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8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827" r:id="rId1"/>
    <p:sldMasterId id="2147483916" r:id="rId2"/>
    <p:sldMasterId id="2147483934" r:id="rId3"/>
    <p:sldMasterId id="2147483952" r:id="rId4"/>
    <p:sldMasterId id="2147483970" r:id="rId5"/>
    <p:sldMasterId id="2147484042" r:id="rId6"/>
    <p:sldMasterId id="2147484060" r:id="rId7"/>
    <p:sldMasterId id="2147484144" r:id="rId8"/>
    <p:sldMasterId id="2147484156" r:id="rId9"/>
  </p:sldMasterIdLst>
  <p:notesMasterIdLst>
    <p:notesMasterId r:id="rId29"/>
  </p:notesMasterIdLst>
  <p:sldIdLst>
    <p:sldId id="256" r:id="rId10"/>
    <p:sldId id="257" r:id="rId11"/>
    <p:sldId id="258" r:id="rId12"/>
    <p:sldId id="260" r:id="rId13"/>
    <p:sldId id="259" r:id="rId14"/>
    <p:sldId id="261" r:id="rId15"/>
    <p:sldId id="262" r:id="rId16"/>
    <p:sldId id="263" r:id="rId17"/>
    <p:sldId id="264" r:id="rId18"/>
    <p:sldId id="265" r:id="rId19"/>
    <p:sldId id="267" r:id="rId20"/>
    <p:sldId id="268" r:id="rId21"/>
    <p:sldId id="269" r:id="rId22"/>
    <p:sldId id="271" r:id="rId23"/>
    <p:sldId id="294" r:id="rId24"/>
    <p:sldId id="272" r:id="rId25"/>
    <p:sldId id="270" r:id="rId26"/>
    <p:sldId id="297" r:id="rId27"/>
    <p:sldId id="29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6885FDA-9554-4CDF-B9F1-BEFE141EBBFB}">
          <p14:sldIdLst>
            <p14:sldId id="256"/>
            <p14:sldId id="257"/>
            <p14:sldId id="258"/>
            <p14:sldId id="260"/>
            <p14:sldId id="259"/>
            <p14:sldId id="261"/>
            <p14:sldId id="262"/>
            <p14:sldId id="263"/>
            <p14:sldId id="264"/>
            <p14:sldId id="265"/>
            <p14:sldId id="267"/>
            <p14:sldId id="268"/>
            <p14:sldId id="269"/>
            <p14:sldId id="271"/>
            <p14:sldId id="294"/>
            <p14:sldId id="272"/>
            <p14:sldId id="270"/>
            <p14:sldId id="297"/>
          </p14:sldIdLst>
        </p14:section>
        <p14:section name="Untitled Section" id="{6FA54A59-26CE-4A47-8D80-93BD3CC70407}">
          <p14:sldIdLst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5B9BD5"/>
    <a:srgbClr val="1425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93918" autoAdjust="0"/>
  </p:normalViewPr>
  <p:slideViewPr>
    <p:cSldViewPr snapToGrid="0">
      <p:cViewPr varScale="1">
        <p:scale>
          <a:sx n="71" d="100"/>
          <a:sy n="71" d="100"/>
        </p:scale>
        <p:origin x="639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C7AE1D-CBE2-4AA3-AC32-8D373CC9E2C7}" type="doc">
      <dgm:prSet loTypeId="urn:microsoft.com/office/officeart/2005/8/layout/radial4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2EF3216-5263-411A-BBF8-8BE11D4EDBF4}">
      <dgm:prSet phldrT="[Text]"/>
      <dgm:spPr/>
      <dgm:t>
        <a:bodyPr/>
        <a:lstStyle/>
        <a:p>
          <a:r>
            <a:rPr lang="en-US" dirty="0"/>
            <a:t>Oral halitosis</a:t>
          </a:r>
        </a:p>
      </dgm:t>
    </dgm:pt>
    <dgm:pt modelId="{2F94365C-B32C-4A2F-BD5C-3E9CEB1B3481}" type="parTrans" cxnId="{1717F0F5-2BE6-46D2-919C-14DB9FCC24DF}">
      <dgm:prSet/>
      <dgm:spPr/>
      <dgm:t>
        <a:bodyPr/>
        <a:lstStyle/>
        <a:p>
          <a:endParaRPr lang="en-US"/>
        </a:p>
      </dgm:t>
    </dgm:pt>
    <dgm:pt modelId="{99AD5A6A-6773-4522-8C8A-97D072D0FED8}" type="sibTrans" cxnId="{1717F0F5-2BE6-46D2-919C-14DB9FCC24DF}">
      <dgm:prSet/>
      <dgm:spPr/>
      <dgm:t>
        <a:bodyPr/>
        <a:lstStyle/>
        <a:p>
          <a:endParaRPr lang="en-US"/>
        </a:p>
      </dgm:t>
    </dgm:pt>
    <dgm:pt modelId="{9FAD11E1-2127-42A0-8A01-0ACB9723540B}">
      <dgm:prSet phldrT="[Text]"/>
      <dgm:spPr/>
      <dgm:t>
        <a:bodyPr/>
        <a:lstStyle/>
        <a:p>
          <a:r>
            <a:rPr lang="en-US" dirty="0"/>
            <a:t>Tongue coating</a:t>
          </a:r>
        </a:p>
      </dgm:t>
    </dgm:pt>
    <dgm:pt modelId="{4250890D-E5DB-41C4-8CAF-1A900189AE8F}" type="parTrans" cxnId="{082300CC-77B3-467F-9206-7786D0D5D0F9}">
      <dgm:prSet/>
      <dgm:spPr/>
      <dgm:t>
        <a:bodyPr/>
        <a:lstStyle/>
        <a:p>
          <a:endParaRPr lang="en-US"/>
        </a:p>
      </dgm:t>
    </dgm:pt>
    <dgm:pt modelId="{2D724AC2-919F-47DF-A4C4-38BDF661E8B9}" type="sibTrans" cxnId="{082300CC-77B3-467F-9206-7786D0D5D0F9}">
      <dgm:prSet/>
      <dgm:spPr/>
      <dgm:t>
        <a:bodyPr/>
        <a:lstStyle/>
        <a:p>
          <a:endParaRPr lang="en-US"/>
        </a:p>
      </dgm:t>
    </dgm:pt>
    <dgm:pt modelId="{BAC71263-1B77-4C4D-B60B-5B818AC81FBA}">
      <dgm:prSet phldrT="[Text]"/>
      <dgm:spPr/>
      <dgm:t>
        <a:bodyPr/>
        <a:lstStyle/>
        <a:p>
          <a:r>
            <a:rPr lang="en-US" dirty="0"/>
            <a:t>Periodontal diseases</a:t>
          </a:r>
        </a:p>
      </dgm:t>
    </dgm:pt>
    <dgm:pt modelId="{395705C3-01C8-42F3-A67B-D11F0B8DF19F}" type="parTrans" cxnId="{729B2910-E47B-4B95-BC26-5055B65BCC60}">
      <dgm:prSet/>
      <dgm:spPr/>
      <dgm:t>
        <a:bodyPr/>
        <a:lstStyle/>
        <a:p>
          <a:endParaRPr lang="en-US"/>
        </a:p>
      </dgm:t>
    </dgm:pt>
    <dgm:pt modelId="{D9F09A78-30E2-4DAB-A644-E8CAFB8F52C4}" type="sibTrans" cxnId="{729B2910-E47B-4B95-BC26-5055B65BCC60}">
      <dgm:prSet/>
      <dgm:spPr/>
      <dgm:t>
        <a:bodyPr/>
        <a:lstStyle/>
        <a:p>
          <a:endParaRPr lang="en-US"/>
        </a:p>
      </dgm:t>
    </dgm:pt>
    <dgm:pt modelId="{AE870123-D67A-45E6-AE86-D7234B2A1332}">
      <dgm:prSet phldrT="[Text]"/>
      <dgm:spPr/>
      <dgm:t>
        <a:bodyPr/>
        <a:lstStyle/>
        <a:p>
          <a:r>
            <a:rPr lang="en-US" dirty="0"/>
            <a:t>Dental caries</a:t>
          </a:r>
        </a:p>
      </dgm:t>
    </dgm:pt>
    <dgm:pt modelId="{923F29E0-8EEE-4F64-B79D-0A44D14637E8}" type="parTrans" cxnId="{169DD6AA-8BC3-4B78-965F-BB750DA2D000}">
      <dgm:prSet/>
      <dgm:spPr/>
      <dgm:t>
        <a:bodyPr/>
        <a:lstStyle/>
        <a:p>
          <a:endParaRPr lang="en-US"/>
        </a:p>
      </dgm:t>
    </dgm:pt>
    <dgm:pt modelId="{D5B90773-EB31-489F-8EDB-00A69C6237AA}" type="sibTrans" cxnId="{169DD6AA-8BC3-4B78-965F-BB750DA2D000}">
      <dgm:prSet/>
      <dgm:spPr/>
      <dgm:t>
        <a:bodyPr/>
        <a:lstStyle/>
        <a:p>
          <a:endParaRPr lang="en-US"/>
        </a:p>
      </dgm:t>
    </dgm:pt>
    <dgm:pt modelId="{AC7C28E2-35C1-475E-8E4D-A5A4C234AB94}">
      <dgm:prSet phldrT="[Text]"/>
      <dgm:spPr/>
      <dgm:t>
        <a:bodyPr/>
        <a:lstStyle/>
        <a:p>
          <a:r>
            <a:rPr lang="en-US" dirty="0"/>
            <a:t>Oral cancer</a:t>
          </a:r>
        </a:p>
      </dgm:t>
    </dgm:pt>
    <dgm:pt modelId="{F082C114-F633-48AC-BAAB-7472A9A4163C}" type="parTrans" cxnId="{4B856CE6-E5B9-45B9-8AE0-31910F6D5F80}">
      <dgm:prSet/>
      <dgm:spPr/>
      <dgm:t>
        <a:bodyPr/>
        <a:lstStyle/>
        <a:p>
          <a:endParaRPr lang="en-US"/>
        </a:p>
      </dgm:t>
    </dgm:pt>
    <dgm:pt modelId="{F7F0F87E-1C23-4E9E-95E6-002EA461D000}" type="sibTrans" cxnId="{4B856CE6-E5B9-45B9-8AE0-31910F6D5F80}">
      <dgm:prSet/>
      <dgm:spPr/>
      <dgm:t>
        <a:bodyPr/>
        <a:lstStyle/>
        <a:p>
          <a:endParaRPr lang="en-US"/>
        </a:p>
      </dgm:t>
    </dgm:pt>
    <dgm:pt modelId="{71972A90-A88B-41A0-B62D-01BA7C626C29}">
      <dgm:prSet phldrT="[Text]"/>
      <dgm:spPr/>
      <dgm:t>
        <a:bodyPr/>
        <a:lstStyle/>
        <a:p>
          <a:r>
            <a:rPr lang="en-US" dirty="0"/>
            <a:t>Bad oral hygiene</a:t>
          </a:r>
        </a:p>
      </dgm:t>
    </dgm:pt>
    <dgm:pt modelId="{027066B6-A647-451A-9C4D-E38C9FA5882F}" type="parTrans" cxnId="{6F811D04-433A-443E-8510-9A710A408C1E}">
      <dgm:prSet/>
      <dgm:spPr/>
      <dgm:t>
        <a:bodyPr/>
        <a:lstStyle/>
        <a:p>
          <a:endParaRPr lang="en-US"/>
        </a:p>
      </dgm:t>
    </dgm:pt>
    <dgm:pt modelId="{FBDAE986-C8A4-49B7-8869-C37F4F15407B}" type="sibTrans" cxnId="{6F811D04-433A-443E-8510-9A710A408C1E}">
      <dgm:prSet/>
      <dgm:spPr/>
      <dgm:t>
        <a:bodyPr/>
        <a:lstStyle/>
        <a:p>
          <a:endParaRPr lang="en-US"/>
        </a:p>
      </dgm:t>
    </dgm:pt>
    <dgm:pt modelId="{1B417DA0-3B6C-45B6-8666-3015B313C791}">
      <dgm:prSet phldrT="[Text]"/>
      <dgm:spPr/>
      <dgm:t>
        <a:bodyPr/>
        <a:lstStyle/>
        <a:p>
          <a:r>
            <a:rPr lang="en-US" dirty="0"/>
            <a:t>Oral ulcers</a:t>
          </a:r>
        </a:p>
      </dgm:t>
    </dgm:pt>
    <dgm:pt modelId="{24B06C19-4513-4304-8E6A-3095821E663F}" type="parTrans" cxnId="{A1BCD875-508C-47A2-BC3A-8C52911B16DE}">
      <dgm:prSet/>
      <dgm:spPr/>
      <dgm:t>
        <a:bodyPr/>
        <a:lstStyle/>
        <a:p>
          <a:endParaRPr lang="en-US"/>
        </a:p>
      </dgm:t>
    </dgm:pt>
    <dgm:pt modelId="{0BE9A341-2538-4287-AA79-A3C09726F363}" type="sibTrans" cxnId="{A1BCD875-508C-47A2-BC3A-8C52911B16DE}">
      <dgm:prSet/>
      <dgm:spPr/>
      <dgm:t>
        <a:bodyPr/>
        <a:lstStyle/>
        <a:p>
          <a:endParaRPr lang="en-US"/>
        </a:p>
      </dgm:t>
    </dgm:pt>
    <dgm:pt modelId="{101B43DB-CAC2-4085-B6C4-0B338DFD7568}">
      <dgm:prSet phldrT="[Text]"/>
      <dgm:spPr/>
      <dgm:t>
        <a:bodyPr/>
        <a:lstStyle/>
        <a:p>
          <a:r>
            <a:rPr lang="en-US" dirty="0"/>
            <a:t>Fissured and hairy tongue</a:t>
          </a:r>
        </a:p>
      </dgm:t>
    </dgm:pt>
    <dgm:pt modelId="{F89EBC44-42E5-4CF4-8593-F2EF896BE753}" type="parTrans" cxnId="{35471704-9C2F-478E-95AA-4C4480B810B1}">
      <dgm:prSet/>
      <dgm:spPr/>
      <dgm:t>
        <a:bodyPr/>
        <a:lstStyle/>
        <a:p>
          <a:endParaRPr lang="en-US"/>
        </a:p>
      </dgm:t>
    </dgm:pt>
    <dgm:pt modelId="{FE9EA445-A543-467A-B768-A702F08E798D}" type="sibTrans" cxnId="{35471704-9C2F-478E-95AA-4C4480B810B1}">
      <dgm:prSet/>
      <dgm:spPr/>
      <dgm:t>
        <a:bodyPr/>
        <a:lstStyle/>
        <a:p>
          <a:endParaRPr lang="en-US"/>
        </a:p>
      </dgm:t>
    </dgm:pt>
    <dgm:pt modelId="{128DD380-EBF4-48EA-9D89-7EB0D5E7E37A}">
      <dgm:prSet phldrT="[Text]"/>
      <dgm:spPr/>
      <dgm:t>
        <a:bodyPr/>
        <a:lstStyle/>
        <a:p>
          <a:r>
            <a:rPr lang="en-US" dirty="0"/>
            <a:t>Dental plaque</a:t>
          </a:r>
        </a:p>
      </dgm:t>
    </dgm:pt>
    <dgm:pt modelId="{2978A433-3585-4B45-A1F7-171B8CDF1641}" type="parTrans" cxnId="{31BE9501-D9FB-4993-BD1F-4CED00CE93A2}">
      <dgm:prSet/>
      <dgm:spPr/>
      <dgm:t>
        <a:bodyPr/>
        <a:lstStyle/>
        <a:p>
          <a:endParaRPr lang="en-US"/>
        </a:p>
      </dgm:t>
    </dgm:pt>
    <dgm:pt modelId="{F8C541E5-5A9E-4B55-88A9-D89B8C4039AC}" type="sibTrans" cxnId="{31BE9501-D9FB-4993-BD1F-4CED00CE93A2}">
      <dgm:prSet/>
      <dgm:spPr/>
      <dgm:t>
        <a:bodyPr/>
        <a:lstStyle/>
        <a:p>
          <a:endParaRPr lang="en-US"/>
        </a:p>
      </dgm:t>
    </dgm:pt>
    <dgm:pt modelId="{DD3935B0-50BE-488E-9B71-7418D685A701}">
      <dgm:prSet phldrT="[Text]"/>
      <dgm:spPr/>
      <dgm:t>
        <a:bodyPr/>
        <a:lstStyle/>
        <a:p>
          <a:r>
            <a:rPr lang="en-US" dirty="0"/>
            <a:t>Failed restorations or prosthesis</a:t>
          </a:r>
        </a:p>
      </dgm:t>
    </dgm:pt>
    <dgm:pt modelId="{90AA35C1-78B6-435C-8E83-1659D30E159B}" type="parTrans" cxnId="{75CF9331-BB49-4565-BADB-90FAC7B7F3D6}">
      <dgm:prSet/>
      <dgm:spPr/>
      <dgm:t>
        <a:bodyPr/>
        <a:lstStyle/>
        <a:p>
          <a:endParaRPr lang="en-US"/>
        </a:p>
      </dgm:t>
    </dgm:pt>
    <dgm:pt modelId="{4A34E7C1-A611-490D-A0B3-F78D71E75090}" type="sibTrans" cxnId="{75CF9331-BB49-4565-BADB-90FAC7B7F3D6}">
      <dgm:prSet/>
      <dgm:spPr/>
      <dgm:t>
        <a:bodyPr/>
        <a:lstStyle/>
        <a:p>
          <a:endParaRPr lang="en-US"/>
        </a:p>
      </dgm:t>
    </dgm:pt>
    <dgm:pt modelId="{9FDF6A0B-91C4-4A9F-B7D6-54375937E55D}" type="pres">
      <dgm:prSet presAssocID="{B9C7AE1D-CBE2-4AA3-AC32-8D373CC9E2C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A113E2A-AE80-4D7D-8572-CAECBC557FDF}" type="pres">
      <dgm:prSet presAssocID="{92EF3216-5263-411A-BBF8-8BE11D4EDBF4}" presName="centerShape" presStyleLbl="node0" presStyleIdx="0" presStyleCnt="1"/>
      <dgm:spPr/>
    </dgm:pt>
    <dgm:pt modelId="{8C4D8DDF-A8F8-4491-953D-74CA5E8996AD}" type="pres">
      <dgm:prSet presAssocID="{4250890D-E5DB-41C4-8CAF-1A900189AE8F}" presName="parTrans" presStyleLbl="bgSibTrans2D1" presStyleIdx="0" presStyleCnt="9"/>
      <dgm:spPr/>
    </dgm:pt>
    <dgm:pt modelId="{897D7BFC-AEF0-474F-A4AD-9CA7A380F189}" type="pres">
      <dgm:prSet presAssocID="{9FAD11E1-2127-42A0-8A01-0ACB9723540B}" presName="node" presStyleLbl="node1" presStyleIdx="0" presStyleCnt="9">
        <dgm:presLayoutVars>
          <dgm:bulletEnabled val="1"/>
        </dgm:presLayoutVars>
      </dgm:prSet>
      <dgm:spPr/>
    </dgm:pt>
    <dgm:pt modelId="{527BAF85-537E-4708-B86B-A9A2CF135B32}" type="pres">
      <dgm:prSet presAssocID="{2978A433-3585-4B45-A1F7-171B8CDF1641}" presName="parTrans" presStyleLbl="bgSibTrans2D1" presStyleIdx="1" presStyleCnt="9"/>
      <dgm:spPr/>
    </dgm:pt>
    <dgm:pt modelId="{E5252C95-EDA5-40F9-B498-2E341AB540C7}" type="pres">
      <dgm:prSet presAssocID="{128DD380-EBF4-48EA-9D89-7EB0D5E7E37A}" presName="node" presStyleLbl="node1" presStyleIdx="1" presStyleCnt="9">
        <dgm:presLayoutVars>
          <dgm:bulletEnabled val="1"/>
        </dgm:presLayoutVars>
      </dgm:prSet>
      <dgm:spPr/>
    </dgm:pt>
    <dgm:pt modelId="{55F7BBDE-9551-4AE0-ABE7-FA483B5E3400}" type="pres">
      <dgm:prSet presAssocID="{395705C3-01C8-42F3-A67B-D11F0B8DF19F}" presName="parTrans" presStyleLbl="bgSibTrans2D1" presStyleIdx="2" presStyleCnt="9"/>
      <dgm:spPr/>
    </dgm:pt>
    <dgm:pt modelId="{9072158D-146A-4E03-A755-65B5E1C96616}" type="pres">
      <dgm:prSet presAssocID="{BAC71263-1B77-4C4D-B60B-5B818AC81FBA}" presName="node" presStyleLbl="node1" presStyleIdx="2" presStyleCnt="9">
        <dgm:presLayoutVars>
          <dgm:bulletEnabled val="1"/>
        </dgm:presLayoutVars>
      </dgm:prSet>
      <dgm:spPr/>
    </dgm:pt>
    <dgm:pt modelId="{B1BE7366-3A84-4E8C-A57A-9B10D16D5E82}" type="pres">
      <dgm:prSet presAssocID="{923F29E0-8EEE-4F64-B79D-0A44D14637E8}" presName="parTrans" presStyleLbl="bgSibTrans2D1" presStyleIdx="3" presStyleCnt="9"/>
      <dgm:spPr/>
    </dgm:pt>
    <dgm:pt modelId="{839622B4-C126-47E3-BE83-7E863B9E9D44}" type="pres">
      <dgm:prSet presAssocID="{AE870123-D67A-45E6-AE86-D7234B2A1332}" presName="node" presStyleLbl="node1" presStyleIdx="3" presStyleCnt="9" custScaleX="95859" custScaleY="114158">
        <dgm:presLayoutVars>
          <dgm:bulletEnabled val="1"/>
        </dgm:presLayoutVars>
      </dgm:prSet>
      <dgm:spPr/>
    </dgm:pt>
    <dgm:pt modelId="{8A06B29C-8EFF-49C0-833C-25E5CB773574}" type="pres">
      <dgm:prSet presAssocID="{027066B6-A647-451A-9C4D-E38C9FA5882F}" presName="parTrans" presStyleLbl="bgSibTrans2D1" presStyleIdx="4" presStyleCnt="9"/>
      <dgm:spPr/>
    </dgm:pt>
    <dgm:pt modelId="{C13417B0-EF3D-4817-B076-511918FECD5A}" type="pres">
      <dgm:prSet presAssocID="{71972A90-A88B-41A0-B62D-01BA7C626C29}" presName="node" presStyleLbl="node1" presStyleIdx="4" presStyleCnt="9">
        <dgm:presLayoutVars>
          <dgm:bulletEnabled val="1"/>
        </dgm:presLayoutVars>
      </dgm:prSet>
      <dgm:spPr/>
    </dgm:pt>
    <dgm:pt modelId="{25095021-95D4-4750-B1E2-B8EADA798128}" type="pres">
      <dgm:prSet presAssocID="{F082C114-F633-48AC-BAAB-7472A9A4163C}" presName="parTrans" presStyleLbl="bgSibTrans2D1" presStyleIdx="5" presStyleCnt="9"/>
      <dgm:spPr/>
    </dgm:pt>
    <dgm:pt modelId="{89EF5611-DA57-4804-9E0E-588D438D3CAD}" type="pres">
      <dgm:prSet presAssocID="{AC7C28E2-35C1-475E-8E4D-A5A4C234AB94}" presName="node" presStyleLbl="node1" presStyleIdx="5" presStyleCnt="9">
        <dgm:presLayoutVars>
          <dgm:bulletEnabled val="1"/>
        </dgm:presLayoutVars>
      </dgm:prSet>
      <dgm:spPr/>
    </dgm:pt>
    <dgm:pt modelId="{AED07E3A-2A2B-4CA5-A4BF-C6A83AA48B89}" type="pres">
      <dgm:prSet presAssocID="{24B06C19-4513-4304-8E6A-3095821E663F}" presName="parTrans" presStyleLbl="bgSibTrans2D1" presStyleIdx="6" presStyleCnt="9"/>
      <dgm:spPr/>
    </dgm:pt>
    <dgm:pt modelId="{35BB045C-7890-4406-AEDE-F7BDFC3783ED}" type="pres">
      <dgm:prSet presAssocID="{1B417DA0-3B6C-45B6-8666-3015B313C791}" presName="node" presStyleLbl="node1" presStyleIdx="6" presStyleCnt="9">
        <dgm:presLayoutVars>
          <dgm:bulletEnabled val="1"/>
        </dgm:presLayoutVars>
      </dgm:prSet>
      <dgm:spPr/>
    </dgm:pt>
    <dgm:pt modelId="{B654C882-D4EF-4FD5-B41D-EE1FAB538E6A}" type="pres">
      <dgm:prSet presAssocID="{F89EBC44-42E5-4CF4-8593-F2EF896BE753}" presName="parTrans" presStyleLbl="bgSibTrans2D1" presStyleIdx="7" presStyleCnt="9"/>
      <dgm:spPr/>
    </dgm:pt>
    <dgm:pt modelId="{10A3B591-E8FF-4141-8BD4-F0221271DDFE}" type="pres">
      <dgm:prSet presAssocID="{101B43DB-CAC2-4085-B6C4-0B338DFD7568}" presName="node" presStyleLbl="node1" presStyleIdx="7" presStyleCnt="9">
        <dgm:presLayoutVars>
          <dgm:bulletEnabled val="1"/>
        </dgm:presLayoutVars>
      </dgm:prSet>
      <dgm:spPr/>
    </dgm:pt>
    <dgm:pt modelId="{8FD6BED5-1EDF-4C54-922E-3A5859006D04}" type="pres">
      <dgm:prSet presAssocID="{90AA35C1-78B6-435C-8E83-1659D30E159B}" presName="parTrans" presStyleLbl="bgSibTrans2D1" presStyleIdx="8" presStyleCnt="9"/>
      <dgm:spPr/>
    </dgm:pt>
    <dgm:pt modelId="{903F5D5A-A67D-4EBA-8B88-648F88C00697}" type="pres">
      <dgm:prSet presAssocID="{DD3935B0-50BE-488E-9B71-7418D685A701}" presName="node" presStyleLbl="node1" presStyleIdx="8" presStyleCnt="9">
        <dgm:presLayoutVars>
          <dgm:bulletEnabled val="1"/>
        </dgm:presLayoutVars>
      </dgm:prSet>
      <dgm:spPr/>
    </dgm:pt>
  </dgm:ptLst>
  <dgm:cxnLst>
    <dgm:cxn modelId="{31BE9501-D9FB-4993-BD1F-4CED00CE93A2}" srcId="{92EF3216-5263-411A-BBF8-8BE11D4EDBF4}" destId="{128DD380-EBF4-48EA-9D89-7EB0D5E7E37A}" srcOrd="1" destOrd="0" parTransId="{2978A433-3585-4B45-A1F7-171B8CDF1641}" sibTransId="{F8C541E5-5A9E-4B55-88A9-D89B8C4039AC}"/>
    <dgm:cxn modelId="{35471704-9C2F-478E-95AA-4C4480B810B1}" srcId="{92EF3216-5263-411A-BBF8-8BE11D4EDBF4}" destId="{101B43DB-CAC2-4085-B6C4-0B338DFD7568}" srcOrd="7" destOrd="0" parTransId="{F89EBC44-42E5-4CF4-8593-F2EF896BE753}" sibTransId="{FE9EA445-A543-467A-B768-A702F08E798D}"/>
    <dgm:cxn modelId="{6F811D04-433A-443E-8510-9A710A408C1E}" srcId="{92EF3216-5263-411A-BBF8-8BE11D4EDBF4}" destId="{71972A90-A88B-41A0-B62D-01BA7C626C29}" srcOrd="4" destOrd="0" parTransId="{027066B6-A647-451A-9C4D-E38C9FA5882F}" sibTransId="{FBDAE986-C8A4-49B7-8869-C37F4F15407B}"/>
    <dgm:cxn modelId="{02715B0D-56EE-49AB-A31F-3741905D6B60}" type="presOf" srcId="{F082C114-F633-48AC-BAAB-7472A9A4163C}" destId="{25095021-95D4-4750-B1E2-B8EADA798128}" srcOrd="0" destOrd="0" presId="urn:microsoft.com/office/officeart/2005/8/layout/radial4"/>
    <dgm:cxn modelId="{729B2910-E47B-4B95-BC26-5055B65BCC60}" srcId="{92EF3216-5263-411A-BBF8-8BE11D4EDBF4}" destId="{BAC71263-1B77-4C4D-B60B-5B818AC81FBA}" srcOrd="2" destOrd="0" parTransId="{395705C3-01C8-42F3-A67B-D11F0B8DF19F}" sibTransId="{D9F09A78-30E2-4DAB-A644-E8CAFB8F52C4}"/>
    <dgm:cxn modelId="{3C94582E-55FE-4953-A117-F923B110E68F}" type="presOf" srcId="{1B417DA0-3B6C-45B6-8666-3015B313C791}" destId="{35BB045C-7890-4406-AEDE-F7BDFC3783ED}" srcOrd="0" destOrd="0" presId="urn:microsoft.com/office/officeart/2005/8/layout/radial4"/>
    <dgm:cxn modelId="{75CF9331-BB49-4565-BADB-90FAC7B7F3D6}" srcId="{92EF3216-5263-411A-BBF8-8BE11D4EDBF4}" destId="{DD3935B0-50BE-488E-9B71-7418D685A701}" srcOrd="8" destOrd="0" parTransId="{90AA35C1-78B6-435C-8E83-1659D30E159B}" sibTransId="{4A34E7C1-A611-490D-A0B3-F78D71E75090}"/>
    <dgm:cxn modelId="{E760D23B-09FE-43E6-A635-75BCA174BF75}" type="presOf" srcId="{AE870123-D67A-45E6-AE86-D7234B2A1332}" destId="{839622B4-C126-47E3-BE83-7E863B9E9D44}" srcOrd="0" destOrd="0" presId="urn:microsoft.com/office/officeart/2005/8/layout/radial4"/>
    <dgm:cxn modelId="{BAE28C41-0EBE-49E6-86B5-83C47BA99BEB}" type="presOf" srcId="{101B43DB-CAC2-4085-B6C4-0B338DFD7568}" destId="{10A3B591-E8FF-4141-8BD4-F0221271DDFE}" srcOrd="0" destOrd="0" presId="urn:microsoft.com/office/officeart/2005/8/layout/radial4"/>
    <dgm:cxn modelId="{ACCF804E-F63E-46E2-846F-61DD0FD5F564}" type="presOf" srcId="{128DD380-EBF4-48EA-9D89-7EB0D5E7E37A}" destId="{E5252C95-EDA5-40F9-B498-2E341AB540C7}" srcOrd="0" destOrd="0" presId="urn:microsoft.com/office/officeart/2005/8/layout/radial4"/>
    <dgm:cxn modelId="{7968B96F-B171-47E5-8A8C-7D21FF4102C3}" type="presOf" srcId="{2978A433-3585-4B45-A1F7-171B8CDF1641}" destId="{527BAF85-537E-4708-B86B-A9A2CF135B32}" srcOrd="0" destOrd="0" presId="urn:microsoft.com/office/officeart/2005/8/layout/radial4"/>
    <dgm:cxn modelId="{A1BCD875-508C-47A2-BC3A-8C52911B16DE}" srcId="{92EF3216-5263-411A-BBF8-8BE11D4EDBF4}" destId="{1B417DA0-3B6C-45B6-8666-3015B313C791}" srcOrd="6" destOrd="0" parTransId="{24B06C19-4513-4304-8E6A-3095821E663F}" sibTransId="{0BE9A341-2538-4287-AA79-A3C09726F363}"/>
    <dgm:cxn modelId="{480EED55-CFC8-459E-8CA0-23712EF0EE26}" type="presOf" srcId="{92EF3216-5263-411A-BBF8-8BE11D4EDBF4}" destId="{EA113E2A-AE80-4D7D-8572-CAECBC557FDF}" srcOrd="0" destOrd="0" presId="urn:microsoft.com/office/officeart/2005/8/layout/radial4"/>
    <dgm:cxn modelId="{95F8D259-E5BF-4529-A21E-C69141596F83}" type="presOf" srcId="{B9C7AE1D-CBE2-4AA3-AC32-8D373CC9E2C7}" destId="{9FDF6A0B-91C4-4A9F-B7D6-54375937E55D}" srcOrd="0" destOrd="0" presId="urn:microsoft.com/office/officeart/2005/8/layout/radial4"/>
    <dgm:cxn modelId="{DA64DA7A-6603-4707-B7D1-E66B8ECB83F1}" type="presOf" srcId="{395705C3-01C8-42F3-A67B-D11F0B8DF19F}" destId="{55F7BBDE-9551-4AE0-ABE7-FA483B5E3400}" srcOrd="0" destOrd="0" presId="urn:microsoft.com/office/officeart/2005/8/layout/radial4"/>
    <dgm:cxn modelId="{29E2E581-1947-45A4-B195-8F54441C2812}" type="presOf" srcId="{AC7C28E2-35C1-475E-8E4D-A5A4C234AB94}" destId="{89EF5611-DA57-4804-9E0E-588D438D3CAD}" srcOrd="0" destOrd="0" presId="urn:microsoft.com/office/officeart/2005/8/layout/radial4"/>
    <dgm:cxn modelId="{44F98C85-345D-47E3-9BE7-E46B49D6B042}" type="presOf" srcId="{DD3935B0-50BE-488E-9B71-7418D685A701}" destId="{903F5D5A-A67D-4EBA-8B88-648F88C00697}" srcOrd="0" destOrd="0" presId="urn:microsoft.com/office/officeart/2005/8/layout/radial4"/>
    <dgm:cxn modelId="{C6BE4692-5A9D-486B-8A2F-1F1F592EB453}" type="presOf" srcId="{F89EBC44-42E5-4CF4-8593-F2EF896BE753}" destId="{B654C882-D4EF-4FD5-B41D-EE1FAB538E6A}" srcOrd="0" destOrd="0" presId="urn:microsoft.com/office/officeart/2005/8/layout/radial4"/>
    <dgm:cxn modelId="{C3105794-FD6E-4956-802B-21EAFAB52385}" type="presOf" srcId="{71972A90-A88B-41A0-B62D-01BA7C626C29}" destId="{C13417B0-EF3D-4817-B076-511918FECD5A}" srcOrd="0" destOrd="0" presId="urn:microsoft.com/office/officeart/2005/8/layout/radial4"/>
    <dgm:cxn modelId="{33CB9C98-14C7-416B-AFB3-30217CDC42FA}" type="presOf" srcId="{027066B6-A647-451A-9C4D-E38C9FA5882F}" destId="{8A06B29C-8EFF-49C0-833C-25E5CB773574}" srcOrd="0" destOrd="0" presId="urn:microsoft.com/office/officeart/2005/8/layout/radial4"/>
    <dgm:cxn modelId="{169DD6AA-8BC3-4B78-965F-BB750DA2D000}" srcId="{92EF3216-5263-411A-BBF8-8BE11D4EDBF4}" destId="{AE870123-D67A-45E6-AE86-D7234B2A1332}" srcOrd="3" destOrd="0" parTransId="{923F29E0-8EEE-4F64-B79D-0A44D14637E8}" sibTransId="{D5B90773-EB31-489F-8EDB-00A69C6237AA}"/>
    <dgm:cxn modelId="{760D75AF-BF4D-46A1-89E8-1FBE8CC0CEA4}" type="presOf" srcId="{24B06C19-4513-4304-8E6A-3095821E663F}" destId="{AED07E3A-2A2B-4CA5-A4BF-C6A83AA48B89}" srcOrd="0" destOrd="0" presId="urn:microsoft.com/office/officeart/2005/8/layout/radial4"/>
    <dgm:cxn modelId="{E79EF7C3-A307-473D-BBB8-6B72A3EDB83C}" type="presOf" srcId="{4250890D-E5DB-41C4-8CAF-1A900189AE8F}" destId="{8C4D8DDF-A8F8-4491-953D-74CA5E8996AD}" srcOrd="0" destOrd="0" presId="urn:microsoft.com/office/officeart/2005/8/layout/radial4"/>
    <dgm:cxn modelId="{082300CC-77B3-467F-9206-7786D0D5D0F9}" srcId="{92EF3216-5263-411A-BBF8-8BE11D4EDBF4}" destId="{9FAD11E1-2127-42A0-8A01-0ACB9723540B}" srcOrd="0" destOrd="0" parTransId="{4250890D-E5DB-41C4-8CAF-1A900189AE8F}" sibTransId="{2D724AC2-919F-47DF-A4C4-38BDF661E8B9}"/>
    <dgm:cxn modelId="{947821DB-021E-4DBF-8922-EB0E792E545F}" type="presOf" srcId="{BAC71263-1B77-4C4D-B60B-5B818AC81FBA}" destId="{9072158D-146A-4E03-A755-65B5E1C96616}" srcOrd="0" destOrd="0" presId="urn:microsoft.com/office/officeart/2005/8/layout/radial4"/>
    <dgm:cxn modelId="{FE0ACEDF-D42F-4D34-BEE7-ECECBDDC46EB}" type="presOf" srcId="{923F29E0-8EEE-4F64-B79D-0A44D14637E8}" destId="{B1BE7366-3A84-4E8C-A57A-9B10D16D5E82}" srcOrd="0" destOrd="0" presId="urn:microsoft.com/office/officeart/2005/8/layout/radial4"/>
    <dgm:cxn modelId="{4B856CE6-E5B9-45B9-8AE0-31910F6D5F80}" srcId="{92EF3216-5263-411A-BBF8-8BE11D4EDBF4}" destId="{AC7C28E2-35C1-475E-8E4D-A5A4C234AB94}" srcOrd="5" destOrd="0" parTransId="{F082C114-F633-48AC-BAAB-7472A9A4163C}" sibTransId="{F7F0F87E-1C23-4E9E-95E6-002EA461D000}"/>
    <dgm:cxn modelId="{B1448AF4-B227-4502-BD06-0CC8ACC2D984}" type="presOf" srcId="{9FAD11E1-2127-42A0-8A01-0ACB9723540B}" destId="{897D7BFC-AEF0-474F-A4AD-9CA7A380F189}" srcOrd="0" destOrd="0" presId="urn:microsoft.com/office/officeart/2005/8/layout/radial4"/>
    <dgm:cxn modelId="{1717F0F5-2BE6-46D2-919C-14DB9FCC24DF}" srcId="{B9C7AE1D-CBE2-4AA3-AC32-8D373CC9E2C7}" destId="{92EF3216-5263-411A-BBF8-8BE11D4EDBF4}" srcOrd="0" destOrd="0" parTransId="{2F94365C-B32C-4A2F-BD5C-3E9CEB1B3481}" sibTransId="{99AD5A6A-6773-4522-8C8A-97D072D0FED8}"/>
    <dgm:cxn modelId="{175635FE-50E0-41ED-9939-85AB51A97DC7}" type="presOf" srcId="{90AA35C1-78B6-435C-8E83-1659D30E159B}" destId="{8FD6BED5-1EDF-4C54-922E-3A5859006D04}" srcOrd="0" destOrd="0" presId="urn:microsoft.com/office/officeart/2005/8/layout/radial4"/>
    <dgm:cxn modelId="{D97C55E9-008B-4C15-9A4E-B7FD802D791C}" type="presParOf" srcId="{9FDF6A0B-91C4-4A9F-B7D6-54375937E55D}" destId="{EA113E2A-AE80-4D7D-8572-CAECBC557FDF}" srcOrd="0" destOrd="0" presId="urn:microsoft.com/office/officeart/2005/8/layout/radial4"/>
    <dgm:cxn modelId="{BD31200E-A7F3-4DDE-9ACA-CE79CB94D53D}" type="presParOf" srcId="{9FDF6A0B-91C4-4A9F-B7D6-54375937E55D}" destId="{8C4D8DDF-A8F8-4491-953D-74CA5E8996AD}" srcOrd="1" destOrd="0" presId="urn:microsoft.com/office/officeart/2005/8/layout/radial4"/>
    <dgm:cxn modelId="{0E00230B-13CB-4AEE-84A9-606F3E48B8E5}" type="presParOf" srcId="{9FDF6A0B-91C4-4A9F-B7D6-54375937E55D}" destId="{897D7BFC-AEF0-474F-A4AD-9CA7A380F189}" srcOrd="2" destOrd="0" presId="urn:microsoft.com/office/officeart/2005/8/layout/radial4"/>
    <dgm:cxn modelId="{13144646-5DD8-4F34-8BFB-60449F310944}" type="presParOf" srcId="{9FDF6A0B-91C4-4A9F-B7D6-54375937E55D}" destId="{527BAF85-537E-4708-B86B-A9A2CF135B32}" srcOrd="3" destOrd="0" presId="urn:microsoft.com/office/officeart/2005/8/layout/radial4"/>
    <dgm:cxn modelId="{1DF3EC3D-29F4-4715-8662-00657A608F63}" type="presParOf" srcId="{9FDF6A0B-91C4-4A9F-B7D6-54375937E55D}" destId="{E5252C95-EDA5-40F9-B498-2E341AB540C7}" srcOrd="4" destOrd="0" presId="urn:microsoft.com/office/officeart/2005/8/layout/radial4"/>
    <dgm:cxn modelId="{1E26368C-2F0E-4009-97B6-50C57FD44B2E}" type="presParOf" srcId="{9FDF6A0B-91C4-4A9F-B7D6-54375937E55D}" destId="{55F7BBDE-9551-4AE0-ABE7-FA483B5E3400}" srcOrd="5" destOrd="0" presId="urn:microsoft.com/office/officeart/2005/8/layout/radial4"/>
    <dgm:cxn modelId="{6518BBC5-CD48-45B3-B22E-F21DD429AFC6}" type="presParOf" srcId="{9FDF6A0B-91C4-4A9F-B7D6-54375937E55D}" destId="{9072158D-146A-4E03-A755-65B5E1C96616}" srcOrd="6" destOrd="0" presId="urn:microsoft.com/office/officeart/2005/8/layout/radial4"/>
    <dgm:cxn modelId="{FF3CD172-4FC8-46AA-8127-D1470304A56A}" type="presParOf" srcId="{9FDF6A0B-91C4-4A9F-B7D6-54375937E55D}" destId="{B1BE7366-3A84-4E8C-A57A-9B10D16D5E82}" srcOrd="7" destOrd="0" presId="urn:microsoft.com/office/officeart/2005/8/layout/radial4"/>
    <dgm:cxn modelId="{482A9DCF-A292-4ED1-8DD7-8D8E964F3C1B}" type="presParOf" srcId="{9FDF6A0B-91C4-4A9F-B7D6-54375937E55D}" destId="{839622B4-C126-47E3-BE83-7E863B9E9D44}" srcOrd="8" destOrd="0" presId="urn:microsoft.com/office/officeart/2005/8/layout/radial4"/>
    <dgm:cxn modelId="{18587BE6-8055-426A-852D-9C9EA8214A9C}" type="presParOf" srcId="{9FDF6A0B-91C4-4A9F-B7D6-54375937E55D}" destId="{8A06B29C-8EFF-49C0-833C-25E5CB773574}" srcOrd="9" destOrd="0" presId="urn:microsoft.com/office/officeart/2005/8/layout/radial4"/>
    <dgm:cxn modelId="{5CB94469-8ADC-4B85-A887-D8FF089268BF}" type="presParOf" srcId="{9FDF6A0B-91C4-4A9F-B7D6-54375937E55D}" destId="{C13417B0-EF3D-4817-B076-511918FECD5A}" srcOrd="10" destOrd="0" presId="urn:microsoft.com/office/officeart/2005/8/layout/radial4"/>
    <dgm:cxn modelId="{665C67B9-89F5-41EA-87CC-D74F0B2F0A90}" type="presParOf" srcId="{9FDF6A0B-91C4-4A9F-B7D6-54375937E55D}" destId="{25095021-95D4-4750-B1E2-B8EADA798128}" srcOrd="11" destOrd="0" presId="urn:microsoft.com/office/officeart/2005/8/layout/radial4"/>
    <dgm:cxn modelId="{576F5A84-16FB-4710-B86D-2382E229DF58}" type="presParOf" srcId="{9FDF6A0B-91C4-4A9F-B7D6-54375937E55D}" destId="{89EF5611-DA57-4804-9E0E-588D438D3CAD}" srcOrd="12" destOrd="0" presId="urn:microsoft.com/office/officeart/2005/8/layout/radial4"/>
    <dgm:cxn modelId="{497F81B9-DD0A-4577-B583-18C179B55637}" type="presParOf" srcId="{9FDF6A0B-91C4-4A9F-B7D6-54375937E55D}" destId="{AED07E3A-2A2B-4CA5-A4BF-C6A83AA48B89}" srcOrd="13" destOrd="0" presId="urn:microsoft.com/office/officeart/2005/8/layout/radial4"/>
    <dgm:cxn modelId="{F93C9F49-4CC9-4BB0-8383-B6D06D319B95}" type="presParOf" srcId="{9FDF6A0B-91C4-4A9F-B7D6-54375937E55D}" destId="{35BB045C-7890-4406-AEDE-F7BDFC3783ED}" srcOrd="14" destOrd="0" presId="urn:microsoft.com/office/officeart/2005/8/layout/radial4"/>
    <dgm:cxn modelId="{96120A47-C5ED-4491-AC25-9B85CC040C52}" type="presParOf" srcId="{9FDF6A0B-91C4-4A9F-B7D6-54375937E55D}" destId="{B654C882-D4EF-4FD5-B41D-EE1FAB538E6A}" srcOrd="15" destOrd="0" presId="urn:microsoft.com/office/officeart/2005/8/layout/radial4"/>
    <dgm:cxn modelId="{39B01486-90A1-43AC-B31B-66B4F6B5FE85}" type="presParOf" srcId="{9FDF6A0B-91C4-4A9F-B7D6-54375937E55D}" destId="{10A3B591-E8FF-4141-8BD4-F0221271DDFE}" srcOrd="16" destOrd="0" presId="urn:microsoft.com/office/officeart/2005/8/layout/radial4"/>
    <dgm:cxn modelId="{321C8DB3-D32C-4F5F-A40F-CC64253AF30B}" type="presParOf" srcId="{9FDF6A0B-91C4-4A9F-B7D6-54375937E55D}" destId="{8FD6BED5-1EDF-4C54-922E-3A5859006D04}" srcOrd="17" destOrd="0" presId="urn:microsoft.com/office/officeart/2005/8/layout/radial4"/>
    <dgm:cxn modelId="{0BA2AC30-746D-4301-83AE-19FB9DC2727A}" type="presParOf" srcId="{9FDF6A0B-91C4-4A9F-B7D6-54375937E55D}" destId="{903F5D5A-A67D-4EBA-8B88-648F88C00697}" srcOrd="1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231DF4-AE97-418A-82B0-C2644D2258F0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0"/>
      <dgm:spPr/>
    </dgm:pt>
    <dgm:pt modelId="{7DD9B7A9-225B-4877-A636-634DAE2D1A66}">
      <dgm:prSet phldrT="[Text]" phldr="1"/>
      <dgm:spPr/>
      <dgm:t>
        <a:bodyPr/>
        <a:lstStyle/>
        <a:p>
          <a:endParaRPr lang="en-US"/>
        </a:p>
      </dgm:t>
    </dgm:pt>
    <dgm:pt modelId="{396C1C60-D200-44F3-AB3C-94F713DF6898}" type="parTrans" cxnId="{C4259132-9B4F-48B9-B1DF-2290F09699DA}">
      <dgm:prSet/>
      <dgm:spPr/>
      <dgm:t>
        <a:bodyPr/>
        <a:lstStyle/>
        <a:p>
          <a:endParaRPr lang="en-US"/>
        </a:p>
      </dgm:t>
    </dgm:pt>
    <dgm:pt modelId="{324940CA-8563-4049-8313-DBFA4E3BCA15}" type="sibTrans" cxnId="{C4259132-9B4F-48B9-B1DF-2290F09699DA}">
      <dgm:prSet/>
      <dgm:spPr/>
      <dgm:t>
        <a:bodyPr/>
        <a:lstStyle/>
        <a:p>
          <a:endParaRPr lang="en-US"/>
        </a:p>
      </dgm:t>
    </dgm:pt>
    <dgm:pt modelId="{E104E134-9F53-4661-B16C-65A78EBF3EFD}">
      <dgm:prSet phldrT="[Text]" phldr="1"/>
      <dgm:spPr/>
      <dgm:t>
        <a:bodyPr/>
        <a:lstStyle/>
        <a:p>
          <a:endParaRPr lang="en-US"/>
        </a:p>
      </dgm:t>
    </dgm:pt>
    <dgm:pt modelId="{B43AE91E-D679-4088-A5FA-E72ADB9F2F98}" type="parTrans" cxnId="{C3440848-B9B2-47B1-AC46-62CB0F4FF668}">
      <dgm:prSet/>
      <dgm:spPr/>
      <dgm:t>
        <a:bodyPr/>
        <a:lstStyle/>
        <a:p>
          <a:endParaRPr lang="en-US"/>
        </a:p>
      </dgm:t>
    </dgm:pt>
    <dgm:pt modelId="{3D6F2206-40BB-4E08-AA8F-09898D76BA6D}" type="sibTrans" cxnId="{C3440848-B9B2-47B1-AC46-62CB0F4FF668}">
      <dgm:prSet/>
      <dgm:spPr/>
      <dgm:t>
        <a:bodyPr/>
        <a:lstStyle/>
        <a:p>
          <a:endParaRPr lang="en-US"/>
        </a:p>
      </dgm:t>
    </dgm:pt>
    <dgm:pt modelId="{5747C228-F634-4E61-969C-625030B1E3DA}">
      <dgm:prSet phldrT="[Text]" phldr="1"/>
      <dgm:spPr/>
      <dgm:t>
        <a:bodyPr/>
        <a:lstStyle/>
        <a:p>
          <a:endParaRPr lang="en-US" dirty="0"/>
        </a:p>
      </dgm:t>
    </dgm:pt>
    <dgm:pt modelId="{431757AF-C55D-40E1-96F1-5AD23606791D}" type="parTrans" cxnId="{E3DF0B56-8E32-4D00-9F9F-DA937E345B52}">
      <dgm:prSet/>
      <dgm:spPr/>
      <dgm:t>
        <a:bodyPr/>
        <a:lstStyle/>
        <a:p>
          <a:endParaRPr lang="en-US"/>
        </a:p>
      </dgm:t>
    </dgm:pt>
    <dgm:pt modelId="{59FD7A21-2489-49C9-8A93-8EBEE6D8D468}" type="sibTrans" cxnId="{E3DF0B56-8E32-4D00-9F9F-DA937E345B52}">
      <dgm:prSet/>
      <dgm:spPr/>
      <dgm:t>
        <a:bodyPr/>
        <a:lstStyle/>
        <a:p>
          <a:endParaRPr lang="en-US"/>
        </a:p>
      </dgm:t>
    </dgm:pt>
    <dgm:pt modelId="{FF5024E4-2072-41DF-A4C4-E2B7492B018F}" type="pres">
      <dgm:prSet presAssocID="{F8231DF4-AE97-418A-82B0-C2644D2258F0}" presName="Name0" presStyleCnt="0">
        <dgm:presLayoutVars>
          <dgm:dir/>
          <dgm:animLvl val="lvl"/>
          <dgm:resizeHandles val="exact"/>
        </dgm:presLayoutVars>
      </dgm:prSet>
      <dgm:spPr/>
    </dgm:pt>
    <dgm:pt modelId="{4FE2842E-B4F4-4B92-8E86-2348ED302AF4}" type="pres">
      <dgm:prSet presAssocID="{F8231DF4-AE97-418A-82B0-C2644D2258F0}" presName="dummy" presStyleCnt="0"/>
      <dgm:spPr/>
    </dgm:pt>
    <dgm:pt modelId="{81184D91-437A-43E6-98B6-04F8E500889A}" type="pres">
      <dgm:prSet presAssocID="{F8231DF4-AE97-418A-82B0-C2644D2258F0}" presName="linH" presStyleCnt="0"/>
      <dgm:spPr/>
    </dgm:pt>
    <dgm:pt modelId="{C6F6399C-9779-4920-A194-2EFB2F38A0FB}" type="pres">
      <dgm:prSet presAssocID="{F8231DF4-AE97-418A-82B0-C2644D2258F0}" presName="padding1" presStyleCnt="0"/>
      <dgm:spPr/>
    </dgm:pt>
    <dgm:pt modelId="{7DCB5EA8-C2CF-459C-8862-82202211D06B}" type="pres">
      <dgm:prSet presAssocID="{7DD9B7A9-225B-4877-A636-634DAE2D1A66}" presName="linV" presStyleCnt="0"/>
      <dgm:spPr/>
    </dgm:pt>
    <dgm:pt modelId="{CF62759C-EDFB-4149-874B-78C52FE922A8}" type="pres">
      <dgm:prSet presAssocID="{7DD9B7A9-225B-4877-A636-634DAE2D1A66}" presName="spVertical1" presStyleCnt="0"/>
      <dgm:spPr/>
    </dgm:pt>
    <dgm:pt modelId="{55405D58-5776-4296-9FCD-40BC9887B0AC}" type="pres">
      <dgm:prSet presAssocID="{7DD9B7A9-225B-4877-A636-634DAE2D1A66}" presName="parTx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CC99FAA-80E6-44B3-999F-16C0CD6FD8B3}" type="pres">
      <dgm:prSet presAssocID="{7DD9B7A9-225B-4877-A636-634DAE2D1A66}" presName="spVertical2" presStyleCnt="0"/>
      <dgm:spPr/>
    </dgm:pt>
    <dgm:pt modelId="{1005AAAF-603E-48B3-AFB9-C50ED2DA6F1E}" type="pres">
      <dgm:prSet presAssocID="{7DD9B7A9-225B-4877-A636-634DAE2D1A66}" presName="spVertical3" presStyleCnt="0"/>
      <dgm:spPr/>
    </dgm:pt>
    <dgm:pt modelId="{DDDA9E63-A2A6-4320-85AB-A45BEFBAEEE8}" type="pres">
      <dgm:prSet presAssocID="{324940CA-8563-4049-8313-DBFA4E3BCA15}" presName="space" presStyleCnt="0"/>
      <dgm:spPr/>
    </dgm:pt>
    <dgm:pt modelId="{90EB3E15-D37A-4D01-97C7-20832C74CEB4}" type="pres">
      <dgm:prSet presAssocID="{E104E134-9F53-4661-B16C-65A78EBF3EFD}" presName="linV" presStyleCnt="0"/>
      <dgm:spPr/>
    </dgm:pt>
    <dgm:pt modelId="{2C642070-154A-4B04-B8C5-653319B9D4CB}" type="pres">
      <dgm:prSet presAssocID="{E104E134-9F53-4661-B16C-65A78EBF3EFD}" presName="spVertical1" presStyleCnt="0"/>
      <dgm:spPr/>
    </dgm:pt>
    <dgm:pt modelId="{F7C80671-75A5-4BD3-81E1-9F8FAC0AE280}" type="pres">
      <dgm:prSet presAssocID="{E104E134-9F53-4661-B16C-65A78EBF3EFD}" presName="par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DF92FEE4-18D7-4B0B-B899-9C193BF4CCBF}" type="pres">
      <dgm:prSet presAssocID="{E104E134-9F53-4661-B16C-65A78EBF3EFD}" presName="spVertical2" presStyleCnt="0"/>
      <dgm:spPr/>
    </dgm:pt>
    <dgm:pt modelId="{1014A2F0-33F2-44B3-863F-EF3125886F48}" type="pres">
      <dgm:prSet presAssocID="{E104E134-9F53-4661-B16C-65A78EBF3EFD}" presName="spVertical3" presStyleCnt="0"/>
      <dgm:spPr/>
    </dgm:pt>
    <dgm:pt modelId="{A54FE0D6-38F1-4140-AE5F-B600E4DB0854}" type="pres">
      <dgm:prSet presAssocID="{3D6F2206-40BB-4E08-AA8F-09898D76BA6D}" presName="space" presStyleCnt="0"/>
      <dgm:spPr/>
    </dgm:pt>
    <dgm:pt modelId="{FCCD5D22-8D46-4D2D-82D5-CFCCCCBA3520}" type="pres">
      <dgm:prSet presAssocID="{5747C228-F634-4E61-969C-625030B1E3DA}" presName="linV" presStyleCnt="0"/>
      <dgm:spPr/>
    </dgm:pt>
    <dgm:pt modelId="{2DBA9B7F-F158-40A8-B3B2-ECA8741FBEFB}" type="pres">
      <dgm:prSet presAssocID="{5747C228-F634-4E61-969C-625030B1E3DA}" presName="spVertical1" presStyleCnt="0"/>
      <dgm:spPr/>
    </dgm:pt>
    <dgm:pt modelId="{8E472508-DEE2-425F-A32D-EBAC0A152491}" type="pres">
      <dgm:prSet presAssocID="{5747C228-F634-4E61-969C-625030B1E3DA}" presName="par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3ED6704F-9875-4D4A-8955-A325913BD39B}" type="pres">
      <dgm:prSet presAssocID="{5747C228-F634-4E61-969C-625030B1E3DA}" presName="spVertical2" presStyleCnt="0"/>
      <dgm:spPr/>
    </dgm:pt>
    <dgm:pt modelId="{55446FDC-3854-4B8B-B8BC-329989BF5E18}" type="pres">
      <dgm:prSet presAssocID="{5747C228-F634-4E61-969C-625030B1E3DA}" presName="spVertical3" presStyleCnt="0"/>
      <dgm:spPr/>
    </dgm:pt>
    <dgm:pt modelId="{6BC0492E-9B43-4546-A0DA-1109FC9A82CA}" type="pres">
      <dgm:prSet presAssocID="{F8231DF4-AE97-418A-82B0-C2644D2258F0}" presName="padding2" presStyleCnt="0"/>
      <dgm:spPr/>
    </dgm:pt>
    <dgm:pt modelId="{F70B30D4-EAAB-4A09-8209-499247CDB163}" type="pres">
      <dgm:prSet presAssocID="{F8231DF4-AE97-418A-82B0-C2644D2258F0}" presName="negArrow" presStyleCnt="0"/>
      <dgm:spPr/>
    </dgm:pt>
    <dgm:pt modelId="{C88E1FAB-25EA-459F-B853-93DDD16C297B}" type="pres">
      <dgm:prSet presAssocID="{F8231DF4-AE97-418A-82B0-C2644D2258F0}" presName="backgroundArrow" presStyleLbl="node1" presStyleIdx="0" presStyleCnt="1"/>
      <dgm:spPr/>
    </dgm:pt>
  </dgm:ptLst>
  <dgm:cxnLst>
    <dgm:cxn modelId="{7FD1A40D-C7EE-47E7-A818-6FDDCFE13128}" type="presOf" srcId="{E104E134-9F53-4661-B16C-65A78EBF3EFD}" destId="{F7C80671-75A5-4BD3-81E1-9F8FAC0AE280}" srcOrd="0" destOrd="0" presId="urn:microsoft.com/office/officeart/2005/8/layout/hProcess3"/>
    <dgm:cxn modelId="{19312B10-6360-451D-B627-BE27D34A99E8}" type="presOf" srcId="{F8231DF4-AE97-418A-82B0-C2644D2258F0}" destId="{FF5024E4-2072-41DF-A4C4-E2B7492B018F}" srcOrd="0" destOrd="0" presId="urn:microsoft.com/office/officeart/2005/8/layout/hProcess3"/>
    <dgm:cxn modelId="{C4259132-9B4F-48B9-B1DF-2290F09699DA}" srcId="{F8231DF4-AE97-418A-82B0-C2644D2258F0}" destId="{7DD9B7A9-225B-4877-A636-634DAE2D1A66}" srcOrd="0" destOrd="0" parTransId="{396C1C60-D200-44F3-AB3C-94F713DF6898}" sibTransId="{324940CA-8563-4049-8313-DBFA4E3BCA15}"/>
    <dgm:cxn modelId="{C3440848-B9B2-47B1-AC46-62CB0F4FF668}" srcId="{F8231DF4-AE97-418A-82B0-C2644D2258F0}" destId="{E104E134-9F53-4661-B16C-65A78EBF3EFD}" srcOrd="1" destOrd="0" parTransId="{B43AE91E-D679-4088-A5FA-E72ADB9F2F98}" sibTransId="{3D6F2206-40BB-4E08-AA8F-09898D76BA6D}"/>
    <dgm:cxn modelId="{E3DF0B56-8E32-4D00-9F9F-DA937E345B52}" srcId="{F8231DF4-AE97-418A-82B0-C2644D2258F0}" destId="{5747C228-F634-4E61-969C-625030B1E3DA}" srcOrd="2" destOrd="0" parTransId="{431757AF-C55D-40E1-96F1-5AD23606791D}" sibTransId="{59FD7A21-2489-49C9-8A93-8EBEE6D8D468}"/>
    <dgm:cxn modelId="{DE6D07A7-44C1-4B42-8DE4-7664DFA0C429}" type="presOf" srcId="{7DD9B7A9-225B-4877-A636-634DAE2D1A66}" destId="{55405D58-5776-4296-9FCD-40BC9887B0AC}" srcOrd="0" destOrd="0" presId="urn:microsoft.com/office/officeart/2005/8/layout/hProcess3"/>
    <dgm:cxn modelId="{3AD08AFF-7D9D-4AF6-8273-D83DF904EEAB}" type="presOf" srcId="{5747C228-F634-4E61-969C-625030B1E3DA}" destId="{8E472508-DEE2-425F-A32D-EBAC0A152491}" srcOrd="0" destOrd="0" presId="urn:microsoft.com/office/officeart/2005/8/layout/hProcess3"/>
    <dgm:cxn modelId="{B4904D24-F284-4791-9114-201D7EF8E880}" type="presParOf" srcId="{FF5024E4-2072-41DF-A4C4-E2B7492B018F}" destId="{4FE2842E-B4F4-4B92-8E86-2348ED302AF4}" srcOrd="0" destOrd="0" presId="urn:microsoft.com/office/officeart/2005/8/layout/hProcess3"/>
    <dgm:cxn modelId="{0F6CE2D4-6071-4A77-B2FE-864D994E35AE}" type="presParOf" srcId="{FF5024E4-2072-41DF-A4C4-E2B7492B018F}" destId="{81184D91-437A-43E6-98B6-04F8E500889A}" srcOrd="1" destOrd="0" presId="urn:microsoft.com/office/officeart/2005/8/layout/hProcess3"/>
    <dgm:cxn modelId="{427B8E00-3F14-49D7-B378-E613FF9F38D5}" type="presParOf" srcId="{81184D91-437A-43E6-98B6-04F8E500889A}" destId="{C6F6399C-9779-4920-A194-2EFB2F38A0FB}" srcOrd="0" destOrd="0" presId="urn:microsoft.com/office/officeart/2005/8/layout/hProcess3"/>
    <dgm:cxn modelId="{CEF8B6D2-943D-4010-A7F2-84DE955FC672}" type="presParOf" srcId="{81184D91-437A-43E6-98B6-04F8E500889A}" destId="{7DCB5EA8-C2CF-459C-8862-82202211D06B}" srcOrd="1" destOrd="0" presId="urn:microsoft.com/office/officeart/2005/8/layout/hProcess3"/>
    <dgm:cxn modelId="{F82CAC4A-E8EC-4DEA-A254-80625E999E72}" type="presParOf" srcId="{7DCB5EA8-C2CF-459C-8862-82202211D06B}" destId="{CF62759C-EDFB-4149-874B-78C52FE922A8}" srcOrd="0" destOrd="0" presId="urn:microsoft.com/office/officeart/2005/8/layout/hProcess3"/>
    <dgm:cxn modelId="{65A52769-7470-4D23-A93E-77920CD495E7}" type="presParOf" srcId="{7DCB5EA8-C2CF-459C-8862-82202211D06B}" destId="{55405D58-5776-4296-9FCD-40BC9887B0AC}" srcOrd="1" destOrd="0" presId="urn:microsoft.com/office/officeart/2005/8/layout/hProcess3"/>
    <dgm:cxn modelId="{C3C32940-765A-4019-82E2-25D67EBD531F}" type="presParOf" srcId="{7DCB5EA8-C2CF-459C-8862-82202211D06B}" destId="{8CC99FAA-80E6-44B3-999F-16C0CD6FD8B3}" srcOrd="2" destOrd="0" presId="urn:microsoft.com/office/officeart/2005/8/layout/hProcess3"/>
    <dgm:cxn modelId="{B137AF48-89C6-4AF2-BD5A-8D62A14DC31D}" type="presParOf" srcId="{7DCB5EA8-C2CF-459C-8862-82202211D06B}" destId="{1005AAAF-603E-48B3-AFB9-C50ED2DA6F1E}" srcOrd="3" destOrd="0" presId="urn:microsoft.com/office/officeart/2005/8/layout/hProcess3"/>
    <dgm:cxn modelId="{7651D15B-F3F9-48D4-97D2-A66D6822469F}" type="presParOf" srcId="{81184D91-437A-43E6-98B6-04F8E500889A}" destId="{DDDA9E63-A2A6-4320-85AB-A45BEFBAEEE8}" srcOrd="2" destOrd="0" presId="urn:microsoft.com/office/officeart/2005/8/layout/hProcess3"/>
    <dgm:cxn modelId="{DA9F9272-D60D-43B3-8FC9-F7C5E4EC6700}" type="presParOf" srcId="{81184D91-437A-43E6-98B6-04F8E500889A}" destId="{90EB3E15-D37A-4D01-97C7-20832C74CEB4}" srcOrd="3" destOrd="0" presId="urn:microsoft.com/office/officeart/2005/8/layout/hProcess3"/>
    <dgm:cxn modelId="{3D7471EF-D415-4E72-9BC5-96D4772DEA85}" type="presParOf" srcId="{90EB3E15-D37A-4D01-97C7-20832C74CEB4}" destId="{2C642070-154A-4B04-B8C5-653319B9D4CB}" srcOrd="0" destOrd="0" presId="urn:microsoft.com/office/officeart/2005/8/layout/hProcess3"/>
    <dgm:cxn modelId="{601C7250-6BA4-4211-BAA6-9E1261A296E4}" type="presParOf" srcId="{90EB3E15-D37A-4D01-97C7-20832C74CEB4}" destId="{F7C80671-75A5-4BD3-81E1-9F8FAC0AE280}" srcOrd="1" destOrd="0" presId="urn:microsoft.com/office/officeart/2005/8/layout/hProcess3"/>
    <dgm:cxn modelId="{2320C558-2DEB-4145-9902-C74B2393213A}" type="presParOf" srcId="{90EB3E15-D37A-4D01-97C7-20832C74CEB4}" destId="{DF92FEE4-18D7-4B0B-B899-9C193BF4CCBF}" srcOrd="2" destOrd="0" presId="urn:microsoft.com/office/officeart/2005/8/layout/hProcess3"/>
    <dgm:cxn modelId="{D4A787D7-E7D6-4E06-8D7B-96CBB1477FDC}" type="presParOf" srcId="{90EB3E15-D37A-4D01-97C7-20832C74CEB4}" destId="{1014A2F0-33F2-44B3-863F-EF3125886F48}" srcOrd="3" destOrd="0" presId="urn:microsoft.com/office/officeart/2005/8/layout/hProcess3"/>
    <dgm:cxn modelId="{8D4CD23C-A5A0-4265-A5B9-473595ABBA7E}" type="presParOf" srcId="{81184D91-437A-43E6-98B6-04F8E500889A}" destId="{A54FE0D6-38F1-4140-AE5F-B600E4DB0854}" srcOrd="4" destOrd="0" presId="urn:microsoft.com/office/officeart/2005/8/layout/hProcess3"/>
    <dgm:cxn modelId="{E6E0173B-7D3A-479D-B20E-75283D4EE5B9}" type="presParOf" srcId="{81184D91-437A-43E6-98B6-04F8E500889A}" destId="{FCCD5D22-8D46-4D2D-82D5-CFCCCCBA3520}" srcOrd="5" destOrd="0" presId="urn:microsoft.com/office/officeart/2005/8/layout/hProcess3"/>
    <dgm:cxn modelId="{12A4048A-190E-43D0-8798-944DE83D930E}" type="presParOf" srcId="{FCCD5D22-8D46-4D2D-82D5-CFCCCCBA3520}" destId="{2DBA9B7F-F158-40A8-B3B2-ECA8741FBEFB}" srcOrd="0" destOrd="0" presId="urn:microsoft.com/office/officeart/2005/8/layout/hProcess3"/>
    <dgm:cxn modelId="{054DA707-8A57-4341-9D27-B180B77CED09}" type="presParOf" srcId="{FCCD5D22-8D46-4D2D-82D5-CFCCCCBA3520}" destId="{8E472508-DEE2-425F-A32D-EBAC0A152491}" srcOrd="1" destOrd="0" presId="urn:microsoft.com/office/officeart/2005/8/layout/hProcess3"/>
    <dgm:cxn modelId="{659F49D1-7D62-44E6-8E30-9FCA4233D322}" type="presParOf" srcId="{FCCD5D22-8D46-4D2D-82D5-CFCCCCBA3520}" destId="{3ED6704F-9875-4D4A-8955-A325913BD39B}" srcOrd="2" destOrd="0" presId="urn:microsoft.com/office/officeart/2005/8/layout/hProcess3"/>
    <dgm:cxn modelId="{F82D4C98-6DF5-41E7-BF4F-57E10BB40BD8}" type="presParOf" srcId="{FCCD5D22-8D46-4D2D-82D5-CFCCCCBA3520}" destId="{55446FDC-3854-4B8B-B8BC-329989BF5E18}" srcOrd="3" destOrd="0" presId="urn:microsoft.com/office/officeart/2005/8/layout/hProcess3"/>
    <dgm:cxn modelId="{17BDFCD4-A4F6-437A-B170-CF0701FC76C9}" type="presParOf" srcId="{81184D91-437A-43E6-98B6-04F8E500889A}" destId="{6BC0492E-9B43-4546-A0DA-1109FC9A82CA}" srcOrd="6" destOrd="0" presId="urn:microsoft.com/office/officeart/2005/8/layout/hProcess3"/>
    <dgm:cxn modelId="{5B9CF7A7-9A0B-415D-9EFB-2308ED91DA70}" type="presParOf" srcId="{81184D91-437A-43E6-98B6-04F8E500889A}" destId="{F70B30D4-EAAB-4A09-8209-499247CDB163}" srcOrd="7" destOrd="0" presId="urn:microsoft.com/office/officeart/2005/8/layout/hProcess3"/>
    <dgm:cxn modelId="{F1DA641E-5CC8-4E47-85BE-7FE8A5A29CA6}" type="presParOf" srcId="{81184D91-437A-43E6-98B6-04F8E500889A}" destId="{C88E1FAB-25EA-459F-B853-93DDD16C297B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ADDB8E-4545-4E43-A674-3768318A6423}" type="doc">
      <dgm:prSet loTypeId="urn:microsoft.com/office/officeart/2005/8/layout/hierarchy2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7A36885-2DC4-49B2-9D5A-96B08F5B46D8}">
      <dgm:prSet phldrT="[Text]"/>
      <dgm:spPr/>
      <dgm:t>
        <a:bodyPr/>
        <a:lstStyle/>
        <a:p>
          <a:r>
            <a:rPr lang="en-US" b="1" dirty="0"/>
            <a:t>Method to reduce oral halitosis</a:t>
          </a:r>
        </a:p>
      </dgm:t>
    </dgm:pt>
    <dgm:pt modelId="{4567DB00-9162-4217-BCF1-A2FE89FCC82E}" type="parTrans" cxnId="{5FA0B7AB-07D2-457E-ACFD-73664D575BEA}">
      <dgm:prSet/>
      <dgm:spPr/>
      <dgm:t>
        <a:bodyPr/>
        <a:lstStyle/>
        <a:p>
          <a:endParaRPr lang="en-US"/>
        </a:p>
      </dgm:t>
    </dgm:pt>
    <dgm:pt modelId="{D4C851E6-626F-4395-8402-ADED9822611D}" type="sibTrans" cxnId="{5FA0B7AB-07D2-457E-ACFD-73664D575BEA}">
      <dgm:prSet/>
      <dgm:spPr/>
      <dgm:t>
        <a:bodyPr/>
        <a:lstStyle/>
        <a:p>
          <a:endParaRPr lang="en-US"/>
        </a:p>
      </dgm:t>
    </dgm:pt>
    <dgm:pt modelId="{35EA390F-4DB3-4D64-A57B-9AEBFB0F1422}">
      <dgm:prSet phldrT="[Text]"/>
      <dgm:spPr/>
      <dgm:t>
        <a:bodyPr/>
        <a:lstStyle/>
        <a:p>
          <a:r>
            <a:rPr lang="en-US" b="1" dirty="0"/>
            <a:t>Mechanical reduction</a:t>
          </a:r>
        </a:p>
      </dgm:t>
    </dgm:pt>
    <dgm:pt modelId="{47132706-8785-4A4A-8567-0CBDD040FFAE}" type="parTrans" cxnId="{AFD68E20-4271-4806-94CA-A78C6A852F07}">
      <dgm:prSet/>
      <dgm:spPr/>
      <dgm:t>
        <a:bodyPr/>
        <a:lstStyle/>
        <a:p>
          <a:endParaRPr lang="en-US"/>
        </a:p>
      </dgm:t>
    </dgm:pt>
    <dgm:pt modelId="{E4A38BC1-6F1E-4CF1-A242-0E587C8DC24C}" type="sibTrans" cxnId="{AFD68E20-4271-4806-94CA-A78C6A852F07}">
      <dgm:prSet/>
      <dgm:spPr/>
      <dgm:t>
        <a:bodyPr/>
        <a:lstStyle/>
        <a:p>
          <a:endParaRPr lang="en-US"/>
        </a:p>
      </dgm:t>
    </dgm:pt>
    <dgm:pt modelId="{FB3A364B-9715-438D-B019-FACE797ED65E}">
      <dgm:prSet phldrT="[Text]"/>
      <dgm:spPr/>
      <dgm:t>
        <a:bodyPr/>
        <a:lstStyle/>
        <a:p>
          <a:r>
            <a:rPr lang="en-US" b="1" dirty="0"/>
            <a:t>Tooth brushing and tongue cleaning</a:t>
          </a:r>
        </a:p>
      </dgm:t>
    </dgm:pt>
    <dgm:pt modelId="{B4AE22FA-4C45-4FC9-8067-FA6CF12DDC9B}" type="parTrans" cxnId="{03A8F33D-556E-4723-BA1B-826118917993}">
      <dgm:prSet/>
      <dgm:spPr/>
      <dgm:t>
        <a:bodyPr/>
        <a:lstStyle/>
        <a:p>
          <a:endParaRPr lang="en-US"/>
        </a:p>
      </dgm:t>
    </dgm:pt>
    <dgm:pt modelId="{F9F32CE4-6252-425E-8E26-7FC5255B6A05}" type="sibTrans" cxnId="{03A8F33D-556E-4723-BA1B-826118917993}">
      <dgm:prSet/>
      <dgm:spPr/>
      <dgm:t>
        <a:bodyPr/>
        <a:lstStyle/>
        <a:p>
          <a:endParaRPr lang="en-US"/>
        </a:p>
      </dgm:t>
    </dgm:pt>
    <dgm:pt modelId="{3A5C54A8-D5A7-4135-AFA4-C3425A832E27}">
      <dgm:prSet phldrT="[Text]"/>
      <dgm:spPr/>
      <dgm:t>
        <a:bodyPr/>
        <a:lstStyle/>
        <a:p>
          <a:r>
            <a:rPr lang="en-US" b="1" dirty="0"/>
            <a:t>Chemical reduction</a:t>
          </a:r>
        </a:p>
      </dgm:t>
    </dgm:pt>
    <dgm:pt modelId="{83BB9112-CA13-4916-AC5D-B5913AFF4FFE}" type="parTrans" cxnId="{08467F3D-04CE-459D-9694-D034A17010A8}">
      <dgm:prSet/>
      <dgm:spPr/>
      <dgm:t>
        <a:bodyPr/>
        <a:lstStyle/>
        <a:p>
          <a:endParaRPr lang="en-US"/>
        </a:p>
      </dgm:t>
    </dgm:pt>
    <dgm:pt modelId="{D0EC9406-A33A-4468-817F-4E4D1F88E15F}" type="sibTrans" cxnId="{08467F3D-04CE-459D-9694-D034A17010A8}">
      <dgm:prSet/>
      <dgm:spPr/>
      <dgm:t>
        <a:bodyPr/>
        <a:lstStyle/>
        <a:p>
          <a:endParaRPr lang="en-US"/>
        </a:p>
      </dgm:t>
    </dgm:pt>
    <dgm:pt modelId="{8247B89B-3709-4C61-9AEE-5F5B9036ECCC}">
      <dgm:prSet phldrT="[Text]"/>
      <dgm:spPr/>
      <dgm:t>
        <a:bodyPr/>
        <a:lstStyle/>
        <a:p>
          <a:r>
            <a:rPr lang="en-US" b="1" dirty="0"/>
            <a:t>Masking the odor</a:t>
          </a:r>
        </a:p>
      </dgm:t>
    </dgm:pt>
    <dgm:pt modelId="{B64985ED-0847-4270-821C-D05A2E8031BC}" type="parTrans" cxnId="{1F6B9FDC-CBBD-4D41-8239-4FD32BDCFA52}">
      <dgm:prSet/>
      <dgm:spPr/>
      <dgm:t>
        <a:bodyPr/>
        <a:lstStyle/>
        <a:p>
          <a:endParaRPr lang="en-US"/>
        </a:p>
      </dgm:t>
    </dgm:pt>
    <dgm:pt modelId="{98338A2D-CCF1-4186-AA81-E8A0C2AED72E}" type="sibTrans" cxnId="{1F6B9FDC-CBBD-4D41-8239-4FD32BDCFA52}">
      <dgm:prSet/>
      <dgm:spPr/>
      <dgm:t>
        <a:bodyPr/>
        <a:lstStyle/>
        <a:p>
          <a:endParaRPr lang="en-US"/>
        </a:p>
      </dgm:t>
    </dgm:pt>
    <dgm:pt modelId="{EA3C46D7-A3CF-4D41-96BD-912AA981F076}">
      <dgm:prSet phldrT="[Text]"/>
      <dgm:spPr/>
      <dgm:t>
        <a:bodyPr/>
        <a:lstStyle/>
        <a:p>
          <a:r>
            <a:rPr lang="en-US" b="1" dirty="0"/>
            <a:t>zinc</a:t>
          </a:r>
        </a:p>
      </dgm:t>
    </dgm:pt>
    <dgm:pt modelId="{0D8056F5-A8A8-4A05-891E-A5B6BE4DB80A}" type="parTrans" cxnId="{1C56E27A-8E3A-4CD1-BA03-4D4A2809DB83}">
      <dgm:prSet/>
      <dgm:spPr/>
      <dgm:t>
        <a:bodyPr/>
        <a:lstStyle/>
        <a:p>
          <a:endParaRPr lang="en-US"/>
        </a:p>
      </dgm:t>
    </dgm:pt>
    <dgm:pt modelId="{41FB60A7-927A-4BC3-8356-1003E8060745}" type="sibTrans" cxnId="{1C56E27A-8E3A-4CD1-BA03-4D4A2809DB83}">
      <dgm:prSet/>
      <dgm:spPr/>
      <dgm:t>
        <a:bodyPr/>
        <a:lstStyle/>
        <a:p>
          <a:endParaRPr lang="en-US"/>
        </a:p>
      </dgm:t>
    </dgm:pt>
    <dgm:pt modelId="{5F9763DB-F331-4FDC-B5ED-EB162189ED29}">
      <dgm:prSet phldrT="[Text]"/>
      <dgm:spPr/>
      <dgm:t>
        <a:bodyPr/>
        <a:lstStyle/>
        <a:p>
          <a:r>
            <a:rPr lang="en-US" b="1" dirty="0"/>
            <a:t>Non-surgical  periodontal therapy</a:t>
          </a:r>
        </a:p>
      </dgm:t>
    </dgm:pt>
    <dgm:pt modelId="{AAD0FECD-A1EC-4190-9919-0920239DB31F}" type="parTrans" cxnId="{2412768C-9FB2-4DEC-9B2D-DE1E63C696EF}">
      <dgm:prSet/>
      <dgm:spPr/>
      <dgm:t>
        <a:bodyPr/>
        <a:lstStyle/>
        <a:p>
          <a:endParaRPr lang="en-US"/>
        </a:p>
      </dgm:t>
    </dgm:pt>
    <dgm:pt modelId="{15977B2D-C243-4FCD-B66A-BBB5DF6948B5}" type="sibTrans" cxnId="{2412768C-9FB2-4DEC-9B2D-DE1E63C696EF}">
      <dgm:prSet/>
      <dgm:spPr/>
      <dgm:t>
        <a:bodyPr/>
        <a:lstStyle/>
        <a:p>
          <a:endParaRPr lang="en-US"/>
        </a:p>
      </dgm:t>
    </dgm:pt>
    <dgm:pt modelId="{8EBCB3DB-F9ED-4FA7-9855-EA9DD1896B12}">
      <dgm:prSet phldrT="[Text]"/>
      <dgm:spPr/>
      <dgm:t>
        <a:bodyPr/>
        <a:lstStyle/>
        <a:p>
          <a:r>
            <a:rPr lang="en-US" dirty="0"/>
            <a:t>Scaling and root planning</a:t>
          </a:r>
        </a:p>
      </dgm:t>
    </dgm:pt>
    <dgm:pt modelId="{DC34D5C9-CB16-4637-A530-EFBE36F0B167}" type="parTrans" cxnId="{202FCE02-6312-4A9D-8B89-BEE83581D018}">
      <dgm:prSet/>
      <dgm:spPr/>
      <dgm:t>
        <a:bodyPr/>
        <a:lstStyle/>
        <a:p>
          <a:endParaRPr lang="en-US"/>
        </a:p>
      </dgm:t>
    </dgm:pt>
    <dgm:pt modelId="{ABCC85BA-20AC-4A7D-B054-0FFF75C3D1A1}" type="sibTrans" cxnId="{202FCE02-6312-4A9D-8B89-BEE83581D018}">
      <dgm:prSet/>
      <dgm:spPr/>
      <dgm:t>
        <a:bodyPr/>
        <a:lstStyle/>
        <a:p>
          <a:endParaRPr lang="en-US"/>
        </a:p>
      </dgm:t>
    </dgm:pt>
    <dgm:pt modelId="{8B3621A8-6FD3-4E49-944A-8C26F6CFD1AF}">
      <dgm:prSet phldrT="[Text]"/>
      <dgm:spPr/>
      <dgm:t>
        <a:bodyPr/>
        <a:lstStyle/>
        <a:p>
          <a:r>
            <a:rPr lang="en-US" dirty="0"/>
            <a:t>Photodynamic therapy</a:t>
          </a:r>
        </a:p>
      </dgm:t>
    </dgm:pt>
    <dgm:pt modelId="{6A92F938-C69D-46C5-92C8-53DE5C22B58F}" type="parTrans" cxnId="{A83ECEEB-1073-4F09-8A9E-A0F74107B6FC}">
      <dgm:prSet/>
      <dgm:spPr/>
      <dgm:t>
        <a:bodyPr/>
        <a:lstStyle/>
        <a:p>
          <a:endParaRPr lang="en-US"/>
        </a:p>
      </dgm:t>
    </dgm:pt>
    <dgm:pt modelId="{E9496BB7-89E8-42B7-A65F-F35B2441F47A}" type="sibTrans" cxnId="{A83ECEEB-1073-4F09-8A9E-A0F74107B6FC}">
      <dgm:prSet/>
      <dgm:spPr/>
      <dgm:t>
        <a:bodyPr/>
        <a:lstStyle/>
        <a:p>
          <a:endParaRPr lang="en-US"/>
        </a:p>
      </dgm:t>
    </dgm:pt>
    <dgm:pt modelId="{895B1A64-D0F8-46C2-A736-9F821BEAAF0C}">
      <dgm:prSet phldrT="[Text]"/>
      <dgm:spPr/>
      <dgm:t>
        <a:bodyPr/>
        <a:lstStyle/>
        <a:p>
          <a:r>
            <a:rPr lang="en-US" b="1" dirty="0"/>
            <a:t> CHX, essential oil and </a:t>
          </a:r>
          <a:r>
            <a:rPr lang="en-US" b="1" dirty="0" err="1"/>
            <a:t>cetylpyridinium</a:t>
          </a:r>
          <a:r>
            <a:rPr lang="en-US" b="1" dirty="0"/>
            <a:t> chloride,…</a:t>
          </a:r>
        </a:p>
      </dgm:t>
    </dgm:pt>
    <dgm:pt modelId="{04398EAC-3101-4E69-B7CD-BB612927304A}" type="parTrans" cxnId="{C0CF8D69-D029-479B-9578-B6A7C0B1F8FA}">
      <dgm:prSet/>
      <dgm:spPr/>
      <dgm:t>
        <a:bodyPr/>
        <a:lstStyle/>
        <a:p>
          <a:endParaRPr lang="en-US"/>
        </a:p>
      </dgm:t>
    </dgm:pt>
    <dgm:pt modelId="{1F53384A-0DE6-4BA3-809E-1C433E4C49D5}" type="sibTrans" cxnId="{C0CF8D69-D029-479B-9578-B6A7C0B1F8FA}">
      <dgm:prSet/>
      <dgm:spPr/>
      <dgm:t>
        <a:bodyPr/>
        <a:lstStyle/>
        <a:p>
          <a:endParaRPr lang="en-US"/>
        </a:p>
      </dgm:t>
    </dgm:pt>
    <dgm:pt modelId="{0FDD4D3F-B45F-45F4-82B8-5F72179C171D}" type="pres">
      <dgm:prSet presAssocID="{F7ADDB8E-4545-4E43-A674-3768318A642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783EAFF-7AEA-466E-A18C-CBD9E7B5F40F}" type="pres">
      <dgm:prSet presAssocID="{67A36885-2DC4-49B2-9D5A-96B08F5B46D8}" presName="root1" presStyleCnt="0"/>
      <dgm:spPr/>
    </dgm:pt>
    <dgm:pt modelId="{42A188B9-B4D4-49C7-BCC9-76A735C4F6BE}" type="pres">
      <dgm:prSet presAssocID="{67A36885-2DC4-49B2-9D5A-96B08F5B46D8}" presName="LevelOneTextNode" presStyleLbl="node0" presStyleIdx="0" presStyleCnt="1" custScaleX="138027" custScaleY="174064">
        <dgm:presLayoutVars>
          <dgm:chPref val="3"/>
        </dgm:presLayoutVars>
      </dgm:prSet>
      <dgm:spPr/>
    </dgm:pt>
    <dgm:pt modelId="{86497C2A-28DF-4671-B853-A54360DED1F2}" type="pres">
      <dgm:prSet presAssocID="{67A36885-2DC4-49B2-9D5A-96B08F5B46D8}" presName="level2hierChild" presStyleCnt="0"/>
      <dgm:spPr/>
    </dgm:pt>
    <dgm:pt modelId="{4171CB0B-FF52-4E83-BC7D-C5539F1DBD0F}" type="pres">
      <dgm:prSet presAssocID="{47132706-8785-4A4A-8567-0CBDD040FFAE}" presName="conn2-1" presStyleLbl="parChTrans1D2" presStyleIdx="0" presStyleCnt="3"/>
      <dgm:spPr/>
    </dgm:pt>
    <dgm:pt modelId="{9EA4F2D6-ACE2-4A64-9EDB-B67F5948E180}" type="pres">
      <dgm:prSet presAssocID="{47132706-8785-4A4A-8567-0CBDD040FFAE}" presName="connTx" presStyleLbl="parChTrans1D2" presStyleIdx="0" presStyleCnt="3"/>
      <dgm:spPr/>
    </dgm:pt>
    <dgm:pt modelId="{DA886C57-CFCE-4FD5-9C60-1D7B62BB3134}" type="pres">
      <dgm:prSet presAssocID="{35EA390F-4DB3-4D64-A57B-9AEBFB0F1422}" presName="root2" presStyleCnt="0"/>
      <dgm:spPr/>
    </dgm:pt>
    <dgm:pt modelId="{A86CF2F9-BA32-4E37-B498-A2FC69906C17}" type="pres">
      <dgm:prSet presAssocID="{35EA390F-4DB3-4D64-A57B-9AEBFB0F1422}" presName="LevelTwoTextNode" presStyleLbl="node2" presStyleIdx="0" presStyleCnt="3" custScaleX="114025" custScaleY="137803" custLinFactNeighborX="1220" custLinFactNeighborY="-23084">
        <dgm:presLayoutVars>
          <dgm:chPref val="3"/>
        </dgm:presLayoutVars>
      </dgm:prSet>
      <dgm:spPr/>
    </dgm:pt>
    <dgm:pt modelId="{5EB93574-947C-4EDA-B166-49A2881BF1C3}" type="pres">
      <dgm:prSet presAssocID="{35EA390F-4DB3-4D64-A57B-9AEBFB0F1422}" presName="level3hierChild" presStyleCnt="0"/>
      <dgm:spPr/>
    </dgm:pt>
    <dgm:pt modelId="{0F3B9590-3FE3-4D3E-9F18-11AF2B282F4A}" type="pres">
      <dgm:prSet presAssocID="{B4AE22FA-4C45-4FC9-8067-FA6CF12DDC9B}" presName="conn2-1" presStyleLbl="parChTrans1D3" presStyleIdx="0" presStyleCnt="4"/>
      <dgm:spPr/>
    </dgm:pt>
    <dgm:pt modelId="{24AFAE90-5EF8-4242-BDF7-8724FF72F9B1}" type="pres">
      <dgm:prSet presAssocID="{B4AE22FA-4C45-4FC9-8067-FA6CF12DDC9B}" presName="connTx" presStyleLbl="parChTrans1D3" presStyleIdx="0" presStyleCnt="4"/>
      <dgm:spPr/>
    </dgm:pt>
    <dgm:pt modelId="{740139E1-248E-40BE-94B6-E847CCD9ACF5}" type="pres">
      <dgm:prSet presAssocID="{FB3A364B-9715-438D-B019-FACE797ED65E}" presName="root2" presStyleCnt="0"/>
      <dgm:spPr/>
    </dgm:pt>
    <dgm:pt modelId="{1AC6F2CA-862A-42FC-9949-C11753E6BA61}" type="pres">
      <dgm:prSet presAssocID="{FB3A364B-9715-438D-B019-FACE797ED65E}" presName="LevelTwoTextNode" presStyleLbl="node3" presStyleIdx="0" presStyleCnt="4">
        <dgm:presLayoutVars>
          <dgm:chPref val="3"/>
        </dgm:presLayoutVars>
      </dgm:prSet>
      <dgm:spPr/>
    </dgm:pt>
    <dgm:pt modelId="{F372BBD1-4597-4E8D-BB09-48BB3777EFF0}" type="pres">
      <dgm:prSet presAssocID="{FB3A364B-9715-438D-B019-FACE797ED65E}" presName="level3hierChild" presStyleCnt="0"/>
      <dgm:spPr/>
    </dgm:pt>
    <dgm:pt modelId="{A93F474E-A2E0-45DA-9D96-513ED2A1114B}" type="pres">
      <dgm:prSet presAssocID="{AAD0FECD-A1EC-4190-9919-0920239DB31F}" presName="conn2-1" presStyleLbl="parChTrans1D3" presStyleIdx="1" presStyleCnt="4"/>
      <dgm:spPr/>
    </dgm:pt>
    <dgm:pt modelId="{BE81E41B-BA4B-4D9D-A0B3-DB9DE1344F97}" type="pres">
      <dgm:prSet presAssocID="{AAD0FECD-A1EC-4190-9919-0920239DB31F}" presName="connTx" presStyleLbl="parChTrans1D3" presStyleIdx="1" presStyleCnt="4"/>
      <dgm:spPr/>
    </dgm:pt>
    <dgm:pt modelId="{6D1A36F1-3D55-48B1-93A3-FC4E4DF1B05C}" type="pres">
      <dgm:prSet presAssocID="{5F9763DB-F331-4FDC-B5ED-EB162189ED29}" presName="root2" presStyleCnt="0"/>
      <dgm:spPr/>
    </dgm:pt>
    <dgm:pt modelId="{C032BBA7-14BE-4F6F-B7F6-7B297CE5C572}" type="pres">
      <dgm:prSet presAssocID="{5F9763DB-F331-4FDC-B5ED-EB162189ED29}" presName="LevelTwoTextNode" presStyleLbl="node3" presStyleIdx="1" presStyleCnt="4" custLinFactNeighborX="-655" custLinFactNeighborY="41909">
        <dgm:presLayoutVars>
          <dgm:chPref val="3"/>
        </dgm:presLayoutVars>
      </dgm:prSet>
      <dgm:spPr/>
    </dgm:pt>
    <dgm:pt modelId="{CE27818C-580A-4B4D-9602-5BC13B61ED3D}" type="pres">
      <dgm:prSet presAssocID="{5F9763DB-F331-4FDC-B5ED-EB162189ED29}" presName="level3hierChild" presStyleCnt="0"/>
      <dgm:spPr/>
    </dgm:pt>
    <dgm:pt modelId="{7DF9D40E-C5CE-4D28-8C82-2C2B5E210EA5}" type="pres">
      <dgm:prSet presAssocID="{DC34D5C9-CB16-4637-A530-EFBE36F0B167}" presName="conn2-1" presStyleLbl="parChTrans1D4" presStyleIdx="0" presStyleCnt="2"/>
      <dgm:spPr/>
    </dgm:pt>
    <dgm:pt modelId="{63D19AE8-5CE1-470C-A193-18150AFF66B9}" type="pres">
      <dgm:prSet presAssocID="{DC34D5C9-CB16-4637-A530-EFBE36F0B167}" presName="connTx" presStyleLbl="parChTrans1D4" presStyleIdx="0" presStyleCnt="2"/>
      <dgm:spPr/>
    </dgm:pt>
    <dgm:pt modelId="{C2D02B9F-6697-44A6-A497-D4A8A6D7F8C1}" type="pres">
      <dgm:prSet presAssocID="{8EBCB3DB-F9ED-4FA7-9855-EA9DD1896B12}" presName="root2" presStyleCnt="0"/>
      <dgm:spPr/>
    </dgm:pt>
    <dgm:pt modelId="{B937C6E1-45B6-47AE-8B1F-331DC3CB97FC}" type="pres">
      <dgm:prSet presAssocID="{8EBCB3DB-F9ED-4FA7-9855-EA9DD1896B12}" presName="LevelTwoTextNode" presStyleLbl="node4" presStyleIdx="0" presStyleCnt="2" custLinFactY="29192" custLinFactNeighborX="7962" custLinFactNeighborY="100000">
        <dgm:presLayoutVars>
          <dgm:chPref val="3"/>
        </dgm:presLayoutVars>
      </dgm:prSet>
      <dgm:spPr/>
    </dgm:pt>
    <dgm:pt modelId="{2B27B044-4E55-4179-94CB-A4714FA0A594}" type="pres">
      <dgm:prSet presAssocID="{8EBCB3DB-F9ED-4FA7-9855-EA9DD1896B12}" presName="level3hierChild" presStyleCnt="0"/>
      <dgm:spPr/>
    </dgm:pt>
    <dgm:pt modelId="{9F1D5AFD-B1FF-43FF-9493-E13BCDC799D3}" type="pres">
      <dgm:prSet presAssocID="{6A92F938-C69D-46C5-92C8-53DE5C22B58F}" presName="conn2-1" presStyleLbl="parChTrans1D4" presStyleIdx="1" presStyleCnt="2"/>
      <dgm:spPr/>
    </dgm:pt>
    <dgm:pt modelId="{C9B352DE-9AD9-41EB-8926-78CB6D7872EF}" type="pres">
      <dgm:prSet presAssocID="{6A92F938-C69D-46C5-92C8-53DE5C22B58F}" presName="connTx" presStyleLbl="parChTrans1D4" presStyleIdx="1" presStyleCnt="2"/>
      <dgm:spPr/>
    </dgm:pt>
    <dgm:pt modelId="{E44BFA13-7C82-4EFF-BCC4-C81D919E657E}" type="pres">
      <dgm:prSet presAssocID="{8B3621A8-6FD3-4E49-944A-8C26F6CFD1AF}" presName="root2" presStyleCnt="0"/>
      <dgm:spPr/>
    </dgm:pt>
    <dgm:pt modelId="{6F94CB95-9EDB-42D7-8BA2-8618115D876A}" type="pres">
      <dgm:prSet presAssocID="{8B3621A8-6FD3-4E49-944A-8C26F6CFD1AF}" presName="LevelTwoTextNode" presStyleLbl="node4" presStyleIdx="1" presStyleCnt="2" custLinFactY="44062" custLinFactNeighborX="7962" custLinFactNeighborY="100000">
        <dgm:presLayoutVars>
          <dgm:chPref val="3"/>
        </dgm:presLayoutVars>
      </dgm:prSet>
      <dgm:spPr/>
    </dgm:pt>
    <dgm:pt modelId="{589336C9-F093-48FC-B675-5E5DB5FC0B5B}" type="pres">
      <dgm:prSet presAssocID="{8B3621A8-6FD3-4E49-944A-8C26F6CFD1AF}" presName="level3hierChild" presStyleCnt="0"/>
      <dgm:spPr/>
    </dgm:pt>
    <dgm:pt modelId="{B3DCA133-9643-467E-B528-BCAF30E99573}" type="pres">
      <dgm:prSet presAssocID="{83BB9112-CA13-4916-AC5D-B5913AFF4FFE}" presName="conn2-1" presStyleLbl="parChTrans1D2" presStyleIdx="1" presStyleCnt="3"/>
      <dgm:spPr/>
    </dgm:pt>
    <dgm:pt modelId="{425D11E1-E189-4E3B-B013-3081A5DF8BAD}" type="pres">
      <dgm:prSet presAssocID="{83BB9112-CA13-4916-AC5D-B5913AFF4FFE}" presName="connTx" presStyleLbl="parChTrans1D2" presStyleIdx="1" presStyleCnt="3"/>
      <dgm:spPr/>
    </dgm:pt>
    <dgm:pt modelId="{3E14E9E9-1151-41C3-B08C-2663447AFD0B}" type="pres">
      <dgm:prSet presAssocID="{3A5C54A8-D5A7-4135-AFA4-C3425A832E27}" presName="root2" presStyleCnt="0"/>
      <dgm:spPr/>
    </dgm:pt>
    <dgm:pt modelId="{1D400158-5129-4135-9B21-F3C974D08F31}" type="pres">
      <dgm:prSet presAssocID="{3A5C54A8-D5A7-4135-AFA4-C3425A832E27}" presName="LevelTwoTextNode" presStyleLbl="node2" presStyleIdx="1" presStyleCnt="3" custScaleX="117682" custScaleY="115000" custLinFactNeighborX="3227" custLinFactNeighborY="64192">
        <dgm:presLayoutVars>
          <dgm:chPref val="3"/>
        </dgm:presLayoutVars>
      </dgm:prSet>
      <dgm:spPr/>
    </dgm:pt>
    <dgm:pt modelId="{97FCC8BD-38C8-454B-AEEC-B79521FDDABC}" type="pres">
      <dgm:prSet presAssocID="{3A5C54A8-D5A7-4135-AFA4-C3425A832E27}" presName="level3hierChild" presStyleCnt="0"/>
      <dgm:spPr/>
    </dgm:pt>
    <dgm:pt modelId="{0B4C498F-0CAF-465B-AEAD-CB3889B12FDB}" type="pres">
      <dgm:prSet presAssocID="{04398EAC-3101-4E69-B7CD-BB612927304A}" presName="conn2-1" presStyleLbl="parChTrans1D3" presStyleIdx="2" presStyleCnt="4"/>
      <dgm:spPr/>
    </dgm:pt>
    <dgm:pt modelId="{AE3F4623-A38E-4694-908F-0A5679E4F21F}" type="pres">
      <dgm:prSet presAssocID="{04398EAC-3101-4E69-B7CD-BB612927304A}" presName="connTx" presStyleLbl="parChTrans1D3" presStyleIdx="2" presStyleCnt="4"/>
      <dgm:spPr/>
    </dgm:pt>
    <dgm:pt modelId="{AF1729A9-4DF1-4AA8-BC7B-C21410E8B348}" type="pres">
      <dgm:prSet presAssocID="{895B1A64-D0F8-46C2-A736-9F821BEAAF0C}" presName="root2" presStyleCnt="0"/>
      <dgm:spPr/>
    </dgm:pt>
    <dgm:pt modelId="{76E1DE1F-E565-4309-B2BE-B40E0FE0F01B}" type="pres">
      <dgm:prSet presAssocID="{895B1A64-D0F8-46C2-A736-9F821BEAAF0C}" presName="LevelTwoTextNode" presStyleLbl="node3" presStyleIdx="2" presStyleCnt="4" custLinFactNeighborX="-5239" custLinFactNeighborY="69788">
        <dgm:presLayoutVars>
          <dgm:chPref val="3"/>
        </dgm:presLayoutVars>
      </dgm:prSet>
      <dgm:spPr/>
    </dgm:pt>
    <dgm:pt modelId="{5428FD61-A4E2-4EAA-8271-1FB67464565A}" type="pres">
      <dgm:prSet presAssocID="{895B1A64-D0F8-46C2-A736-9F821BEAAF0C}" presName="level3hierChild" presStyleCnt="0"/>
      <dgm:spPr/>
    </dgm:pt>
    <dgm:pt modelId="{82E6AC4B-82D9-4FF8-81A9-EE383AC97DBA}" type="pres">
      <dgm:prSet presAssocID="{B64985ED-0847-4270-821C-D05A2E8031BC}" presName="conn2-1" presStyleLbl="parChTrans1D2" presStyleIdx="2" presStyleCnt="3"/>
      <dgm:spPr/>
    </dgm:pt>
    <dgm:pt modelId="{DCCCD0EA-5090-46B5-989C-4CA97B8DEAEA}" type="pres">
      <dgm:prSet presAssocID="{B64985ED-0847-4270-821C-D05A2E8031BC}" presName="connTx" presStyleLbl="parChTrans1D2" presStyleIdx="2" presStyleCnt="3"/>
      <dgm:spPr/>
    </dgm:pt>
    <dgm:pt modelId="{3CA67E52-8473-4EEA-85D4-6F3EAD77D5E2}" type="pres">
      <dgm:prSet presAssocID="{8247B89B-3709-4C61-9AEE-5F5B9036ECCC}" presName="root2" presStyleCnt="0"/>
      <dgm:spPr/>
    </dgm:pt>
    <dgm:pt modelId="{FD6596FC-872F-440B-85A7-0C03032468BD}" type="pres">
      <dgm:prSet presAssocID="{8247B89B-3709-4C61-9AEE-5F5B9036ECCC}" presName="LevelTwoTextNode" presStyleLbl="node2" presStyleIdx="2" presStyleCnt="3" custScaleX="122174" custScaleY="135225" custLinFactNeighborX="-2621" custLinFactNeighborY="97484">
        <dgm:presLayoutVars>
          <dgm:chPref val="3"/>
        </dgm:presLayoutVars>
      </dgm:prSet>
      <dgm:spPr/>
    </dgm:pt>
    <dgm:pt modelId="{8A861198-826C-4D01-B64F-F0BB960EA190}" type="pres">
      <dgm:prSet presAssocID="{8247B89B-3709-4C61-9AEE-5F5B9036ECCC}" presName="level3hierChild" presStyleCnt="0"/>
      <dgm:spPr/>
    </dgm:pt>
    <dgm:pt modelId="{B6D7BCA2-6516-4900-AAF2-08947536D343}" type="pres">
      <dgm:prSet presAssocID="{0D8056F5-A8A8-4A05-891E-A5B6BE4DB80A}" presName="conn2-1" presStyleLbl="parChTrans1D3" presStyleIdx="3" presStyleCnt="4"/>
      <dgm:spPr/>
    </dgm:pt>
    <dgm:pt modelId="{ED8C6CD7-2396-4BFF-B4D2-EEB0208934F1}" type="pres">
      <dgm:prSet presAssocID="{0D8056F5-A8A8-4A05-891E-A5B6BE4DB80A}" presName="connTx" presStyleLbl="parChTrans1D3" presStyleIdx="3" presStyleCnt="4"/>
      <dgm:spPr/>
    </dgm:pt>
    <dgm:pt modelId="{B64DE0EA-2B63-41D5-A58A-21B563F2BAED}" type="pres">
      <dgm:prSet presAssocID="{EA3C46D7-A3CF-4D41-96BD-912AA981F076}" presName="root2" presStyleCnt="0"/>
      <dgm:spPr/>
    </dgm:pt>
    <dgm:pt modelId="{2EF6D0E5-CDB1-43F1-8B7B-1787508B9FB9}" type="pres">
      <dgm:prSet presAssocID="{EA3C46D7-A3CF-4D41-96BD-912AA981F076}" presName="LevelTwoTextNode" presStyleLbl="node3" presStyleIdx="3" presStyleCnt="4" custLinFactY="1212" custLinFactNeighborX="-4490" custLinFactNeighborY="100000">
        <dgm:presLayoutVars>
          <dgm:chPref val="3"/>
        </dgm:presLayoutVars>
      </dgm:prSet>
      <dgm:spPr/>
    </dgm:pt>
    <dgm:pt modelId="{891AFB87-34F7-4ADC-A91E-6E46628FA59D}" type="pres">
      <dgm:prSet presAssocID="{EA3C46D7-A3CF-4D41-96BD-912AA981F076}" presName="level3hierChild" presStyleCnt="0"/>
      <dgm:spPr/>
    </dgm:pt>
  </dgm:ptLst>
  <dgm:cxnLst>
    <dgm:cxn modelId="{202FCE02-6312-4A9D-8B89-BEE83581D018}" srcId="{5F9763DB-F331-4FDC-B5ED-EB162189ED29}" destId="{8EBCB3DB-F9ED-4FA7-9855-EA9DD1896B12}" srcOrd="0" destOrd="0" parTransId="{DC34D5C9-CB16-4637-A530-EFBE36F0B167}" sibTransId="{ABCC85BA-20AC-4A7D-B054-0FFF75C3D1A1}"/>
    <dgm:cxn modelId="{F84D9F07-A05A-4931-BCF2-6A615F986D1D}" type="presOf" srcId="{F7ADDB8E-4545-4E43-A674-3768318A6423}" destId="{0FDD4D3F-B45F-45F4-82B8-5F72179C171D}" srcOrd="0" destOrd="0" presId="urn:microsoft.com/office/officeart/2005/8/layout/hierarchy2"/>
    <dgm:cxn modelId="{FFF6ED09-32D8-4C4C-ABE6-D755744FDDB3}" type="presOf" srcId="{47132706-8785-4A4A-8567-0CBDD040FFAE}" destId="{9EA4F2D6-ACE2-4A64-9EDB-B67F5948E180}" srcOrd="1" destOrd="0" presId="urn:microsoft.com/office/officeart/2005/8/layout/hierarchy2"/>
    <dgm:cxn modelId="{AFD68E20-4271-4806-94CA-A78C6A852F07}" srcId="{67A36885-2DC4-49B2-9D5A-96B08F5B46D8}" destId="{35EA390F-4DB3-4D64-A57B-9AEBFB0F1422}" srcOrd="0" destOrd="0" parTransId="{47132706-8785-4A4A-8567-0CBDD040FFAE}" sibTransId="{E4A38BC1-6F1E-4CF1-A242-0E587C8DC24C}"/>
    <dgm:cxn modelId="{4E4BE132-1152-4131-B6A5-5966959C1241}" type="presOf" srcId="{6A92F938-C69D-46C5-92C8-53DE5C22B58F}" destId="{C9B352DE-9AD9-41EB-8926-78CB6D7872EF}" srcOrd="1" destOrd="0" presId="urn:microsoft.com/office/officeart/2005/8/layout/hierarchy2"/>
    <dgm:cxn modelId="{08467F3D-04CE-459D-9694-D034A17010A8}" srcId="{67A36885-2DC4-49B2-9D5A-96B08F5B46D8}" destId="{3A5C54A8-D5A7-4135-AFA4-C3425A832E27}" srcOrd="1" destOrd="0" parTransId="{83BB9112-CA13-4916-AC5D-B5913AFF4FFE}" sibTransId="{D0EC9406-A33A-4468-817F-4E4D1F88E15F}"/>
    <dgm:cxn modelId="{03A8F33D-556E-4723-BA1B-826118917993}" srcId="{35EA390F-4DB3-4D64-A57B-9AEBFB0F1422}" destId="{FB3A364B-9715-438D-B019-FACE797ED65E}" srcOrd="0" destOrd="0" parTransId="{B4AE22FA-4C45-4FC9-8067-FA6CF12DDC9B}" sibTransId="{F9F32CE4-6252-425E-8E26-7FC5255B6A05}"/>
    <dgm:cxn modelId="{54112143-471A-4F2E-97B9-3F6852DB1498}" type="presOf" srcId="{B64985ED-0847-4270-821C-D05A2E8031BC}" destId="{DCCCD0EA-5090-46B5-989C-4CA97B8DEAEA}" srcOrd="1" destOrd="0" presId="urn:microsoft.com/office/officeart/2005/8/layout/hierarchy2"/>
    <dgm:cxn modelId="{D8EABC64-895B-47F6-AC8C-CD941D216355}" type="presOf" srcId="{0D8056F5-A8A8-4A05-891E-A5B6BE4DB80A}" destId="{ED8C6CD7-2396-4BFF-B4D2-EEB0208934F1}" srcOrd="1" destOrd="0" presId="urn:microsoft.com/office/officeart/2005/8/layout/hierarchy2"/>
    <dgm:cxn modelId="{C0CF8D69-D029-479B-9578-B6A7C0B1F8FA}" srcId="{3A5C54A8-D5A7-4135-AFA4-C3425A832E27}" destId="{895B1A64-D0F8-46C2-A736-9F821BEAAF0C}" srcOrd="0" destOrd="0" parTransId="{04398EAC-3101-4E69-B7CD-BB612927304A}" sibTransId="{1F53384A-0DE6-4BA3-809E-1C433E4C49D5}"/>
    <dgm:cxn modelId="{DC21A649-8757-45D4-BAEE-EF89FAA5D37A}" type="presOf" srcId="{B64985ED-0847-4270-821C-D05A2E8031BC}" destId="{82E6AC4B-82D9-4FF8-81A9-EE383AC97DBA}" srcOrd="0" destOrd="0" presId="urn:microsoft.com/office/officeart/2005/8/layout/hierarchy2"/>
    <dgm:cxn modelId="{A3C65E6C-E451-42FC-8CAF-5708816E7D95}" type="presOf" srcId="{83BB9112-CA13-4916-AC5D-B5913AFF4FFE}" destId="{425D11E1-E189-4E3B-B013-3081A5DF8BAD}" srcOrd="1" destOrd="0" presId="urn:microsoft.com/office/officeart/2005/8/layout/hierarchy2"/>
    <dgm:cxn modelId="{2AC37D4C-B37A-4C88-9A61-F01B86F38E26}" type="presOf" srcId="{3A5C54A8-D5A7-4135-AFA4-C3425A832E27}" destId="{1D400158-5129-4135-9B21-F3C974D08F31}" srcOrd="0" destOrd="0" presId="urn:microsoft.com/office/officeart/2005/8/layout/hierarchy2"/>
    <dgm:cxn modelId="{01072672-53B8-4422-9F9F-F13803775065}" type="presOf" srcId="{EA3C46D7-A3CF-4D41-96BD-912AA981F076}" destId="{2EF6D0E5-CDB1-43F1-8B7B-1787508B9FB9}" srcOrd="0" destOrd="0" presId="urn:microsoft.com/office/officeart/2005/8/layout/hierarchy2"/>
    <dgm:cxn modelId="{65937375-8409-4E78-8609-1D9E6761A843}" type="presOf" srcId="{DC34D5C9-CB16-4637-A530-EFBE36F0B167}" destId="{7DF9D40E-C5CE-4D28-8C82-2C2B5E210EA5}" srcOrd="0" destOrd="0" presId="urn:microsoft.com/office/officeart/2005/8/layout/hierarchy2"/>
    <dgm:cxn modelId="{5683D576-8EE5-4957-B0AD-A0EEA926A985}" type="presOf" srcId="{04398EAC-3101-4E69-B7CD-BB612927304A}" destId="{AE3F4623-A38E-4694-908F-0A5679E4F21F}" srcOrd="1" destOrd="0" presId="urn:microsoft.com/office/officeart/2005/8/layout/hierarchy2"/>
    <dgm:cxn modelId="{1C56E27A-8E3A-4CD1-BA03-4D4A2809DB83}" srcId="{8247B89B-3709-4C61-9AEE-5F5B9036ECCC}" destId="{EA3C46D7-A3CF-4D41-96BD-912AA981F076}" srcOrd="0" destOrd="0" parTransId="{0D8056F5-A8A8-4A05-891E-A5B6BE4DB80A}" sibTransId="{41FB60A7-927A-4BC3-8356-1003E8060745}"/>
    <dgm:cxn modelId="{48CC2F85-68F8-4E43-B688-965BD02C801D}" type="presOf" srcId="{B4AE22FA-4C45-4FC9-8067-FA6CF12DDC9B}" destId="{24AFAE90-5EF8-4242-BDF7-8724FF72F9B1}" srcOrd="1" destOrd="0" presId="urn:microsoft.com/office/officeart/2005/8/layout/hierarchy2"/>
    <dgm:cxn modelId="{2412768C-9FB2-4DEC-9B2D-DE1E63C696EF}" srcId="{35EA390F-4DB3-4D64-A57B-9AEBFB0F1422}" destId="{5F9763DB-F331-4FDC-B5ED-EB162189ED29}" srcOrd="1" destOrd="0" parTransId="{AAD0FECD-A1EC-4190-9919-0920239DB31F}" sibTransId="{15977B2D-C243-4FCD-B66A-BBB5DF6948B5}"/>
    <dgm:cxn modelId="{A193CA9E-5AF4-43CD-9988-E87B6FB879C7}" type="presOf" srcId="{6A92F938-C69D-46C5-92C8-53DE5C22B58F}" destId="{9F1D5AFD-B1FF-43FF-9493-E13BCDC799D3}" srcOrd="0" destOrd="0" presId="urn:microsoft.com/office/officeart/2005/8/layout/hierarchy2"/>
    <dgm:cxn modelId="{71BA45A2-120B-4D8E-A5BC-67085D957C11}" type="presOf" srcId="{8B3621A8-6FD3-4E49-944A-8C26F6CFD1AF}" destId="{6F94CB95-9EDB-42D7-8BA2-8618115D876A}" srcOrd="0" destOrd="0" presId="urn:microsoft.com/office/officeart/2005/8/layout/hierarchy2"/>
    <dgm:cxn modelId="{2D2083A2-1EEC-4E6B-993E-3D42FE128CC7}" type="presOf" srcId="{8EBCB3DB-F9ED-4FA7-9855-EA9DD1896B12}" destId="{B937C6E1-45B6-47AE-8B1F-331DC3CB97FC}" srcOrd="0" destOrd="0" presId="urn:microsoft.com/office/officeart/2005/8/layout/hierarchy2"/>
    <dgm:cxn modelId="{21E384A7-79C7-4FE7-B3AD-24968CBFCD2D}" type="presOf" srcId="{FB3A364B-9715-438D-B019-FACE797ED65E}" destId="{1AC6F2CA-862A-42FC-9949-C11753E6BA61}" srcOrd="0" destOrd="0" presId="urn:microsoft.com/office/officeart/2005/8/layout/hierarchy2"/>
    <dgm:cxn modelId="{5FA0B7AB-07D2-457E-ACFD-73664D575BEA}" srcId="{F7ADDB8E-4545-4E43-A674-3768318A6423}" destId="{67A36885-2DC4-49B2-9D5A-96B08F5B46D8}" srcOrd="0" destOrd="0" parTransId="{4567DB00-9162-4217-BCF1-A2FE89FCC82E}" sibTransId="{D4C851E6-626F-4395-8402-ADED9822611D}"/>
    <dgm:cxn modelId="{45AA6CAE-38CF-411C-BBCB-A8E0173F3D5F}" type="presOf" srcId="{04398EAC-3101-4E69-B7CD-BB612927304A}" destId="{0B4C498F-0CAF-465B-AEAD-CB3889B12FDB}" srcOrd="0" destOrd="0" presId="urn:microsoft.com/office/officeart/2005/8/layout/hierarchy2"/>
    <dgm:cxn modelId="{E59A8CC7-6ADD-4564-81F2-4CBAB01D9309}" type="presOf" srcId="{35EA390F-4DB3-4D64-A57B-9AEBFB0F1422}" destId="{A86CF2F9-BA32-4E37-B498-A2FC69906C17}" srcOrd="0" destOrd="0" presId="urn:microsoft.com/office/officeart/2005/8/layout/hierarchy2"/>
    <dgm:cxn modelId="{F8A2DFD6-57D1-42CE-B0D6-14036FC20FD1}" type="presOf" srcId="{B4AE22FA-4C45-4FC9-8067-FA6CF12DDC9B}" destId="{0F3B9590-3FE3-4D3E-9F18-11AF2B282F4A}" srcOrd="0" destOrd="0" presId="urn:microsoft.com/office/officeart/2005/8/layout/hierarchy2"/>
    <dgm:cxn modelId="{CE1588DB-8E4D-4174-95D9-FE76A9D320DC}" type="presOf" srcId="{83BB9112-CA13-4916-AC5D-B5913AFF4FFE}" destId="{B3DCA133-9643-467E-B528-BCAF30E99573}" srcOrd="0" destOrd="0" presId="urn:microsoft.com/office/officeart/2005/8/layout/hierarchy2"/>
    <dgm:cxn modelId="{1F6B9FDC-CBBD-4D41-8239-4FD32BDCFA52}" srcId="{67A36885-2DC4-49B2-9D5A-96B08F5B46D8}" destId="{8247B89B-3709-4C61-9AEE-5F5B9036ECCC}" srcOrd="2" destOrd="0" parTransId="{B64985ED-0847-4270-821C-D05A2E8031BC}" sibTransId="{98338A2D-CCF1-4186-AA81-E8A0C2AED72E}"/>
    <dgm:cxn modelId="{C648ECDD-F5C6-46D7-90D6-593DFD9F0D37}" type="presOf" srcId="{5F9763DB-F331-4FDC-B5ED-EB162189ED29}" destId="{C032BBA7-14BE-4F6F-B7F6-7B297CE5C572}" srcOrd="0" destOrd="0" presId="urn:microsoft.com/office/officeart/2005/8/layout/hierarchy2"/>
    <dgm:cxn modelId="{55FFFEE2-394F-4C88-9E0A-D47AF3F8C838}" type="presOf" srcId="{895B1A64-D0F8-46C2-A736-9F821BEAAF0C}" destId="{76E1DE1F-E565-4309-B2BE-B40E0FE0F01B}" srcOrd="0" destOrd="0" presId="urn:microsoft.com/office/officeart/2005/8/layout/hierarchy2"/>
    <dgm:cxn modelId="{F66BDEE3-9BF2-4527-A975-98C07D2D9936}" type="presOf" srcId="{47132706-8785-4A4A-8567-0CBDD040FFAE}" destId="{4171CB0B-FF52-4E83-BC7D-C5539F1DBD0F}" srcOrd="0" destOrd="0" presId="urn:microsoft.com/office/officeart/2005/8/layout/hierarchy2"/>
    <dgm:cxn modelId="{50760EE6-AA7A-429E-A522-A3B149371CDC}" type="presOf" srcId="{AAD0FECD-A1EC-4190-9919-0920239DB31F}" destId="{BE81E41B-BA4B-4D9D-A0B3-DB9DE1344F97}" srcOrd="1" destOrd="0" presId="urn:microsoft.com/office/officeart/2005/8/layout/hierarchy2"/>
    <dgm:cxn modelId="{0ECEEEE9-F685-4CB7-8ABC-4B7A8B5689B5}" type="presOf" srcId="{67A36885-2DC4-49B2-9D5A-96B08F5B46D8}" destId="{42A188B9-B4D4-49C7-BCC9-76A735C4F6BE}" srcOrd="0" destOrd="0" presId="urn:microsoft.com/office/officeart/2005/8/layout/hierarchy2"/>
    <dgm:cxn modelId="{A83ECEEB-1073-4F09-8A9E-A0F74107B6FC}" srcId="{5F9763DB-F331-4FDC-B5ED-EB162189ED29}" destId="{8B3621A8-6FD3-4E49-944A-8C26F6CFD1AF}" srcOrd="1" destOrd="0" parTransId="{6A92F938-C69D-46C5-92C8-53DE5C22B58F}" sibTransId="{E9496BB7-89E8-42B7-A65F-F35B2441F47A}"/>
    <dgm:cxn modelId="{7A4AD0EC-369B-41A2-BA3D-7E754AD75BA2}" type="presOf" srcId="{AAD0FECD-A1EC-4190-9919-0920239DB31F}" destId="{A93F474E-A2E0-45DA-9D96-513ED2A1114B}" srcOrd="0" destOrd="0" presId="urn:microsoft.com/office/officeart/2005/8/layout/hierarchy2"/>
    <dgm:cxn modelId="{4B5522ED-3030-494F-AF73-9313AEC5A3A7}" type="presOf" srcId="{8247B89B-3709-4C61-9AEE-5F5B9036ECCC}" destId="{FD6596FC-872F-440B-85A7-0C03032468BD}" srcOrd="0" destOrd="0" presId="urn:microsoft.com/office/officeart/2005/8/layout/hierarchy2"/>
    <dgm:cxn modelId="{A95A36EE-BB73-42FB-AAEF-E71541EBCAAF}" type="presOf" srcId="{DC34D5C9-CB16-4637-A530-EFBE36F0B167}" destId="{63D19AE8-5CE1-470C-A193-18150AFF66B9}" srcOrd="1" destOrd="0" presId="urn:microsoft.com/office/officeart/2005/8/layout/hierarchy2"/>
    <dgm:cxn modelId="{42C8ADF9-9100-4970-A0AE-4026B1EBA8B6}" type="presOf" srcId="{0D8056F5-A8A8-4A05-891E-A5B6BE4DB80A}" destId="{B6D7BCA2-6516-4900-AAF2-08947536D343}" srcOrd="0" destOrd="0" presId="urn:microsoft.com/office/officeart/2005/8/layout/hierarchy2"/>
    <dgm:cxn modelId="{8CA7342B-B3B2-4DB9-A87B-2FA21681B536}" type="presParOf" srcId="{0FDD4D3F-B45F-45F4-82B8-5F72179C171D}" destId="{A783EAFF-7AEA-466E-A18C-CBD9E7B5F40F}" srcOrd="0" destOrd="0" presId="urn:microsoft.com/office/officeart/2005/8/layout/hierarchy2"/>
    <dgm:cxn modelId="{B0719A24-A06C-4E86-B7A2-B360056A9329}" type="presParOf" srcId="{A783EAFF-7AEA-466E-A18C-CBD9E7B5F40F}" destId="{42A188B9-B4D4-49C7-BCC9-76A735C4F6BE}" srcOrd="0" destOrd="0" presId="urn:microsoft.com/office/officeart/2005/8/layout/hierarchy2"/>
    <dgm:cxn modelId="{6CFD7C4A-8163-4264-8478-8C33FE351363}" type="presParOf" srcId="{A783EAFF-7AEA-466E-A18C-CBD9E7B5F40F}" destId="{86497C2A-28DF-4671-B853-A54360DED1F2}" srcOrd="1" destOrd="0" presId="urn:microsoft.com/office/officeart/2005/8/layout/hierarchy2"/>
    <dgm:cxn modelId="{C137F634-90DF-4758-B289-64736B687F43}" type="presParOf" srcId="{86497C2A-28DF-4671-B853-A54360DED1F2}" destId="{4171CB0B-FF52-4E83-BC7D-C5539F1DBD0F}" srcOrd="0" destOrd="0" presId="urn:microsoft.com/office/officeart/2005/8/layout/hierarchy2"/>
    <dgm:cxn modelId="{BFD7B4B7-DDE7-494B-8223-86EFC28EA731}" type="presParOf" srcId="{4171CB0B-FF52-4E83-BC7D-C5539F1DBD0F}" destId="{9EA4F2D6-ACE2-4A64-9EDB-B67F5948E180}" srcOrd="0" destOrd="0" presId="urn:microsoft.com/office/officeart/2005/8/layout/hierarchy2"/>
    <dgm:cxn modelId="{8283F04D-B71E-43B2-A4FE-9DF82C0B292B}" type="presParOf" srcId="{86497C2A-28DF-4671-B853-A54360DED1F2}" destId="{DA886C57-CFCE-4FD5-9C60-1D7B62BB3134}" srcOrd="1" destOrd="0" presId="urn:microsoft.com/office/officeart/2005/8/layout/hierarchy2"/>
    <dgm:cxn modelId="{4A49AEE8-9128-4BB3-9525-DDC4BA1D7066}" type="presParOf" srcId="{DA886C57-CFCE-4FD5-9C60-1D7B62BB3134}" destId="{A86CF2F9-BA32-4E37-B498-A2FC69906C17}" srcOrd="0" destOrd="0" presId="urn:microsoft.com/office/officeart/2005/8/layout/hierarchy2"/>
    <dgm:cxn modelId="{81919D9E-A632-46BF-AACF-294F3385B53E}" type="presParOf" srcId="{DA886C57-CFCE-4FD5-9C60-1D7B62BB3134}" destId="{5EB93574-947C-4EDA-B166-49A2881BF1C3}" srcOrd="1" destOrd="0" presId="urn:microsoft.com/office/officeart/2005/8/layout/hierarchy2"/>
    <dgm:cxn modelId="{2D26B110-717D-4C77-A6ED-993E9E786C22}" type="presParOf" srcId="{5EB93574-947C-4EDA-B166-49A2881BF1C3}" destId="{0F3B9590-3FE3-4D3E-9F18-11AF2B282F4A}" srcOrd="0" destOrd="0" presId="urn:microsoft.com/office/officeart/2005/8/layout/hierarchy2"/>
    <dgm:cxn modelId="{2D114B0C-F102-462E-815A-75F379226C0A}" type="presParOf" srcId="{0F3B9590-3FE3-4D3E-9F18-11AF2B282F4A}" destId="{24AFAE90-5EF8-4242-BDF7-8724FF72F9B1}" srcOrd="0" destOrd="0" presId="urn:microsoft.com/office/officeart/2005/8/layout/hierarchy2"/>
    <dgm:cxn modelId="{971FBB41-E839-4BB8-A81E-75E6A17A9E10}" type="presParOf" srcId="{5EB93574-947C-4EDA-B166-49A2881BF1C3}" destId="{740139E1-248E-40BE-94B6-E847CCD9ACF5}" srcOrd="1" destOrd="0" presId="urn:microsoft.com/office/officeart/2005/8/layout/hierarchy2"/>
    <dgm:cxn modelId="{73E753B8-0C05-4936-8FAD-BF179BFF4C1E}" type="presParOf" srcId="{740139E1-248E-40BE-94B6-E847CCD9ACF5}" destId="{1AC6F2CA-862A-42FC-9949-C11753E6BA61}" srcOrd="0" destOrd="0" presId="urn:microsoft.com/office/officeart/2005/8/layout/hierarchy2"/>
    <dgm:cxn modelId="{91A3C1B5-4E59-469B-99D4-D610AFC8F538}" type="presParOf" srcId="{740139E1-248E-40BE-94B6-E847CCD9ACF5}" destId="{F372BBD1-4597-4E8D-BB09-48BB3777EFF0}" srcOrd="1" destOrd="0" presId="urn:microsoft.com/office/officeart/2005/8/layout/hierarchy2"/>
    <dgm:cxn modelId="{604F6F79-6337-41E7-A886-34CA9BFFA08B}" type="presParOf" srcId="{5EB93574-947C-4EDA-B166-49A2881BF1C3}" destId="{A93F474E-A2E0-45DA-9D96-513ED2A1114B}" srcOrd="2" destOrd="0" presId="urn:microsoft.com/office/officeart/2005/8/layout/hierarchy2"/>
    <dgm:cxn modelId="{1DCB9B37-3F96-4421-977A-D0F1DCD72998}" type="presParOf" srcId="{A93F474E-A2E0-45DA-9D96-513ED2A1114B}" destId="{BE81E41B-BA4B-4D9D-A0B3-DB9DE1344F97}" srcOrd="0" destOrd="0" presId="urn:microsoft.com/office/officeart/2005/8/layout/hierarchy2"/>
    <dgm:cxn modelId="{52E56110-9015-4DAF-8A7C-20FE0B154A9D}" type="presParOf" srcId="{5EB93574-947C-4EDA-B166-49A2881BF1C3}" destId="{6D1A36F1-3D55-48B1-93A3-FC4E4DF1B05C}" srcOrd="3" destOrd="0" presId="urn:microsoft.com/office/officeart/2005/8/layout/hierarchy2"/>
    <dgm:cxn modelId="{D6A7C69A-EB8B-4DD3-A247-509DAF9EF98C}" type="presParOf" srcId="{6D1A36F1-3D55-48B1-93A3-FC4E4DF1B05C}" destId="{C032BBA7-14BE-4F6F-B7F6-7B297CE5C572}" srcOrd="0" destOrd="0" presId="urn:microsoft.com/office/officeart/2005/8/layout/hierarchy2"/>
    <dgm:cxn modelId="{895C8BAE-6A6A-4D14-A210-D1214171078F}" type="presParOf" srcId="{6D1A36F1-3D55-48B1-93A3-FC4E4DF1B05C}" destId="{CE27818C-580A-4B4D-9602-5BC13B61ED3D}" srcOrd="1" destOrd="0" presId="urn:microsoft.com/office/officeart/2005/8/layout/hierarchy2"/>
    <dgm:cxn modelId="{B9684AC0-D904-4A67-8B4D-C7C1718B14D1}" type="presParOf" srcId="{CE27818C-580A-4B4D-9602-5BC13B61ED3D}" destId="{7DF9D40E-C5CE-4D28-8C82-2C2B5E210EA5}" srcOrd="0" destOrd="0" presId="urn:microsoft.com/office/officeart/2005/8/layout/hierarchy2"/>
    <dgm:cxn modelId="{163A802C-61B8-4F86-B1BF-F6B2E0A10A27}" type="presParOf" srcId="{7DF9D40E-C5CE-4D28-8C82-2C2B5E210EA5}" destId="{63D19AE8-5CE1-470C-A193-18150AFF66B9}" srcOrd="0" destOrd="0" presId="urn:microsoft.com/office/officeart/2005/8/layout/hierarchy2"/>
    <dgm:cxn modelId="{F0B387C1-AA5B-4921-8579-029D514A860D}" type="presParOf" srcId="{CE27818C-580A-4B4D-9602-5BC13B61ED3D}" destId="{C2D02B9F-6697-44A6-A497-D4A8A6D7F8C1}" srcOrd="1" destOrd="0" presId="urn:microsoft.com/office/officeart/2005/8/layout/hierarchy2"/>
    <dgm:cxn modelId="{979030B6-581F-42EB-B6D9-BF1DF6074F6A}" type="presParOf" srcId="{C2D02B9F-6697-44A6-A497-D4A8A6D7F8C1}" destId="{B937C6E1-45B6-47AE-8B1F-331DC3CB97FC}" srcOrd="0" destOrd="0" presId="urn:microsoft.com/office/officeart/2005/8/layout/hierarchy2"/>
    <dgm:cxn modelId="{1594F1DD-D11E-436E-9325-2CBB77A99EFB}" type="presParOf" srcId="{C2D02B9F-6697-44A6-A497-D4A8A6D7F8C1}" destId="{2B27B044-4E55-4179-94CB-A4714FA0A594}" srcOrd="1" destOrd="0" presId="urn:microsoft.com/office/officeart/2005/8/layout/hierarchy2"/>
    <dgm:cxn modelId="{3433347A-FE4D-478C-9EE9-224FDA4CBEF7}" type="presParOf" srcId="{CE27818C-580A-4B4D-9602-5BC13B61ED3D}" destId="{9F1D5AFD-B1FF-43FF-9493-E13BCDC799D3}" srcOrd="2" destOrd="0" presId="urn:microsoft.com/office/officeart/2005/8/layout/hierarchy2"/>
    <dgm:cxn modelId="{E791ABF0-541B-4EB9-B3E4-19C62348375C}" type="presParOf" srcId="{9F1D5AFD-B1FF-43FF-9493-E13BCDC799D3}" destId="{C9B352DE-9AD9-41EB-8926-78CB6D7872EF}" srcOrd="0" destOrd="0" presId="urn:microsoft.com/office/officeart/2005/8/layout/hierarchy2"/>
    <dgm:cxn modelId="{76C5E7EE-7037-4C37-A0FA-E489AFDB35F5}" type="presParOf" srcId="{CE27818C-580A-4B4D-9602-5BC13B61ED3D}" destId="{E44BFA13-7C82-4EFF-BCC4-C81D919E657E}" srcOrd="3" destOrd="0" presId="urn:microsoft.com/office/officeart/2005/8/layout/hierarchy2"/>
    <dgm:cxn modelId="{11ABE103-FD35-4751-90E4-4ADBB343DC5A}" type="presParOf" srcId="{E44BFA13-7C82-4EFF-BCC4-C81D919E657E}" destId="{6F94CB95-9EDB-42D7-8BA2-8618115D876A}" srcOrd="0" destOrd="0" presId="urn:microsoft.com/office/officeart/2005/8/layout/hierarchy2"/>
    <dgm:cxn modelId="{07AC3C19-1830-45EC-8DF7-C5427C86A682}" type="presParOf" srcId="{E44BFA13-7C82-4EFF-BCC4-C81D919E657E}" destId="{589336C9-F093-48FC-B675-5E5DB5FC0B5B}" srcOrd="1" destOrd="0" presId="urn:microsoft.com/office/officeart/2005/8/layout/hierarchy2"/>
    <dgm:cxn modelId="{57412D07-D3D0-4F76-ACA1-3096FA2BE46A}" type="presParOf" srcId="{86497C2A-28DF-4671-B853-A54360DED1F2}" destId="{B3DCA133-9643-467E-B528-BCAF30E99573}" srcOrd="2" destOrd="0" presId="urn:microsoft.com/office/officeart/2005/8/layout/hierarchy2"/>
    <dgm:cxn modelId="{2F290456-40B7-4C66-9A80-9685DAD36F67}" type="presParOf" srcId="{B3DCA133-9643-467E-B528-BCAF30E99573}" destId="{425D11E1-E189-4E3B-B013-3081A5DF8BAD}" srcOrd="0" destOrd="0" presId="urn:microsoft.com/office/officeart/2005/8/layout/hierarchy2"/>
    <dgm:cxn modelId="{040A342E-D940-42FE-BBEC-1937C3A0748F}" type="presParOf" srcId="{86497C2A-28DF-4671-B853-A54360DED1F2}" destId="{3E14E9E9-1151-41C3-B08C-2663447AFD0B}" srcOrd="3" destOrd="0" presId="urn:microsoft.com/office/officeart/2005/8/layout/hierarchy2"/>
    <dgm:cxn modelId="{152F0E70-7293-439C-92FA-E847696FFE0D}" type="presParOf" srcId="{3E14E9E9-1151-41C3-B08C-2663447AFD0B}" destId="{1D400158-5129-4135-9B21-F3C974D08F31}" srcOrd="0" destOrd="0" presId="urn:microsoft.com/office/officeart/2005/8/layout/hierarchy2"/>
    <dgm:cxn modelId="{24D51222-67CA-4CFC-9994-416748C2E796}" type="presParOf" srcId="{3E14E9E9-1151-41C3-B08C-2663447AFD0B}" destId="{97FCC8BD-38C8-454B-AEEC-B79521FDDABC}" srcOrd="1" destOrd="0" presId="urn:microsoft.com/office/officeart/2005/8/layout/hierarchy2"/>
    <dgm:cxn modelId="{11340A59-55BD-4A35-B42F-A4785FF7D634}" type="presParOf" srcId="{97FCC8BD-38C8-454B-AEEC-B79521FDDABC}" destId="{0B4C498F-0CAF-465B-AEAD-CB3889B12FDB}" srcOrd="0" destOrd="0" presId="urn:microsoft.com/office/officeart/2005/8/layout/hierarchy2"/>
    <dgm:cxn modelId="{62399B3F-A429-4B73-A6B5-0050FD29ADE1}" type="presParOf" srcId="{0B4C498F-0CAF-465B-AEAD-CB3889B12FDB}" destId="{AE3F4623-A38E-4694-908F-0A5679E4F21F}" srcOrd="0" destOrd="0" presId="urn:microsoft.com/office/officeart/2005/8/layout/hierarchy2"/>
    <dgm:cxn modelId="{1031421A-7025-4C00-8735-85E808C2F4C6}" type="presParOf" srcId="{97FCC8BD-38C8-454B-AEEC-B79521FDDABC}" destId="{AF1729A9-4DF1-4AA8-BC7B-C21410E8B348}" srcOrd="1" destOrd="0" presId="urn:microsoft.com/office/officeart/2005/8/layout/hierarchy2"/>
    <dgm:cxn modelId="{47B761F0-9889-43E2-8E17-FEA5034BB6B8}" type="presParOf" srcId="{AF1729A9-4DF1-4AA8-BC7B-C21410E8B348}" destId="{76E1DE1F-E565-4309-B2BE-B40E0FE0F01B}" srcOrd="0" destOrd="0" presId="urn:microsoft.com/office/officeart/2005/8/layout/hierarchy2"/>
    <dgm:cxn modelId="{883A1D27-59AA-41C7-BE3E-DE0670842D95}" type="presParOf" srcId="{AF1729A9-4DF1-4AA8-BC7B-C21410E8B348}" destId="{5428FD61-A4E2-4EAA-8271-1FB67464565A}" srcOrd="1" destOrd="0" presId="urn:microsoft.com/office/officeart/2005/8/layout/hierarchy2"/>
    <dgm:cxn modelId="{8B437F26-C688-41B9-8565-07361068D6DD}" type="presParOf" srcId="{86497C2A-28DF-4671-B853-A54360DED1F2}" destId="{82E6AC4B-82D9-4FF8-81A9-EE383AC97DBA}" srcOrd="4" destOrd="0" presId="urn:microsoft.com/office/officeart/2005/8/layout/hierarchy2"/>
    <dgm:cxn modelId="{249899B3-40A9-4017-A9D3-B4C117C3F946}" type="presParOf" srcId="{82E6AC4B-82D9-4FF8-81A9-EE383AC97DBA}" destId="{DCCCD0EA-5090-46B5-989C-4CA97B8DEAEA}" srcOrd="0" destOrd="0" presId="urn:microsoft.com/office/officeart/2005/8/layout/hierarchy2"/>
    <dgm:cxn modelId="{632EA400-A51C-4EC4-B0DC-4FB1128B7E39}" type="presParOf" srcId="{86497C2A-28DF-4671-B853-A54360DED1F2}" destId="{3CA67E52-8473-4EEA-85D4-6F3EAD77D5E2}" srcOrd="5" destOrd="0" presId="urn:microsoft.com/office/officeart/2005/8/layout/hierarchy2"/>
    <dgm:cxn modelId="{B40612B1-F87F-4DAD-8966-144374F2FE29}" type="presParOf" srcId="{3CA67E52-8473-4EEA-85D4-6F3EAD77D5E2}" destId="{FD6596FC-872F-440B-85A7-0C03032468BD}" srcOrd="0" destOrd="0" presId="urn:microsoft.com/office/officeart/2005/8/layout/hierarchy2"/>
    <dgm:cxn modelId="{E274CAFF-D60B-4F8B-8712-F50CD1D0D143}" type="presParOf" srcId="{3CA67E52-8473-4EEA-85D4-6F3EAD77D5E2}" destId="{8A861198-826C-4D01-B64F-F0BB960EA190}" srcOrd="1" destOrd="0" presId="urn:microsoft.com/office/officeart/2005/8/layout/hierarchy2"/>
    <dgm:cxn modelId="{290A683E-27D2-4466-A7E6-8AFE6D83A4C0}" type="presParOf" srcId="{8A861198-826C-4D01-B64F-F0BB960EA190}" destId="{B6D7BCA2-6516-4900-AAF2-08947536D343}" srcOrd="0" destOrd="0" presId="urn:microsoft.com/office/officeart/2005/8/layout/hierarchy2"/>
    <dgm:cxn modelId="{75B0A4FA-214F-4DCD-967D-2AB68F35735F}" type="presParOf" srcId="{B6D7BCA2-6516-4900-AAF2-08947536D343}" destId="{ED8C6CD7-2396-4BFF-B4D2-EEB0208934F1}" srcOrd="0" destOrd="0" presId="urn:microsoft.com/office/officeart/2005/8/layout/hierarchy2"/>
    <dgm:cxn modelId="{E22A77AE-0B97-4F40-8870-20AC7A6C1BA9}" type="presParOf" srcId="{8A861198-826C-4D01-B64F-F0BB960EA190}" destId="{B64DE0EA-2B63-41D5-A58A-21B563F2BAED}" srcOrd="1" destOrd="0" presId="urn:microsoft.com/office/officeart/2005/8/layout/hierarchy2"/>
    <dgm:cxn modelId="{3CBB4A71-42FD-4B50-8D90-8DDB936A7142}" type="presParOf" srcId="{B64DE0EA-2B63-41D5-A58A-21B563F2BAED}" destId="{2EF6D0E5-CDB1-43F1-8B7B-1787508B9FB9}" srcOrd="0" destOrd="0" presId="urn:microsoft.com/office/officeart/2005/8/layout/hierarchy2"/>
    <dgm:cxn modelId="{C520D1DA-22C6-46A3-8F64-431B0BB3A9EF}" type="presParOf" srcId="{B64DE0EA-2B63-41D5-A58A-21B563F2BAED}" destId="{891AFB87-34F7-4ADC-A91E-6E46628FA59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13E2A-AE80-4D7D-8572-CAECBC557FDF}">
      <dsp:nvSpPr>
        <dsp:cNvPr id="0" name=""/>
        <dsp:cNvSpPr/>
      </dsp:nvSpPr>
      <dsp:spPr>
        <a:xfrm>
          <a:off x="4837292" y="3692861"/>
          <a:ext cx="1739539" cy="173953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Oral halitosis</a:t>
          </a:r>
        </a:p>
      </dsp:txBody>
      <dsp:txXfrm>
        <a:off x="5092042" y="3947611"/>
        <a:ext cx="1230039" cy="1230039"/>
      </dsp:txXfrm>
    </dsp:sp>
    <dsp:sp modelId="{8C4D8DDF-A8F8-4491-953D-74CA5E8996AD}">
      <dsp:nvSpPr>
        <dsp:cNvPr id="0" name=""/>
        <dsp:cNvSpPr/>
      </dsp:nvSpPr>
      <dsp:spPr>
        <a:xfrm rot="10800000">
          <a:off x="1631526" y="4314746"/>
          <a:ext cx="3029449" cy="49576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7D7BFC-AEF0-474F-A4AD-9CA7A380F189}">
      <dsp:nvSpPr>
        <dsp:cNvPr id="0" name=""/>
        <dsp:cNvSpPr/>
      </dsp:nvSpPr>
      <dsp:spPr>
        <a:xfrm>
          <a:off x="1022687" y="4075560"/>
          <a:ext cx="1217677" cy="974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Tongue coating</a:t>
          </a:r>
        </a:p>
      </dsp:txBody>
      <dsp:txXfrm>
        <a:off x="1051219" y="4104092"/>
        <a:ext cx="1160613" cy="917078"/>
      </dsp:txXfrm>
    </dsp:sp>
    <dsp:sp modelId="{527BAF85-537E-4708-B86B-A9A2CF135B32}">
      <dsp:nvSpPr>
        <dsp:cNvPr id="0" name=""/>
        <dsp:cNvSpPr/>
      </dsp:nvSpPr>
      <dsp:spPr>
        <a:xfrm rot="12150000">
          <a:off x="1826456" y="3334766"/>
          <a:ext cx="3029449" cy="49576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252C95-EDA5-40F9-B498-2E341AB540C7}">
      <dsp:nvSpPr>
        <dsp:cNvPr id="0" name=""/>
        <dsp:cNvSpPr/>
      </dsp:nvSpPr>
      <dsp:spPr>
        <a:xfrm>
          <a:off x="1332919" y="2515920"/>
          <a:ext cx="1217677" cy="974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Dental plaque</a:t>
          </a:r>
        </a:p>
      </dsp:txBody>
      <dsp:txXfrm>
        <a:off x="1361451" y="2544452"/>
        <a:ext cx="1160613" cy="917078"/>
      </dsp:txXfrm>
    </dsp:sp>
    <dsp:sp modelId="{55F7BBDE-9551-4AE0-ABE7-FA483B5E3400}">
      <dsp:nvSpPr>
        <dsp:cNvPr id="0" name=""/>
        <dsp:cNvSpPr/>
      </dsp:nvSpPr>
      <dsp:spPr>
        <a:xfrm rot="13500000">
          <a:off x="2381570" y="2503979"/>
          <a:ext cx="3029449" cy="49576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72158D-146A-4E03-A755-65B5E1C96616}">
      <dsp:nvSpPr>
        <dsp:cNvPr id="0" name=""/>
        <dsp:cNvSpPr/>
      </dsp:nvSpPr>
      <dsp:spPr>
        <a:xfrm>
          <a:off x="2216384" y="1193720"/>
          <a:ext cx="1217677" cy="974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Periodontal diseases</a:t>
          </a:r>
        </a:p>
      </dsp:txBody>
      <dsp:txXfrm>
        <a:off x="2244916" y="1222252"/>
        <a:ext cx="1160613" cy="917078"/>
      </dsp:txXfrm>
    </dsp:sp>
    <dsp:sp modelId="{B1BE7366-3A84-4E8C-A57A-9B10D16D5E82}">
      <dsp:nvSpPr>
        <dsp:cNvPr id="0" name=""/>
        <dsp:cNvSpPr/>
      </dsp:nvSpPr>
      <dsp:spPr>
        <a:xfrm rot="14850000">
          <a:off x="3212357" y="1948865"/>
          <a:ext cx="3029449" cy="49576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9622B4-C126-47E3-BE83-7E863B9E9D44}">
      <dsp:nvSpPr>
        <dsp:cNvPr id="0" name=""/>
        <dsp:cNvSpPr/>
      </dsp:nvSpPr>
      <dsp:spPr>
        <a:xfrm>
          <a:off x="3563795" y="241296"/>
          <a:ext cx="1167253" cy="11120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Dental caries</a:t>
          </a:r>
        </a:p>
      </dsp:txBody>
      <dsp:txXfrm>
        <a:off x="3596366" y="273867"/>
        <a:ext cx="1102111" cy="1046919"/>
      </dsp:txXfrm>
    </dsp:sp>
    <dsp:sp modelId="{8A06B29C-8EFF-49C0-833C-25E5CB773574}">
      <dsp:nvSpPr>
        <dsp:cNvPr id="0" name=""/>
        <dsp:cNvSpPr/>
      </dsp:nvSpPr>
      <dsp:spPr>
        <a:xfrm rot="16200000">
          <a:off x="4192337" y="1753935"/>
          <a:ext cx="3029449" cy="49576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3417B0-EF3D-4817-B076-511918FECD5A}">
      <dsp:nvSpPr>
        <dsp:cNvPr id="0" name=""/>
        <dsp:cNvSpPr/>
      </dsp:nvSpPr>
      <dsp:spPr>
        <a:xfrm>
          <a:off x="5098223" y="23"/>
          <a:ext cx="1217677" cy="974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Bad oral hygiene</a:t>
          </a:r>
        </a:p>
      </dsp:txBody>
      <dsp:txXfrm>
        <a:off x="5126755" y="28555"/>
        <a:ext cx="1160613" cy="917078"/>
      </dsp:txXfrm>
    </dsp:sp>
    <dsp:sp modelId="{25095021-95D4-4750-B1E2-B8EADA798128}">
      <dsp:nvSpPr>
        <dsp:cNvPr id="0" name=""/>
        <dsp:cNvSpPr/>
      </dsp:nvSpPr>
      <dsp:spPr>
        <a:xfrm rot="17550000">
          <a:off x="5172317" y="1948865"/>
          <a:ext cx="3029449" cy="49576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EF5611-DA57-4804-9E0E-588D438D3CAD}">
      <dsp:nvSpPr>
        <dsp:cNvPr id="0" name=""/>
        <dsp:cNvSpPr/>
      </dsp:nvSpPr>
      <dsp:spPr>
        <a:xfrm>
          <a:off x="6657863" y="310255"/>
          <a:ext cx="1217677" cy="974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Oral cancer</a:t>
          </a:r>
        </a:p>
      </dsp:txBody>
      <dsp:txXfrm>
        <a:off x="6686395" y="338787"/>
        <a:ext cx="1160613" cy="917078"/>
      </dsp:txXfrm>
    </dsp:sp>
    <dsp:sp modelId="{AED07E3A-2A2B-4CA5-A4BF-C6A83AA48B89}">
      <dsp:nvSpPr>
        <dsp:cNvPr id="0" name=""/>
        <dsp:cNvSpPr/>
      </dsp:nvSpPr>
      <dsp:spPr>
        <a:xfrm rot="18900000">
          <a:off x="6003105" y="2503979"/>
          <a:ext cx="3029449" cy="49576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BB045C-7890-4406-AEDE-F7BDFC3783ED}">
      <dsp:nvSpPr>
        <dsp:cNvPr id="0" name=""/>
        <dsp:cNvSpPr/>
      </dsp:nvSpPr>
      <dsp:spPr>
        <a:xfrm>
          <a:off x="7980063" y="1193720"/>
          <a:ext cx="1217677" cy="974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Oral ulcers</a:t>
          </a:r>
        </a:p>
      </dsp:txBody>
      <dsp:txXfrm>
        <a:off x="8008595" y="1222252"/>
        <a:ext cx="1160613" cy="917078"/>
      </dsp:txXfrm>
    </dsp:sp>
    <dsp:sp modelId="{B654C882-D4EF-4FD5-B41D-EE1FAB538E6A}">
      <dsp:nvSpPr>
        <dsp:cNvPr id="0" name=""/>
        <dsp:cNvSpPr/>
      </dsp:nvSpPr>
      <dsp:spPr>
        <a:xfrm rot="20250000">
          <a:off x="6558219" y="3334766"/>
          <a:ext cx="3029449" cy="49576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A3B591-E8FF-4141-8BD4-F0221271DDFE}">
      <dsp:nvSpPr>
        <dsp:cNvPr id="0" name=""/>
        <dsp:cNvSpPr/>
      </dsp:nvSpPr>
      <dsp:spPr>
        <a:xfrm>
          <a:off x="8863528" y="2515920"/>
          <a:ext cx="1217677" cy="974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Fissured and hairy tongue</a:t>
          </a:r>
        </a:p>
      </dsp:txBody>
      <dsp:txXfrm>
        <a:off x="8892060" y="2544452"/>
        <a:ext cx="1160613" cy="917078"/>
      </dsp:txXfrm>
    </dsp:sp>
    <dsp:sp modelId="{8FD6BED5-1EDF-4C54-922E-3A5859006D04}">
      <dsp:nvSpPr>
        <dsp:cNvPr id="0" name=""/>
        <dsp:cNvSpPr/>
      </dsp:nvSpPr>
      <dsp:spPr>
        <a:xfrm>
          <a:off x="6753149" y="4314746"/>
          <a:ext cx="3029449" cy="49576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3F5D5A-A67D-4EBA-8B88-648F88C00697}">
      <dsp:nvSpPr>
        <dsp:cNvPr id="0" name=""/>
        <dsp:cNvSpPr/>
      </dsp:nvSpPr>
      <dsp:spPr>
        <a:xfrm>
          <a:off x="9173760" y="4075560"/>
          <a:ext cx="1217677" cy="974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Failed restorations or prosthesis</a:t>
          </a:r>
        </a:p>
      </dsp:txBody>
      <dsp:txXfrm>
        <a:off x="9202292" y="4104092"/>
        <a:ext cx="1160613" cy="9170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E1FAB-25EA-459F-B853-93DDD16C297B}">
      <dsp:nvSpPr>
        <dsp:cNvPr id="0" name=""/>
        <dsp:cNvSpPr/>
      </dsp:nvSpPr>
      <dsp:spPr>
        <a:xfrm>
          <a:off x="0" y="641623"/>
          <a:ext cx="1733175" cy="864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472508-DEE2-425F-A32D-EBAC0A152491}">
      <dsp:nvSpPr>
        <dsp:cNvPr id="0" name=""/>
        <dsp:cNvSpPr/>
      </dsp:nvSpPr>
      <dsp:spPr>
        <a:xfrm>
          <a:off x="1142219" y="857623"/>
          <a:ext cx="417637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142219" y="857623"/>
        <a:ext cx="417637" cy="432000"/>
      </dsp:txXfrm>
    </dsp:sp>
    <dsp:sp modelId="{F7C80671-75A5-4BD3-81E1-9F8FAC0AE280}">
      <dsp:nvSpPr>
        <dsp:cNvPr id="0" name=""/>
        <dsp:cNvSpPr/>
      </dsp:nvSpPr>
      <dsp:spPr>
        <a:xfrm>
          <a:off x="641054" y="857623"/>
          <a:ext cx="417637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41054" y="857623"/>
        <a:ext cx="417637" cy="432000"/>
      </dsp:txXfrm>
    </dsp:sp>
    <dsp:sp modelId="{55405D58-5776-4296-9FCD-40BC9887B0AC}">
      <dsp:nvSpPr>
        <dsp:cNvPr id="0" name=""/>
        <dsp:cNvSpPr/>
      </dsp:nvSpPr>
      <dsp:spPr>
        <a:xfrm>
          <a:off x="139889" y="857623"/>
          <a:ext cx="417637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39889" y="857623"/>
        <a:ext cx="417637" cy="432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A188B9-B4D4-49C7-BCC9-76A735C4F6BE}">
      <dsp:nvSpPr>
        <dsp:cNvPr id="0" name=""/>
        <dsp:cNvSpPr/>
      </dsp:nvSpPr>
      <dsp:spPr>
        <a:xfrm>
          <a:off x="2146" y="2599019"/>
          <a:ext cx="2215409" cy="13969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Method to reduce oral halitosis</a:t>
          </a:r>
        </a:p>
      </dsp:txBody>
      <dsp:txXfrm>
        <a:off x="43060" y="2639933"/>
        <a:ext cx="2133581" cy="1315083"/>
      </dsp:txXfrm>
    </dsp:sp>
    <dsp:sp modelId="{4171CB0B-FF52-4E83-BC7D-C5539F1DBD0F}">
      <dsp:nvSpPr>
        <dsp:cNvPr id="0" name=""/>
        <dsp:cNvSpPr/>
      </dsp:nvSpPr>
      <dsp:spPr>
        <a:xfrm rot="17685588">
          <a:off x="1758506" y="2568741"/>
          <a:ext cx="1579703" cy="22983"/>
        </a:xfrm>
        <a:custGeom>
          <a:avLst/>
          <a:gdLst/>
          <a:ahLst/>
          <a:cxnLst/>
          <a:rect l="0" t="0" r="0" b="0"/>
          <a:pathLst>
            <a:path>
              <a:moveTo>
                <a:pt x="0" y="11491"/>
              </a:moveTo>
              <a:lnTo>
                <a:pt x="1579703" y="11491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08865" y="2540740"/>
        <a:ext cx="78985" cy="78985"/>
      </dsp:txXfrm>
    </dsp:sp>
    <dsp:sp modelId="{A86CF2F9-BA32-4E37-B498-A2FC69906C17}">
      <dsp:nvSpPr>
        <dsp:cNvPr id="0" name=""/>
        <dsp:cNvSpPr/>
      </dsp:nvSpPr>
      <dsp:spPr>
        <a:xfrm>
          <a:off x="2879159" y="1310037"/>
          <a:ext cx="1830163" cy="1105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Mechanical reduction</a:t>
          </a:r>
        </a:p>
      </dsp:txBody>
      <dsp:txXfrm>
        <a:off x="2911550" y="1342428"/>
        <a:ext cx="1765381" cy="1041124"/>
      </dsp:txXfrm>
    </dsp:sp>
    <dsp:sp modelId="{0F3B9590-3FE3-4D3E-9F18-11AF2B282F4A}">
      <dsp:nvSpPr>
        <dsp:cNvPr id="0" name=""/>
        <dsp:cNvSpPr/>
      </dsp:nvSpPr>
      <dsp:spPr>
        <a:xfrm rot="20164291">
          <a:off x="4680059" y="1713400"/>
          <a:ext cx="680967" cy="22983"/>
        </a:xfrm>
        <a:custGeom>
          <a:avLst/>
          <a:gdLst/>
          <a:ahLst/>
          <a:cxnLst/>
          <a:rect l="0" t="0" r="0" b="0"/>
          <a:pathLst>
            <a:path>
              <a:moveTo>
                <a:pt x="0" y="11491"/>
              </a:moveTo>
              <a:lnTo>
                <a:pt x="680967" y="11491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03519" y="1707868"/>
        <a:ext cx="34048" cy="34048"/>
      </dsp:txXfrm>
    </dsp:sp>
    <dsp:sp modelId="{1AC6F2CA-862A-42FC-9949-C11753E6BA61}">
      <dsp:nvSpPr>
        <dsp:cNvPr id="0" name=""/>
        <dsp:cNvSpPr/>
      </dsp:nvSpPr>
      <dsp:spPr>
        <a:xfrm>
          <a:off x="5331763" y="1185529"/>
          <a:ext cx="1605054" cy="8025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Tooth brushing and tongue cleaning</a:t>
          </a:r>
        </a:p>
      </dsp:txBody>
      <dsp:txXfrm>
        <a:off x="5355268" y="1209034"/>
        <a:ext cx="1558044" cy="755517"/>
      </dsp:txXfrm>
    </dsp:sp>
    <dsp:sp modelId="{A93F474E-A2E0-45DA-9D96-513ED2A1114B}">
      <dsp:nvSpPr>
        <dsp:cNvPr id="0" name=""/>
        <dsp:cNvSpPr/>
      </dsp:nvSpPr>
      <dsp:spPr>
        <a:xfrm rot="3485902">
          <a:off x="4436317" y="2343019"/>
          <a:ext cx="1157938" cy="22983"/>
        </a:xfrm>
        <a:custGeom>
          <a:avLst/>
          <a:gdLst/>
          <a:ahLst/>
          <a:cxnLst/>
          <a:rect l="0" t="0" r="0" b="0"/>
          <a:pathLst>
            <a:path>
              <a:moveTo>
                <a:pt x="0" y="11491"/>
              </a:moveTo>
              <a:lnTo>
                <a:pt x="1157938" y="11491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986338" y="2325562"/>
        <a:ext cx="57896" cy="57896"/>
      </dsp:txXfrm>
    </dsp:sp>
    <dsp:sp modelId="{C032BBA7-14BE-4F6F-B7F6-7B297CE5C572}">
      <dsp:nvSpPr>
        <dsp:cNvPr id="0" name=""/>
        <dsp:cNvSpPr/>
      </dsp:nvSpPr>
      <dsp:spPr>
        <a:xfrm>
          <a:off x="5321250" y="2444767"/>
          <a:ext cx="1605054" cy="8025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Non-surgical  periodontal therapy</a:t>
          </a:r>
        </a:p>
      </dsp:txBody>
      <dsp:txXfrm>
        <a:off x="5344755" y="2468272"/>
        <a:ext cx="1558044" cy="755517"/>
      </dsp:txXfrm>
    </dsp:sp>
    <dsp:sp modelId="{7DF9D40E-C5CE-4D28-8C82-2C2B5E210EA5}">
      <dsp:nvSpPr>
        <dsp:cNvPr id="0" name=""/>
        <dsp:cNvSpPr/>
      </dsp:nvSpPr>
      <dsp:spPr>
        <a:xfrm rot="1203393">
          <a:off x="6905171" y="2954047"/>
          <a:ext cx="696948" cy="22983"/>
        </a:xfrm>
        <a:custGeom>
          <a:avLst/>
          <a:gdLst/>
          <a:ahLst/>
          <a:cxnLst/>
          <a:rect l="0" t="0" r="0" b="0"/>
          <a:pathLst>
            <a:path>
              <a:moveTo>
                <a:pt x="0" y="11491"/>
              </a:moveTo>
              <a:lnTo>
                <a:pt x="696948" y="11491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236222" y="2948115"/>
        <a:ext cx="34847" cy="34847"/>
      </dsp:txXfrm>
    </dsp:sp>
    <dsp:sp modelId="{B937C6E1-45B6-47AE-8B1F-331DC3CB97FC}">
      <dsp:nvSpPr>
        <dsp:cNvPr id="0" name=""/>
        <dsp:cNvSpPr/>
      </dsp:nvSpPr>
      <dsp:spPr>
        <a:xfrm>
          <a:off x="7580987" y="2683784"/>
          <a:ext cx="1605054" cy="8025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Scaling and root planning</a:t>
          </a:r>
        </a:p>
      </dsp:txBody>
      <dsp:txXfrm>
        <a:off x="7604492" y="2707289"/>
        <a:ext cx="1558044" cy="755517"/>
      </dsp:txXfrm>
    </dsp:sp>
    <dsp:sp modelId="{9F1D5AFD-B1FF-43FF-9493-E13BCDC799D3}">
      <dsp:nvSpPr>
        <dsp:cNvPr id="0" name=""/>
        <dsp:cNvSpPr/>
      </dsp:nvSpPr>
      <dsp:spPr>
        <a:xfrm rot="3776066">
          <a:off x="6534230" y="3475168"/>
          <a:ext cx="1438830" cy="22983"/>
        </a:xfrm>
        <a:custGeom>
          <a:avLst/>
          <a:gdLst/>
          <a:ahLst/>
          <a:cxnLst/>
          <a:rect l="0" t="0" r="0" b="0"/>
          <a:pathLst>
            <a:path>
              <a:moveTo>
                <a:pt x="0" y="11491"/>
              </a:moveTo>
              <a:lnTo>
                <a:pt x="1438830" y="11491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217675" y="3450689"/>
        <a:ext cx="71941" cy="71941"/>
      </dsp:txXfrm>
    </dsp:sp>
    <dsp:sp modelId="{6F94CB95-9EDB-42D7-8BA2-8618115D876A}">
      <dsp:nvSpPr>
        <dsp:cNvPr id="0" name=""/>
        <dsp:cNvSpPr/>
      </dsp:nvSpPr>
      <dsp:spPr>
        <a:xfrm>
          <a:off x="7580987" y="3726026"/>
          <a:ext cx="1605054" cy="8025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Photodynamic therapy</a:t>
          </a:r>
        </a:p>
      </dsp:txBody>
      <dsp:txXfrm>
        <a:off x="7604492" y="3749531"/>
        <a:ext cx="1558044" cy="755517"/>
      </dsp:txXfrm>
    </dsp:sp>
    <dsp:sp modelId="{B3DCA133-9643-467E-B528-BCAF30E99573}">
      <dsp:nvSpPr>
        <dsp:cNvPr id="0" name=""/>
        <dsp:cNvSpPr/>
      </dsp:nvSpPr>
      <dsp:spPr>
        <a:xfrm rot="2588712">
          <a:off x="2089001" y="3611128"/>
          <a:ext cx="950925" cy="22983"/>
        </a:xfrm>
        <a:custGeom>
          <a:avLst/>
          <a:gdLst/>
          <a:ahLst/>
          <a:cxnLst/>
          <a:rect l="0" t="0" r="0" b="0"/>
          <a:pathLst>
            <a:path>
              <a:moveTo>
                <a:pt x="0" y="11491"/>
              </a:moveTo>
              <a:lnTo>
                <a:pt x="950925" y="11491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40691" y="3598846"/>
        <a:ext cx="47546" cy="47546"/>
      </dsp:txXfrm>
    </dsp:sp>
    <dsp:sp modelId="{1D400158-5129-4135-9B21-F3C974D08F31}">
      <dsp:nvSpPr>
        <dsp:cNvPr id="0" name=""/>
        <dsp:cNvSpPr/>
      </dsp:nvSpPr>
      <dsp:spPr>
        <a:xfrm>
          <a:off x="2911372" y="3486311"/>
          <a:ext cx="1888860" cy="922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Chemical reduction</a:t>
          </a:r>
        </a:p>
      </dsp:txBody>
      <dsp:txXfrm>
        <a:off x="2938403" y="3513342"/>
        <a:ext cx="1834798" cy="868844"/>
      </dsp:txXfrm>
    </dsp:sp>
    <dsp:sp modelId="{0B4C498F-0CAF-465B-AEAD-CB3889B12FDB}">
      <dsp:nvSpPr>
        <dsp:cNvPr id="0" name=""/>
        <dsp:cNvSpPr/>
      </dsp:nvSpPr>
      <dsp:spPr>
        <a:xfrm rot="304233">
          <a:off x="4799239" y="3958727"/>
          <a:ext cx="508126" cy="22983"/>
        </a:xfrm>
        <a:custGeom>
          <a:avLst/>
          <a:gdLst/>
          <a:ahLst/>
          <a:cxnLst/>
          <a:rect l="0" t="0" r="0" b="0"/>
          <a:pathLst>
            <a:path>
              <a:moveTo>
                <a:pt x="0" y="11491"/>
              </a:moveTo>
              <a:lnTo>
                <a:pt x="508126" y="11491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40599" y="3957516"/>
        <a:ext cx="25406" cy="25406"/>
      </dsp:txXfrm>
    </dsp:sp>
    <dsp:sp modelId="{76E1DE1F-E565-4309-B2BE-B40E0FE0F01B}">
      <dsp:nvSpPr>
        <dsp:cNvPr id="0" name=""/>
        <dsp:cNvSpPr/>
      </dsp:nvSpPr>
      <dsp:spPr>
        <a:xfrm>
          <a:off x="5306371" y="3591410"/>
          <a:ext cx="1605054" cy="8025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 CHX, essential oil and </a:t>
          </a:r>
          <a:r>
            <a:rPr lang="en-US" sz="1300" b="1" kern="1200" dirty="0" err="1"/>
            <a:t>cetylpyridinium</a:t>
          </a:r>
          <a:r>
            <a:rPr lang="en-US" sz="1300" b="1" kern="1200" dirty="0"/>
            <a:t> chloride,…</a:t>
          </a:r>
        </a:p>
      </dsp:txBody>
      <dsp:txXfrm>
        <a:off x="5329876" y="3614915"/>
        <a:ext cx="1558044" cy="755517"/>
      </dsp:txXfrm>
    </dsp:sp>
    <dsp:sp modelId="{82E6AC4B-82D9-4FF8-81A9-EE383AC97DBA}">
      <dsp:nvSpPr>
        <dsp:cNvPr id="0" name=""/>
        <dsp:cNvSpPr/>
      </dsp:nvSpPr>
      <dsp:spPr>
        <a:xfrm rot="4417570">
          <a:off x="1453420" y="4306937"/>
          <a:ext cx="2128223" cy="22983"/>
        </a:xfrm>
        <a:custGeom>
          <a:avLst/>
          <a:gdLst/>
          <a:ahLst/>
          <a:cxnLst/>
          <a:rect l="0" t="0" r="0" b="0"/>
          <a:pathLst>
            <a:path>
              <a:moveTo>
                <a:pt x="0" y="11491"/>
              </a:moveTo>
              <a:lnTo>
                <a:pt x="2128223" y="11491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464327" y="4265223"/>
        <a:ext cx="106411" cy="106411"/>
      </dsp:txXfrm>
    </dsp:sp>
    <dsp:sp modelId="{FD6596FC-872F-440B-85A7-0C03032468BD}">
      <dsp:nvSpPr>
        <dsp:cNvPr id="0" name=""/>
        <dsp:cNvSpPr/>
      </dsp:nvSpPr>
      <dsp:spPr>
        <a:xfrm>
          <a:off x="2817509" y="4796774"/>
          <a:ext cx="1960959" cy="10852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Masking the odor</a:t>
          </a:r>
        </a:p>
      </dsp:txBody>
      <dsp:txXfrm>
        <a:off x="2849294" y="4828559"/>
        <a:ext cx="1897389" cy="1021647"/>
      </dsp:txXfrm>
    </dsp:sp>
    <dsp:sp modelId="{B6D7BCA2-6516-4900-AAF2-08947536D343}">
      <dsp:nvSpPr>
        <dsp:cNvPr id="0" name=""/>
        <dsp:cNvSpPr/>
      </dsp:nvSpPr>
      <dsp:spPr>
        <a:xfrm rot="167918">
          <a:off x="4778103" y="5342850"/>
          <a:ext cx="612754" cy="22983"/>
        </a:xfrm>
        <a:custGeom>
          <a:avLst/>
          <a:gdLst/>
          <a:ahLst/>
          <a:cxnLst/>
          <a:rect l="0" t="0" r="0" b="0"/>
          <a:pathLst>
            <a:path>
              <a:moveTo>
                <a:pt x="0" y="11491"/>
              </a:moveTo>
              <a:lnTo>
                <a:pt x="612754" y="11491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69161" y="5339023"/>
        <a:ext cx="30637" cy="30637"/>
      </dsp:txXfrm>
    </dsp:sp>
    <dsp:sp modelId="{2EF6D0E5-CDB1-43F1-8B7B-1787508B9FB9}">
      <dsp:nvSpPr>
        <dsp:cNvPr id="0" name=""/>
        <dsp:cNvSpPr/>
      </dsp:nvSpPr>
      <dsp:spPr>
        <a:xfrm>
          <a:off x="5390492" y="4968037"/>
          <a:ext cx="1605054" cy="8025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zinc</a:t>
          </a:r>
        </a:p>
      </dsp:txBody>
      <dsp:txXfrm>
        <a:off x="5413997" y="4991542"/>
        <a:ext cx="1558044" cy="755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38036-F49D-4B57-80C9-8B3695F747F4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06B02-5674-407E-8141-FD46E5993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84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06B02-5674-407E-8141-FD46E59934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7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9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1" y="1792225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3" y="322682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10" y="292610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69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908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532846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3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9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6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3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6" y="5109109"/>
            <a:ext cx="3050439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3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5" y="5109109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3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012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5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5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915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6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3" y="1297431"/>
            <a:ext cx="6247547" cy="47296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449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9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6" y="1792226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7" y="3227834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</p:spPr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272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92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61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435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2"/>
            <a:ext cx="4825159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4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592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4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4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3179764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891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278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9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533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5" y="1447800"/>
            <a:ext cx="519006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2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825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5"/>
            <a:ext cx="3865135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659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5536665"/>
            <a:ext cx="8825659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396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7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91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7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9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7" y="982134"/>
            <a:ext cx="8453907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029201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659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803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6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2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2" y="3179765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4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300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6" y="4532846"/>
            <a:ext cx="305043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3" y="5109105"/>
            <a:ext cx="305043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7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3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40"/>
            <a:ext cx="3644283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189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5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41" y="6391840"/>
            <a:ext cx="990599" cy="304799"/>
          </a:xfrm>
        </p:spPr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208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6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6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6" y="6391840"/>
            <a:ext cx="992135" cy="304799"/>
          </a:xfrm>
        </p:spPr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99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9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7" y="980519"/>
            <a:ext cx="8453907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6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6161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3" y="3085765"/>
            <a:ext cx="11262867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2495447"/>
            <a:ext cx="10993547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9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3"/>
            <a:ext cx="691721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9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501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5" y="614407"/>
            <a:ext cx="11309339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2180498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1" y="5956139"/>
            <a:ext cx="1052508" cy="365125"/>
          </a:xfrm>
        </p:spPr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498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8" y="5141976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43912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530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3" y="606556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4" y="2228004"/>
            <a:ext cx="5422391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4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763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3" y="606556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0" y="2250894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926054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7" y="2250894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10" y="2926054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18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6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5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8501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6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4" y="5262298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386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3" y="5260129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2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5" y="614407"/>
            <a:ext cx="11309339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06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0126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2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675728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5" y="675728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4" y="5956139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5" y="5951813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6" y="5956139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903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9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6" y="1792226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7" y="3227834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</p:spPr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205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881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61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9174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2"/>
            <a:ext cx="4825159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4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861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4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4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3179764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641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45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2226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5" y="1447800"/>
            <a:ext cx="519006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2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688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5"/>
            <a:ext cx="3865135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04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5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2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2" y="3193563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301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2" y="3193563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7124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5536665"/>
            <a:ext cx="8825659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083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7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281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7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9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7" y="982134"/>
            <a:ext cx="8453907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029201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853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9852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6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2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2" y="3179765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4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7543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6" y="4532846"/>
            <a:ext cx="305043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3" y="5109105"/>
            <a:ext cx="305043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7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3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40"/>
            <a:ext cx="3644283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138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5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41" y="6391840"/>
            <a:ext cx="990599" cy="304799"/>
          </a:xfrm>
        </p:spPr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9277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6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6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6" y="6391840"/>
            <a:ext cx="992135" cy="304799"/>
          </a:xfrm>
        </p:spPr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41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9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8" y="4532846"/>
            <a:ext cx="3046767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5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6" y="5184002"/>
            <a:ext cx="3050439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9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5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8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09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3" y="1278468"/>
            <a:ext cx="6247547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95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9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6" y="1792226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7" y="3227834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</p:spPr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75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41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1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61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46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2"/>
            <a:ext cx="4825159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4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75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4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4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3179764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26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82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94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5" y="1447800"/>
            <a:ext cx="519006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2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87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5"/>
            <a:ext cx="3865135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75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5536665"/>
            <a:ext cx="8825659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84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7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08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7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9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7" y="982134"/>
            <a:ext cx="8453907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029201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43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8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6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74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59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6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2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2" y="3179765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4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26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6" y="4532846"/>
            <a:ext cx="305043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3" y="5109105"/>
            <a:ext cx="305043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7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3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40"/>
            <a:ext cx="3644283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75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5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41" y="6391840"/>
            <a:ext cx="990599" cy="304799"/>
          </a:xfrm>
        </p:spPr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733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6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6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6" y="6391840"/>
            <a:ext cx="992135" cy="304799"/>
          </a:xfrm>
        </p:spPr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46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9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6" y="1792226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7" y="3227834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</p:spPr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397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84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61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27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2"/>
            <a:ext cx="4825159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4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96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4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4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3179764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33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2"/>
            <a:ext cx="4825159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4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01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762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044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5" y="1447800"/>
            <a:ext cx="519006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2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640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5"/>
            <a:ext cx="3865135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69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5536665"/>
            <a:ext cx="8825659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89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7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08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7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9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7" y="982134"/>
            <a:ext cx="8453907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029201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34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20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6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2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2" y="3179765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4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74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6" y="4532846"/>
            <a:ext cx="305043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3" y="5109105"/>
            <a:ext cx="305043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7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3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40"/>
            <a:ext cx="3644283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0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4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4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79764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355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5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41" y="6391840"/>
            <a:ext cx="990599" cy="304799"/>
          </a:xfrm>
        </p:spPr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350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6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6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6" y="6391840"/>
            <a:ext cx="992135" cy="304799"/>
          </a:xfrm>
        </p:spPr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432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9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6" y="1792226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7" y="3227834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</p:spPr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670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361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61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108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2"/>
            <a:ext cx="4825159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4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09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4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4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3179764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990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175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720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5" y="1447800"/>
            <a:ext cx="519006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2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1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681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5"/>
            <a:ext cx="3865135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05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5536665"/>
            <a:ext cx="8825659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699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7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394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7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9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7" y="982134"/>
            <a:ext cx="8453907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029201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710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934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6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2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2" y="3179765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4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885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6" y="4532846"/>
            <a:ext cx="305043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3" y="5109105"/>
            <a:ext cx="305043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7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3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40"/>
            <a:ext cx="3644283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459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5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41" y="6391840"/>
            <a:ext cx="990599" cy="304799"/>
          </a:xfrm>
        </p:spPr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593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6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6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6" y="6391840"/>
            <a:ext cx="992135" cy="304799"/>
          </a:xfrm>
        </p:spPr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770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9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6" y="1792226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7" y="3227834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</p:spPr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5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235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012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61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319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2"/>
            <a:ext cx="4825159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4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854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4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4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3179764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405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847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838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5" y="1447800"/>
            <a:ext cx="519006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2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510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5"/>
            <a:ext cx="3865135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128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5536665"/>
            <a:ext cx="8825659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431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7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4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8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2"/>
            <a:ext cx="2793159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275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7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9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7" y="982134"/>
            <a:ext cx="8453907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029201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993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992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6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2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2" y="3179765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4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771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6" y="4532846"/>
            <a:ext cx="305043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3" y="5109105"/>
            <a:ext cx="305043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7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3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40"/>
            <a:ext cx="3644283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026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5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41" y="6391840"/>
            <a:ext cx="990599" cy="304799"/>
          </a:xfrm>
        </p:spPr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188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6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6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6" y="6391840"/>
            <a:ext cx="992135" cy="304799"/>
          </a:xfrm>
        </p:spPr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462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9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81" y="1792225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6" y="3226822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10" y="292610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014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5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651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8" y="2677646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61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946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2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3" y="2603502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37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218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9" cy="28074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501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148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019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823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8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2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60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8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048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851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880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2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6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08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486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5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5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2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2" y="3187263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2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5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2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9" y="6394063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9" y="6391840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6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5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6" y="6391840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1" y="6391840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2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3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5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6" y="6391840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1" y="6391840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2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5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6" y="6391840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1" y="6391840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2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6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5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6" y="6391840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1" y="6391840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2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9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5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1" y="6391841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9" y="6394409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2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4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  <p:sldLayoutId id="21474840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5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6" y="6391840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1" y="6391840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2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5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  <p:sldLayoutId id="2147484072" r:id="rId12"/>
    <p:sldLayoutId id="2147484073" r:id="rId13"/>
    <p:sldLayoutId id="2147484074" r:id="rId14"/>
    <p:sldLayoutId id="2147484075" r:id="rId15"/>
    <p:sldLayoutId id="2147484076" r:id="rId16"/>
    <p:sldLayoutId id="21474840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3" y="5956139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3"/>
            <a:ext cx="6917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1" y="5956139"/>
            <a:ext cx="1052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5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572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5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6" y="6391840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4B13F19-D7E9-4199-B906-EA47E7DEA17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1" y="6391840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2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404599D-1570-4053-88E5-F506E6F3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7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  <p:sldLayoutId id="2147484168" r:id="rId12"/>
    <p:sldLayoutId id="2147484169" r:id="rId13"/>
    <p:sldLayoutId id="2147484170" r:id="rId14"/>
    <p:sldLayoutId id="2147484171" r:id="rId15"/>
    <p:sldLayoutId id="2147484172" r:id="rId16"/>
    <p:sldLayoutId id="214748417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bin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6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3.jpg"/><Relationship Id="rId5" Type="http://schemas.openxmlformats.org/officeDocument/2006/relationships/diagramLayout" Target="../diagrams/layout2.xml"/><Relationship Id="rId10" Type="http://schemas.openxmlformats.org/officeDocument/2006/relationships/image" Target="../media/image32.jpg"/><Relationship Id="rId4" Type="http://schemas.openxmlformats.org/officeDocument/2006/relationships/diagramData" Target="../diagrams/data2.xml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50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4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8.jp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7.bin"/><Relationship Id="rId4" Type="http://schemas.openxmlformats.org/officeDocument/2006/relationships/diagramLayout" Target="../diagrams/layout3.xml"/><Relationship Id="rId9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bin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5A384-60DB-45AF-9E66-C9179F85088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86522" y="1380565"/>
            <a:ext cx="9505950" cy="2609850"/>
          </a:xfrm>
        </p:spPr>
        <p:txBody>
          <a:bodyPr>
            <a:no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+mn-lt"/>
              </a:rPr>
              <a:t>Management </a:t>
            </a:r>
            <a:r>
              <a:rPr lang="en-US" sz="4800" b="1" dirty="0">
                <a:solidFill>
                  <a:srgbClr val="7030A0"/>
                </a:solidFill>
                <a:latin typeface="+mn-lt"/>
              </a:rPr>
              <a:t>of oral halitosis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EFA2E4-6C15-4A92-AEEE-B279B4E8D197}"/>
              </a:ext>
            </a:extLst>
          </p:cNvPr>
          <p:cNvSpPr txBox="1"/>
          <p:nvPr/>
        </p:nvSpPr>
        <p:spPr>
          <a:xfrm>
            <a:off x="8908610" y="5323438"/>
            <a:ext cx="3283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: Mohamed Saeed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35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EE549-592E-4131-BF78-4C5A221D3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562" y="367391"/>
            <a:ext cx="4134242" cy="1820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4DA312-C8CE-4005-AF2A-2283D0E5C49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25476" y="2357438"/>
            <a:ext cx="4826000" cy="34163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Gram positive bacteria</a:t>
            </a:r>
          </a:p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Actinomyces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spp.</a:t>
            </a:r>
            <a:b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Bifidobacterium breve</a:t>
            </a:r>
            <a:b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Collinsella</a:t>
            </a: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aerofaciens</a:t>
            </a:r>
            <a:b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Eubacterium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spp.</a:t>
            </a:r>
            <a:b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Lactobacillus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spp.</a:t>
            </a:r>
            <a:b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Peptostreptococcus</a:t>
            </a: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spp.</a:t>
            </a:r>
            <a:b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Propionibacterium </a:t>
            </a:r>
            <a:r>
              <a:rPr lang="en-US" sz="20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avidum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0E0C58-558B-4FA8-92F5-E85A58280E2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482343" y="2260620"/>
            <a:ext cx="5451475" cy="341630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Gram negative bacteria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Campylobacter 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spp.</a:t>
            </a:r>
            <a:b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Bacteroides </a:t>
            </a:r>
            <a:r>
              <a:rPr lang="en-US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loescheii</a:t>
            </a:r>
            <a:b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Centipeda</a:t>
            </a:r>
            <a: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periodontii</a:t>
            </a:r>
            <a:b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Dialister</a:t>
            </a:r>
            <a: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pneumosintes</a:t>
            </a:r>
            <a:b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Eikenella</a:t>
            </a:r>
            <a: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corrodens</a:t>
            </a:r>
            <a:b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Enterobacteriaceae</a:t>
            </a:r>
            <a:b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Fusobacterium</a:t>
            </a:r>
            <a: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spp.</a:t>
            </a:r>
            <a:b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Leptotrichia</a:t>
            </a:r>
            <a: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buccalis</a:t>
            </a:r>
            <a:b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en-US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Porphyromonas</a:t>
            </a:r>
            <a: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spp.</a:t>
            </a:r>
            <a:b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en-US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Selenomonas</a:t>
            </a:r>
            <a: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spp.</a:t>
            </a:r>
            <a:b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Veillonella</a:t>
            </a:r>
            <a:r>
              <a:rPr lang="en-US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sp.</a:t>
            </a:r>
            <a:b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Treponema </a:t>
            </a:r>
            <a:r>
              <a:rPr lang="en-US" sz="2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denticola</a:t>
            </a:r>
            <a:br>
              <a:rPr 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Tannerella</a:t>
            </a:r>
            <a:r>
              <a:rPr 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forsythensis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B83B3B-A504-4AD7-8627-2FA28A455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305" y="2689707"/>
            <a:ext cx="2067605" cy="21009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285BB7-6B20-4AF7-8A24-2139ECF3F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2811" y="2776853"/>
            <a:ext cx="1963715" cy="1963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08ED6B-BAEB-41FD-8390-C0E682032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95" y="-53788"/>
            <a:ext cx="2562417" cy="2310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44E87-4439-4230-AD74-975AA7277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0" y="295662"/>
            <a:ext cx="3224471" cy="180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522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1F491-F7E7-4665-96E7-3CA1D22B2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129" y="1153774"/>
            <a:ext cx="6626041" cy="551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45A2E49-0372-4AD8-8668-5E212C8C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14392" y="661697"/>
            <a:ext cx="8761413" cy="70696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Extraoral halitosis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F0160-9A62-48FC-A876-B7FBE617A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8" y="2853215"/>
            <a:ext cx="1614072" cy="1621278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3F4F81E1-AEC9-4BAB-AD00-5ED6CC3680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4949784"/>
              </p:ext>
            </p:extLst>
          </p:nvPr>
        </p:nvGraphicFramePr>
        <p:xfrm>
          <a:off x="2566316" y="2590231"/>
          <a:ext cx="1733175" cy="2147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9DEBDD7-74E4-4E62-BFCD-105FF8D9573E}"/>
              </a:ext>
            </a:extLst>
          </p:cNvPr>
          <p:cNvSpPr txBox="1"/>
          <p:nvPr/>
        </p:nvSpPr>
        <p:spPr>
          <a:xfrm>
            <a:off x="657448" y="2449248"/>
            <a:ext cx="30551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Account for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Of all cases of halitosis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E553CA-6681-414B-AF89-E64A3CBFD7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2" y="2248348"/>
            <a:ext cx="5314904" cy="4156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1B25EA-E1F6-4FD8-ADC5-19850FC2C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557" y="4905480"/>
            <a:ext cx="1661232" cy="9052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07779C-255E-4E64-8FD6-CFBDEFFFCC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7753" y="5711828"/>
            <a:ext cx="1908985" cy="107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8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AB059-34E7-4C5F-BF96-A7B850F62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1" y="944469"/>
            <a:ext cx="8761413" cy="706964"/>
          </a:xfrm>
        </p:spPr>
        <p:txBody>
          <a:bodyPr/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Diagnosis of halitosis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D0F2A-E6C4-4C83-967A-1716578EC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231" y="2288327"/>
            <a:ext cx="4666130" cy="3499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688C38-AFBF-4D3D-A623-280156F578BC}"/>
              </a:ext>
            </a:extLst>
          </p:cNvPr>
          <p:cNvSpPr txBox="1"/>
          <p:nvPr/>
        </p:nvSpPr>
        <p:spPr>
          <a:xfrm>
            <a:off x="594361" y="2679568"/>
            <a:ext cx="37409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Chief complaint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Medical and dental history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Dietary  information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Frequency</a:t>
            </a:r>
          </a:p>
          <a:p>
            <a:r>
              <a:rPr lang="en-US" spc="-14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Duration</a:t>
            </a:r>
          </a:p>
          <a:p>
            <a:r>
              <a:rPr lang="en-US" spc="-14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of </a:t>
            </a:r>
            <a:r>
              <a:rPr lang="en-US" spc="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appearance within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pc="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day</a:t>
            </a:r>
          </a:p>
          <a:p>
            <a:r>
              <a:rPr lang="en-US" spc="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Medications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 </a:t>
            </a:r>
            <a:r>
              <a:rPr lang="en-US" spc="1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Habits (smoking</a:t>
            </a:r>
            <a:r>
              <a:rPr lang="en-US" spc="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pc="1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alcohol drinking</a:t>
            </a:r>
            <a:r>
              <a:rPr lang="en-US" spc="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0B823F-A9DE-499A-BE80-993B6E8BC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83" b="90000" l="10000" r="95244">
                        <a14:foregroundMark x1="39268" y1="8659" x2="39268" y2="8659"/>
                        <a14:foregroundMark x1="38659" y1="24268" x2="38659" y2="24268"/>
                        <a14:foregroundMark x1="27927" y1="11707" x2="27927" y2="11707"/>
                        <a14:foregroundMark x1="20976" y1="14268" x2="20976" y2="14268"/>
                        <a14:foregroundMark x1="20976" y1="7805" x2="20976" y2="7805"/>
                        <a14:foregroundMark x1="19146" y1="7927" x2="19146" y2="7927"/>
                        <a14:foregroundMark x1="44512" y1="29146" x2="44512" y2="29146"/>
                        <a14:foregroundMark x1="58902" y1="7683" x2="58902" y2="7683"/>
                        <a14:foregroundMark x1="16098" y1="8659" x2="16098" y2="8659"/>
                        <a14:foregroundMark x1="14024" y1="8902" x2="14024" y2="8902"/>
                        <a14:foregroundMark x1="13902" y1="8415" x2="13902" y2="8415"/>
                        <a14:foregroundMark x1="25244" y1="7927" x2="25244" y2="7927"/>
                        <a14:foregroundMark x1="23049" y1="7683" x2="23049" y2="7683"/>
                        <a14:foregroundMark x1="19268" y1="7683" x2="19268" y2="7683"/>
                        <a14:foregroundMark x1="15366" y1="7683" x2="15366" y2="7683"/>
                        <a14:foregroundMark x1="11951" y1="7805" x2="11951" y2="7805"/>
                        <a14:foregroundMark x1="14512" y1="7683" x2="14512" y2="7683"/>
                        <a14:foregroundMark x1="17439" y1="7683" x2="17439" y2="7683"/>
                        <a14:foregroundMark x1="20976" y1="31951" x2="20976" y2="31951"/>
                        <a14:foregroundMark x1="19146" y1="23780" x2="19146" y2="23780"/>
                        <a14:foregroundMark x1="22683" y1="21707" x2="22683" y2="21707"/>
                        <a14:foregroundMark x1="18293" y1="35244" x2="18293" y2="35244"/>
                        <a14:foregroundMark x1="85122" y1="41707" x2="85122" y2="41707"/>
                        <a14:foregroundMark x1="79756" y1="47439" x2="79756" y2="47439"/>
                        <a14:foregroundMark x1="77439" y1="50854" x2="77439" y2="50854"/>
                        <a14:foregroundMark x1="93537" y1="28415" x2="93537" y2="28415"/>
                        <a14:foregroundMark x1="95244" y1="27195" x2="95244" y2="27195"/>
                        <a14:foregroundMark x1="95244" y1="27195" x2="95244" y2="27195"/>
                        <a14:foregroundMark x1="87439" y1="36707" x2="87439" y2="36707"/>
                        <a14:foregroundMark x1="87439" y1="36707" x2="87439" y2="36707"/>
                        <a14:foregroundMark x1="87439" y1="36707" x2="87439" y2="36707"/>
                        <a14:foregroundMark x1="87439" y1="36707" x2="87439" y2="36707"/>
                        <a14:foregroundMark x1="87439" y1="36707" x2="87439" y2="36707"/>
                        <a14:foregroundMark x1="87439" y1="36707" x2="87439" y2="36707"/>
                        <a14:foregroundMark x1="87439" y1="36707" x2="87439" y2="36707"/>
                        <a14:foregroundMark x1="83780" y1="39390" x2="86341" y2="38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011" y="2868406"/>
            <a:ext cx="3038644" cy="303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A1A09-4A41-47D9-85F0-0E8A99AC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Diagnosis of halitosis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E2918-E198-4AB1-8618-AFD100D8A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64" y="2595110"/>
            <a:ext cx="4646989" cy="3880993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measurement techniques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Organoleptic Method (Sniff Test)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sensory organoleptic assessment by a clinician is considered as the 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gold standard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diagnosis of oral malodor </a:t>
            </a:r>
            <a:r>
              <a:rPr lang="en-US" sz="1300" dirty="0"/>
              <a:t>(</a:t>
            </a:r>
            <a:r>
              <a:rPr lang="en-US" sz="1300" dirty="0" err="1"/>
              <a:t>Sterer</a:t>
            </a:r>
            <a:r>
              <a:rPr lang="en-US" sz="1300" dirty="0"/>
              <a:t> and Rosenberg, 2020b).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Saliva odor test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Tongue odor test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Floss odor test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Spoon odor test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 assessment test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92A36-F480-484B-927B-D96F5447B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83" y="2716331"/>
            <a:ext cx="2905125" cy="3638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A9F14E-FF58-45B4-A1DF-428031636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108" y="2223665"/>
            <a:ext cx="3508521" cy="2079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E 335 - Counseling and Treating Bad Breath Patients: A Step-By-Step  Approach">
            <a:extLst>
              <a:ext uri="{FF2B5EF4-FFF2-40B4-BE49-F238E27FC236}">
                <a16:creationId xmlns:a16="http://schemas.microsoft.com/office/drawing/2014/main" id="{28522D92-60FA-4765-B3A9-EF3035D53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684" y="4504014"/>
            <a:ext cx="2727093" cy="216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64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E8C8A4-07CA-4075-88A1-0E3110CE8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20" y="3587614"/>
            <a:ext cx="3798535" cy="28535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9A1A09-4A41-47D9-85F0-0E8A99AC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Diagnosis of halitosis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E2918-E198-4AB1-8618-AFD100D8A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999" y="2468032"/>
            <a:ext cx="4289501" cy="3416300"/>
          </a:xfrm>
        </p:spPr>
        <p:txBody>
          <a:bodyPr>
            <a:normAutofit/>
          </a:bodyPr>
          <a:lstStyle/>
          <a:p>
            <a:r>
              <a:rPr lang="en-US" sz="1900" b="1" dirty="0">
                <a:solidFill>
                  <a:schemeClr val="accent5"/>
                </a:solidFill>
              </a:rPr>
              <a:t>Direct measurement techniques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B050"/>
                </a:solidFill>
              </a:rPr>
              <a:t>Gas chromatography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err="1">
                <a:solidFill>
                  <a:srgbClr val="00B050"/>
                </a:solidFill>
              </a:rPr>
              <a:t>Halimeter</a:t>
            </a:r>
            <a:endParaRPr lang="en-US" b="1" dirty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B050"/>
                </a:solidFill>
              </a:rPr>
              <a:t>Electronic Nose</a:t>
            </a:r>
          </a:p>
          <a:p>
            <a:pPr>
              <a:buFont typeface="Wingdings" panose="05000000000000000000" pitchFamily="2" charset="2"/>
              <a:buChar char="q"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126786-934B-48AE-B229-77971A448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230" y="2560047"/>
            <a:ext cx="6972855" cy="348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87694F-A5B8-49F3-8867-1640E365C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557" y="2376723"/>
            <a:ext cx="5910106" cy="3940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1AD0DD-DF61-4B06-96C8-2573DD40D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61" y="2714844"/>
            <a:ext cx="6123353" cy="333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53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E8539-3521-4E78-A9DF-28B749EDFC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0657" y="169140"/>
            <a:ext cx="8761413" cy="728662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Diagnostic Methods for Oral Halitosis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5CF670B-0B91-4845-8095-D625CCE28D43}"/>
              </a:ext>
            </a:extLst>
          </p:cNvPr>
          <p:cNvGraphicFramePr>
            <a:graphicFrameLocks noGrp="1"/>
          </p:cNvGraphicFramePr>
          <p:nvPr/>
        </p:nvGraphicFramePr>
        <p:xfrm>
          <a:off x="561315" y="897802"/>
          <a:ext cx="10836998" cy="5702172"/>
        </p:xfrm>
        <a:graphic>
          <a:graphicData uri="http://schemas.openxmlformats.org/drawingml/2006/table">
            <a:tbl>
              <a:tblPr firstRow="1" firstCol="1">
                <a:tableStyleId>{17292A2E-F333-43FB-9621-5CBBE7FDCDCB}</a:tableStyleId>
              </a:tblPr>
              <a:tblGrid>
                <a:gridCol w="1638677">
                  <a:extLst>
                    <a:ext uri="{9D8B030D-6E8A-4147-A177-3AD203B41FA5}">
                      <a16:colId xmlns:a16="http://schemas.microsoft.com/office/drawing/2014/main" val="2448598287"/>
                    </a:ext>
                  </a:extLst>
                </a:gridCol>
                <a:gridCol w="1883121">
                  <a:extLst>
                    <a:ext uri="{9D8B030D-6E8A-4147-A177-3AD203B41FA5}">
                      <a16:colId xmlns:a16="http://schemas.microsoft.com/office/drawing/2014/main" val="2004094211"/>
                    </a:ext>
                  </a:extLst>
                </a:gridCol>
                <a:gridCol w="1937212">
                  <a:extLst>
                    <a:ext uri="{9D8B030D-6E8A-4147-A177-3AD203B41FA5}">
                      <a16:colId xmlns:a16="http://schemas.microsoft.com/office/drawing/2014/main" val="1637982650"/>
                    </a:ext>
                  </a:extLst>
                </a:gridCol>
                <a:gridCol w="1705789">
                  <a:extLst>
                    <a:ext uri="{9D8B030D-6E8A-4147-A177-3AD203B41FA5}">
                      <a16:colId xmlns:a16="http://schemas.microsoft.com/office/drawing/2014/main" val="2910310477"/>
                    </a:ext>
                  </a:extLst>
                </a:gridCol>
                <a:gridCol w="1892813">
                  <a:extLst>
                    <a:ext uri="{9D8B030D-6E8A-4147-A177-3AD203B41FA5}">
                      <a16:colId xmlns:a16="http://schemas.microsoft.com/office/drawing/2014/main" val="1512479446"/>
                    </a:ext>
                  </a:extLst>
                </a:gridCol>
                <a:gridCol w="1779386">
                  <a:extLst>
                    <a:ext uri="{9D8B030D-6E8A-4147-A177-3AD203B41FA5}">
                      <a16:colId xmlns:a16="http://schemas.microsoft.com/office/drawing/2014/main" val="349266392"/>
                    </a:ext>
                  </a:extLst>
                </a:gridCol>
              </a:tblGrid>
              <a:tr h="2153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Category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Method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Mechanism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Reliability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Clinical Utility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Key References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extLst>
                  <a:ext uri="{0D108BD9-81ED-4DB2-BD59-A6C34878D82A}">
                    <a16:rowId xmlns:a16="http://schemas.microsoft.com/office/drawing/2014/main" val="3631190414"/>
                  </a:ext>
                </a:extLst>
              </a:tr>
              <a:tr h="7141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Organoleptic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Organoleptic Assessment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Trained clinician sniffs breath at varying distances (0–10 cm) and rates odor intensity (0–5 scale).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Gold standard; subjective but validated.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High (diagnostic reference for trials).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Rosenberg &amp; McCulloch (1992)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extLst>
                  <a:ext uri="{0D108BD9-81ED-4DB2-BD59-A6C34878D82A}">
                    <a16:rowId xmlns:a16="http://schemas.microsoft.com/office/drawing/2014/main" val="17152172"/>
                  </a:ext>
                </a:extLst>
              </a:tr>
              <a:tr h="4829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Instrumental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Gas Chromatography (e.g., OralChroma™)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Quantifies volatile sulfur compounds (VSCs: H₂S, CH₃SH, (CH₃)₂S) in breath.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Objective; detects specific VSCs.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High (research/clinical use; costly).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Tangerman &amp; Winkel (2007)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extLst>
                  <a:ext uri="{0D108BD9-81ED-4DB2-BD59-A6C34878D82A}">
                    <a16:rowId xmlns:a16="http://schemas.microsoft.com/office/drawing/2014/main" val="3289420406"/>
                  </a:ext>
                </a:extLst>
              </a:tr>
              <a:tr h="429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Sulfide Monitors (e.g., Halimeter®)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Measures total VSC levels (primarily H₂S) via electrochemical sensors.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Moderate; detects H₂S but misses other VSCs.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Moderate (common in dental clinics).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Rosenberg et al. (1991)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extLst>
                  <a:ext uri="{0D108BD9-81ED-4DB2-BD59-A6C34878D82A}">
                    <a16:rowId xmlns:a16="http://schemas.microsoft.com/office/drawing/2014/main" val="3116136636"/>
                  </a:ext>
                </a:extLst>
              </a:tr>
              <a:tr h="8566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Microbiological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BANA Test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Detects Treponema denticola, Porphyromonas gingivalis, and Tannerella forsythia (hydrolyze benzoyl-arginine-naphthylamide).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Specific for periodontitis-related halitosis.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Moderate (supplemental use).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Loesche et al. (1990)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extLst>
                  <a:ext uri="{0D108BD9-81ED-4DB2-BD59-A6C34878D82A}">
                    <a16:rowId xmlns:a16="http://schemas.microsoft.com/office/drawing/2014/main" val="112220750"/>
                  </a:ext>
                </a:extLst>
              </a:tr>
              <a:tr h="429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Salivary Incubation Test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Incubates saliva to measure VSC production by oral bacteria.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Correlates with oral bacterial load.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Low (research only).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Kleinberg &amp; Codipilly (1995)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extLst>
                  <a:ext uri="{0D108BD9-81ED-4DB2-BD59-A6C34878D82A}">
                    <a16:rowId xmlns:a16="http://schemas.microsoft.com/office/drawing/2014/main" val="1011354549"/>
                  </a:ext>
                </a:extLst>
              </a:tr>
              <a:tr h="429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PCR/Culture Analysis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Identifies halitosis-associated bacteria (e.g., Solobacterium moorei).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High specificity; time-consuming.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Research-focused.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Haraszthy et al. (2007)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extLst>
                  <a:ext uri="{0D108BD9-81ED-4DB2-BD59-A6C34878D82A}">
                    <a16:rowId xmlns:a16="http://schemas.microsoft.com/office/drawing/2014/main" val="725316203"/>
                  </a:ext>
                </a:extLst>
              </a:tr>
              <a:tr h="429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Self-Assessment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Patient Self-Reports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Patient rates own breath quality (questionnaires, visual analog scales).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Low reliability (under/overestimation common).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Adjunctive screening.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Eli et al. (1999)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extLst>
                  <a:ext uri="{0D108BD9-81ED-4DB2-BD59-A6C34878D82A}">
                    <a16:rowId xmlns:a16="http://schemas.microsoft.com/office/drawing/2014/main" val="3370917230"/>
                  </a:ext>
                </a:extLst>
              </a:tr>
              <a:tr h="429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Clinical Examination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Tongue Coating Index (TCI)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Visual scoring of tongue coating thickness (0–4 scale).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Correlates with VSC levels; moderate reliability.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High (guides tongue cleaning).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Winkel et al. (2003)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extLst>
                  <a:ext uri="{0D108BD9-81ED-4DB2-BD59-A6C34878D82A}">
                    <a16:rowId xmlns:a16="http://schemas.microsoft.com/office/drawing/2014/main" val="2045874834"/>
                  </a:ext>
                </a:extLst>
              </a:tr>
              <a:tr h="429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Periodontal Examination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Assesses plaque, gingivitis, and periodontal pockets (linked to VSCs).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Identifies oral causes (e.g., periodontitis).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Critical for treatment planning.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Rösing et al. (2009)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extLst>
                  <a:ext uri="{0D108BD9-81ED-4DB2-BD59-A6C34878D82A}">
                    <a16:rowId xmlns:a16="http://schemas.microsoft.com/office/drawing/2014/main" val="1494386036"/>
                  </a:ext>
                </a:extLst>
              </a:tr>
              <a:tr h="429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Emerging Technologies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Electronic Noses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AI-driven sensors mimic olfaction to detect odor patterns.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Promising but variable accuracy.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Experimental.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Dragonieri et al. (2009)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extLst>
                  <a:ext uri="{0D108BD9-81ED-4DB2-BD59-A6C34878D82A}">
                    <a16:rowId xmlns:a16="http://schemas.microsoft.com/office/drawing/2014/main" val="2066496271"/>
                  </a:ext>
                </a:extLst>
              </a:tr>
              <a:tr h="4291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Portable Breath Sensors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Handheld devices (e.g., metal oxide sensors) detect VSCs.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Rapid but less precise than lab tools.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Emerging for home use.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Kim et al. (2021)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0" marR="1400" marT="1400" marB="0" anchor="ctr"/>
                </a:tc>
                <a:extLst>
                  <a:ext uri="{0D108BD9-81ED-4DB2-BD59-A6C34878D82A}">
                    <a16:rowId xmlns:a16="http://schemas.microsoft.com/office/drawing/2014/main" val="4144655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392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A1A09-4A41-47D9-85F0-0E8A99AC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Diagnosis of halitosis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E2918-E198-4AB1-8618-AFD100D8A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999" y="2468032"/>
            <a:ext cx="4821558" cy="34163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Indirect measurement techniques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B050"/>
                </a:solidFill>
              </a:rPr>
              <a:t>BANA (Benzoyl-DL-arginine- α-Naphthylamide) test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B050"/>
                </a:solidFill>
              </a:rPr>
              <a:t>Quantifying beta-galactosidase activity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B050"/>
                </a:solidFill>
              </a:rPr>
              <a:t>PCR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A77FEC-B4A2-4486-B0AB-AF2262BB9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447" y="1741795"/>
            <a:ext cx="4716877" cy="5020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B223E5-B2C8-4E17-8C4D-FC5B2A436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70" y="1741795"/>
            <a:ext cx="6754649" cy="4631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8239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54CF878-AF55-471E-B36A-1CFE27AE4A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7814568"/>
              </p:ext>
            </p:extLst>
          </p:nvPr>
        </p:nvGraphicFramePr>
        <p:xfrm>
          <a:off x="252249" y="286407"/>
          <a:ext cx="9186042" cy="6285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6221A06-52FE-4ED8-B446-8591354254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664" y="430432"/>
            <a:ext cx="3426376" cy="2284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D403A-BF89-4CDE-8D37-F3371B0149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291" y="2788001"/>
            <a:ext cx="2606564" cy="1957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60B41-C371-4FDD-AF12-AE3F9D73A9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444" y="4621235"/>
            <a:ext cx="3139309" cy="213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E943CD-A179-422C-9D46-8945EBBD60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918" y="599038"/>
            <a:ext cx="4897792" cy="303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8B1948-DE59-4C05-A8E0-C9471AA9A9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873" y="3631299"/>
            <a:ext cx="3711737" cy="2778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A36F7E-671A-4529-A489-FF97BEA78CB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413" b="26274"/>
          <a:stretch/>
        </p:blipFill>
        <p:spPr>
          <a:xfrm>
            <a:off x="7322776" y="2956603"/>
            <a:ext cx="4722081" cy="339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9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A188B9-B4D4-49C7-BCC9-76A735C4F6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42A188B9-B4D4-49C7-BCC9-76A735C4F6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71CB0B-FF52-4E83-BC7D-C5539F1DBD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4171CB0B-FF52-4E83-BC7D-C5539F1DBD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6CF2F9-BA32-4E37-B498-A2FC69906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A86CF2F9-BA32-4E37-B498-A2FC69906C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3B9590-3FE3-4D3E-9F18-11AF2B282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0F3B9590-3FE3-4D3E-9F18-11AF2B282F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C6F2CA-862A-42FC-9949-C11753E6BA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1AC6F2CA-862A-42FC-9949-C11753E6BA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3F474E-A2E0-45DA-9D96-513ED2A111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A93F474E-A2E0-45DA-9D96-513ED2A111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32BBA7-14BE-4F6F-B7F6-7B297CE5C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C032BBA7-14BE-4F6F-B7F6-7B297CE5C5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F9D40E-C5CE-4D28-8C82-2C2B5E210E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7DF9D40E-C5CE-4D28-8C82-2C2B5E210E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37C6E1-45B6-47AE-8B1F-331DC3CB9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">
                                            <p:graphicEl>
                                              <a:dgm id="{B937C6E1-45B6-47AE-8B1F-331DC3CB97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1D5AFD-B1FF-43FF-9493-E13BCDC799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9F1D5AFD-B1FF-43FF-9493-E13BCDC799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94CB95-9EDB-42D7-8BA2-8618115D87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6F94CB95-9EDB-42D7-8BA2-8618115D87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DCA133-9643-467E-B528-BCAF30E995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dgm id="{B3DCA133-9643-467E-B528-BCAF30E995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400158-5129-4135-9B21-F3C974D08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">
                                            <p:graphicEl>
                                              <a:dgm id="{1D400158-5129-4135-9B21-F3C974D08F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4C498F-0CAF-465B-AEAD-CB3889B12F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">
                                            <p:graphicEl>
                                              <a:dgm id="{0B4C498F-0CAF-465B-AEAD-CB3889B12F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E1DE1F-E565-4309-B2BE-B40E0FE0F0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4">
                                            <p:graphicEl>
                                              <a:dgm id="{76E1DE1F-E565-4309-B2BE-B40E0FE0F0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E6AC4B-82D9-4FF8-81A9-EE383AC97D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4">
                                            <p:graphicEl>
                                              <a:dgm id="{82E6AC4B-82D9-4FF8-81A9-EE383AC97D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6596FC-872F-440B-85A7-0C0303246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4">
                                            <p:graphicEl>
                                              <a:dgm id="{FD6596FC-872F-440B-85A7-0C03032468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D7BCA2-6516-4900-AAF2-08947536D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4">
                                            <p:graphicEl>
                                              <a:dgm id="{B6D7BCA2-6516-4900-AAF2-08947536D3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F6D0E5-CDB1-43F1-8B7B-1787508B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4">
                                            <p:graphicEl>
                                              <a:dgm id="{2EF6D0E5-CDB1-43F1-8B7B-1787508B9F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DC293C2-70DD-4607-BDB8-BE5336325257}"/>
              </a:ext>
            </a:extLst>
          </p:cNvPr>
          <p:cNvGraphicFramePr>
            <a:graphicFrameLocks noGrp="1"/>
          </p:cNvGraphicFramePr>
          <p:nvPr/>
        </p:nvGraphicFramePr>
        <p:xfrm>
          <a:off x="400050" y="375359"/>
          <a:ext cx="11253671" cy="6378988"/>
        </p:xfrm>
        <a:graphic>
          <a:graphicData uri="http://schemas.openxmlformats.org/drawingml/2006/table">
            <a:tbl>
              <a:tblPr firstRow="1" firstCol="1">
                <a:tableStyleId>{1E171933-4619-4E11-9A3F-F7608DF75F80}</a:tableStyleId>
              </a:tblPr>
              <a:tblGrid>
                <a:gridCol w="1446447">
                  <a:extLst>
                    <a:ext uri="{9D8B030D-6E8A-4147-A177-3AD203B41FA5}">
                      <a16:colId xmlns:a16="http://schemas.microsoft.com/office/drawing/2014/main" val="4005082392"/>
                    </a:ext>
                  </a:extLst>
                </a:gridCol>
                <a:gridCol w="1946130">
                  <a:extLst>
                    <a:ext uri="{9D8B030D-6E8A-4147-A177-3AD203B41FA5}">
                      <a16:colId xmlns:a16="http://schemas.microsoft.com/office/drawing/2014/main" val="1362262989"/>
                    </a:ext>
                  </a:extLst>
                </a:gridCol>
                <a:gridCol w="1636021">
                  <a:extLst>
                    <a:ext uri="{9D8B030D-6E8A-4147-A177-3AD203B41FA5}">
                      <a16:colId xmlns:a16="http://schemas.microsoft.com/office/drawing/2014/main" val="1772356833"/>
                    </a:ext>
                  </a:extLst>
                </a:gridCol>
                <a:gridCol w="2708692">
                  <a:extLst>
                    <a:ext uri="{9D8B030D-6E8A-4147-A177-3AD203B41FA5}">
                      <a16:colId xmlns:a16="http://schemas.microsoft.com/office/drawing/2014/main" val="1253315563"/>
                    </a:ext>
                  </a:extLst>
                </a:gridCol>
                <a:gridCol w="2321267">
                  <a:extLst>
                    <a:ext uri="{9D8B030D-6E8A-4147-A177-3AD203B41FA5}">
                      <a16:colId xmlns:a16="http://schemas.microsoft.com/office/drawing/2014/main" val="245290374"/>
                    </a:ext>
                  </a:extLst>
                </a:gridCol>
                <a:gridCol w="1195114">
                  <a:extLst>
                    <a:ext uri="{9D8B030D-6E8A-4147-A177-3AD203B41FA5}">
                      <a16:colId xmlns:a16="http://schemas.microsoft.com/office/drawing/2014/main" val="1111767116"/>
                    </a:ext>
                  </a:extLst>
                </a:gridCol>
              </a:tblGrid>
              <a:tr h="1054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Category</a:t>
                      </a:r>
                      <a:endParaRPr lang="en-US" sz="7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Method/Ingredient</a:t>
                      </a:r>
                      <a:endParaRPr lang="en-US" sz="7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Formulation</a:t>
                      </a:r>
                      <a:endParaRPr lang="en-US" sz="7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Mechanism</a:t>
                      </a:r>
                      <a:endParaRPr lang="en-US" sz="7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Efficacy</a:t>
                      </a:r>
                      <a:endParaRPr lang="en-US" sz="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Key References</a:t>
                      </a:r>
                      <a:endParaRPr lang="en-US" sz="7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2005656707"/>
                  </a:ext>
                </a:extLst>
              </a:tr>
              <a:tr h="3149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Mechanical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Tongue Cleaning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Scrapers, brushes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Removes biofilm/debris from tongue dorsum (primary VSC source).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High efficacy when daily.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Pedrazzi et al. (2004)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808141375"/>
                  </a:ext>
                </a:extLst>
              </a:tr>
              <a:tr h="314952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Professional Dental Cleaning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 dirty="0">
                          <a:effectLst/>
                        </a:rPr>
                        <a:t>Scaling, root </a:t>
                      </a:r>
                      <a:r>
                        <a:rPr lang="en-US" sz="700" u="none" strike="noStrike" dirty="0" err="1">
                          <a:effectLst/>
                        </a:rPr>
                        <a:t>planing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Removes calculus and subgingival biofilm (treats periodontal halitosis).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High efficacy for periodontitis-related cases.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Rösing et al. (2009)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1990341408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Interdental Cleaning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Floss, interdental brushes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Reduces interdental plaque (secondary VSC source).</a:t>
                      </a:r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Moderate; adjunctive.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700" u="none" strike="noStrike">
                          <a:effectLst/>
                        </a:rPr>
                        <a:t>Van der Sluijs et al. (2016)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1510097889"/>
                  </a:ext>
                </a:extLst>
              </a:tr>
              <a:tr h="3149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Chemical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Chlorhexidine (CHX)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Mouthwash, gel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Antimicrobial; disrupts biofilm and reduces VSCs.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Most potent (short-term); long-term use limited by side effects.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700" u="none" strike="noStrike">
                          <a:effectLst/>
                        </a:rPr>
                        <a:t>Van der Weijden et al. (2010)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4211894060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Zinc Salts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Mouthwash, toothpaste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Neutralizes VSCs; inhibits bacterial growth.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High (synergistic with CHX).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Roldán et al. (2005)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2138882060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Triple-Combo (CHX + CPC + Zinc)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Mouthwash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Multi-target: biofilm disruption, bacterial kill, VSC neutralization.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Superior to single agents.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Huynh et al. (2024)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3042056374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Cetylpyridinium Chloride (CPC)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Mouthwash, toothpaste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Reduces bacterial load; disrupts biofilm.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Moderate to high.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Silva et al. (2016)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3687038208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Chlorine Dioxide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Mouthwash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Oxidizes VSCs; antibacterial.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Effective for immediate VSC reduction.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Frascella et al. (2000)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2948057172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Hydrogen Peroxide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Mouthwash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Oxygenates environment; kills anaerobes.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Short-term efficacy.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Quirynen et al. (2002)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2014599303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Ozonated Water/Oil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Mouthwash, gel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Ozone (O₃) oxidizes VSCs and bacteria.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Rapid action; limited long-term data.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Almazrooa et al. (2023)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1329659513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Natural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Essential Oils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Mouthwash (e.g., Listerine)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Antimicrobial (menthol, thymol); disrupts bacterial membranes.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Moderate short-term VSC reduction.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Fedorowicz et al. (2008)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680255998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Green Tea Extract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Mouthwash, toothpaste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Polyphenols (catechins) inhibit bacteria and VSCs.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Moderate evidence.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Lodhia et al. (2008)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947218407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Neem Extract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Mouthwash, toothpaste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Antimicrobial; reduces plaque and VSCs.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Traditional use with moderate support.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Pai et al. (2004)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2061092430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Aloe Vera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Gel, mouthwash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Anti-inflammatory and antimicrobial.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Limited but promising.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Lee et al. (2014)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102765383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Oil Pulling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Coconut/sesame oil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Mechanical removal; lauric acid (antimicrobial).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 dirty="0">
                          <a:effectLst/>
                        </a:rPr>
                        <a:t>Mild; adjunctive.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Asokan et al. (2011)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220207301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Advanced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Probiotics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L. reuteri, S. salivarius</a:t>
                      </a:r>
                      <a:endParaRPr lang="en-US" sz="7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Competes with pathogens; reduces VSCs.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Emerging evidence; moderate long-term.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Söderling et al. (2023)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2721844870"/>
                  </a:ext>
                </a:extLst>
              </a:tr>
              <a:tr h="314952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Nano-Hydroxyapatite + Xylitol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Toothpaste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Remineralizes enamel; xylitol inhibits biofilm.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Reduces plaque/tongue coating.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Amaechi et al. (2022)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935776358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Lactoferrin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Lozenges, mouthwash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Starves bacteria of iron; anti-biofilm.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Targets Solobacterium moorei.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Tanaka et al. (2022)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756997744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 dirty="0">
                          <a:effectLst/>
                        </a:rPr>
                        <a:t>Silver Nanoparticles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Toothpaste, mouthwash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Broad-spectrum antimicrobial.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Potent but safety concerns.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Besinis et al. (2022)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2079960310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Photodynamic Therapy (PDT)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Laser + photosensitizers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Light-activated killing of anaerobes.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Experimental; moderate efficacy.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 dirty="0" err="1">
                          <a:effectLst/>
                        </a:rPr>
                        <a:t>Köseoğlu</a:t>
                      </a:r>
                      <a:r>
                        <a:rPr lang="en-US" sz="700" u="none" strike="noStrike" dirty="0">
                          <a:effectLst/>
                        </a:rPr>
                        <a:t> et al. (2023)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586575930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Systemic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Treat Underlying Conditions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GERD, diabetes, sinusitis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Addresses extra-oral causes (e.g., GERD, tonsil stones).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Critical for non-oral halitosis.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Tangerman (2002)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1136148675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Diet Modification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Low-sulfur diet, hydration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Reduces substrates for VSC production.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Mild to moderate; adjunctive.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 dirty="0">
                          <a:effectLst/>
                        </a:rPr>
                        <a:t>Scully &amp; Greenman (2012)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2748014191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Adjunctive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Chewing Gum/Mints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Xylitol gum, zinc mints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Stimulates saliva; neutralizes VSCs.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Temporary relief.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Brunette et al. (2012)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2902618363"/>
                  </a:ext>
                </a:extLst>
              </a:tr>
              <a:tr h="105488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Activated Charcoal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Toothpaste, capsules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Adsorbs VSCs and bacteria.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Limited evidence.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Brooks et al. (2017)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416889217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Emerging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Hydroxytyrosol (Olive Extract)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Mouthwash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Antioxidant; antimicrobial against Fusobacterium.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Early evidence for VSC reduction.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García-Vázquez et al. (2023)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3672671075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CBD Mouthwash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Mouthwash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Anti-inflammatory; targets gram-negative bacteria.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Early clinical data.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 dirty="0">
                          <a:effectLst/>
                        </a:rPr>
                        <a:t>Stahl et al. (2023)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2943095648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Magnolia Bark Extract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Mouthwash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Honokiol/magnolol inhibit VSC-producing bacteria.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Moderate; natural alternative.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 dirty="0">
                          <a:effectLst/>
                        </a:rPr>
                        <a:t>Chen et al. (2022)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1826793444"/>
                  </a:ext>
                </a:extLst>
              </a:tr>
              <a:tr h="210220"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Electrolyzed Water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Rinse (hypochlorous acid)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Antimicrobial; breaks down biofilm.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>
                          <a:effectLst/>
                        </a:rPr>
                        <a:t>Safe for daily use.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u="none" strike="noStrike" dirty="0" err="1">
                          <a:effectLst/>
                        </a:rPr>
                        <a:t>Takenaka</a:t>
                      </a:r>
                      <a:r>
                        <a:rPr lang="en-US" sz="700" u="none" strike="noStrike" dirty="0">
                          <a:effectLst/>
                        </a:rPr>
                        <a:t> et al. (2022)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" marR="880" marT="880" marB="0" anchor="ctr"/>
                </a:tc>
                <a:extLst>
                  <a:ext uri="{0D108BD9-81ED-4DB2-BD59-A6C34878D82A}">
                    <a16:rowId xmlns:a16="http://schemas.microsoft.com/office/drawing/2014/main" val="36873993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709D107-27F1-4CAA-AFF2-9EEB83B7A544}"/>
              </a:ext>
            </a:extLst>
          </p:cNvPr>
          <p:cNvSpPr txBox="1"/>
          <p:nvPr/>
        </p:nvSpPr>
        <p:spPr>
          <a:xfrm>
            <a:off x="400050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Oral Halitosis Treatments</a:t>
            </a:r>
          </a:p>
        </p:txBody>
      </p:sp>
    </p:spTree>
    <p:extLst>
      <p:ext uri="{BB962C8B-B14F-4D97-AF65-F5344CB8AC3E}">
        <p14:creationId xmlns:p14="http://schemas.microsoft.com/office/powerpoint/2010/main" val="1444495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1B323A-84C2-41EC-817C-D491B4FD77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16416" r="3952" b="6625"/>
          <a:stretch/>
        </p:blipFill>
        <p:spPr>
          <a:xfrm>
            <a:off x="2395539" y="894802"/>
            <a:ext cx="5591175" cy="5544099"/>
          </a:xfrm>
          <a:prstGeom prst="rect">
            <a:avLst/>
          </a:prstGeom>
          <a:blipFill>
            <a:blip r:embed="rId4">
              <a:alphaModFix amt="62000"/>
            </a:blip>
            <a:stretch>
              <a:fillRect/>
            </a:stretch>
          </a:blip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500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BC2B2-7268-447B-9853-105C8E3A6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C442A-181A-43BD-A83E-15FD8D1FF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36" y="2603500"/>
            <a:ext cx="7153836" cy="34163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Halitosis refers to any type of unpleasant scent felt from the breath of a person during exhalation and speech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Sterer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Rosenberg, 2020b). 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Originates from two Latin words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Ajith et al., 2019).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Halitus → breath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Osis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→ disease 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It is probably the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third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most common cause for visiting the dentist after dental caries and periodontal diseases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(Sharma et al., 2019).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Affecting more than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% of the people worldwide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Mokeem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2014).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99E24B-7720-44F5-AB18-D97087AD2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29" y="2425134"/>
            <a:ext cx="3896879" cy="324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A0936-BD3B-41EA-A7F9-7544196E5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F0645-21F6-4A82-A270-759EB0827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835" y="2444750"/>
            <a:ext cx="5505904" cy="34163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Halitosis was described by many documents dating back to the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Greek and Roman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times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Using of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Siwak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is considered as religious practice by Moslems</a:t>
            </a: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A resin from the Pistacia lentiscus tree (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labdanum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) was used as breath refresher for thousands of years</a:t>
            </a: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Other folk remedies like using of 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cloves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(Iraq), </a:t>
            </a:r>
            <a:r>
              <a:rPr lang="en-US" sz="2000" b="1" dirty="0">
                <a:solidFill>
                  <a:srgbClr val="92D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guava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peels (Thailand), 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parsley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(Italy) and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eggshells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(China) were also used for bad breath management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065C21-276C-47BB-AD21-32682184B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045" y="4048259"/>
            <a:ext cx="2809743" cy="2809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8763C4-E720-4118-A454-EC3DA3080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074" y="2093624"/>
            <a:ext cx="3429479" cy="2286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470115-2147-43D4-92AF-4D14E63CA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881" y="1307941"/>
            <a:ext cx="4064000" cy="304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B646E6-7F05-419A-9808-1924A2FEA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881" y="4334006"/>
            <a:ext cx="4064000" cy="25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8CF68C-D959-49FC-8FF9-D5138C04E0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343" y="1307943"/>
            <a:ext cx="4795541" cy="47955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92557B-A92D-4B1C-A727-EE03988523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9" b="15059"/>
          <a:stretch/>
        </p:blipFill>
        <p:spPr>
          <a:xfrm>
            <a:off x="6786142" y="2286000"/>
            <a:ext cx="5073941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48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628">
              <a:schemeClr val="accent1">
                <a:lumMod val="5000"/>
                <a:lumOff val="95000"/>
              </a:schemeClr>
            </a:gs>
            <a:gs pos="5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2E532-1692-4202-90A8-D65510252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24" y="483199"/>
            <a:ext cx="4084020" cy="16002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Etiology of Halitosis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FBE9B4-B673-494A-A55F-FA4272504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164" y="2303929"/>
            <a:ext cx="2793158" cy="3129279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halitosis is considered as</a:t>
            </a:r>
          </a:p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multifactorial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origin and may occur in combination with various local and systemic disorders.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C70F82F-69ED-4294-8EAD-7D8606BAE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1B7B94-04A7-4C6E-AF15-E5D00FBE2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D2E300-5143-4B41-BA3B-2212E601F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148" y="1067533"/>
            <a:ext cx="7059293" cy="49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4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51549-BEE0-4A50-9CF1-F250B9E6BA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1" b="26504"/>
          <a:stretch/>
        </p:blipFill>
        <p:spPr>
          <a:xfrm>
            <a:off x="368483" y="1237129"/>
            <a:ext cx="11155332" cy="42134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DA2051-DA17-41BF-8AB7-72AD4AF639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4407" y="187327"/>
            <a:ext cx="8761413" cy="70643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F4F2B88-17EC-4F3D-A644-B69B3E2C4D13}"/>
              </a:ext>
            </a:extLst>
          </p:cNvPr>
          <p:cNvCxnSpPr/>
          <p:nvPr/>
        </p:nvCxnSpPr>
        <p:spPr>
          <a:xfrm flipV="1">
            <a:off x="6870585" y="1862356"/>
            <a:ext cx="1820411" cy="12667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B8591A-7BB8-4A23-95B4-A8432C864851}"/>
              </a:ext>
            </a:extLst>
          </p:cNvPr>
          <p:cNvCxnSpPr>
            <a:cxnSpLocks/>
          </p:cNvCxnSpPr>
          <p:nvPr/>
        </p:nvCxnSpPr>
        <p:spPr>
          <a:xfrm flipV="1">
            <a:off x="6935598" y="3070372"/>
            <a:ext cx="1730230" cy="1195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ED34A69-E898-4340-A784-B6A225A5CC25}"/>
              </a:ext>
            </a:extLst>
          </p:cNvPr>
          <p:cNvCxnSpPr>
            <a:cxnSpLocks/>
          </p:cNvCxnSpPr>
          <p:nvPr/>
        </p:nvCxnSpPr>
        <p:spPr>
          <a:xfrm flipH="1" flipV="1">
            <a:off x="3724714" y="1610689"/>
            <a:ext cx="1704363" cy="13655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8677F3-B1B4-4364-A79C-941700553F1A}"/>
              </a:ext>
            </a:extLst>
          </p:cNvPr>
          <p:cNvCxnSpPr>
            <a:cxnSpLocks/>
          </p:cNvCxnSpPr>
          <p:nvPr/>
        </p:nvCxnSpPr>
        <p:spPr>
          <a:xfrm flipH="1" flipV="1">
            <a:off x="3699546" y="2382475"/>
            <a:ext cx="1680594" cy="6878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F44DBC0-1292-4C1F-98E8-FC3C6D136B3E}"/>
              </a:ext>
            </a:extLst>
          </p:cNvPr>
          <p:cNvCxnSpPr>
            <a:cxnSpLocks/>
          </p:cNvCxnSpPr>
          <p:nvPr/>
        </p:nvCxnSpPr>
        <p:spPr>
          <a:xfrm flipH="1" flipV="1">
            <a:off x="3674383" y="3115606"/>
            <a:ext cx="1630957" cy="218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3638D039-9F25-4961-BA19-8DA6F683DA58}"/>
              </a:ext>
            </a:extLst>
          </p:cNvPr>
          <p:cNvSpPr/>
          <p:nvPr/>
        </p:nvSpPr>
        <p:spPr>
          <a:xfrm>
            <a:off x="5429075" y="2726424"/>
            <a:ext cx="1382786" cy="92698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B58115-6398-4F95-9A2C-D0A430EA2619}"/>
              </a:ext>
            </a:extLst>
          </p:cNvPr>
          <p:cNvSpPr/>
          <p:nvPr/>
        </p:nvSpPr>
        <p:spPr>
          <a:xfrm>
            <a:off x="8794378" y="1676401"/>
            <a:ext cx="1820411" cy="36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08FD10-0415-43A3-A0AD-0E6A3A24451F}"/>
              </a:ext>
            </a:extLst>
          </p:cNvPr>
          <p:cNvSpPr/>
          <p:nvPr/>
        </p:nvSpPr>
        <p:spPr>
          <a:xfrm>
            <a:off x="8749718" y="2886597"/>
            <a:ext cx="1820411" cy="36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580B85-0105-44FE-AAA8-72C58FC49E1A}"/>
              </a:ext>
            </a:extLst>
          </p:cNvPr>
          <p:cNvSpPr/>
          <p:nvPr/>
        </p:nvSpPr>
        <p:spPr>
          <a:xfrm>
            <a:off x="1730190" y="1351369"/>
            <a:ext cx="1802481" cy="367553"/>
          </a:xfrm>
          <a:prstGeom prst="rect">
            <a:avLst/>
          </a:prstGeom>
          <a:noFill/>
          <a:ln w="762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60477D-D032-4582-B142-CE01C8587E87}"/>
              </a:ext>
            </a:extLst>
          </p:cNvPr>
          <p:cNvSpPr/>
          <p:nvPr/>
        </p:nvSpPr>
        <p:spPr>
          <a:xfrm>
            <a:off x="1730190" y="2143800"/>
            <a:ext cx="1802481" cy="367553"/>
          </a:xfrm>
          <a:prstGeom prst="rect">
            <a:avLst/>
          </a:prstGeom>
          <a:noFill/>
          <a:ln w="762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A65B22-0491-4459-9F60-317CAE369FA4}"/>
              </a:ext>
            </a:extLst>
          </p:cNvPr>
          <p:cNvSpPr/>
          <p:nvPr/>
        </p:nvSpPr>
        <p:spPr>
          <a:xfrm>
            <a:off x="1730190" y="2925786"/>
            <a:ext cx="1802481" cy="367553"/>
          </a:xfrm>
          <a:prstGeom prst="rect">
            <a:avLst/>
          </a:prstGeom>
          <a:noFill/>
          <a:ln w="762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2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5AAF41-DD19-43D5-8DA3-624BA3D106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4163"/>
            <a:ext cx="8761413" cy="70802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Pathogenesis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85C413-1EDA-4193-99AD-D1F6AF285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3" y="992580"/>
            <a:ext cx="11091134" cy="563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7BADD-3401-4595-AEF5-6E5E1B2E3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5" y="569259"/>
            <a:ext cx="8761413" cy="706964"/>
          </a:xfrm>
        </p:spPr>
        <p:txBody>
          <a:bodyPr/>
          <a:lstStyle/>
          <a:p>
            <a:pPr algn="ctr"/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Volatile molecules contributing to oral malodor</a:t>
            </a:r>
            <a:endParaRPr lang="en-US" sz="4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BE963-A89B-4182-AF70-83DC7AD9D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33" y="1477620"/>
            <a:ext cx="7549404" cy="2097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81AC0F-33C9-4947-B2C8-57DD3105B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9" y="3574675"/>
            <a:ext cx="8008380" cy="3101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D1083F-683B-41B9-AF89-207030CFB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93" y="4078633"/>
            <a:ext cx="3324689" cy="22101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79650C-C3DF-48B8-8BD2-A455AFCC0B67}"/>
              </a:ext>
            </a:extLst>
          </p:cNvPr>
          <p:cNvSpPr txBox="1"/>
          <p:nvPr/>
        </p:nvSpPr>
        <p:spPr>
          <a:xfrm>
            <a:off x="681316" y="1956760"/>
            <a:ext cx="303007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exhaled breath is composed of more than 150 various components </a:t>
            </a:r>
            <a:r>
              <a:rPr lang="en-US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Heboyan</a:t>
            </a:r>
            <a:r>
              <a:rPr lang="en-US" sz="1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2019b).</a:t>
            </a:r>
            <a:endParaRPr lang="en-US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0922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ED2514-9F43-4D77-A18D-E38FC4FC3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" y="1142458"/>
            <a:ext cx="4176192" cy="34173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1E12E9-6AB8-4E52-AA16-5171F9047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9063"/>
            <a:ext cx="8761413" cy="70643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Oral halitosis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89C5781-33A4-47A4-9546-1312BE1D5A9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12259939"/>
              </p:ext>
            </p:extLst>
          </p:nvPr>
        </p:nvGraphicFramePr>
        <p:xfrm>
          <a:off x="777876" y="1290640"/>
          <a:ext cx="11414125" cy="543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5692FE0-153F-47A8-9293-3F52EC5537D8}"/>
              </a:ext>
            </a:extLst>
          </p:cNvPr>
          <p:cNvSpPr txBox="1"/>
          <p:nvPr/>
        </p:nvSpPr>
        <p:spPr>
          <a:xfrm>
            <a:off x="505609" y="1775011"/>
            <a:ext cx="194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2543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08138 -0.105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6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113E2A-AE80-4D7D-8572-CAECBC557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EA113E2A-AE80-4D7D-8572-CAECBC557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dgm id="{EA113E2A-AE80-4D7D-8572-CAECBC557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EA113E2A-AE80-4D7D-8572-CAECBC557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graphicEl>
                                              <a:dgm id="{EA113E2A-AE80-4D7D-8572-CAECBC557F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4D8DDF-A8F8-4491-953D-74CA5E8996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8C4D8DDF-A8F8-4491-953D-74CA5E8996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8C4D8DDF-A8F8-4491-953D-74CA5E8996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graphicEl>
                                              <a:dgm id="{8C4D8DDF-A8F8-4491-953D-74CA5E8996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graphicEl>
                                              <a:dgm id="{8C4D8DDF-A8F8-4491-953D-74CA5E8996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7D7BFC-AEF0-474F-A4AD-9CA7A380F1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897D7BFC-AEF0-474F-A4AD-9CA7A380F1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897D7BFC-AEF0-474F-A4AD-9CA7A380F1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897D7BFC-AEF0-474F-A4AD-9CA7A380F1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graphicEl>
                                              <a:dgm id="{897D7BFC-AEF0-474F-A4AD-9CA7A380F1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7BAF85-537E-4708-B86B-A9A2CF135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527BAF85-537E-4708-B86B-A9A2CF135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527BAF85-537E-4708-B86B-A9A2CF135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527BAF85-537E-4708-B86B-A9A2CF135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graphicEl>
                                              <a:dgm id="{527BAF85-537E-4708-B86B-A9A2CF135B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252C95-EDA5-40F9-B498-2E341AB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E5252C95-EDA5-40F9-B498-2E341AB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E5252C95-EDA5-40F9-B498-2E341AB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E5252C95-EDA5-40F9-B498-2E341AB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graphicEl>
                                              <a:dgm id="{E5252C95-EDA5-40F9-B498-2E341AB540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F7BBDE-9551-4AE0-ABE7-FA483B5E34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55F7BBDE-9551-4AE0-ABE7-FA483B5E34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55F7BBDE-9551-4AE0-ABE7-FA483B5E34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55F7BBDE-9551-4AE0-ABE7-FA483B5E34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graphicEl>
                                              <a:dgm id="{55F7BBDE-9551-4AE0-ABE7-FA483B5E34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72158D-146A-4E03-A755-65B5E1C96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9072158D-146A-4E03-A755-65B5E1C96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9072158D-146A-4E03-A755-65B5E1C96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9072158D-146A-4E03-A755-65B5E1C96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graphicEl>
                                              <a:dgm id="{9072158D-146A-4E03-A755-65B5E1C966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BE7366-3A84-4E8C-A57A-9B10D16D5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B1BE7366-3A84-4E8C-A57A-9B10D16D5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B1BE7366-3A84-4E8C-A57A-9B10D16D5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graphicEl>
                                              <a:dgm id="{B1BE7366-3A84-4E8C-A57A-9B10D16D5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graphicEl>
                                              <a:dgm id="{B1BE7366-3A84-4E8C-A57A-9B10D16D5E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9622B4-C126-47E3-BE83-7E863B9E9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graphicEl>
                                              <a:dgm id="{839622B4-C126-47E3-BE83-7E863B9E9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graphicEl>
                                              <a:dgm id="{839622B4-C126-47E3-BE83-7E863B9E9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graphicEl>
                                              <a:dgm id="{839622B4-C126-47E3-BE83-7E863B9E9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>
                                            <p:graphicEl>
                                              <a:dgm id="{839622B4-C126-47E3-BE83-7E863B9E9D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06B29C-8EFF-49C0-833C-25E5CB773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graphicEl>
                                              <a:dgm id="{8A06B29C-8EFF-49C0-833C-25E5CB773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graphicEl>
                                              <a:dgm id="{8A06B29C-8EFF-49C0-833C-25E5CB773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graphicEl>
                                              <a:dgm id="{8A06B29C-8EFF-49C0-833C-25E5CB773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">
                                            <p:graphicEl>
                                              <a:dgm id="{8A06B29C-8EFF-49C0-833C-25E5CB7735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3417B0-EF3D-4817-B076-511918FECD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graphicEl>
                                              <a:dgm id="{C13417B0-EF3D-4817-B076-511918FECD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graphicEl>
                                              <a:dgm id="{C13417B0-EF3D-4817-B076-511918FECD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graphicEl>
                                              <a:dgm id="{C13417B0-EF3D-4817-B076-511918FECD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">
                                            <p:graphicEl>
                                              <a:dgm id="{C13417B0-EF3D-4817-B076-511918FECD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095021-95D4-4750-B1E2-B8EADA798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graphicEl>
                                              <a:dgm id="{25095021-95D4-4750-B1E2-B8EADA798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graphicEl>
                                              <a:dgm id="{25095021-95D4-4750-B1E2-B8EADA798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graphicEl>
                                              <a:dgm id="{25095021-95D4-4750-B1E2-B8EADA798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">
                                            <p:graphicEl>
                                              <a:dgm id="{25095021-95D4-4750-B1E2-B8EADA798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EF5611-DA57-4804-9E0E-588D438D3C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graphicEl>
                                              <a:dgm id="{89EF5611-DA57-4804-9E0E-588D438D3C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graphicEl>
                                              <a:dgm id="{89EF5611-DA57-4804-9E0E-588D438D3C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graphicEl>
                                              <a:dgm id="{89EF5611-DA57-4804-9E0E-588D438D3C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">
                                            <p:graphicEl>
                                              <a:dgm id="{89EF5611-DA57-4804-9E0E-588D438D3C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D07E3A-2A2B-4CA5-A4BF-C6A83AA48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graphicEl>
                                              <a:dgm id="{AED07E3A-2A2B-4CA5-A4BF-C6A83AA48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graphicEl>
                                              <a:dgm id="{AED07E3A-2A2B-4CA5-A4BF-C6A83AA48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>
                                            <p:graphicEl>
                                              <a:dgm id="{AED07E3A-2A2B-4CA5-A4BF-C6A83AA48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">
                                            <p:graphicEl>
                                              <a:dgm id="{AED07E3A-2A2B-4CA5-A4BF-C6A83AA48B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BB045C-7890-4406-AEDE-F7BDFC378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">
                                            <p:graphicEl>
                                              <a:dgm id="{35BB045C-7890-4406-AEDE-F7BDFC378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graphicEl>
                                              <a:dgm id="{35BB045C-7890-4406-AEDE-F7BDFC378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graphicEl>
                                              <a:dgm id="{35BB045C-7890-4406-AEDE-F7BDFC378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">
                                            <p:graphicEl>
                                              <a:dgm id="{35BB045C-7890-4406-AEDE-F7BDFC3783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54C882-D4EF-4FD5-B41D-EE1FAB53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>
                                            <p:graphicEl>
                                              <a:dgm id="{B654C882-D4EF-4FD5-B41D-EE1FAB53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>
                                            <p:graphicEl>
                                              <a:dgm id="{B654C882-D4EF-4FD5-B41D-EE1FAB53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">
                                            <p:graphicEl>
                                              <a:dgm id="{B654C882-D4EF-4FD5-B41D-EE1FAB53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">
                                            <p:graphicEl>
                                              <a:dgm id="{B654C882-D4EF-4FD5-B41D-EE1FAB538E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A3B591-E8FF-4141-8BD4-F0221271DD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">
                                            <p:graphicEl>
                                              <a:dgm id="{10A3B591-E8FF-4141-8BD4-F0221271DD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">
                                            <p:graphicEl>
                                              <a:dgm id="{10A3B591-E8FF-4141-8BD4-F0221271DD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">
                                            <p:graphicEl>
                                              <a:dgm id="{10A3B591-E8FF-4141-8BD4-F0221271DD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">
                                            <p:graphicEl>
                                              <a:dgm id="{10A3B591-E8FF-4141-8BD4-F0221271DD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D6BED5-1EDF-4C54-922E-3A5859006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">
                                            <p:graphicEl>
                                              <a:dgm id="{8FD6BED5-1EDF-4C54-922E-3A5859006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">
                                            <p:graphicEl>
                                              <a:dgm id="{8FD6BED5-1EDF-4C54-922E-3A5859006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>
                                            <p:graphicEl>
                                              <a:dgm id="{8FD6BED5-1EDF-4C54-922E-3A5859006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">
                                            <p:graphicEl>
                                              <a:dgm id="{8FD6BED5-1EDF-4C54-922E-3A5859006D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3F5D5A-A67D-4EBA-8B88-648F88C00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">
                                            <p:graphicEl>
                                              <a:dgm id="{903F5D5A-A67D-4EBA-8B88-648F88C00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">
                                            <p:graphicEl>
                                              <a:dgm id="{903F5D5A-A67D-4EBA-8B88-648F88C00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">
                                            <p:graphicEl>
                                              <a:dgm id="{903F5D5A-A67D-4EBA-8B88-648F88C00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">
                                            <p:graphicEl>
                                              <a:dgm id="{903F5D5A-A67D-4EBA-8B88-648F88C006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29574-88EE-4859-B941-F4D584D0A94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216024"/>
            <a:ext cx="3623672" cy="394652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Dental plaque, periodontal pockets and tongue coating are major sources of oral malodor. However, the posterior dorsum of the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tongue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regarded as the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important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site emanating bad odor. This can be best explained by the tongue having the 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largest surface area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mouth (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 cm</a:t>
            </a:r>
            <a:r>
              <a:rPr lang="en-US" b="1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)with pits, fissures, and papillary structures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(Ren et al., 2016).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B44FB-3C34-4074-ADB9-5F770878D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925" y="1215765"/>
            <a:ext cx="4338698" cy="3536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EC93C0-91CB-40FE-9F35-E497945FA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634" y="1215764"/>
            <a:ext cx="3972441" cy="341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C2FAA0-844C-488B-A9BD-4D35168A7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19" y="372999"/>
            <a:ext cx="6581024" cy="2829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B37B68-3E8F-41E1-B41B-17FCE149E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02" y="3202222"/>
            <a:ext cx="5246145" cy="365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25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2_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4.xml><?xml version="1.0" encoding="utf-8"?>
<a:theme xmlns:a="http://schemas.openxmlformats.org/drawingml/2006/main" name="4_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5.xml><?xml version="1.0" encoding="utf-8"?>
<a:theme xmlns:a="http://schemas.openxmlformats.org/drawingml/2006/main" name="5_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6.xml><?xml version="1.0" encoding="utf-8"?>
<a:theme xmlns:a="http://schemas.openxmlformats.org/drawingml/2006/main" name="9_Ion Boardroom">
  <a:themeElements>
    <a:clrScheme name="Custom 1">
      <a:dk1>
        <a:sysClr val="windowText" lastClr="000000"/>
      </a:dk1>
      <a:lt1>
        <a:sysClr val="window" lastClr="FFFFFF"/>
      </a:lt1>
      <a:dk2>
        <a:srgbClr val="B7400D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7.xml><?xml version="1.0" encoding="utf-8"?>
<a:theme xmlns:a="http://schemas.openxmlformats.org/drawingml/2006/main" name="10_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8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9.xml><?xml version="1.0" encoding="utf-8"?>
<a:theme xmlns:a="http://schemas.openxmlformats.org/drawingml/2006/main" name="11_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3663</TotalTime>
  <Words>1730</Words>
  <Application>Microsoft Office PowerPoint</Application>
  <PresentationFormat>Widescreen</PresentationFormat>
  <Paragraphs>314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</vt:lpstr>
      <vt:lpstr>Calibri</vt:lpstr>
      <vt:lpstr>Century Gothic</vt:lpstr>
      <vt:lpstr>Gill Sans MT</vt:lpstr>
      <vt:lpstr>Times New Roman</vt:lpstr>
      <vt:lpstr>Wingdings</vt:lpstr>
      <vt:lpstr>Wingdings 2</vt:lpstr>
      <vt:lpstr>Wingdings 3</vt:lpstr>
      <vt:lpstr>1_Ion Boardroom</vt:lpstr>
      <vt:lpstr>Ion Boardroom</vt:lpstr>
      <vt:lpstr>2_Ion Boardroom</vt:lpstr>
      <vt:lpstr>4_Ion Boardroom</vt:lpstr>
      <vt:lpstr>5_Ion Boardroom</vt:lpstr>
      <vt:lpstr>9_Ion Boardroom</vt:lpstr>
      <vt:lpstr>10_Ion Boardroom</vt:lpstr>
      <vt:lpstr>Dividend</vt:lpstr>
      <vt:lpstr>11_Ion Boardroom</vt:lpstr>
      <vt:lpstr>Management of oral halitosis</vt:lpstr>
      <vt:lpstr>Definition</vt:lpstr>
      <vt:lpstr>History</vt:lpstr>
      <vt:lpstr>Etiology of Halitosis</vt:lpstr>
      <vt:lpstr>Classification</vt:lpstr>
      <vt:lpstr>Pathogenesis</vt:lpstr>
      <vt:lpstr>Volatile molecules contributing to oral malodor</vt:lpstr>
      <vt:lpstr>Oral halitosis</vt:lpstr>
      <vt:lpstr>PowerPoint Presentation</vt:lpstr>
      <vt:lpstr>PowerPoint Presentation</vt:lpstr>
      <vt:lpstr>Extraoral halitosis</vt:lpstr>
      <vt:lpstr>Diagnosis of halitosis</vt:lpstr>
      <vt:lpstr>Diagnosis of halitosis</vt:lpstr>
      <vt:lpstr>Diagnosis of halitosis</vt:lpstr>
      <vt:lpstr>Diagnostic Methods for Oral Halitosis</vt:lpstr>
      <vt:lpstr>Diagnosis of halitosis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Efficacy of oregano essential oil mouthwash in reducing oral halitosis: A randomized, double-blind clinical trial</dc:title>
  <dc:creator>mohamed saeed</dc:creator>
  <cp:lastModifiedBy>abdalbasit Fatihallah</cp:lastModifiedBy>
  <cp:revision>121</cp:revision>
  <dcterms:created xsi:type="dcterms:W3CDTF">2021-05-13T11:18:03Z</dcterms:created>
  <dcterms:modified xsi:type="dcterms:W3CDTF">2025-03-26T17:43:40Z</dcterms:modified>
</cp:coreProperties>
</file>