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59" r:id="rId6"/>
    <p:sldId id="257" r:id="rId7"/>
    <p:sldId id="258" r:id="rId8"/>
    <p:sldId id="263" r:id="rId9"/>
    <p:sldId id="264" r:id="rId10"/>
    <p:sldId id="270" r:id="rId11"/>
    <p:sldId id="265" r:id="rId12"/>
    <p:sldId id="266" r:id="rId13"/>
    <p:sldId id="272" r:id="rId14"/>
    <p:sldId id="267" r:id="rId15"/>
    <p:sldId id="268" r:id="rId16"/>
    <p:sldId id="269" r:id="rId17"/>
    <p:sldId id="273" r:id="rId18"/>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57"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38B17-E0A2-4F8D-8050-3FFE832940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IQ"/>
          </a:p>
        </p:txBody>
      </p:sp>
      <p:sp>
        <p:nvSpPr>
          <p:cNvPr id="3" name="Subtitle 2">
            <a:extLst>
              <a:ext uri="{FF2B5EF4-FFF2-40B4-BE49-F238E27FC236}">
                <a16:creationId xmlns:a16="http://schemas.microsoft.com/office/drawing/2014/main" id="{E7823E4F-99A8-4A06-B91A-4C7CAA8BF3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IQ"/>
          </a:p>
        </p:txBody>
      </p:sp>
      <p:sp>
        <p:nvSpPr>
          <p:cNvPr id="4" name="Date Placeholder 3">
            <a:extLst>
              <a:ext uri="{FF2B5EF4-FFF2-40B4-BE49-F238E27FC236}">
                <a16:creationId xmlns:a16="http://schemas.microsoft.com/office/drawing/2014/main" id="{CE536810-8B20-47D8-A1EC-7100543CFBD0}"/>
              </a:ext>
            </a:extLst>
          </p:cNvPr>
          <p:cNvSpPr>
            <a:spLocks noGrp="1"/>
          </p:cNvSpPr>
          <p:nvPr>
            <p:ph type="dt" sz="half" idx="10"/>
          </p:nvPr>
        </p:nvSpPr>
        <p:spPr/>
        <p:txBody>
          <a:bodyPr/>
          <a:lstStyle/>
          <a:p>
            <a:fld id="{466FF9C2-8B52-48B0-9C50-5EEF2445FD81}" type="datetimeFigureOut">
              <a:rPr lang="ar-IQ" smtClean="0"/>
              <a:t>23/09/1446</a:t>
            </a:fld>
            <a:endParaRPr lang="ar-IQ"/>
          </a:p>
        </p:txBody>
      </p:sp>
      <p:sp>
        <p:nvSpPr>
          <p:cNvPr id="5" name="Footer Placeholder 4">
            <a:extLst>
              <a:ext uri="{FF2B5EF4-FFF2-40B4-BE49-F238E27FC236}">
                <a16:creationId xmlns:a16="http://schemas.microsoft.com/office/drawing/2014/main" id="{E1B47F4A-3F71-4D64-BA6B-EF9057DA99B8}"/>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376BB55B-B1FC-4E05-9128-F51625A61BE2}"/>
              </a:ext>
            </a:extLst>
          </p:cNvPr>
          <p:cNvSpPr>
            <a:spLocks noGrp="1"/>
          </p:cNvSpPr>
          <p:nvPr>
            <p:ph type="sldNum" sz="quarter" idx="12"/>
          </p:nvPr>
        </p:nvSpPr>
        <p:spPr/>
        <p:txBody>
          <a:bodyPr/>
          <a:lstStyle/>
          <a:p>
            <a:fld id="{23512E58-986B-4A3C-B82C-7CB11C979678}" type="slidenum">
              <a:rPr lang="ar-IQ" smtClean="0"/>
              <a:t>‹#›</a:t>
            </a:fld>
            <a:endParaRPr lang="ar-IQ"/>
          </a:p>
        </p:txBody>
      </p:sp>
    </p:spTree>
    <p:extLst>
      <p:ext uri="{BB962C8B-B14F-4D97-AF65-F5344CB8AC3E}">
        <p14:creationId xmlns:p14="http://schemas.microsoft.com/office/powerpoint/2010/main" val="1049205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C2EF8-39B9-4298-80EB-28611EDDCA4A}"/>
              </a:ext>
            </a:extLst>
          </p:cNvPr>
          <p:cNvSpPr>
            <a:spLocks noGrp="1"/>
          </p:cNvSpPr>
          <p:nvPr>
            <p:ph type="title"/>
          </p:nvPr>
        </p:nvSpPr>
        <p:spPr/>
        <p:txBody>
          <a:bodyPr/>
          <a:lstStyle/>
          <a:p>
            <a:r>
              <a:rPr lang="en-US"/>
              <a:t>Click to edit Master title style</a:t>
            </a:r>
            <a:endParaRPr lang="ar-IQ"/>
          </a:p>
        </p:txBody>
      </p:sp>
      <p:sp>
        <p:nvSpPr>
          <p:cNvPr id="3" name="Vertical Text Placeholder 2">
            <a:extLst>
              <a:ext uri="{FF2B5EF4-FFF2-40B4-BE49-F238E27FC236}">
                <a16:creationId xmlns:a16="http://schemas.microsoft.com/office/drawing/2014/main" id="{7BA82A68-B1CF-45B2-8E80-D1D154EA81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a:extLst>
              <a:ext uri="{FF2B5EF4-FFF2-40B4-BE49-F238E27FC236}">
                <a16:creationId xmlns:a16="http://schemas.microsoft.com/office/drawing/2014/main" id="{DFA3BAD8-FB27-48FA-9293-43B02DF8A5B4}"/>
              </a:ext>
            </a:extLst>
          </p:cNvPr>
          <p:cNvSpPr>
            <a:spLocks noGrp="1"/>
          </p:cNvSpPr>
          <p:nvPr>
            <p:ph type="dt" sz="half" idx="10"/>
          </p:nvPr>
        </p:nvSpPr>
        <p:spPr/>
        <p:txBody>
          <a:bodyPr/>
          <a:lstStyle/>
          <a:p>
            <a:fld id="{466FF9C2-8B52-48B0-9C50-5EEF2445FD81}" type="datetimeFigureOut">
              <a:rPr lang="ar-IQ" smtClean="0"/>
              <a:t>23/09/1446</a:t>
            </a:fld>
            <a:endParaRPr lang="ar-IQ"/>
          </a:p>
        </p:txBody>
      </p:sp>
      <p:sp>
        <p:nvSpPr>
          <p:cNvPr id="5" name="Footer Placeholder 4">
            <a:extLst>
              <a:ext uri="{FF2B5EF4-FFF2-40B4-BE49-F238E27FC236}">
                <a16:creationId xmlns:a16="http://schemas.microsoft.com/office/drawing/2014/main" id="{6E989779-6C6C-49E7-B36F-B8BD7E0964A4}"/>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1BAB5058-48A4-4D0F-8DF7-0B6060814829}"/>
              </a:ext>
            </a:extLst>
          </p:cNvPr>
          <p:cNvSpPr>
            <a:spLocks noGrp="1"/>
          </p:cNvSpPr>
          <p:nvPr>
            <p:ph type="sldNum" sz="quarter" idx="12"/>
          </p:nvPr>
        </p:nvSpPr>
        <p:spPr/>
        <p:txBody>
          <a:bodyPr/>
          <a:lstStyle/>
          <a:p>
            <a:fld id="{23512E58-986B-4A3C-B82C-7CB11C979678}" type="slidenum">
              <a:rPr lang="ar-IQ" smtClean="0"/>
              <a:t>‹#›</a:t>
            </a:fld>
            <a:endParaRPr lang="ar-IQ"/>
          </a:p>
        </p:txBody>
      </p:sp>
    </p:spTree>
    <p:extLst>
      <p:ext uri="{BB962C8B-B14F-4D97-AF65-F5344CB8AC3E}">
        <p14:creationId xmlns:p14="http://schemas.microsoft.com/office/powerpoint/2010/main" val="219146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6C9A29-2DB3-4A44-90ED-9527188C86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IQ"/>
          </a:p>
        </p:txBody>
      </p:sp>
      <p:sp>
        <p:nvSpPr>
          <p:cNvPr id="3" name="Vertical Text Placeholder 2">
            <a:extLst>
              <a:ext uri="{FF2B5EF4-FFF2-40B4-BE49-F238E27FC236}">
                <a16:creationId xmlns:a16="http://schemas.microsoft.com/office/drawing/2014/main" id="{4950D01B-4C58-4FA2-B6C2-D21F5B8DBC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a:extLst>
              <a:ext uri="{FF2B5EF4-FFF2-40B4-BE49-F238E27FC236}">
                <a16:creationId xmlns:a16="http://schemas.microsoft.com/office/drawing/2014/main" id="{5FB7EB6C-A277-4BC0-86B0-0882221EB185}"/>
              </a:ext>
            </a:extLst>
          </p:cNvPr>
          <p:cNvSpPr>
            <a:spLocks noGrp="1"/>
          </p:cNvSpPr>
          <p:nvPr>
            <p:ph type="dt" sz="half" idx="10"/>
          </p:nvPr>
        </p:nvSpPr>
        <p:spPr/>
        <p:txBody>
          <a:bodyPr/>
          <a:lstStyle/>
          <a:p>
            <a:fld id="{466FF9C2-8B52-48B0-9C50-5EEF2445FD81}" type="datetimeFigureOut">
              <a:rPr lang="ar-IQ" smtClean="0"/>
              <a:t>23/09/1446</a:t>
            </a:fld>
            <a:endParaRPr lang="ar-IQ"/>
          </a:p>
        </p:txBody>
      </p:sp>
      <p:sp>
        <p:nvSpPr>
          <p:cNvPr id="5" name="Footer Placeholder 4">
            <a:extLst>
              <a:ext uri="{FF2B5EF4-FFF2-40B4-BE49-F238E27FC236}">
                <a16:creationId xmlns:a16="http://schemas.microsoft.com/office/drawing/2014/main" id="{443E8D6A-3C5E-4209-A535-B8F12A3083FB}"/>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E0BCA271-0C0D-4670-92F7-311266C191CD}"/>
              </a:ext>
            </a:extLst>
          </p:cNvPr>
          <p:cNvSpPr>
            <a:spLocks noGrp="1"/>
          </p:cNvSpPr>
          <p:nvPr>
            <p:ph type="sldNum" sz="quarter" idx="12"/>
          </p:nvPr>
        </p:nvSpPr>
        <p:spPr/>
        <p:txBody>
          <a:bodyPr/>
          <a:lstStyle/>
          <a:p>
            <a:fld id="{23512E58-986B-4A3C-B82C-7CB11C979678}" type="slidenum">
              <a:rPr lang="ar-IQ" smtClean="0"/>
              <a:t>‹#›</a:t>
            </a:fld>
            <a:endParaRPr lang="ar-IQ"/>
          </a:p>
        </p:txBody>
      </p:sp>
    </p:spTree>
    <p:extLst>
      <p:ext uri="{BB962C8B-B14F-4D97-AF65-F5344CB8AC3E}">
        <p14:creationId xmlns:p14="http://schemas.microsoft.com/office/powerpoint/2010/main" val="2179914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D484-EBAD-445B-B9BE-5EE335EA2D2C}"/>
              </a:ext>
            </a:extLst>
          </p:cNvPr>
          <p:cNvSpPr>
            <a:spLocks noGrp="1"/>
          </p:cNvSpPr>
          <p:nvPr>
            <p:ph type="title"/>
          </p:nvPr>
        </p:nvSpPr>
        <p:spPr/>
        <p:txBody>
          <a:bodyPr/>
          <a:lstStyle/>
          <a:p>
            <a:r>
              <a:rPr lang="en-US"/>
              <a:t>Click to edit Master title style</a:t>
            </a:r>
            <a:endParaRPr lang="ar-IQ"/>
          </a:p>
        </p:txBody>
      </p:sp>
      <p:sp>
        <p:nvSpPr>
          <p:cNvPr id="3" name="Content Placeholder 2">
            <a:extLst>
              <a:ext uri="{FF2B5EF4-FFF2-40B4-BE49-F238E27FC236}">
                <a16:creationId xmlns:a16="http://schemas.microsoft.com/office/drawing/2014/main" id="{4B446D44-93DB-4807-9DBF-DA09A1FB9A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a:extLst>
              <a:ext uri="{FF2B5EF4-FFF2-40B4-BE49-F238E27FC236}">
                <a16:creationId xmlns:a16="http://schemas.microsoft.com/office/drawing/2014/main" id="{6F90B7E7-6D02-4835-825B-EB89C780F440}"/>
              </a:ext>
            </a:extLst>
          </p:cNvPr>
          <p:cNvSpPr>
            <a:spLocks noGrp="1"/>
          </p:cNvSpPr>
          <p:nvPr>
            <p:ph type="dt" sz="half" idx="10"/>
          </p:nvPr>
        </p:nvSpPr>
        <p:spPr/>
        <p:txBody>
          <a:bodyPr/>
          <a:lstStyle/>
          <a:p>
            <a:fld id="{466FF9C2-8B52-48B0-9C50-5EEF2445FD81}" type="datetimeFigureOut">
              <a:rPr lang="ar-IQ" smtClean="0"/>
              <a:t>23/09/1446</a:t>
            </a:fld>
            <a:endParaRPr lang="ar-IQ"/>
          </a:p>
        </p:txBody>
      </p:sp>
      <p:sp>
        <p:nvSpPr>
          <p:cNvPr id="5" name="Footer Placeholder 4">
            <a:extLst>
              <a:ext uri="{FF2B5EF4-FFF2-40B4-BE49-F238E27FC236}">
                <a16:creationId xmlns:a16="http://schemas.microsoft.com/office/drawing/2014/main" id="{A1DF7467-4F7D-4D71-A479-3B3696364451}"/>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DA1BFF41-EE8A-4F8B-820A-64262362C648}"/>
              </a:ext>
            </a:extLst>
          </p:cNvPr>
          <p:cNvSpPr>
            <a:spLocks noGrp="1"/>
          </p:cNvSpPr>
          <p:nvPr>
            <p:ph type="sldNum" sz="quarter" idx="12"/>
          </p:nvPr>
        </p:nvSpPr>
        <p:spPr/>
        <p:txBody>
          <a:bodyPr/>
          <a:lstStyle/>
          <a:p>
            <a:fld id="{23512E58-986B-4A3C-B82C-7CB11C979678}" type="slidenum">
              <a:rPr lang="ar-IQ" smtClean="0"/>
              <a:t>‹#›</a:t>
            </a:fld>
            <a:endParaRPr lang="ar-IQ"/>
          </a:p>
        </p:txBody>
      </p:sp>
    </p:spTree>
    <p:extLst>
      <p:ext uri="{BB962C8B-B14F-4D97-AF65-F5344CB8AC3E}">
        <p14:creationId xmlns:p14="http://schemas.microsoft.com/office/powerpoint/2010/main" val="341834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7E3CA-365E-4D94-8C29-1F9230C234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IQ"/>
          </a:p>
        </p:txBody>
      </p:sp>
      <p:sp>
        <p:nvSpPr>
          <p:cNvPr id="3" name="Text Placeholder 2">
            <a:extLst>
              <a:ext uri="{FF2B5EF4-FFF2-40B4-BE49-F238E27FC236}">
                <a16:creationId xmlns:a16="http://schemas.microsoft.com/office/drawing/2014/main" id="{ED2C1B34-9D50-4008-9A87-CCA1CDB5FD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37D8F8-44DB-4D18-BF81-17ED55C1D956}"/>
              </a:ext>
            </a:extLst>
          </p:cNvPr>
          <p:cNvSpPr>
            <a:spLocks noGrp="1"/>
          </p:cNvSpPr>
          <p:nvPr>
            <p:ph type="dt" sz="half" idx="10"/>
          </p:nvPr>
        </p:nvSpPr>
        <p:spPr/>
        <p:txBody>
          <a:bodyPr/>
          <a:lstStyle/>
          <a:p>
            <a:fld id="{466FF9C2-8B52-48B0-9C50-5EEF2445FD81}" type="datetimeFigureOut">
              <a:rPr lang="ar-IQ" smtClean="0"/>
              <a:t>23/09/1446</a:t>
            </a:fld>
            <a:endParaRPr lang="ar-IQ"/>
          </a:p>
        </p:txBody>
      </p:sp>
      <p:sp>
        <p:nvSpPr>
          <p:cNvPr id="5" name="Footer Placeholder 4">
            <a:extLst>
              <a:ext uri="{FF2B5EF4-FFF2-40B4-BE49-F238E27FC236}">
                <a16:creationId xmlns:a16="http://schemas.microsoft.com/office/drawing/2014/main" id="{7A4BB639-4614-4EDB-B133-B750E23D7395}"/>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9ABA3EE9-65E6-4E79-8CAC-0A7288BFADD6}"/>
              </a:ext>
            </a:extLst>
          </p:cNvPr>
          <p:cNvSpPr>
            <a:spLocks noGrp="1"/>
          </p:cNvSpPr>
          <p:nvPr>
            <p:ph type="sldNum" sz="quarter" idx="12"/>
          </p:nvPr>
        </p:nvSpPr>
        <p:spPr/>
        <p:txBody>
          <a:bodyPr/>
          <a:lstStyle/>
          <a:p>
            <a:fld id="{23512E58-986B-4A3C-B82C-7CB11C979678}" type="slidenum">
              <a:rPr lang="ar-IQ" smtClean="0"/>
              <a:t>‹#›</a:t>
            </a:fld>
            <a:endParaRPr lang="ar-IQ"/>
          </a:p>
        </p:txBody>
      </p:sp>
    </p:spTree>
    <p:extLst>
      <p:ext uri="{BB962C8B-B14F-4D97-AF65-F5344CB8AC3E}">
        <p14:creationId xmlns:p14="http://schemas.microsoft.com/office/powerpoint/2010/main" val="145708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C9A83-2B94-4CE8-BA58-533E78A9DE56}"/>
              </a:ext>
            </a:extLst>
          </p:cNvPr>
          <p:cNvSpPr>
            <a:spLocks noGrp="1"/>
          </p:cNvSpPr>
          <p:nvPr>
            <p:ph type="title"/>
          </p:nvPr>
        </p:nvSpPr>
        <p:spPr/>
        <p:txBody>
          <a:bodyPr/>
          <a:lstStyle/>
          <a:p>
            <a:r>
              <a:rPr lang="en-US"/>
              <a:t>Click to edit Master title style</a:t>
            </a:r>
            <a:endParaRPr lang="ar-IQ"/>
          </a:p>
        </p:txBody>
      </p:sp>
      <p:sp>
        <p:nvSpPr>
          <p:cNvPr id="3" name="Content Placeholder 2">
            <a:extLst>
              <a:ext uri="{FF2B5EF4-FFF2-40B4-BE49-F238E27FC236}">
                <a16:creationId xmlns:a16="http://schemas.microsoft.com/office/drawing/2014/main" id="{19F23B73-12C8-4D2A-B3B6-077768B7AE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a:extLst>
              <a:ext uri="{FF2B5EF4-FFF2-40B4-BE49-F238E27FC236}">
                <a16:creationId xmlns:a16="http://schemas.microsoft.com/office/drawing/2014/main" id="{3DCFA3B6-E6E8-4475-95B3-DC233B6F5E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a:extLst>
              <a:ext uri="{FF2B5EF4-FFF2-40B4-BE49-F238E27FC236}">
                <a16:creationId xmlns:a16="http://schemas.microsoft.com/office/drawing/2014/main" id="{99C0AB64-3E44-4A16-A50F-19DED985CCFC}"/>
              </a:ext>
            </a:extLst>
          </p:cNvPr>
          <p:cNvSpPr>
            <a:spLocks noGrp="1"/>
          </p:cNvSpPr>
          <p:nvPr>
            <p:ph type="dt" sz="half" idx="10"/>
          </p:nvPr>
        </p:nvSpPr>
        <p:spPr/>
        <p:txBody>
          <a:bodyPr/>
          <a:lstStyle/>
          <a:p>
            <a:fld id="{466FF9C2-8B52-48B0-9C50-5EEF2445FD81}" type="datetimeFigureOut">
              <a:rPr lang="ar-IQ" smtClean="0"/>
              <a:t>23/09/1446</a:t>
            </a:fld>
            <a:endParaRPr lang="ar-IQ"/>
          </a:p>
        </p:txBody>
      </p:sp>
      <p:sp>
        <p:nvSpPr>
          <p:cNvPr id="6" name="Footer Placeholder 5">
            <a:extLst>
              <a:ext uri="{FF2B5EF4-FFF2-40B4-BE49-F238E27FC236}">
                <a16:creationId xmlns:a16="http://schemas.microsoft.com/office/drawing/2014/main" id="{FBD92444-A4A4-4F09-A627-7913AE21FBD2}"/>
              </a:ext>
            </a:extLst>
          </p:cNvPr>
          <p:cNvSpPr>
            <a:spLocks noGrp="1"/>
          </p:cNvSpPr>
          <p:nvPr>
            <p:ph type="ftr" sz="quarter" idx="11"/>
          </p:nvPr>
        </p:nvSpPr>
        <p:spPr/>
        <p:txBody>
          <a:bodyPr/>
          <a:lstStyle/>
          <a:p>
            <a:endParaRPr lang="ar-IQ"/>
          </a:p>
        </p:txBody>
      </p:sp>
      <p:sp>
        <p:nvSpPr>
          <p:cNvPr id="7" name="Slide Number Placeholder 6">
            <a:extLst>
              <a:ext uri="{FF2B5EF4-FFF2-40B4-BE49-F238E27FC236}">
                <a16:creationId xmlns:a16="http://schemas.microsoft.com/office/drawing/2014/main" id="{ACB524FA-B76B-492C-AFEB-B397D62C07F2}"/>
              </a:ext>
            </a:extLst>
          </p:cNvPr>
          <p:cNvSpPr>
            <a:spLocks noGrp="1"/>
          </p:cNvSpPr>
          <p:nvPr>
            <p:ph type="sldNum" sz="quarter" idx="12"/>
          </p:nvPr>
        </p:nvSpPr>
        <p:spPr/>
        <p:txBody>
          <a:bodyPr/>
          <a:lstStyle/>
          <a:p>
            <a:fld id="{23512E58-986B-4A3C-B82C-7CB11C979678}" type="slidenum">
              <a:rPr lang="ar-IQ" smtClean="0"/>
              <a:t>‹#›</a:t>
            </a:fld>
            <a:endParaRPr lang="ar-IQ"/>
          </a:p>
        </p:txBody>
      </p:sp>
    </p:spTree>
    <p:extLst>
      <p:ext uri="{BB962C8B-B14F-4D97-AF65-F5344CB8AC3E}">
        <p14:creationId xmlns:p14="http://schemas.microsoft.com/office/powerpoint/2010/main" val="3021294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E4E73-C4CA-48F3-B2BB-976F53E008EF}"/>
              </a:ext>
            </a:extLst>
          </p:cNvPr>
          <p:cNvSpPr>
            <a:spLocks noGrp="1"/>
          </p:cNvSpPr>
          <p:nvPr>
            <p:ph type="title"/>
          </p:nvPr>
        </p:nvSpPr>
        <p:spPr>
          <a:xfrm>
            <a:off x="839788" y="365125"/>
            <a:ext cx="10515600" cy="1325563"/>
          </a:xfrm>
        </p:spPr>
        <p:txBody>
          <a:bodyPr/>
          <a:lstStyle/>
          <a:p>
            <a:r>
              <a:rPr lang="en-US"/>
              <a:t>Click to edit Master title style</a:t>
            </a:r>
            <a:endParaRPr lang="ar-IQ"/>
          </a:p>
        </p:txBody>
      </p:sp>
      <p:sp>
        <p:nvSpPr>
          <p:cNvPr id="3" name="Text Placeholder 2">
            <a:extLst>
              <a:ext uri="{FF2B5EF4-FFF2-40B4-BE49-F238E27FC236}">
                <a16:creationId xmlns:a16="http://schemas.microsoft.com/office/drawing/2014/main" id="{182F4722-38BC-4C1C-B06A-208F869E47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A15749-881D-4569-991A-626A960235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a:extLst>
              <a:ext uri="{FF2B5EF4-FFF2-40B4-BE49-F238E27FC236}">
                <a16:creationId xmlns:a16="http://schemas.microsoft.com/office/drawing/2014/main" id="{9964CF2A-6C84-4A31-8913-1D9E6B6BF8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0366A7-8A60-45CD-B870-519B6B5002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a:extLst>
              <a:ext uri="{FF2B5EF4-FFF2-40B4-BE49-F238E27FC236}">
                <a16:creationId xmlns:a16="http://schemas.microsoft.com/office/drawing/2014/main" id="{1519FAC8-24F2-4B35-92BA-A51E14FB3B56}"/>
              </a:ext>
            </a:extLst>
          </p:cNvPr>
          <p:cNvSpPr>
            <a:spLocks noGrp="1"/>
          </p:cNvSpPr>
          <p:nvPr>
            <p:ph type="dt" sz="half" idx="10"/>
          </p:nvPr>
        </p:nvSpPr>
        <p:spPr/>
        <p:txBody>
          <a:bodyPr/>
          <a:lstStyle/>
          <a:p>
            <a:fld id="{466FF9C2-8B52-48B0-9C50-5EEF2445FD81}" type="datetimeFigureOut">
              <a:rPr lang="ar-IQ" smtClean="0"/>
              <a:t>23/09/1446</a:t>
            </a:fld>
            <a:endParaRPr lang="ar-IQ"/>
          </a:p>
        </p:txBody>
      </p:sp>
      <p:sp>
        <p:nvSpPr>
          <p:cNvPr id="8" name="Footer Placeholder 7">
            <a:extLst>
              <a:ext uri="{FF2B5EF4-FFF2-40B4-BE49-F238E27FC236}">
                <a16:creationId xmlns:a16="http://schemas.microsoft.com/office/drawing/2014/main" id="{2E188440-9372-4DE8-A3CB-F9F29BED5DD2}"/>
              </a:ext>
            </a:extLst>
          </p:cNvPr>
          <p:cNvSpPr>
            <a:spLocks noGrp="1"/>
          </p:cNvSpPr>
          <p:nvPr>
            <p:ph type="ftr" sz="quarter" idx="11"/>
          </p:nvPr>
        </p:nvSpPr>
        <p:spPr/>
        <p:txBody>
          <a:bodyPr/>
          <a:lstStyle/>
          <a:p>
            <a:endParaRPr lang="ar-IQ"/>
          </a:p>
        </p:txBody>
      </p:sp>
      <p:sp>
        <p:nvSpPr>
          <p:cNvPr id="9" name="Slide Number Placeholder 8">
            <a:extLst>
              <a:ext uri="{FF2B5EF4-FFF2-40B4-BE49-F238E27FC236}">
                <a16:creationId xmlns:a16="http://schemas.microsoft.com/office/drawing/2014/main" id="{7F7D7017-A22C-4BE0-832D-1F16C75146E8}"/>
              </a:ext>
            </a:extLst>
          </p:cNvPr>
          <p:cNvSpPr>
            <a:spLocks noGrp="1"/>
          </p:cNvSpPr>
          <p:nvPr>
            <p:ph type="sldNum" sz="quarter" idx="12"/>
          </p:nvPr>
        </p:nvSpPr>
        <p:spPr/>
        <p:txBody>
          <a:bodyPr/>
          <a:lstStyle/>
          <a:p>
            <a:fld id="{23512E58-986B-4A3C-B82C-7CB11C979678}" type="slidenum">
              <a:rPr lang="ar-IQ" smtClean="0"/>
              <a:t>‹#›</a:t>
            </a:fld>
            <a:endParaRPr lang="ar-IQ"/>
          </a:p>
        </p:txBody>
      </p:sp>
    </p:spTree>
    <p:extLst>
      <p:ext uri="{BB962C8B-B14F-4D97-AF65-F5344CB8AC3E}">
        <p14:creationId xmlns:p14="http://schemas.microsoft.com/office/powerpoint/2010/main" val="1669185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2A4E2-065D-4CAC-864D-48BD21DC4ADA}"/>
              </a:ext>
            </a:extLst>
          </p:cNvPr>
          <p:cNvSpPr>
            <a:spLocks noGrp="1"/>
          </p:cNvSpPr>
          <p:nvPr>
            <p:ph type="title"/>
          </p:nvPr>
        </p:nvSpPr>
        <p:spPr/>
        <p:txBody>
          <a:bodyPr/>
          <a:lstStyle/>
          <a:p>
            <a:r>
              <a:rPr lang="en-US"/>
              <a:t>Click to edit Master title style</a:t>
            </a:r>
            <a:endParaRPr lang="ar-IQ"/>
          </a:p>
        </p:txBody>
      </p:sp>
      <p:sp>
        <p:nvSpPr>
          <p:cNvPr id="3" name="Date Placeholder 2">
            <a:extLst>
              <a:ext uri="{FF2B5EF4-FFF2-40B4-BE49-F238E27FC236}">
                <a16:creationId xmlns:a16="http://schemas.microsoft.com/office/drawing/2014/main" id="{BBD44F41-1AF2-4EC6-9712-FB4DE8426BDD}"/>
              </a:ext>
            </a:extLst>
          </p:cNvPr>
          <p:cNvSpPr>
            <a:spLocks noGrp="1"/>
          </p:cNvSpPr>
          <p:nvPr>
            <p:ph type="dt" sz="half" idx="10"/>
          </p:nvPr>
        </p:nvSpPr>
        <p:spPr/>
        <p:txBody>
          <a:bodyPr/>
          <a:lstStyle/>
          <a:p>
            <a:fld id="{466FF9C2-8B52-48B0-9C50-5EEF2445FD81}" type="datetimeFigureOut">
              <a:rPr lang="ar-IQ" smtClean="0"/>
              <a:t>23/09/1446</a:t>
            </a:fld>
            <a:endParaRPr lang="ar-IQ"/>
          </a:p>
        </p:txBody>
      </p:sp>
      <p:sp>
        <p:nvSpPr>
          <p:cNvPr id="4" name="Footer Placeholder 3">
            <a:extLst>
              <a:ext uri="{FF2B5EF4-FFF2-40B4-BE49-F238E27FC236}">
                <a16:creationId xmlns:a16="http://schemas.microsoft.com/office/drawing/2014/main" id="{3B0D059D-5EAD-43C0-A98D-E0F4F8846994}"/>
              </a:ext>
            </a:extLst>
          </p:cNvPr>
          <p:cNvSpPr>
            <a:spLocks noGrp="1"/>
          </p:cNvSpPr>
          <p:nvPr>
            <p:ph type="ftr" sz="quarter" idx="11"/>
          </p:nvPr>
        </p:nvSpPr>
        <p:spPr/>
        <p:txBody>
          <a:bodyPr/>
          <a:lstStyle/>
          <a:p>
            <a:endParaRPr lang="ar-IQ"/>
          </a:p>
        </p:txBody>
      </p:sp>
      <p:sp>
        <p:nvSpPr>
          <p:cNvPr id="5" name="Slide Number Placeholder 4">
            <a:extLst>
              <a:ext uri="{FF2B5EF4-FFF2-40B4-BE49-F238E27FC236}">
                <a16:creationId xmlns:a16="http://schemas.microsoft.com/office/drawing/2014/main" id="{BA3BFBA8-E927-4B83-99B8-5F8DA5AC841B}"/>
              </a:ext>
            </a:extLst>
          </p:cNvPr>
          <p:cNvSpPr>
            <a:spLocks noGrp="1"/>
          </p:cNvSpPr>
          <p:nvPr>
            <p:ph type="sldNum" sz="quarter" idx="12"/>
          </p:nvPr>
        </p:nvSpPr>
        <p:spPr/>
        <p:txBody>
          <a:bodyPr/>
          <a:lstStyle/>
          <a:p>
            <a:fld id="{23512E58-986B-4A3C-B82C-7CB11C979678}" type="slidenum">
              <a:rPr lang="ar-IQ" smtClean="0"/>
              <a:t>‹#›</a:t>
            </a:fld>
            <a:endParaRPr lang="ar-IQ"/>
          </a:p>
        </p:txBody>
      </p:sp>
    </p:spTree>
    <p:extLst>
      <p:ext uri="{BB962C8B-B14F-4D97-AF65-F5344CB8AC3E}">
        <p14:creationId xmlns:p14="http://schemas.microsoft.com/office/powerpoint/2010/main" val="1859144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40485B-E198-427D-83F7-75BB587B5BCC}"/>
              </a:ext>
            </a:extLst>
          </p:cNvPr>
          <p:cNvSpPr>
            <a:spLocks noGrp="1"/>
          </p:cNvSpPr>
          <p:nvPr>
            <p:ph type="dt" sz="half" idx="10"/>
          </p:nvPr>
        </p:nvSpPr>
        <p:spPr/>
        <p:txBody>
          <a:bodyPr/>
          <a:lstStyle/>
          <a:p>
            <a:fld id="{466FF9C2-8B52-48B0-9C50-5EEF2445FD81}" type="datetimeFigureOut">
              <a:rPr lang="ar-IQ" smtClean="0"/>
              <a:t>23/09/1446</a:t>
            </a:fld>
            <a:endParaRPr lang="ar-IQ"/>
          </a:p>
        </p:txBody>
      </p:sp>
      <p:sp>
        <p:nvSpPr>
          <p:cNvPr id="3" name="Footer Placeholder 2">
            <a:extLst>
              <a:ext uri="{FF2B5EF4-FFF2-40B4-BE49-F238E27FC236}">
                <a16:creationId xmlns:a16="http://schemas.microsoft.com/office/drawing/2014/main" id="{9B9654B8-5C98-4805-B841-6D13DB658E2A}"/>
              </a:ext>
            </a:extLst>
          </p:cNvPr>
          <p:cNvSpPr>
            <a:spLocks noGrp="1"/>
          </p:cNvSpPr>
          <p:nvPr>
            <p:ph type="ftr" sz="quarter" idx="11"/>
          </p:nvPr>
        </p:nvSpPr>
        <p:spPr/>
        <p:txBody>
          <a:bodyPr/>
          <a:lstStyle/>
          <a:p>
            <a:endParaRPr lang="ar-IQ"/>
          </a:p>
        </p:txBody>
      </p:sp>
      <p:sp>
        <p:nvSpPr>
          <p:cNvPr id="4" name="Slide Number Placeholder 3">
            <a:extLst>
              <a:ext uri="{FF2B5EF4-FFF2-40B4-BE49-F238E27FC236}">
                <a16:creationId xmlns:a16="http://schemas.microsoft.com/office/drawing/2014/main" id="{9ADEBF02-899C-4474-A2D2-2DD780520949}"/>
              </a:ext>
            </a:extLst>
          </p:cNvPr>
          <p:cNvSpPr>
            <a:spLocks noGrp="1"/>
          </p:cNvSpPr>
          <p:nvPr>
            <p:ph type="sldNum" sz="quarter" idx="12"/>
          </p:nvPr>
        </p:nvSpPr>
        <p:spPr/>
        <p:txBody>
          <a:bodyPr/>
          <a:lstStyle/>
          <a:p>
            <a:fld id="{23512E58-986B-4A3C-B82C-7CB11C979678}" type="slidenum">
              <a:rPr lang="ar-IQ" smtClean="0"/>
              <a:t>‹#›</a:t>
            </a:fld>
            <a:endParaRPr lang="ar-IQ"/>
          </a:p>
        </p:txBody>
      </p:sp>
    </p:spTree>
    <p:extLst>
      <p:ext uri="{BB962C8B-B14F-4D97-AF65-F5344CB8AC3E}">
        <p14:creationId xmlns:p14="http://schemas.microsoft.com/office/powerpoint/2010/main" val="2913677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DB8D6-2D9D-449F-AA00-CB62A98159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Content Placeholder 2">
            <a:extLst>
              <a:ext uri="{FF2B5EF4-FFF2-40B4-BE49-F238E27FC236}">
                <a16:creationId xmlns:a16="http://schemas.microsoft.com/office/drawing/2014/main" id="{A5643948-6C80-4392-B637-F407260F07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a:extLst>
              <a:ext uri="{FF2B5EF4-FFF2-40B4-BE49-F238E27FC236}">
                <a16:creationId xmlns:a16="http://schemas.microsoft.com/office/drawing/2014/main" id="{6BC70AD5-4B59-404E-96C7-292FE4F21E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02AF36-B69B-4F6A-B578-696477867EF1}"/>
              </a:ext>
            </a:extLst>
          </p:cNvPr>
          <p:cNvSpPr>
            <a:spLocks noGrp="1"/>
          </p:cNvSpPr>
          <p:nvPr>
            <p:ph type="dt" sz="half" idx="10"/>
          </p:nvPr>
        </p:nvSpPr>
        <p:spPr/>
        <p:txBody>
          <a:bodyPr/>
          <a:lstStyle/>
          <a:p>
            <a:fld id="{466FF9C2-8B52-48B0-9C50-5EEF2445FD81}" type="datetimeFigureOut">
              <a:rPr lang="ar-IQ" smtClean="0"/>
              <a:t>23/09/1446</a:t>
            </a:fld>
            <a:endParaRPr lang="ar-IQ"/>
          </a:p>
        </p:txBody>
      </p:sp>
      <p:sp>
        <p:nvSpPr>
          <p:cNvPr id="6" name="Footer Placeholder 5">
            <a:extLst>
              <a:ext uri="{FF2B5EF4-FFF2-40B4-BE49-F238E27FC236}">
                <a16:creationId xmlns:a16="http://schemas.microsoft.com/office/drawing/2014/main" id="{64003F84-5672-4792-94A9-10D6BBA5FFE7}"/>
              </a:ext>
            </a:extLst>
          </p:cNvPr>
          <p:cNvSpPr>
            <a:spLocks noGrp="1"/>
          </p:cNvSpPr>
          <p:nvPr>
            <p:ph type="ftr" sz="quarter" idx="11"/>
          </p:nvPr>
        </p:nvSpPr>
        <p:spPr/>
        <p:txBody>
          <a:bodyPr/>
          <a:lstStyle/>
          <a:p>
            <a:endParaRPr lang="ar-IQ"/>
          </a:p>
        </p:txBody>
      </p:sp>
      <p:sp>
        <p:nvSpPr>
          <p:cNvPr id="7" name="Slide Number Placeholder 6">
            <a:extLst>
              <a:ext uri="{FF2B5EF4-FFF2-40B4-BE49-F238E27FC236}">
                <a16:creationId xmlns:a16="http://schemas.microsoft.com/office/drawing/2014/main" id="{773044FC-2739-4D39-BD12-2521B9969679}"/>
              </a:ext>
            </a:extLst>
          </p:cNvPr>
          <p:cNvSpPr>
            <a:spLocks noGrp="1"/>
          </p:cNvSpPr>
          <p:nvPr>
            <p:ph type="sldNum" sz="quarter" idx="12"/>
          </p:nvPr>
        </p:nvSpPr>
        <p:spPr/>
        <p:txBody>
          <a:bodyPr/>
          <a:lstStyle/>
          <a:p>
            <a:fld id="{23512E58-986B-4A3C-B82C-7CB11C979678}" type="slidenum">
              <a:rPr lang="ar-IQ" smtClean="0"/>
              <a:t>‹#›</a:t>
            </a:fld>
            <a:endParaRPr lang="ar-IQ"/>
          </a:p>
        </p:txBody>
      </p:sp>
    </p:spTree>
    <p:extLst>
      <p:ext uri="{BB962C8B-B14F-4D97-AF65-F5344CB8AC3E}">
        <p14:creationId xmlns:p14="http://schemas.microsoft.com/office/powerpoint/2010/main" val="680524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4142D-EB46-4829-8947-CF1E801CBE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Picture Placeholder 2">
            <a:extLst>
              <a:ext uri="{FF2B5EF4-FFF2-40B4-BE49-F238E27FC236}">
                <a16:creationId xmlns:a16="http://schemas.microsoft.com/office/drawing/2014/main" id="{B41DA0D8-602C-48D6-9161-853DBB0628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a:extLst>
              <a:ext uri="{FF2B5EF4-FFF2-40B4-BE49-F238E27FC236}">
                <a16:creationId xmlns:a16="http://schemas.microsoft.com/office/drawing/2014/main" id="{70DA230D-B5C0-4F1A-8FF6-7E034B33AF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7AC31D-DAA9-4B58-A522-F665CBB65DCF}"/>
              </a:ext>
            </a:extLst>
          </p:cNvPr>
          <p:cNvSpPr>
            <a:spLocks noGrp="1"/>
          </p:cNvSpPr>
          <p:nvPr>
            <p:ph type="dt" sz="half" idx="10"/>
          </p:nvPr>
        </p:nvSpPr>
        <p:spPr/>
        <p:txBody>
          <a:bodyPr/>
          <a:lstStyle/>
          <a:p>
            <a:fld id="{466FF9C2-8B52-48B0-9C50-5EEF2445FD81}" type="datetimeFigureOut">
              <a:rPr lang="ar-IQ" smtClean="0"/>
              <a:t>23/09/1446</a:t>
            </a:fld>
            <a:endParaRPr lang="ar-IQ"/>
          </a:p>
        </p:txBody>
      </p:sp>
      <p:sp>
        <p:nvSpPr>
          <p:cNvPr id="6" name="Footer Placeholder 5">
            <a:extLst>
              <a:ext uri="{FF2B5EF4-FFF2-40B4-BE49-F238E27FC236}">
                <a16:creationId xmlns:a16="http://schemas.microsoft.com/office/drawing/2014/main" id="{B848E6FD-8C3F-47D7-A2C2-0CC08CB9E799}"/>
              </a:ext>
            </a:extLst>
          </p:cNvPr>
          <p:cNvSpPr>
            <a:spLocks noGrp="1"/>
          </p:cNvSpPr>
          <p:nvPr>
            <p:ph type="ftr" sz="quarter" idx="11"/>
          </p:nvPr>
        </p:nvSpPr>
        <p:spPr/>
        <p:txBody>
          <a:bodyPr/>
          <a:lstStyle/>
          <a:p>
            <a:endParaRPr lang="ar-IQ"/>
          </a:p>
        </p:txBody>
      </p:sp>
      <p:sp>
        <p:nvSpPr>
          <p:cNvPr id="7" name="Slide Number Placeholder 6">
            <a:extLst>
              <a:ext uri="{FF2B5EF4-FFF2-40B4-BE49-F238E27FC236}">
                <a16:creationId xmlns:a16="http://schemas.microsoft.com/office/drawing/2014/main" id="{349E31F8-C252-4A3A-9BDA-02B38F60B800}"/>
              </a:ext>
            </a:extLst>
          </p:cNvPr>
          <p:cNvSpPr>
            <a:spLocks noGrp="1"/>
          </p:cNvSpPr>
          <p:nvPr>
            <p:ph type="sldNum" sz="quarter" idx="12"/>
          </p:nvPr>
        </p:nvSpPr>
        <p:spPr/>
        <p:txBody>
          <a:bodyPr/>
          <a:lstStyle/>
          <a:p>
            <a:fld id="{23512E58-986B-4A3C-B82C-7CB11C979678}" type="slidenum">
              <a:rPr lang="ar-IQ" smtClean="0"/>
              <a:t>‹#›</a:t>
            </a:fld>
            <a:endParaRPr lang="ar-IQ"/>
          </a:p>
        </p:txBody>
      </p:sp>
    </p:spTree>
    <p:extLst>
      <p:ext uri="{BB962C8B-B14F-4D97-AF65-F5344CB8AC3E}">
        <p14:creationId xmlns:p14="http://schemas.microsoft.com/office/powerpoint/2010/main" val="415970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A0C716-0E98-4890-B8D6-575D27C683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IQ"/>
          </a:p>
        </p:txBody>
      </p:sp>
      <p:sp>
        <p:nvSpPr>
          <p:cNvPr id="3" name="Text Placeholder 2">
            <a:extLst>
              <a:ext uri="{FF2B5EF4-FFF2-40B4-BE49-F238E27FC236}">
                <a16:creationId xmlns:a16="http://schemas.microsoft.com/office/drawing/2014/main" id="{833FC370-FBE0-40A8-99AD-45EFA284F7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a:extLst>
              <a:ext uri="{FF2B5EF4-FFF2-40B4-BE49-F238E27FC236}">
                <a16:creationId xmlns:a16="http://schemas.microsoft.com/office/drawing/2014/main" id="{9F5C736F-5D49-416F-A5A5-DA041A8F14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6FF9C2-8B52-48B0-9C50-5EEF2445FD81}" type="datetimeFigureOut">
              <a:rPr lang="ar-IQ" smtClean="0"/>
              <a:t>23/09/1446</a:t>
            </a:fld>
            <a:endParaRPr lang="ar-IQ"/>
          </a:p>
        </p:txBody>
      </p:sp>
      <p:sp>
        <p:nvSpPr>
          <p:cNvPr id="5" name="Footer Placeholder 4">
            <a:extLst>
              <a:ext uri="{FF2B5EF4-FFF2-40B4-BE49-F238E27FC236}">
                <a16:creationId xmlns:a16="http://schemas.microsoft.com/office/drawing/2014/main" id="{1D88CD53-966B-48EE-8F52-EC9D148E56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a:extLst>
              <a:ext uri="{FF2B5EF4-FFF2-40B4-BE49-F238E27FC236}">
                <a16:creationId xmlns:a16="http://schemas.microsoft.com/office/drawing/2014/main" id="{ED75BC90-061B-4BEF-933C-1A0E3A598C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512E58-986B-4A3C-B82C-7CB11C979678}" type="slidenum">
              <a:rPr lang="ar-IQ" smtClean="0"/>
              <a:t>‹#›</a:t>
            </a:fld>
            <a:endParaRPr lang="ar-IQ"/>
          </a:p>
        </p:txBody>
      </p:sp>
    </p:spTree>
    <p:extLst>
      <p:ext uri="{BB962C8B-B14F-4D97-AF65-F5344CB8AC3E}">
        <p14:creationId xmlns:p14="http://schemas.microsoft.com/office/powerpoint/2010/main" val="3711772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3843D-22C6-4AB6-847B-535C621BF810}"/>
              </a:ext>
            </a:extLst>
          </p:cNvPr>
          <p:cNvSpPr>
            <a:spLocks noGrp="1"/>
          </p:cNvSpPr>
          <p:nvPr>
            <p:ph type="ctrTitle"/>
          </p:nvPr>
        </p:nvSpPr>
        <p:spPr>
          <a:xfrm>
            <a:off x="8180172" y="4549303"/>
            <a:ext cx="4011828" cy="1398416"/>
          </a:xfrm>
        </p:spPr>
        <p:txBody>
          <a:bodyPr>
            <a:normAutofit/>
          </a:bodyPr>
          <a:lstStyle/>
          <a:p>
            <a:r>
              <a:rPr lang="ar-AE" sz="3200" dirty="0"/>
              <a:t>م.م هبة خزعل</a:t>
            </a:r>
            <a:endParaRPr lang="ar-IQ" sz="3200" dirty="0"/>
          </a:p>
        </p:txBody>
      </p:sp>
      <p:pic>
        <p:nvPicPr>
          <p:cNvPr id="4" name="Picture 3">
            <a:extLst>
              <a:ext uri="{FF2B5EF4-FFF2-40B4-BE49-F238E27FC236}">
                <a16:creationId xmlns:a16="http://schemas.microsoft.com/office/drawing/2014/main" id="{2A41AE50-A85B-4FE6-B98E-0CB5722711B3}"/>
              </a:ext>
            </a:extLst>
          </p:cNvPr>
          <p:cNvPicPr>
            <a:picLocks noChangeAspect="1"/>
          </p:cNvPicPr>
          <p:nvPr/>
        </p:nvPicPr>
        <p:blipFill>
          <a:blip r:embed="rId2"/>
          <a:stretch>
            <a:fillRect/>
          </a:stretch>
        </p:blipFill>
        <p:spPr>
          <a:xfrm>
            <a:off x="444843" y="1787610"/>
            <a:ext cx="8565807" cy="4605466"/>
          </a:xfrm>
          <a:prstGeom prst="rect">
            <a:avLst/>
          </a:prstGeom>
        </p:spPr>
      </p:pic>
      <p:sp>
        <p:nvSpPr>
          <p:cNvPr id="3" name="Subtitle 2">
            <a:extLst>
              <a:ext uri="{FF2B5EF4-FFF2-40B4-BE49-F238E27FC236}">
                <a16:creationId xmlns:a16="http://schemas.microsoft.com/office/drawing/2014/main" id="{8283D72D-B7C6-4EA1-8FB1-861976E2B3C5}"/>
              </a:ext>
            </a:extLst>
          </p:cNvPr>
          <p:cNvSpPr>
            <a:spLocks noGrp="1"/>
          </p:cNvSpPr>
          <p:nvPr>
            <p:ph type="subTitle" idx="1"/>
          </p:nvPr>
        </p:nvSpPr>
        <p:spPr>
          <a:xfrm>
            <a:off x="1524000" y="420130"/>
            <a:ext cx="9144000" cy="889686"/>
          </a:xfrm>
        </p:spPr>
        <p:txBody>
          <a:bodyPr>
            <a:normAutofit/>
          </a:bodyPr>
          <a:lstStyle/>
          <a:p>
            <a:r>
              <a:rPr lang="en-US" sz="4400" b="1" i="1" dirty="0">
                <a:effectLst>
                  <a:outerShdw blurRad="38100" dist="38100" dir="2700000" algn="tl">
                    <a:srgbClr val="000000">
                      <a:alpha val="43137"/>
                    </a:srgbClr>
                  </a:outerShdw>
                </a:effectLst>
                <a:cs typeface="+mj-cs"/>
              </a:rPr>
              <a:t>Collection and separation of saliva</a:t>
            </a:r>
            <a:endParaRPr lang="ar-IQ" sz="4400" b="1" i="1" dirty="0">
              <a:effectLst>
                <a:outerShdw blurRad="38100" dist="38100" dir="2700000" algn="tl">
                  <a:srgbClr val="000000">
                    <a:alpha val="43137"/>
                  </a:srgbClr>
                </a:outerShdw>
              </a:effectLst>
              <a:cs typeface="+mj-cs"/>
            </a:endParaRPr>
          </a:p>
        </p:txBody>
      </p:sp>
    </p:spTree>
    <p:extLst>
      <p:ext uri="{BB962C8B-B14F-4D97-AF65-F5344CB8AC3E}">
        <p14:creationId xmlns:p14="http://schemas.microsoft.com/office/powerpoint/2010/main" val="2726991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3AB8C-16AA-4E24-A72D-75995D91A400}"/>
              </a:ext>
            </a:extLst>
          </p:cNvPr>
          <p:cNvSpPr>
            <a:spLocks noGrp="1"/>
          </p:cNvSpPr>
          <p:nvPr>
            <p:ph type="title"/>
          </p:nvPr>
        </p:nvSpPr>
        <p:spPr/>
        <p:txBody>
          <a:bodyPr/>
          <a:lstStyle/>
          <a:p>
            <a:endParaRPr lang="ar-IQ"/>
          </a:p>
        </p:txBody>
      </p:sp>
      <p:pic>
        <p:nvPicPr>
          <p:cNvPr id="1026" name="Picture 2" descr="Methods of collection of saliva-A Review | Semantic Scholar">
            <a:extLst>
              <a:ext uri="{FF2B5EF4-FFF2-40B4-BE49-F238E27FC236}">
                <a16:creationId xmlns:a16="http://schemas.microsoft.com/office/drawing/2014/main" id="{3C687B7E-1BB7-4A72-88D2-51A3C013D2B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6118" y="156518"/>
            <a:ext cx="10515600" cy="6895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575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D8F59-9C04-4EA4-B704-03F6E7781AA0}"/>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88629478-F7C3-444D-9BB6-232DDCCD16C0}"/>
              </a:ext>
            </a:extLst>
          </p:cNvPr>
          <p:cNvSpPr>
            <a:spLocks noGrp="1"/>
          </p:cNvSpPr>
          <p:nvPr>
            <p:ph idx="1"/>
          </p:nvPr>
        </p:nvSpPr>
        <p:spPr/>
        <p:txBody>
          <a:bodyPr>
            <a:normAutofit lnSpcReduction="10000"/>
          </a:bodyPr>
          <a:lstStyle/>
          <a:p>
            <a:r>
              <a:rPr lang="en-US" b="1" u="sng" dirty="0">
                <a:cs typeface="+mj-cs"/>
              </a:rPr>
              <a:t>Suction method </a:t>
            </a:r>
          </a:p>
          <a:p>
            <a:pPr marL="0" indent="0">
              <a:buNone/>
            </a:pPr>
            <a:r>
              <a:rPr lang="en-US" dirty="0"/>
              <a:t>• Saliva is allowed to accumulate in the floor of mouth and aspirated continuously by using </a:t>
            </a:r>
            <a:r>
              <a:rPr lang="en-US" dirty="0" err="1"/>
              <a:t>syring</a:t>
            </a:r>
            <a:r>
              <a:rPr lang="en-US" dirty="0"/>
              <a:t>, micropipettes or saliva ejector or an aspirator </a:t>
            </a:r>
          </a:p>
          <a:p>
            <a:pPr marL="0" indent="0">
              <a:buNone/>
            </a:pPr>
            <a:r>
              <a:rPr lang="en-US" dirty="0"/>
              <a:t>• Repeat the first 3 steps in the 1 </a:t>
            </a:r>
            <a:r>
              <a:rPr lang="en-US" dirty="0" err="1"/>
              <a:t>st.</a:t>
            </a:r>
            <a:r>
              <a:rPr lang="en-US" dirty="0"/>
              <a:t> method. </a:t>
            </a:r>
          </a:p>
          <a:p>
            <a:pPr marL="0" indent="0">
              <a:buNone/>
            </a:pPr>
            <a:r>
              <a:rPr lang="en-US" dirty="0"/>
              <a:t>• Bring the beaker and put in it a rubber stopper which is penetrated from one side by saliva ejector and from the other side by a connector to the vacuum apparatus , when the pressure created inside the beaker by the vacuum lead to more saliva sucked from the oral cavity , e.g. for about 4-5 min, then the volume of saliva collected is getting as previously mentioned. </a:t>
            </a:r>
            <a:endParaRPr lang="ar-IQ" dirty="0"/>
          </a:p>
        </p:txBody>
      </p:sp>
    </p:spTree>
    <p:extLst>
      <p:ext uri="{BB962C8B-B14F-4D97-AF65-F5344CB8AC3E}">
        <p14:creationId xmlns:p14="http://schemas.microsoft.com/office/powerpoint/2010/main" val="4286927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38154-03F8-400E-9133-29E5DDBCD062}"/>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A127DEE9-C849-4BF3-BA6B-3433EDF58195}"/>
              </a:ext>
            </a:extLst>
          </p:cNvPr>
          <p:cNvSpPr>
            <a:spLocks noGrp="1"/>
          </p:cNvSpPr>
          <p:nvPr>
            <p:ph idx="1"/>
          </p:nvPr>
        </p:nvSpPr>
        <p:spPr/>
        <p:txBody>
          <a:bodyPr>
            <a:normAutofit fontScale="92500"/>
          </a:bodyPr>
          <a:lstStyle/>
          <a:p>
            <a:pPr marL="0" indent="0">
              <a:buNone/>
            </a:pPr>
            <a:r>
              <a:rPr lang="en-US" b="1" u="sng" dirty="0">
                <a:cs typeface="+mj-cs"/>
              </a:rPr>
              <a:t>Swabbing Method </a:t>
            </a:r>
          </a:p>
          <a:p>
            <a:pPr marL="0" indent="0">
              <a:buNone/>
            </a:pPr>
            <a:r>
              <a:rPr lang="en-US" dirty="0"/>
              <a:t>• Repeat the first 2 steps in the first method. </a:t>
            </a:r>
          </a:p>
          <a:p>
            <a:pPr marL="0" indent="0">
              <a:buNone/>
            </a:pPr>
            <a:r>
              <a:rPr lang="en-US" dirty="0"/>
              <a:t>• It is performed by introducing a synthetic gauze sponge, </a:t>
            </a:r>
            <a:r>
              <a:rPr lang="en-US" dirty="0" err="1"/>
              <a:t>preweighed</a:t>
            </a:r>
            <a:r>
              <a:rPr lang="en-US" dirty="0"/>
              <a:t> swab or cotton pad into the mouth, at the orifices of major salivary glands. </a:t>
            </a:r>
          </a:p>
          <a:p>
            <a:pPr marL="0" indent="0">
              <a:buNone/>
            </a:pPr>
            <a:r>
              <a:rPr lang="en-US" dirty="0"/>
              <a:t>• Asked the patient to chew such that the sponge gets soaked within the saliva. Saliva soaked sponge is removed and placed in a sterile test tubes. </a:t>
            </a:r>
          </a:p>
          <a:p>
            <a:pPr marL="0" indent="0">
              <a:buNone/>
            </a:pPr>
            <a:r>
              <a:rPr lang="en-US" dirty="0"/>
              <a:t>• Though this method is less reliable, it helps in the assessment of the level of oral dryness. It is mainly used in the monitoring of drugs, hormones or steroids.</a:t>
            </a:r>
            <a:endParaRPr lang="ar-IQ" dirty="0"/>
          </a:p>
        </p:txBody>
      </p:sp>
    </p:spTree>
    <p:extLst>
      <p:ext uri="{BB962C8B-B14F-4D97-AF65-F5344CB8AC3E}">
        <p14:creationId xmlns:p14="http://schemas.microsoft.com/office/powerpoint/2010/main" val="1139666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13666A6-64ED-41FD-83FB-76D9A8AED58B}"/>
              </a:ext>
            </a:extLst>
          </p:cNvPr>
          <p:cNvPicPr>
            <a:picLocks noGrp="1" noChangeAspect="1"/>
          </p:cNvPicPr>
          <p:nvPr>
            <p:ph idx="1"/>
          </p:nvPr>
        </p:nvPicPr>
        <p:blipFill>
          <a:blip r:embed="rId2"/>
          <a:stretch>
            <a:fillRect/>
          </a:stretch>
        </p:blipFill>
        <p:spPr>
          <a:xfrm>
            <a:off x="428368" y="1145058"/>
            <a:ext cx="11359978" cy="5712941"/>
          </a:xfrm>
          <a:prstGeom prst="rect">
            <a:avLst/>
          </a:prstGeom>
        </p:spPr>
      </p:pic>
    </p:spTree>
    <p:extLst>
      <p:ext uri="{BB962C8B-B14F-4D97-AF65-F5344CB8AC3E}">
        <p14:creationId xmlns:p14="http://schemas.microsoft.com/office/powerpoint/2010/main" val="3078583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72F99-64B5-4172-9B89-3D1E426088BF}"/>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90C0C402-D931-46C4-9807-1E851C0191D9}"/>
              </a:ext>
            </a:extLst>
          </p:cNvPr>
          <p:cNvSpPr>
            <a:spLocks noGrp="1"/>
          </p:cNvSpPr>
          <p:nvPr>
            <p:ph idx="1"/>
          </p:nvPr>
        </p:nvSpPr>
        <p:spPr/>
        <p:txBody>
          <a:bodyPr>
            <a:normAutofit lnSpcReduction="10000"/>
          </a:bodyPr>
          <a:lstStyle/>
          <a:p>
            <a:pPr marL="0" indent="0">
              <a:buNone/>
            </a:pPr>
            <a:r>
              <a:rPr lang="en-US" b="1" u="sng" dirty="0">
                <a:cs typeface="+mj-cs"/>
              </a:rPr>
              <a:t>Guidelines for collection of saliva: </a:t>
            </a:r>
          </a:p>
          <a:p>
            <a:pPr marL="0" indent="0">
              <a:buNone/>
            </a:pPr>
            <a:r>
              <a:rPr lang="en-US" dirty="0"/>
              <a:t>• The subject should be made to sit comfortably in a calm and isolated room. </a:t>
            </a:r>
          </a:p>
          <a:p>
            <a:pPr marL="0" indent="0">
              <a:buNone/>
            </a:pPr>
            <a:r>
              <a:rPr lang="en-US" dirty="0"/>
              <a:t>• He / she should rinse the mouth thoroughly using distilled water or deionized water to remove any food debris. </a:t>
            </a:r>
          </a:p>
          <a:p>
            <a:pPr marL="0" indent="0">
              <a:buNone/>
            </a:pPr>
            <a:r>
              <a:rPr lang="en-US" dirty="0"/>
              <a:t>• The patients are then asked to spit out the saliva that has been collected in the initial 30 seconds. </a:t>
            </a:r>
          </a:p>
          <a:p>
            <a:pPr marL="0" indent="0">
              <a:buNone/>
            </a:pPr>
            <a:r>
              <a:rPr lang="en-US" dirty="0"/>
              <a:t>• They are also trained to collect the saliva in the floor of the mouth for whole saliva collection. </a:t>
            </a:r>
          </a:p>
          <a:p>
            <a:pPr marL="0" indent="0">
              <a:buNone/>
            </a:pPr>
            <a:r>
              <a:rPr lang="en-US" dirty="0"/>
              <a:t>• High quality tubes or vials should be used for collection.</a:t>
            </a:r>
            <a:endParaRPr lang="ar-IQ" dirty="0"/>
          </a:p>
        </p:txBody>
      </p:sp>
    </p:spTree>
    <p:extLst>
      <p:ext uri="{BB962C8B-B14F-4D97-AF65-F5344CB8AC3E}">
        <p14:creationId xmlns:p14="http://schemas.microsoft.com/office/powerpoint/2010/main" val="2434656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3765B-6896-441B-A636-21106F3C1903}"/>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B5D41EEB-8D43-4213-923E-A6D0659A6C46}"/>
              </a:ext>
            </a:extLst>
          </p:cNvPr>
          <p:cNvSpPr>
            <a:spLocks noGrp="1"/>
          </p:cNvSpPr>
          <p:nvPr>
            <p:ph idx="1"/>
          </p:nvPr>
        </p:nvSpPr>
        <p:spPr/>
        <p:txBody>
          <a:bodyPr>
            <a:normAutofit fontScale="92500"/>
          </a:bodyPr>
          <a:lstStyle/>
          <a:p>
            <a:r>
              <a:rPr lang="en-US" dirty="0"/>
              <a:t>Collection should be made at a standard time, preferably between 8 to 11 am. The subject should preferably be in the fasting state or two </a:t>
            </a:r>
            <a:r>
              <a:rPr lang="en-US" dirty="0" err="1"/>
              <a:t>hrs</a:t>
            </a:r>
            <a:r>
              <a:rPr lang="en-US" dirty="0"/>
              <a:t> after breakfast. </a:t>
            </a:r>
          </a:p>
          <a:p>
            <a:pPr marL="0" indent="0">
              <a:buNone/>
            </a:pPr>
            <a:r>
              <a:rPr lang="en-US" dirty="0"/>
              <a:t>• The participants should not brush their teeth for a duration of 45 min prior to the sample collection. </a:t>
            </a:r>
          </a:p>
          <a:p>
            <a:pPr marL="0" indent="0">
              <a:buNone/>
            </a:pPr>
            <a:r>
              <a:rPr lang="en-US" dirty="0"/>
              <a:t>• The participants should not drink alcohol or drink anything on the day of saliva collection. </a:t>
            </a:r>
          </a:p>
          <a:p>
            <a:pPr marL="0" indent="0">
              <a:buNone/>
            </a:pPr>
            <a:r>
              <a:rPr lang="en-US" dirty="0"/>
              <a:t>• The participants should not consume dairy products, acidic or </a:t>
            </a:r>
            <a:r>
              <a:rPr lang="en-US" dirty="0" err="1"/>
              <a:t>surgry</a:t>
            </a:r>
            <a:r>
              <a:rPr lang="en-US" dirty="0"/>
              <a:t> food within 30 min before saliva collection. </a:t>
            </a:r>
          </a:p>
          <a:p>
            <a:pPr marL="0" indent="0">
              <a:buNone/>
            </a:pPr>
            <a:r>
              <a:rPr lang="en-US" dirty="0"/>
              <a:t>• Denture wearers should remove their dentures prior to saliva collection.</a:t>
            </a:r>
            <a:endParaRPr lang="ar-IQ" dirty="0"/>
          </a:p>
        </p:txBody>
      </p:sp>
    </p:spTree>
    <p:extLst>
      <p:ext uri="{BB962C8B-B14F-4D97-AF65-F5344CB8AC3E}">
        <p14:creationId xmlns:p14="http://schemas.microsoft.com/office/powerpoint/2010/main" val="1780762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8E0CD-F534-4A88-BFC8-3493A09749A0}"/>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397678FC-B140-4FFF-9093-8BC41DD67BCD}"/>
              </a:ext>
            </a:extLst>
          </p:cNvPr>
          <p:cNvSpPr>
            <a:spLocks noGrp="1"/>
          </p:cNvSpPr>
          <p:nvPr>
            <p:ph idx="1"/>
          </p:nvPr>
        </p:nvSpPr>
        <p:spPr/>
        <p:txBody>
          <a:bodyPr/>
          <a:lstStyle/>
          <a:p>
            <a:r>
              <a:rPr lang="en-US" dirty="0"/>
              <a:t>Dental work or oral examination should not be performed within 24 </a:t>
            </a:r>
            <a:r>
              <a:rPr lang="en-US" dirty="0" err="1"/>
              <a:t>hrs</a:t>
            </a:r>
            <a:r>
              <a:rPr lang="en-US" dirty="0"/>
              <a:t> prior to the sample collection. </a:t>
            </a:r>
          </a:p>
          <a:p>
            <a:pPr marL="0" indent="0">
              <a:buNone/>
            </a:pPr>
            <a:r>
              <a:rPr lang="en-US" dirty="0"/>
              <a:t>• Participants should be screened for any oral health problems or injuries. Visibly contaminated samples with blood should be discarded. • The subjects should avoid smoking for at least two hours prior to saliva collection.</a:t>
            </a:r>
            <a:endParaRPr lang="ar-IQ" dirty="0"/>
          </a:p>
        </p:txBody>
      </p:sp>
    </p:spTree>
    <p:extLst>
      <p:ext uri="{BB962C8B-B14F-4D97-AF65-F5344CB8AC3E}">
        <p14:creationId xmlns:p14="http://schemas.microsoft.com/office/powerpoint/2010/main" val="2721946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5D087-5AEC-4299-AE9F-E953CD9F7A1A}"/>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349A4C06-78BE-4285-B9CF-D7522AB2FD07}"/>
              </a:ext>
            </a:extLst>
          </p:cNvPr>
          <p:cNvSpPr>
            <a:spLocks noGrp="1"/>
          </p:cNvSpPr>
          <p:nvPr>
            <p:ph idx="1"/>
          </p:nvPr>
        </p:nvSpPr>
        <p:spPr/>
        <p:txBody>
          <a:bodyPr>
            <a:normAutofit/>
          </a:bodyPr>
          <a:lstStyle/>
          <a:p>
            <a:pPr>
              <a:lnSpc>
                <a:spcPct val="150000"/>
              </a:lnSpc>
            </a:pPr>
            <a:r>
              <a:rPr lang="en-US" b="0" i="0" dirty="0">
                <a:solidFill>
                  <a:srgbClr val="474747"/>
                </a:solidFill>
                <a:effectLst/>
                <a:latin typeface="Google Sans"/>
              </a:rPr>
              <a:t>Conclusions</a:t>
            </a:r>
            <a:br>
              <a:rPr lang="en-US" dirty="0"/>
            </a:br>
            <a:r>
              <a:rPr lang="en-US" b="0" i="0" dirty="0">
                <a:solidFill>
                  <a:srgbClr val="040C28"/>
                </a:solidFill>
                <a:effectLst/>
                <a:latin typeface="Google Sans"/>
              </a:rPr>
              <a:t>The saliva flow rate and pH are very important for maintenance of oral tissues</a:t>
            </a:r>
            <a:r>
              <a:rPr lang="en-US" b="0" i="0" dirty="0">
                <a:solidFill>
                  <a:srgbClr val="474747"/>
                </a:solidFill>
                <a:effectLst/>
                <a:latin typeface="Google Sans"/>
              </a:rPr>
              <a:t>. The protective role and benefits including buffering, remineralization in the healthy oral mucosa, immune defense, digestion, lubrication, diagnostic purpose, and proteome analysis are fulfilled by saliva.</a:t>
            </a:r>
            <a:endParaRPr lang="ar-IQ" dirty="0"/>
          </a:p>
        </p:txBody>
      </p:sp>
    </p:spTree>
    <p:extLst>
      <p:ext uri="{BB962C8B-B14F-4D97-AF65-F5344CB8AC3E}">
        <p14:creationId xmlns:p14="http://schemas.microsoft.com/office/powerpoint/2010/main" val="4017471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64302-EB96-4874-88EF-BB7E7668FEE4}"/>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610EA41B-F20A-4DE3-9D9A-46E1156DC8F2}"/>
              </a:ext>
            </a:extLst>
          </p:cNvPr>
          <p:cNvSpPr>
            <a:spLocks noGrp="1"/>
          </p:cNvSpPr>
          <p:nvPr>
            <p:ph idx="1"/>
          </p:nvPr>
        </p:nvSpPr>
        <p:spPr/>
        <p:txBody>
          <a:bodyPr>
            <a:normAutofit fontScale="92500"/>
          </a:bodyPr>
          <a:lstStyle/>
          <a:p>
            <a:pPr marL="0" indent="0" algn="just">
              <a:lnSpc>
                <a:spcPct val="150000"/>
              </a:lnSpc>
              <a:buNone/>
            </a:pPr>
            <a:r>
              <a:rPr lang="en-US" dirty="0"/>
              <a:t> • Saliva is composed of more than 99% water and less than 1% solids, mostly electrolytes and proteins, the latter giving saliva its characteristic viscosity </a:t>
            </a:r>
          </a:p>
          <a:p>
            <a:pPr marL="0" indent="0" algn="just">
              <a:lnSpc>
                <a:spcPct val="150000"/>
              </a:lnSpc>
              <a:buNone/>
            </a:pPr>
            <a:r>
              <a:rPr lang="en-US" dirty="0"/>
              <a:t>• The term saliva refers to the mixed fluid in the mouth in contact with the teeth and oral mucosa, which is often called ‘whole saliva’ </a:t>
            </a:r>
          </a:p>
          <a:p>
            <a:pPr marL="0" indent="0" algn="just">
              <a:lnSpc>
                <a:spcPct val="150000"/>
              </a:lnSpc>
              <a:buNone/>
            </a:pPr>
            <a:r>
              <a:rPr lang="en-US" dirty="0"/>
              <a:t>• Normally the daily production of whole saliva ranges from 0.5 to 1.0 </a:t>
            </a:r>
            <a:r>
              <a:rPr lang="en-US" dirty="0" err="1"/>
              <a:t>litres</a:t>
            </a:r>
            <a:endParaRPr lang="ar-IQ" dirty="0"/>
          </a:p>
        </p:txBody>
      </p:sp>
    </p:spTree>
    <p:extLst>
      <p:ext uri="{BB962C8B-B14F-4D97-AF65-F5344CB8AC3E}">
        <p14:creationId xmlns:p14="http://schemas.microsoft.com/office/powerpoint/2010/main" val="87766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D92CC-BE28-4A29-9595-6D074D008EA4}"/>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88F743C2-D484-46A8-8AAA-98B28DBEC2D5}"/>
              </a:ext>
            </a:extLst>
          </p:cNvPr>
          <p:cNvSpPr>
            <a:spLocks noGrp="1"/>
          </p:cNvSpPr>
          <p:nvPr>
            <p:ph idx="1"/>
          </p:nvPr>
        </p:nvSpPr>
        <p:spPr/>
        <p:txBody>
          <a:bodyPr/>
          <a:lstStyle/>
          <a:p>
            <a:pPr>
              <a:lnSpc>
                <a:spcPct val="150000"/>
              </a:lnSpc>
            </a:pPr>
            <a:r>
              <a:rPr lang="en-US" dirty="0"/>
              <a:t>The greatest volume of saliva is produced before, during and after meals, reaching its maximum peak at around 12 am., and falls considerably at night and during sleep. </a:t>
            </a:r>
          </a:p>
          <a:p>
            <a:pPr marL="0" indent="0">
              <a:lnSpc>
                <a:spcPct val="150000"/>
              </a:lnSpc>
              <a:buNone/>
            </a:pPr>
            <a:r>
              <a:rPr lang="en-US" dirty="0"/>
              <a:t>• Some research indicated that saliva secretion was increased with an increase in temperature, hence, the seasons of year is consider as effective factor in saliva collection</a:t>
            </a:r>
            <a:endParaRPr lang="ar-IQ" dirty="0"/>
          </a:p>
        </p:txBody>
      </p:sp>
    </p:spTree>
    <p:extLst>
      <p:ext uri="{BB962C8B-B14F-4D97-AF65-F5344CB8AC3E}">
        <p14:creationId xmlns:p14="http://schemas.microsoft.com/office/powerpoint/2010/main" val="401713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2F751-F2FC-4FA9-99E9-20C4502E51E0}"/>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3388C934-626E-4F9C-90D3-0F733D723637}"/>
              </a:ext>
            </a:extLst>
          </p:cNvPr>
          <p:cNvSpPr>
            <a:spLocks noGrp="1"/>
          </p:cNvSpPr>
          <p:nvPr>
            <p:ph idx="1"/>
          </p:nvPr>
        </p:nvSpPr>
        <p:spPr/>
        <p:txBody>
          <a:bodyPr/>
          <a:lstStyle/>
          <a:p>
            <a:pPr>
              <a:lnSpc>
                <a:spcPct val="150000"/>
              </a:lnSpc>
            </a:pPr>
            <a:r>
              <a:rPr lang="en-US" dirty="0"/>
              <a:t>Factors affecting stimulated saliva include gland size, food intake, smoking, gag reflex and type of stimulation given. Stimulated saliva represents the secretion during food intake (physiological stimulation), and is present in the mouth for up to 2 hours. Various stimulants like paraffin wax, </a:t>
            </a:r>
            <a:r>
              <a:rPr lang="en-US" dirty="0" err="1"/>
              <a:t>unflavoured</a:t>
            </a:r>
            <a:r>
              <a:rPr lang="en-US" dirty="0"/>
              <a:t> chewing gum base, cotton puff and rubber bands bring about masticatory stimulation.</a:t>
            </a:r>
            <a:endParaRPr lang="ar-IQ" dirty="0"/>
          </a:p>
        </p:txBody>
      </p:sp>
    </p:spTree>
    <p:extLst>
      <p:ext uri="{BB962C8B-B14F-4D97-AF65-F5344CB8AC3E}">
        <p14:creationId xmlns:p14="http://schemas.microsoft.com/office/powerpoint/2010/main" val="1942426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8B366-D409-4B1B-AAAE-65D295507E4D}"/>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65677E92-A2AD-4210-8EE5-43E7338D03D6}"/>
              </a:ext>
            </a:extLst>
          </p:cNvPr>
          <p:cNvSpPr>
            <a:spLocks noGrp="1"/>
          </p:cNvSpPr>
          <p:nvPr>
            <p:ph idx="1"/>
          </p:nvPr>
        </p:nvSpPr>
        <p:spPr/>
        <p:txBody>
          <a:bodyPr/>
          <a:lstStyle/>
          <a:p>
            <a:r>
              <a:rPr lang="en-US" dirty="0"/>
              <a:t>Saliva has many important roles in oral health like lubrication, physical protection, cleansing, buffering, tooth integrity, maintenance of pH and antibacterial action. </a:t>
            </a:r>
          </a:p>
          <a:p>
            <a:pPr marL="0" indent="0">
              <a:buNone/>
            </a:pPr>
            <a:r>
              <a:rPr lang="en-US" dirty="0"/>
              <a:t>• When compared to other body fluids, saliva is readily available, can be non-invasively collected, with no risk of cross infection. Moreover, salivary analysis can detect changes that are reflective of both oral and systemic conditions. </a:t>
            </a:r>
          </a:p>
          <a:p>
            <a:pPr marL="0" indent="0">
              <a:buNone/>
            </a:pPr>
            <a:r>
              <a:rPr lang="en-US" dirty="0"/>
              <a:t>• Despite its advantages as a diagnostic fluid, lack of enough information regarding the methods of collection and storage of samples</a:t>
            </a:r>
            <a:endParaRPr lang="ar-IQ" dirty="0"/>
          </a:p>
        </p:txBody>
      </p:sp>
    </p:spTree>
    <p:extLst>
      <p:ext uri="{BB962C8B-B14F-4D97-AF65-F5344CB8AC3E}">
        <p14:creationId xmlns:p14="http://schemas.microsoft.com/office/powerpoint/2010/main" val="1059916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0D335-4478-4A60-8E92-7466C62CD3EC}"/>
              </a:ext>
            </a:extLst>
          </p:cNvPr>
          <p:cNvSpPr>
            <a:spLocks noGrp="1"/>
          </p:cNvSpPr>
          <p:nvPr>
            <p:ph type="title"/>
          </p:nvPr>
        </p:nvSpPr>
        <p:spPr>
          <a:xfrm>
            <a:off x="838200" y="365125"/>
            <a:ext cx="10515600" cy="46767"/>
          </a:xfrm>
        </p:spPr>
        <p:txBody>
          <a:bodyPr>
            <a:normAutofit fontScale="90000"/>
          </a:bodyPr>
          <a:lstStyle/>
          <a:p>
            <a:pPr>
              <a:lnSpc>
                <a:spcPct val="150000"/>
              </a:lnSpc>
            </a:pPr>
            <a:endParaRPr lang="ar-IQ" dirty="0"/>
          </a:p>
        </p:txBody>
      </p:sp>
      <p:sp>
        <p:nvSpPr>
          <p:cNvPr id="3" name="Content Placeholder 2">
            <a:extLst>
              <a:ext uri="{FF2B5EF4-FFF2-40B4-BE49-F238E27FC236}">
                <a16:creationId xmlns:a16="http://schemas.microsoft.com/office/drawing/2014/main" id="{BA655CB1-23D9-47BA-8C39-9AA466FF2F7A}"/>
              </a:ext>
            </a:extLst>
          </p:cNvPr>
          <p:cNvSpPr>
            <a:spLocks noGrp="1"/>
          </p:cNvSpPr>
          <p:nvPr>
            <p:ph idx="1"/>
          </p:nvPr>
        </p:nvSpPr>
        <p:spPr/>
        <p:txBody>
          <a:bodyPr>
            <a:normAutofit fontScale="92500" lnSpcReduction="10000"/>
          </a:bodyPr>
          <a:lstStyle/>
          <a:p>
            <a:pPr algn="just">
              <a:lnSpc>
                <a:spcPct val="150000"/>
              </a:lnSpc>
            </a:pPr>
            <a:r>
              <a:rPr lang="en-US" dirty="0"/>
              <a:t>Saliva has been used to detect caries risk, periodontitis, oral cancer, breast cancer, salivary gland diseases, and systemic disorders such as hepatitis.</a:t>
            </a:r>
          </a:p>
          <a:p>
            <a:pPr marL="0" indent="0" algn="just">
              <a:lnSpc>
                <a:spcPct val="150000"/>
              </a:lnSpc>
              <a:buNone/>
            </a:pPr>
            <a:r>
              <a:rPr lang="en-US" dirty="0"/>
              <a:t>• Of course, successful measurement of salivary analytic requires optimal collection, processing, and storage procedures and conditions      </a:t>
            </a:r>
          </a:p>
          <a:p>
            <a:pPr marL="0" indent="0" algn="just">
              <a:lnSpc>
                <a:spcPct val="150000"/>
              </a:lnSpc>
              <a:buNone/>
            </a:pPr>
            <a:r>
              <a:rPr lang="en-US" dirty="0"/>
              <a:t>• Oral samples include saliva, gingival crevicular fluid (GCF), oral swabs and dental plaque. Recent years has seen an increasing interest in the use of oral fluids as diagnostic tools, especially whole or total saliva.</a:t>
            </a:r>
            <a:endParaRPr lang="ar-IQ" dirty="0"/>
          </a:p>
        </p:txBody>
      </p:sp>
    </p:spTree>
    <p:extLst>
      <p:ext uri="{BB962C8B-B14F-4D97-AF65-F5344CB8AC3E}">
        <p14:creationId xmlns:p14="http://schemas.microsoft.com/office/powerpoint/2010/main" val="4184065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C42B2-FB6F-43E4-BB8B-D5CAF4EB5649}"/>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EF8B6587-B346-44D0-93C7-A219BC92DF44}"/>
              </a:ext>
            </a:extLst>
          </p:cNvPr>
          <p:cNvSpPr>
            <a:spLocks noGrp="1"/>
          </p:cNvSpPr>
          <p:nvPr>
            <p:ph idx="1"/>
          </p:nvPr>
        </p:nvSpPr>
        <p:spPr/>
        <p:txBody>
          <a:bodyPr/>
          <a:lstStyle/>
          <a:p>
            <a:r>
              <a:rPr lang="en-US" sz="3600" b="1" dirty="0"/>
              <a:t>Collection of whole saliva </a:t>
            </a:r>
          </a:p>
          <a:p>
            <a:pPr marL="0" indent="0">
              <a:buNone/>
            </a:pPr>
            <a:r>
              <a:rPr lang="en-US" dirty="0"/>
              <a:t>There are </a:t>
            </a:r>
            <a:r>
              <a:rPr lang="en-US" b="1" dirty="0"/>
              <a:t>4 </a:t>
            </a:r>
            <a:r>
              <a:rPr lang="en-US" dirty="0"/>
              <a:t>methods for collection of whole saliva: </a:t>
            </a:r>
          </a:p>
          <a:p>
            <a:pPr marL="0" indent="0">
              <a:buNone/>
            </a:pPr>
            <a:r>
              <a:rPr lang="en-US" dirty="0"/>
              <a:t>1. Spitting method </a:t>
            </a:r>
          </a:p>
          <a:p>
            <a:pPr marL="0" indent="0">
              <a:buNone/>
            </a:pPr>
            <a:r>
              <a:rPr lang="en-US" dirty="0"/>
              <a:t>2. Draining method </a:t>
            </a:r>
          </a:p>
          <a:p>
            <a:pPr marL="0" indent="0">
              <a:buNone/>
            </a:pPr>
            <a:r>
              <a:rPr lang="en-US" dirty="0"/>
              <a:t>3. Suction method </a:t>
            </a:r>
          </a:p>
          <a:p>
            <a:pPr marL="0" indent="0">
              <a:buNone/>
            </a:pPr>
            <a:r>
              <a:rPr lang="en-US" dirty="0"/>
              <a:t>4. Swabbing method</a:t>
            </a:r>
            <a:endParaRPr lang="ar-IQ" dirty="0"/>
          </a:p>
        </p:txBody>
      </p:sp>
    </p:spTree>
    <p:extLst>
      <p:ext uri="{BB962C8B-B14F-4D97-AF65-F5344CB8AC3E}">
        <p14:creationId xmlns:p14="http://schemas.microsoft.com/office/powerpoint/2010/main" val="1785356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38FDF-A634-477D-AFAE-BC4ABC71E896}"/>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02B429ED-5877-46DC-AC8B-511C069F1943}"/>
              </a:ext>
            </a:extLst>
          </p:cNvPr>
          <p:cNvSpPr>
            <a:spLocks noGrp="1"/>
          </p:cNvSpPr>
          <p:nvPr>
            <p:ph idx="1"/>
          </p:nvPr>
        </p:nvSpPr>
        <p:spPr/>
        <p:txBody>
          <a:bodyPr>
            <a:normAutofit fontScale="92500" lnSpcReduction="20000"/>
          </a:bodyPr>
          <a:lstStyle/>
          <a:p>
            <a:r>
              <a:rPr lang="en-US" sz="3500" b="1" u="sng" dirty="0">
                <a:cs typeface="+mj-cs"/>
              </a:rPr>
              <a:t>Spitting method </a:t>
            </a:r>
          </a:p>
          <a:p>
            <a:pPr marL="0" indent="0">
              <a:buNone/>
            </a:pPr>
            <a:r>
              <a:rPr lang="en-US" dirty="0">
                <a:cs typeface="+mj-cs"/>
              </a:rPr>
              <a:t>• Ask the patient to spit in the spittoon before starting collection. </a:t>
            </a:r>
          </a:p>
          <a:p>
            <a:pPr marL="0" indent="0">
              <a:buNone/>
            </a:pPr>
            <a:r>
              <a:rPr lang="en-US" dirty="0">
                <a:cs typeface="+mj-cs"/>
              </a:rPr>
              <a:t>• Clean the mouth with a sterile piece of gauze This considered the zero time. </a:t>
            </a:r>
          </a:p>
          <a:p>
            <a:pPr marL="0" indent="0">
              <a:buNone/>
            </a:pPr>
            <a:r>
              <a:rPr lang="en-US" dirty="0">
                <a:cs typeface="+mj-cs"/>
              </a:rPr>
              <a:t>• Take a sterile beaker and weight it. </a:t>
            </a:r>
          </a:p>
          <a:p>
            <a:pPr marL="0" indent="0">
              <a:buNone/>
            </a:pPr>
            <a:r>
              <a:rPr lang="en-US" dirty="0">
                <a:cs typeface="+mj-cs"/>
              </a:rPr>
              <a:t>• Due to the saliva is allowed to accumulate in the floor of the mouth, ask the patient to spit inside the beaker, e.g.: each 30 sec. interval for about 5 min. </a:t>
            </a:r>
          </a:p>
          <a:p>
            <a:pPr marL="0" indent="0">
              <a:buNone/>
            </a:pPr>
            <a:r>
              <a:rPr lang="en-US" dirty="0">
                <a:cs typeface="+mj-cs"/>
              </a:rPr>
              <a:t>• Then the spitting is stopped and the beaker is weighted after that, subtract the weight of beaker when its empty and after completion of spitting , the result is multiplied by the specific gravity of saliva to get the volume of saliva within 5 min. </a:t>
            </a:r>
            <a:endParaRPr lang="ar-IQ" dirty="0">
              <a:cs typeface="+mj-cs"/>
            </a:endParaRPr>
          </a:p>
        </p:txBody>
      </p:sp>
    </p:spTree>
    <p:extLst>
      <p:ext uri="{BB962C8B-B14F-4D97-AF65-F5344CB8AC3E}">
        <p14:creationId xmlns:p14="http://schemas.microsoft.com/office/powerpoint/2010/main" val="1150784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10FCE-128C-46BA-858C-1FDA706C0F2C}"/>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2BA067C3-3C42-423D-BE7C-EC98703CB620}"/>
              </a:ext>
            </a:extLst>
          </p:cNvPr>
          <p:cNvSpPr>
            <a:spLocks noGrp="1"/>
          </p:cNvSpPr>
          <p:nvPr>
            <p:ph idx="1"/>
          </p:nvPr>
        </p:nvSpPr>
        <p:spPr/>
        <p:txBody>
          <a:bodyPr/>
          <a:lstStyle/>
          <a:p>
            <a:r>
              <a:rPr lang="en-US" b="1" u="sng" dirty="0">
                <a:cs typeface="+mj-cs"/>
              </a:rPr>
              <a:t>Draining method </a:t>
            </a:r>
          </a:p>
          <a:p>
            <a:pPr marL="0" indent="0">
              <a:buNone/>
            </a:pPr>
            <a:r>
              <a:rPr lang="en-US" dirty="0"/>
              <a:t>• Repeat the first 3 points in the previous method.</a:t>
            </a:r>
          </a:p>
          <a:p>
            <a:pPr marL="0" indent="0">
              <a:buNone/>
            </a:pPr>
            <a:r>
              <a:rPr lang="en-US" dirty="0"/>
              <a:t>• Ask the patient to sit with the head bent down and the mouth open to allow the saliva to drip passively from the lower lip into the graduate sterile beaker below his mouth for about 3-5 min. </a:t>
            </a:r>
          </a:p>
          <a:p>
            <a:pPr marL="0" indent="0">
              <a:buNone/>
            </a:pPr>
            <a:r>
              <a:rPr lang="en-US" dirty="0"/>
              <a:t>• After that ask the patient to spit what is found in his mouth in the spittoon, and get the volume by the same previous method.</a:t>
            </a:r>
            <a:endParaRPr lang="ar-IQ" dirty="0"/>
          </a:p>
        </p:txBody>
      </p:sp>
    </p:spTree>
    <p:extLst>
      <p:ext uri="{BB962C8B-B14F-4D97-AF65-F5344CB8AC3E}">
        <p14:creationId xmlns:p14="http://schemas.microsoft.com/office/powerpoint/2010/main" val="4141480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1148</Words>
  <Application>Microsoft Office PowerPoint</Application>
  <PresentationFormat>Widescreen</PresentationFormat>
  <Paragraphs>53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Google Sans</vt:lpstr>
      <vt:lpstr>Office Theme</vt:lpstr>
      <vt:lpstr>م.م هبة خزعل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Taiba</dc:creator>
  <cp:lastModifiedBy>abdalbasit Fatihallah</cp:lastModifiedBy>
  <cp:revision>6</cp:revision>
  <dcterms:created xsi:type="dcterms:W3CDTF">2025-03-16T19:37:53Z</dcterms:created>
  <dcterms:modified xsi:type="dcterms:W3CDTF">2025-03-22T17:54:09Z</dcterms:modified>
</cp:coreProperties>
</file>