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1" r:id="rId6"/>
    <p:sldId id="266" r:id="rId7"/>
    <p:sldId id="265" r:id="rId8"/>
    <p:sldId id="262" r:id="rId9"/>
    <p:sldId id="277" r:id="rId10"/>
    <p:sldId id="278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2219-3ABA-4661-029C-1C362CE50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8DE0-BEED-BFB2-C422-6E88497EE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EAF72-9D56-5835-8ED8-7B0A2ED9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519E6-E229-CC41-B9C0-2F16FAE8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AF4CD-6DAA-0DDE-1CEF-4EF00A54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A979-F50F-4958-E673-8F4A6814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C3F0C-CC33-AB03-6AB2-5C612267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BA87D-D390-34C9-B61D-F7BCFCB0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067C-CDD0-913D-D4C4-CF7053C8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5B4EC-F09B-8168-E594-942D1E2B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09194-E0B4-F270-DBCE-1E17F8F50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954E5-95D0-1C6D-0C8C-12259E16A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7C40D-4C05-C475-AF60-50441852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A48E6-8132-D4EE-D964-719E167C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84D9-45C1-4528-26D6-280EF76F3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5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58B3-74BF-6C77-49CE-0E729F3A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F01A-71BA-F5D5-9EC9-E36EC7EA7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048CF-A579-52A8-0BCB-528A8DD3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744C2-ED7B-2EB0-7E94-DCF55525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138C0-7132-3A85-BA03-9090A40A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3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BF4B-2A40-B7E6-4488-A34C685A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24C8E-A56E-9143-B480-BE9069DF1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C3AF6-8B06-40D1-6802-3E26841C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A5CB8-A19B-DC4C-A32E-59BCCBEF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E347-9B2D-3674-B8B6-3EC90BD7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6CF8-0D9E-5F37-C5CD-0C56B407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1A976-C2F0-0364-D27D-F11CDB522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D7136-8AAD-EB30-3344-CEF4847EE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844BD-0D02-62C5-0A7D-F8B58CDB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0B844-AF62-92BD-4F48-C6837D01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0E6B7-D67D-99B3-C1EB-7F4F6BB7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5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725C-5B5B-4822-E78A-B2E92376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D5C72-7399-8B26-41A1-1579C582B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B7E46-9C0C-B6C6-BE11-F96398FFC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BE78A-6CDC-AEAC-1D22-C9751CCE8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D2B04-12AB-D19D-BF4A-383F34C7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727EB-6C24-8612-EA89-3BF9C6F0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9C6F8-8B4C-53F3-DBA9-6D915E61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875EA-E294-450E-D52C-52EB6FB5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4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6186-F7F1-9898-7913-BEB6D51E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FFEFE-8259-1C89-980A-D7594DD9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65CAE-3BCC-C9C9-E1F9-2B803431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34CF3-DB5D-02BB-B6AA-170B430E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5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5AC0B-B2AF-5808-20A4-14F33108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9F655-4712-FF1F-5700-5ECBDD75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54C24-A718-E1CE-2F90-D79B41F9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75B9-FEB4-1167-D768-305B9724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E858-BBD3-8407-9508-E0A740CA2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A9F39-CD0C-670F-2FD5-B36F251C7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3EC53-4B79-CE96-D592-7E9F142A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6AAAC-38FB-A930-372C-F59E9EE8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F364D-18E4-D6EC-61BB-D4C4B2A8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7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C61AF-F76C-F54F-412D-4B174FCE7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03F2B-A2DE-7D81-6D2F-616F0F732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D8FB6-F549-6D94-B2C3-952B87EA4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E4033-7B3E-9841-E060-DA5C98BE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7FD63-CF8B-FF20-2E62-6F7ECCF7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0FBB8-C71C-E780-101B-CE247AB53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7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4C5FC-E882-9C53-C363-A559851C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17505-3320-09F5-8CEF-00D74F278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19907-AB07-C62A-3453-821C2D4B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B900-55CA-4810-9DE3-A02234FB0AE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08F36-FD11-2949-9125-58F7E4D07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515DD-6AC7-4705-FACC-5217F22D0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B42AB-6344-4D60-84A7-C5DAB613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BD3A-7AF8-7D07-6505-0B7A0C936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3744" y="1948993"/>
            <a:ext cx="9618482" cy="315797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Laboratory Steps to Construct </a:t>
            </a:r>
            <a:br>
              <a:rPr lang="en-US" b="1" dirty="0"/>
            </a:br>
            <a:r>
              <a:rPr lang="en-US" b="1" dirty="0"/>
              <a:t>A removable Orthodontic Appliance 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916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DB565-84A1-9089-4A7E-413CFA26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Hawley 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A00F19-EFB6-EFB4-0A7A-5121CB931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226" y="1690688"/>
            <a:ext cx="7543438" cy="4966097"/>
          </a:xfrm>
        </p:spPr>
      </p:pic>
    </p:spTree>
    <p:extLst>
      <p:ext uri="{BB962C8B-B14F-4D97-AF65-F5344CB8AC3E}">
        <p14:creationId xmlns:p14="http://schemas.microsoft.com/office/powerpoint/2010/main" val="294920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B20B1D-8441-660D-1F22-E860C28B9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179" y="81666"/>
            <a:ext cx="8619641" cy="5998622"/>
          </a:xfrm>
        </p:spPr>
      </p:pic>
    </p:spTree>
    <p:extLst>
      <p:ext uri="{BB962C8B-B14F-4D97-AF65-F5344CB8AC3E}">
        <p14:creationId xmlns:p14="http://schemas.microsoft.com/office/powerpoint/2010/main" val="68127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C105A-5671-C48F-16AA-A6AE506CD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899" y="65988"/>
            <a:ext cx="8644876" cy="6262572"/>
          </a:xfrm>
        </p:spPr>
      </p:pic>
    </p:spTree>
    <p:extLst>
      <p:ext uri="{BB962C8B-B14F-4D97-AF65-F5344CB8AC3E}">
        <p14:creationId xmlns:p14="http://schemas.microsoft.com/office/powerpoint/2010/main" val="406868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591840-BCB8-D785-6BC0-39F120E30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175" y="454851"/>
            <a:ext cx="10191750" cy="4475367"/>
          </a:xfrm>
        </p:spPr>
      </p:pic>
    </p:spTree>
    <p:extLst>
      <p:ext uri="{BB962C8B-B14F-4D97-AF65-F5344CB8AC3E}">
        <p14:creationId xmlns:p14="http://schemas.microsoft.com/office/powerpoint/2010/main" val="355976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50EC01-4BB8-3D34-2E46-231724162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822" y="553006"/>
            <a:ext cx="9910356" cy="4351338"/>
          </a:xfrm>
        </p:spPr>
      </p:pic>
    </p:spTree>
    <p:extLst>
      <p:ext uri="{BB962C8B-B14F-4D97-AF65-F5344CB8AC3E}">
        <p14:creationId xmlns:p14="http://schemas.microsoft.com/office/powerpoint/2010/main" val="201422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424C22-C3E0-A135-3BA7-15AA9B462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837" y="1128230"/>
            <a:ext cx="10220325" cy="4162425"/>
          </a:xfrm>
        </p:spPr>
      </p:pic>
    </p:spTree>
    <p:extLst>
      <p:ext uri="{BB962C8B-B14F-4D97-AF65-F5344CB8AC3E}">
        <p14:creationId xmlns:p14="http://schemas.microsoft.com/office/powerpoint/2010/main" val="2678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B9927E-6F57-952F-B632-753CB0466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173" y="816956"/>
            <a:ext cx="9781653" cy="4763712"/>
          </a:xfrm>
        </p:spPr>
      </p:pic>
    </p:spTree>
    <p:extLst>
      <p:ext uri="{BB962C8B-B14F-4D97-AF65-F5344CB8AC3E}">
        <p14:creationId xmlns:p14="http://schemas.microsoft.com/office/powerpoint/2010/main" val="364972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AAB768-B6EA-5422-C432-9906A1028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623" y="430154"/>
            <a:ext cx="10429237" cy="4811149"/>
          </a:xfrm>
        </p:spPr>
      </p:pic>
    </p:spTree>
    <p:extLst>
      <p:ext uri="{BB962C8B-B14F-4D97-AF65-F5344CB8AC3E}">
        <p14:creationId xmlns:p14="http://schemas.microsoft.com/office/powerpoint/2010/main" val="134758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C394E5-CBE7-B9EC-81DA-791D80B03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870" y="1300899"/>
            <a:ext cx="9934575" cy="3581400"/>
          </a:xfrm>
        </p:spPr>
      </p:pic>
    </p:spTree>
    <p:extLst>
      <p:ext uri="{BB962C8B-B14F-4D97-AF65-F5344CB8AC3E}">
        <p14:creationId xmlns:p14="http://schemas.microsoft.com/office/powerpoint/2010/main" val="304882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F72FB-F397-55A5-F1D5-9152A1193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500808"/>
            <a:ext cx="10096500" cy="4267200"/>
          </a:xfrm>
        </p:spPr>
      </p:pic>
    </p:spTree>
    <p:extLst>
      <p:ext uri="{BB962C8B-B14F-4D97-AF65-F5344CB8AC3E}">
        <p14:creationId xmlns:p14="http://schemas.microsoft.com/office/powerpoint/2010/main" val="209763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CDDF31-C633-079D-87A1-4F450DC8D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79" y="725865"/>
            <a:ext cx="7579151" cy="5571240"/>
          </a:xfrm>
        </p:spPr>
      </p:pic>
    </p:spTree>
    <p:extLst>
      <p:ext uri="{BB962C8B-B14F-4D97-AF65-F5344CB8AC3E}">
        <p14:creationId xmlns:p14="http://schemas.microsoft.com/office/powerpoint/2010/main" val="273173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B1F54E-113B-7F31-62E0-F443A852E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922" y="354544"/>
            <a:ext cx="10239375" cy="4632235"/>
          </a:xfrm>
        </p:spPr>
      </p:pic>
    </p:spTree>
    <p:extLst>
      <p:ext uri="{BB962C8B-B14F-4D97-AF65-F5344CB8AC3E}">
        <p14:creationId xmlns:p14="http://schemas.microsoft.com/office/powerpoint/2010/main" val="1124069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769D62-84E3-5D31-A1A9-2FFA9A975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66" y="916127"/>
            <a:ext cx="9991725" cy="3910397"/>
          </a:xfrm>
        </p:spPr>
      </p:pic>
    </p:spTree>
    <p:extLst>
      <p:ext uri="{BB962C8B-B14F-4D97-AF65-F5344CB8AC3E}">
        <p14:creationId xmlns:p14="http://schemas.microsoft.com/office/powerpoint/2010/main" val="4243112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C9D3-1BDA-EDE1-AD92-EC2758E78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442" y="21205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6600" dirty="0">
                <a:latin typeface="Andalus" panose="02020603050405020304" pitchFamily="18" charset="-78"/>
                <a:cs typeface="Andalus" panose="02020603050405020304" pitchFamily="18" charset="-78"/>
              </a:rPr>
              <a:t>Thank you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94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onents of Removable Appliances - ppt download">
            <a:extLst>
              <a:ext uri="{FF2B5EF4-FFF2-40B4-BE49-F238E27FC236}">
                <a16:creationId xmlns:a16="http://schemas.microsoft.com/office/drawing/2014/main" id="{C5B97108-E62A-E2C8-2ED3-D0DCA7F2BF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51" y="86814"/>
            <a:ext cx="8946037" cy="65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4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43A3D-8095-CA80-90A5-23911D7F2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862" y="1092879"/>
            <a:ext cx="9820275" cy="3705225"/>
          </a:xfrm>
        </p:spPr>
      </p:pic>
    </p:spTree>
    <p:extLst>
      <p:ext uri="{BB962C8B-B14F-4D97-AF65-F5344CB8AC3E}">
        <p14:creationId xmlns:p14="http://schemas.microsoft.com/office/powerpoint/2010/main" val="238899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63D5F7-B9A4-7322-F9C0-45D15A408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582" y="477591"/>
            <a:ext cx="9106292" cy="5329320"/>
          </a:xfrm>
        </p:spPr>
      </p:pic>
    </p:spTree>
    <p:extLst>
      <p:ext uri="{BB962C8B-B14F-4D97-AF65-F5344CB8AC3E}">
        <p14:creationId xmlns:p14="http://schemas.microsoft.com/office/powerpoint/2010/main" val="296277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09DEDD-134D-DBD7-704C-66CD40E32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617" y="194786"/>
            <a:ext cx="8350224" cy="6206013"/>
          </a:xfrm>
        </p:spPr>
      </p:pic>
    </p:spTree>
    <p:extLst>
      <p:ext uri="{BB962C8B-B14F-4D97-AF65-F5344CB8AC3E}">
        <p14:creationId xmlns:p14="http://schemas.microsoft.com/office/powerpoint/2010/main" val="387199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E3F03E-CCCE-39EC-D68E-742814D18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870" y="116797"/>
            <a:ext cx="8584773" cy="6185022"/>
          </a:xfrm>
        </p:spPr>
      </p:pic>
    </p:spTree>
    <p:extLst>
      <p:ext uri="{BB962C8B-B14F-4D97-AF65-F5344CB8AC3E}">
        <p14:creationId xmlns:p14="http://schemas.microsoft.com/office/powerpoint/2010/main" val="49715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17F53-3D2D-EAFC-4282-1B316DEDC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441" y="91093"/>
            <a:ext cx="8218557" cy="5923207"/>
          </a:xfrm>
        </p:spPr>
      </p:pic>
    </p:spTree>
    <p:extLst>
      <p:ext uri="{BB962C8B-B14F-4D97-AF65-F5344CB8AC3E}">
        <p14:creationId xmlns:p14="http://schemas.microsoft.com/office/powerpoint/2010/main" val="83139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7E9F-0C08-66DF-8864-47DD7007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857250"/>
            <a:ext cx="10229850" cy="5319713"/>
          </a:xfrm>
        </p:spPr>
        <p:txBody>
          <a:bodyPr/>
          <a:lstStyle/>
          <a:p>
            <a:pPr algn="ctr"/>
            <a:r>
              <a:rPr lang="en-US" sz="4400" dirty="0"/>
              <a:t>Fitted Labial Arch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560A2-DAB5-7BFF-9CB0-812B73A3A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2435321"/>
            <a:ext cx="7877175" cy="338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03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17</Words>
  <Application>Microsoft Office PowerPoint</Application>
  <PresentationFormat>Widescreen</PresentationFormat>
  <Paragraphs>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Andalus</vt:lpstr>
      <vt:lpstr>Arial</vt:lpstr>
      <vt:lpstr>Calibri</vt:lpstr>
      <vt:lpstr>Calibri Light</vt:lpstr>
      <vt:lpstr>Office Theme</vt:lpstr>
      <vt:lpstr>Laboratory Steps to Construct  A removable Orthodontic Appliance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Hawley 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Jinan Saloom</dc:creator>
  <cp:lastModifiedBy>abdalbasit Fatihallah</cp:lastModifiedBy>
  <cp:revision>4</cp:revision>
  <dcterms:created xsi:type="dcterms:W3CDTF">2025-03-06T13:52:29Z</dcterms:created>
  <dcterms:modified xsi:type="dcterms:W3CDTF">2025-03-22T16:26:53Z</dcterms:modified>
</cp:coreProperties>
</file>