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1" r:id="rId19"/>
    <p:sldId id="272" r:id="rId20"/>
    <p:sldId id="273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AD93-43D1-4698-B0D3-01A7827F04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60D-1831-4B98-AEBA-3253C14D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AD93-43D1-4698-B0D3-01A7827F04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60D-1831-4B98-AEBA-3253C14D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AD93-43D1-4698-B0D3-01A7827F04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60D-1831-4B98-AEBA-3253C14D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AD93-43D1-4698-B0D3-01A7827F04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60D-1831-4B98-AEBA-3253C14D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2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AD93-43D1-4698-B0D3-01A7827F04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60D-1831-4B98-AEBA-3253C14D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6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AD93-43D1-4698-B0D3-01A7827F04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60D-1831-4B98-AEBA-3253C14D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2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AD93-43D1-4698-B0D3-01A7827F04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60D-1831-4B98-AEBA-3253C14D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AD93-43D1-4698-B0D3-01A7827F04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60D-1831-4B98-AEBA-3253C14D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1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AD93-43D1-4698-B0D3-01A7827F04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60D-1831-4B98-AEBA-3253C14D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AD93-43D1-4698-B0D3-01A7827F04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60D-1831-4B98-AEBA-3253C14D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9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AD93-43D1-4698-B0D3-01A7827F04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E60D-1831-4B98-AEBA-3253C14D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6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BAD93-43D1-4698-B0D3-01A7827F04C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E60D-1831-4B98-AEBA-3253C14D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1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16" y="804485"/>
            <a:ext cx="4353533" cy="2705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550" y="2033392"/>
            <a:ext cx="3762900" cy="2791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029" y="3509963"/>
            <a:ext cx="4393393" cy="2791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3549" y="401775"/>
            <a:ext cx="6234854" cy="172504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Laser in Control of </a:t>
            </a:r>
            <a:r>
              <a:rPr lang="en-US" b="1" dirty="0" smtClean="0"/>
              <a:t>Diabetic </a:t>
            </a:r>
            <a:r>
              <a:rPr lang="en-US" b="1" dirty="0"/>
              <a:t>Retinopathy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635" y="4824607"/>
            <a:ext cx="3220278" cy="1361661"/>
          </a:xfrm>
        </p:spPr>
        <p:txBody>
          <a:bodyPr/>
          <a:lstStyle/>
          <a:p>
            <a:r>
              <a:rPr lang="ar-IQ" b="1" dirty="0" smtClean="0">
                <a:solidFill>
                  <a:srgbClr val="C00000"/>
                </a:solidFill>
              </a:rPr>
              <a:t>م.د. احمد محمد حسن</a:t>
            </a:r>
          </a:p>
          <a:p>
            <a:r>
              <a:rPr lang="ar-IQ" b="1" dirty="0" smtClean="0">
                <a:solidFill>
                  <a:srgbClr val="C00000"/>
                </a:solidFill>
              </a:rPr>
              <a:t>معهد الليزر للدراسات العليا</a:t>
            </a:r>
          </a:p>
          <a:p>
            <a:r>
              <a:rPr lang="ar-IQ" b="1" dirty="0" smtClean="0">
                <a:solidFill>
                  <a:srgbClr val="C00000"/>
                </a:solidFill>
              </a:rPr>
              <a:t>جامعة بغداد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4" y="365125"/>
            <a:ext cx="5950226" cy="549779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860" y="365125"/>
            <a:ext cx="5946914" cy="54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238540"/>
            <a:ext cx="11496995" cy="64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778916" cy="4982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916" y="0"/>
            <a:ext cx="6413084" cy="49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6677" y="3288204"/>
            <a:ext cx="4730464" cy="3475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88204"/>
            <a:ext cx="4860228" cy="3586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677" y="295910"/>
            <a:ext cx="4730464" cy="2992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57" y="365125"/>
            <a:ext cx="4786671" cy="302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980" y="506436"/>
            <a:ext cx="10992039" cy="5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76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982" y="87828"/>
            <a:ext cx="9826036" cy="67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441" y="126609"/>
            <a:ext cx="98091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197" y="534572"/>
            <a:ext cx="9975606" cy="66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65125"/>
            <a:ext cx="4298540" cy="58831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356" y="365125"/>
            <a:ext cx="3617844" cy="2908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854" y="2766152"/>
            <a:ext cx="2801946" cy="365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53218"/>
            <a:ext cx="7153494" cy="7153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65" y="1125969"/>
            <a:ext cx="2890838" cy="43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32" y="1068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Double frequency </a:t>
            </a:r>
            <a:r>
              <a:rPr lang="en-US" sz="3200" b="1" dirty="0" err="1" smtClean="0"/>
              <a:t>Nd:Yag</a:t>
            </a:r>
            <a:r>
              <a:rPr lang="en-US" sz="3200" b="1" dirty="0" smtClean="0"/>
              <a:t> laser 532nm (Green)</a:t>
            </a:r>
            <a:br>
              <a:rPr lang="en-US" sz="3200" b="1" dirty="0" smtClean="0"/>
            </a:br>
            <a:r>
              <a:rPr lang="en-US" sz="3200" b="1" dirty="0" smtClean="0"/>
              <a:t>Aiming beam: 630 nm diode laser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094" y="3376882"/>
            <a:ext cx="4730906" cy="348111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249819"/>
            <a:ext cx="8192276" cy="37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22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013" y="125974"/>
            <a:ext cx="10949973" cy="65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9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563907"/>
            <a:ext cx="5218960" cy="5545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75" y="563906"/>
            <a:ext cx="5296639" cy="55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326" y="192847"/>
            <a:ext cx="8457348" cy="63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532" y="272360"/>
            <a:ext cx="8606935" cy="64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457" y="232604"/>
            <a:ext cx="8361085" cy="6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033" y="365125"/>
            <a:ext cx="8221933" cy="63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053" y="365125"/>
            <a:ext cx="9627893" cy="635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291" y="365125"/>
            <a:ext cx="8015418" cy="62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25</Words>
  <Application>Microsoft Office PowerPoint</Application>
  <PresentationFormat>Widescreen</PresentationFormat>
  <Paragraphs>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Laser in Control of Diabetic Retinopathy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Double frequency Nd:Yag laser 532nm (Green) Aiming beam: 630 nm diode laser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</cp:revision>
  <dcterms:created xsi:type="dcterms:W3CDTF">2025-03-11T20:28:15Z</dcterms:created>
  <dcterms:modified xsi:type="dcterms:W3CDTF">2025-03-13T08:05:58Z</dcterms:modified>
</cp:coreProperties>
</file>