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94" r:id="rId3"/>
    <p:sldId id="258" r:id="rId4"/>
    <p:sldId id="290" r:id="rId5"/>
    <p:sldId id="292" r:id="rId6"/>
    <p:sldId id="259" r:id="rId7"/>
    <p:sldId id="282" r:id="rId8"/>
    <p:sldId id="263" r:id="rId9"/>
    <p:sldId id="286" r:id="rId10"/>
    <p:sldId id="264" r:id="rId11"/>
    <p:sldId id="260" r:id="rId12"/>
    <p:sldId id="283" r:id="rId13"/>
    <p:sldId id="284" r:id="rId14"/>
    <p:sldId id="285" r:id="rId15"/>
    <p:sldId id="288"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9A0"/>
    <a:srgbClr val="339933"/>
    <a:srgbClr val="B61A89"/>
    <a:srgbClr val="002D86"/>
    <a:srgbClr val="0033CC"/>
    <a:srgbClr val="F20079"/>
    <a:srgbClr val="0000FF"/>
    <a:srgbClr val="FF3399"/>
    <a:srgbClr val="B26C1E"/>
    <a:srgbClr val="319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7" autoAdjust="0"/>
  </p:normalViewPr>
  <p:slideViewPr>
    <p:cSldViewPr snapToGrid="0">
      <p:cViewPr varScale="1">
        <p:scale>
          <a:sx n="65" d="100"/>
          <a:sy n="65"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5FAA3-D2B2-4D6C-ABAF-9B7FE057A0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2BFD2D-3D6B-45E9-A237-6A4819A1D3E9}">
      <dgm:prSet phldrT="[Text]" custT="1"/>
      <dgm:spPr>
        <a:solidFill>
          <a:srgbClr val="3259A0"/>
        </a:solidFill>
      </dgm:spPr>
      <dgm:t>
        <a:bodyPr/>
        <a:lstStyle/>
        <a:p>
          <a:r>
            <a:rPr lang="en-US" sz="2800" b="1" dirty="0"/>
            <a:t>Outlines</a:t>
          </a:r>
        </a:p>
      </dgm:t>
    </dgm:pt>
    <dgm:pt modelId="{99CAAE4D-6D18-4804-9584-461EDDB4597A}" type="parTrans" cxnId="{E73D1D72-387F-40CF-8859-9F440E6D8037}">
      <dgm:prSet/>
      <dgm:spPr/>
      <dgm:t>
        <a:bodyPr/>
        <a:lstStyle/>
        <a:p>
          <a:endParaRPr lang="en-US"/>
        </a:p>
      </dgm:t>
    </dgm:pt>
    <dgm:pt modelId="{21A65807-EEB7-40AF-B61C-D53C6B47B959}" type="sibTrans" cxnId="{E73D1D72-387F-40CF-8859-9F440E6D8037}">
      <dgm:prSet/>
      <dgm:spPr/>
      <dgm:t>
        <a:bodyPr/>
        <a:lstStyle/>
        <a:p>
          <a:endParaRPr lang="en-US"/>
        </a:p>
      </dgm:t>
    </dgm:pt>
    <dgm:pt modelId="{272BF9BD-6A33-4F71-B1EB-C0E15CBE52BF}" type="asst">
      <dgm:prSet custT="1"/>
      <dgm:spPr>
        <a:solidFill>
          <a:prstClr val="white"/>
        </a:solidFill>
        <a:ln w="28575" cap="flat" cmpd="sng" algn="ctr">
          <a:solidFill>
            <a:srgbClr val="C00000"/>
          </a:solidFill>
          <a:prstDash val="solid"/>
          <a:miter lim="800000"/>
        </a:ln>
        <a:effectLst/>
      </dgm:spPr>
      <dgm:t>
        <a:bodyPr/>
        <a:lstStyle/>
        <a:p>
          <a:r>
            <a:rPr lang="en-US" sz="2400" b="1" kern="1200" dirty="0">
              <a:solidFill>
                <a:srgbClr val="002D86"/>
              </a:solidFill>
              <a:latin typeface="Calibri" panose="020F0502020204030204"/>
              <a:ea typeface="+mn-ea"/>
              <a:cs typeface="+mn-cs"/>
            </a:rPr>
            <a:t>Quantum Optics in Communications</a:t>
          </a:r>
        </a:p>
      </dgm:t>
    </dgm:pt>
    <dgm:pt modelId="{B40432DD-188D-4424-BCBA-CE9C84C1C351}" type="sibTrans" cxnId="{79D5A70A-1ABD-43BC-9AA7-170983A9924C}">
      <dgm:prSet/>
      <dgm:spPr/>
      <dgm:t>
        <a:bodyPr/>
        <a:lstStyle/>
        <a:p>
          <a:endParaRPr lang="en-US"/>
        </a:p>
      </dgm:t>
    </dgm:pt>
    <dgm:pt modelId="{6DEAF7F9-F1A1-4C13-B70E-BAD1B869E726}" type="parTrans" cxnId="{79D5A70A-1ABD-43BC-9AA7-170983A9924C}">
      <dgm:prSet/>
      <dgm:spPr>
        <a:ln w="28575">
          <a:solidFill>
            <a:srgbClr val="339933"/>
          </a:solidFill>
        </a:ln>
      </dgm:spPr>
      <dgm:t>
        <a:bodyPr/>
        <a:lstStyle/>
        <a:p>
          <a:endParaRPr lang="en-US"/>
        </a:p>
      </dgm:t>
    </dgm:pt>
    <dgm:pt modelId="{1E8D47D3-DA19-457D-B3FC-2EF590D5F0CF}" type="asst">
      <dgm:prSet phldrT="[Text]" custT="1"/>
      <dgm:spPr>
        <a:solidFill>
          <a:prstClr val="white"/>
        </a:solidFill>
        <a:ln w="28575" cap="flat" cmpd="sng" algn="ctr">
          <a:solidFill>
            <a:srgbClr val="C00000"/>
          </a:solidFill>
          <a:prstDash val="solid"/>
          <a:miter lim="800000"/>
        </a:ln>
        <a:effectLst/>
      </dgm:spPr>
      <dgm:t>
        <a:bodyPr/>
        <a:lstStyle/>
        <a:p>
          <a:pPr marL="0" lvl="0" indent="0" algn="ctr" defTabSz="1066800">
            <a:lnSpc>
              <a:spcPct val="90000"/>
            </a:lnSpc>
            <a:spcBef>
              <a:spcPct val="0"/>
            </a:spcBef>
            <a:spcAft>
              <a:spcPct val="35000"/>
            </a:spcAft>
            <a:buNone/>
          </a:pPr>
          <a:r>
            <a:rPr lang="en-US" sz="2400" b="1" kern="1200" dirty="0">
              <a:solidFill>
                <a:srgbClr val="002D86"/>
              </a:solidFill>
              <a:latin typeface="Calibri" panose="020F0502020204030204"/>
              <a:ea typeface="+mn-ea"/>
              <a:cs typeface="+mn-cs"/>
            </a:rPr>
            <a:t>Basic Property of Quantum Mechanics</a:t>
          </a:r>
        </a:p>
      </dgm:t>
    </dgm:pt>
    <dgm:pt modelId="{BFBDF366-8908-4ECA-ABA6-D320DA0D8E86}" type="sibTrans" cxnId="{EFE18969-BB60-44B2-862E-B6FF4CC362F3}">
      <dgm:prSet/>
      <dgm:spPr/>
      <dgm:t>
        <a:bodyPr/>
        <a:lstStyle/>
        <a:p>
          <a:endParaRPr lang="en-US"/>
        </a:p>
      </dgm:t>
    </dgm:pt>
    <dgm:pt modelId="{94578D47-B635-4EB4-948C-ED3BDDD6E75D}" type="parTrans" cxnId="{EFE18969-BB60-44B2-862E-B6FF4CC362F3}">
      <dgm:prSet/>
      <dgm:spPr>
        <a:solidFill>
          <a:srgbClr val="C00000"/>
        </a:solidFill>
        <a:ln w="28575">
          <a:solidFill>
            <a:srgbClr val="339933"/>
          </a:solidFill>
        </a:ln>
      </dgm:spPr>
      <dgm:t>
        <a:bodyPr/>
        <a:lstStyle/>
        <a:p>
          <a:endParaRPr lang="en-US"/>
        </a:p>
      </dgm:t>
    </dgm:pt>
    <dgm:pt modelId="{658FC073-1AEA-4775-8BB2-E4D3301C19EB}" type="asst">
      <dgm:prSet custT="1"/>
      <dgm:spPr>
        <a:solidFill>
          <a:schemeClr val="bg1"/>
        </a:solidFill>
        <a:ln w="28575">
          <a:solidFill>
            <a:srgbClr val="C00000"/>
          </a:solidFill>
        </a:ln>
      </dgm:spPr>
      <dgm:t>
        <a:bodyPr/>
        <a:lstStyle/>
        <a:p>
          <a:r>
            <a:rPr lang="en-US" sz="2400" b="1" dirty="0">
              <a:solidFill>
                <a:srgbClr val="002D86"/>
              </a:solidFill>
            </a:rPr>
            <a:t>Definition of quantum optics</a:t>
          </a:r>
        </a:p>
      </dgm:t>
    </dgm:pt>
    <dgm:pt modelId="{2BEECA35-219D-4205-8D89-269188F4B0C8}" type="sibTrans" cxnId="{3807B514-EA98-442D-8669-FC94D46A1B6C}">
      <dgm:prSet/>
      <dgm:spPr/>
      <dgm:t>
        <a:bodyPr/>
        <a:lstStyle/>
        <a:p>
          <a:endParaRPr lang="en-US"/>
        </a:p>
      </dgm:t>
    </dgm:pt>
    <dgm:pt modelId="{59A755B1-6B49-43B4-8FF3-8232CACA3CF6}" type="parTrans" cxnId="{3807B514-EA98-442D-8669-FC94D46A1B6C}">
      <dgm:prSet/>
      <dgm:spPr>
        <a:ln w="28575">
          <a:solidFill>
            <a:srgbClr val="339933"/>
          </a:solidFill>
        </a:ln>
      </dgm:spPr>
      <dgm:t>
        <a:bodyPr/>
        <a:lstStyle/>
        <a:p>
          <a:endParaRPr lang="en-US"/>
        </a:p>
      </dgm:t>
    </dgm:pt>
    <dgm:pt modelId="{47E1C444-242D-4368-B219-8ED9AB2E3960}" type="asst">
      <dgm:prSet custT="1"/>
      <dgm:spPr>
        <a:solidFill>
          <a:prstClr val="white"/>
        </a:solidFill>
        <a:ln w="28575" cap="flat" cmpd="sng" algn="ctr">
          <a:solidFill>
            <a:srgbClr val="C00000"/>
          </a:solidFill>
          <a:prstDash val="solid"/>
          <a:miter lim="800000"/>
        </a:ln>
        <a:effectLst/>
      </dgm:spPr>
      <dgm:t>
        <a:bodyPr spcFirstLastPara="0" vert="horz" wrap="square" lIns="15240" tIns="15240" rIns="15240" bIns="15240" numCol="1" spcCol="1270" anchor="ctr" anchorCtr="0"/>
        <a:lstStyle/>
        <a:p>
          <a:pPr marL="0" lvl="0" indent="0" algn="ctr" defTabSz="1066800">
            <a:lnSpc>
              <a:spcPct val="90000"/>
            </a:lnSpc>
            <a:spcBef>
              <a:spcPct val="0"/>
            </a:spcBef>
            <a:spcAft>
              <a:spcPct val="35000"/>
            </a:spcAft>
            <a:buNone/>
          </a:pPr>
          <a:r>
            <a:rPr lang="en-US" sz="2400" b="1" kern="1200" dirty="0">
              <a:solidFill>
                <a:srgbClr val="002D86"/>
              </a:solidFill>
              <a:latin typeface="Calibri" panose="020F0502020204030204"/>
              <a:ea typeface="+mn-ea"/>
              <a:cs typeface="+mn-cs"/>
            </a:rPr>
            <a:t>Integrated Phonics Platform</a:t>
          </a:r>
        </a:p>
      </dgm:t>
    </dgm:pt>
    <dgm:pt modelId="{976DCBFE-F0D2-4394-938F-1CDB3F41603F}" type="parTrans" cxnId="{596C3782-433E-42AF-A0D9-D595BB7AC044}">
      <dgm:prSet/>
      <dgm:spPr>
        <a:ln w="28575">
          <a:solidFill>
            <a:srgbClr val="339933"/>
          </a:solidFill>
        </a:ln>
      </dgm:spPr>
      <dgm:t>
        <a:bodyPr/>
        <a:lstStyle/>
        <a:p>
          <a:endParaRPr lang="en-US"/>
        </a:p>
      </dgm:t>
    </dgm:pt>
    <dgm:pt modelId="{CB2E9F3D-D0CE-4E69-8BF3-F1A8FDCBA58F}" type="sibTrans" cxnId="{596C3782-433E-42AF-A0D9-D595BB7AC044}">
      <dgm:prSet/>
      <dgm:spPr/>
      <dgm:t>
        <a:bodyPr/>
        <a:lstStyle/>
        <a:p>
          <a:endParaRPr lang="en-US"/>
        </a:p>
      </dgm:t>
    </dgm:pt>
    <dgm:pt modelId="{EF7B2455-69DC-4288-8151-53E55C69AF81}" type="pres">
      <dgm:prSet presAssocID="{1F45FAA3-D2B2-4D6C-ABAF-9B7FE057A08D}" presName="hierChild1" presStyleCnt="0">
        <dgm:presLayoutVars>
          <dgm:orgChart val="1"/>
          <dgm:chPref val="1"/>
          <dgm:dir/>
          <dgm:animOne val="branch"/>
          <dgm:animLvl val="lvl"/>
          <dgm:resizeHandles/>
        </dgm:presLayoutVars>
      </dgm:prSet>
      <dgm:spPr/>
    </dgm:pt>
    <dgm:pt modelId="{FBB41024-536A-4FA2-81FD-91AE95FF35A7}" type="pres">
      <dgm:prSet presAssocID="{CD2BFD2D-3D6B-45E9-A237-6A4819A1D3E9}" presName="hierRoot1" presStyleCnt="0">
        <dgm:presLayoutVars>
          <dgm:hierBranch val="init"/>
        </dgm:presLayoutVars>
      </dgm:prSet>
      <dgm:spPr/>
    </dgm:pt>
    <dgm:pt modelId="{3548CF27-F158-440D-A513-FED3F65658EE}" type="pres">
      <dgm:prSet presAssocID="{CD2BFD2D-3D6B-45E9-A237-6A4819A1D3E9}" presName="rootComposite1" presStyleCnt="0"/>
      <dgm:spPr/>
    </dgm:pt>
    <dgm:pt modelId="{C0CA4F8F-A0A5-46A9-BEA8-89EFF839FC13}" type="pres">
      <dgm:prSet presAssocID="{CD2BFD2D-3D6B-45E9-A237-6A4819A1D3E9}" presName="rootText1" presStyleLbl="node0" presStyleIdx="0" presStyleCnt="1" custScaleX="85356" custScaleY="55436" custLinFactX="-25210" custLinFactNeighborX="-100000" custLinFactNeighborY="-92537">
        <dgm:presLayoutVars>
          <dgm:chPref val="3"/>
        </dgm:presLayoutVars>
      </dgm:prSet>
      <dgm:spPr/>
    </dgm:pt>
    <dgm:pt modelId="{BCB5C78B-5418-4127-A609-122CAEFCE3DF}" type="pres">
      <dgm:prSet presAssocID="{CD2BFD2D-3D6B-45E9-A237-6A4819A1D3E9}" presName="rootConnector1" presStyleLbl="node1" presStyleIdx="0" presStyleCnt="0"/>
      <dgm:spPr/>
    </dgm:pt>
    <dgm:pt modelId="{1D59B87B-44B0-4277-9D1C-F485D2CF4B13}" type="pres">
      <dgm:prSet presAssocID="{CD2BFD2D-3D6B-45E9-A237-6A4819A1D3E9}" presName="hierChild2" presStyleCnt="0"/>
      <dgm:spPr/>
    </dgm:pt>
    <dgm:pt modelId="{4DFCDE7E-E52E-486F-8E8E-5495C06F6FBC}" type="pres">
      <dgm:prSet presAssocID="{CD2BFD2D-3D6B-45E9-A237-6A4819A1D3E9}" presName="hierChild3" presStyleCnt="0"/>
      <dgm:spPr/>
    </dgm:pt>
    <dgm:pt modelId="{18FFBBB8-39AD-47D2-9C0B-2397BAEC14DC}" type="pres">
      <dgm:prSet presAssocID="{94578D47-B635-4EB4-948C-ED3BDDD6E75D}" presName="Name111" presStyleLbl="parChTrans1D2" presStyleIdx="0" presStyleCnt="4"/>
      <dgm:spPr/>
    </dgm:pt>
    <dgm:pt modelId="{3A6FD217-F79C-41F2-9754-3437E931B9E6}" type="pres">
      <dgm:prSet presAssocID="{1E8D47D3-DA19-457D-B3FC-2EF590D5F0CF}" presName="hierRoot3" presStyleCnt="0">
        <dgm:presLayoutVars>
          <dgm:hierBranch val="init"/>
        </dgm:presLayoutVars>
      </dgm:prSet>
      <dgm:spPr/>
    </dgm:pt>
    <dgm:pt modelId="{CC6E78E6-66EB-4477-8380-F132FC743BD6}" type="pres">
      <dgm:prSet presAssocID="{1E8D47D3-DA19-457D-B3FC-2EF590D5F0CF}" presName="rootComposite3" presStyleCnt="0"/>
      <dgm:spPr/>
    </dgm:pt>
    <dgm:pt modelId="{6947B7CD-1101-475C-B49D-E73B5AB4AB8B}" type="pres">
      <dgm:prSet presAssocID="{1E8D47D3-DA19-457D-B3FC-2EF590D5F0CF}" presName="rootText3" presStyleLbl="asst1" presStyleIdx="0" presStyleCnt="4" custScaleX="165442" custScaleY="93725" custLinFactX="5866" custLinFactNeighborX="100000" custLinFactNeighborY="-13141">
        <dgm:presLayoutVars>
          <dgm:chPref val="3"/>
        </dgm:presLayoutVars>
      </dgm:prSet>
      <dgm:spPr>
        <a:xfrm>
          <a:off x="3556945" y="2752608"/>
          <a:ext cx="3906595" cy="1106568"/>
        </a:xfrm>
        <a:prstGeom prst="rect">
          <a:avLst/>
        </a:prstGeom>
      </dgm:spPr>
    </dgm:pt>
    <dgm:pt modelId="{848E3794-FB9B-4DCF-9144-E9E422CCFA3C}" type="pres">
      <dgm:prSet presAssocID="{1E8D47D3-DA19-457D-B3FC-2EF590D5F0CF}" presName="rootConnector3" presStyleLbl="asst1" presStyleIdx="0" presStyleCnt="4"/>
      <dgm:spPr/>
    </dgm:pt>
    <dgm:pt modelId="{972AFF62-85EB-4F70-B4E5-CB3E7BE657B6}" type="pres">
      <dgm:prSet presAssocID="{1E8D47D3-DA19-457D-B3FC-2EF590D5F0CF}" presName="hierChild6" presStyleCnt="0"/>
      <dgm:spPr/>
    </dgm:pt>
    <dgm:pt modelId="{8E5024C7-9D21-4C74-B1F3-2C99A9202AD1}" type="pres">
      <dgm:prSet presAssocID="{1E8D47D3-DA19-457D-B3FC-2EF590D5F0CF}" presName="hierChild7" presStyleCnt="0"/>
      <dgm:spPr/>
    </dgm:pt>
    <dgm:pt modelId="{BED7FAF7-A029-4CA8-ABCC-3316C024D658}" type="pres">
      <dgm:prSet presAssocID="{6DEAF7F9-F1A1-4C13-B70E-BAD1B869E726}" presName="Name111" presStyleLbl="parChTrans1D2" presStyleIdx="1" presStyleCnt="4"/>
      <dgm:spPr/>
    </dgm:pt>
    <dgm:pt modelId="{0C2F15C2-28DE-4262-A22D-C8CB99D3DB9A}" type="pres">
      <dgm:prSet presAssocID="{272BF9BD-6A33-4F71-B1EB-C0E15CBE52BF}" presName="hierRoot3" presStyleCnt="0">
        <dgm:presLayoutVars>
          <dgm:hierBranch val="init"/>
        </dgm:presLayoutVars>
      </dgm:prSet>
      <dgm:spPr/>
    </dgm:pt>
    <dgm:pt modelId="{43C4CFE5-1076-4325-829D-B7342998C7A5}" type="pres">
      <dgm:prSet presAssocID="{272BF9BD-6A33-4F71-B1EB-C0E15CBE52BF}" presName="rootComposite3" presStyleCnt="0"/>
      <dgm:spPr/>
    </dgm:pt>
    <dgm:pt modelId="{0FBD6621-8E99-4D9A-B01D-70F34D6A21AF}" type="pres">
      <dgm:prSet presAssocID="{272BF9BD-6A33-4F71-B1EB-C0E15CBE52BF}" presName="rootText3" presStyleLbl="asst1" presStyleIdx="1" presStyleCnt="4" custScaleX="170790" custScaleY="69308" custLinFactNeighborX="-92786" custLinFactNeighborY="97187">
        <dgm:presLayoutVars>
          <dgm:chPref val="3"/>
        </dgm:presLayoutVars>
      </dgm:prSet>
      <dgm:spPr>
        <a:xfrm>
          <a:off x="4008805" y="4100401"/>
          <a:ext cx="4032878" cy="1439477"/>
        </a:xfrm>
        <a:prstGeom prst="rect">
          <a:avLst/>
        </a:prstGeom>
      </dgm:spPr>
    </dgm:pt>
    <dgm:pt modelId="{0E1BD8BD-7927-49D7-936F-AB33DE38ABE5}" type="pres">
      <dgm:prSet presAssocID="{272BF9BD-6A33-4F71-B1EB-C0E15CBE52BF}" presName="rootConnector3" presStyleLbl="asst1" presStyleIdx="1" presStyleCnt="4"/>
      <dgm:spPr/>
    </dgm:pt>
    <dgm:pt modelId="{0B3CBE06-FF96-4050-8C95-C0378E39EB4F}" type="pres">
      <dgm:prSet presAssocID="{272BF9BD-6A33-4F71-B1EB-C0E15CBE52BF}" presName="hierChild6" presStyleCnt="0"/>
      <dgm:spPr/>
    </dgm:pt>
    <dgm:pt modelId="{07317195-9009-4126-B34B-6DEE6485F4C2}" type="pres">
      <dgm:prSet presAssocID="{272BF9BD-6A33-4F71-B1EB-C0E15CBE52BF}" presName="hierChild7" presStyleCnt="0"/>
      <dgm:spPr/>
    </dgm:pt>
    <dgm:pt modelId="{3794C776-70A6-44AA-8DA1-F935D8A78D5B}" type="pres">
      <dgm:prSet presAssocID="{59A755B1-6B49-43B4-8FF3-8232CACA3CF6}" presName="Name111" presStyleLbl="parChTrans1D2" presStyleIdx="2" presStyleCnt="4"/>
      <dgm:spPr/>
    </dgm:pt>
    <dgm:pt modelId="{617DC62F-6B43-47DB-BD2C-E654206A6C0A}" type="pres">
      <dgm:prSet presAssocID="{658FC073-1AEA-4775-8BB2-E4D3301C19EB}" presName="hierRoot3" presStyleCnt="0">
        <dgm:presLayoutVars>
          <dgm:hierBranch val="init"/>
        </dgm:presLayoutVars>
      </dgm:prSet>
      <dgm:spPr/>
    </dgm:pt>
    <dgm:pt modelId="{1AA75E79-9450-4890-895C-06A9AD6A6088}" type="pres">
      <dgm:prSet presAssocID="{658FC073-1AEA-4775-8BB2-E4D3301C19EB}" presName="rootComposite3" presStyleCnt="0"/>
      <dgm:spPr/>
    </dgm:pt>
    <dgm:pt modelId="{BADF8B9E-5F24-4CA6-B3BE-6DFF2F39356A}" type="pres">
      <dgm:prSet presAssocID="{658FC073-1AEA-4775-8BB2-E4D3301C19EB}" presName="rootText3" presStyleLbl="asst1" presStyleIdx="2" presStyleCnt="4" custScaleX="180124" custScaleY="55365" custLinFactY="-100000" custLinFactNeighborX="80078" custLinFactNeighborY="-164685">
        <dgm:presLayoutVars>
          <dgm:chPref val="3"/>
        </dgm:presLayoutVars>
      </dgm:prSet>
      <dgm:spPr/>
    </dgm:pt>
    <dgm:pt modelId="{51E45757-8552-46F3-871D-FAFAFB394500}" type="pres">
      <dgm:prSet presAssocID="{658FC073-1AEA-4775-8BB2-E4D3301C19EB}" presName="rootConnector3" presStyleLbl="asst1" presStyleIdx="2" presStyleCnt="4"/>
      <dgm:spPr/>
    </dgm:pt>
    <dgm:pt modelId="{3D095C43-092E-47A0-B784-35EB2C33877D}" type="pres">
      <dgm:prSet presAssocID="{658FC073-1AEA-4775-8BB2-E4D3301C19EB}" presName="hierChild6" presStyleCnt="0"/>
      <dgm:spPr/>
    </dgm:pt>
    <dgm:pt modelId="{6D28BCF1-221A-4D53-97DD-6E2459487807}" type="pres">
      <dgm:prSet presAssocID="{658FC073-1AEA-4775-8BB2-E4D3301C19EB}" presName="hierChild7" presStyleCnt="0"/>
      <dgm:spPr/>
    </dgm:pt>
    <dgm:pt modelId="{E7C32F67-67AA-42B6-B1EE-AF6E920B714D}" type="pres">
      <dgm:prSet presAssocID="{976DCBFE-F0D2-4394-938F-1CDB3F41603F}" presName="Name111" presStyleLbl="parChTrans1D2" presStyleIdx="3" presStyleCnt="4"/>
      <dgm:spPr/>
    </dgm:pt>
    <dgm:pt modelId="{28584E7B-7927-4DB2-8253-FC3AB59C0E16}" type="pres">
      <dgm:prSet presAssocID="{47E1C444-242D-4368-B219-8ED9AB2E3960}" presName="hierRoot3" presStyleCnt="0">
        <dgm:presLayoutVars>
          <dgm:hierBranch val="init"/>
        </dgm:presLayoutVars>
      </dgm:prSet>
      <dgm:spPr/>
    </dgm:pt>
    <dgm:pt modelId="{AB70D542-84AA-4958-88A3-087357AAE7F3}" type="pres">
      <dgm:prSet presAssocID="{47E1C444-242D-4368-B219-8ED9AB2E3960}" presName="rootComposite3" presStyleCnt="0"/>
      <dgm:spPr/>
    </dgm:pt>
    <dgm:pt modelId="{08FF81CD-887E-45BF-94F2-015FA80B4010}" type="pres">
      <dgm:prSet presAssocID="{47E1C444-242D-4368-B219-8ED9AB2E3960}" presName="rootText3" presStyleLbl="asst1" presStyleIdx="3" presStyleCnt="4" custScaleX="137067" custScaleY="66208" custLinFactNeighborX="-47519" custLinFactNeighborY="50974">
        <dgm:presLayoutVars>
          <dgm:chPref val="3"/>
        </dgm:presLayoutVars>
      </dgm:prSet>
      <dgm:spPr>
        <a:xfrm>
          <a:off x="3496438" y="4800191"/>
          <a:ext cx="2276053" cy="753464"/>
        </a:xfrm>
        <a:prstGeom prst="rect">
          <a:avLst/>
        </a:prstGeom>
      </dgm:spPr>
    </dgm:pt>
    <dgm:pt modelId="{F2D1F5FD-6AD7-467C-B8F1-1087EAF06F06}" type="pres">
      <dgm:prSet presAssocID="{47E1C444-242D-4368-B219-8ED9AB2E3960}" presName="rootConnector3" presStyleLbl="asst1" presStyleIdx="3" presStyleCnt="4"/>
      <dgm:spPr/>
    </dgm:pt>
    <dgm:pt modelId="{AC99C9D4-8483-4C63-90D9-2AF8DE5952EF}" type="pres">
      <dgm:prSet presAssocID="{47E1C444-242D-4368-B219-8ED9AB2E3960}" presName="hierChild6" presStyleCnt="0"/>
      <dgm:spPr/>
    </dgm:pt>
    <dgm:pt modelId="{04633840-630D-4E5A-A1BE-F9FAA230D54E}" type="pres">
      <dgm:prSet presAssocID="{47E1C444-242D-4368-B219-8ED9AB2E3960}" presName="hierChild7" presStyleCnt="0"/>
      <dgm:spPr/>
    </dgm:pt>
  </dgm:ptLst>
  <dgm:cxnLst>
    <dgm:cxn modelId="{E94FEC01-11FE-44D0-A0E5-6B30D4EE62DF}" type="presOf" srcId="{976DCBFE-F0D2-4394-938F-1CDB3F41603F}" destId="{E7C32F67-67AA-42B6-B1EE-AF6E920B714D}" srcOrd="0" destOrd="0" presId="urn:microsoft.com/office/officeart/2005/8/layout/orgChart1"/>
    <dgm:cxn modelId="{79D5A70A-1ABD-43BC-9AA7-170983A9924C}" srcId="{CD2BFD2D-3D6B-45E9-A237-6A4819A1D3E9}" destId="{272BF9BD-6A33-4F71-B1EB-C0E15CBE52BF}" srcOrd="1" destOrd="0" parTransId="{6DEAF7F9-F1A1-4C13-B70E-BAD1B869E726}" sibTransId="{B40432DD-188D-4424-BCBA-CE9C84C1C351}"/>
    <dgm:cxn modelId="{3807B514-EA98-442D-8669-FC94D46A1B6C}" srcId="{CD2BFD2D-3D6B-45E9-A237-6A4819A1D3E9}" destId="{658FC073-1AEA-4775-8BB2-E4D3301C19EB}" srcOrd="2" destOrd="0" parTransId="{59A755B1-6B49-43B4-8FF3-8232CACA3CF6}" sibTransId="{2BEECA35-219D-4205-8D89-269188F4B0C8}"/>
    <dgm:cxn modelId="{700AF220-6975-42E9-BEC0-A1EB9CF21D81}" type="presOf" srcId="{1E8D47D3-DA19-457D-B3FC-2EF590D5F0CF}" destId="{848E3794-FB9B-4DCF-9144-E9E422CCFA3C}" srcOrd="1" destOrd="0" presId="urn:microsoft.com/office/officeart/2005/8/layout/orgChart1"/>
    <dgm:cxn modelId="{9E077A24-8743-46D8-8BAD-716C641147D8}" type="presOf" srcId="{94578D47-B635-4EB4-948C-ED3BDDD6E75D}" destId="{18FFBBB8-39AD-47D2-9C0B-2397BAEC14DC}" srcOrd="0" destOrd="0" presId="urn:microsoft.com/office/officeart/2005/8/layout/orgChart1"/>
    <dgm:cxn modelId="{782F7C2D-8FD5-408E-AF0E-C1424A693071}" type="presOf" srcId="{CD2BFD2D-3D6B-45E9-A237-6A4819A1D3E9}" destId="{BCB5C78B-5418-4127-A609-122CAEFCE3DF}" srcOrd="1" destOrd="0" presId="urn:microsoft.com/office/officeart/2005/8/layout/orgChart1"/>
    <dgm:cxn modelId="{5AC1F744-DE8D-4EC8-8C37-D6032F8A14BE}" type="presOf" srcId="{272BF9BD-6A33-4F71-B1EB-C0E15CBE52BF}" destId="{0E1BD8BD-7927-49D7-936F-AB33DE38ABE5}" srcOrd="1" destOrd="0" presId="urn:microsoft.com/office/officeart/2005/8/layout/orgChart1"/>
    <dgm:cxn modelId="{EFE18969-BB60-44B2-862E-B6FF4CC362F3}" srcId="{CD2BFD2D-3D6B-45E9-A237-6A4819A1D3E9}" destId="{1E8D47D3-DA19-457D-B3FC-2EF590D5F0CF}" srcOrd="0" destOrd="0" parTransId="{94578D47-B635-4EB4-948C-ED3BDDD6E75D}" sibTransId="{BFBDF366-8908-4ECA-ABA6-D320DA0D8E86}"/>
    <dgm:cxn modelId="{E73D1D72-387F-40CF-8859-9F440E6D8037}" srcId="{1F45FAA3-D2B2-4D6C-ABAF-9B7FE057A08D}" destId="{CD2BFD2D-3D6B-45E9-A237-6A4819A1D3E9}" srcOrd="0" destOrd="0" parTransId="{99CAAE4D-6D18-4804-9584-461EDDB4597A}" sibTransId="{21A65807-EEB7-40AF-B61C-D53C6B47B959}"/>
    <dgm:cxn modelId="{57DC6979-1BBE-442E-9694-47ADDA3411C3}" type="presOf" srcId="{CD2BFD2D-3D6B-45E9-A237-6A4819A1D3E9}" destId="{C0CA4F8F-A0A5-46A9-BEA8-89EFF839FC13}" srcOrd="0" destOrd="0" presId="urn:microsoft.com/office/officeart/2005/8/layout/orgChart1"/>
    <dgm:cxn modelId="{A62F497B-5DF2-4144-B008-BD7A4BC8BF2C}" type="presOf" srcId="{6DEAF7F9-F1A1-4C13-B70E-BAD1B869E726}" destId="{BED7FAF7-A029-4CA8-ABCC-3316C024D658}" srcOrd="0" destOrd="0" presId="urn:microsoft.com/office/officeart/2005/8/layout/orgChart1"/>
    <dgm:cxn modelId="{D6471682-CFD1-4C20-A301-65E78DF6EFAE}" type="presOf" srcId="{47E1C444-242D-4368-B219-8ED9AB2E3960}" destId="{F2D1F5FD-6AD7-467C-B8F1-1087EAF06F06}" srcOrd="1" destOrd="0" presId="urn:microsoft.com/office/officeart/2005/8/layout/orgChart1"/>
    <dgm:cxn modelId="{596C3782-433E-42AF-A0D9-D595BB7AC044}" srcId="{CD2BFD2D-3D6B-45E9-A237-6A4819A1D3E9}" destId="{47E1C444-242D-4368-B219-8ED9AB2E3960}" srcOrd="3" destOrd="0" parTransId="{976DCBFE-F0D2-4394-938F-1CDB3F41603F}" sibTransId="{CB2E9F3D-D0CE-4E69-8BF3-F1A8FDCBA58F}"/>
    <dgm:cxn modelId="{B9AB47AE-8684-4521-9B43-A843FFD61EE5}" type="presOf" srcId="{1F45FAA3-D2B2-4D6C-ABAF-9B7FE057A08D}" destId="{EF7B2455-69DC-4288-8151-53E55C69AF81}" srcOrd="0" destOrd="0" presId="urn:microsoft.com/office/officeart/2005/8/layout/orgChart1"/>
    <dgm:cxn modelId="{713571BD-9CFB-457E-92DF-8C22B715B408}" type="presOf" srcId="{1E8D47D3-DA19-457D-B3FC-2EF590D5F0CF}" destId="{6947B7CD-1101-475C-B49D-E73B5AB4AB8B}" srcOrd="0" destOrd="0" presId="urn:microsoft.com/office/officeart/2005/8/layout/orgChart1"/>
    <dgm:cxn modelId="{17E620C9-F2D5-4775-8B06-D4E3F77A3F97}" type="presOf" srcId="{47E1C444-242D-4368-B219-8ED9AB2E3960}" destId="{08FF81CD-887E-45BF-94F2-015FA80B4010}" srcOrd="0" destOrd="0" presId="urn:microsoft.com/office/officeart/2005/8/layout/orgChart1"/>
    <dgm:cxn modelId="{177FDEC9-B47B-4316-A939-840380ECDD00}" type="presOf" srcId="{658FC073-1AEA-4775-8BB2-E4D3301C19EB}" destId="{51E45757-8552-46F3-871D-FAFAFB394500}" srcOrd="1" destOrd="0" presId="urn:microsoft.com/office/officeart/2005/8/layout/orgChart1"/>
    <dgm:cxn modelId="{447FE8DF-8911-44EF-A884-8CA76F23B229}" type="presOf" srcId="{59A755B1-6B49-43B4-8FF3-8232CACA3CF6}" destId="{3794C776-70A6-44AA-8DA1-F935D8A78D5B}" srcOrd="0" destOrd="0" presId="urn:microsoft.com/office/officeart/2005/8/layout/orgChart1"/>
    <dgm:cxn modelId="{705708F5-3336-4F06-BEFE-90809898F342}" type="presOf" srcId="{272BF9BD-6A33-4F71-B1EB-C0E15CBE52BF}" destId="{0FBD6621-8E99-4D9A-B01D-70F34D6A21AF}" srcOrd="0" destOrd="0" presId="urn:microsoft.com/office/officeart/2005/8/layout/orgChart1"/>
    <dgm:cxn modelId="{8C9A7BF9-2F43-4B93-B645-8AD8574C10DD}" type="presOf" srcId="{658FC073-1AEA-4775-8BB2-E4D3301C19EB}" destId="{BADF8B9E-5F24-4CA6-B3BE-6DFF2F39356A}" srcOrd="0" destOrd="0" presId="urn:microsoft.com/office/officeart/2005/8/layout/orgChart1"/>
    <dgm:cxn modelId="{0CF99E6C-3918-415A-A8EB-6332C1911541}" type="presParOf" srcId="{EF7B2455-69DC-4288-8151-53E55C69AF81}" destId="{FBB41024-536A-4FA2-81FD-91AE95FF35A7}" srcOrd="0" destOrd="0" presId="urn:microsoft.com/office/officeart/2005/8/layout/orgChart1"/>
    <dgm:cxn modelId="{12801B2E-BBC5-4209-B598-2451B1317481}" type="presParOf" srcId="{FBB41024-536A-4FA2-81FD-91AE95FF35A7}" destId="{3548CF27-F158-440D-A513-FED3F65658EE}" srcOrd="0" destOrd="0" presId="urn:microsoft.com/office/officeart/2005/8/layout/orgChart1"/>
    <dgm:cxn modelId="{D17BE68A-C01C-454C-AB03-D7371A953711}" type="presParOf" srcId="{3548CF27-F158-440D-A513-FED3F65658EE}" destId="{C0CA4F8F-A0A5-46A9-BEA8-89EFF839FC13}" srcOrd="0" destOrd="0" presId="urn:microsoft.com/office/officeart/2005/8/layout/orgChart1"/>
    <dgm:cxn modelId="{F334DCD9-4783-4127-AAD7-3696FEAF5630}" type="presParOf" srcId="{3548CF27-F158-440D-A513-FED3F65658EE}" destId="{BCB5C78B-5418-4127-A609-122CAEFCE3DF}" srcOrd="1" destOrd="0" presId="urn:microsoft.com/office/officeart/2005/8/layout/orgChart1"/>
    <dgm:cxn modelId="{2EAA0B56-0951-4AEB-B6A0-9B06368FC645}" type="presParOf" srcId="{FBB41024-536A-4FA2-81FD-91AE95FF35A7}" destId="{1D59B87B-44B0-4277-9D1C-F485D2CF4B13}" srcOrd="1" destOrd="0" presId="urn:microsoft.com/office/officeart/2005/8/layout/orgChart1"/>
    <dgm:cxn modelId="{8CF7CCE3-D48E-4B81-923F-91FE9C23E5DC}" type="presParOf" srcId="{FBB41024-536A-4FA2-81FD-91AE95FF35A7}" destId="{4DFCDE7E-E52E-486F-8E8E-5495C06F6FBC}" srcOrd="2" destOrd="0" presId="urn:microsoft.com/office/officeart/2005/8/layout/orgChart1"/>
    <dgm:cxn modelId="{9A0F0961-2C9A-4859-BE69-A0C196EA6A2C}" type="presParOf" srcId="{4DFCDE7E-E52E-486F-8E8E-5495C06F6FBC}" destId="{18FFBBB8-39AD-47D2-9C0B-2397BAEC14DC}" srcOrd="0" destOrd="0" presId="urn:microsoft.com/office/officeart/2005/8/layout/orgChart1"/>
    <dgm:cxn modelId="{095DEB6F-7544-4336-B5E9-FC0E173EEA9B}" type="presParOf" srcId="{4DFCDE7E-E52E-486F-8E8E-5495C06F6FBC}" destId="{3A6FD217-F79C-41F2-9754-3437E931B9E6}" srcOrd="1" destOrd="0" presId="urn:microsoft.com/office/officeart/2005/8/layout/orgChart1"/>
    <dgm:cxn modelId="{71B23081-610E-477E-ACA6-5382007D1D2F}" type="presParOf" srcId="{3A6FD217-F79C-41F2-9754-3437E931B9E6}" destId="{CC6E78E6-66EB-4477-8380-F132FC743BD6}" srcOrd="0" destOrd="0" presId="urn:microsoft.com/office/officeart/2005/8/layout/orgChart1"/>
    <dgm:cxn modelId="{DB5FF113-BA95-474B-86D2-E3AC7A221945}" type="presParOf" srcId="{CC6E78E6-66EB-4477-8380-F132FC743BD6}" destId="{6947B7CD-1101-475C-B49D-E73B5AB4AB8B}" srcOrd="0" destOrd="0" presId="urn:microsoft.com/office/officeart/2005/8/layout/orgChart1"/>
    <dgm:cxn modelId="{C6DE1BE1-98C7-4A75-BCD8-1ADCEDECD4FC}" type="presParOf" srcId="{CC6E78E6-66EB-4477-8380-F132FC743BD6}" destId="{848E3794-FB9B-4DCF-9144-E9E422CCFA3C}" srcOrd="1" destOrd="0" presId="urn:microsoft.com/office/officeart/2005/8/layout/orgChart1"/>
    <dgm:cxn modelId="{8313D3B5-5EAC-4DD6-A4A2-B37922E80EA9}" type="presParOf" srcId="{3A6FD217-F79C-41F2-9754-3437E931B9E6}" destId="{972AFF62-85EB-4F70-B4E5-CB3E7BE657B6}" srcOrd="1" destOrd="0" presId="urn:microsoft.com/office/officeart/2005/8/layout/orgChart1"/>
    <dgm:cxn modelId="{1E5E0DA4-497B-4BEA-BDC0-7CBD10DEF5E7}" type="presParOf" srcId="{3A6FD217-F79C-41F2-9754-3437E931B9E6}" destId="{8E5024C7-9D21-4C74-B1F3-2C99A9202AD1}" srcOrd="2" destOrd="0" presId="urn:microsoft.com/office/officeart/2005/8/layout/orgChart1"/>
    <dgm:cxn modelId="{89D34F84-F424-44CF-AD97-3120661D68FC}" type="presParOf" srcId="{4DFCDE7E-E52E-486F-8E8E-5495C06F6FBC}" destId="{BED7FAF7-A029-4CA8-ABCC-3316C024D658}" srcOrd="2" destOrd="0" presId="urn:microsoft.com/office/officeart/2005/8/layout/orgChart1"/>
    <dgm:cxn modelId="{29923BCC-2361-478E-A191-DD7D91F7F3BD}" type="presParOf" srcId="{4DFCDE7E-E52E-486F-8E8E-5495C06F6FBC}" destId="{0C2F15C2-28DE-4262-A22D-C8CB99D3DB9A}" srcOrd="3" destOrd="0" presId="urn:microsoft.com/office/officeart/2005/8/layout/orgChart1"/>
    <dgm:cxn modelId="{85C4C2B3-C416-449C-BE76-9D422BF90037}" type="presParOf" srcId="{0C2F15C2-28DE-4262-A22D-C8CB99D3DB9A}" destId="{43C4CFE5-1076-4325-829D-B7342998C7A5}" srcOrd="0" destOrd="0" presId="urn:microsoft.com/office/officeart/2005/8/layout/orgChart1"/>
    <dgm:cxn modelId="{D9168DBC-9898-4462-B5CD-A4C4B4885EA4}" type="presParOf" srcId="{43C4CFE5-1076-4325-829D-B7342998C7A5}" destId="{0FBD6621-8E99-4D9A-B01D-70F34D6A21AF}" srcOrd="0" destOrd="0" presId="urn:microsoft.com/office/officeart/2005/8/layout/orgChart1"/>
    <dgm:cxn modelId="{CEBDAC3E-7B5D-4C05-8AA4-E268487FE3FE}" type="presParOf" srcId="{43C4CFE5-1076-4325-829D-B7342998C7A5}" destId="{0E1BD8BD-7927-49D7-936F-AB33DE38ABE5}" srcOrd="1" destOrd="0" presId="urn:microsoft.com/office/officeart/2005/8/layout/orgChart1"/>
    <dgm:cxn modelId="{90E094F4-8A7A-4FB5-A350-789D79A60A95}" type="presParOf" srcId="{0C2F15C2-28DE-4262-A22D-C8CB99D3DB9A}" destId="{0B3CBE06-FF96-4050-8C95-C0378E39EB4F}" srcOrd="1" destOrd="0" presId="urn:microsoft.com/office/officeart/2005/8/layout/orgChart1"/>
    <dgm:cxn modelId="{A42D9BFC-B6FB-46EF-A7FD-2B9FAEF4821E}" type="presParOf" srcId="{0C2F15C2-28DE-4262-A22D-C8CB99D3DB9A}" destId="{07317195-9009-4126-B34B-6DEE6485F4C2}" srcOrd="2" destOrd="0" presId="urn:microsoft.com/office/officeart/2005/8/layout/orgChart1"/>
    <dgm:cxn modelId="{9E00A8C7-AA91-4F74-B2C1-8A739BEEE063}" type="presParOf" srcId="{4DFCDE7E-E52E-486F-8E8E-5495C06F6FBC}" destId="{3794C776-70A6-44AA-8DA1-F935D8A78D5B}" srcOrd="4" destOrd="0" presId="urn:microsoft.com/office/officeart/2005/8/layout/orgChart1"/>
    <dgm:cxn modelId="{EF288C13-788E-4DDB-8935-1AFA42886456}" type="presParOf" srcId="{4DFCDE7E-E52E-486F-8E8E-5495C06F6FBC}" destId="{617DC62F-6B43-47DB-BD2C-E654206A6C0A}" srcOrd="5" destOrd="0" presId="urn:microsoft.com/office/officeart/2005/8/layout/orgChart1"/>
    <dgm:cxn modelId="{EE6CE8BF-E33C-4177-852D-5C69586EE0E2}" type="presParOf" srcId="{617DC62F-6B43-47DB-BD2C-E654206A6C0A}" destId="{1AA75E79-9450-4890-895C-06A9AD6A6088}" srcOrd="0" destOrd="0" presId="urn:microsoft.com/office/officeart/2005/8/layout/orgChart1"/>
    <dgm:cxn modelId="{15E2C5F1-A45E-4C8C-B893-1E7EDCB889DF}" type="presParOf" srcId="{1AA75E79-9450-4890-895C-06A9AD6A6088}" destId="{BADF8B9E-5F24-4CA6-B3BE-6DFF2F39356A}" srcOrd="0" destOrd="0" presId="urn:microsoft.com/office/officeart/2005/8/layout/orgChart1"/>
    <dgm:cxn modelId="{0A94741E-743E-4A0D-B0D1-08A6FE029AAA}" type="presParOf" srcId="{1AA75E79-9450-4890-895C-06A9AD6A6088}" destId="{51E45757-8552-46F3-871D-FAFAFB394500}" srcOrd="1" destOrd="0" presId="urn:microsoft.com/office/officeart/2005/8/layout/orgChart1"/>
    <dgm:cxn modelId="{6DFB27D5-36BC-4E7A-A1D4-935CD785DEE5}" type="presParOf" srcId="{617DC62F-6B43-47DB-BD2C-E654206A6C0A}" destId="{3D095C43-092E-47A0-B784-35EB2C33877D}" srcOrd="1" destOrd="0" presId="urn:microsoft.com/office/officeart/2005/8/layout/orgChart1"/>
    <dgm:cxn modelId="{265163B2-1C48-495E-8B54-B6A9C32F52E4}" type="presParOf" srcId="{617DC62F-6B43-47DB-BD2C-E654206A6C0A}" destId="{6D28BCF1-221A-4D53-97DD-6E2459487807}" srcOrd="2" destOrd="0" presId="urn:microsoft.com/office/officeart/2005/8/layout/orgChart1"/>
    <dgm:cxn modelId="{53F13D00-CB50-414F-B859-56C5FF91E580}" type="presParOf" srcId="{4DFCDE7E-E52E-486F-8E8E-5495C06F6FBC}" destId="{E7C32F67-67AA-42B6-B1EE-AF6E920B714D}" srcOrd="6" destOrd="0" presId="urn:microsoft.com/office/officeart/2005/8/layout/orgChart1"/>
    <dgm:cxn modelId="{9DF62F89-931D-44C6-AFF0-8D2080663B0A}" type="presParOf" srcId="{4DFCDE7E-E52E-486F-8E8E-5495C06F6FBC}" destId="{28584E7B-7927-4DB2-8253-FC3AB59C0E16}" srcOrd="7" destOrd="0" presId="urn:microsoft.com/office/officeart/2005/8/layout/orgChart1"/>
    <dgm:cxn modelId="{F2B503E0-F0DF-41DA-B60D-47561709A8CA}" type="presParOf" srcId="{28584E7B-7927-4DB2-8253-FC3AB59C0E16}" destId="{AB70D542-84AA-4958-88A3-087357AAE7F3}" srcOrd="0" destOrd="0" presId="urn:microsoft.com/office/officeart/2005/8/layout/orgChart1"/>
    <dgm:cxn modelId="{A073F802-69E9-4626-AF42-880F6FD595C9}" type="presParOf" srcId="{AB70D542-84AA-4958-88A3-087357AAE7F3}" destId="{08FF81CD-887E-45BF-94F2-015FA80B4010}" srcOrd="0" destOrd="0" presId="urn:microsoft.com/office/officeart/2005/8/layout/orgChart1"/>
    <dgm:cxn modelId="{3B7CF154-8DE2-49FC-9502-1222B328FC72}" type="presParOf" srcId="{AB70D542-84AA-4958-88A3-087357AAE7F3}" destId="{F2D1F5FD-6AD7-467C-B8F1-1087EAF06F06}" srcOrd="1" destOrd="0" presId="urn:microsoft.com/office/officeart/2005/8/layout/orgChart1"/>
    <dgm:cxn modelId="{21745595-8D8A-43BA-8232-92166CB5D046}" type="presParOf" srcId="{28584E7B-7927-4DB2-8253-FC3AB59C0E16}" destId="{AC99C9D4-8483-4C63-90D9-2AF8DE5952EF}" srcOrd="1" destOrd="0" presId="urn:microsoft.com/office/officeart/2005/8/layout/orgChart1"/>
    <dgm:cxn modelId="{D65B73E9-92E4-46EC-A9BE-D0352DBA96BE}" type="presParOf" srcId="{28584E7B-7927-4DB2-8253-FC3AB59C0E16}" destId="{04633840-630D-4E5A-A1BE-F9FAA230D54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5FAA3-D2B2-4D6C-ABAF-9B7FE057A0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2BFD2D-3D6B-45E9-A237-6A4819A1D3E9}">
      <dgm:prSet phldrT="[Text]" custT="1"/>
      <dgm:spPr>
        <a:solidFill>
          <a:srgbClr val="3259A0"/>
        </a:solidFill>
      </dgm:spPr>
      <dgm:t>
        <a:bodyPr/>
        <a:lstStyle/>
        <a:p>
          <a:r>
            <a:rPr lang="en-US" sz="2800" b="1" dirty="0">
              <a:solidFill>
                <a:schemeClr val="bg1"/>
              </a:solidFill>
            </a:rPr>
            <a:t>Fundamentals of Quantum Optics</a:t>
          </a:r>
          <a:endParaRPr lang="en-US" sz="2800" dirty="0"/>
        </a:p>
      </dgm:t>
    </dgm:pt>
    <dgm:pt modelId="{99CAAE4D-6D18-4804-9584-461EDDB4597A}" type="parTrans" cxnId="{E73D1D72-387F-40CF-8859-9F440E6D8037}">
      <dgm:prSet/>
      <dgm:spPr/>
      <dgm:t>
        <a:bodyPr/>
        <a:lstStyle/>
        <a:p>
          <a:endParaRPr lang="en-US"/>
        </a:p>
      </dgm:t>
    </dgm:pt>
    <dgm:pt modelId="{21A65807-EEB7-40AF-B61C-D53C6B47B959}" type="sibTrans" cxnId="{E73D1D72-387F-40CF-8859-9F440E6D8037}">
      <dgm:prSet/>
      <dgm:spPr/>
      <dgm:t>
        <a:bodyPr/>
        <a:lstStyle/>
        <a:p>
          <a:endParaRPr lang="en-US"/>
        </a:p>
      </dgm:t>
    </dgm:pt>
    <dgm:pt modelId="{1E8D47D3-DA19-457D-B3FC-2EF590D5F0CF}" type="asst">
      <dgm:prSet phldrT="[Text]" custT="1"/>
      <dgm:spPr>
        <a:solidFill>
          <a:prstClr val="white"/>
        </a:solidFill>
        <a:ln w="28575" cap="flat" cmpd="sng" algn="ctr">
          <a:solidFill>
            <a:srgbClr val="339933"/>
          </a:solidFill>
          <a:prstDash val="solid"/>
          <a:miter lim="800000"/>
        </a:ln>
        <a:effectLst/>
      </dgm:spPr>
      <dgm:t>
        <a:bodyPr spcFirstLastPara="0" vert="horz" wrap="square" lIns="12700" tIns="12700" rIns="12700" bIns="12700" numCol="1" spcCol="1270" anchor="ctr" anchorCtr="0"/>
        <a:lstStyle/>
        <a:p>
          <a:r>
            <a:rPr lang="en-US" sz="2000" b="1" dirty="0">
              <a:solidFill>
                <a:srgbClr val="002D86"/>
              </a:solidFill>
            </a:rPr>
            <a:t>Quantum states</a:t>
          </a:r>
        </a:p>
        <a:p>
          <a:r>
            <a:rPr lang="en-US" sz="2000" dirty="0">
              <a:solidFill>
                <a:srgbClr val="002D86"/>
              </a:solidFill>
            </a:rPr>
            <a:t>Describe the properties of photons including the polarization</a:t>
          </a:r>
        </a:p>
      </dgm:t>
    </dgm:pt>
    <dgm:pt modelId="{94578D47-B635-4EB4-948C-ED3BDDD6E75D}" type="parTrans" cxnId="{EFE18969-BB60-44B2-862E-B6FF4CC362F3}">
      <dgm:prSet/>
      <dgm:spPr>
        <a:solidFill>
          <a:srgbClr val="C00000"/>
        </a:solidFill>
        <a:ln w="28575">
          <a:solidFill>
            <a:srgbClr val="C00000"/>
          </a:solidFill>
        </a:ln>
      </dgm:spPr>
      <dgm:t>
        <a:bodyPr/>
        <a:lstStyle/>
        <a:p>
          <a:endParaRPr lang="en-US"/>
        </a:p>
      </dgm:t>
    </dgm:pt>
    <dgm:pt modelId="{BFBDF366-8908-4ECA-ABA6-D320DA0D8E86}" type="sibTrans" cxnId="{EFE18969-BB60-44B2-862E-B6FF4CC362F3}">
      <dgm:prSet/>
      <dgm:spPr/>
      <dgm:t>
        <a:bodyPr/>
        <a:lstStyle/>
        <a:p>
          <a:endParaRPr lang="en-US"/>
        </a:p>
      </dgm:t>
    </dgm:pt>
    <dgm:pt modelId="{272BF9BD-6A33-4F71-B1EB-C0E15CBE52BF}" type="asst">
      <dgm:prSet custT="1"/>
      <dgm:spPr>
        <a:solidFill>
          <a:prstClr val="white"/>
        </a:solidFill>
        <a:ln w="28575" cap="flat" cmpd="sng" algn="ctr">
          <a:solidFill>
            <a:srgbClr val="339933"/>
          </a:solidFill>
          <a:prstDash val="solid"/>
          <a:miter lim="800000"/>
        </a:ln>
        <a:effectLst/>
      </dgm:spPr>
      <dgm:t>
        <a:bodyPr spcFirstLastPara="0" vert="horz" wrap="square" lIns="12700" tIns="12700" rIns="12700" bIns="12700" numCol="1" spcCol="1270" anchor="ctr" anchorCtr="0"/>
        <a:lstStyle/>
        <a:p>
          <a:r>
            <a:rPr lang="en-US" sz="2000" b="1" dirty="0">
              <a:solidFill>
                <a:srgbClr val="002D86"/>
              </a:solidFill>
            </a:rPr>
            <a:t>Superposition</a:t>
          </a:r>
        </a:p>
        <a:p>
          <a:r>
            <a:rPr lang="en-US" sz="2000" dirty="0">
              <a:solidFill>
                <a:srgbClr val="002D86"/>
              </a:solidFill>
            </a:rPr>
            <a:t>Allow photons to exist in multiple states , enabling complex information processing</a:t>
          </a:r>
        </a:p>
      </dgm:t>
    </dgm:pt>
    <dgm:pt modelId="{6DEAF7F9-F1A1-4C13-B70E-BAD1B869E726}" type="parTrans" cxnId="{79D5A70A-1ABD-43BC-9AA7-170983A9924C}">
      <dgm:prSet/>
      <dgm:spPr>
        <a:ln w="28575">
          <a:solidFill>
            <a:srgbClr val="C00000"/>
          </a:solidFill>
        </a:ln>
      </dgm:spPr>
      <dgm:t>
        <a:bodyPr/>
        <a:lstStyle/>
        <a:p>
          <a:endParaRPr lang="en-US"/>
        </a:p>
      </dgm:t>
    </dgm:pt>
    <dgm:pt modelId="{B40432DD-188D-4424-BCBA-CE9C84C1C351}" type="sibTrans" cxnId="{79D5A70A-1ABD-43BC-9AA7-170983A9924C}">
      <dgm:prSet/>
      <dgm:spPr/>
      <dgm:t>
        <a:bodyPr/>
        <a:lstStyle/>
        <a:p>
          <a:endParaRPr lang="en-US"/>
        </a:p>
      </dgm:t>
    </dgm:pt>
    <dgm:pt modelId="{658FC073-1AEA-4775-8BB2-E4D3301C19EB}" type="asst">
      <dgm:prSet custT="1"/>
      <dgm:spPr>
        <a:solidFill>
          <a:schemeClr val="bg1"/>
        </a:solidFill>
        <a:ln w="28575">
          <a:solidFill>
            <a:srgbClr val="339933"/>
          </a:solidFill>
        </a:ln>
      </dgm:spPr>
      <dgm:t>
        <a:bodyPr/>
        <a:lstStyle/>
        <a:p>
          <a:r>
            <a:rPr lang="en-US" sz="2000" b="1" dirty="0">
              <a:solidFill>
                <a:srgbClr val="002D86"/>
              </a:solidFill>
            </a:rPr>
            <a:t>Photons</a:t>
          </a:r>
        </a:p>
        <a:p>
          <a:r>
            <a:rPr lang="en-US" sz="2000" dirty="0">
              <a:solidFill>
                <a:srgbClr val="002D86"/>
              </a:solidFill>
            </a:rPr>
            <a:t>The fundamental of light particles that carried quantum information </a:t>
          </a:r>
        </a:p>
      </dgm:t>
    </dgm:pt>
    <dgm:pt modelId="{59A755B1-6B49-43B4-8FF3-8232CACA3CF6}" type="parTrans" cxnId="{3807B514-EA98-442D-8669-FC94D46A1B6C}">
      <dgm:prSet/>
      <dgm:spPr>
        <a:ln w="28575">
          <a:solidFill>
            <a:srgbClr val="C00000"/>
          </a:solidFill>
        </a:ln>
      </dgm:spPr>
      <dgm:t>
        <a:bodyPr/>
        <a:lstStyle/>
        <a:p>
          <a:endParaRPr lang="en-US"/>
        </a:p>
      </dgm:t>
    </dgm:pt>
    <dgm:pt modelId="{2BEECA35-219D-4205-8D89-269188F4B0C8}" type="sibTrans" cxnId="{3807B514-EA98-442D-8669-FC94D46A1B6C}">
      <dgm:prSet/>
      <dgm:spPr/>
      <dgm:t>
        <a:bodyPr/>
        <a:lstStyle/>
        <a:p>
          <a:endParaRPr lang="en-US"/>
        </a:p>
      </dgm:t>
    </dgm:pt>
    <dgm:pt modelId="{EF7B2455-69DC-4288-8151-53E55C69AF81}" type="pres">
      <dgm:prSet presAssocID="{1F45FAA3-D2B2-4D6C-ABAF-9B7FE057A08D}" presName="hierChild1" presStyleCnt="0">
        <dgm:presLayoutVars>
          <dgm:orgChart val="1"/>
          <dgm:chPref val="1"/>
          <dgm:dir/>
          <dgm:animOne val="branch"/>
          <dgm:animLvl val="lvl"/>
          <dgm:resizeHandles/>
        </dgm:presLayoutVars>
      </dgm:prSet>
      <dgm:spPr/>
    </dgm:pt>
    <dgm:pt modelId="{FBB41024-536A-4FA2-81FD-91AE95FF35A7}" type="pres">
      <dgm:prSet presAssocID="{CD2BFD2D-3D6B-45E9-A237-6A4819A1D3E9}" presName="hierRoot1" presStyleCnt="0">
        <dgm:presLayoutVars>
          <dgm:hierBranch val="init"/>
        </dgm:presLayoutVars>
      </dgm:prSet>
      <dgm:spPr/>
    </dgm:pt>
    <dgm:pt modelId="{3548CF27-F158-440D-A513-FED3F65658EE}" type="pres">
      <dgm:prSet presAssocID="{CD2BFD2D-3D6B-45E9-A237-6A4819A1D3E9}" presName="rootComposite1" presStyleCnt="0"/>
      <dgm:spPr/>
    </dgm:pt>
    <dgm:pt modelId="{C0CA4F8F-A0A5-46A9-BEA8-89EFF839FC13}" type="pres">
      <dgm:prSet presAssocID="{CD2BFD2D-3D6B-45E9-A237-6A4819A1D3E9}" presName="rootText1" presStyleLbl="node0" presStyleIdx="0" presStyleCnt="1" custScaleX="238179" custScaleY="55436" custLinFactNeighborX="-70246" custLinFactNeighborY="-90904">
        <dgm:presLayoutVars>
          <dgm:chPref val="3"/>
        </dgm:presLayoutVars>
      </dgm:prSet>
      <dgm:spPr/>
    </dgm:pt>
    <dgm:pt modelId="{BCB5C78B-5418-4127-A609-122CAEFCE3DF}" type="pres">
      <dgm:prSet presAssocID="{CD2BFD2D-3D6B-45E9-A237-6A4819A1D3E9}" presName="rootConnector1" presStyleLbl="node1" presStyleIdx="0" presStyleCnt="0"/>
      <dgm:spPr/>
    </dgm:pt>
    <dgm:pt modelId="{1D59B87B-44B0-4277-9D1C-F485D2CF4B13}" type="pres">
      <dgm:prSet presAssocID="{CD2BFD2D-3D6B-45E9-A237-6A4819A1D3E9}" presName="hierChild2" presStyleCnt="0"/>
      <dgm:spPr/>
    </dgm:pt>
    <dgm:pt modelId="{4DFCDE7E-E52E-486F-8E8E-5495C06F6FBC}" type="pres">
      <dgm:prSet presAssocID="{CD2BFD2D-3D6B-45E9-A237-6A4819A1D3E9}" presName="hierChild3" presStyleCnt="0"/>
      <dgm:spPr/>
    </dgm:pt>
    <dgm:pt modelId="{18FFBBB8-39AD-47D2-9C0B-2397BAEC14DC}" type="pres">
      <dgm:prSet presAssocID="{94578D47-B635-4EB4-948C-ED3BDDD6E75D}" presName="Name111" presStyleLbl="parChTrans1D2" presStyleIdx="0" presStyleCnt="3"/>
      <dgm:spPr/>
    </dgm:pt>
    <dgm:pt modelId="{3A6FD217-F79C-41F2-9754-3437E931B9E6}" type="pres">
      <dgm:prSet presAssocID="{1E8D47D3-DA19-457D-B3FC-2EF590D5F0CF}" presName="hierRoot3" presStyleCnt="0">
        <dgm:presLayoutVars>
          <dgm:hierBranch val="init"/>
        </dgm:presLayoutVars>
      </dgm:prSet>
      <dgm:spPr/>
    </dgm:pt>
    <dgm:pt modelId="{CC6E78E6-66EB-4477-8380-F132FC743BD6}" type="pres">
      <dgm:prSet presAssocID="{1E8D47D3-DA19-457D-B3FC-2EF590D5F0CF}" presName="rootComposite3" presStyleCnt="0"/>
      <dgm:spPr/>
    </dgm:pt>
    <dgm:pt modelId="{6947B7CD-1101-475C-B49D-E73B5AB4AB8B}" type="pres">
      <dgm:prSet presAssocID="{1E8D47D3-DA19-457D-B3FC-2EF590D5F0CF}" presName="rootText3" presStyleLbl="asst1" presStyleIdx="0" presStyleCnt="3" custScaleX="165442" custScaleY="93725" custLinFactX="50461" custLinFactNeighborX="100000" custLinFactNeighborY="36167">
        <dgm:presLayoutVars>
          <dgm:chPref val="3"/>
        </dgm:presLayoutVars>
      </dgm:prSet>
      <dgm:spPr>
        <a:xfrm>
          <a:off x="3556945" y="2752608"/>
          <a:ext cx="3906595" cy="1106568"/>
        </a:xfrm>
        <a:prstGeom prst="rect">
          <a:avLst/>
        </a:prstGeom>
      </dgm:spPr>
    </dgm:pt>
    <dgm:pt modelId="{848E3794-FB9B-4DCF-9144-E9E422CCFA3C}" type="pres">
      <dgm:prSet presAssocID="{1E8D47D3-DA19-457D-B3FC-2EF590D5F0CF}" presName="rootConnector3" presStyleLbl="asst1" presStyleIdx="0" presStyleCnt="3"/>
      <dgm:spPr/>
    </dgm:pt>
    <dgm:pt modelId="{972AFF62-85EB-4F70-B4E5-CB3E7BE657B6}" type="pres">
      <dgm:prSet presAssocID="{1E8D47D3-DA19-457D-B3FC-2EF590D5F0CF}" presName="hierChild6" presStyleCnt="0"/>
      <dgm:spPr/>
    </dgm:pt>
    <dgm:pt modelId="{8E5024C7-9D21-4C74-B1F3-2C99A9202AD1}" type="pres">
      <dgm:prSet presAssocID="{1E8D47D3-DA19-457D-B3FC-2EF590D5F0CF}" presName="hierChild7" presStyleCnt="0"/>
      <dgm:spPr/>
    </dgm:pt>
    <dgm:pt modelId="{BED7FAF7-A029-4CA8-ABCC-3316C024D658}" type="pres">
      <dgm:prSet presAssocID="{6DEAF7F9-F1A1-4C13-B70E-BAD1B869E726}" presName="Name111" presStyleLbl="parChTrans1D2" presStyleIdx="1" presStyleCnt="3"/>
      <dgm:spPr/>
    </dgm:pt>
    <dgm:pt modelId="{0C2F15C2-28DE-4262-A22D-C8CB99D3DB9A}" type="pres">
      <dgm:prSet presAssocID="{272BF9BD-6A33-4F71-B1EB-C0E15CBE52BF}" presName="hierRoot3" presStyleCnt="0">
        <dgm:presLayoutVars>
          <dgm:hierBranch val="init"/>
        </dgm:presLayoutVars>
      </dgm:prSet>
      <dgm:spPr/>
    </dgm:pt>
    <dgm:pt modelId="{43C4CFE5-1076-4325-829D-B7342998C7A5}" type="pres">
      <dgm:prSet presAssocID="{272BF9BD-6A33-4F71-B1EB-C0E15CBE52BF}" presName="rootComposite3" presStyleCnt="0"/>
      <dgm:spPr/>
    </dgm:pt>
    <dgm:pt modelId="{0FBD6621-8E99-4D9A-B01D-70F34D6A21AF}" type="pres">
      <dgm:prSet presAssocID="{272BF9BD-6A33-4F71-B1EB-C0E15CBE52BF}" presName="rootText3" presStyleLbl="asst1" presStyleIdx="1" presStyleCnt="3" custScaleX="170790" custScaleY="121922" custLinFactY="53461" custLinFactNeighborX="-17778" custLinFactNeighborY="100000">
        <dgm:presLayoutVars>
          <dgm:chPref val="3"/>
        </dgm:presLayoutVars>
      </dgm:prSet>
      <dgm:spPr>
        <a:xfrm>
          <a:off x="4008805" y="4100401"/>
          <a:ext cx="4032878" cy="1439477"/>
        </a:xfrm>
        <a:prstGeom prst="rect">
          <a:avLst/>
        </a:prstGeom>
      </dgm:spPr>
    </dgm:pt>
    <dgm:pt modelId="{0E1BD8BD-7927-49D7-936F-AB33DE38ABE5}" type="pres">
      <dgm:prSet presAssocID="{272BF9BD-6A33-4F71-B1EB-C0E15CBE52BF}" presName="rootConnector3" presStyleLbl="asst1" presStyleIdx="1" presStyleCnt="3"/>
      <dgm:spPr/>
    </dgm:pt>
    <dgm:pt modelId="{0B3CBE06-FF96-4050-8C95-C0378E39EB4F}" type="pres">
      <dgm:prSet presAssocID="{272BF9BD-6A33-4F71-B1EB-C0E15CBE52BF}" presName="hierChild6" presStyleCnt="0"/>
      <dgm:spPr/>
    </dgm:pt>
    <dgm:pt modelId="{07317195-9009-4126-B34B-6DEE6485F4C2}" type="pres">
      <dgm:prSet presAssocID="{272BF9BD-6A33-4F71-B1EB-C0E15CBE52BF}" presName="hierChild7" presStyleCnt="0"/>
      <dgm:spPr/>
    </dgm:pt>
    <dgm:pt modelId="{3794C776-70A6-44AA-8DA1-F935D8A78D5B}" type="pres">
      <dgm:prSet presAssocID="{59A755B1-6B49-43B4-8FF3-8232CACA3CF6}" presName="Name111" presStyleLbl="parChTrans1D2" presStyleIdx="2" presStyleCnt="3"/>
      <dgm:spPr/>
    </dgm:pt>
    <dgm:pt modelId="{617DC62F-6B43-47DB-BD2C-E654206A6C0A}" type="pres">
      <dgm:prSet presAssocID="{658FC073-1AEA-4775-8BB2-E4D3301C19EB}" presName="hierRoot3" presStyleCnt="0">
        <dgm:presLayoutVars>
          <dgm:hierBranch val="init"/>
        </dgm:presLayoutVars>
      </dgm:prSet>
      <dgm:spPr/>
    </dgm:pt>
    <dgm:pt modelId="{1AA75E79-9450-4890-895C-06A9AD6A6088}" type="pres">
      <dgm:prSet presAssocID="{658FC073-1AEA-4775-8BB2-E4D3301C19EB}" presName="rootComposite3" presStyleCnt="0"/>
      <dgm:spPr/>
    </dgm:pt>
    <dgm:pt modelId="{BADF8B9E-5F24-4CA6-B3BE-6DFF2F39356A}" type="pres">
      <dgm:prSet presAssocID="{658FC073-1AEA-4775-8BB2-E4D3301C19EB}" presName="rootText3" presStyleLbl="asst1" presStyleIdx="2" presStyleCnt="3" custScaleX="166375" custScaleY="106465" custLinFactX="31028" custLinFactY="-100000" custLinFactNeighborX="100000" custLinFactNeighborY="-148831">
        <dgm:presLayoutVars>
          <dgm:chPref val="3"/>
        </dgm:presLayoutVars>
      </dgm:prSet>
      <dgm:spPr/>
    </dgm:pt>
    <dgm:pt modelId="{51E45757-8552-46F3-871D-FAFAFB394500}" type="pres">
      <dgm:prSet presAssocID="{658FC073-1AEA-4775-8BB2-E4D3301C19EB}" presName="rootConnector3" presStyleLbl="asst1" presStyleIdx="2" presStyleCnt="3"/>
      <dgm:spPr/>
    </dgm:pt>
    <dgm:pt modelId="{3D095C43-092E-47A0-B784-35EB2C33877D}" type="pres">
      <dgm:prSet presAssocID="{658FC073-1AEA-4775-8BB2-E4D3301C19EB}" presName="hierChild6" presStyleCnt="0"/>
      <dgm:spPr/>
    </dgm:pt>
    <dgm:pt modelId="{6D28BCF1-221A-4D53-97DD-6E2459487807}" type="pres">
      <dgm:prSet presAssocID="{658FC073-1AEA-4775-8BB2-E4D3301C19EB}" presName="hierChild7" presStyleCnt="0"/>
      <dgm:spPr/>
    </dgm:pt>
  </dgm:ptLst>
  <dgm:cxnLst>
    <dgm:cxn modelId="{79D5A70A-1ABD-43BC-9AA7-170983A9924C}" srcId="{CD2BFD2D-3D6B-45E9-A237-6A4819A1D3E9}" destId="{272BF9BD-6A33-4F71-B1EB-C0E15CBE52BF}" srcOrd="1" destOrd="0" parTransId="{6DEAF7F9-F1A1-4C13-B70E-BAD1B869E726}" sibTransId="{B40432DD-188D-4424-BCBA-CE9C84C1C351}"/>
    <dgm:cxn modelId="{3807B514-EA98-442D-8669-FC94D46A1B6C}" srcId="{CD2BFD2D-3D6B-45E9-A237-6A4819A1D3E9}" destId="{658FC073-1AEA-4775-8BB2-E4D3301C19EB}" srcOrd="2" destOrd="0" parTransId="{59A755B1-6B49-43B4-8FF3-8232CACA3CF6}" sibTransId="{2BEECA35-219D-4205-8D89-269188F4B0C8}"/>
    <dgm:cxn modelId="{700AF220-6975-42E9-BEC0-A1EB9CF21D81}" type="presOf" srcId="{1E8D47D3-DA19-457D-B3FC-2EF590D5F0CF}" destId="{848E3794-FB9B-4DCF-9144-E9E422CCFA3C}" srcOrd="1" destOrd="0" presId="urn:microsoft.com/office/officeart/2005/8/layout/orgChart1"/>
    <dgm:cxn modelId="{9E077A24-8743-46D8-8BAD-716C641147D8}" type="presOf" srcId="{94578D47-B635-4EB4-948C-ED3BDDD6E75D}" destId="{18FFBBB8-39AD-47D2-9C0B-2397BAEC14DC}" srcOrd="0" destOrd="0" presId="urn:microsoft.com/office/officeart/2005/8/layout/orgChart1"/>
    <dgm:cxn modelId="{782F7C2D-8FD5-408E-AF0E-C1424A693071}" type="presOf" srcId="{CD2BFD2D-3D6B-45E9-A237-6A4819A1D3E9}" destId="{BCB5C78B-5418-4127-A609-122CAEFCE3DF}" srcOrd="1" destOrd="0" presId="urn:microsoft.com/office/officeart/2005/8/layout/orgChart1"/>
    <dgm:cxn modelId="{5AC1F744-DE8D-4EC8-8C37-D6032F8A14BE}" type="presOf" srcId="{272BF9BD-6A33-4F71-B1EB-C0E15CBE52BF}" destId="{0E1BD8BD-7927-49D7-936F-AB33DE38ABE5}" srcOrd="1" destOrd="0" presId="urn:microsoft.com/office/officeart/2005/8/layout/orgChart1"/>
    <dgm:cxn modelId="{EFE18969-BB60-44B2-862E-B6FF4CC362F3}" srcId="{CD2BFD2D-3D6B-45E9-A237-6A4819A1D3E9}" destId="{1E8D47D3-DA19-457D-B3FC-2EF590D5F0CF}" srcOrd="0" destOrd="0" parTransId="{94578D47-B635-4EB4-948C-ED3BDDD6E75D}" sibTransId="{BFBDF366-8908-4ECA-ABA6-D320DA0D8E86}"/>
    <dgm:cxn modelId="{E73D1D72-387F-40CF-8859-9F440E6D8037}" srcId="{1F45FAA3-D2B2-4D6C-ABAF-9B7FE057A08D}" destId="{CD2BFD2D-3D6B-45E9-A237-6A4819A1D3E9}" srcOrd="0" destOrd="0" parTransId="{99CAAE4D-6D18-4804-9584-461EDDB4597A}" sibTransId="{21A65807-EEB7-40AF-B61C-D53C6B47B959}"/>
    <dgm:cxn modelId="{57DC6979-1BBE-442E-9694-47ADDA3411C3}" type="presOf" srcId="{CD2BFD2D-3D6B-45E9-A237-6A4819A1D3E9}" destId="{C0CA4F8F-A0A5-46A9-BEA8-89EFF839FC13}" srcOrd="0" destOrd="0" presId="urn:microsoft.com/office/officeart/2005/8/layout/orgChart1"/>
    <dgm:cxn modelId="{A62F497B-5DF2-4144-B008-BD7A4BC8BF2C}" type="presOf" srcId="{6DEAF7F9-F1A1-4C13-B70E-BAD1B869E726}" destId="{BED7FAF7-A029-4CA8-ABCC-3316C024D658}" srcOrd="0" destOrd="0" presId="urn:microsoft.com/office/officeart/2005/8/layout/orgChart1"/>
    <dgm:cxn modelId="{B9AB47AE-8684-4521-9B43-A843FFD61EE5}" type="presOf" srcId="{1F45FAA3-D2B2-4D6C-ABAF-9B7FE057A08D}" destId="{EF7B2455-69DC-4288-8151-53E55C69AF81}" srcOrd="0" destOrd="0" presId="urn:microsoft.com/office/officeart/2005/8/layout/orgChart1"/>
    <dgm:cxn modelId="{713571BD-9CFB-457E-92DF-8C22B715B408}" type="presOf" srcId="{1E8D47D3-DA19-457D-B3FC-2EF590D5F0CF}" destId="{6947B7CD-1101-475C-B49D-E73B5AB4AB8B}" srcOrd="0" destOrd="0" presId="urn:microsoft.com/office/officeart/2005/8/layout/orgChart1"/>
    <dgm:cxn modelId="{177FDEC9-B47B-4316-A939-840380ECDD00}" type="presOf" srcId="{658FC073-1AEA-4775-8BB2-E4D3301C19EB}" destId="{51E45757-8552-46F3-871D-FAFAFB394500}" srcOrd="1" destOrd="0" presId="urn:microsoft.com/office/officeart/2005/8/layout/orgChart1"/>
    <dgm:cxn modelId="{447FE8DF-8911-44EF-A884-8CA76F23B229}" type="presOf" srcId="{59A755B1-6B49-43B4-8FF3-8232CACA3CF6}" destId="{3794C776-70A6-44AA-8DA1-F935D8A78D5B}" srcOrd="0" destOrd="0" presId="urn:microsoft.com/office/officeart/2005/8/layout/orgChart1"/>
    <dgm:cxn modelId="{705708F5-3336-4F06-BEFE-90809898F342}" type="presOf" srcId="{272BF9BD-6A33-4F71-B1EB-C0E15CBE52BF}" destId="{0FBD6621-8E99-4D9A-B01D-70F34D6A21AF}" srcOrd="0" destOrd="0" presId="urn:microsoft.com/office/officeart/2005/8/layout/orgChart1"/>
    <dgm:cxn modelId="{8C9A7BF9-2F43-4B93-B645-8AD8574C10DD}" type="presOf" srcId="{658FC073-1AEA-4775-8BB2-E4D3301C19EB}" destId="{BADF8B9E-5F24-4CA6-B3BE-6DFF2F39356A}" srcOrd="0" destOrd="0" presId="urn:microsoft.com/office/officeart/2005/8/layout/orgChart1"/>
    <dgm:cxn modelId="{0CF99E6C-3918-415A-A8EB-6332C1911541}" type="presParOf" srcId="{EF7B2455-69DC-4288-8151-53E55C69AF81}" destId="{FBB41024-536A-4FA2-81FD-91AE95FF35A7}" srcOrd="0" destOrd="0" presId="urn:microsoft.com/office/officeart/2005/8/layout/orgChart1"/>
    <dgm:cxn modelId="{12801B2E-BBC5-4209-B598-2451B1317481}" type="presParOf" srcId="{FBB41024-536A-4FA2-81FD-91AE95FF35A7}" destId="{3548CF27-F158-440D-A513-FED3F65658EE}" srcOrd="0" destOrd="0" presId="urn:microsoft.com/office/officeart/2005/8/layout/orgChart1"/>
    <dgm:cxn modelId="{D17BE68A-C01C-454C-AB03-D7371A953711}" type="presParOf" srcId="{3548CF27-F158-440D-A513-FED3F65658EE}" destId="{C0CA4F8F-A0A5-46A9-BEA8-89EFF839FC13}" srcOrd="0" destOrd="0" presId="urn:microsoft.com/office/officeart/2005/8/layout/orgChart1"/>
    <dgm:cxn modelId="{F334DCD9-4783-4127-AAD7-3696FEAF5630}" type="presParOf" srcId="{3548CF27-F158-440D-A513-FED3F65658EE}" destId="{BCB5C78B-5418-4127-A609-122CAEFCE3DF}" srcOrd="1" destOrd="0" presId="urn:microsoft.com/office/officeart/2005/8/layout/orgChart1"/>
    <dgm:cxn modelId="{2EAA0B56-0951-4AEB-B6A0-9B06368FC645}" type="presParOf" srcId="{FBB41024-536A-4FA2-81FD-91AE95FF35A7}" destId="{1D59B87B-44B0-4277-9D1C-F485D2CF4B13}" srcOrd="1" destOrd="0" presId="urn:microsoft.com/office/officeart/2005/8/layout/orgChart1"/>
    <dgm:cxn modelId="{8CF7CCE3-D48E-4B81-923F-91FE9C23E5DC}" type="presParOf" srcId="{FBB41024-536A-4FA2-81FD-91AE95FF35A7}" destId="{4DFCDE7E-E52E-486F-8E8E-5495C06F6FBC}" srcOrd="2" destOrd="0" presId="urn:microsoft.com/office/officeart/2005/8/layout/orgChart1"/>
    <dgm:cxn modelId="{9A0F0961-2C9A-4859-BE69-A0C196EA6A2C}" type="presParOf" srcId="{4DFCDE7E-E52E-486F-8E8E-5495C06F6FBC}" destId="{18FFBBB8-39AD-47D2-9C0B-2397BAEC14DC}" srcOrd="0" destOrd="0" presId="urn:microsoft.com/office/officeart/2005/8/layout/orgChart1"/>
    <dgm:cxn modelId="{095DEB6F-7544-4336-B5E9-FC0E173EEA9B}" type="presParOf" srcId="{4DFCDE7E-E52E-486F-8E8E-5495C06F6FBC}" destId="{3A6FD217-F79C-41F2-9754-3437E931B9E6}" srcOrd="1" destOrd="0" presId="urn:microsoft.com/office/officeart/2005/8/layout/orgChart1"/>
    <dgm:cxn modelId="{71B23081-610E-477E-ACA6-5382007D1D2F}" type="presParOf" srcId="{3A6FD217-F79C-41F2-9754-3437E931B9E6}" destId="{CC6E78E6-66EB-4477-8380-F132FC743BD6}" srcOrd="0" destOrd="0" presId="urn:microsoft.com/office/officeart/2005/8/layout/orgChart1"/>
    <dgm:cxn modelId="{DB5FF113-BA95-474B-86D2-E3AC7A221945}" type="presParOf" srcId="{CC6E78E6-66EB-4477-8380-F132FC743BD6}" destId="{6947B7CD-1101-475C-B49D-E73B5AB4AB8B}" srcOrd="0" destOrd="0" presId="urn:microsoft.com/office/officeart/2005/8/layout/orgChart1"/>
    <dgm:cxn modelId="{C6DE1BE1-98C7-4A75-BCD8-1ADCEDECD4FC}" type="presParOf" srcId="{CC6E78E6-66EB-4477-8380-F132FC743BD6}" destId="{848E3794-FB9B-4DCF-9144-E9E422CCFA3C}" srcOrd="1" destOrd="0" presId="urn:microsoft.com/office/officeart/2005/8/layout/orgChart1"/>
    <dgm:cxn modelId="{8313D3B5-5EAC-4DD6-A4A2-B37922E80EA9}" type="presParOf" srcId="{3A6FD217-F79C-41F2-9754-3437E931B9E6}" destId="{972AFF62-85EB-4F70-B4E5-CB3E7BE657B6}" srcOrd="1" destOrd="0" presId="urn:microsoft.com/office/officeart/2005/8/layout/orgChart1"/>
    <dgm:cxn modelId="{1E5E0DA4-497B-4BEA-BDC0-7CBD10DEF5E7}" type="presParOf" srcId="{3A6FD217-F79C-41F2-9754-3437E931B9E6}" destId="{8E5024C7-9D21-4C74-B1F3-2C99A9202AD1}" srcOrd="2" destOrd="0" presId="urn:microsoft.com/office/officeart/2005/8/layout/orgChart1"/>
    <dgm:cxn modelId="{89D34F84-F424-44CF-AD97-3120661D68FC}" type="presParOf" srcId="{4DFCDE7E-E52E-486F-8E8E-5495C06F6FBC}" destId="{BED7FAF7-A029-4CA8-ABCC-3316C024D658}" srcOrd="2" destOrd="0" presId="urn:microsoft.com/office/officeart/2005/8/layout/orgChart1"/>
    <dgm:cxn modelId="{29923BCC-2361-478E-A191-DD7D91F7F3BD}" type="presParOf" srcId="{4DFCDE7E-E52E-486F-8E8E-5495C06F6FBC}" destId="{0C2F15C2-28DE-4262-A22D-C8CB99D3DB9A}" srcOrd="3" destOrd="0" presId="urn:microsoft.com/office/officeart/2005/8/layout/orgChart1"/>
    <dgm:cxn modelId="{85C4C2B3-C416-449C-BE76-9D422BF90037}" type="presParOf" srcId="{0C2F15C2-28DE-4262-A22D-C8CB99D3DB9A}" destId="{43C4CFE5-1076-4325-829D-B7342998C7A5}" srcOrd="0" destOrd="0" presId="urn:microsoft.com/office/officeart/2005/8/layout/orgChart1"/>
    <dgm:cxn modelId="{D9168DBC-9898-4462-B5CD-A4C4B4885EA4}" type="presParOf" srcId="{43C4CFE5-1076-4325-829D-B7342998C7A5}" destId="{0FBD6621-8E99-4D9A-B01D-70F34D6A21AF}" srcOrd="0" destOrd="0" presId="urn:microsoft.com/office/officeart/2005/8/layout/orgChart1"/>
    <dgm:cxn modelId="{CEBDAC3E-7B5D-4C05-8AA4-E268487FE3FE}" type="presParOf" srcId="{43C4CFE5-1076-4325-829D-B7342998C7A5}" destId="{0E1BD8BD-7927-49D7-936F-AB33DE38ABE5}" srcOrd="1" destOrd="0" presId="urn:microsoft.com/office/officeart/2005/8/layout/orgChart1"/>
    <dgm:cxn modelId="{90E094F4-8A7A-4FB5-A350-789D79A60A95}" type="presParOf" srcId="{0C2F15C2-28DE-4262-A22D-C8CB99D3DB9A}" destId="{0B3CBE06-FF96-4050-8C95-C0378E39EB4F}" srcOrd="1" destOrd="0" presId="urn:microsoft.com/office/officeart/2005/8/layout/orgChart1"/>
    <dgm:cxn modelId="{A42D9BFC-B6FB-46EF-A7FD-2B9FAEF4821E}" type="presParOf" srcId="{0C2F15C2-28DE-4262-A22D-C8CB99D3DB9A}" destId="{07317195-9009-4126-B34B-6DEE6485F4C2}" srcOrd="2" destOrd="0" presId="urn:microsoft.com/office/officeart/2005/8/layout/orgChart1"/>
    <dgm:cxn modelId="{9E00A8C7-AA91-4F74-B2C1-8A739BEEE063}" type="presParOf" srcId="{4DFCDE7E-E52E-486F-8E8E-5495C06F6FBC}" destId="{3794C776-70A6-44AA-8DA1-F935D8A78D5B}" srcOrd="4" destOrd="0" presId="urn:microsoft.com/office/officeart/2005/8/layout/orgChart1"/>
    <dgm:cxn modelId="{EF288C13-788E-4DDB-8935-1AFA42886456}" type="presParOf" srcId="{4DFCDE7E-E52E-486F-8E8E-5495C06F6FBC}" destId="{617DC62F-6B43-47DB-BD2C-E654206A6C0A}" srcOrd="5" destOrd="0" presId="urn:microsoft.com/office/officeart/2005/8/layout/orgChart1"/>
    <dgm:cxn modelId="{EE6CE8BF-E33C-4177-852D-5C69586EE0E2}" type="presParOf" srcId="{617DC62F-6B43-47DB-BD2C-E654206A6C0A}" destId="{1AA75E79-9450-4890-895C-06A9AD6A6088}" srcOrd="0" destOrd="0" presId="urn:microsoft.com/office/officeart/2005/8/layout/orgChart1"/>
    <dgm:cxn modelId="{15E2C5F1-A45E-4C8C-B893-1E7EDCB889DF}" type="presParOf" srcId="{1AA75E79-9450-4890-895C-06A9AD6A6088}" destId="{BADF8B9E-5F24-4CA6-B3BE-6DFF2F39356A}" srcOrd="0" destOrd="0" presId="urn:microsoft.com/office/officeart/2005/8/layout/orgChart1"/>
    <dgm:cxn modelId="{0A94741E-743E-4A0D-B0D1-08A6FE029AAA}" type="presParOf" srcId="{1AA75E79-9450-4890-895C-06A9AD6A6088}" destId="{51E45757-8552-46F3-871D-FAFAFB394500}" srcOrd="1" destOrd="0" presId="urn:microsoft.com/office/officeart/2005/8/layout/orgChart1"/>
    <dgm:cxn modelId="{6DFB27D5-36BC-4E7A-A1D4-935CD785DEE5}" type="presParOf" srcId="{617DC62F-6B43-47DB-BD2C-E654206A6C0A}" destId="{3D095C43-092E-47A0-B784-35EB2C33877D}" srcOrd="1" destOrd="0" presId="urn:microsoft.com/office/officeart/2005/8/layout/orgChart1"/>
    <dgm:cxn modelId="{265163B2-1C48-495E-8B54-B6A9C32F52E4}" type="presParOf" srcId="{617DC62F-6B43-47DB-BD2C-E654206A6C0A}" destId="{6D28BCF1-221A-4D53-97DD-6E245948780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8C2FD-9A2B-4314-ABEA-2D9BDE97C7E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CB053B8-0905-46EB-B790-DC7AE1B17D2B}">
      <dgm:prSet phldrT="[Text]" custT="1"/>
      <dgm:spPr>
        <a:solidFill>
          <a:srgbClr val="3259A0"/>
        </a:solidFill>
        <a:ln>
          <a:solidFill>
            <a:srgbClr val="0070C0"/>
          </a:solidFill>
        </a:ln>
      </dgm:spPr>
      <dgm:t>
        <a:bodyPr/>
        <a:lstStyle/>
        <a:p>
          <a:r>
            <a:rPr lang="en-US" sz="2800" b="1" dirty="0">
              <a:solidFill>
                <a:schemeClr val="bg1"/>
              </a:solidFill>
            </a:rPr>
            <a:t>Quantum Optics in Communications</a:t>
          </a:r>
        </a:p>
      </dgm:t>
    </dgm:pt>
    <dgm:pt modelId="{06CF0162-44BD-4FCF-956D-6E23427A8D6F}" type="parTrans" cxnId="{6128A15A-5CE0-47D9-903A-A2BADCAC2D0D}">
      <dgm:prSet/>
      <dgm:spPr/>
      <dgm:t>
        <a:bodyPr/>
        <a:lstStyle/>
        <a:p>
          <a:endParaRPr lang="en-US"/>
        </a:p>
      </dgm:t>
    </dgm:pt>
    <dgm:pt modelId="{C5DE9327-1593-4672-B6E1-0BB0ABC08E5D}" type="sibTrans" cxnId="{6128A15A-5CE0-47D9-903A-A2BADCAC2D0D}">
      <dgm:prSet/>
      <dgm:spPr/>
      <dgm:t>
        <a:bodyPr/>
        <a:lstStyle/>
        <a:p>
          <a:endParaRPr lang="en-US"/>
        </a:p>
      </dgm:t>
    </dgm:pt>
    <dgm:pt modelId="{D4FFE13B-28AA-481A-B4CC-78A15DED4E22}">
      <dgm:prSet custT="1"/>
      <dgm:spPr>
        <a:solidFill>
          <a:schemeClr val="bg1"/>
        </a:solidFill>
        <a:ln w="28575">
          <a:solidFill>
            <a:srgbClr val="FF0000"/>
          </a:solidFill>
        </a:ln>
      </dgm:spPr>
      <dgm:t>
        <a:bodyPr/>
        <a:lstStyle/>
        <a:p>
          <a:r>
            <a:rPr lang="en-US" sz="2400" b="1" dirty="0">
              <a:solidFill>
                <a:srgbClr val="002060"/>
              </a:solidFill>
            </a:rPr>
            <a:t>Quantum Cryptography</a:t>
          </a:r>
        </a:p>
      </dgm:t>
    </dgm:pt>
    <dgm:pt modelId="{15647A30-4C59-4EC9-AAA8-33667F842442}" type="parTrans" cxnId="{E66D501B-FAE6-43B3-978A-4FA90CBA7870}">
      <dgm:prSet/>
      <dgm:spPr>
        <a:ln w="28575">
          <a:solidFill>
            <a:srgbClr val="00B050"/>
          </a:solidFill>
        </a:ln>
      </dgm:spPr>
      <dgm:t>
        <a:bodyPr/>
        <a:lstStyle/>
        <a:p>
          <a:endParaRPr lang="en-US" b="1"/>
        </a:p>
      </dgm:t>
    </dgm:pt>
    <dgm:pt modelId="{8A9510A0-97A8-4ACC-AF28-C050A5B0FB62}" type="sibTrans" cxnId="{E66D501B-FAE6-43B3-978A-4FA90CBA7870}">
      <dgm:prSet/>
      <dgm:spPr/>
      <dgm:t>
        <a:bodyPr/>
        <a:lstStyle/>
        <a:p>
          <a:endParaRPr lang="en-US"/>
        </a:p>
      </dgm:t>
    </dgm:pt>
    <dgm:pt modelId="{51034C72-B945-4289-97B6-F0794F018F94}">
      <dgm:prSet custT="1"/>
      <dgm:spPr>
        <a:solidFill>
          <a:schemeClr val="bg1"/>
        </a:solidFill>
        <a:ln w="28575">
          <a:solidFill>
            <a:srgbClr val="FF0000"/>
          </a:solidFill>
        </a:ln>
      </dgm:spPr>
      <dgm:t>
        <a:bodyPr/>
        <a:lstStyle/>
        <a:p>
          <a:r>
            <a:rPr lang="en-US" sz="2400" b="1" dirty="0">
              <a:solidFill>
                <a:srgbClr val="002060"/>
              </a:solidFill>
            </a:rPr>
            <a:t>Quantum Computer</a:t>
          </a:r>
          <a:endParaRPr lang="en-US" sz="2400" b="1" dirty="0">
            <a:solidFill>
              <a:srgbClr val="002060"/>
            </a:solidFill>
            <a:latin typeface="Arial" pitchFamily="34" charset="0"/>
            <a:cs typeface="Arial" pitchFamily="34" charset="0"/>
          </a:endParaRPr>
        </a:p>
      </dgm:t>
    </dgm:pt>
    <dgm:pt modelId="{B1A146A9-D8CD-48B7-A07D-6D386EF660B9}" type="parTrans" cxnId="{920E6DAA-4E3E-4E15-80FB-39B705B7EAE4}">
      <dgm:prSet/>
      <dgm:spPr>
        <a:ln w="28575">
          <a:solidFill>
            <a:srgbClr val="00B050"/>
          </a:solidFill>
        </a:ln>
      </dgm:spPr>
      <dgm:t>
        <a:bodyPr/>
        <a:lstStyle/>
        <a:p>
          <a:endParaRPr lang="en-US" b="1"/>
        </a:p>
      </dgm:t>
    </dgm:pt>
    <dgm:pt modelId="{A5FD7C74-4D78-4BD4-9B3C-282BBF3DDBE6}" type="sibTrans" cxnId="{920E6DAA-4E3E-4E15-80FB-39B705B7EAE4}">
      <dgm:prSet/>
      <dgm:spPr/>
      <dgm:t>
        <a:bodyPr/>
        <a:lstStyle/>
        <a:p>
          <a:endParaRPr lang="en-US"/>
        </a:p>
      </dgm:t>
    </dgm:pt>
    <dgm:pt modelId="{590B98AB-50C2-4146-9E55-04FE8E85FABC}">
      <dgm:prSet custT="1"/>
      <dgm:spPr>
        <a:solidFill>
          <a:prstClr val="white"/>
        </a:solidFill>
        <a:ln w="28575" cap="flat" cmpd="sng" algn="ctr">
          <a:solidFill>
            <a:srgbClr val="0033CC"/>
          </a:solidFill>
          <a:prstDash val="solid"/>
          <a:miter lim="800000"/>
        </a:ln>
        <a:effectLst/>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n-US" sz="2200" b="1" kern="1200" dirty="0">
              <a:solidFill>
                <a:srgbClr val="002060"/>
              </a:solidFill>
              <a:latin typeface="Calibri" panose="020F0502020204030204"/>
              <a:ea typeface="+mn-ea"/>
              <a:cs typeface="+mn-cs"/>
            </a:rPr>
            <a:t>E91</a:t>
          </a:r>
          <a:r>
            <a:rPr lang="en-US" sz="2200" kern="1200" dirty="0">
              <a:solidFill>
                <a:srgbClr val="002060"/>
              </a:solidFill>
              <a:latin typeface="Calibri" panose="020F0502020204030204"/>
              <a:ea typeface="+mn-ea"/>
              <a:cs typeface="+mn-cs"/>
            </a:rPr>
            <a:t> </a:t>
          </a:r>
          <a:r>
            <a:rPr lang="en-US" sz="2200" kern="1200" dirty="0">
              <a:solidFill>
                <a:srgbClr val="FF0000"/>
              </a:solidFill>
              <a:latin typeface="Calibri" panose="020F0502020204030204"/>
              <a:ea typeface="+mn-ea"/>
              <a:cs typeface="+mn-cs"/>
            </a:rPr>
            <a:t>Entangled</a:t>
          </a:r>
          <a:r>
            <a:rPr lang="en-US" sz="2200" kern="1200" dirty="0">
              <a:solidFill>
                <a:srgbClr val="002060"/>
              </a:solidFill>
              <a:latin typeface="Calibri" panose="020F0502020204030204"/>
              <a:ea typeface="+mn-ea"/>
              <a:cs typeface="+mn-cs"/>
            </a:rPr>
            <a:t> photons</a:t>
          </a:r>
          <a:endParaRPr lang="en-GB" sz="2200" kern="1200" dirty="0">
            <a:solidFill>
              <a:srgbClr val="002060"/>
            </a:solidFill>
            <a:latin typeface="Calibri" panose="020F0502020204030204"/>
            <a:ea typeface="+mn-ea"/>
            <a:cs typeface="+mn-cs"/>
          </a:endParaRPr>
        </a:p>
      </dgm:t>
    </dgm:pt>
    <dgm:pt modelId="{783D1FF6-31EE-4604-A75B-4E5751054F74}" type="parTrans" cxnId="{3FEA6102-D1C9-49C3-8C48-B11C7F11828E}">
      <dgm:prSet/>
      <dgm:spPr>
        <a:ln w="28575">
          <a:solidFill>
            <a:srgbClr val="339933"/>
          </a:solidFill>
        </a:ln>
      </dgm:spPr>
      <dgm:t>
        <a:bodyPr/>
        <a:lstStyle/>
        <a:p>
          <a:endParaRPr lang="en-GB"/>
        </a:p>
      </dgm:t>
    </dgm:pt>
    <dgm:pt modelId="{3679194D-41FF-4619-91AA-AF2E82D1CDD1}" type="sibTrans" cxnId="{3FEA6102-D1C9-49C3-8C48-B11C7F11828E}">
      <dgm:prSet/>
      <dgm:spPr/>
      <dgm:t>
        <a:bodyPr/>
        <a:lstStyle/>
        <a:p>
          <a:endParaRPr lang="en-GB"/>
        </a:p>
      </dgm:t>
    </dgm:pt>
    <dgm:pt modelId="{C120BAAD-526A-4DC1-A8E2-D28063FCEFCD}">
      <dgm:prSet custT="1"/>
      <dgm:spPr>
        <a:solidFill>
          <a:schemeClr val="bg1"/>
        </a:solidFill>
        <a:ln w="28575" cap="flat" cmpd="sng" algn="ctr">
          <a:solidFill>
            <a:srgbClr val="0033CC"/>
          </a:solidFill>
          <a:prstDash val="solid"/>
          <a:miter lim="800000"/>
        </a:ln>
        <a:effectLst/>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n-US" sz="2200" b="1" kern="1200" dirty="0">
              <a:solidFill>
                <a:srgbClr val="002060"/>
              </a:solidFill>
              <a:latin typeface="Calibri" panose="020F0502020204030204"/>
              <a:ea typeface="+mn-ea"/>
              <a:cs typeface="+mn-cs"/>
            </a:rPr>
            <a:t>BB84</a:t>
          </a:r>
          <a:r>
            <a:rPr lang="en-US" sz="2200" kern="1200" dirty="0">
              <a:solidFill>
                <a:srgbClr val="002060"/>
              </a:solidFill>
              <a:latin typeface="Calibri" panose="020F0502020204030204"/>
              <a:ea typeface="+mn-ea"/>
              <a:cs typeface="+mn-cs"/>
            </a:rPr>
            <a:t> </a:t>
          </a:r>
          <a:r>
            <a:rPr lang="en-US" sz="2200" kern="1200" dirty="0">
              <a:solidFill>
                <a:srgbClr val="FF0000"/>
              </a:solidFill>
              <a:latin typeface="Calibri" panose="020F0502020204030204"/>
              <a:ea typeface="+mn-ea"/>
              <a:cs typeface="+mn-cs"/>
            </a:rPr>
            <a:t>Single </a:t>
          </a:r>
          <a:r>
            <a:rPr lang="en-US" sz="2200" kern="1200">
              <a:solidFill>
                <a:srgbClr val="FF0000"/>
              </a:solidFill>
              <a:latin typeface="Calibri" panose="020F0502020204030204"/>
              <a:ea typeface="+mn-ea"/>
              <a:cs typeface="+mn-cs"/>
            </a:rPr>
            <a:t>– Photon </a:t>
          </a:r>
          <a:r>
            <a:rPr lang="en-US" sz="2200" kern="1200" dirty="0">
              <a:solidFill>
                <a:srgbClr val="002060"/>
              </a:solidFill>
              <a:latin typeface="Calibri" panose="020F0502020204030204"/>
              <a:ea typeface="+mn-ea"/>
              <a:cs typeface="+mn-cs"/>
            </a:rPr>
            <a:t>QC system</a:t>
          </a:r>
          <a:endParaRPr lang="en-GB" sz="2200" kern="1200" dirty="0">
            <a:solidFill>
              <a:srgbClr val="002060"/>
            </a:solidFill>
            <a:latin typeface="Calibri" panose="020F0502020204030204"/>
            <a:ea typeface="+mn-ea"/>
            <a:cs typeface="+mn-cs"/>
          </a:endParaRPr>
        </a:p>
      </dgm:t>
    </dgm:pt>
    <dgm:pt modelId="{32453E37-9D96-4B58-87BE-1DA8613514D6}" type="parTrans" cxnId="{11759625-5F1F-448D-8AA4-C36C50D1EEA3}">
      <dgm:prSet/>
      <dgm:spPr>
        <a:ln w="28575">
          <a:solidFill>
            <a:srgbClr val="339933"/>
          </a:solidFill>
        </a:ln>
      </dgm:spPr>
      <dgm:t>
        <a:bodyPr/>
        <a:lstStyle/>
        <a:p>
          <a:endParaRPr lang="en-GB"/>
        </a:p>
      </dgm:t>
    </dgm:pt>
    <dgm:pt modelId="{54170FC8-967A-49A9-9946-F36B733D1A90}" type="sibTrans" cxnId="{11759625-5F1F-448D-8AA4-C36C50D1EEA3}">
      <dgm:prSet/>
      <dgm:spPr/>
      <dgm:t>
        <a:bodyPr/>
        <a:lstStyle/>
        <a:p>
          <a:endParaRPr lang="en-GB"/>
        </a:p>
      </dgm:t>
    </dgm:pt>
    <dgm:pt modelId="{53D54A3C-2C52-4AF2-ACE3-F923620AF456}">
      <dgm:prSet custT="1"/>
      <dgm:spPr>
        <a:solidFill>
          <a:prstClr val="white"/>
        </a:solidFill>
        <a:ln w="28575" cap="flat" cmpd="sng" algn="ctr">
          <a:solidFill>
            <a:srgbClr val="FF0000"/>
          </a:solidFill>
          <a:prstDash val="solid"/>
          <a:miter lim="800000"/>
        </a:ln>
        <a:effectLst/>
      </dgm:spPr>
      <dgm:t>
        <a:bodyPr spcFirstLastPara="0" vert="horz" wrap="square" lIns="15240" tIns="15240" rIns="15240" bIns="15240" numCol="1" spcCol="1270" anchor="ctr" anchorCtr="0"/>
        <a:lstStyle/>
        <a:p>
          <a:pPr marL="0" lvl="0" indent="0" algn="ctr" defTabSz="1066800">
            <a:lnSpc>
              <a:spcPct val="90000"/>
            </a:lnSpc>
            <a:spcBef>
              <a:spcPct val="0"/>
            </a:spcBef>
            <a:spcAft>
              <a:spcPct val="35000"/>
            </a:spcAft>
            <a:buNone/>
          </a:pPr>
          <a:r>
            <a:rPr lang="en-US" sz="2400" b="1" kern="1200" dirty="0">
              <a:solidFill>
                <a:srgbClr val="002060"/>
              </a:solidFill>
              <a:latin typeface="Calibri" panose="020F0502020204030204"/>
              <a:ea typeface="+mn-ea"/>
              <a:cs typeface="+mn-cs"/>
            </a:rPr>
            <a:t>Quantum Teleportation</a:t>
          </a:r>
          <a:endParaRPr lang="en-GB" sz="2400" b="1" kern="1200" dirty="0">
            <a:solidFill>
              <a:srgbClr val="002060"/>
            </a:solidFill>
            <a:latin typeface="Calibri" panose="020F0502020204030204"/>
            <a:ea typeface="+mn-ea"/>
            <a:cs typeface="+mn-cs"/>
          </a:endParaRPr>
        </a:p>
      </dgm:t>
    </dgm:pt>
    <dgm:pt modelId="{CE992DCB-CD7C-4F07-92E6-D15E618FBA3E}" type="parTrans" cxnId="{B70D74C0-908D-4EB2-B6E3-3C4B825457BE}">
      <dgm:prSet/>
      <dgm:spPr>
        <a:noFill/>
        <a:ln w="28575" cap="flat" cmpd="sng" algn="ctr">
          <a:solidFill>
            <a:srgbClr val="00B050"/>
          </a:solidFill>
          <a:prstDash val="solid"/>
          <a:miter lim="800000"/>
        </a:ln>
        <a:effectLst/>
      </dgm:spPr>
      <dgm:t>
        <a:bodyPr/>
        <a:lstStyle/>
        <a:p>
          <a:endParaRPr lang="en-GB" b="1"/>
        </a:p>
      </dgm:t>
    </dgm:pt>
    <dgm:pt modelId="{57FEBE07-04D8-41AD-AF9C-CB80AB647D4A}" type="sibTrans" cxnId="{B70D74C0-908D-4EB2-B6E3-3C4B825457BE}">
      <dgm:prSet/>
      <dgm:spPr/>
      <dgm:t>
        <a:bodyPr/>
        <a:lstStyle/>
        <a:p>
          <a:endParaRPr lang="en-GB"/>
        </a:p>
      </dgm:t>
    </dgm:pt>
    <dgm:pt modelId="{FA556EFC-130B-4172-B359-FF26D812CCF0}" type="pres">
      <dgm:prSet presAssocID="{B9D8C2FD-9A2B-4314-ABEA-2D9BDE97C7E9}" presName="hierChild1" presStyleCnt="0">
        <dgm:presLayoutVars>
          <dgm:orgChart val="1"/>
          <dgm:chPref val="1"/>
          <dgm:dir/>
          <dgm:animOne val="branch"/>
          <dgm:animLvl val="lvl"/>
          <dgm:resizeHandles/>
        </dgm:presLayoutVars>
      </dgm:prSet>
      <dgm:spPr/>
    </dgm:pt>
    <dgm:pt modelId="{71B8B6F4-4012-4B55-97C0-19E0A70BC6B9}" type="pres">
      <dgm:prSet presAssocID="{6CB053B8-0905-46EB-B790-DC7AE1B17D2B}" presName="hierRoot1" presStyleCnt="0">
        <dgm:presLayoutVars>
          <dgm:hierBranch val="init"/>
        </dgm:presLayoutVars>
      </dgm:prSet>
      <dgm:spPr/>
    </dgm:pt>
    <dgm:pt modelId="{7D210810-DF32-4F82-A112-16DCC7C141BA}" type="pres">
      <dgm:prSet presAssocID="{6CB053B8-0905-46EB-B790-DC7AE1B17D2B}" presName="rootComposite1" presStyleCnt="0"/>
      <dgm:spPr/>
    </dgm:pt>
    <dgm:pt modelId="{8AA859E1-95B0-4829-99D6-030A548C5CFB}" type="pres">
      <dgm:prSet presAssocID="{6CB053B8-0905-46EB-B790-DC7AE1B17D2B}" presName="rootText1" presStyleLbl="node0" presStyleIdx="0" presStyleCnt="1" custScaleX="133898" custScaleY="52585" custLinFactNeighborX="-7119" custLinFactNeighborY="-52861">
        <dgm:presLayoutVars>
          <dgm:chPref val="3"/>
        </dgm:presLayoutVars>
      </dgm:prSet>
      <dgm:spPr/>
    </dgm:pt>
    <dgm:pt modelId="{956CA19B-ED09-4874-8D44-D20A2F3B69CB}" type="pres">
      <dgm:prSet presAssocID="{6CB053B8-0905-46EB-B790-DC7AE1B17D2B}" presName="rootConnector1" presStyleLbl="node1" presStyleIdx="0" presStyleCnt="0"/>
      <dgm:spPr/>
    </dgm:pt>
    <dgm:pt modelId="{F4FD7888-2C9A-4344-AE45-2D17A710DBB0}" type="pres">
      <dgm:prSet presAssocID="{6CB053B8-0905-46EB-B790-DC7AE1B17D2B}" presName="hierChild2" presStyleCnt="0"/>
      <dgm:spPr/>
    </dgm:pt>
    <dgm:pt modelId="{A7C061FB-B1C4-4E65-9CCA-908420953483}" type="pres">
      <dgm:prSet presAssocID="{15647A30-4C59-4EC9-AAA8-33667F842442}" presName="Name37" presStyleLbl="parChTrans1D2" presStyleIdx="0" presStyleCnt="3"/>
      <dgm:spPr/>
    </dgm:pt>
    <dgm:pt modelId="{FA56AFE5-6559-4219-91EB-4F80EF4065B6}" type="pres">
      <dgm:prSet presAssocID="{D4FFE13B-28AA-481A-B4CC-78A15DED4E22}" presName="hierRoot2" presStyleCnt="0">
        <dgm:presLayoutVars>
          <dgm:hierBranch val="init"/>
        </dgm:presLayoutVars>
      </dgm:prSet>
      <dgm:spPr/>
    </dgm:pt>
    <dgm:pt modelId="{E0E6F9B7-503F-45E6-B7F4-16122E16BFD8}" type="pres">
      <dgm:prSet presAssocID="{D4FFE13B-28AA-481A-B4CC-78A15DED4E22}" presName="rootComposite" presStyleCnt="0"/>
      <dgm:spPr/>
    </dgm:pt>
    <dgm:pt modelId="{06665AD9-7EA7-4615-931B-CD2FA6268A4E}" type="pres">
      <dgm:prSet presAssocID="{D4FFE13B-28AA-481A-B4CC-78A15DED4E22}" presName="rootText" presStyleLbl="node2" presStyleIdx="0" presStyleCnt="3" custScaleX="72181" custScaleY="51113" custLinFactNeighborX="3216" custLinFactNeighborY="-8340">
        <dgm:presLayoutVars>
          <dgm:chPref val="3"/>
        </dgm:presLayoutVars>
      </dgm:prSet>
      <dgm:spPr/>
    </dgm:pt>
    <dgm:pt modelId="{EBB51B85-6365-4C8C-A4EC-E473D8DF9222}" type="pres">
      <dgm:prSet presAssocID="{D4FFE13B-28AA-481A-B4CC-78A15DED4E22}" presName="rootConnector" presStyleLbl="node2" presStyleIdx="0" presStyleCnt="3"/>
      <dgm:spPr/>
    </dgm:pt>
    <dgm:pt modelId="{AAA70EC0-4964-4FBF-A8B2-427CAF5C73CD}" type="pres">
      <dgm:prSet presAssocID="{D4FFE13B-28AA-481A-B4CC-78A15DED4E22}" presName="hierChild4" presStyleCnt="0"/>
      <dgm:spPr/>
    </dgm:pt>
    <dgm:pt modelId="{ED5D1BDC-8287-4536-B464-A0B37A04F95A}" type="pres">
      <dgm:prSet presAssocID="{783D1FF6-31EE-4604-A75B-4E5751054F74}" presName="Name37" presStyleLbl="parChTrans1D3" presStyleIdx="0" presStyleCnt="2"/>
      <dgm:spPr/>
    </dgm:pt>
    <dgm:pt modelId="{DDA7697D-780E-44B1-84C4-ED7BF6B55371}" type="pres">
      <dgm:prSet presAssocID="{590B98AB-50C2-4146-9E55-04FE8E85FABC}" presName="hierRoot2" presStyleCnt="0">
        <dgm:presLayoutVars>
          <dgm:hierBranch val="init"/>
        </dgm:presLayoutVars>
      </dgm:prSet>
      <dgm:spPr/>
    </dgm:pt>
    <dgm:pt modelId="{767AAB3E-0A58-433A-8ED4-E90F10C06B0F}" type="pres">
      <dgm:prSet presAssocID="{590B98AB-50C2-4146-9E55-04FE8E85FABC}" presName="rootComposite" presStyleCnt="0"/>
      <dgm:spPr/>
    </dgm:pt>
    <dgm:pt modelId="{5BCAB024-9837-44CB-96F0-F3B3398ED30D}" type="pres">
      <dgm:prSet presAssocID="{590B98AB-50C2-4146-9E55-04FE8E85FABC}" presName="rootText" presStyleLbl="node3" presStyleIdx="0" presStyleCnt="2" custScaleX="69947" custScaleY="45673" custLinFactNeighborX="16389" custLinFactNeighborY="76722">
        <dgm:presLayoutVars>
          <dgm:chPref val="3"/>
        </dgm:presLayoutVars>
      </dgm:prSet>
      <dgm:spPr>
        <a:xfrm>
          <a:off x="2337852" y="5029566"/>
          <a:ext cx="3058869" cy="868678"/>
        </a:xfrm>
        <a:prstGeom prst="rect">
          <a:avLst/>
        </a:prstGeom>
      </dgm:spPr>
    </dgm:pt>
    <dgm:pt modelId="{D8E8BF09-74D2-49C9-B282-D054D2AF7363}" type="pres">
      <dgm:prSet presAssocID="{590B98AB-50C2-4146-9E55-04FE8E85FABC}" presName="rootConnector" presStyleLbl="node3" presStyleIdx="0" presStyleCnt="2"/>
      <dgm:spPr/>
    </dgm:pt>
    <dgm:pt modelId="{70AD4B6E-543D-4516-82E7-9E1940211402}" type="pres">
      <dgm:prSet presAssocID="{590B98AB-50C2-4146-9E55-04FE8E85FABC}" presName="hierChild4" presStyleCnt="0"/>
      <dgm:spPr/>
    </dgm:pt>
    <dgm:pt modelId="{F28B25FF-5CA4-4D8D-AA97-DB931808D986}" type="pres">
      <dgm:prSet presAssocID="{590B98AB-50C2-4146-9E55-04FE8E85FABC}" presName="hierChild5" presStyleCnt="0"/>
      <dgm:spPr/>
    </dgm:pt>
    <dgm:pt modelId="{BCD9B104-FA06-461E-9BAD-EF66BD3DA5D9}" type="pres">
      <dgm:prSet presAssocID="{32453E37-9D96-4B58-87BE-1DA8613514D6}" presName="Name37" presStyleLbl="parChTrans1D3" presStyleIdx="1" presStyleCnt="2"/>
      <dgm:spPr/>
    </dgm:pt>
    <dgm:pt modelId="{273C0BFF-0CB4-4BFC-9865-05EE99F7C3A6}" type="pres">
      <dgm:prSet presAssocID="{C120BAAD-526A-4DC1-A8E2-D28063FCEFCD}" presName="hierRoot2" presStyleCnt="0">
        <dgm:presLayoutVars>
          <dgm:hierBranch val="init"/>
        </dgm:presLayoutVars>
      </dgm:prSet>
      <dgm:spPr/>
    </dgm:pt>
    <dgm:pt modelId="{B8725B22-2197-4882-AB68-6DB303286F4D}" type="pres">
      <dgm:prSet presAssocID="{C120BAAD-526A-4DC1-A8E2-D28063FCEFCD}" presName="rootComposite" presStyleCnt="0"/>
      <dgm:spPr/>
    </dgm:pt>
    <dgm:pt modelId="{420F6394-3C9B-4545-9A2B-7BC81A42756F}" type="pres">
      <dgm:prSet presAssocID="{C120BAAD-526A-4DC1-A8E2-D28063FCEFCD}" presName="rootText" presStyleLbl="node3" presStyleIdx="1" presStyleCnt="2" custScaleX="71316" custScaleY="67615" custLinFactY="-5059" custLinFactNeighborX="7707" custLinFactNeighborY="-100000">
        <dgm:presLayoutVars>
          <dgm:chPref val="3"/>
        </dgm:presLayoutVars>
      </dgm:prSet>
      <dgm:spPr>
        <a:xfrm>
          <a:off x="1444338" y="3273449"/>
          <a:ext cx="3923376" cy="760853"/>
        </a:xfrm>
        <a:prstGeom prst="rect">
          <a:avLst/>
        </a:prstGeom>
      </dgm:spPr>
    </dgm:pt>
    <dgm:pt modelId="{75714BEB-7C62-4BCB-8C96-A7F9D1931947}" type="pres">
      <dgm:prSet presAssocID="{C120BAAD-526A-4DC1-A8E2-D28063FCEFCD}" presName="rootConnector" presStyleLbl="node3" presStyleIdx="1" presStyleCnt="2"/>
      <dgm:spPr/>
    </dgm:pt>
    <dgm:pt modelId="{11D81731-25B6-44C1-B35A-9B532A049EC9}" type="pres">
      <dgm:prSet presAssocID="{C120BAAD-526A-4DC1-A8E2-D28063FCEFCD}" presName="hierChild4" presStyleCnt="0"/>
      <dgm:spPr/>
    </dgm:pt>
    <dgm:pt modelId="{15FD6EB1-3126-4F4E-90A1-7F253494ED1D}" type="pres">
      <dgm:prSet presAssocID="{C120BAAD-526A-4DC1-A8E2-D28063FCEFCD}" presName="hierChild5" presStyleCnt="0"/>
      <dgm:spPr/>
    </dgm:pt>
    <dgm:pt modelId="{32663367-CA82-4DC8-A522-8356FE03C796}" type="pres">
      <dgm:prSet presAssocID="{D4FFE13B-28AA-481A-B4CC-78A15DED4E22}" presName="hierChild5" presStyleCnt="0"/>
      <dgm:spPr/>
    </dgm:pt>
    <dgm:pt modelId="{8244ABF7-B302-4D57-8F15-55E5396EE30B}" type="pres">
      <dgm:prSet presAssocID="{B1A146A9-D8CD-48B7-A07D-6D386EF660B9}" presName="Name37" presStyleLbl="parChTrans1D2" presStyleIdx="1" presStyleCnt="3"/>
      <dgm:spPr/>
    </dgm:pt>
    <dgm:pt modelId="{F8FBA28A-DD5D-4D3B-B751-D1F1423F635B}" type="pres">
      <dgm:prSet presAssocID="{51034C72-B945-4289-97B6-F0794F018F94}" presName="hierRoot2" presStyleCnt="0">
        <dgm:presLayoutVars>
          <dgm:hierBranch val="init"/>
        </dgm:presLayoutVars>
      </dgm:prSet>
      <dgm:spPr/>
    </dgm:pt>
    <dgm:pt modelId="{88E57DD5-0357-4C7E-A561-4CB51E05278C}" type="pres">
      <dgm:prSet presAssocID="{51034C72-B945-4289-97B6-F0794F018F94}" presName="rootComposite" presStyleCnt="0"/>
      <dgm:spPr/>
    </dgm:pt>
    <dgm:pt modelId="{0EC18D9C-DD5C-45C5-A72D-95F4301F48BF}" type="pres">
      <dgm:prSet presAssocID="{51034C72-B945-4289-97B6-F0794F018F94}" presName="rootText" presStyleLbl="node2" presStyleIdx="1" presStyleCnt="3" custScaleX="70376" custScaleY="48532" custLinFactNeighborX="13546" custLinFactNeighborY="20751">
        <dgm:presLayoutVars>
          <dgm:chPref val="3"/>
        </dgm:presLayoutVars>
      </dgm:prSet>
      <dgm:spPr/>
    </dgm:pt>
    <dgm:pt modelId="{3D0338E2-6AA5-4FAA-9C1A-72EF5E2B27B4}" type="pres">
      <dgm:prSet presAssocID="{51034C72-B945-4289-97B6-F0794F018F94}" presName="rootConnector" presStyleLbl="node2" presStyleIdx="1" presStyleCnt="3"/>
      <dgm:spPr/>
    </dgm:pt>
    <dgm:pt modelId="{293D0A46-5D6B-413E-87E5-DEA81B6D0C47}" type="pres">
      <dgm:prSet presAssocID="{51034C72-B945-4289-97B6-F0794F018F94}" presName="hierChild4" presStyleCnt="0"/>
      <dgm:spPr/>
    </dgm:pt>
    <dgm:pt modelId="{0D1C7D4D-6CFC-4C3D-B769-28185C770697}" type="pres">
      <dgm:prSet presAssocID="{51034C72-B945-4289-97B6-F0794F018F94}" presName="hierChild5" presStyleCnt="0"/>
      <dgm:spPr/>
    </dgm:pt>
    <dgm:pt modelId="{02037EB9-79F7-4466-AA5F-CFBD33A379FB}" type="pres">
      <dgm:prSet presAssocID="{CE992DCB-CD7C-4F07-92E6-D15E618FBA3E}" presName="Name37" presStyleLbl="parChTrans1D2" presStyleIdx="2" presStyleCnt="3"/>
      <dgm:spPr>
        <a:xfrm>
          <a:off x="4268475" y="528873"/>
          <a:ext cx="3385580" cy="767589"/>
        </a:xfrm>
        <a:custGeom>
          <a:avLst/>
          <a:gdLst/>
          <a:ahLst/>
          <a:cxnLst/>
          <a:rect l="0" t="0" r="0" b="0"/>
          <a:pathLst>
            <a:path>
              <a:moveTo>
                <a:pt x="0" y="0"/>
              </a:moveTo>
              <a:lnTo>
                <a:pt x="0" y="410288"/>
              </a:lnTo>
              <a:lnTo>
                <a:pt x="3385580" y="410288"/>
              </a:lnTo>
              <a:lnTo>
                <a:pt x="3385580" y="767589"/>
              </a:lnTo>
            </a:path>
          </a:pathLst>
        </a:custGeom>
      </dgm:spPr>
    </dgm:pt>
    <dgm:pt modelId="{5E21B5B3-4BEF-4284-8580-774B7DDA6D38}" type="pres">
      <dgm:prSet presAssocID="{53D54A3C-2C52-4AF2-ACE3-F923620AF456}" presName="hierRoot2" presStyleCnt="0">
        <dgm:presLayoutVars>
          <dgm:hierBranch val="init"/>
        </dgm:presLayoutVars>
      </dgm:prSet>
      <dgm:spPr/>
    </dgm:pt>
    <dgm:pt modelId="{914E9BD5-58AC-48D0-9BA1-34418E9475DF}" type="pres">
      <dgm:prSet presAssocID="{53D54A3C-2C52-4AF2-ACE3-F923620AF456}" presName="rootComposite" presStyleCnt="0"/>
      <dgm:spPr/>
    </dgm:pt>
    <dgm:pt modelId="{BA8484AB-BB56-4DA3-A082-F12E57F2938A}" type="pres">
      <dgm:prSet presAssocID="{53D54A3C-2C52-4AF2-ACE3-F923620AF456}" presName="rootText" presStyleLbl="node2" presStyleIdx="2" presStyleCnt="3" custScaleX="72009" custScaleY="51241" custLinFactNeighborX="-2038" custLinFactNeighborY="-29243">
        <dgm:presLayoutVars>
          <dgm:chPref val="3"/>
        </dgm:presLayoutVars>
      </dgm:prSet>
      <dgm:spPr>
        <a:xfrm>
          <a:off x="6301460" y="1293495"/>
          <a:ext cx="2719990" cy="967761"/>
        </a:xfrm>
        <a:prstGeom prst="rect">
          <a:avLst/>
        </a:prstGeom>
      </dgm:spPr>
    </dgm:pt>
    <dgm:pt modelId="{2ADD3197-1F13-408D-965B-486E550FC09E}" type="pres">
      <dgm:prSet presAssocID="{53D54A3C-2C52-4AF2-ACE3-F923620AF456}" presName="rootConnector" presStyleLbl="node2" presStyleIdx="2" presStyleCnt="3"/>
      <dgm:spPr/>
    </dgm:pt>
    <dgm:pt modelId="{2E8A07A7-6027-4507-A241-ACC2B0BFD3A4}" type="pres">
      <dgm:prSet presAssocID="{53D54A3C-2C52-4AF2-ACE3-F923620AF456}" presName="hierChild4" presStyleCnt="0"/>
      <dgm:spPr/>
    </dgm:pt>
    <dgm:pt modelId="{CCE8E88F-CC65-499E-A33D-66146EB62B5C}" type="pres">
      <dgm:prSet presAssocID="{53D54A3C-2C52-4AF2-ACE3-F923620AF456}" presName="hierChild5" presStyleCnt="0"/>
      <dgm:spPr/>
    </dgm:pt>
    <dgm:pt modelId="{D5EF7478-487B-482B-AF75-5161D9384226}" type="pres">
      <dgm:prSet presAssocID="{6CB053B8-0905-46EB-B790-DC7AE1B17D2B}" presName="hierChild3" presStyleCnt="0"/>
      <dgm:spPr/>
    </dgm:pt>
  </dgm:ptLst>
  <dgm:cxnLst>
    <dgm:cxn modelId="{3FEA6102-D1C9-49C3-8C48-B11C7F11828E}" srcId="{D4FFE13B-28AA-481A-B4CC-78A15DED4E22}" destId="{590B98AB-50C2-4146-9E55-04FE8E85FABC}" srcOrd="0" destOrd="0" parTransId="{783D1FF6-31EE-4604-A75B-4E5751054F74}" sibTransId="{3679194D-41FF-4619-91AA-AF2E82D1CDD1}"/>
    <dgm:cxn modelId="{936D8E06-2BF5-451A-90C8-2265C648605E}" type="presOf" srcId="{15647A30-4C59-4EC9-AAA8-33667F842442}" destId="{A7C061FB-B1C4-4E65-9CCA-908420953483}" srcOrd="0" destOrd="0" presId="urn:microsoft.com/office/officeart/2005/8/layout/orgChart1"/>
    <dgm:cxn modelId="{2CF0CD08-EB44-47B2-B4D3-C3648B97AC51}" type="presOf" srcId="{D4FFE13B-28AA-481A-B4CC-78A15DED4E22}" destId="{06665AD9-7EA7-4615-931B-CD2FA6268A4E}" srcOrd="0" destOrd="0" presId="urn:microsoft.com/office/officeart/2005/8/layout/orgChart1"/>
    <dgm:cxn modelId="{E816420D-DDFF-471F-992C-5D68AD863F55}" type="presOf" srcId="{6CB053B8-0905-46EB-B790-DC7AE1B17D2B}" destId="{956CA19B-ED09-4874-8D44-D20A2F3B69CB}" srcOrd="1" destOrd="0" presId="urn:microsoft.com/office/officeart/2005/8/layout/orgChart1"/>
    <dgm:cxn modelId="{F57FA319-05BB-48A6-BEE0-93A8028F5456}" type="presOf" srcId="{590B98AB-50C2-4146-9E55-04FE8E85FABC}" destId="{D8E8BF09-74D2-49C9-B282-D054D2AF7363}" srcOrd="1" destOrd="0" presId="urn:microsoft.com/office/officeart/2005/8/layout/orgChart1"/>
    <dgm:cxn modelId="{E66D501B-FAE6-43B3-978A-4FA90CBA7870}" srcId="{6CB053B8-0905-46EB-B790-DC7AE1B17D2B}" destId="{D4FFE13B-28AA-481A-B4CC-78A15DED4E22}" srcOrd="0" destOrd="0" parTransId="{15647A30-4C59-4EC9-AAA8-33667F842442}" sibTransId="{8A9510A0-97A8-4ACC-AF28-C050A5B0FB62}"/>
    <dgm:cxn modelId="{11759625-5F1F-448D-8AA4-C36C50D1EEA3}" srcId="{D4FFE13B-28AA-481A-B4CC-78A15DED4E22}" destId="{C120BAAD-526A-4DC1-A8E2-D28063FCEFCD}" srcOrd="1" destOrd="0" parTransId="{32453E37-9D96-4B58-87BE-1DA8613514D6}" sibTransId="{54170FC8-967A-49A9-9946-F36B733D1A90}"/>
    <dgm:cxn modelId="{73BDCA3A-3227-4E48-84CD-3CBCEC8B626A}" type="presOf" srcId="{C120BAAD-526A-4DC1-A8E2-D28063FCEFCD}" destId="{75714BEB-7C62-4BCB-8C96-A7F9D1931947}" srcOrd="1" destOrd="0" presId="urn:microsoft.com/office/officeart/2005/8/layout/orgChart1"/>
    <dgm:cxn modelId="{D9900B3C-1189-4A05-B782-54F268866DA5}" type="presOf" srcId="{B9D8C2FD-9A2B-4314-ABEA-2D9BDE97C7E9}" destId="{FA556EFC-130B-4172-B359-FF26D812CCF0}" srcOrd="0" destOrd="0" presId="urn:microsoft.com/office/officeart/2005/8/layout/orgChart1"/>
    <dgm:cxn modelId="{4838FF60-9200-4308-B4F7-E05D00B3283A}" type="presOf" srcId="{590B98AB-50C2-4146-9E55-04FE8E85FABC}" destId="{5BCAB024-9837-44CB-96F0-F3B3398ED30D}" srcOrd="0" destOrd="0" presId="urn:microsoft.com/office/officeart/2005/8/layout/orgChart1"/>
    <dgm:cxn modelId="{64D59E67-6D93-4B07-8115-4BCDC366F80C}" type="presOf" srcId="{D4FFE13B-28AA-481A-B4CC-78A15DED4E22}" destId="{EBB51B85-6365-4C8C-A4EC-E473D8DF9222}" srcOrd="1" destOrd="0" presId="urn:microsoft.com/office/officeart/2005/8/layout/orgChart1"/>
    <dgm:cxn modelId="{3C198C69-705D-4BE8-ADC5-D90D363FCF77}" type="presOf" srcId="{CE992DCB-CD7C-4F07-92E6-D15E618FBA3E}" destId="{02037EB9-79F7-4466-AA5F-CFBD33A379FB}" srcOrd="0" destOrd="0" presId="urn:microsoft.com/office/officeart/2005/8/layout/orgChart1"/>
    <dgm:cxn modelId="{6128A15A-5CE0-47D9-903A-A2BADCAC2D0D}" srcId="{B9D8C2FD-9A2B-4314-ABEA-2D9BDE97C7E9}" destId="{6CB053B8-0905-46EB-B790-DC7AE1B17D2B}" srcOrd="0" destOrd="0" parTransId="{06CF0162-44BD-4FCF-956D-6E23427A8D6F}" sibTransId="{C5DE9327-1593-4672-B6E1-0BB0ABC08E5D}"/>
    <dgm:cxn modelId="{F2114D8F-11DE-4875-A3D5-6471015F3E1B}" type="presOf" srcId="{32453E37-9D96-4B58-87BE-1DA8613514D6}" destId="{BCD9B104-FA06-461E-9BAD-EF66BD3DA5D9}" srcOrd="0" destOrd="0" presId="urn:microsoft.com/office/officeart/2005/8/layout/orgChart1"/>
    <dgm:cxn modelId="{2439B99E-2F2E-4369-B1F7-0EA4C3758ED8}" type="presOf" srcId="{C120BAAD-526A-4DC1-A8E2-D28063FCEFCD}" destId="{420F6394-3C9B-4545-9A2B-7BC81A42756F}" srcOrd="0" destOrd="0" presId="urn:microsoft.com/office/officeart/2005/8/layout/orgChart1"/>
    <dgm:cxn modelId="{5FD609A3-DCD3-4A67-BC67-6EF5C8DC2DFE}" type="presOf" srcId="{6CB053B8-0905-46EB-B790-DC7AE1B17D2B}" destId="{8AA859E1-95B0-4829-99D6-030A548C5CFB}" srcOrd="0" destOrd="0" presId="urn:microsoft.com/office/officeart/2005/8/layout/orgChart1"/>
    <dgm:cxn modelId="{DB963BA7-BF92-44F4-B476-72C0285A5FE9}" type="presOf" srcId="{53D54A3C-2C52-4AF2-ACE3-F923620AF456}" destId="{2ADD3197-1F13-408D-965B-486E550FC09E}" srcOrd="1" destOrd="0" presId="urn:microsoft.com/office/officeart/2005/8/layout/orgChart1"/>
    <dgm:cxn modelId="{920E6DAA-4E3E-4E15-80FB-39B705B7EAE4}" srcId="{6CB053B8-0905-46EB-B790-DC7AE1B17D2B}" destId="{51034C72-B945-4289-97B6-F0794F018F94}" srcOrd="1" destOrd="0" parTransId="{B1A146A9-D8CD-48B7-A07D-6D386EF660B9}" sibTransId="{A5FD7C74-4D78-4BD4-9B3C-282BBF3DDBE6}"/>
    <dgm:cxn modelId="{16ED53B3-EDCF-4D3C-9A74-840CF68825AD}" type="presOf" srcId="{B1A146A9-D8CD-48B7-A07D-6D386EF660B9}" destId="{8244ABF7-B302-4D57-8F15-55E5396EE30B}" srcOrd="0" destOrd="0" presId="urn:microsoft.com/office/officeart/2005/8/layout/orgChart1"/>
    <dgm:cxn modelId="{7DCA9EBA-B123-476C-B0D1-2F7BC162E30A}" type="presOf" srcId="{53D54A3C-2C52-4AF2-ACE3-F923620AF456}" destId="{BA8484AB-BB56-4DA3-A082-F12E57F2938A}" srcOrd="0" destOrd="0" presId="urn:microsoft.com/office/officeart/2005/8/layout/orgChart1"/>
    <dgm:cxn modelId="{B70D74C0-908D-4EB2-B6E3-3C4B825457BE}" srcId="{6CB053B8-0905-46EB-B790-DC7AE1B17D2B}" destId="{53D54A3C-2C52-4AF2-ACE3-F923620AF456}" srcOrd="2" destOrd="0" parTransId="{CE992DCB-CD7C-4F07-92E6-D15E618FBA3E}" sibTransId="{57FEBE07-04D8-41AD-AF9C-CB80AB647D4A}"/>
    <dgm:cxn modelId="{857420C3-5C64-468D-AE53-AC9AA4E98265}" type="presOf" srcId="{51034C72-B945-4289-97B6-F0794F018F94}" destId="{0EC18D9C-DD5C-45C5-A72D-95F4301F48BF}" srcOrd="0" destOrd="0" presId="urn:microsoft.com/office/officeart/2005/8/layout/orgChart1"/>
    <dgm:cxn modelId="{05C11AD7-5C10-4674-96B8-4A0EC756973D}" type="presOf" srcId="{783D1FF6-31EE-4604-A75B-4E5751054F74}" destId="{ED5D1BDC-8287-4536-B464-A0B37A04F95A}" srcOrd="0" destOrd="0" presId="urn:microsoft.com/office/officeart/2005/8/layout/orgChart1"/>
    <dgm:cxn modelId="{95AD29D7-A123-4DBA-9139-3D87A90D2457}" type="presOf" srcId="{51034C72-B945-4289-97B6-F0794F018F94}" destId="{3D0338E2-6AA5-4FAA-9C1A-72EF5E2B27B4}" srcOrd="1" destOrd="0" presId="urn:microsoft.com/office/officeart/2005/8/layout/orgChart1"/>
    <dgm:cxn modelId="{FA2D5936-AAB0-47ED-9B97-598DC02AF4D9}" type="presParOf" srcId="{FA556EFC-130B-4172-B359-FF26D812CCF0}" destId="{71B8B6F4-4012-4B55-97C0-19E0A70BC6B9}" srcOrd="0" destOrd="0" presId="urn:microsoft.com/office/officeart/2005/8/layout/orgChart1"/>
    <dgm:cxn modelId="{3EFB579D-09AE-4727-A425-738167250704}" type="presParOf" srcId="{71B8B6F4-4012-4B55-97C0-19E0A70BC6B9}" destId="{7D210810-DF32-4F82-A112-16DCC7C141BA}" srcOrd="0" destOrd="0" presId="urn:microsoft.com/office/officeart/2005/8/layout/orgChart1"/>
    <dgm:cxn modelId="{6D808720-C341-411C-B8EA-A92CB2BD80B9}" type="presParOf" srcId="{7D210810-DF32-4F82-A112-16DCC7C141BA}" destId="{8AA859E1-95B0-4829-99D6-030A548C5CFB}" srcOrd="0" destOrd="0" presId="urn:microsoft.com/office/officeart/2005/8/layout/orgChart1"/>
    <dgm:cxn modelId="{386D7EA9-1AF3-4F86-B3FB-35E6C039400A}" type="presParOf" srcId="{7D210810-DF32-4F82-A112-16DCC7C141BA}" destId="{956CA19B-ED09-4874-8D44-D20A2F3B69CB}" srcOrd="1" destOrd="0" presId="urn:microsoft.com/office/officeart/2005/8/layout/orgChart1"/>
    <dgm:cxn modelId="{BDB84F76-DCF0-4D23-9A34-C072F0FFD301}" type="presParOf" srcId="{71B8B6F4-4012-4B55-97C0-19E0A70BC6B9}" destId="{F4FD7888-2C9A-4344-AE45-2D17A710DBB0}" srcOrd="1" destOrd="0" presId="urn:microsoft.com/office/officeart/2005/8/layout/orgChart1"/>
    <dgm:cxn modelId="{10B7D38E-3C67-4E12-A081-DB4DF3A7AEA5}" type="presParOf" srcId="{F4FD7888-2C9A-4344-AE45-2D17A710DBB0}" destId="{A7C061FB-B1C4-4E65-9CCA-908420953483}" srcOrd="0" destOrd="0" presId="urn:microsoft.com/office/officeart/2005/8/layout/orgChart1"/>
    <dgm:cxn modelId="{F86DFAAF-CEBC-49DB-92ED-A9269D6B3010}" type="presParOf" srcId="{F4FD7888-2C9A-4344-AE45-2D17A710DBB0}" destId="{FA56AFE5-6559-4219-91EB-4F80EF4065B6}" srcOrd="1" destOrd="0" presId="urn:microsoft.com/office/officeart/2005/8/layout/orgChart1"/>
    <dgm:cxn modelId="{EA6ED46C-A417-44BA-8688-53793958B8AE}" type="presParOf" srcId="{FA56AFE5-6559-4219-91EB-4F80EF4065B6}" destId="{E0E6F9B7-503F-45E6-B7F4-16122E16BFD8}" srcOrd="0" destOrd="0" presId="urn:microsoft.com/office/officeart/2005/8/layout/orgChart1"/>
    <dgm:cxn modelId="{33231AC2-7D4D-4170-A3FF-D47599CB3E7A}" type="presParOf" srcId="{E0E6F9B7-503F-45E6-B7F4-16122E16BFD8}" destId="{06665AD9-7EA7-4615-931B-CD2FA6268A4E}" srcOrd="0" destOrd="0" presId="urn:microsoft.com/office/officeart/2005/8/layout/orgChart1"/>
    <dgm:cxn modelId="{9F8B131C-0387-44E9-A61B-4AE2534A0E97}" type="presParOf" srcId="{E0E6F9B7-503F-45E6-B7F4-16122E16BFD8}" destId="{EBB51B85-6365-4C8C-A4EC-E473D8DF9222}" srcOrd="1" destOrd="0" presId="urn:microsoft.com/office/officeart/2005/8/layout/orgChart1"/>
    <dgm:cxn modelId="{3D766F93-3920-43EF-A130-ABE8AF76C8D9}" type="presParOf" srcId="{FA56AFE5-6559-4219-91EB-4F80EF4065B6}" destId="{AAA70EC0-4964-4FBF-A8B2-427CAF5C73CD}" srcOrd="1" destOrd="0" presId="urn:microsoft.com/office/officeart/2005/8/layout/orgChart1"/>
    <dgm:cxn modelId="{D2ACDB85-5509-47D7-BBD0-542ADAFC2E55}" type="presParOf" srcId="{AAA70EC0-4964-4FBF-A8B2-427CAF5C73CD}" destId="{ED5D1BDC-8287-4536-B464-A0B37A04F95A}" srcOrd="0" destOrd="0" presId="urn:microsoft.com/office/officeart/2005/8/layout/orgChart1"/>
    <dgm:cxn modelId="{43D2C453-BC62-4526-851B-D172D9FBE1A5}" type="presParOf" srcId="{AAA70EC0-4964-4FBF-A8B2-427CAF5C73CD}" destId="{DDA7697D-780E-44B1-84C4-ED7BF6B55371}" srcOrd="1" destOrd="0" presId="urn:microsoft.com/office/officeart/2005/8/layout/orgChart1"/>
    <dgm:cxn modelId="{3FD5A5A5-6F26-4873-9437-1DBC6B6DD208}" type="presParOf" srcId="{DDA7697D-780E-44B1-84C4-ED7BF6B55371}" destId="{767AAB3E-0A58-433A-8ED4-E90F10C06B0F}" srcOrd="0" destOrd="0" presId="urn:microsoft.com/office/officeart/2005/8/layout/orgChart1"/>
    <dgm:cxn modelId="{67AF765A-FB9E-41D8-93A7-EE201B8EA965}" type="presParOf" srcId="{767AAB3E-0A58-433A-8ED4-E90F10C06B0F}" destId="{5BCAB024-9837-44CB-96F0-F3B3398ED30D}" srcOrd="0" destOrd="0" presId="urn:microsoft.com/office/officeart/2005/8/layout/orgChart1"/>
    <dgm:cxn modelId="{27C53C73-CE77-4190-B34C-7FDD987D5E88}" type="presParOf" srcId="{767AAB3E-0A58-433A-8ED4-E90F10C06B0F}" destId="{D8E8BF09-74D2-49C9-B282-D054D2AF7363}" srcOrd="1" destOrd="0" presId="urn:microsoft.com/office/officeart/2005/8/layout/orgChart1"/>
    <dgm:cxn modelId="{1AFD7A0F-FA29-4418-BDD5-78BB37DF9828}" type="presParOf" srcId="{DDA7697D-780E-44B1-84C4-ED7BF6B55371}" destId="{70AD4B6E-543D-4516-82E7-9E1940211402}" srcOrd="1" destOrd="0" presId="urn:microsoft.com/office/officeart/2005/8/layout/orgChart1"/>
    <dgm:cxn modelId="{171661E7-694F-489A-AF2F-0C23AE501E22}" type="presParOf" srcId="{DDA7697D-780E-44B1-84C4-ED7BF6B55371}" destId="{F28B25FF-5CA4-4D8D-AA97-DB931808D986}" srcOrd="2" destOrd="0" presId="urn:microsoft.com/office/officeart/2005/8/layout/orgChart1"/>
    <dgm:cxn modelId="{7A8C835C-4451-4400-AD12-C68C7EE78B38}" type="presParOf" srcId="{AAA70EC0-4964-4FBF-A8B2-427CAF5C73CD}" destId="{BCD9B104-FA06-461E-9BAD-EF66BD3DA5D9}" srcOrd="2" destOrd="0" presId="urn:microsoft.com/office/officeart/2005/8/layout/orgChart1"/>
    <dgm:cxn modelId="{86D74AB9-A4E0-46C6-A999-6F487639086F}" type="presParOf" srcId="{AAA70EC0-4964-4FBF-A8B2-427CAF5C73CD}" destId="{273C0BFF-0CB4-4BFC-9865-05EE99F7C3A6}" srcOrd="3" destOrd="0" presId="urn:microsoft.com/office/officeart/2005/8/layout/orgChart1"/>
    <dgm:cxn modelId="{1378CEC2-A760-404E-A7A1-A969B557378D}" type="presParOf" srcId="{273C0BFF-0CB4-4BFC-9865-05EE99F7C3A6}" destId="{B8725B22-2197-4882-AB68-6DB303286F4D}" srcOrd="0" destOrd="0" presId="urn:microsoft.com/office/officeart/2005/8/layout/orgChart1"/>
    <dgm:cxn modelId="{472FDED9-2B8D-40EB-9CF4-CC14F0D93F7B}" type="presParOf" srcId="{B8725B22-2197-4882-AB68-6DB303286F4D}" destId="{420F6394-3C9B-4545-9A2B-7BC81A42756F}" srcOrd="0" destOrd="0" presId="urn:microsoft.com/office/officeart/2005/8/layout/orgChart1"/>
    <dgm:cxn modelId="{A2D31290-B34D-454C-B8C9-9133032D5589}" type="presParOf" srcId="{B8725B22-2197-4882-AB68-6DB303286F4D}" destId="{75714BEB-7C62-4BCB-8C96-A7F9D1931947}" srcOrd="1" destOrd="0" presId="urn:microsoft.com/office/officeart/2005/8/layout/orgChart1"/>
    <dgm:cxn modelId="{5F6265CE-34D9-46EC-A94C-D38217DEC97F}" type="presParOf" srcId="{273C0BFF-0CB4-4BFC-9865-05EE99F7C3A6}" destId="{11D81731-25B6-44C1-B35A-9B532A049EC9}" srcOrd="1" destOrd="0" presId="urn:microsoft.com/office/officeart/2005/8/layout/orgChart1"/>
    <dgm:cxn modelId="{35836524-A624-4ABD-8E26-601D028A9BE7}" type="presParOf" srcId="{273C0BFF-0CB4-4BFC-9865-05EE99F7C3A6}" destId="{15FD6EB1-3126-4F4E-90A1-7F253494ED1D}" srcOrd="2" destOrd="0" presId="urn:microsoft.com/office/officeart/2005/8/layout/orgChart1"/>
    <dgm:cxn modelId="{8A469628-C7F3-4469-8A05-714480DBC8C9}" type="presParOf" srcId="{FA56AFE5-6559-4219-91EB-4F80EF4065B6}" destId="{32663367-CA82-4DC8-A522-8356FE03C796}" srcOrd="2" destOrd="0" presId="urn:microsoft.com/office/officeart/2005/8/layout/orgChart1"/>
    <dgm:cxn modelId="{DE6173CB-25EF-4DCF-85F3-228513D7FF9C}" type="presParOf" srcId="{F4FD7888-2C9A-4344-AE45-2D17A710DBB0}" destId="{8244ABF7-B302-4D57-8F15-55E5396EE30B}" srcOrd="2" destOrd="0" presId="urn:microsoft.com/office/officeart/2005/8/layout/orgChart1"/>
    <dgm:cxn modelId="{3117FE8A-49E7-4F16-BEEC-0A3FFBEC4A04}" type="presParOf" srcId="{F4FD7888-2C9A-4344-AE45-2D17A710DBB0}" destId="{F8FBA28A-DD5D-4D3B-B751-D1F1423F635B}" srcOrd="3" destOrd="0" presId="urn:microsoft.com/office/officeart/2005/8/layout/orgChart1"/>
    <dgm:cxn modelId="{BDE9C3C6-6530-4705-B826-7327782A4500}" type="presParOf" srcId="{F8FBA28A-DD5D-4D3B-B751-D1F1423F635B}" destId="{88E57DD5-0357-4C7E-A561-4CB51E05278C}" srcOrd="0" destOrd="0" presId="urn:microsoft.com/office/officeart/2005/8/layout/orgChart1"/>
    <dgm:cxn modelId="{C7BF4064-1ABE-433F-A905-9FAD63176C6C}" type="presParOf" srcId="{88E57DD5-0357-4C7E-A561-4CB51E05278C}" destId="{0EC18D9C-DD5C-45C5-A72D-95F4301F48BF}" srcOrd="0" destOrd="0" presId="urn:microsoft.com/office/officeart/2005/8/layout/orgChart1"/>
    <dgm:cxn modelId="{9437A2A2-A9D0-4023-A776-0494933E001E}" type="presParOf" srcId="{88E57DD5-0357-4C7E-A561-4CB51E05278C}" destId="{3D0338E2-6AA5-4FAA-9C1A-72EF5E2B27B4}" srcOrd="1" destOrd="0" presId="urn:microsoft.com/office/officeart/2005/8/layout/orgChart1"/>
    <dgm:cxn modelId="{F8780C51-60F9-4A14-83BB-40CCDEC1BA9C}" type="presParOf" srcId="{F8FBA28A-DD5D-4D3B-B751-D1F1423F635B}" destId="{293D0A46-5D6B-413E-87E5-DEA81B6D0C47}" srcOrd="1" destOrd="0" presId="urn:microsoft.com/office/officeart/2005/8/layout/orgChart1"/>
    <dgm:cxn modelId="{484C45FF-AF5B-4A92-832C-26F272CBD12F}" type="presParOf" srcId="{F8FBA28A-DD5D-4D3B-B751-D1F1423F635B}" destId="{0D1C7D4D-6CFC-4C3D-B769-28185C770697}" srcOrd="2" destOrd="0" presId="urn:microsoft.com/office/officeart/2005/8/layout/orgChart1"/>
    <dgm:cxn modelId="{1A18FC7D-AA64-425A-9779-708204F94F48}" type="presParOf" srcId="{F4FD7888-2C9A-4344-AE45-2D17A710DBB0}" destId="{02037EB9-79F7-4466-AA5F-CFBD33A379FB}" srcOrd="4" destOrd="0" presId="urn:microsoft.com/office/officeart/2005/8/layout/orgChart1"/>
    <dgm:cxn modelId="{064E341E-A2F4-43D0-9B9C-C320A9C5BA74}" type="presParOf" srcId="{F4FD7888-2C9A-4344-AE45-2D17A710DBB0}" destId="{5E21B5B3-4BEF-4284-8580-774B7DDA6D38}" srcOrd="5" destOrd="0" presId="urn:microsoft.com/office/officeart/2005/8/layout/orgChart1"/>
    <dgm:cxn modelId="{C2F82116-6E03-4A36-BD31-8EF0A2E9B7D6}" type="presParOf" srcId="{5E21B5B3-4BEF-4284-8580-774B7DDA6D38}" destId="{914E9BD5-58AC-48D0-9BA1-34418E9475DF}" srcOrd="0" destOrd="0" presId="urn:microsoft.com/office/officeart/2005/8/layout/orgChart1"/>
    <dgm:cxn modelId="{29D5ABEF-7A4B-4EBD-8E5C-759FDF9097A3}" type="presParOf" srcId="{914E9BD5-58AC-48D0-9BA1-34418E9475DF}" destId="{BA8484AB-BB56-4DA3-A082-F12E57F2938A}" srcOrd="0" destOrd="0" presId="urn:microsoft.com/office/officeart/2005/8/layout/orgChart1"/>
    <dgm:cxn modelId="{33D5F93D-2C8D-49F5-8C9F-43D5888A53F8}" type="presParOf" srcId="{914E9BD5-58AC-48D0-9BA1-34418E9475DF}" destId="{2ADD3197-1F13-408D-965B-486E550FC09E}" srcOrd="1" destOrd="0" presId="urn:microsoft.com/office/officeart/2005/8/layout/orgChart1"/>
    <dgm:cxn modelId="{C4DB4E25-F3C6-4DBC-927B-ADACE744E16F}" type="presParOf" srcId="{5E21B5B3-4BEF-4284-8580-774B7DDA6D38}" destId="{2E8A07A7-6027-4507-A241-ACC2B0BFD3A4}" srcOrd="1" destOrd="0" presId="urn:microsoft.com/office/officeart/2005/8/layout/orgChart1"/>
    <dgm:cxn modelId="{B9BC5F41-B3B3-47A9-A114-7C59B16DEF69}" type="presParOf" srcId="{5E21B5B3-4BEF-4284-8580-774B7DDA6D38}" destId="{CCE8E88F-CC65-499E-A33D-66146EB62B5C}" srcOrd="2" destOrd="0" presId="urn:microsoft.com/office/officeart/2005/8/layout/orgChart1"/>
    <dgm:cxn modelId="{6DDD44B6-C398-40C0-816E-FA13391D2FD5}" type="presParOf" srcId="{71B8B6F4-4012-4B55-97C0-19E0A70BC6B9}" destId="{D5EF7478-487B-482B-AF75-5161D938422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32F67-67AA-42B6-B1EE-AF6E920B714D}">
      <dsp:nvSpPr>
        <dsp:cNvPr id="0" name=""/>
        <dsp:cNvSpPr/>
      </dsp:nvSpPr>
      <dsp:spPr>
        <a:xfrm>
          <a:off x="1489164" y="880748"/>
          <a:ext cx="2007274" cy="4296175"/>
        </a:xfrm>
        <a:custGeom>
          <a:avLst/>
          <a:gdLst/>
          <a:ahLst/>
          <a:cxnLst/>
          <a:rect l="0" t="0" r="0" b="0"/>
          <a:pathLst>
            <a:path>
              <a:moveTo>
                <a:pt x="0" y="0"/>
              </a:moveTo>
              <a:lnTo>
                <a:pt x="0" y="4296175"/>
              </a:lnTo>
              <a:lnTo>
                <a:pt x="2007274" y="4296175"/>
              </a:lnTo>
            </a:path>
          </a:pathLst>
        </a:custGeom>
        <a:noFill/>
        <a:ln w="28575" cap="flat" cmpd="sng" algn="ctr">
          <a:solidFill>
            <a:srgbClr val="339933"/>
          </a:solidFill>
          <a:prstDash val="solid"/>
          <a:miter lim="800000"/>
        </a:ln>
        <a:effectLst/>
      </dsp:spPr>
      <dsp:style>
        <a:lnRef idx="2">
          <a:scrgbClr r="0" g="0" b="0"/>
        </a:lnRef>
        <a:fillRef idx="0">
          <a:scrgbClr r="0" g="0" b="0"/>
        </a:fillRef>
        <a:effectRef idx="0">
          <a:scrgbClr r="0" g="0" b="0"/>
        </a:effectRef>
        <a:fontRef idx="minor"/>
      </dsp:style>
    </dsp:sp>
    <dsp:sp modelId="{3794C776-70A6-44AA-8DA1-F935D8A78D5B}">
      <dsp:nvSpPr>
        <dsp:cNvPr id="0" name=""/>
        <dsp:cNvSpPr/>
      </dsp:nvSpPr>
      <dsp:spPr>
        <a:xfrm>
          <a:off x="1489164" y="880748"/>
          <a:ext cx="333760" cy="703892"/>
        </a:xfrm>
        <a:custGeom>
          <a:avLst/>
          <a:gdLst/>
          <a:ahLst/>
          <a:cxnLst/>
          <a:rect l="0" t="0" r="0" b="0"/>
          <a:pathLst>
            <a:path>
              <a:moveTo>
                <a:pt x="0" y="0"/>
              </a:moveTo>
              <a:lnTo>
                <a:pt x="0" y="703892"/>
              </a:lnTo>
              <a:lnTo>
                <a:pt x="333760" y="703892"/>
              </a:lnTo>
            </a:path>
          </a:pathLst>
        </a:custGeom>
        <a:noFill/>
        <a:ln w="28575" cap="flat" cmpd="sng" algn="ctr">
          <a:solidFill>
            <a:srgbClr val="339933"/>
          </a:solidFill>
          <a:prstDash val="solid"/>
          <a:miter lim="800000"/>
        </a:ln>
        <a:effectLst/>
      </dsp:spPr>
      <dsp:style>
        <a:lnRef idx="2">
          <a:scrgbClr r="0" g="0" b="0"/>
        </a:lnRef>
        <a:fillRef idx="0">
          <a:scrgbClr r="0" g="0" b="0"/>
        </a:fillRef>
        <a:effectRef idx="0">
          <a:scrgbClr r="0" g="0" b="0"/>
        </a:effectRef>
        <a:fontRef idx="minor"/>
      </dsp:style>
    </dsp:sp>
    <dsp:sp modelId="{BED7FAF7-A029-4CA8-ABCC-3316C024D658}">
      <dsp:nvSpPr>
        <dsp:cNvPr id="0" name=""/>
        <dsp:cNvSpPr/>
      </dsp:nvSpPr>
      <dsp:spPr>
        <a:xfrm>
          <a:off x="1489164" y="880748"/>
          <a:ext cx="976973" cy="3206094"/>
        </a:xfrm>
        <a:custGeom>
          <a:avLst/>
          <a:gdLst/>
          <a:ahLst/>
          <a:cxnLst/>
          <a:rect l="0" t="0" r="0" b="0"/>
          <a:pathLst>
            <a:path>
              <a:moveTo>
                <a:pt x="0" y="0"/>
              </a:moveTo>
              <a:lnTo>
                <a:pt x="0" y="3206094"/>
              </a:lnTo>
              <a:lnTo>
                <a:pt x="976973" y="3206094"/>
              </a:lnTo>
            </a:path>
          </a:pathLst>
        </a:custGeom>
        <a:noFill/>
        <a:ln w="28575" cap="flat" cmpd="sng" algn="ctr">
          <a:solidFill>
            <a:srgbClr val="339933"/>
          </a:solidFill>
          <a:prstDash val="solid"/>
          <a:miter lim="800000"/>
        </a:ln>
        <a:effectLst/>
      </dsp:spPr>
      <dsp:style>
        <a:lnRef idx="2">
          <a:scrgbClr r="0" g="0" b="0"/>
        </a:lnRef>
        <a:fillRef idx="0">
          <a:scrgbClr r="0" g="0" b="0"/>
        </a:fillRef>
        <a:effectRef idx="0">
          <a:scrgbClr r="0" g="0" b="0"/>
        </a:effectRef>
        <a:fontRef idx="minor"/>
      </dsp:style>
    </dsp:sp>
    <dsp:sp modelId="{18FFBBB8-39AD-47D2-9C0B-2397BAEC14DC}">
      <dsp:nvSpPr>
        <dsp:cNvPr id="0" name=""/>
        <dsp:cNvSpPr/>
      </dsp:nvSpPr>
      <dsp:spPr>
        <a:xfrm>
          <a:off x="1489164" y="880748"/>
          <a:ext cx="920709" cy="1950532"/>
        </a:xfrm>
        <a:custGeom>
          <a:avLst/>
          <a:gdLst/>
          <a:ahLst/>
          <a:cxnLst/>
          <a:rect l="0" t="0" r="0" b="0"/>
          <a:pathLst>
            <a:path>
              <a:moveTo>
                <a:pt x="0" y="0"/>
              </a:moveTo>
              <a:lnTo>
                <a:pt x="0" y="1950532"/>
              </a:lnTo>
              <a:lnTo>
                <a:pt x="920709" y="1950532"/>
              </a:lnTo>
            </a:path>
          </a:pathLst>
        </a:custGeom>
        <a:noFill/>
        <a:ln w="28575" cap="flat" cmpd="sng" algn="ctr">
          <a:solidFill>
            <a:srgbClr val="339933"/>
          </a:solidFill>
          <a:prstDash val="solid"/>
          <a:miter lim="800000"/>
        </a:ln>
        <a:effectLst/>
      </dsp:spPr>
      <dsp:style>
        <a:lnRef idx="2">
          <a:scrgbClr r="0" g="0" b="0"/>
        </a:lnRef>
        <a:fillRef idx="0">
          <a:scrgbClr r="0" g="0" b="0"/>
        </a:fillRef>
        <a:effectRef idx="0">
          <a:scrgbClr r="0" g="0" b="0"/>
        </a:effectRef>
        <a:fontRef idx="minor"/>
      </dsp:style>
    </dsp:sp>
    <dsp:sp modelId="{C0CA4F8F-A0A5-46A9-BEA8-89EFF839FC13}">
      <dsp:nvSpPr>
        <dsp:cNvPr id="0" name=""/>
        <dsp:cNvSpPr/>
      </dsp:nvSpPr>
      <dsp:spPr>
        <a:xfrm>
          <a:off x="517790" y="249871"/>
          <a:ext cx="1942748" cy="630876"/>
        </a:xfrm>
        <a:prstGeom prst="rect">
          <a:avLst/>
        </a:prstGeom>
        <a:solidFill>
          <a:srgbClr val="3259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Outlines</a:t>
          </a:r>
        </a:p>
      </dsp:txBody>
      <dsp:txXfrm>
        <a:off x="517790" y="249871"/>
        <a:ext cx="1942748" cy="630876"/>
      </dsp:txXfrm>
    </dsp:sp>
    <dsp:sp modelId="{6947B7CD-1101-475C-B49D-E73B5AB4AB8B}">
      <dsp:nvSpPr>
        <dsp:cNvPr id="0" name=""/>
        <dsp:cNvSpPr/>
      </dsp:nvSpPr>
      <dsp:spPr>
        <a:xfrm>
          <a:off x="2409873" y="2297972"/>
          <a:ext cx="3765548" cy="1066615"/>
        </a:xfrm>
        <a:prstGeom prst="rect">
          <a:avLst/>
        </a:prstGeom>
        <a:solidFill>
          <a:prstClr val="white"/>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D86"/>
              </a:solidFill>
              <a:latin typeface="Calibri" panose="020F0502020204030204"/>
              <a:ea typeface="+mn-ea"/>
              <a:cs typeface="+mn-cs"/>
            </a:rPr>
            <a:t>Basic Property of Quantum Mechanics</a:t>
          </a:r>
        </a:p>
      </dsp:txBody>
      <dsp:txXfrm>
        <a:off x="2409873" y="2297972"/>
        <a:ext cx="3765548" cy="1066615"/>
      </dsp:txXfrm>
    </dsp:sp>
    <dsp:sp modelId="{0FBD6621-8E99-4D9A-B01D-70F34D6A21AF}">
      <dsp:nvSpPr>
        <dsp:cNvPr id="0" name=""/>
        <dsp:cNvSpPr/>
      </dsp:nvSpPr>
      <dsp:spPr>
        <a:xfrm>
          <a:off x="2466137" y="3692470"/>
          <a:ext cx="3887271" cy="788743"/>
        </a:xfrm>
        <a:prstGeom prst="rect">
          <a:avLst/>
        </a:prstGeom>
        <a:solidFill>
          <a:prstClr val="white"/>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D86"/>
              </a:solidFill>
              <a:latin typeface="Calibri" panose="020F0502020204030204"/>
              <a:ea typeface="+mn-ea"/>
              <a:cs typeface="+mn-cs"/>
            </a:rPr>
            <a:t>Quantum Optics in Communications</a:t>
          </a:r>
        </a:p>
      </dsp:txBody>
      <dsp:txXfrm>
        <a:off x="2466137" y="3692470"/>
        <a:ext cx="3887271" cy="788743"/>
      </dsp:txXfrm>
    </dsp:sp>
    <dsp:sp modelId="{BADF8B9E-5F24-4CA6-B3BE-6DFF2F39356A}">
      <dsp:nvSpPr>
        <dsp:cNvPr id="0" name=""/>
        <dsp:cNvSpPr/>
      </dsp:nvSpPr>
      <dsp:spPr>
        <a:xfrm>
          <a:off x="1822924" y="1269606"/>
          <a:ext cx="4099718" cy="630068"/>
        </a:xfrm>
        <a:prstGeom prst="rect">
          <a:avLst/>
        </a:prstGeom>
        <a:solidFill>
          <a:schemeClr val="bg1"/>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D86"/>
              </a:solidFill>
            </a:rPr>
            <a:t>Definition of quantum optics</a:t>
          </a:r>
        </a:p>
      </dsp:txBody>
      <dsp:txXfrm>
        <a:off x="1822924" y="1269606"/>
        <a:ext cx="4099718" cy="630068"/>
      </dsp:txXfrm>
    </dsp:sp>
    <dsp:sp modelId="{08FF81CD-887E-45BF-94F2-015FA80B4010}">
      <dsp:nvSpPr>
        <dsp:cNvPr id="0" name=""/>
        <dsp:cNvSpPr/>
      </dsp:nvSpPr>
      <dsp:spPr>
        <a:xfrm>
          <a:off x="3496438" y="4800191"/>
          <a:ext cx="3119718" cy="753464"/>
        </a:xfrm>
        <a:prstGeom prst="rect">
          <a:avLst/>
        </a:prstGeom>
        <a:solidFill>
          <a:prstClr val="white"/>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D86"/>
              </a:solidFill>
              <a:latin typeface="Calibri" panose="020F0502020204030204"/>
              <a:ea typeface="+mn-ea"/>
              <a:cs typeface="+mn-cs"/>
            </a:rPr>
            <a:t>Integrated Phonics Platform</a:t>
          </a:r>
        </a:p>
      </dsp:txBody>
      <dsp:txXfrm>
        <a:off x="3496438" y="4800191"/>
        <a:ext cx="3119718" cy="753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4C776-70A6-44AA-8DA1-F935D8A78D5B}">
      <dsp:nvSpPr>
        <dsp:cNvPr id="0" name=""/>
        <dsp:cNvSpPr/>
      </dsp:nvSpPr>
      <dsp:spPr>
        <a:xfrm>
          <a:off x="2812070" y="654507"/>
          <a:ext cx="286002" cy="1184929"/>
        </a:xfrm>
        <a:custGeom>
          <a:avLst/>
          <a:gdLst/>
          <a:ahLst/>
          <a:cxnLst/>
          <a:rect l="0" t="0" r="0" b="0"/>
          <a:pathLst>
            <a:path>
              <a:moveTo>
                <a:pt x="0" y="0"/>
              </a:moveTo>
              <a:lnTo>
                <a:pt x="0" y="1184929"/>
              </a:lnTo>
              <a:lnTo>
                <a:pt x="286002" y="1184929"/>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BED7FAF7-A029-4CA8-ABCC-3316C024D658}">
      <dsp:nvSpPr>
        <dsp:cNvPr id="0" name=""/>
        <dsp:cNvSpPr/>
      </dsp:nvSpPr>
      <dsp:spPr>
        <a:xfrm>
          <a:off x="2812070" y="654507"/>
          <a:ext cx="1196735" cy="4090501"/>
        </a:xfrm>
        <a:custGeom>
          <a:avLst/>
          <a:gdLst/>
          <a:ahLst/>
          <a:cxnLst/>
          <a:rect l="0" t="0" r="0" b="0"/>
          <a:pathLst>
            <a:path>
              <a:moveTo>
                <a:pt x="0" y="0"/>
              </a:moveTo>
              <a:lnTo>
                <a:pt x="0" y="4090501"/>
              </a:lnTo>
              <a:lnTo>
                <a:pt x="1196735" y="4090501"/>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8FFBBB8-39AD-47D2-9C0B-2397BAEC14DC}">
      <dsp:nvSpPr>
        <dsp:cNvPr id="0" name=""/>
        <dsp:cNvSpPr/>
      </dsp:nvSpPr>
      <dsp:spPr>
        <a:xfrm>
          <a:off x="2812070" y="654507"/>
          <a:ext cx="744875" cy="2576253"/>
        </a:xfrm>
        <a:custGeom>
          <a:avLst/>
          <a:gdLst/>
          <a:ahLst/>
          <a:cxnLst/>
          <a:rect l="0" t="0" r="0" b="0"/>
          <a:pathLst>
            <a:path>
              <a:moveTo>
                <a:pt x="0" y="0"/>
              </a:moveTo>
              <a:lnTo>
                <a:pt x="0" y="2576253"/>
              </a:lnTo>
              <a:lnTo>
                <a:pt x="744875" y="2576253"/>
              </a:lnTo>
            </a:path>
          </a:pathLst>
        </a:custGeom>
        <a:noFill/>
        <a:ln w="28575"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C0CA4F8F-A0A5-46A9-BEA8-89EFF839FC13}">
      <dsp:nvSpPr>
        <dsp:cNvPr id="0" name=""/>
        <dsp:cNvSpPr/>
      </dsp:nvSpPr>
      <dsp:spPr>
        <a:xfrm>
          <a:off x="0" y="0"/>
          <a:ext cx="5624140" cy="654507"/>
        </a:xfrm>
        <a:prstGeom prst="rect">
          <a:avLst/>
        </a:prstGeom>
        <a:solidFill>
          <a:srgbClr val="3259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Fundamentals of Quantum Optics</a:t>
          </a:r>
          <a:endParaRPr lang="en-US" sz="2800" kern="1200" dirty="0"/>
        </a:p>
      </dsp:txBody>
      <dsp:txXfrm>
        <a:off x="0" y="0"/>
        <a:ext cx="5624140" cy="654507"/>
      </dsp:txXfrm>
    </dsp:sp>
    <dsp:sp modelId="{6947B7CD-1101-475C-B49D-E73B5AB4AB8B}">
      <dsp:nvSpPr>
        <dsp:cNvPr id="0" name=""/>
        <dsp:cNvSpPr/>
      </dsp:nvSpPr>
      <dsp:spPr>
        <a:xfrm>
          <a:off x="3556945" y="2677477"/>
          <a:ext cx="3906595" cy="1106568"/>
        </a:xfrm>
        <a:prstGeom prst="rect">
          <a:avLst/>
        </a:prstGeom>
        <a:solidFill>
          <a:prstClr val="white"/>
        </a:solidFill>
        <a:ln w="28575" cap="flat" cmpd="sng" algn="ctr">
          <a:solidFill>
            <a:srgbClr val="33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D86"/>
              </a:solidFill>
            </a:rPr>
            <a:t>Quantum states</a:t>
          </a:r>
        </a:p>
        <a:p>
          <a:pPr marL="0" lvl="0" indent="0" algn="ctr" defTabSz="889000">
            <a:lnSpc>
              <a:spcPct val="90000"/>
            </a:lnSpc>
            <a:spcBef>
              <a:spcPct val="0"/>
            </a:spcBef>
            <a:spcAft>
              <a:spcPct val="35000"/>
            </a:spcAft>
            <a:buNone/>
          </a:pPr>
          <a:r>
            <a:rPr lang="en-US" sz="2000" kern="1200" dirty="0">
              <a:solidFill>
                <a:srgbClr val="002D86"/>
              </a:solidFill>
            </a:rPr>
            <a:t>Describe the properties of photons including the polarization</a:t>
          </a:r>
        </a:p>
      </dsp:txBody>
      <dsp:txXfrm>
        <a:off x="3556945" y="2677477"/>
        <a:ext cx="3906595" cy="1106568"/>
      </dsp:txXfrm>
    </dsp:sp>
    <dsp:sp modelId="{0FBD6621-8E99-4D9A-B01D-70F34D6A21AF}">
      <dsp:nvSpPr>
        <dsp:cNvPr id="0" name=""/>
        <dsp:cNvSpPr/>
      </dsp:nvSpPr>
      <dsp:spPr>
        <a:xfrm>
          <a:off x="4008805" y="4025270"/>
          <a:ext cx="4032878" cy="1439477"/>
        </a:xfrm>
        <a:prstGeom prst="rect">
          <a:avLst/>
        </a:prstGeom>
        <a:solidFill>
          <a:prstClr val="white"/>
        </a:solidFill>
        <a:ln w="28575" cap="flat" cmpd="sng" algn="ctr">
          <a:solidFill>
            <a:srgbClr val="33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D86"/>
              </a:solidFill>
            </a:rPr>
            <a:t>Superposition</a:t>
          </a:r>
        </a:p>
        <a:p>
          <a:pPr marL="0" lvl="0" indent="0" algn="ctr" defTabSz="889000">
            <a:lnSpc>
              <a:spcPct val="90000"/>
            </a:lnSpc>
            <a:spcBef>
              <a:spcPct val="0"/>
            </a:spcBef>
            <a:spcAft>
              <a:spcPct val="35000"/>
            </a:spcAft>
            <a:buNone/>
          </a:pPr>
          <a:r>
            <a:rPr lang="en-US" sz="2000" kern="1200" dirty="0">
              <a:solidFill>
                <a:srgbClr val="002D86"/>
              </a:solidFill>
            </a:rPr>
            <a:t>Allow photons to exist in multiple states , enabling complex information processing</a:t>
          </a:r>
        </a:p>
      </dsp:txBody>
      <dsp:txXfrm>
        <a:off x="4008805" y="4025270"/>
        <a:ext cx="4032878" cy="1439477"/>
      </dsp:txXfrm>
    </dsp:sp>
    <dsp:sp modelId="{BADF8B9E-5F24-4CA6-B3BE-6DFF2F39356A}">
      <dsp:nvSpPr>
        <dsp:cNvPr id="0" name=""/>
        <dsp:cNvSpPr/>
      </dsp:nvSpPr>
      <dsp:spPr>
        <a:xfrm>
          <a:off x="3098072" y="1210945"/>
          <a:ext cx="3928626" cy="1256983"/>
        </a:xfrm>
        <a:prstGeom prst="rect">
          <a:avLst/>
        </a:prstGeom>
        <a:solidFill>
          <a:schemeClr val="bg1"/>
        </a:solidFill>
        <a:ln w="28575" cap="flat" cmpd="sng" algn="ctr">
          <a:solidFill>
            <a:srgbClr val="33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D86"/>
              </a:solidFill>
            </a:rPr>
            <a:t>Photons</a:t>
          </a:r>
        </a:p>
        <a:p>
          <a:pPr marL="0" lvl="0" indent="0" algn="ctr" defTabSz="889000">
            <a:lnSpc>
              <a:spcPct val="90000"/>
            </a:lnSpc>
            <a:spcBef>
              <a:spcPct val="0"/>
            </a:spcBef>
            <a:spcAft>
              <a:spcPct val="35000"/>
            </a:spcAft>
            <a:buNone/>
          </a:pPr>
          <a:r>
            <a:rPr lang="en-US" sz="2000" kern="1200" dirty="0">
              <a:solidFill>
                <a:srgbClr val="002D86"/>
              </a:solidFill>
            </a:rPr>
            <a:t>The fundamental of light particles that carried quantum information </a:t>
          </a:r>
        </a:p>
      </dsp:txBody>
      <dsp:txXfrm>
        <a:off x="3098072" y="1210945"/>
        <a:ext cx="3928626" cy="1256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37EB9-79F7-4466-AA5F-CFBD33A379FB}">
      <dsp:nvSpPr>
        <dsp:cNvPr id="0" name=""/>
        <dsp:cNvSpPr/>
      </dsp:nvSpPr>
      <dsp:spPr>
        <a:xfrm>
          <a:off x="4271219" y="884564"/>
          <a:ext cx="3275487" cy="219192"/>
        </a:xfrm>
        <a:custGeom>
          <a:avLst/>
          <a:gdLst/>
          <a:ahLst/>
          <a:cxnLst/>
          <a:rect l="0" t="0" r="0" b="0"/>
          <a:pathLst>
            <a:path>
              <a:moveTo>
                <a:pt x="0" y="0"/>
              </a:moveTo>
              <a:lnTo>
                <a:pt x="0" y="410288"/>
              </a:lnTo>
              <a:lnTo>
                <a:pt x="3385580" y="410288"/>
              </a:lnTo>
              <a:lnTo>
                <a:pt x="3385580" y="767589"/>
              </a:lnTo>
            </a:path>
          </a:pathLst>
        </a:custGeom>
        <a:noFill/>
        <a:ln w="28575"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sp>
    <dsp:sp modelId="{8244ABF7-B302-4D57-8F15-55E5396EE30B}">
      <dsp:nvSpPr>
        <dsp:cNvPr id="0" name=""/>
        <dsp:cNvSpPr/>
      </dsp:nvSpPr>
      <dsp:spPr>
        <a:xfrm>
          <a:off x="4271219" y="884564"/>
          <a:ext cx="698130" cy="1060172"/>
        </a:xfrm>
        <a:custGeom>
          <a:avLst/>
          <a:gdLst/>
          <a:ahLst/>
          <a:cxnLst/>
          <a:rect l="0" t="0" r="0" b="0"/>
          <a:pathLst>
            <a:path>
              <a:moveTo>
                <a:pt x="0" y="0"/>
              </a:moveTo>
              <a:lnTo>
                <a:pt x="0" y="706918"/>
              </a:lnTo>
              <a:lnTo>
                <a:pt x="698130" y="706918"/>
              </a:lnTo>
              <a:lnTo>
                <a:pt x="698130" y="1060172"/>
              </a:lnTo>
            </a:path>
          </a:pathLst>
        </a:custGeom>
        <a:noFill/>
        <a:ln w="28575"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sp>
    <dsp:sp modelId="{BCD9B104-FA06-461E-9BAD-EF66BD3DA5D9}">
      <dsp:nvSpPr>
        <dsp:cNvPr id="0" name=""/>
        <dsp:cNvSpPr/>
      </dsp:nvSpPr>
      <dsp:spPr>
        <a:xfrm>
          <a:off x="545908" y="2315182"/>
          <a:ext cx="515352" cy="1123036"/>
        </a:xfrm>
        <a:custGeom>
          <a:avLst/>
          <a:gdLst/>
          <a:ahLst/>
          <a:cxnLst/>
          <a:rect l="0" t="0" r="0" b="0"/>
          <a:pathLst>
            <a:path>
              <a:moveTo>
                <a:pt x="0" y="0"/>
              </a:moveTo>
              <a:lnTo>
                <a:pt x="0" y="1123036"/>
              </a:lnTo>
              <a:lnTo>
                <a:pt x="515352" y="1123036"/>
              </a:lnTo>
            </a:path>
          </a:pathLst>
        </a:custGeom>
        <a:noFill/>
        <a:ln w="28575" cap="flat" cmpd="sng" algn="ctr">
          <a:solidFill>
            <a:srgbClr val="339933"/>
          </a:solidFill>
          <a:prstDash val="solid"/>
          <a:miter lim="800000"/>
        </a:ln>
        <a:effectLst/>
      </dsp:spPr>
      <dsp:style>
        <a:lnRef idx="2">
          <a:scrgbClr r="0" g="0" b="0"/>
        </a:lnRef>
        <a:fillRef idx="0">
          <a:scrgbClr r="0" g="0" b="0"/>
        </a:fillRef>
        <a:effectRef idx="0">
          <a:scrgbClr r="0" g="0" b="0"/>
        </a:effectRef>
        <a:fontRef idx="minor"/>
      </dsp:style>
    </dsp:sp>
    <dsp:sp modelId="{ED5D1BDC-8287-4536-B464-A0B37A04F95A}">
      <dsp:nvSpPr>
        <dsp:cNvPr id="0" name=""/>
        <dsp:cNvSpPr/>
      </dsp:nvSpPr>
      <dsp:spPr>
        <a:xfrm>
          <a:off x="545908" y="2315182"/>
          <a:ext cx="807442" cy="2521534"/>
        </a:xfrm>
        <a:custGeom>
          <a:avLst/>
          <a:gdLst/>
          <a:ahLst/>
          <a:cxnLst/>
          <a:rect l="0" t="0" r="0" b="0"/>
          <a:pathLst>
            <a:path>
              <a:moveTo>
                <a:pt x="0" y="0"/>
              </a:moveTo>
              <a:lnTo>
                <a:pt x="0" y="2521534"/>
              </a:lnTo>
              <a:lnTo>
                <a:pt x="807442" y="2521534"/>
              </a:lnTo>
            </a:path>
          </a:pathLst>
        </a:custGeom>
        <a:noFill/>
        <a:ln w="28575" cap="flat" cmpd="sng" algn="ctr">
          <a:solidFill>
            <a:srgbClr val="339933"/>
          </a:solidFill>
          <a:prstDash val="solid"/>
          <a:miter lim="800000"/>
        </a:ln>
        <a:effectLst/>
      </dsp:spPr>
      <dsp:style>
        <a:lnRef idx="2">
          <a:scrgbClr r="0" g="0" b="0"/>
        </a:lnRef>
        <a:fillRef idx="0">
          <a:scrgbClr r="0" g="0" b="0"/>
        </a:fillRef>
        <a:effectRef idx="0">
          <a:scrgbClr r="0" g="0" b="0"/>
        </a:effectRef>
        <a:fontRef idx="minor"/>
      </dsp:style>
    </dsp:sp>
    <dsp:sp modelId="{A7C061FB-B1C4-4E65-9CCA-908420953483}">
      <dsp:nvSpPr>
        <dsp:cNvPr id="0" name=""/>
        <dsp:cNvSpPr/>
      </dsp:nvSpPr>
      <dsp:spPr>
        <a:xfrm>
          <a:off x="1517268" y="884564"/>
          <a:ext cx="2753950" cy="570814"/>
        </a:xfrm>
        <a:custGeom>
          <a:avLst/>
          <a:gdLst/>
          <a:ahLst/>
          <a:cxnLst/>
          <a:rect l="0" t="0" r="0" b="0"/>
          <a:pathLst>
            <a:path>
              <a:moveTo>
                <a:pt x="2753950" y="0"/>
              </a:moveTo>
              <a:lnTo>
                <a:pt x="2753950" y="217561"/>
              </a:lnTo>
              <a:lnTo>
                <a:pt x="0" y="217561"/>
              </a:lnTo>
              <a:lnTo>
                <a:pt x="0" y="570814"/>
              </a:lnTo>
            </a:path>
          </a:pathLst>
        </a:custGeom>
        <a:noFill/>
        <a:ln w="28575"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sp>
    <dsp:sp modelId="{8AA859E1-95B0-4829-99D6-030A548C5CFB}">
      <dsp:nvSpPr>
        <dsp:cNvPr id="0" name=""/>
        <dsp:cNvSpPr/>
      </dsp:nvSpPr>
      <dsp:spPr>
        <a:xfrm>
          <a:off x="2018838" y="0"/>
          <a:ext cx="4504761" cy="884564"/>
        </a:xfrm>
        <a:prstGeom prst="rect">
          <a:avLst/>
        </a:prstGeom>
        <a:solidFill>
          <a:srgbClr val="3259A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Quantum Optics in Communications</a:t>
          </a:r>
        </a:p>
      </dsp:txBody>
      <dsp:txXfrm>
        <a:off x="2018838" y="0"/>
        <a:ext cx="4504761" cy="884564"/>
      </dsp:txXfrm>
    </dsp:sp>
    <dsp:sp modelId="{06665AD9-7EA7-4615-931B-CD2FA6268A4E}">
      <dsp:nvSpPr>
        <dsp:cNvPr id="0" name=""/>
        <dsp:cNvSpPr/>
      </dsp:nvSpPr>
      <dsp:spPr>
        <a:xfrm>
          <a:off x="303067" y="1455379"/>
          <a:ext cx="2428401" cy="859803"/>
        </a:xfrm>
        <a:prstGeom prst="rect">
          <a:avLst/>
        </a:prstGeom>
        <a:solidFill>
          <a:schemeClr val="bg1"/>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Quantum Cryptography</a:t>
          </a:r>
        </a:p>
      </dsp:txBody>
      <dsp:txXfrm>
        <a:off x="303067" y="1455379"/>
        <a:ext cx="2428401" cy="859803"/>
      </dsp:txXfrm>
    </dsp:sp>
    <dsp:sp modelId="{5BCAB024-9837-44CB-96F0-F3B3398ED30D}">
      <dsp:nvSpPr>
        <dsp:cNvPr id="0" name=""/>
        <dsp:cNvSpPr/>
      </dsp:nvSpPr>
      <dsp:spPr>
        <a:xfrm>
          <a:off x="1353350" y="4452570"/>
          <a:ext cx="2353242" cy="768293"/>
        </a:xfrm>
        <a:prstGeom prst="rect">
          <a:avLst/>
        </a:prstGeom>
        <a:solidFill>
          <a:prstClr val="white"/>
        </a:solidFill>
        <a:ln w="28575" cap="flat" cmpd="sng" algn="ctr">
          <a:solidFill>
            <a:srgbClr val="0033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2060"/>
              </a:solidFill>
              <a:latin typeface="Calibri" panose="020F0502020204030204"/>
              <a:ea typeface="+mn-ea"/>
              <a:cs typeface="+mn-cs"/>
            </a:rPr>
            <a:t>E91</a:t>
          </a:r>
          <a:r>
            <a:rPr lang="en-US" sz="2200" kern="1200" dirty="0">
              <a:solidFill>
                <a:srgbClr val="002060"/>
              </a:solidFill>
              <a:latin typeface="Calibri" panose="020F0502020204030204"/>
              <a:ea typeface="+mn-ea"/>
              <a:cs typeface="+mn-cs"/>
            </a:rPr>
            <a:t> </a:t>
          </a:r>
          <a:r>
            <a:rPr lang="en-US" sz="2200" kern="1200" dirty="0">
              <a:solidFill>
                <a:srgbClr val="FF0000"/>
              </a:solidFill>
              <a:latin typeface="Calibri" panose="020F0502020204030204"/>
              <a:ea typeface="+mn-ea"/>
              <a:cs typeface="+mn-cs"/>
            </a:rPr>
            <a:t>Entangled</a:t>
          </a:r>
          <a:r>
            <a:rPr lang="en-US" sz="2200" kern="1200" dirty="0">
              <a:solidFill>
                <a:srgbClr val="002060"/>
              </a:solidFill>
              <a:latin typeface="Calibri" panose="020F0502020204030204"/>
              <a:ea typeface="+mn-ea"/>
              <a:cs typeface="+mn-cs"/>
            </a:rPr>
            <a:t> photons</a:t>
          </a:r>
          <a:endParaRPr lang="en-GB" sz="2200" kern="1200" dirty="0">
            <a:solidFill>
              <a:srgbClr val="002060"/>
            </a:solidFill>
            <a:latin typeface="Calibri" panose="020F0502020204030204"/>
            <a:ea typeface="+mn-ea"/>
            <a:cs typeface="+mn-cs"/>
          </a:endParaRPr>
        </a:p>
      </dsp:txBody>
      <dsp:txXfrm>
        <a:off x="1353350" y="4452570"/>
        <a:ext cx="2353242" cy="768293"/>
      </dsp:txXfrm>
    </dsp:sp>
    <dsp:sp modelId="{420F6394-3C9B-4545-9A2B-7BC81A42756F}">
      <dsp:nvSpPr>
        <dsp:cNvPr id="0" name=""/>
        <dsp:cNvSpPr/>
      </dsp:nvSpPr>
      <dsp:spPr>
        <a:xfrm>
          <a:off x="1061260" y="2869522"/>
          <a:ext cx="2399300" cy="1137393"/>
        </a:xfrm>
        <a:prstGeom prst="rect">
          <a:avLst/>
        </a:prstGeom>
        <a:solidFill>
          <a:schemeClr val="bg1"/>
        </a:solidFill>
        <a:ln w="28575" cap="flat" cmpd="sng" algn="ctr">
          <a:solidFill>
            <a:srgbClr val="0033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2060"/>
              </a:solidFill>
              <a:latin typeface="Calibri" panose="020F0502020204030204"/>
              <a:ea typeface="+mn-ea"/>
              <a:cs typeface="+mn-cs"/>
            </a:rPr>
            <a:t>BB84</a:t>
          </a:r>
          <a:r>
            <a:rPr lang="en-US" sz="2200" kern="1200" dirty="0">
              <a:solidFill>
                <a:srgbClr val="002060"/>
              </a:solidFill>
              <a:latin typeface="Calibri" panose="020F0502020204030204"/>
              <a:ea typeface="+mn-ea"/>
              <a:cs typeface="+mn-cs"/>
            </a:rPr>
            <a:t> </a:t>
          </a:r>
          <a:r>
            <a:rPr lang="en-US" sz="2200" kern="1200" dirty="0">
              <a:solidFill>
                <a:srgbClr val="FF0000"/>
              </a:solidFill>
              <a:latin typeface="Calibri" panose="020F0502020204030204"/>
              <a:ea typeface="+mn-ea"/>
              <a:cs typeface="+mn-cs"/>
            </a:rPr>
            <a:t>Single </a:t>
          </a:r>
          <a:r>
            <a:rPr lang="en-US" sz="2200" kern="1200">
              <a:solidFill>
                <a:srgbClr val="FF0000"/>
              </a:solidFill>
              <a:latin typeface="Calibri" panose="020F0502020204030204"/>
              <a:ea typeface="+mn-ea"/>
              <a:cs typeface="+mn-cs"/>
            </a:rPr>
            <a:t>– Photon </a:t>
          </a:r>
          <a:r>
            <a:rPr lang="en-US" sz="2200" kern="1200" dirty="0">
              <a:solidFill>
                <a:srgbClr val="002060"/>
              </a:solidFill>
              <a:latin typeface="Calibri" panose="020F0502020204030204"/>
              <a:ea typeface="+mn-ea"/>
              <a:cs typeface="+mn-cs"/>
            </a:rPr>
            <a:t>QC system</a:t>
          </a:r>
          <a:endParaRPr lang="en-GB" sz="2200" kern="1200" dirty="0">
            <a:solidFill>
              <a:srgbClr val="002060"/>
            </a:solidFill>
            <a:latin typeface="Calibri" panose="020F0502020204030204"/>
            <a:ea typeface="+mn-ea"/>
            <a:cs typeface="+mn-cs"/>
          </a:endParaRPr>
        </a:p>
      </dsp:txBody>
      <dsp:txXfrm>
        <a:off x="1061260" y="2869522"/>
        <a:ext cx="2399300" cy="1137393"/>
      </dsp:txXfrm>
    </dsp:sp>
    <dsp:sp modelId="{0EC18D9C-DD5C-45C5-A72D-95F4301F48BF}">
      <dsp:nvSpPr>
        <dsp:cNvPr id="0" name=""/>
        <dsp:cNvSpPr/>
      </dsp:nvSpPr>
      <dsp:spPr>
        <a:xfrm>
          <a:off x="3785512" y="1944737"/>
          <a:ext cx="2367675" cy="816386"/>
        </a:xfrm>
        <a:prstGeom prst="rect">
          <a:avLst/>
        </a:prstGeom>
        <a:solidFill>
          <a:schemeClr val="bg1"/>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Quantum Computer</a:t>
          </a:r>
          <a:endParaRPr lang="en-US" sz="2400" b="1" kern="1200" dirty="0">
            <a:solidFill>
              <a:srgbClr val="002060"/>
            </a:solidFill>
            <a:latin typeface="Arial" pitchFamily="34" charset="0"/>
            <a:cs typeface="Arial" pitchFamily="34" charset="0"/>
          </a:endParaRPr>
        </a:p>
      </dsp:txBody>
      <dsp:txXfrm>
        <a:off x="3785512" y="1944737"/>
        <a:ext cx="2367675" cy="816386"/>
      </dsp:txXfrm>
    </dsp:sp>
    <dsp:sp modelId="{BA8484AB-BB56-4DA3-A082-F12E57F2938A}">
      <dsp:nvSpPr>
        <dsp:cNvPr id="0" name=""/>
        <dsp:cNvSpPr/>
      </dsp:nvSpPr>
      <dsp:spPr>
        <a:xfrm>
          <a:off x="6335399" y="1103757"/>
          <a:ext cx="2422615" cy="861956"/>
        </a:xfrm>
        <a:prstGeom prst="rect">
          <a:avLst/>
        </a:prstGeom>
        <a:solidFill>
          <a:prstClr val="white"/>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latin typeface="Calibri" panose="020F0502020204030204"/>
              <a:ea typeface="+mn-ea"/>
              <a:cs typeface="+mn-cs"/>
            </a:rPr>
            <a:t>Quantum Teleportation</a:t>
          </a:r>
          <a:endParaRPr lang="en-GB" sz="2400" b="1" kern="1200" dirty="0">
            <a:solidFill>
              <a:srgbClr val="002060"/>
            </a:solidFill>
            <a:latin typeface="Calibri" panose="020F0502020204030204"/>
            <a:ea typeface="+mn-ea"/>
            <a:cs typeface="+mn-cs"/>
          </a:endParaRPr>
        </a:p>
      </dsp:txBody>
      <dsp:txXfrm>
        <a:off x="6335399" y="1103757"/>
        <a:ext cx="2422615" cy="8619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BACE3-FF61-4C7D-B71B-30D6F1F92962}" type="datetimeFigureOut">
              <a:rPr lang="en-GB" smtClean="0"/>
              <a:t>03/03/2025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F8864-2868-4F97-9C4A-41A2870F60D3}" type="slidenum">
              <a:rPr lang="en-GB" smtClean="0"/>
              <a:t>‹#›</a:t>
            </a:fld>
            <a:endParaRPr lang="en-GB"/>
          </a:p>
        </p:txBody>
      </p:sp>
    </p:spTree>
    <p:extLst>
      <p:ext uri="{BB962C8B-B14F-4D97-AF65-F5344CB8AC3E}">
        <p14:creationId xmlns:p14="http://schemas.microsoft.com/office/powerpoint/2010/main" val="143292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FF8864-2868-4F97-9C4A-41A2870F60D3}" type="slidenum">
              <a:rPr lang="en-GB" smtClean="0"/>
              <a:t>1</a:t>
            </a:fld>
            <a:endParaRPr lang="en-GB"/>
          </a:p>
        </p:txBody>
      </p:sp>
    </p:spTree>
    <p:extLst>
      <p:ext uri="{BB962C8B-B14F-4D97-AF65-F5344CB8AC3E}">
        <p14:creationId xmlns:p14="http://schemas.microsoft.com/office/powerpoint/2010/main" val="23266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694F66B1-D106-4BB5-8733-649806A7A0AB}" type="slidenum">
              <a:rPr lang="ar-IQ" smtClean="0"/>
              <a:t>3</a:t>
            </a:fld>
            <a:endParaRPr lang="ar-IQ"/>
          </a:p>
        </p:txBody>
      </p:sp>
    </p:spTree>
    <p:extLst>
      <p:ext uri="{BB962C8B-B14F-4D97-AF65-F5344CB8AC3E}">
        <p14:creationId xmlns:p14="http://schemas.microsoft.com/office/powerpoint/2010/main" val="216391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FF8864-2868-4F97-9C4A-41A2870F60D3}" type="slidenum">
              <a:rPr lang="en-GB" smtClean="0"/>
              <a:t>7</a:t>
            </a:fld>
            <a:endParaRPr lang="en-GB"/>
          </a:p>
        </p:txBody>
      </p:sp>
    </p:spTree>
    <p:extLst>
      <p:ext uri="{BB962C8B-B14F-4D97-AF65-F5344CB8AC3E}">
        <p14:creationId xmlns:p14="http://schemas.microsoft.com/office/powerpoint/2010/main" val="172993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EEEBB-45B8-449D-900A-D10C73CCAACD}" type="datetime1">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217274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5FEAB-3B68-4CAC-9FD9-E6134A5FBD9C}" type="datetime1">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48125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908D3-ECB4-4635-BED6-7D2437D38DA4}" type="datetime1">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374723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552DA-CB17-4C51-8580-5FCC4845EBFA}" type="datetime1">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325345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A078E5-2AB9-49F2-87A1-C1FCA05897DE}" type="datetime1">
              <a:rPr lang="en-GB" smtClean="0"/>
              <a:t>03/03/2025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345151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9C81D5-5E98-42E0-B189-786F04E8A117}" type="datetime1">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401734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62FF56-8AD7-4B38-B848-C2F212EB6292}" type="datetime1">
              <a:rPr lang="en-GB" smtClean="0"/>
              <a:t>03/03/2025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367882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4481B-99AA-4B7C-A014-7E8FAD5B58A2}" type="datetime1">
              <a:rPr lang="en-GB" smtClean="0"/>
              <a:t>03/03/2025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410464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004BF-BB8A-4FEA-92E1-BB60FC049DF7}" type="datetime1">
              <a:rPr lang="en-GB" smtClean="0"/>
              <a:t>03/03/2025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364067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594F0A-8890-41A0-83DC-7C47A4B33C9A}" type="datetime1">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262791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37DA9C-70CE-4696-A1BB-7FC6821C88D0}" type="datetime1">
              <a:rPr lang="en-GB" smtClean="0"/>
              <a:t>03/03/2025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AA287-E9B0-4B42-8EBF-5BAEE8068727}" type="slidenum">
              <a:rPr lang="en-GB" smtClean="0"/>
              <a:t>‹#›</a:t>
            </a:fld>
            <a:endParaRPr lang="en-GB"/>
          </a:p>
        </p:txBody>
      </p:sp>
    </p:spTree>
    <p:extLst>
      <p:ext uri="{BB962C8B-B14F-4D97-AF65-F5344CB8AC3E}">
        <p14:creationId xmlns:p14="http://schemas.microsoft.com/office/powerpoint/2010/main" val="250297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7280D-99E9-4D5E-8239-12E5E3AB9137}" type="datetime1">
              <a:rPr lang="en-GB" smtClean="0"/>
              <a:t>03/03/2025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AA287-E9B0-4B42-8EBF-5BAEE8068727}" type="slidenum">
              <a:rPr lang="en-GB" smtClean="0"/>
              <a:t>‹#›</a:t>
            </a:fld>
            <a:endParaRPr lang="en-GB"/>
          </a:p>
        </p:txBody>
      </p:sp>
    </p:spTree>
    <p:extLst>
      <p:ext uri="{BB962C8B-B14F-4D97-AF65-F5344CB8AC3E}">
        <p14:creationId xmlns:p14="http://schemas.microsoft.com/office/powerpoint/2010/main" val="3703060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jf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3F3F-E4E4-4E5E-87C2-6A94C68A0A69}"/>
              </a:ext>
            </a:extLst>
          </p:cNvPr>
          <p:cNvSpPr>
            <a:spLocks noGrp="1"/>
          </p:cNvSpPr>
          <p:nvPr>
            <p:ph type="ctrTitle"/>
          </p:nvPr>
        </p:nvSpPr>
        <p:spPr>
          <a:xfrm>
            <a:off x="1028039" y="2461226"/>
            <a:ext cx="6730738" cy="867930"/>
          </a:xfrm>
          <a:noFill/>
        </p:spPr>
        <p:txBody>
          <a:bodyPr wrap="square" rtlCol="0" anchor="ctr">
            <a:spAutoFit/>
          </a:bodyPr>
          <a:lstStyle/>
          <a:p>
            <a:pPr defTabSz="457200"/>
            <a:r>
              <a:rPr lang="en-US" sz="2800" b="1" dirty="0">
                <a:solidFill>
                  <a:srgbClr val="0033CC"/>
                </a:solidFill>
                <a:latin typeface="Arial" panose="020B0604020202020204" pitchFamily="34" charset="0"/>
                <a:ea typeface="+mn-ea"/>
                <a:cs typeface="Arial" panose="020B0604020202020204" pitchFamily="34" charset="0"/>
              </a:rPr>
              <a:t>Quantum Optics Applications in Communications</a:t>
            </a:r>
            <a:endParaRPr lang="en-GB" sz="2800" b="1" dirty="0">
              <a:solidFill>
                <a:srgbClr val="0033CC"/>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1B86051-D00C-4B40-8B49-1768028CEE44}"/>
              </a:ext>
            </a:extLst>
          </p:cNvPr>
          <p:cNvSpPr txBox="1"/>
          <p:nvPr/>
        </p:nvSpPr>
        <p:spPr>
          <a:xfrm>
            <a:off x="1028039" y="4091974"/>
            <a:ext cx="6890061" cy="1131848"/>
          </a:xfrm>
          <a:prstGeom prst="rect">
            <a:avLst/>
          </a:prstGeom>
          <a:noFill/>
        </p:spPr>
        <p:txBody>
          <a:bodyPr wrap="square" rtlCol="0">
            <a:spAutoFit/>
          </a:bodyPr>
          <a:lstStyle/>
          <a:p>
            <a:pPr algn="ctr" rtl="0">
              <a:lnSpc>
                <a:spcPct val="150000"/>
              </a:lnSpc>
            </a:pPr>
            <a:r>
              <a:rPr lang="en-GB" sz="2400" b="1" dirty="0">
                <a:solidFill>
                  <a:srgbClr val="B61A89"/>
                </a:solidFill>
                <a:latin typeface="Arial" panose="020B0604020202020204" pitchFamily="34" charset="0"/>
                <a:cs typeface="Arial" panose="020B0604020202020204" pitchFamily="34" charset="0"/>
              </a:rPr>
              <a:t>by</a:t>
            </a:r>
          </a:p>
          <a:p>
            <a:pPr algn="ctr" rtl="0">
              <a:lnSpc>
                <a:spcPct val="150000"/>
              </a:lnSpc>
            </a:pPr>
            <a:r>
              <a:rPr lang="en-GB" sz="2400" b="1" dirty="0">
                <a:solidFill>
                  <a:srgbClr val="B61A89"/>
                </a:solidFill>
                <a:latin typeface="Arial" panose="020B0604020202020204" pitchFamily="34" charset="0"/>
                <a:cs typeface="Arial" panose="020B0604020202020204" pitchFamily="34" charset="0"/>
              </a:rPr>
              <a:t>Asst. Lect. Salwa Marwan Salih</a:t>
            </a:r>
          </a:p>
        </p:txBody>
      </p:sp>
      <p:pic>
        <p:nvPicPr>
          <p:cNvPr id="4" name="Picture 3" descr="A yellow circle with blue and white text&#10;&#10;Description automatically generated">
            <a:extLst>
              <a:ext uri="{FF2B5EF4-FFF2-40B4-BE49-F238E27FC236}">
                <a16:creationId xmlns:a16="http://schemas.microsoft.com/office/drawing/2014/main" id="{C4A83CBA-B877-14AB-60D4-33ECD1A38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050" y="210971"/>
            <a:ext cx="1767540" cy="1769881"/>
          </a:xfrm>
          <a:prstGeom prst="rect">
            <a:avLst/>
          </a:prstGeom>
        </p:spPr>
      </p:pic>
      <p:pic>
        <p:nvPicPr>
          <p:cNvPr id="5" name="Picture 4" descr="A logo of a university&#10;&#10;Description automatically generated">
            <a:extLst>
              <a:ext uri="{FF2B5EF4-FFF2-40B4-BE49-F238E27FC236}">
                <a16:creationId xmlns:a16="http://schemas.microsoft.com/office/drawing/2014/main" id="{94CB4DCA-D587-AF87-3D0C-C2AE2CF06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58" y="241515"/>
            <a:ext cx="1739337" cy="1739337"/>
          </a:xfrm>
          <a:prstGeom prst="rect">
            <a:avLst/>
          </a:prstGeom>
        </p:spPr>
      </p:pic>
    </p:spTree>
    <p:extLst>
      <p:ext uri="{BB962C8B-B14F-4D97-AF65-F5344CB8AC3E}">
        <p14:creationId xmlns:p14="http://schemas.microsoft.com/office/powerpoint/2010/main" val="347166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228C06-D321-4475-A45B-65847489D504}"/>
              </a:ext>
            </a:extLst>
          </p:cNvPr>
          <p:cNvSpPr txBox="1"/>
          <p:nvPr/>
        </p:nvSpPr>
        <p:spPr>
          <a:xfrm>
            <a:off x="301658" y="311085"/>
            <a:ext cx="2391300" cy="523220"/>
          </a:xfrm>
          <a:prstGeom prst="rect">
            <a:avLst/>
          </a:prstGeom>
          <a:solidFill>
            <a:srgbClr val="3259A0"/>
          </a:solidFill>
        </p:spPr>
        <p:txBody>
          <a:bodyPr wrap="square" rtlCol="0">
            <a:spAutoFit/>
          </a:bodyPr>
          <a:lstStyle/>
          <a:p>
            <a:pPr algn="ctr"/>
            <a:r>
              <a:rPr lang="en-US" sz="2800" b="1" dirty="0">
                <a:solidFill>
                  <a:schemeClr val="bg1"/>
                </a:solidFill>
              </a:rPr>
              <a:t>E91 Protocol</a:t>
            </a:r>
          </a:p>
        </p:txBody>
      </p:sp>
      <p:pic>
        <p:nvPicPr>
          <p:cNvPr id="2050" name="Picture 2" descr="Figure 7 from Quantum Key Distribution (QKD) Protocols: A Survey | Semantic  Scholar">
            <a:extLst>
              <a:ext uri="{FF2B5EF4-FFF2-40B4-BE49-F238E27FC236}">
                <a16:creationId xmlns:a16="http://schemas.microsoft.com/office/drawing/2014/main" id="{F818E3E3-6709-4C0B-AFEE-FCEA494868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04"/>
          <a:stretch/>
        </p:blipFill>
        <p:spPr bwMode="auto">
          <a:xfrm>
            <a:off x="189302" y="3024656"/>
            <a:ext cx="5808585" cy="27439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B869A7C-FDF6-4CE9-8396-3DD81FAAF117}"/>
              </a:ext>
            </a:extLst>
          </p:cNvPr>
          <p:cNvSpPr txBox="1"/>
          <p:nvPr/>
        </p:nvSpPr>
        <p:spPr>
          <a:xfrm>
            <a:off x="76948" y="6201463"/>
            <a:ext cx="6033295" cy="523220"/>
          </a:xfrm>
          <a:prstGeom prst="rect">
            <a:avLst/>
          </a:prstGeom>
          <a:noFill/>
          <a:ln>
            <a:solidFill>
              <a:srgbClr val="0000FF"/>
            </a:solidFill>
          </a:ln>
        </p:spPr>
        <p:txBody>
          <a:bodyPr wrap="square">
            <a:spAutoFit/>
          </a:bodyPr>
          <a:lstStyle>
            <a:defPPr>
              <a:defRPr lang="en-US"/>
            </a:defPPr>
            <a:lvl1pPr>
              <a:defRPr sz="1400" b="0" i="0" u="none" strike="noStrike" baseline="0">
                <a:latin typeface="Times New Roman" panose="02020603050405020304" pitchFamily="18" charset="0"/>
              </a:defRPr>
            </a:lvl1pPr>
          </a:lstStyle>
          <a:p>
            <a:pPr algn="l"/>
            <a:r>
              <a:rPr lang="en-GB" i="0" u="none" strike="noStrike" baseline="0" dirty="0">
                <a:solidFill>
                  <a:srgbClr val="131413"/>
                </a:solidFill>
                <a:latin typeface="+mn-lt"/>
              </a:rPr>
              <a:t>Ajay Kumar and Sunita Garhwal,</a:t>
            </a:r>
            <a:r>
              <a:rPr lang="en-US" i="0" u="none" strike="noStrike" baseline="0" dirty="0">
                <a:solidFill>
                  <a:srgbClr val="131413"/>
                </a:solidFill>
                <a:latin typeface="+mn-lt"/>
              </a:rPr>
              <a:t> State-of-the-Art Survey of Quantum Cryptography, Archives of Computational Methods in Engineering, 2021</a:t>
            </a:r>
            <a:endParaRPr lang="en-GB" sz="1100" dirty="0">
              <a:latin typeface="+mn-lt"/>
            </a:endParaRPr>
          </a:p>
        </p:txBody>
      </p:sp>
      <p:grpSp>
        <p:nvGrpSpPr>
          <p:cNvPr id="16" name="Group 15">
            <a:extLst>
              <a:ext uri="{FF2B5EF4-FFF2-40B4-BE49-F238E27FC236}">
                <a16:creationId xmlns:a16="http://schemas.microsoft.com/office/drawing/2014/main" id="{3A4300F5-3A69-4A61-B566-75D0C626F555}"/>
              </a:ext>
            </a:extLst>
          </p:cNvPr>
          <p:cNvGrpSpPr/>
          <p:nvPr/>
        </p:nvGrpSpPr>
        <p:grpSpPr>
          <a:xfrm>
            <a:off x="3717890" y="572695"/>
            <a:ext cx="5245241" cy="2066465"/>
            <a:chOff x="3717890" y="572695"/>
            <a:chExt cx="5245241" cy="2066465"/>
          </a:xfrm>
        </p:grpSpPr>
        <p:pic>
          <p:nvPicPr>
            <p:cNvPr id="15" name="Picture 14">
              <a:extLst>
                <a:ext uri="{FF2B5EF4-FFF2-40B4-BE49-F238E27FC236}">
                  <a16:creationId xmlns:a16="http://schemas.microsoft.com/office/drawing/2014/main" id="{CCF2D236-1BFD-49B6-A437-9F2544B466D4}"/>
                </a:ext>
              </a:extLst>
            </p:cNvPr>
            <p:cNvPicPr>
              <a:picLocks noChangeAspect="1"/>
            </p:cNvPicPr>
            <p:nvPr/>
          </p:nvPicPr>
          <p:blipFill rotWithShape="1">
            <a:blip r:embed="rId3">
              <a:extLst>
                <a:ext uri="{28A0092B-C50C-407E-A947-70E740481C1C}">
                  <a14:useLocalDpi xmlns:a14="http://schemas.microsoft.com/office/drawing/2010/main" val="0"/>
                </a:ext>
              </a:extLst>
            </a:blip>
            <a:srcRect l="2748" r="1824" b="2835"/>
            <a:stretch/>
          </p:blipFill>
          <p:spPr>
            <a:xfrm>
              <a:off x="3717890" y="572695"/>
              <a:ext cx="5245240" cy="2066465"/>
            </a:xfrm>
            <a:prstGeom prst="rect">
              <a:avLst/>
            </a:prstGeom>
          </p:spPr>
        </p:pic>
        <p:sp>
          <p:nvSpPr>
            <p:cNvPr id="17" name="TextBox 16">
              <a:extLst>
                <a:ext uri="{FF2B5EF4-FFF2-40B4-BE49-F238E27FC236}">
                  <a16:creationId xmlns:a16="http://schemas.microsoft.com/office/drawing/2014/main" id="{B51069E3-74FC-4B45-A212-98B24882BD60}"/>
                </a:ext>
              </a:extLst>
            </p:cNvPr>
            <p:cNvSpPr txBox="1"/>
            <p:nvPr/>
          </p:nvSpPr>
          <p:spPr>
            <a:xfrm>
              <a:off x="3798277" y="702844"/>
              <a:ext cx="1567543" cy="1336972"/>
            </a:xfrm>
            <a:prstGeom prst="rect">
              <a:avLst/>
            </a:prstGeom>
            <a:noFill/>
            <a:ln w="38100">
              <a:solidFill>
                <a:srgbClr val="FF0000"/>
              </a:solidFill>
            </a:ln>
          </p:spPr>
          <p:txBody>
            <a:bodyPr wrap="square" rtlCol="0">
              <a:spAutoFit/>
            </a:bodyPr>
            <a:lstStyle/>
            <a:p>
              <a:endParaRPr lang="en-GB" dirty="0"/>
            </a:p>
          </p:txBody>
        </p:sp>
        <p:sp>
          <p:nvSpPr>
            <p:cNvPr id="18" name="TextBox 17">
              <a:extLst>
                <a:ext uri="{FF2B5EF4-FFF2-40B4-BE49-F238E27FC236}">
                  <a16:creationId xmlns:a16="http://schemas.microsoft.com/office/drawing/2014/main" id="{865035C5-5529-4C4F-8C76-84612997E7BB}"/>
                </a:ext>
              </a:extLst>
            </p:cNvPr>
            <p:cNvSpPr txBox="1"/>
            <p:nvPr/>
          </p:nvSpPr>
          <p:spPr>
            <a:xfrm>
              <a:off x="7475975" y="702844"/>
              <a:ext cx="1487156" cy="1336972"/>
            </a:xfrm>
            <a:prstGeom prst="rect">
              <a:avLst/>
            </a:prstGeom>
            <a:noFill/>
            <a:ln w="38100">
              <a:solidFill>
                <a:srgbClr val="00B050"/>
              </a:solidFill>
            </a:ln>
          </p:spPr>
          <p:txBody>
            <a:bodyPr wrap="square" rtlCol="0">
              <a:spAutoFit/>
            </a:bodyPr>
            <a:lstStyle/>
            <a:p>
              <a:endParaRPr lang="en-GB" dirty="0"/>
            </a:p>
          </p:txBody>
        </p:sp>
      </p:grpSp>
    </p:spTree>
    <p:extLst>
      <p:ext uri="{BB962C8B-B14F-4D97-AF65-F5344CB8AC3E}">
        <p14:creationId xmlns:p14="http://schemas.microsoft.com/office/powerpoint/2010/main" val="165671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D691E-7491-495B-AD7D-96D2473B00F9}"/>
              </a:ext>
            </a:extLst>
          </p:cNvPr>
          <p:cNvSpPr txBox="1"/>
          <p:nvPr/>
        </p:nvSpPr>
        <p:spPr>
          <a:xfrm>
            <a:off x="354231" y="431395"/>
            <a:ext cx="4619704" cy="523220"/>
          </a:xfrm>
          <a:prstGeom prst="rect">
            <a:avLst/>
          </a:prstGeom>
          <a:solidFill>
            <a:srgbClr val="3259A0"/>
          </a:solidFill>
        </p:spPr>
        <p:txBody>
          <a:bodyPr wrap="square" rtlCol="0" anchor="ctr">
            <a:spAutoFit/>
          </a:bodyPr>
          <a:lstStyle>
            <a:defPPr>
              <a:defRPr lang="en-US"/>
            </a:defPPr>
            <a:lvl1pPr algn="ctr">
              <a:defRPr sz="2400" b="1">
                <a:solidFill>
                  <a:schemeClr val="bg1"/>
                </a:solidFill>
              </a:defRPr>
            </a:lvl1pPr>
          </a:lstStyle>
          <a:p>
            <a:r>
              <a:rPr lang="en-US" sz="2800" dirty="0"/>
              <a:t>Integrated Phonics Platform</a:t>
            </a:r>
            <a:endParaRPr lang="en-GB" sz="2800" dirty="0"/>
          </a:p>
        </p:txBody>
      </p:sp>
      <p:pic>
        <p:nvPicPr>
          <p:cNvPr id="4" name="Picture 3">
            <a:extLst>
              <a:ext uri="{FF2B5EF4-FFF2-40B4-BE49-F238E27FC236}">
                <a16:creationId xmlns:a16="http://schemas.microsoft.com/office/drawing/2014/main" id="{D7D324A1-5C2F-4B1E-88E4-8F564C66E28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2747" t="35353" r="29253" b="13975"/>
          <a:stretch/>
        </p:blipFill>
        <p:spPr>
          <a:xfrm>
            <a:off x="3620216" y="2869246"/>
            <a:ext cx="5385914" cy="3174395"/>
          </a:xfrm>
          <a:prstGeom prst="rect">
            <a:avLst/>
          </a:prstGeom>
        </p:spPr>
      </p:pic>
      <p:sp>
        <p:nvSpPr>
          <p:cNvPr id="5" name="TextBox 4">
            <a:extLst>
              <a:ext uri="{FF2B5EF4-FFF2-40B4-BE49-F238E27FC236}">
                <a16:creationId xmlns:a16="http://schemas.microsoft.com/office/drawing/2014/main" id="{3764223A-4CC4-44E3-BF14-2B92DB24140D}"/>
              </a:ext>
            </a:extLst>
          </p:cNvPr>
          <p:cNvSpPr txBox="1"/>
          <p:nvPr/>
        </p:nvSpPr>
        <p:spPr>
          <a:xfrm>
            <a:off x="474810" y="1267325"/>
            <a:ext cx="6940873" cy="3174395"/>
          </a:xfrm>
          <a:prstGeom prst="rect">
            <a:avLst/>
          </a:prstGeom>
          <a:noFill/>
        </p:spPr>
        <p:txBody>
          <a:bodyPr wrap="square">
            <a:spAutoFit/>
          </a:bodyPr>
          <a:lstStyle/>
          <a:p>
            <a:r>
              <a:rPr lang="en-GB" sz="2400" b="1" i="0" u="none" strike="noStrike" baseline="0" dirty="0">
                <a:solidFill>
                  <a:srgbClr val="FF0000"/>
                </a:solidFill>
              </a:rPr>
              <a:t>Silicon Photonics</a:t>
            </a:r>
          </a:p>
          <a:p>
            <a:pPr>
              <a:lnSpc>
                <a:spcPct val="150000"/>
              </a:lnSpc>
            </a:pPr>
            <a:r>
              <a:rPr lang="en-GB" sz="2400" b="0" i="0" u="none" strike="noStrike" baseline="0" dirty="0">
                <a:solidFill>
                  <a:srgbClr val="FF0000"/>
                </a:solidFill>
              </a:rPr>
              <a:t>•</a:t>
            </a:r>
            <a:r>
              <a:rPr lang="en-GB" sz="2400" b="0" i="0" u="none" strike="noStrike" baseline="0" dirty="0">
                <a:solidFill>
                  <a:srgbClr val="00B050"/>
                </a:solidFill>
              </a:rPr>
              <a:t> </a:t>
            </a:r>
            <a:r>
              <a:rPr lang="en-GB" sz="2400" b="0" i="0" u="none" strike="noStrike" baseline="0" dirty="0">
                <a:solidFill>
                  <a:srgbClr val="002D86"/>
                </a:solidFill>
              </a:rPr>
              <a:t>Mature semiconductor fabrication processing</a:t>
            </a:r>
          </a:p>
          <a:p>
            <a:pPr>
              <a:lnSpc>
                <a:spcPct val="150000"/>
              </a:lnSpc>
            </a:pPr>
            <a:r>
              <a:rPr lang="en-GB" sz="2400" b="0" i="0" u="none" strike="noStrike" baseline="0" dirty="0">
                <a:solidFill>
                  <a:srgbClr val="FF0000"/>
                </a:solidFill>
              </a:rPr>
              <a:t>•</a:t>
            </a:r>
            <a:r>
              <a:rPr lang="en-GB" sz="2400" b="0" i="0" u="none" strike="noStrike" baseline="0" dirty="0">
                <a:solidFill>
                  <a:srgbClr val="00B050"/>
                </a:solidFill>
              </a:rPr>
              <a:t> </a:t>
            </a:r>
            <a:r>
              <a:rPr lang="en-GB" sz="2400" b="0" i="0" u="none" strike="noStrike" baseline="0" dirty="0">
                <a:solidFill>
                  <a:srgbClr val="002D86"/>
                </a:solidFill>
              </a:rPr>
              <a:t>Cheap</a:t>
            </a:r>
          </a:p>
          <a:p>
            <a:pPr>
              <a:lnSpc>
                <a:spcPct val="150000"/>
              </a:lnSpc>
            </a:pPr>
            <a:r>
              <a:rPr lang="en-GB" sz="2400" b="0" i="0" u="none" strike="noStrike" baseline="0" dirty="0">
                <a:solidFill>
                  <a:srgbClr val="FF0000"/>
                </a:solidFill>
              </a:rPr>
              <a:t>•</a:t>
            </a:r>
            <a:r>
              <a:rPr lang="en-GB" sz="2400" b="0" i="0" u="none" strike="noStrike" baseline="0" dirty="0">
                <a:solidFill>
                  <a:srgbClr val="00B050"/>
                </a:solidFill>
              </a:rPr>
              <a:t> </a:t>
            </a:r>
            <a:r>
              <a:rPr lang="en-GB" sz="2400" b="0" i="0" u="none" strike="noStrike" baseline="0" dirty="0">
                <a:solidFill>
                  <a:srgbClr val="002D86"/>
                </a:solidFill>
              </a:rPr>
              <a:t>Reliable</a:t>
            </a:r>
          </a:p>
          <a:p>
            <a:pPr>
              <a:lnSpc>
                <a:spcPct val="150000"/>
              </a:lnSpc>
            </a:pPr>
            <a:r>
              <a:rPr lang="en-GB" sz="2400" b="0" i="0" u="none" strike="noStrike" baseline="0" dirty="0">
                <a:solidFill>
                  <a:srgbClr val="FF0000"/>
                </a:solidFill>
              </a:rPr>
              <a:t>•</a:t>
            </a:r>
            <a:r>
              <a:rPr lang="en-GB" sz="2400" b="0" i="0" u="none" strike="noStrike" baseline="0" dirty="0">
                <a:solidFill>
                  <a:srgbClr val="00B050"/>
                </a:solidFill>
              </a:rPr>
              <a:t> </a:t>
            </a:r>
            <a:r>
              <a:rPr lang="en-GB" sz="2400" b="0" i="0" u="none" strike="noStrike" baseline="0" dirty="0">
                <a:solidFill>
                  <a:srgbClr val="002D86"/>
                </a:solidFill>
              </a:rPr>
              <a:t>Mass-manufacturable</a:t>
            </a:r>
          </a:p>
          <a:p>
            <a:pPr>
              <a:lnSpc>
                <a:spcPct val="150000"/>
              </a:lnSpc>
            </a:pPr>
            <a:r>
              <a:rPr lang="en-GB" sz="2400" b="0" i="0" u="none" strike="noStrike" baseline="0" dirty="0">
                <a:solidFill>
                  <a:srgbClr val="FF0000"/>
                </a:solidFill>
              </a:rPr>
              <a:t>•</a:t>
            </a:r>
            <a:r>
              <a:rPr lang="en-GB" sz="2400" b="0" i="0" u="none" strike="noStrike" baseline="0" dirty="0">
                <a:solidFill>
                  <a:srgbClr val="00B050"/>
                </a:solidFill>
              </a:rPr>
              <a:t> </a:t>
            </a:r>
            <a:r>
              <a:rPr lang="en-GB" sz="2400" b="0" i="0" u="none" strike="noStrike" baseline="0" dirty="0">
                <a:solidFill>
                  <a:srgbClr val="002D86"/>
                </a:solidFill>
              </a:rPr>
              <a:t>Electronics integration</a:t>
            </a:r>
          </a:p>
        </p:txBody>
      </p:sp>
    </p:spTree>
    <p:extLst>
      <p:ext uri="{BB962C8B-B14F-4D97-AF65-F5344CB8AC3E}">
        <p14:creationId xmlns:p14="http://schemas.microsoft.com/office/powerpoint/2010/main" val="426645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1E06F-BF37-4CC5-83B0-1B6CBA682C3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1209" t="41941" r="25385" b="22894"/>
          <a:stretch/>
        </p:blipFill>
        <p:spPr>
          <a:xfrm>
            <a:off x="99467" y="1637881"/>
            <a:ext cx="8804390" cy="3828422"/>
          </a:xfrm>
          <a:prstGeom prst="rect">
            <a:avLst/>
          </a:prstGeom>
        </p:spPr>
      </p:pic>
      <p:sp>
        <p:nvSpPr>
          <p:cNvPr id="7" name="TextBox 6">
            <a:extLst>
              <a:ext uri="{FF2B5EF4-FFF2-40B4-BE49-F238E27FC236}">
                <a16:creationId xmlns:a16="http://schemas.microsoft.com/office/drawing/2014/main" id="{85043CF6-DE80-45BD-AA5E-E3169DFFB541}"/>
              </a:ext>
            </a:extLst>
          </p:cNvPr>
          <p:cNvSpPr txBox="1"/>
          <p:nvPr/>
        </p:nvSpPr>
        <p:spPr>
          <a:xfrm>
            <a:off x="246185" y="443356"/>
            <a:ext cx="4572000" cy="523220"/>
          </a:xfrm>
          <a:prstGeom prst="rect">
            <a:avLst/>
          </a:prstGeom>
          <a:solidFill>
            <a:srgbClr val="3259A0"/>
          </a:solidFill>
        </p:spPr>
        <p:txBody>
          <a:bodyPr wrap="square" rtlCol="0" anchor="ctr">
            <a:spAutoFit/>
          </a:bodyPr>
          <a:lstStyle>
            <a:defPPr>
              <a:defRPr lang="en-US"/>
            </a:defPPr>
            <a:lvl1pPr algn="ctr">
              <a:defRPr sz="2800" b="1">
                <a:solidFill>
                  <a:schemeClr val="bg1"/>
                </a:solidFill>
              </a:defRPr>
            </a:lvl1pPr>
          </a:lstStyle>
          <a:p>
            <a:r>
              <a:rPr lang="en-GB" dirty="0"/>
              <a:t>Silicon QKD –Experiments</a:t>
            </a:r>
          </a:p>
        </p:txBody>
      </p:sp>
      <p:sp>
        <p:nvSpPr>
          <p:cNvPr id="8" name="TextBox 7">
            <a:extLst>
              <a:ext uri="{FF2B5EF4-FFF2-40B4-BE49-F238E27FC236}">
                <a16:creationId xmlns:a16="http://schemas.microsoft.com/office/drawing/2014/main" id="{EB6ED1BF-363B-416D-9491-82B06A3C7119}"/>
              </a:ext>
            </a:extLst>
          </p:cNvPr>
          <p:cNvSpPr txBox="1"/>
          <p:nvPr/>
        </p:nvSpPr>
        <p:spPr>
          <a:xfrm>
            <a:off x="246185" y="6260755"/>
            <a:ext cx="7812593" cy="307777"/>
          </a:xfrm>
          <a:prstGeom prst="rect">
            <a:avLst/>
          </a:prstGeom>
          <a:noFill/>
          <a:ln>
            <a:solidFill>
              <a:srgbClr val="0000FF"/>
            </a:solidFill>
          </a:ln>
        </p:spPr>
        <p:txBody>
          <a:bodyPr wrap="square">
            <a:spAutoFit/>
          </a:bodyPr>
          <a:lstStyle>
            <a:defPPr>
              <a:defRPr lang="en-US"/>
            </a:defPPr>
            <a:lvl1pPr>
              <a:defRPr sz="1400" b="0" i="0" u="none" strike="noStrike" baseline="0">
                <a:latin typeface="Times New Roman" panose="02020603050405020304" pitchFamily="18" charset="0"/>
              </a:defRPr>
            </a:lvl1pPr>
          </a:lstStyle>
          <a:p>
            <a:pPr algn="l"/>
            <a:r>
              <a:rPr lang="en-US" i="0" u="none" strike="noStrike" baseline="0" dirty="0">
                <a:solidFill>
                  <a:srgbClr val="131413"/>
                </a:solidFill>
                <a:latin typeface="+mn-lt"/>
              </a:rPr>
              <a:t>Philip Sibson et al. , Integrated silicon photonics for high-speed quantum key distribution, Optica, 2017</a:t>
            </a:r>
          </a:p>
        </p:txBody>
      </p:sp>
    </p:spTree>
    <p:extLst>
      <p:ext uri="{BB962C8B-B14F-4D97-AF65-F5344CB8AC3E}">
        <p14:creationId xmlns:p14="http://schemas.microsoft.com/office/powerpoint/2010/main" val="272217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42AFF-6D54-4B93-A365-EE4C1F1A855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23846" t="14982" r="20659" b="9804"/>
          <a:stretch/>
        </p:blipFill>
        <p:spPr>
          <a:xfrm>
            <a:off x="538957" y="268775"/>
            <a:ext cx="8072480" cy="5842966"/>
          </a:xfrm>
          <a:prstGeom prst="rect">
            <a:avLst/>
          </a:prstGeom>
        </p:spPr>
      </p:pic>
      <p:sp>
        <p:nvSpPr>
          <p:cNvPr id="6" name="TextBox 5">
            <a:extLst>
              <a:ext uri="{FF2B5EF4-FFF2-40B4-BE49-F238E27FC236}">
                <a16:creationId xmlns:a16="http://schemas.microsoft.com/office/drawing/2014/main" id="{B9CC3AA3-D6FC-4A81-A595-910D3D9F5429}"/>
              </a:ext>
            </a:extLst>
          </p:cNvPr>
          <p:cNvSpPr txBox="1"/>
          <p:nvPr/>
        </p:nvSpPr>
        <p:spPr>
          <a:xfrm>
            <a:off x="306474" y="6281448"/>
            <a:ext cx="6717324" cy="307777"/>
          </a:xfrm>
          <a:prstGeom prst="rect">
            <a:avLst/>
          </a:prstGeom>
          <a:noFill/>
          <a:ln>
            <a:solidFill>
              <a:srgbClr val="0033CC"/>
            </a:solidFill>
          </a:ln>
        </p:spPr>
        <p:txBody>
          <a:bodyPr wrap="square">
            <a:spAutoFit/>
          </a:bodyPr>
          <a:lstStyle/>
          <a:p>
            <a:r>
              <a:rPr lang="en-GB" sz="1400" b="0" i="0" u="none" strike="noStrike" baseline="0" dirty="0" err="1"/>
              <a:t>Jianwei</a:t>
            </a:r>
            <a:r>
              <a:rPr lang="en-GB" sz="1400" b="0" i="0" u="none" strike="noStrike" baseline="0" dirty="0"/>
              <a:t> Wang, et al., Integrated photonic quantum technologies. Nature Photonics, 2019 </a:t>
            </a:r>
            <a:endParaRPr lang="en-GB" sz="1400" dirty="0"/>
          </a:p>
        </p:txBody>
      </p:sp>
    </p:spTree>
    <p:extLst>
      <p:ext uri="{BB962C8B-B14F-4D97-AF65-F5344CB8AC3E}">
        <p14:creationId xmlns:p14="http://schemas.microsoft.com/office/powerpoint/2010/main" val="1378290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0DE32-7C8B-49B3-B98E-702B4324969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23736" t="29048" r="20769" b="11758"/>
          <a:stretch/>
        </p:blipFill>
        <p:spPr>
          <a:xfrm>
            <a:off x="150725" y="673240"/>
            <a:ext cx="8862646" cy="5317588"/>
          </a:xfrm>
          <a:prstGeom prst="rect">
            <a:avLst/>
          </a:prstGeom>
        </p:spPr>
      </p:pic>
    </p:spTree>
    <p:extLst>
      <p:ext uri="{BB962C8B-B14F-4D97-AF65-F5344CB8AC3E}">
        <p14:creationId xmlns:p14="http://schemas.microsoft.com/office/powerpoint/2010/main" val="53857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C57C132B-C851-4AD5-ABFC-4986E71F84EC}"/>
              </a:ext>
            </a:extLst>
          </p:cNvPr>
          <p:cNvGrpSpPr/>
          <p:nvPr/>
        </p:nvGrpSpPr>
        <p:grpSpPr>
          <a:xfrm>
            <a:off x="388218" y="226142"/>
            <a:ext cx="8401822" cy="6028019"/>
            <a:chOff x="388217" y="228525"/>
            <a:chExt cx="8739773" cy="6025636"/>
          </a:xfrm>
        </p:grpSpPr>
        <p:grpSp>
          <p:nvGrpSpPr>
            <p:cNvPr id="3" name="Group 2">
              <a:extLst>
                <a:ext uri="{FF2B5EF4-FFF2-40B4-BE49-F238E27FC236}">
                  <a16:creationId xmlns:a16="http://schemas.microsoft.com/office/drawing/2014/main" id="{160F4413-6B49-4B00-91A2-CC482AAF37F2}"/>
                </a:ext>
              </a:extLst>
            </p:cNvPr>
            <p:cNvGrpSpPr/>
            <p:nvPr/>
          </p:nvGrpSpPr>
          <p:grpSpPr>
            <a:xfrm>
              <a:off x="2313259" y="228525"/>
              <a:ext cx="2728877" cy="668645"/>
              <a:chOff x="1981124" y="819"/>
              <a:chExt cx="2728877" cy="668645"/>
            </a:xfrm>
          </p:grpSpPr>
          <p:sp>
            <p:nvSpPr>
              <p:cNvPr id="4" name="Rectangle 3">
                <a:extLst>
                  <a:ext uri="{FF2B5EF4-FFF2-40B4-BE49-F238E27FC236}">
                    <a16:creationId xmlns:a16="http://schemas.microsoft.com/office/drawing/2014/main" id="{8065CD83-5029-4C69-8197-4B73D959A8CD}"/>
                  </a:ext>
                </a:extLst>
              </p:cNvPr>
              <p:cNvSpPr/>
              <p:nvPr/>
            </p:nvSpPr>
            <p:spPr>
              <a:xfrm>
                <a:off x="1981124" y="819"/>
                <a:ext cx="2728877" cy="668645"/>
              </a:xfrm>
              <a:prstGeom prst="rect">
                <a:avLst/>
              </a:prstGeom>
              <a:solidFill>
                <a:srgbClr val="002D8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TextBox 4">
                <a:extLst>
                  <a:ext uri="{FF2B5EF4-FFF2-40B4-BE49-F238E27FC236}">
                    <a16:creationId xmlns:a16="http://schemas.microsoft.com/office/drawing/2014/main" id="{86F32F53-6DC5-4B13-B8E9-6CCB84821A6D}"/>
                  </a:ext>
                </a:extLst>
              </p:cNvPr>
              <p:cNvSpPr txBox="1"/>
              <p:nvPr/>
            </p:nvSpPr>
            <p:spPr>
              <a:xfrm>
                <a:off x="1981124" y="819"/>
                <a:ext cx="2728877" cy="668645"/>
              </a:xfrm>
              <a:prstGeom prst="rect">
                <a:avLst/>
              </a:prstGeom>
              <a:solidFill>
                <a:srgbClr val="3259A0"/>
              </a:solid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US" sz="2800" b="1" kern="1200" dirty="0">
                    <a:solidFill>
                      <a:schemeClr val="bg1"/>
                    </a:solidFill>
                    <a:latin typeface="+mn-lt"/>
                    <a:ea typeface="+mn-ea"/>
                    <a:cs typeface="+mn-cs"/>
                  </a:rPr>
                  <a:t>Group members</a:t>
                </a:r>
                <a:endParaRPr lang="en-GB" sz="2800" b="1" kern="1200" dirty="0">
                  <a:solidFill>
                    <a:schemeClr val="bg1"/>
                  </a:solidFill>
                  <a:latin typeface="+mn-lt"/>
                  <a:ea typeface="+mn-ea"/>
                  <a:cs typeface="+mn-cs"/>
                </a:endParaRPr>
              </a:p>
            </p:txBody>
          </p:sp>
        </p:grpSp>
        <p:grpSp>
          <p:nvGrpSpPr>
            <p:cNvPr id="6" name="Group 5">
              <a:extLst>
                <a:ext uri="{FF2B5EF4-FFF2-40B4-BE49-F238E27FC236}">
                  <a16:creationId xmlns:a16="http://schemas.microsoft.com/office/drawing/2014/main" id="{D1599874-D07C-4EFF-A9BF-C8B2C7952594}"/>
                </a:ext>
              </a:extLst>
            </p:cNvPr>
            <p:cNvGrpSpPr/>
            <p:nvPr/>
          </p:nvGrpSpPr>
          <p:grpSpPr>
            <a:xfrm>
              <a:off x="388217" y="1909873"/>
              <a:ext cx="2117410" cy="832214"/>
              <a:chOff x="0" y="1130360"/>
              <a:chExt cx="2345734" cy="1043010"/>
            </a:xfrm>
          </p:grpSpPr>
          <p:sp>
            <p:nvSpPr>
              <p:cNvPr id="7" name="Rectangle 6">
                <a:extLst>
                  <a:ext uri="{FF2B5EF4-FFF2-40B4-BE49-F238E27FC236}">
                    <a16:creationId xmlns:a16="http://schemas.microsoft.com/office/drawing/2014/main" id="{71E2AA97-F7BC-4103-B5F6-7DA81AD78A4F}"/>
                  </a:ext>
                </a:extLst>
              </p:cNvPr>
              <p:cNvSpPr/>
              <p:nvPr/>
            </p:nvSpPr>
            <p:spPr>
              <a:xfrm>
                <a:off x="0" y="1130360"/>
                <a:ext cx="2345734" cy="1043010"/>
              </a:xfrm>
              <a:prstGeom prst="rect">
                <a:avLst/>
              </a:prstGeom>
              <a:solidFill>
                <a:schemeClr val="bg1"/>
              </a:solidFill>
              <a:ln w="28575">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D105CF98-68B0-4B05-8D3F-8195B919DE9A}"/>
                  </a:ext>
                </a:extLst>
              </p:cNvPr>
              <p:cNvSpPr txBox="1"/>
              <p:nvPr/>
            </p:nvSpPr>
            <p:spPr>
              <a:xfrm>
                <a:off x="0" y="1130360"/>
                <a:ext cx="2345734" cy="1043010"/>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spcBef>
                    <a:spcPct val="0"/>
                  </a:spcBef>
                  <a:buFont typeface="Wingdings" pitchFamily="2" charset="2"/>
                  <a:buNone/>
                </a:pPr>
                <a:r>
                  <a:rPr lang="en-US" sz="2000" b="1" kern="1200" dirty="0">
                    <a:solidFill>
                      <a:srgbClr val="FF0000"/>
                    </a:solidFill>
                    <a:latin typeface="Calibri" panose="020F0502020204030204"/>
                    <a:ea typeface="+mn-ea"/>
                    <a:cs typeface="+mn-cs"/>
                  </a:rPr>
                  <a:t>Founder</a:t>
                </a:r>
              </a:p>
              <a:p>
                <a:pPr marL="0" lvl="0" indent="0" algn="ctr" defTabSz="889000">
                  <a:spcBef>
                    <a:spcPct val="0"/>
                  </a:spcBef>
                  <a:buFont typeface="Wingdings" pitchFamily="2" charset="2"/>
                  <a:buNone/>
                </a:pPr>
                <a:r>
                  <a:rPr lang="en-US" sz="2000" b="1" kern="1200" dirty="0">
                    <a:solidFill>
                      <a:srgbClr val="002D86"/>
                    </a:solidFill>
                    <a:latin typeface="Calibri" panose="020F0502020204030204"/>
                    <a:ea typeface="+mn-ea"/>
                    <a:cs typeface="+mn-cs"/>
                  </a:rPr>
                  <a:t>Prof. Khalil I. </a:t>
                </a:r>
                <a:r>
                  <a:rPr lang="en-US" sz="2000" b="1" kern="1200" dirty="0" err="1">
                    <a:solidFill>
                      <a:srgbClr val="002D86"/>
                    </a:solidFill>
                    <a:latin typeface="Calibri" panose="020F0502020204030204"/>
                    <a:ea typeface="+mn-ea"/>
                    <a:cs typeface="+mn-cs"/>
                  </a:rPr>
                  <a:t>Hajim</a:t>
                </a:r>
                <a:endParaRPr lang="en-GB" sz="2000" b="1" kern="1200" dirty="0">
                  <a:solidFill>
                    <a:srgbClr val="002D86"/>
                  </a:solidFill>
                  <a:latin typeface="Calibri" panose="020F0502020204030204"/>
                  <a:ea typeface="+mn-ea"/>
                  <a:cs typeface="+mn-cs"/>
                </a:endParaRPr>
              </a:p>
            </p:txBody>
          </p:sp>
        </p:grpSp>
        <p:grpSp>
          <p:nvGrpSpPr>
            <p:cNvPr id="9" name="Group 8">
              <a:extLst>
                <a:ext uri="{FF2B5EF4-FFF2-40B4-BE49-F238E27FC236}">
                  <a16:creationId xmlns:a16="http://schemas.microsoft.com/office/drawing/2014/main" id="{DC678401-C74D-496D-8860-6F5091928974}"/>
                </a:ext>
              </a:extLst>
            </p:cNvPr>
            <p:cNvGrpSpPr/>
            <p:nvPr/>
          </p:nvGrpSpPr>
          <p:grpSpPr>
            <a:xfrm>
              <a:off x="6910750" y="3469559"/>
              <a:ext cx="2217240" cy="954039"/>
              <a:chOff x="4507432" y="916934"/>
              <a:chExt cx="2559068" cy="954039"/>
            </a:xfrm>
          </p:grpSpPr>
          <p:sp>
            <p:nvSpPr>
              <p:cNvPr id="10" name="Rectangle 9">
                <a:extLst>
                  <a:ext uri="{FF2B5EF4-FFF2-40B4-BE49-F238E27FC236}">
                    <a16:creationId xmlns:a16="http://schemas.microsoft.com/office/drawing/2014/main" id="{49908124-C814-4188-ABF0-DA9C553E5900}"/>
                  </a:ext>
                </a:extLst>
              </p:cNvPr>
              <p:cNvSpPr/>
              <p:nvPr/>
            </p:nvSpPr>
            <p:spPr>
              <a:xfrm>
                <a:off x="4507432" y="916934"/>
                <a:ext cx="2525633" cy="911730"/>
              </a:xfrm>
              <a:prstGeom prst="rect">
                <a:avLst/>
              </a:prstGeom>
              <a:solidFill>
                <a:schemeClr val="bg1"/>
              </a:solidFill>
              <a:ln w="28575" cap="flat" cmpd="sng" algn="ctr">
                <a:solidFill>
                  <a:srgbClr val="0033CC"/>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1" name="TextBox 10">
                <a:extLst>
                  <a:ext uri="{FF2B5EF4-FFF2-40B4-BE49-F238E27FC236}">
                    <a16:creationId xmlns:a16="http://schemas.microsoft.com/office/drawing/2014/main" id="{0AF5EF02-E37E-4EFB-B7FD-D388F5DB3A5D}"/>
                  </a:ext>
                </a:extLst>
              </p:cNvPr>
              <p:cNvSpPr txBox="1"/>
              <p:nvPr/>
            </p:nvSpPr>
            <p:spPr>
              <a:xfrm>
                <a:off x="4540867" y="959243"/>
                <a:ext cx="2525633" cy="91173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spcBef>
                    <a:spcPct val="0"/>
                  </a:spcBef>
                  <a:buFont typeface="Wingdings" pitchFamily="2" charset="2"/>
                  <a:buNone/>
                </a:pPr>
                <a:r>
                  <a:rPr lang="en-US" sz="2000" b="1" kern="1200" dirty="0">
                    <a:solidFill>
                      <a:srgbClr val="FF0000"/>
                    </a:solidFill>
                    <a:latin typeface="Calibri" panose="020F0502020204030204"/>
                    <a:ea typeface="+mn-ea"/>
                    <a:cs typeface="+mn-cs"/>
                  </a:rPr>
                  <a:t>Consultant</a:t>
                </a:r>
                <a:r>
                  <a:rPr lang="en-US" sz="2000" b="1" kern="1200" dirty="0">
                    <a:solidFill>
                      <a:srgbClr val="002D86"/>
                    </a:solidFill>
                    <a:latin typeface="Calibri" panose="020F0502020204030204"/>
                    <a:ea typeface="+mn-ea"/>
                    <a:cs typeface="+mn-cs"/>
                  </a:rPr>
                  <a:t> </a:t>
                </a:r>
              </a:p>
              <a:p>
                <a:pPr marL="0" lvl="0" indent="0" algn="ctr" defTabSz="889000">
                  <a:spcBef>
                    <a:spcPct val="0"/>
                  </a:spcBef>
                  <a:buFont typeface="Wingdings" pitchFamily="2" charset="2"/>
                  <a:buNone/>
                </a:pPr>
                <a:r>
                  <a:rPr lang="en-US" sz="2000" b="1" kern="1200" dirty="0">
                    <a:solidFill>
                      <a:srgbClr val="002D86"/>
                    </a:solidFill>
                    <a:latin typeface="Calibri" panose="020F0502020204030204"/>
                    <a:ea typeface="+mn-ea"/>
                    <a:cs typeface="+mn-cs"/>
                  </a:rPr>
                  <a:t>Prof. </a:t>
                </a:r>
                <a:r>
                  <a:rPr lang="en-US" sz="2000" b="1" kern="1200" dirty="0" err="1">
                    <a:solidFill>
                      <a:srgbClr val="002D86"/>
                    </a:solidFill>
                    <a:latin typeface="Calibri" panose="020F0502020204030204"/>
                    <a:ea typeface="+mn-ea"/>
                    <a:cs typeface="+mn-cs"/>
                  </a:rPr>
                  <a:t>Raad</a:t>
                </a:r>
                <a:r>
                  <a:rPr lang="en-US" sz="2000" b="1" kern="1200" dirty="0">
                    <a:solidFill>
                      <a:srgbClr val="002D86"/>
                    </a:solidFill>
                    <a:latin typeface="Calibri" panose="020F0502020204030204"/>
                    <a:ea typeface="+mn-ea"/>
                    <a:cs typeface="+mn-cs"/>
                  </a:rPr>
                  <a:t> S. </a:t>
                </a:r>
                <a:r>
                  <a:rPr lang="en-US" sz="2000" b="1" kern="1200" dirty="0" err="1">
                    <a:solidFill>
                      <a:srgbClr val="002D86"/>
                    </a:solidFill>
                    <a:latin typeface="Calibri" panose="020F0502020204030204"/>
                    <a:ea typeface="+mn-ea"/>
                    <a:cs typeface="+mn-cs"/>
                  </a:rPr>
                  <a:t>Fayath</a:t>
                </a:r>
                <a:endParaRPr lang="en-GB" sz="2000" b="1" kern="1200" dirty="0">
                  <a:solidFill>
                    <a:srgbClr val="002D86"/>
                  </a:solidFill>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1C946837-8C2C-4DDF-A88F-893343187B30}"/>
                </a:ext>
              </a:extLst>
            </p:cNvPr>
            <p:cNvGrpSpPr/>
            <p:nvPr/>
          </p:nvGrpSpPr>
          <p:grpSpPr>
            <a:xfrm>
              <a:off x="3537123" y="2321893"/>
              <a:ext cx="2345734" cy="1060468"/>
              <a:chOff x="2675634" y="2426920"/>
              <a:chExt cx="2498354" cy="1165738"/>
            </a:xfrm>
          </p:grpSpPr>
          <p:sp>
            <p:nvSpPr>
              <p:cNvPr id="13" name="Rectangle 12">
                <a:extLst>
                  <a:ext uri="{FF2B5EF4-FFF2-40B4-BE49-F238E27FC236}">
                    <a16:creationId xmlns:a16="http://schemas.microsoft.com/office/drawing/2014/main" id="{E05F84BA-4E59-4C27-99E3-283CD927ACDC}"/>
                  </a:ext>
                </a:extLst>
              </p:cNvPr>
              <p:cNvSpPr/>
              <p:nvPr/>
            </p:nvSpPr>
            <p:spPr>
              <a:xfrm>
                <a:off x="2675634" y="2426920"/>
                <a:ext cx="2498354" cy="1165738"/>
              </a:xfrm>
              <a:prstGeom prst="rect">
                <a:avLst/>
              </a:prstGeom>
              <a:solidFill>
                <a:schemeClr val="bg1"/>
              </a:solidFill>
              <a:ln w="28575" cap="flat" cmpd="sng" algn="ctr">
                <a:solidFill>
                  <a:srgbClr val="339933"/>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4" name="TextBox 13">
                <a:extLst>
                  <a:ext uri="{FF2B5EF4-FFF2-40B4-BE49-F238E27FC236}">
                    <a16:creationId xmlns:a16="http://schemas.microsoft.com/office/drawing/2014/main" id="{D9765A0B-2914-4AB9-89A8-B5230CBDF727}"/>
                  </a:ext>
                </a:extLst>
              </p:cNvPr>
              <p:cNvSpPr txBox="1"/>
              <p:nvPr/>
            </p:nvSpPr>
            <p:spPr>
              <a:xfrm>
                <a:off x="2675634" y="2426920"/>
                <a:ext cx="2498354" cy="1165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spcBef>
                    <a:spcPct val="0"/>
                  </a:spcBef>
                  <a:buFont typeface="Wingdings" pitchFamily="2" charset="2"/>
                  <a:buNone/>
                </a:pPr>
                <a:r>
                  <a:rPr lang="en-US" sz="2000" b="1" kern="1200" dirty="0">
                    <a:solidFill>
                      <a:srgbClr val="FF0000"/>
                    </a:solidFill>
                    <a:latin typeface="+mn-lt"/>
                    <a:ea typeface="+mn-ea"/>
                    <a:cs typeface="+mn-cs"/>
                  </a:rPr>
                  <a:t>Head</a:t>
                </a:r>
              </a:p>
              <a:p>
                <a:pPr marL="0" lvl="0" indent="0" algn="ctr" defTabSz="889000">
                  <a:spcBef>
                    <a:spcPct val="0"/>
                  </a:spcBef>
                  <a:buFont typeface="Wingdings" pitchFamily="2" charset="2"/>
                  <a:buNone/>
                </a:pPr>
                <a:r>
                  <a:rPr lang="en-US" sz="2000" b="1" kern="1200" dirty="0">
                    <a:solidFill>
                      <a:srgbClr val="002D86"/>
                    </a:solidFill>
                    <a:latin typeface="+mn-lt"/>
                    <a:ea typeface="+mn-ea"/>
                    <a:cs typeface="+mn-cs"/>
                  </a:rPr>
                  <a:t>Asst. Prof. </a:t>
                </a:r>
                <a:r>
                  <a:rPr lang="en-US" sz="2000" b="1" kern="1200" dirty="0" err="1">
                    <a:solidFill>
                      <a:srgbClr val="002D86"/>
                    </a:solidFill>
                    <a:latin typeface="+mn-lt"/>
                    <a:ea typeface="+mn-ea"/>
                    <a:cs typeface="+mn-cs"/>
                  </a:rPr>
                  <a:t>Shelan</a:t>
                </a:r>
                <a:r>
                  <a:rPr lang="en-US" sz="2000" b="1" kern="1200" dirty="0">
                    <a:solidFill>
                      <a:srgbClr val="002D86"/>
                    </a:solidFill>
                    <a:latin typeface="+mn-lt"/>
                    <a:ea typeface="+mn-ea"/>
                    <a:cs typeface="+mn-cs"/>
                  </a:rPr>
                  <a:t> </a:t>
                </a:r>
                <a:r>
                  <a:rPr lang="en-US" sz="2000" b="1" kern="1200" dirty="0" err="1">
                    <a:solidFill>
                      <a:srgbClr val="002D86"/>
                    </a:solidFill>
                    <a:latin typeface="+mn-lt"/>
                    <a:ea typeface="+mn-ea"/>
                    <a:cs typeface="+mn-cs"/>
                  </a:rPr>
                  <a:t>Kh</a:t>
                </a:r>
                <a:r>
                  <a:rPr lang="en-US" sz="2000" b="1" kern="1200" dirty="0">
                    <a:solidFill>
                      <a:srgbClr val="002D86"/>
                    </a:solidFill>
                    <a:latin typeface="+mn-lt"/>
                    <a:ea typeface="+mn-ea"/>
                    <a:cs typeface="+mn-cs"/>
                  </a:rPr>
                  <a:t>. </a:t>
                </a:r>
                <a:r>
                  <a:rPr lang="en-US" sz="2000" b="1" kern="1200" dirty="0" err="1">
                    <a:solidFill>
                      <a:srgbClr val="002D86"/>
                    </a:solidFill>
                    <a:latin typeface="+mn-lt"/>
                    <a:ea typeface="+mn-ea"/>
                    <a:cs typeface="+mn-cs"/>
                  </a:rPr>
                  <a:t>Tawfeeq</a:t>
                </a:r>
                <a:endParaRPr lang="en-GB" sz="2000" b="1" kern="1200" dirty="0">
                  <a:solidFill>
                    <a:srgbClr val="002D86"/>
                  </a:solidFill>
                  <a:latin typeface="+mn-lt"/>
                  <a:ea typeface="+mn-ea"/>
                  <a:cs typeface="+mn-cs"/>
                </a:endParaRPr>
              </a:p>
            </p:txBody>
          </p:sp>
        </p:grpSp>
        <p:grpSp>
          <p:nvGrpSpPr>
            <p:cNvPr id="16" name="Group 15">
              <a:extLst>
                <a:ext uri="{FF2B5EF4-FFF2-40B4-BE49-F238E27FC236}">
                  <a16:creationId xmlns:a16="http://schemas.microsoft.com/office/drawing/2014/main" id="{9302C349-7EF8-40B5-A06E-4EDB74D87233}"/>
                </a:ext>
              </a:extLst>
            </p:cNvPr>
            <p:cNvGrpSpPr/>
            <p:nvPr/>
          </p:nvGrpSpPr>
          <p:grpSpPr>
            <a:xfrm>
              <a:off x="2472344" y="4111831"/>
              <a:ext cx="2879087" cy="2142330"/>
              <a:chOff x="2641535" y="3991849"/>
              <a:chExt cx="3160545" cy="2487338"/>
            </a:xfrm>
          </p:grpSpPr>
          <p:sp>
            <p:nvSpPr>
              <p:cNvPr id="20" name="Rectangle 19">
                <a:extLst>
                  <a:ext uri="{FF2B5EF4-FFF2-40B4-BE49-F238E27FC236}">
                    <a16:creationId xmlns:a16="http://schemas.microsoft.com/office/drawing/2014/main" id="{51BA3B9F-4CB2-4B6D-9C00-D93EFC7E5A77}"/>
                  </a:ext>
                </a:extLst>
              </p:cNvPr>
              <p:cNvSpPr/>
              <p:nvPr/>
            </p:nvSpPr>
            <p:spPr>
              <a:xfrm>
                <a:off x="2641535" y="3991849"/>
                <a:ext cx="3160545" cy="2487338"/>
              </a:xfrm>
              <a:prstGeom prst="rect">
                <a:avLst/>
              </a:prstGeom>
              <a:solidFill>
                <a:schemeClr val="bg1"/>
              </a:solidFill>
              <a:ln w="28575" cap="flat" cmpd="sng" algn="ctr">
                <a:solidFill>
                  <a:srgbClr val="B61A89"/>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1" name="TextBox 20">
                <a:extLst>
                  <a:ext uri="{FF2B5EF4-FFF2-40B4-BE49-F238E27FC236}">
                    <a16:creationId xmlns:a16="http://schemas.microsoft.com/office/drawing/2014/main" id="{18E11F8D-F39A-4CA9-B051-064C502277D2}"/>
                  </a:ext>
                </a:extLst>
              </p:cNvPr>
              <p:cNvSpPr txBox="1"/>
              <p:nvPr/>
            </p:nvSpPr>
            <p:spPr>
              <a:xfrm>
                <a:off x="2641535" y="3991849"/>
                <a:ext cx="3160545" cy="2487338"/>
              </a:xfrm>
              <a:prstGeom prst="rect">
                <a:avLst/>
              </a:prstGeom>
              <a:noFill/>
              <a:ln>
                <a:solidFill>
                  <a:srgbClr val="B61A89"/>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171450" lvl="0" indent="0" algn="l" defTabSz="889000">
                  <a:spcBef>
                    <a:spcPct val="0"/>
                  </a:spcBef>
                  <a:spcAft>
                    <a:spcPct val="35000"/>
                  </a:spcAft>
                  <a:buFont typeface="Wingdings" pitchFamily="2" charset="2"/>
                  <a:buNone/>
                </a:pPr>
                <a:r>
                  <a:rPr lang="en-US" sz="1800" b="1" kern="1200" dirty="0">
                    <a:solidFill>
                      <a:srgbClr val="FF0000"/>
                    </a:solidFill>
                    <a:latin typeface="+mn-lt"/>
                    <a:ea typeface="+mn-ea"/>
                    <a:cs typeface="+mn-cs"/>
                  </a:rPr>
                  <a:t>Coordinator </a:t>
                </a:r>
                <a:r>
                  <a:rPr lang="en-US" sz="1800" b="1" kern="1200" dirty="0">
                    <a:solidFill>
                      <a:srgbClr val="002D86"/>
                    </a:solidFill>
                    <a:latin typeface="+mn-lt"/>
                    <a:ea typeface="+mn-ea"/>
                    <a:cs typeface="+mn-cs"/>
                  </a:rPr>
                  <a:t>group member, Dr. Ahmed I. Khaleel</a:t>
                </a:r>
              </a:p>
              <a:p>
                <a:pPr marL="171450" lvl="0" indent="0" algn="l" defTabSz="889000">
                  <a:lnSpc>
                    <a:spcPct val="90000"/>
                  </a:lnSpc>
                  <a:spcBef>
                    <a:spcPct val="0"/>
                  </a:spcBef>
                  <a:spcAft>
                    <a:spcPct val="35000"/>
                  </a:spcAft>
                  <a:buFont typeface="Arial" panose="020B0604020202020204" pitchFamily="34" charset="0"/>
                  <a:buNone/>
                </a:pPr>
                <a:r>
                  <a:rPr lang="en-US" sz="1800" b="1" kern="1200" dirty="0">
                    <a:solidFill>
                      <a:srgbClr val="002D86"/>
                    </a:solidFill>
                    <a:latin typeface="+mn-lt"/>
                    <a:ea typeface="+mn-ea"/>
                    <a:cs typeface="+mn-cs"/>
                  </a:rPr>
                  <a:t>Dr. </a:t>
                </a:r>
                <a:r>
                  <a:rPr lang="en-US" sz="1800" b="1" kern="1200" dirty="0" err="1">
                    <a:solidFill>
                      <a:srgbClr val="002D86"/>
                    </a:solidFill>
                    <a:latin typeface="+mn-lt"/>
                    <a:ea typeface="+mn-ea"/>
                    <a:cs typeface="+mn-cs"/>
                  </a:rPr>
                  <a:t>Alhuda</a:t>
                </a:r>
                <a:r>
                  <a:rPr lang="en-US" sz="1800" b="1" kern="1200" dirty="0">
                    <a:solidFill>
                      <a:srgbClr val="002D86"/>
                    </a:solidFill>
                    <a:latin typeface="+mn-lt"/>
                    <a:ea typeface="+mn-ea"/>
                    <a:cs typeface="+mn-cs"/>
                  </a:rPr>
                  <a:t>  A. Al-</a:t>
                </a:r>
                <a:r>
                  <a:rPr lang="en-US" sz="1800" b="1" kern="1200" dirty="0" err="1">
                    <a:solidFill>
                      <a:srgbClr val="002D86"/>
                    </a:solidFill>
                    <a:latin typeface="+mn-lt"/>
                    <a:ea typeface="+mn-ea"/>
                    <a:cs typeface="+mn-cs"/>
                  </a:rPr>
                  <a:t>mafrji</a:t>
                </a:r>
                <a:endParaRPr lang="en-US" sz="1800" b="1" kern="1200" dirty="0">
                  <a:solidFill>
                    <a:srgbClr val="002D86"/>
                  </a:solidFill>
                  <a:latin typeface="+mn-lt"/>
                  <a:ea typeface="+mn-ea"/>
                  <a:cs typeface="+mn-cs"/>
                </a:endParaRPr>
              </a:p>
              <a:p>
                <a:pPr marL="171450" lvl="0" indent="0" algn="l" defTabSz="889000">
                  <a:lnSpc>
                    <a:spcPct val="90000"/>
                  </a:lnSpc>
                  <a:spcBef>
                    <a:spcPct val="0"/>
                  </a:spcBef>
                  <a:spcAft>
                    <a:spcPct val="35000"/>
                  </a:spcAft>
                  <a:buFont typeface="Arial" panose="020B0604020202020204" pitchFamily="34" charset="0"/>
                  <a:buNone/>
                </a:pPr>
                <a:r>
                  <a:rPr lang="en-US" sz="1800" b="1" kern="1200" dirty="0">
                    <a:solidFill>
                      <a:srgbClr val="002D86"/>
                    </a:solidFill>
                    <a:latin typeface="+mn-lt"/>
                    <a:ea typeface="+mn-ea"/>
                    <a:cs typeface="+mn-cs"/>
                  </a:rPr>
                  <a:t>Dr. Mayhem S. Jaber</a:t>
                </a:r>
              </a:p>
              <a:p>
                <a:pPr marL="171450" lvl="0" indent="0" algn="l" defTabSz="889000">
                  <a:lnSpc>
                    <a:spcPct val="90000"/>
                  </a:lnSpc>
                  <a:spcBef>
                    <a:spcPct val="0"/>
                  </a:spcBef>
                  <a:spcAft>
                    <a:spcPct val="35000"/>
                  </a:spcAft>
                  <a:buFont typeface="Arial" panose="020B0604020202020204" pitchFamily="34" charset="0"/>
                  <a:buNone/>
                </a:pPr>
                <a:r>
                  <a:rPr lang="en-US" sz="1800" b="1" kern="1200" dirty="0">
                    <a:solidFill>
                      <a:srgbClr val="002D86"/>
                    </a:solidFill>
                    <a:latin typeface="+mn-lt"/>
                    <a:ea typeface="+mn-ea"/>
                    <a:cs typeface="+mn-cs"/>
                  </a:rPr>
                  <a:t>Dr. Adel F. </a:t>
                </a:r>
                <a:r>
                  <a:rPr lang="en-US" sz="1800" b="1" kern="1200" dirty="0" err="1">
                    <a:solidFill>
                      <a:srgbClr val="002D86"/>
                    </a:solidFill>
                    <a:latin typeface="+mn-lt"/>
                    <a:ea typeface="+mn-ea"/>
                    <a:cs typeface="+mn-cs"/>
                  </a:rPr>
                  <a:t>Mushatet</a:t>
                </a:r>
                <a:endParaRPr lang="en-US" sz="1800" b="1" kern="1200" dirty="0">
                  <a:solidFill>
                    <a:srgbClr val="002D86"/>
                  </a:solidFill>
                  <a:latin typeface="+mn-lt"/>
                  <a:ea typeface="+mn-ea"/>
                  <a:cs typeface="+mn-cs"/>
                </a:endParaRPr>
              </a:p>
              <a:p>
                <a:pPr marL="171450" lvl="0" indent="0" algn="l" defTabSz="889000">
                  <a:lnSpc>
                    <a:spcPct val="90000"/>
                  </a:lnSpc>
                  <a:spcBef>
                    <a:spcPct val="0"/>
                  </a:spcBef>
                  <a:spcAft>
                    <a:spcPct val="35000"/>
                  </a:spcAft>
                  <a:buFont typeface="Arial" panose="020B0604020202020204" pitchFamily="34" charset="0"/>
                  <a:buNone/>
                </a:pPr>
                <a:r>
                  <a:rPr lang="en-US" sz="1800" b="1" kern="1200" dirty="0">
                    <a:solidFill>
                      <a:srgbClr val="002D86"/>
                    </a:solidFill>
                    <a:latin typeface="+mn-lt"/>
                    <a:ea typeface="+mn-ea"/>
                    <a:cs typeface="+mn-cs"/>
                  </a:rPr>
                  <a:t>Dr. Farooq A. Khaleel</a:t>
                </a:r>
                <a:endParaRPr lang="en-GB" sz="1800" b="1" kern="1200" dirty="0">
                  <a:solidFill>
                    <a:srgbClr val="002D86"/>
                  </a:solidFill>
                  <a:latin typeface="+mn-lt"/>
                  <a:ea typeface="+mn-ea"/>
                  <a:cs typeface="+mn-cs"/>
                </a:endParaRPr>
              </a:p>
            </p:txBody>
          </p:sp>
        </p:grpSp>
        <p:pic>
          <p:nvPicPr>
            <p:cNvPr id="22" name="Picture 21">
              <a:extLst>
                <a:ext uri="{FF2B5EF4-FFF2-40B4-BE49-F238E27FC236}">
                  <a16:creationId xmlns:a16="http://schemas.microsoft.com/office/drawing/2014/main" id="{810A452B-206C-4398-A9A8-F4A7A0CEEE44}"/>
                </a:ext>
              </a:extLst>
            </p:cNvPr>
            <p:cNvPicPr>
              <a:picLocks noChangeAspect="1"/>
            </p:cNvPicPr>
            <p:nvPr/>
          </p:nvPicPr>
          <p:blipFill rotWithShape="1">
            <a:blip r:embed="rId2"/>
            <a:srcRect l="50180" t="20925" r="42422" b="64738"/>
            <a:stretch/>
          </p:blipFill>
          <p:spPr>
            <a:xfrm>
              <a:off x="5403475" y="4111831"/>
              <a:ext cx="1034877" cy="1128082"/>
            </a:xfrm>
            <a:prstGeom prst="rect">
              <a:avLst/>
            </a:prstGeom>
          </p:spPr>
        </p:pic>
        <p:pic>
          <p:nvPicPr>
            <p:cNvPr id="23" name="Picture 22">
              <a:extLst>
                <a:ext uri="{FF2B5EF4-FFF2-40B4-BE49-F238E27FC236}">
                  <a16:creationId xmlns:a16="http://schemas.microsoft.com/office/drawing/2014/main" id="{1B631E51-D126-40D1-B48D-6A5FB8A54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429" y="2234390"/>
              <a:ext cx="1015200" cy="1192860"/>
            </a:xfrm>
            <a:prstGeom prst="rect">
              <a:avLst/>
            </a:prstGeom>
          </p:spPr>
        </p:pic>
        <p:pic>
          <p:nvPicPr>
            <p:cNvPr id="24" name="Picture 23">
              <a:extLst>
                <a:ext uri="{FF2B5EF4-FFF2-40B4-BE49-F238E27FC236}">
                  <a16:creationId xmlns:a16="http://schemas.microsoft.com/office/drawing/2014/main" id="{500F0899-E484-4C91-B997-0EA29535F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154" y="2146603"/>
              <a:ext cx="981075" cy="1219200"/>
            </a:xfrm>
            <a:prstGeom prst="rect">
              <a:avLst/>
            </a:prstGeom>
          </p:spPr>
        </p:pic>
        <p:pic>
          <p:nvPicPr>
            <p:cNvPr id="25" name="Picture 24">
              <a:extLst>
                <a:ext uri="{FF2B5EF4-FFF2-40B4-BE49-F238E27FC236}">
                  <a16:creationId xmlns:a16="http://schemas.microsoft.com/office/drawing/2014/main" id="{F136DFC9-F7A9-427D-81DC-A24A57E7F427}"/>
                </a:ext>
              </a:extLst>
            </p:cNvPr>
            <p:cNvPicPr>
              <a:picLocks noChangeAspect="1"/>
            </p:cNvPicPr>
            <p:nvPr/>
          </p:nvPicPr>
          <p:blipFill>
            <a:blip r:embed="rId5"/>
            <a:stretch>
              <a:fillRect/>
            </a:stretch>
          </p:blipFill>
          <p:spPr>
            <a:xfrm>
              <a:off x="719395" y="1050953"/>
              <a:ext cx="1101804" cy="832214"/>
            </a:xfrm>
            <a:prstGeom prst="rect">
              <a:avLst/>
            </a:prstGeom>
          </p:spPr>
        </p:pic>
        <p:cxnSp>
          <p:nvCxnSpPr>
            <p:cNvPr id="27" name="Connector: Elbow 26">
              <a:extLst>
                <a:ext uri="{FF2B5EF4-FFF2-40B4-BE49-F238E27FC236}">
                  <a16:creationId xmlns:a16="http://schemas.microsoft.com/office/drawing/2014/main" id="{2BC633D6-D539-4CE8-A6D2-3B366DB1AD7C}"/>
                </a:ext>
              </a:extLst>
            </p:cNvPr>
            <p:cNvCxnSpPr>
              <a:cxnSpLocks/>
            </p:cNvCxnSpPr>
            <p:nvPr/>
          </p:nvCxnSpPr>
          <p:spPr>
            <a:xfrm rot="5400000">
              <a:off x="2296673" y="1125770"/>
              <a:ext cx="1371600" cy="914400"/>
            </a:xfrm>
            <a:prstGeom prst="bentConnector2">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91B85E6-8115-46E9-A0E2-E07891602F9E}"/>
                </a:ext>
              </a:extLst>
            </p:cNvPr>
            <p:cNvCxnSpPr>
              <a:cxnSpLocks/>
            </p:cNvCxnSpPr>
            <p:nvPr/>
          </p:nvCxnSpPr>
          <p:spPr>
            <a:xfrm>
              <a:off x="3459766" y="1401880"/>
              <a:ext cx="4389120" cy="2011680"/>
            </a:xfrm>
            <a:prstGeom prst="bentConnector2">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49A6F12A-6DB8-4EE9-BA5D-5D89B4AC65AA}"/>
                </a:ext>
              </a:extLst>
            </p:cNvPr>
            <p:cNvCxnSpPr>
              <a:endCxn id="14" idx="0"/>
            </p:cNvCxnSpPr>
            <p:nvPr/>
          </p:nvCxnSpPr>
          <p:spPr>
            <a:xfrm>
              <a:off x="3459319" y="1761237"/>
              <a:ext cx="1250671" cy="560656"/>
            </a:xfrm>
            <a:prstGeom prst="bentConnector2">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DF030C16-DADE-4561-8858-F097EC51E23C}"/>
                </a:ext>
              </a:extLst>
            </p:cNvPr>
            <p:cNvCxnSpPr>
              <a:stCxn id="14" idx="2"/>
            </p:cNvCxnSpPr>
            <p:nvPr/>
          </p:nvCxnSpPr>
          <p:spPr>
            <a:xfrm>
              <a:off x="4709990" y="3382361"/>
              <a:ext cx="0" cy="731520"/>
            </a:xfrm>
            <a:prstGeom prst="bentConnector3">
              <a:avLst>
                <a:gd name="adj1" fmla="val -12637"/>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135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3C4B5-9FD9-4356-B226-B8541AEE7975}"/>
              </a:ext>
            </a:extLst>
          </p:cNvPr>
          <p:cNvSpPr txBox="1"/>
          <p:nvPr/>
        </p:nvSpPr>
        <p:spPr>
          <a:xfrm>
            <a:off x="1353164" y="2653235"/>
            <a:ext cx="5873545" cy="1200329"/>
          </a:xfrm>
          <a:prstGeom prst="rect">
            <a:avLst/>
          </a:prstGeom>
          <a:noFill/>
        </p:spPr>
        <p:txBody>
          <a:bodyPr wrap="square" rtlCol="0">
            <a:spAutoFit/>
          </a:bodyPr>
          <a:lstStyle/>
          <a:p>
            <a:pPr algn="ctr"/>
            <a:r>
              <a:rPr lang="en-US" sz="7200" b="1" dirty="0">
                <a:solidFill>
                  <a:srgbClr val="B61A89"/>
                </a:solidFill>
                <a:latin typeface="Broadway" panose="04040905080B02020502" pitchFamily="82" charset="0"/>
              </a:rPr>
              <a:t>Thank you</a:t>
            </a:r>
            <a:endParaRPr lang="en-GB" sz="7200" b="1" dirty="0">
              <a:solidFill>
                <a:srgbClr val="B61A89"/>
              </a:solidFill>
              <a:latin typeface="Broadway" panose="04040905080B02020502" pitchFamily="82" charset="0"/>
            </a:endParaRPr>
          </a:p>
        </p:txBody>
      </p:sp>
      <p:sp>
        <p:nvSpPr>
          <p:cNvPr id="3" name="Slide Number Placeholder 2">
            <a:extLst>
              <a:ext uri="{FF2B5EF4-FFF2-40B4-BE49-F238E27FC236}">
                <a16:creationId xmlns:a16="http://schemas.microsoft.com/office/drawing/2014/main" id="{BC5374E7-2157-4058-9439-26C64831DE3C}"/>
              </a:ext>
            </a:extLst>
          </p:cNvPr>
          <p:cNvSpPr>
            <a:spLocks noGrp="1"/>
          </p:cNvSpPr>
          <p:nvPr>
            <p:ph type="sldNum" sz="quarter" idx="12"/>
          </p:nvPr>
        </p:nvSpPr>
        <p:spPr/>
        <p:txBody>
          <a:bodyPr/>
          <a:lstStyle/>
          <a:p>
            <a:fld id="{306AA287-E9B0-4B42-8EBF-5BAEE8068727}" type="slidenum">
              <a:rPr lang="en-GB" smtClean="0"/>
              <a:t>16</a:t>
            </a:fld>
            <a:endParaRPr lang="en-GB"/>
          </a:p>
        </p:txBody>
      </p:sp>
    </p:spTree>
    <p:extLst>
      <p:ext uri="{BB962C8B-B14F-4D97-AF65-F5344CB8AC3E}">
        <p14:creationId xmlns:p14="http://schemas.microsoft.com/office/powerpoint/2010/main" val="22971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BE81F58-A76D-7710-EA9D-2C79B9827ACF}"/>
              </a:ext>
            </a:extLst>
          </p:cNvPr>
          <p:cNvGraphicFramePr/>
          <p:nvPr>
            <p:extLst>
              <p:ext uri="{D42A27DB-BD31-4B8C-83A1-F6EECF244321}">
                <p14:modId xmlns:p14="http://schemas.microsoft.com/office/powerpoint/2010/main" val="2094978983"/>
              </p:ext>
            </p:extLst>
          </p:nvPr>
        </p:nvGraphicFramePr>
        <p:xfrm>
          <a:off x="0" y="194596"/>
          <a:ext cx="8465575" cy="6468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58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482" y="533192"/>
            <a:ext cx="5617369" cy="6001643"/>
          </a:xfrm>
          <a:prstGeom prst="rect">
            <a:avLst/>
          </a:prstGeom>
          <a:noFill/>
        </p:spPr>
        <p:txBody>
          <a:bodyPr wrap="square" rtlCol="1">
            <a:spAutoFit/>
          </a:bodyPr>
          <a:lstStyle/>
          <a:p>
            <a:pPr marL="111125" algn="just" rtl="0"/>
            <a:r>
              <a:rPr lang="en-US" sz="2400" dirty="0">
                <a:solidFill>
                  <a:schemeClr val="accent1">
                    <a:lumMod val="50000"/>
                  </a:schemeClr>
                </a:solidFill>
              </a:rPr>
              <a:t>“  All  these  fifty  years  of  conscious  brooding  have  </a:t>
            </a:r>
          </a:p>
          <a:p>
            <a:pPr marL="111125" algn="just" rtl="0"/>
            <a:r>
              <a:rPr lang="en-US" sz="2400" dirty="0">
                <a:solidFill>
                  <a:schemeClr val="accent1">
                    <a:lumMod val="50000"/>
                  </a:schemeClr>
                </a:solidFill>
              </a:rPr>
              <a:t>brought  me no  nearer  to  the  answer  to  the  question,  </a:t>
            </a:r>
          </a:p>
          <a:p>
            <a:pPr marL="111125" algn="just" rtl="0"/>
            <a:r>
              <a:rPr lang="en-US" sz="2400" dirty="0">
                <a:solidFill>
                  <a:srgbClr val="00B050"/>
                </a:solidFill>
              </a:rPr>
              <a:t>'What  are  light  quanta?'  </a:t>
            </a:r>
          </a:p>
          <a:p>
            <a:pPr marL="111125" algn="just" rtl="0"/>
            <a:r>
              <a:rPr lang="en-US" sz="2400" dirty="0">
                <a:solidFill>
                  <a:schemeClr val="accent1">
                    <a:lumMod val="50000"/>
                  </a:schemeClr>
                </a:solidFill>
              </a:rPr>
              <a:t>Nowadays  every Tom, Dick  and Harry  </a:t>
            </a:r>
          </a:p>
          <a:p>
            <a:pPr marL="111125" algn="just" rtl="0"/>
            <a:r>
              <a:rPr lang="en-US" sz="2400" dirty="0">
                <a:solidFill>
                  <a:schemeClr val="accent1">
                    <a:lumMod val="50000"/>
                  </a:schemeClr>
                </a:solidFill>
              </a:rPr>
              <a:t>thinks he knows  it, but he  is  mistaken.”  </a:t>
            </a:r>
          </a:p>
          <a:p>
            <a:pPr marL="111125" algn="l" rtl="0"/>
            <a:r>
              <a:rPr lang="en-US" sz="2400" dirty="0"/>
              <a:t>							     </a:t>
            </a:r>
          </a:p>
          <a:p>
            <a:pPr marL="111125" algn="l" rtl="0"/>
            <a:r>
              <a:rPr lang="en-US" sz="2400" dirty="0">
                <a:solidFill>
                  <a:srgbClr val="FF0000"/>
                </a:solidFill>
              </a:rPr>
              <a:t>Albert Einstein </a:t>
            </a:r>
          </a:p>
          <a:p>
            <a:pPr marL="111125" algn="l" rtl="0"/>
            <a:endParaRPr lang="en-US" sz="2400" dirty="0">
              <a:solidFill>
                <a:srgbClr val="FF0000"/>
              </a:solidFill>
            </a:endParaRPr>
          </a:p>
          <a:p>
            <a:pPr marL="111125" algn="l" rtl="0"/>
            <a:endParaRPr lang="en-US" sz="2400" dirty="0">
              <a:solidFill>
                <a:srgbClr val="FF0000"/>
              </a:solidFill>
            </a:endParaRPr>
          </a:p>
          <a:p>
            <a:pPr marL="111125" algn="l" rtl="0"/>
            <a:r>
              <a:rPr lang="en-US" sz="2400" dirty="0">
                <a:solidFill>
                  <a:schemeClr val="accent1">
                    <a:lumMod val="50000"/>
                  </a:schemeClr>
                </a:solidFill>
              </a:rPr>
              <a:t>“..it is safe to say no one really </a:t>
            </a:r>
          </a:p>
          <a:p>
            <a:pPr marL="111125" algn="l" rtl="0"/>
            <a:r>
              <a:rPr lang="en-US" sz="2400" dirty="0">
                <a:solidFill>
                  <a:schemeClr val="accent1">
                    <a:lumMod val="50000"/>
                  </a:schemeClr>
                </a:solidFill>
              </a:rPr>
              <a:t>understands quantum mechanics”  </a:t>
            </a:r>
          </a:p>
          <a:p>
            <a:pPr marL="111125" algn="l" rtl="0"/>
            <a:endParaRPr lang="en-US" sz="2400" dirty="0"/>
          </a:p>
          <a:p>
            <a:pPr marL="111125" algn="l" rtl="0"/>
            <a:r>
              <a:rPr lang="en-US" sz="2400" dirty="0">
                <a:solidFill>
                  <a:srgbClr val="FF0000"/>
                </a:solidFill>
              </a:rPr>
              <a:t>Richard Feynman </a:t>
            </a:r>
          </a:p>
          <a:p>
            <a:pPr algn="l" rtl="0"/>
            <a:endParaRPr lang="ar-IQ" sz="2400"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311" y="3207178"/>
            <a:ext cx="2790987" cy="23258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311" y="958104"/>
            <a:ext cx="2803078" cy="2099603"/>
          </a:xfrm>
          <a:prstGeom prst="rect">
            <a:avLst/>
          </a:prstGeom>
        </p:spPr>
      </p:pic>
    </p:spTree>
    <p:extLst>
      <p:ext uri="{BB962C8B-B14F-4D97-AF65-F5344CB8AC3E}">
        <p14:creationId xmlns:p14="http://schemas.microsoft.com/office/powerpoint/2010/main" val="40267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ght light in space&#10;&#10;Description automatically generated with medium confidence">
            <a:extLst>
              <a:ext uri="{FF2B5EF4-FFF2-40B4-BE49-F238E27FC236}">
                <a16:creationId xmlns:a16="http://schemas.microsoft.com/office/drawing/2014/main" id="{89DBEB88-930F-A884-0D02-9E612F7F6BC2}"/>
              </a:ext>
            </a:extLst>
          </p:cNvPr>
          <p:cNvPicPr>
            <a:picLocks noChangeAspect="1"/>
          </p:cNvPicPr>
          <p:nvPr/>
        </p:nvPicPr>
        <p:blipFill>
          <a:blip r:embed="rId2">
            <a:extLst>
              <a:ext uri="{28A0092B-C50C-407E-A947-70E740481C1C}">
                <a14:useLocalDpi xmlns:a14="http://schemas.microsoft.com/office/drawing/2010/main" val="0"/>
              </a:ext>
            </a:extLst>
          </a:blip>
          <a:srcRect l="22708" r="1435"/>
          <a:stretch/>
        </p:blipFill>
        <p:spPr>
          <a:xfrm>
            <a:off x="5002316" y="600908"/>
            <a:ext cx="4139397" cy="5427867"/>
          </a:xfrm>
          <a:prstGeom prst="rect">
            <a:avLst/>
          </a:prstGeom>
        </p:spPr>
      </p:pic>
      <p:sp>
        <p:nvSpPr>
          <p:cNvPr id="5" name="Rectangle 4">
            <a:extLst>
              <a:ext uri="{FF2B5EF4-FFF2-40B4-BE49-F238E27FC236}">
                <a16:creationId xmlns:a16="http://schemas.microsoft.com/office/drawing/2014/main" id="{8BFA5231-7980-E582-9CC3-362102E8FF00}"/>
              </a:ext>
            </a:extLst>
          </p:cNvPr>
          <p:cNvSpPr/>
          <p:nvPr/>
        </p:nvSpPr>
        <p:spPr>
          <a:xfrm>
            <a:off x="240965" y="113787"/>
            <a:ext cx="2866642" cy="3742762"/>
          </a:xfrm>
          <a:prstGeom prst="rect">
            <a:avLst/>
          </a:prstGeom>
        </p:spPr>
        <p:txBody>
          <a:bodyPr vert="horz" lIns="91440" tIns="45720" rIns="91440" bIns="45720" rtlCol="0">
            <a:normAutofit/>
          </a:bodyPr>
          <a:lstStyle/>
          <a:p>
            <a:pPr defTabSz="914400">
              <a:lnSpc>
                <a:spcPct val="90000"/>
              </a:lnSpc>
              <a:spcAft>
                <a:spcPts val="600"/>
              </a:spcAft>
            </a:pPr>
            <a:endParaRPr lang="en-US" sz="1700" b="1" dirty="0"/>
          </a:p>
        </p:txBody>
      </p:sp>
      <p:sp>
        <p:nvSpPr>
          <p:cNvPr id="9" name="TextBox 8">
            <a:extLst>
              <a:ext uri="{FF2B5EF4-FFF2-40B4-BE49-F238E27FC236}">
                <a16:creationId xmlns:a16="http://schemas.microsoft.com/office/drawing/2014/main" id="{85FF0715-C397-435C-A04D-BCD3B4CB1A0A}"/>
              </a:ext>
            </a:extLst>
          </p:cNvPr>
          <p:cNvSpPr txBox="1"/>
          <p:nvPr/>
        </p:nvSpPr>
        <p:spPr>
          <a:xfrm>
            <a:off x="240965" y="1367499"/>
            <a:ext cx="4409693" cy="4661276"/>
          </a:xfrm>
          <a:prstGeom prst="rect">
            <a:avLst/>
          </a:prstGeom>
          <a:noFill/>
        </p:spPr>
        <p:txBody>
          <a:bodyPr wrap="square">
            <a:spAutoFit/>
          </a:bodyPr>
          <a:lstStyle/>
          <a:p>
            <a:pPr algn="just">
              <a:lnSpc>
                <a:spcPct val="150000"/>
              </a:lnSpc>
            </a:pPr>
            <a:r>
              <a:rPr lang="en-US" sz="2000" b="0" i="0" dirty="0">
                <a:effectLst/>
              </a:rPr>
              <a:t>Quantum optics is a branch of physics that studies the quantum mechanical properties of light (photons) and its interactions with matter. It focuses on understanding light as quantized particles, rather than just electromagnetic waves, and explores phenomena such as photon entanglement, quantum superposition, and coherence.</a:t>
            </a:r>
            <a:endParaRPr lang="en-US" sz="2000" dirty="0"/>
          </a:p>
        </p:txBody>
      </p:sp>
      <p:sp>
        <p:nvSpPr>
          <p:cNvPr id="10" name="Rectangle 9">
            <a:extLst>
              <a:ext uri="{FF2B5EF4-FFF2-40B4-BE49-F238E27FC236}">
                <a16:creationId xmlns:a16="http://schemas.microsoft.com/office/drawing/2014/main" id="{EE054F9F-2D16-5093-BD80-AEA13854E67B}"/>
              </a:ext>
            </a:extLst>
          </p:cNvPr>
          <p:cNvSpPr/>
          <p:nvPr/>
        </p:nvSpPr>
        <p:spPr>
          <a:xfrm>
            <a:off x="240965" y="479033"/>
            <a:ext cx="3878751" cy="523220"/>
          </a:xfrm>
          <a:prstGeom prst="rect">
            <a:avLst/>
          </a:prstGeom>
          <a:solidFill>
            <a:srgbClr val="3259A0"/>
          </a:solidFill>
        </p:spPr>
        <p:txBody>
          <a:bodyPr wrap="square" rtlCol="0">
            <a:spAutoFit/>
          </a:bodyPr>
          <a:lstStyle/>
          <a:p>
            <a:pPr algn="ctr"/>
            <a:r>
              <a:rPr lang="en-US" sz="2800" b="1" dirty="0">
                <a:solidFill>
                  <a:schemeClr val="bg1"/>
                </a:solidFill>
              </a:rPr>
              <a:t>Quantum Optics</a:t>
            </a:r>
            <a:endParaRPr lang="ar-IQ" sz="2800" b="1" dirty="0">
              <a:solidFill>
                <a:schemeClr val="bg1"/>
              </a:solidFill>
            </a:endParaRPr>
          </a:p>
        </p:txBody>
      </p:sp>
    </p:spTree>
    <p:extLst>
      <p:ext uri="{BB962C8B-B14F-4D97-AF65-F5344CB8AC3E}">
        <p14:creationId xmlns:p14="http://schemas.microsoft.com/office/powerpoint/2010/main" val="52111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BE81F58-A76D-7710-EA9D-2C79B9827ACF}"/>
              </a:ext>
            </a:extLst>
          </p:cNvPr>
          <p:cNvGraphicFramePr/>
          <p:nvPr>
            <p:extLst>
              <p:ext uri="{D42A27DB-BD31-4B8C-83A1-F6EECF244321}">
                <p14:modId xmlns:p14="http://schemas.microsoft.com/office/powerpoint/2010/main" val="643844693"/>
              </p:ext>
            </p:extLst>
          </p:nvPr>
        </p:nvGraphicFramePr>
        <p:xfrm>
          <a:off x="339212" y="489564"/>
          <a:ext cx="8465575" cy="6468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00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773" y="1247633"/>
            <a:ext cx="5040040" cy="4362733"/>
          </a:xfrm>
          <a:prstGeom prst="rect">
            <a:avLst/>
          </a:prstGeom>
          <a:noFill/>
        </p:spPr>
        <p:txBody>
          <a:bodyPr wrap="square" rtlCol="1">
            <a:spAutoFit/>
          </a:bodyPr>
          <a:lstStyle/>
          <a:p>
            <a:pPr algn="l"/>
            <a:r>
              <a:rPr lang="en-US" sz="2400" b="1" dirty="0">
                <a:solidFill>
                  <a:srgbClr val="339933"/>
                </a:solidFill>
              </a:rPr>
              <a:t>Randomness</a:t>
            </a:r>
          </a:p>
          <a:p>
            <a:pPr algn="l" rtl="0"/>
            <a:endParaRPr lang="ar-IQ" sz="2400" dirty="0">
              <a:solidFill>
                <a:schemeClr val="accent5">
                  <a:lumMod val="75000"/>
                </a:schemeClr>
              </a:solidFill>
            </a:endParaRPr>
          </a:p>
          <a:p>
            <a:pPr algn="l" rtl="0"/>
            <a:r>
              <a:rPr lang="en-US" sz="2400" b="1" dirty="0">
                <a:solidFill>
                  <a:srgbClr val="005A9E"/>
                </a:solidFill>
              </a:rPr>
              <a:t>Quantum mechanics is inherently random. </a:t>
            </a:r>
          </a:p>
          <a:p>
            <a:pPr algn="l" rtl="0"/>
            <a:endParaRPr lang="en-US" sz="2400" b="1" dirty="0">
              <a:solidFill>
                <a:srgbClr val="005A9E"/>
              </a:solidFill>
            </a:endParaRPr>
          </a:p>
          <a:p>
            <a:pPr algn="l" rtl="0"/>
            <a:r>
              <a:rPr lang="en-US" sz="2400" b="1" dirty="0">
                <a:solidFill>
                  <a:srgbClr val="005A9E"/>
                </a:solidFill>
              </a:rPr>
              <a:t>The outcome of certain experiments cannot be predicted </a:t>
            </a:r>
          </a:p>
          <a:p>
            <a:pPr algn="l" rtl="0"/>
            <a:r>
              <a:rPr lang="en-US" sz="2400" dirty="0">
                <a:solidFill>
                  <a:schemeClr val="accent5">
                    <a:lumMod val="75000"/>
                  </a:schemeClr>
                </a:solidFill>
              </a:rPr>
              <a:t> </a:t>
            </a:r>
          </a:p>
          <a:p>
            <a:pPr algn="l" rtl="0"/>
            <a:r>
              <a:rPr lang="en-US" sz="2400" b="1" dirty="0">
                <a:solidFill>
                  <a:srgbClr val="FF0000"/>
                </a:solidFill>
              </a:rPr>
              <a:t>Example:  </a:t>
            </a:r>
            <a:r>
              <a:rPr lang="en-US" sz="2400" b="1" dirty="0">
                <a:solidFill>
                  <a:srgbClr val="7030A0"/>
                </a:solidFill>
              </a:rPr>
              <a:t>A single photon incident on a beam  splitter</a:t>
            </a:r>
            <a:endParaRPr lang="ar-IQ" sz="2400" b="1" dirty="0">
              <a:solidFill>
                <a:srgbClr val="7030A0"/>
              </a:solidFill>
            </a:endParaRPr>
          </a:p>
          <a:p>
            <a:pPr algn="l"/>
            <a:endParaRPr lang="ar-IQ" sz="2400" dirty="0">
              <a:solidFill>
                <a:srgbClr val="7030A0"/>
              </a:solidFill>
            </a:endParaRPr>
          </a:p>
          <a:p>
            <a:pPr algn="l"/>
            <a:endParaRPr lang="ar-IQ" sz="1400" dirty="0"/>
          </a:p>
        </p:txBody>
      </p:sp>
      <p:sp>
        <p:nvSpPr>
          <p:cNvPr id="7" name="Rectangle 6"/>
          <p:cNvSpPr/>
          <p:nvPr/>
        </p:nvSpPr>
        <p:spPr>
          <a:xfrm>
            <a:off x="284130" y="362600"/>
            <a:ext cx="6179426" cy="523220"/>
          </a:xfrm>
          <a:prstGeom prst="rect">
            <a:avLst/>
          </a:prstGeom>
          <a:solidFill>
            <a:srgbClr val="3259A0"/>
          </a:solidFill>
        </p:spPr>
        <p:txBody>
          <a:bodyPr wrap="square" rtlCol="0">
            <a:spAutoFit/>
          </a:bodyPr>
          <a:lstStyle/>
          <a:p>
            <a:pPr algn="ctr"/>
            <a:r>
              <a:rPr lang="en-US" sz="2800" b="1" dirty="0">
                <a:solidFill>
                  <a:schemeClr val="bg1"/>
                </a:solidFill>
              </a:rPr>
              <a:t>Basic Property of Quantum Mechanics</a:t>
            </a:r>
            <a:endParaRPr lang="ar-IQ" sz="2800" b="1" dirty="0">
              <a:solidFill>
                <a:schemeClr val="bg1"/>
              </a:solidFill>
            </a:endParaRPr>
          </a:p>
        </p:txBody>
      </p:sp>
      <p:pic>
        <p:nvPicPr>
          <p:cNvPr id="3" name="Picture 2">
            <a:extLst>
              <a:ext uri="{FF2B5EF4-FFF2-40B4-BE49-F238E27FC236}">
                <a16:creationId xmlns:a16="http://schemas.microsoft.com/office/drawing/2014/main" id="{F0CA4CBF-64A8-46F4-A4D1-6B332B45E1F7}"/>
              </a:ext>
            </a:extLst>
          </p:cNvPr>
          <p:cNvPicPr>
            <a:picLocks noChangeAspect="1"/>
          </p:cNvPicPr>
          <p:nvPr/>
        </p:nvPicPr>
        <p:blipFill rotWithShape="1">
          <a:blip r:embed="rId2">
            <a:extLst>
              <a:ext uri="{28A0092B-C50C-407E-A947-70E740481C1C}">
                <a14:useLocalDpi xmlns:a14="http://schemas.microsoft.com/office/drawing/2010/main" val="0"/>
              </a:ext>
            </a:extLst>
          </a:blip>
          <a:srcRect r="86236" b="87199"/>
          <a:stretch/>
        </p:blipFill>
        <p:spPr>
          <a:xfrm>
            <a:off x="5480826" y="1359166"/>
            <a:ext cx="3543043" cy="2473191"/>
          </a:xfrm>
          <a:prstGeom prst="rect">
            <a:avLst/>
          </a:prstGeom>
        </p:spPr>
      </p:pic>
      <p:sp>
        <p:nvSpPr>
          <p:cNvPr id="11" name="TextBox 10">
            <a:extLst>
              <a:ext uri="{FF2B5EF4-FFF2-40B4-BE49-F238E27FC236}">
                <a16:creationId xmlns:a16="http://schemas.microsoft.com/office/drawing/2014/main" id="{6585193B-3AB7-4FCC-8759-F8D5B08894CF}"/>
              </a:ext>
            </a:extLst>
          </p:cNvPr>
          <p:cNvSpPr txBox="1"/>
          <p:nvPr/>
        </p:nvSpPr>
        <p:spPr>
          <a:xfrm>
            <a:off x="120131" y="6233790"/>
            <a:ext cx="8903738" cy="523220"/>
          </a:xfrm>
          <a:prstGeom prst="rect">
            <a:avLst/>
          </a:prstGeom>
          <a:noFill/>
          <a:ln>
            <a:solidFill>
              <a:srgbClr val="0000FF"/>
            </a:solidFill>
          </a:ln>
        </p:spPr>
        <p:txBody>
          <a:bodyPr wrap="square">
            <a:spAutoFit/>
          </a:bodyPr>
          <a:lstStyle/>
          <a:p>
            <a:r>
              <a:rPr lang="en-GB" sz="1400" b="0" i="0" u="none" strike="noStrike" baseline="0" dirty="0">
                <a:latin typeface="Times New Roman" panose="02020603050405020304" pitchFamily="18" charset="0"/>
              </a:rPr>
              <a:t>François </a:t>
            </a:r>
            <a:r>
              <a:rPr lang="en-GB" sz="1400" b="0" i="0" u="none" strike="noStrike" baseline="0" dirty="0" err="1">
                <a:latin typeface="Times New Roman" panose="02020603050405020304" pitchFamily="18" charset="0"/>
              </a:rPr>
              <a:t>Hénault</a:t>
            </a:r>
            <a:r>
              <a:rPr lang="en-GB" sz="1400" b="0" i="0" u="none" strike="noStrike" baseline="0" dirty="0">
                <a:latin typeface="Times New Roman" panose="02020603050405020304" pitchFamily="18" charset="0"/>
              </a:rPr>
              <a:t>,</a:t>
            </a:r>
            <a:r>
              <a:rPr lang="en-US" sz="1400" b="0" i="0" u="none" strike="noStrike" baseline="0" dirty="0">
                <a:solidFill>
                  <a:srgbClr val="000000"/>
                </a:solidFill>
                <a:latin typeface="Times New Roman" panose="02020603050405020304" pitchFamily="18" charset="0"/>
              </a:rPr>
              <a:t> Quantum physics and the beam splitter mystery, Proc. SPIE 9570, The Nature of Light: What are Photons, 2015. </a:t>
            </a:r>
            <a:endParaRPr lang="en-GB" sz="1400" dirty="0"/>
          </a:p>
        </p:txBody>
      </p:sp>
      <p:sp>
        <p:nvSpPr>
          <p:cNvPr id="6" name="TextBox 5">
            <a:extLst>
              <a:ext uri="{FF2B5EF4-FFF2-40B4-BE49-F238E27FC236}">
                <a16:creationId xmlns:a16="http://schemas.microsoft.com/office/drawing/2014/main" id="{4B19C01C-29E3-4564-B11A-9E809853E45F}"/>
              </a:ext>
            </a:extLst>
          </p:cNvPr>
          <p:cNvSpPr txBox="1"/>
          <p:nvPr/>
        </p:nvSpPr>
        <p:spPr>
          <a:xfrm>
            <a:off x="6944466" y="3663080"/>
            <a:ext cx="834013" cy="338554"/>
          </a:xfrm>
          <a:prstGeom prst="rect">
            <a:avLst/>
          </a:prstGeom>
          <a:noFill/>
        </p:spPr>
        <p:txBody>
          <a:bodyPr wrap="square" rtlCol="0">
            <a:spAutoFit/>
          </a:bodyPr>
          <a:lstStyle/>
          <a:p>
            <a:r>
              <a:rPr lang="en-US" sz="1600" b="1" dirty="0">
                <a:solidFill>
                  <a:srgbClr val="FF0000"/>
                </a:solidFill>
              </a:rPr>
              <a:t>50/50</a:t>
            </a:r>
            <a:endParaRPr lang="en-GB" sz="1600" b="1" dirty="0">
              <a:solidFill>
                <a:srgbClr val="FF0000"/>
              </a:solidFill>
            </a:endParaRPr>
          </a:p>
        </p:txBody>
      </p:sp>
    </p:spTree>
    <p:extLst>
      <p:ext uri="{BB962C8B-B14F-4D97-AF65-F5344CB8AC3E}">
        <p14:creationId xmlns:p14="http://schemas.microsoft.com/office/powerpoint/2010/main" val="4012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4A2AB6C-8639-4511-B306-F225BA0AC6C0}"/>
              </a:ext>
            </a:extLst>
          </p:cNvPr>
          <p:cNvGraphicFramePr/>
          <p:nvPr>
            <p:extLst>
              <p:ext uri="{D42A27DB-BD31-4B8C-83A1-F6EECF244321}">
                <p14:modId xmlns:p14="http://schemas.microsoft.com/office/powerpoint/2010/main" val="210413125"/>
              </p:ext>
            </p:extLst>
          </p:nvPr>
        </p:nvGraphicFramePr>
        <p:xfrm>
          <a:off x="122549" y="577574"/>
          <a:ext cx="9021451" cy="5778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030259-F9B5-4474-B8C3-89C182FD5770}"/>
              </a:ext>
            </a:extLst>
          </p:cNvPr>
          <p:cNvPicPr>
            <a:picLocks noChangeAspect="1"/>
          </p:cNvPicPr>
          <p:nvPr/>
        </p:nvPicPr>
        <p:blipFill>
          <a:blip r:embed="rId2"/>
          <a:stretch>
            <a:fillRect/>
          </a:stretch>
        </p:blipFill>
        <p:spPr>
          <a:xfrm>
            <a:off x="377284" y="3429000"/>
            <a:ext cx="6576175" cy="2759757"/>
          </a:xfrm>
          <a:prstGeom prst="rect">
            <a:avLst/>
          </a:prstGeom>
        </p:spPr>
      </p:pic>
      <p:sp>
        <p:nvSpPr>
          <p:cNvPr id="7" name="TextBox 6">
            <a:extLst>
              <a:ext uri="{FF2B5EF4-FFF2-40B4-BE49-F238E27FC236}">
                <a16:creationId xmlns:a16="http://schemas.microsoft.com/office/drawing/2014/main" id="{4C29963F-30FB-4723-881B-E33EF06ACB63}"/>
              </a:ext>
            </a:extLst>
          </p:cNvPr>
          <p:cNvSpPr txBox="1"/>
          <p:nvPr/>
        </p:nvSpPr>
        <p:spPr>
          <a:xfrm>
            <a:off x="301658" y="311085"/>
            <a:ext cx="2521929" cy="523220"/>
          </a:xfrm>
          <a:prstGeom prst="rect">
            <a:avLst/>
          </a:prstGeom>
          <a:solidFill>
            <a:srgbClr val="3259A0"/>
          </a:solidFill>
        </p:spPr>
        <p:txBody>
          <a:bodyPr wrap="square" rtlCol="0">
            <a:spAutoFit/>
          </a:bodyPr>
          <a:lstStyle/>
          <a:p>
            <a:pPr algn="ctr"/>
            <a:r>
              <a:rPr lang="en-US" sz="2800" b="1" dirty="0">
                <a:solidFill>
                  <a:schemeClr val="bg1"/>
                </a:solidFill>
              </a:rPr>
              <a:t>BB84 Protocol</a:t>
            </a:r>
          </a:p>
        </p:txBody>
      </p:sp>
      <p:sp>
        <p:nvSpPr>
          <p:cNvPr id="9" name="TextBox 8">
            <a:extLst>
              <a:ext uri="{FF2B5EF4-FFF2-40B4-BE49-F238E27FC236}">
                <a16:creationId xmlns:a16="http://schemas.microsoft.com/office/drawing/2014/main" id="{F17FB593-D06E-447A-AC32-24B779B52999}"/>
              </a:ext>
            </a:extLst>
          </p:cNvPr>
          <p:cNvSpPr txBox="1"/>
          <p:nvPr/>
        </p:nvSpPr>
        <p:spPr>
          <a:xfrm>
            <a:off x="75834" y="6413699"/>
            <a:ext cx="8328984" cy="307777"/>
          </a:xfrm>
          <a:prstGeom prst="rect">
            <a:avLst/>
          </a:prstGeom>
          <a:noFill/>
          <a:ln>
            <a:solidFill>
              <a:srgbClr val="0000FF"/>
            </a:solidFill>
          </a:ln>
        </p:spPr>
        <p:txBody>
          <a:bodyPr wrap="square">
            <a:spAutoFit/>
          </a:bodyPr>
          <a:lstStyle>
            <a:defPPr>
              <a:defRPr lang="en-US"/>
            </a:defPPr>
            <a:lvl1pPr>
              <a:defRPr sz="1400" b="0" i="0" u="none" strike="noStrike" baseline="0">
                <a:latin typeface="Times New Roman" panose="02020603050405020304" pitchFamily="18" charset="0"/>
              </a:defRPr>
            </a:lvl1pPr>
          </a:lstStyle>
          <a:p>
            <a:pPr algn="l"/>
            <a:r>
              <a:rPr lang="en-GB" dirty="0">
                <a:latin typeface="+mn-lt"/>
              </a:rPr>
              <a:t>Ali </a:t>
            </a:r>
            <a:r>
              <a:rPr lang="en-GB" dirty="0" err="1">
                <a:latin typeface="+mn-lt"/>
              </a:rPr>
              <a:t>Ibnun</a:t>
            </a:r>
            <a:r>
              <a:rPr lang="en-GB" dirty="0">
                <a:latin typeface="+mn-lt"/>
              </a:rPr>
              <a:t> </a:t>
            </a:r>
            <a:r>
              <a:rPr lang="en-GB" dirty="0" err="1">
                <a:latin typeface="+mn-lt"/>
              </a:rPr>
              <a:t>Nurhadi</a:t>
            </a:r>
            <a:r>
              <a:rPr lang="en-GB" dirty="0">
                <a:latin typeface="+mn-lt"/>
              </a:rPr>
              <a:t> and </a:t>
            </a:r>
            <a:r>
              <a:rPr lang="en-GB" b="0" i="0" u="none" strike="noStrike" baseline="0" dirty="0">
                <a:latin typeface="+mn-lt"/>
              </a:rPr>
              <a:t>Nana </a:t>
            </a:r>
            <a:r>
              <a:rPr lang="en-GB" b="0" i="0" u="none" strike="noStrike" baseline="0" dirty="0" err="1">
                <a:latin typeface="+mn-lt"/>
              </a:rPr>
              <a:t>Rachmana</a:t>
            </a:r>
            <a:r>
              <a:rPr lang="en-GB" b="0" i="0" u="none" strike="noStrike" baseline="0" dirty="0">
                <a:latin typeface="+mn-lt"/>
              </a:rPr>
              <a:t> </a:t>
            </a:r>
            <a:r>
              <a:rPr lang="en-GB" b="0" i="0" u="none" strike="noStrike" baseline="0" dirty="0" err="1">
                <a:latin typeface="+mn-lt"/>
              </a:rPr>
              <a:t>Syambas</a:t>
            </a:r>
            <a:r>
              <a:rPr lang="en-GB" b="0" i="0" u="none" strike="noStrike" baseline="0" dirty="0">
                <a:latin typeface="+mn-lt"/>
              </a:rPr>
              <a:t>,</a:t>
            </a:r>
            <a:r>
              <a:rPr lang="en-US" b="0" i="0" u="none" strike="noStrike" baseline="0" dirty="0">
                <a:latin typeface="+mn-lt"/>
              </a:rPr>
              <a:t> Quantum Key Distribution (QKD) Protocols: A </a:t>
            </a:r>
            <a:r>
              <a:rPr lang="en-GB" b="0" i="0" u="none" strike="noStrike" baseline="0" dirty="0">
                <a:latin typeface="+mn-lt"/>
              </a:rPr>
              <a:t>Survey. IEEE,2018 </a:t>
            </a:r>
            <a:r>
              <a:rPr lang="en-GB" dirty="0">
                <a:latin typeface="+mn-lt"/>
              </a:rPr>
              <a:t> </a:t>
            </a:r>
          </a:p>
        </p:txBody>
      </p:sp>
      <p:pic>
        <p:nvPicPr>
          <p:cNvPr id="12" name="Picture 11">
            <a:extLst>
              <a:ext uri="{FF2B5EF4-FFF2-40B4-BE49-F238E27FC236}">
                <a16:creationId xmlns:a16="http://schemas.microsoft.com/office/drawing/2014/main" id="{683D595F-FC97-47DA-B4EF-A0FC85449FDA}"/>
              </a:ext>
            </a:extLst>
          </p:cNvPr>
          <p:cNvPicPr>
            <a:picLocks noChangeAspect="1"/>
          </p:cNvPicPr>
          <p:nvPr/>
        </p:nvPicPr>
        <p:blipFill rotWithShape="1">
          <a:blip r:embed="rId3"/>
          <a:srcRect l="7033" t="20174" r="46154" b="41063"/>
          <a:stretch/>
        </p:blipFill>
        <p:spPr>
          <a:xfrm>
            <a:off x="3104616" y="510333"/>
            <a:ext cx="5850737" cy="2725142"/>
          </a:xfrm>
          <a:prstGeom prst="rect">
            <a:avLst/>
          </a:prstGeom>
        </p:spPr>
      </p:pic>
      <p:sp>
        <p:nvSpPr>
          <p:cNvPr id="13" name="TextBox 12">
            <a:extLst>
              <a:ext uri="{FF2B5EF4-FFF2-40B4-BE49-F238E27FC236}">
                <a16:creationId xmlns:a16="http://schemas.microsoft.com/office/drawing/2014/main" id="{CB55D306-15BD-4580-9161-0A0E93C1A24D}"/>
              </a:ext>
            </a:extLst>
          </p:cNvPr>
          <p:cNvSpPr txBox="1"/>
          <p:nvPr/>
        </p:nvSpPr>
        <p:spPr>
          <a:xfrm>
            <a:off x="3265714" y="884545"/>
            <a:ext cx="1889090" cy="2221992"/>
          </a:xfrm>
          <a:prstGeom prst="rect">
            <a:avLst/>
          </a:prstGeom>
          <a:noFill/>
          <a:ln w="38100">
            <a:solidFill>
              <a:srgbClr val="FF0000"/>
            </a:solidFill>
          </a:ln>
        </p:spPr>
        <p:txBody>
          <a:bodyPr wrap="square" rtlCol="0">
            <a:spAutoFit/>
          </a:bodyPr>
          <a:lstStyle/>
          <a:p>
            <a:endParaRPr lang="en-GB" dirty="0"/>
          </a:p>
        </p:txBody>
      </p:sp>
      <p:sp>
        <p:nvSpPr>
          <p:cNvPr id="14" name="TextBox 13">
            <a:extLst>
              <a:ext uri="{FF2B5EF4-FFF2-40B4-BE49-F238E27FC236}">
                <a16:creationId xmlns:a16="http://schemas.microsoft.com/office/drawing/2014/main" id="{1F7B53E8-C767-4E6C-BA14-F08D643B00EA}"/>
              </a:ext>
            </a:extLst>
          </p:cNvPr>
          <p:cNvSpPr txBox="1"/>
          <p:nvPr/>
        </p:nvSpPr>
        <p:spPr>
          <a:xfrm>
            <a:off x="6342184" y="761908"/>
            <a:ext cx="2500158" cy="2442150"/>
          </a:xfrm>
          <a:prstGeom prst="rect">
            <a:avLst/>
          </a:prstGeom>
          <a:noFill/>
          <a:ln w="38100">
            <a:solidFill>
              <a:srgbClr val="00B050"/>
            </a:solidFill>
          </a:ln>
        </p:spPr>
        <p:txBody>
          <a:bodyPr wrap="square" rtlCol="0">
            <a:spAutoFit/>
          </a:bodyPr>
          <a:lstStyle/>
          <a:p>
            <a:endParaRPr lang="en-GB" dirty="0"/>
          </a:p>
        </p:txBody>
      </p:sp>
    </p:spTree>
    <p:extLst>
      <p:ext uri="{BB962C8B-B14F-4D97-AF65-F5344CB8AC3E}">
        <p14:creationId xmlns:p14="http://schemas.microsoft.com/office/powerpoint/2010/main" val="277011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3B47D9-DD7D-4FDA-8343-9D49F4CA319E}"/>
              </a:ext>
            </a:extLst>
          </p:cNvPr>
          <p:cNvPicPr>
            <a:picLocks noChangeAspect="1"/>
          </p:cNvPicPr>
          <p:nvPr/>
        </p:nvPicPr>
        <p:blipFill>
          <a:blip r:embed="rId2"/>
          <a:stretch>
            <a:fillRect/>
          </a:stretch>
        </p:blipFill>
        <p:spPr>
          <a:xfrm>
            <a:off x="1532217" y="203929"/>
            <a:ext cx="5237896" cy="2237832"/>
          </a:xfrm>
          <a:prstGeom prst="rect">
            <a:avLst/>
          </a:prstGeom>
        </p:spPr>
      </p:pic>
      <p:pic>
        <p:nvPicPr>
          <p:cNvPr id="6" name="Picture 5">
            <a:extLst>
              <a:ext uri="{FF2B5EF4-FFF2-40B4-BE49-F238E27FC236}">
                <a16:creationId xmlns:a16="http://schemas.microsoft.com/office/drawing/2014/main" id="{5AC41EB4-FBB4-4C93-BA9A-A6505FEDED43}"/>
              </a:ext>
            </a:extLst>
          </p:cNvPr>
          <p:cNvPicPr>
            <a:picLocks noChangeAspect="1"/>
          </p:cNvPicPr>
          <p:nvPr/>
        </p:nvPicPr>
        <p:blipFill rotWithShape="1">
          <a:blip r:embed="rId3"/>
          <a:srcRect l="25824" t="35299" r="24945" b="13907"/>
          <a:stretch/>
        </p:blipFill>
        <p:spPr>
          <a:xfrm>
            <a:off x="945458" y="2512097"/>
            <a:ext cx="7253084" cy="4209379"/>
          </a:xfrm>
          <a:prstGeom prst="rect">
            <a:avLst/>
          </a:prstGeom>
        </p:spPr>
      </p:pic>
    </p:spTree>
    <p:extLst>
      <p:ext uri="{BB962C8B-B14F-4D97-AF65-F5344CB8AC3E}">
        <p14:creationId xmlns:p14="http://schemas.microsoft.com/office/powerpoint/2010/main" val="2410413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752</TotalTime>
  <Words>434</Words>
  <Application>Microsoft Office PowerPoint</Application>
  <PresentationFormat>On-screen Show (4:3)</PresentationFormat>
  <Paragraphs>77</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Broadway</vt:lpstr>
      <vt:lpstr>Calibri</vt:lpstr>
      <vt:lpstr>Calibri Light</vt:lpstr>
      <vt:lpstr>Times New Roman</vt:lpstr>
      <vt:lpstr>Wingdings</vt:lpstr>
      <vt:lpstr>Office Theme</vt:lpstr>
      <vt:lpstr>Quantum Optics Applications in Communications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Optics Applications in Communication</dc:title>
  <dc:creator>Salwa Marwan</dc:creator>
  <cp:lastModifiedBy>Salwa Marwan</cp:lastModifiedBy>
  <cp:revision>121</cp:revision>
  <dcterms:created xsi:type="dcterms:W3CDTF">2022-12-29T07:14:11Z</dcterms:created>
  <dcterms:modified xsi:type="dcterms:W3CDTF">2025-03-03T21:42:23Z</dcterms:modified>
</cp:coreProperties>
</file>