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Vitamin in Metabolism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4191000" cy="175260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Zainab</a:t>
            </a:r>
            <a:r>
              <a:rPr lang="en-US" dirty="0"/>
              <a:t> A. Salman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10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17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304800"/>
            <a:ext cx="8214078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8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2562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6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8686800" cy="40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Vitamins</a:t>
            </a:r>
          </a:p>
        </p:txBody>
      </p:sp>
    </p:spTree>
    <p:extLst>
      <p:ext uri="{BB962C8B-B14F-4D97-AF65-F5344CB8AC3E}">
        <p14:creationId xmlns:p14="http://schemas.microsoft.com/office/powerpoint/2010/main" val="174854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304800"/>
            <a:ext cx="8046156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228600"/>
            <a:ext cx="8046156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31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</TotalTime>
  <Words>12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Concourse</vt:lpstr>
      <vt:lpstr>Vitamin in Metabolism </vt:lpstr>
      <vt:lpstr>PowerPoint Presentation</vt:lpstr>
      <vt:lpstr>PowerPoint Presentation</vt:lpstr>
      <vt:lpstr>PowerPoint Presentation</vt:lpstr>
      <vt:lpstr>Classification of Vitamins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abdalbasit Fatihallah</cp:lastModifiedBy>
  <cp:revision>2</cp:revision>
  <dcterms:created xsi:type="dcterms:W3CDTF">2006-08-16T00:00:00Z</dcterms:created>
  <dcterms:modified xsi:type="dcterms:W3CDTF">2025-03-05T19:24:07Z</dcterms:modified>
</cp:coreProperties>
</file>