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58FB3-1CD7-4D03-9285-219CCF040F13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DC1C087E-04D5-4AC5-8054-20ECC4DA4956}">
      <dgm:prSet phldrT="[نص]"/>
      <dgm:spPr/>
      <dgm:t>
        <a:bodyPr/>
        <a:lstStyle/>
        <a:p>
          <a:pPr rtl="1"/>
          <a:r>
            <a:rPr lang="ar-IQ" dirty="0" smtClean="0"/>
            <a:t>التكلفة المادية</a:t>
          </a:r>
          <a:endParaRPr lang="ar-IQ" dirty="0"/>
        </a:p>
      </dgm:t>
    </dgm:pt>
    <dgm:pt modelId="{EDC3F8A2-53A2-42BB-B87F-92E0D6197FD3}" type="parTrans" cxnId="{9EC45667-3A12-4D8A-8E49-B924B8D3AF82}">
      <dgm:prSet/>
      <dgm:spPr/>
      <dgm:t>
        <a:bodyPr/>
        <a:lstStyle/>
        <a:p>
          <a:pPr rtl="1"/>
          <a:endParaRPr lang="ar-IQ"/>
        </a:p>
      </dgm:t>
    </dgm:pt>
    <dgm:pt modelId="{DB08A537-3554-4626-AC84-54642F8A6660}" type="sibTrans" cxnId="{9EC45667-3A12-4D8A-8E49-B924B8D3AF82}">
      <dgm:prSet/>
      <dgm:spPr/>
      <dgm:t>
        <a:bodyPr/>
        <a:lstStyle/>
        <a:p>
          <a:pPr rtl="1"/>
          <a:endParaRPr lang="ar-IQ"/>
        </a:p>
      </dgm:t>
    </dgm:pt>
    <dgm:pt modelId="{132AC447-7C9F-4A9A-B53D-EB67497288F2}">
      <dgm:prSet phldrT="[نص]"/>
      <dgm:spPr/>
      <dgm:t>
        <a:bodyPr/>
        <a:lstStyle/>
        <a:p>
          <a:pPr rtl="1"/>
          <a:r>
            <a:rPr lang="ar-IQ" dirty="0" smtClean="0"/>
            <a:t>الطباعة</a:t>
          </a:r>
          <a:endParaRPr lang="ar-IQ" dirty="0"/>
        </a:p>
      </dgm:t>
    </dgm:pt>
    <dgm:pt modelId="{CF28EA45-DE9F-4793-B047-910BF48CCEE8}" type="parTrans" cxnId="{116CF435-8FDB-4456-9D3A-E10EA394E4AB}">
      <dgm:prSet/>
      <dgm:spPr/>
      <dgm:t>
        <a:bodyPr/>
        <a:lstStyle/>
        <a:p>
          <a:pPr rtl="1"/>
          <a:endParaRPr lang="ar-IQ"/>
        </a:p>
      </dgm:t>
    </dgm:pt>
    <dgm:pt modelId="{4AF806FA-A866-467F-88D2-5883C6DD07BA}" type="sibTrans" cxnId="{116CF435-8FDB-4456-9D3A-E10EA394E4AB}">
      <dgm:prSet/>
      <dgm:spPr/>
      <dgm:t>
        <a:bodyPr/>
        <a:lstStyle/>
        <a:p>
          <a:pPr rtl="1"/>
          <a:endParaRPr lang="ar-IQ"/>
        </a:p>
      </dgm:t>
    </dgm:pt>
    <dgm:pt modelId="{73EE655E-1ACB-4C45-AF04-73A715ED2B9C}">
      <dgm:prSet phldrT="[نص]"/>
      <dgm:spPr/>
      <dgm:t>
        <a:bodyPr/>
        <a:lstStyle/>
        <a:p>
          <a:pPr rtl="1"/>
          <a:r>
            <a:rPr lang="ar-IQ" dirty="0" smtClean="0"/>
            <a:t>التواجد في مكان واحد</a:t>
          </a:r>
          <a:endParaRPr lang="ar-IQ" dirty="0"/>
        </a:p>
      </dgm:t>
    </dgm:pt>
    <dgm:pt modelId="{07C70653-341D-407D-915F-D1248BFDCE63}" type="parTrans" cxnId="{AB4CB5AD-F6ED-4378-93F0-E61942369C1E}">
      <dgm:prSet/>
      <dgm:spPr/>
      <dgm:t>
        <a:bodyPr/>
        <a:lstStyle/>
        <a:p>
          <a:pPr rtl="1"/>
          <a:endParaRPr lang="ar-IQ"/>
        </a:p>
      </dgm:t>
    </dgm:pt>
    <dgm:pt modelId="{401BAA95-029C-4EA1-889F-8EB9172500AA}" type="sibTrans" cxnId="{AB4CB5AD-F6ED-4378-93F0-E61942369C1E}">
      <dgm:prSet/>
      <dgm:spPr/>
      <dgm:t>
        <a:bodyPr/>
        <a:lstStyle/>
        <a:p>
          <a:pPr rtl="1"/>
          <a:endParaRPr lang="ar-IQ"/>
        </a:p>
      </dgm:t>
    </dgm:pt>
    <dgm:pt modelId="{9306807A-3D94-4EE6-A833-838923BC629B}">
      <dgm:prSet/>
      <dgm:spPr/>
      <dgm:t>
        <a:bodyPr/>
        <a:lstStyle/>
        <a:p>
          <a:pPr rtl="1"/>
          <a:r>
            <a:rPr lang="ar-IQ" dirty="0" smtClean="0"/>
            <a:t>الخبر باتجاه واحد</a:t>
          </a:r>
          <a:endParaRPr lang="ar-IQ" dirty="0"/>
        </a:p>
      </dgm:t>
    </dgm:pt>
    <dgm:pt modelId="{0D1FD1E8-0632-46A1-8285-6804CEDDC025}" type="parTrans" cxnId="{4ABDD3A8-9CF8-4778-B3AD-EB8CF2A35E88}">
      <dgm:prSet/>
      <dgm:spPr/>
      <dgm:t>
        <a:bodyPr/>
        <a:lstStyle/>
        <a:p>
          <a:pPr rtl="1"/>
          <a:endParaRPr lang="ar-IQ"/>
        </a:p>
      </dgm:t>
    </dgm:pt>
    <dgm:pt modelId="{6A47F7D7-F601-4B77-BBC9-D20F8EA21300}" type="sibTrans" cxnId="{4ABDD3A8-9CF8-4778-B3AD-EB8CF2A35E88}">
      <dgm:prSet/>
      <dgm:spPr/>
      <dgm:t>
        <a:bodyPr/>
        <a:lstStyle/>
        <a:p>
          <a:pPr rtl="1"/>
          <a:endParaRPr lang="ar-IQ"/>
        </a:p>
      </dgm:t>
    </dgm:pt>
    <dgm:pt modelId="{2C0B0AAE-7CA1-433A-837B-5EA04E66F105}" type="pres">
      <dgm:prSet presAssocID="{68C58FB3-1CD7-4D03-9285-219CCF040F13}" presName="cycle" presStyleCnt="0">
        <dgm:presLayoutVars>
          <dgm:dir/>
          <dgm:resizeHandles val="exact"/>
        </dgm:presLayoutVars>
      </dgm:prSet>
      <dgm:spPr/>
    </dgm:pt>
    <dgm:pt modelId="{15287F2E-5745-4072-8059-AE651F8C38F7}" type="pres">
      <dgm:prSet presAssocID="{DC1C087E-04D5-4AC5-8054-20ECC4DA49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EF867E2-7CD5-41A3-BC1B-4ABE2B62ACBE}" type="pres">
      <dgm:prSet presAssocID="{DC1C087E-04D5-4AC5-8054-20ECC4DA4956}" presName="spNode" presStyleCnt="0"/>
      <dgm:spPr/>
    </dgm:pt>
    <dgm:pt modelId="{CF12D1F1-BDA7-4989-A3FA-CBC42E820AEF}" type="pres">
      <dgm:prSet presAssocID="{DB08A537-3554-4626-AC84-54642F8A6660}" presName="sibTrans" presStyleLbl="sibTrans1D1" presStyleIdx="0" presStyleCnt="4"/>
      <dgm:spPr/>
    </dgm:pt>
    <dgm:pt modelId="{870EE9FC-E9E2-4EA9-B56D-F70783DD4112}" type="pres">
      <dgm:prSet presAssocID="{132AC447-7C9F-4A9A-B53D-EB67497288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7A2C28D-F410-4CA0-AF17-632018B9427D}" type="pres">
      <dgm:prSet presAssocID="{132AC447-7C9F-4A9A-B53D-EB67497288F2}" presName="spNode" presStyleCnt="0"/>
      <dgm:spPr/>
    </dgm:pt>
    <dgm:pt modelId="{617AFC00-917E-4594-9E2F-C063C0FB0900}" type="pres">
      <dgm:prSet presAssocID="{4AF806FA-A866-467F-88D2-5883C6DD07BA}" presName="sibTrans" presStyleLbl="sibTrans1D1" presStyleIdx="1" presStyleCnt="4"/>
      <dgm:spPr/>
    </dgm:pt>
    <dgm:pt modelId="{9486B8F4-C32F-4FF2-B0DD-9540D3C1FB4F}" type="pres">
      <dgm:prSet presAssocID="{9306807A-3D94-4EE6-A833-838923BC62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5BF4B6F-EEF4-47DF-81CD-83D16B1D048E}" type="pres">
      <dgm:prSet presAssocID="{9306807A-3D94-4EE6-A833-838923BC629B}" presName="spNode" presStyleCnt="0"/>
      <dgm:spPr/>
    </dgm:pt>
    <dgm:pt modelId="{979FF7C0-4F38-4E06-9522-B1A344EE36C7}" type="pres">
      <dgm:prSet presAssocID="{6A47F7D7-F601-4B77-BBC9-D20F8EA21300}" presName="sibTrans" presStyleLbl="sibTrans1D1" presStyleIdx="2" presStyleCnt="4"/>
      <dgm:spPr/>
    </dgm:pt>
    <dgm:pt modelId="{C57A7B87-81A2-416E-89D5-C37F036F3495}" type="pres">
      <dgm:prSet presAssocID="{73EE655E-1ACB-4C45-AF04-73A715ED2B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3860438-01CD-4120-B43A-406DBD437F51}" type="pres">
      <dgm:prSet presAssocID="{73EE655E-1ACB-4C45-AF04-73A715ED2B9C}" presName="spNode" presStyleCnt="0"/>
      <dgm:spPr/>
    </dgm:pt>
    <dgm:pt modelId="{695D01CC-3CF9-491B-81D8-A77A65CBBC8B}" type="pres">
      <dgm:prSet presAssocID="{401BAA95-029C-4EA1-889F-8EB9172500AA}" presName="sibTrans" presStyleLbl="sibTrans1D1" presStyleIdx="3" presStyleCnt="4"/>
      <dgm:spPr/>
    </dgm:pt>
  </dgm:ptLst>
  <dgm:cxnLst>
    <dgm:cxn modelId="{CB57C41A-5EAF-4AD5-973C-41D2853AF58D}" type="presOf" srcId="{DC1C087E-04D5-4AC5-8054-20ECC4DA4956}" destId="{15287F2E-5745-4072-8059-AE651F8C38F7}" srcOrd="0" destOrd="0" presId="urn:microsoft.com/office/officeart/2005/8/layout/cycle6"/>
    <dgm:cxn modelId="{BF4D4B88-01E6-42A3-AB48-A685A9A9F745}" type="presOf" srcId="{4AF806FA-A866-467F-88D2-5883C6DD07BA}" destId="{617AFC00-917E-4594-9E2F-C063C0FB0900}" srcOrd="0" destOrd="0" presId="urn:microsoft.com/office/officeart/2005/8/layout/cycle6"/>
    <dgm:cxn modelId="{1A03B685-62E9-4380-939A-FD87A585465F}" type="presOf" srcId="{DB08A537-3554-4626-AC84-54642F8A6660}" destId="{CF12D1F1-BDA7-4989-A3FA-CBC42E820AEF}" srcOrd="0" destOrd="0" presId="urn:microsoft.com/office/officeart/2005/8/layout/cycle6"/>
    <dgm:cxn modelId="{1E700638-1550-4977-B236-A64598BA4642}" type="presOf" srcId="{6A47F7D7-F601-4B77-BBC9-D20F8EA21300}" destId="{979FF7C0-4F38-4E06-9522-B1A344EE36C7}" srcOrd="0" destOrd="0" presId="urn:microsoft.com/office/officeart/2005/8/layout/cycle6"/>
    <dgm:cxn modelId="{116CF435-8FDB-4456-9D3A-E10EA394E4AB}" srcId="{68C58FB3-1CD7-4D03-9285-219CCF040F13}" destId="{132AC447-7C9F-4A9A-B53D-EB67497288F2}" srcOrd="1" destOrd="0" parTransId="{CF28EA45-DE9F-4793-B047-910BF48CCEE8}" sibTransId="{4AF806FA-A866-467F-88D2-5883C6DD07BA}"/>
    <dgm:cxn modelId="{EE9416BD-2ADF-46E0-851D-6EA2B272C0E1}" type="presOf" srcId="{132AC447-7C9F-4A9A-B53D-EB67497288F2}" destId="{870EE9FC-E9E2-4EA9-B56D-F70783DD4112}" srcOrd="0" destOrd="0" presId="urn:microsoft.com/office/officeart/2005/8/layout/cycle6"/>
    <dgm:cxn modelId="{DAE2A6AA-0DAF-41C6-9E4D-D357875A44FE}" type="presOf" srcId="{401BAA95-029C-4EA1-889F-8EB9172500AA}" destId="{695D01CC-3CF9-491B-81D8-A77A65CBBC8B}" srcOrd="0" destOrd="0" presId="urn:microsoft.com/office/officeart/2005/8/layout/cycle6"/>
    <dgm:cxn modelId="{FD52DDAE-048D-4984-84B0-075D33F22383}" type="presOf" srcId="{9306807A-3D94-4EE6-A833-838923BC629B}" destId="{9486B8F4-C32F-4FF2-B0DD-9540D3C1FB4F}" srcOrd="0" destOrd="0" presId="urn:microsoft.com/office/officeart/2005/8/layout/cycle6"/>
    <dgm:cxn modelId="{AB4CB5AD-F6ED-4378-93F0-E61942369C1E}" srcId="{68C58FB3-1CD7-4D03-9285-219CCF040F13}" destId="{73EE655E-1ACB-4C45-AF04-73A715ED2B9C}" srcOrd="3" destOrd="0" parTransId="{07C70653-341D-407D-915F-D1248BFDCE63}" sibTransId="{401BAA95-029C-4EA1-889F-8EB9172500AA}"/>
    <dgm:cxn modelId="{4ABDD3A8-9CF8-4778-B3AD-EB8CF2A35E88}" srcId="{68C58FB3-1CD7-4D03-9285-219CCF040F13}" destId="{9306807A-3D94-4EE6-A833-838923BC629B}" srcOrd="2" destOrd="0" parTransId="{0D1FD1E8-0632-46A1-8285-6804CEDDC025}" sibTransId="{6A47F7D7-F601-4B77-BBC9-D20F8EA21300}"/>
    <dgm:cxn modelId="{CA762BF8-6955-4E0A-8040-BA25E699566C}" type="presOf" srcId="{73EE655E-1ACB-4C45-AF04-73A715ED2B9C}" destId="{C57A7B87-81A2-416E-89D5-C37F036F3495}" srcOrd="0" destOrd="0" presId="urn:microsoft.com/office/officeart/2005/8/layout/cycle6"/>
    <dgm:cxn modelId="{9EC45667-3A12-4D8A-8E49-B924B8D3AF82}" srcId="{68C58FB3-1CD7-4D03-9285-219CCF040F13}" destId="{DC1C087E-04D5-4AC5-8054-20ECC4DA4956}" srcOrd="0" destOrd="0" parTransId="{EDC3F8A2-53A2-42BB-B87F-92E0D6197FD3}" sibTransId="{DB08A537-3554-4626-AC84-54642F8A6660}"/>
    <dgm:cxn modelId="{79B6F933-7A8C-46D1-885C-A9DC282AB4B1}" type="presOf" srcId="{68C58FB3-1CD7-4D03-9285-219CCF040F13}" destId="{2C0B0AAE-7CA1-433A-837B-5EA04E66F105}" srcOrd="0" destOrd="0" presId="urn:microsoft.com/office/officeart/2005/8/layout/cycle6"/>
    <dgm:cxn modelId="{AE285723-EF1B-44FC-89C8-382B3FD75562}" type="presParOf" srcId="{2C0B0AAE-7CA1-433A-837B-5EA04E66F105}" destId="{15287F2E-5745-4072-8059-AE651F8C38F7}" srcOrd="0" destOrd="0" presId="urn:microsoft.com/office/officeart/2005/8/layout/cycle6"/>
    <dgm:cxn modelId="{CF444D21-F62B-48C5-8E45-2D6698092F63}" type="presParOf" srcId="{2C0B0AAE-7CA1-433A-837B-5EA04E66F105}" destId="{1EF867E2-7CD5-41A3-BC1B-4ABE2B62ACBE}" srcOrd="1" destOrd="0" presId="urn:microsoft.com/office/officeart/2005/8/layout/cycle6"/>
    <dgm:cxn modelId="{B20124EE-254E-49BD-87DA-454009F73C32}" type="presParOf" srcId="{2C0B0AAE-7CA1-433A-837B-5EA04E66F105}" destId="{CF12D1F1-BDA7-4989-A3FA-CBC42E820AEF}" srcOrd="2" destOrd="0" presId="urn:microsoft.com/office/officeart/2005/8/layout/cycle6"/>
    <dgm:cxn modelId="{5EF38299-DB92-43F2-86BE-295444B26846}" type="presParOf" srcId="{2C0B0AAE-7CA1-433A-837B-5EA04E66F105}" destId="{870EE9FC-E9E2-4EA9-B56D-F70783DD4112}" srcOrd="3" destOrd="0" presId="urn:microsoft.com/office/officeart/2005/8/layout/cycle6"/>
    <dgm:cxn modelId="{D832F174-C0FD-40AC-B0E7-A8BEE7BCADDA}" type="presParOf" srcId="{2C0B0AAE-7CA1-433A-837B-5EA04E66F105}" destId="{07A2C28D-F410-4CA0-AF17-632018B9427D}" srcOrd="4" destOrd="0" presId="urn:microsoft.com/office/officeart/2005/8/layout/cycle6"/>
    <dgm:cxn modelId="{2E0D5B6F-7375-423B-BA1B-8400E876F40F}" type="presParOf" srcId="{2C0B0AAE-7CA1-433A-837B-5EA04E66F105}" destId="{617AFC00-917E-4594-9E2F-C063C0FB0900}" srcOrd="5" destOrd="0" presId="urn:microsoft.com/office/officeart/2005/8/layout/cycle6"/>
    <dgm:cxn modelId="{68A43ABC-1113-4835-88E5-FEBCABCFF269}" type="presParOf" srcId="{2C0B0AAE-7CA1-433A-837B-5EA04E66F105}" destId="{9486B8F4-C32F-4FF2-B0DD-9540D3C1FB4F}" srcOrd="6" destOrd="0" presId="urn:microsoft.com/office/officeart/2005/8/layout/cycle6"/>
    <dgm:cxn modelId="{313459E4-8F76-4067-97B8-8832AE12D420}" type="presParOf" srcId="{2C0B0AAE-7CA1-433A-837B-5EA04E66F105}" destId="{45BF4B6F-EEF4-47DF-81CD-83D16B1D048E}" srcOrd="7" destOrd="0" presId="urn:microsoft.com/office/officeart/2005/8/layout/cycle6"/>
    <dgm:cxn modelId="{1BA90BA1-A8A2-4D31-B4FE-449D9899DF4E}" type="presParOf" srcId="{2C0B0AAE-7CA1-433A-837B-5EA04E66F105}" destId="{979FF7C0-4F38-4E06-9522-B1A344EE36C7}" srcOrd="8" destOrd="0" presId="urn:microsoft.com/office/officeart/2005/8/layout/cycle6"/>
    <dgm:cxn modelId="{8E3E773C-995A-4E25-9046-13CEFCC60706}" type="presParOf" srcId="{2C0B0AAE-7CA1-433A-837B-5EA04E66F105}" destId="{C57A7B87-81A2-416E-89D5-C37F036F3495}" srcOrd="9" destOrd="0" presId="urn:microsoft.com/office/officeart/2005/8/layout/cycle6"/>
    <dgm:cxn modelId="{5BA81C92-F47F-45C4-A68A-D35B197DE26E}" type="presParOf" srcId="{2C0B0AAE-7CA1-433A-837B-5EA04E66F105}" destId="{43860438-01CD-4120-B43A-406DBD437F51}" srcOrd="10" destOrd="0" presId="urn:microsoft.com/office/officeart/2005/8/layout/cycle6"/>
    <dgm:cxn modelId="{6F52C90D-4E4C-49C8-A84C-58F5ACD33783}" type="presParOf" srcId="{2C0B0AAE-7CA1-433A-837B-5EA04E66F105}" destId="{695D01CC-3CF9-491B-81D8-A77A65CBBC8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58FB3-1CD7-4D03-9285-219CCF040F13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DC1C087E-04D5-4AC5-8054-20ECC4DA4956}">
      <dgm:prSet phldrT="[نص]"/>
      <dgm:spPr/>
      <dgm:t>
        <a:bodyPr/>
        <a:lstStyle/>
        <a:p>
          <a:pPr rtl="1"/>
          <a:r>
            <a:rPr lang="ar-IQ" dirty="0" smtClean="0"/>
            <a:t>قلة التكلفة المادية</a:t>
          </a:r>
          <a:endParaRPr lang="ar-IQ" dirty="0"/>
        </a:p>
      </dgm:t>
    </dgm:pt>
    <dgm:pt modelId="{EDC3F8A2-53A2-42BB-B87F-92E0D6197FD3}" type="parTrans" cxnId="{9EC45667-3A12-4D8A-8E49-B924B8D3AF82}">
      <dgm:prSet/>
      <dgm:spPr/>
      <dgm:t>
        <a:bodyPr/>
        <a:lstStyle/>
        <a:p>
          <a:pPr rtl="1"/>
          <a:endParaRPr lang="ar-IQ"/>
        </a:p>
      </dgm:t>
    </dgm:pt>
    <dgm:pt modelId="{DB08A537-3554-4626-AC84-54642F8A6660}" type="sibTrans" cxnId="{9EC45667-3A12-4D8A-8E49-B924B8D3AF82}">
      <dgm:prSet/>
      <dgm:spPr/>
      <dgm:t>
        <a:bodyPr/>
        <a:lstStyle/>
        <a:p>
          <a:pPr rtl="1"/>
          <a:endParaRPr lang="ar-IQ"/>
        </a:p>
      </dgm:t>
    </dgm:pt>
    <dgm:pt modelId="{132AC447-7C9F-4A9A-B53D-EB67497288F2}">
      <dgm:prSet phldrT="[نص]"/>
      <dgm:spPr/>
      <dgm:t>
        <a:bodyPr/>
        <a:lstStyle/>
        <a:p>
          <a:pPr rtl="1"/>
          <a:r>
            <a:rPr lang="ar-IQ" dirty="0" smtClean="0"/>
            <a:t>لا تحتاج الطباعة</a:t>
          </a:r>
          <a:endParaRPr lang="ar-IQ" dirty="0"/>
        </a:p>
      </dgm:t>
    </dgm:pt>
    <dgm:pt modelId="{CF28EA45-DE9F-4793-B047-910BF48CCEE8}" type="parTrans" cxnId="{116CF435-8FDB-4456-9D3A-E10EA394E4AB}">
      <dgm:prSet/>
      <dgm:spPr/>
      <dgm:t>
        <a:bodyPr/>
        <a:lstStyle/>
        <a:p>
          <a:pPr rtl="1"/>
          <a:endParaRPr lang="ar-IQ"/>
        </a:p>
      </dgm:t>
    </dgm:pt>
    <dgm:pt modelId="{4AF806FA-A866-467F-88D2-5883C6DD07BA}" type="sibTrans" cxnId="{116CF435-8FDB-4456-9D3A-E10EA394E4AB}">
      <dgm:prSet/>
      <dgm:spPr/>
      <dgm:t>
        <a:bodyPr/>
        <a:lstStyle/>
        <a:p>
          <a:pPr rtl="1"/>
          <a:endParaRPr lang="ar-IQ"/>
        </a:p>
      </dgm:t>
    </dgm:pt>
    <dgm:pt modelId="{73EE655E-1ACB-4C45-AF04-73A715ED2B9C}">
      <dgm:prSet phldrT="[نص]"/>
      <dgm:spPr/>
      <dgm:t>
        <a:bodyPr/>
        <a:lstStyle/>
        <a:p>
          <a:pPr rtl="1"/>
          <a:r>
            <a:rPr lang="ar-IQ" dirty="0" smtClean="0"/>
            <a:t>ليس ضرورياً التواجد في مكان واحد</a:t>
          </a:r>
          <a:endParaRPr lang="ar-IQ" dirty="0"/>
        </a:p>
      </dgm:t>
    </dgm:pt>
    <dgm:pt modelId="{07C70653-341D-407D-915F-D1248BFDCE63}" type="parTrans" cxnId="{AB4CB5AD-F6ED-4378-93F0-E61942369C1E}">
      <dgm:prSet/>
      <dgm:spPr/>
      <dgm:t>
        <a:bodyPr/>
        <a:lstStyle/>
        <a:p>
          <a:pPr rtl="1"/>
          <a:endParaRPr lang="ar-IQ"/>
        </a:p>
      </dgm:t>
    </dgm:pt>
    <dgm:pt modelId="{401BAA95-029C-4EA1-889F-8EB9172500AA}" type="sibTrans" cxnId="{AB4CB5AD-F6ED-4378-93F0-E61942369C1E}">
      <dgm:prSet/>
      <dgm:spPr/>
      <dgm:t>
        <a:bodyPr/>
        <a:lstStyle/>
        <a:p>
          <a:pPr rtl="1"/>
          <a:endParaRPr lang="ar-IQ"/>
        </a:p>
      </dgm:t>
    </dgm:pt>
    <dgm:pt modelId="{9306807A-3D94-4EE6-A833-838923BC629B}">
      <dgm:prSet/>
      <dgm:spPr/>
      <dgm:t>
        <a:bodyPr/>
        <a:lstStyle/>
        <a:p>
          <a:pPr rtl="1"/>
          <a:r>
            <a:rPr lang="ar-IQ" dirty="0" smtClean="0"/>
            <a:t>الخبر باتجاهين والتفاعل مع الخبر</a:t>
          </a:r>
          <a:endParaRPr lang="ar-IQ" dirty="0"/>
        </a:p>
      </dgm:t>
    </dgm:pt>
    <dgm:pt modelId="{0D1FD1E8-0632-46A1-8285-6804CEDDC025}" type="parTrans" cxnId="{4ABDD3A8-9CF8-4778-B3AD-EB8CF2A35E88}">
      <dgm:prSet/>
      <dgm:spPr/>
      <dgm:t>
        <a:bodyPr/>
        <a:lstStyle/>
        <a:p>
          <a:pPr rtl="1"/>
          <a:endParaRPr lang="ar-IQ"/>
        </a:p>
      </dgm:t>
    </dgm:pt>
    <dgm:pt modelId="{6A47F7D7-F601-4B77-BBC9-D20F8EA21300}" type="sibTrans" cxnId="{4ABDD3A8-9CF8-4778-B3AD-EB8CF2A35E88}">
      <dgm:prSet/>
      <dgm:spPr/>
      <dgm:t>
        <a:bodyPr/>
        <a:lstStyle/>
        <a:p>
          <a:pPr rtl="1"/>
          <a:endParaRPr lang="ar-IQ"/>
        </a:p>
      </dgm:t>
    </dgm:pt>
    <dgm:pt modelId="{2C0B0AAE-7CA1-433A-837B-5EA04E66F105}" type="pres">
      <dgm:prSet presAssocID="{68C58FB3-1CD7-4D03-9285-219CCF040F13}" presName="cycle" presStyleCnt="0">
        <dgm:presLayoutVars>
          <dgm:dir/>
          <dgm:resizeHandles val="exact"/>
        </dgm:presLayoutVars>
      </dgm:prSet>
      <dgm:spPr/>
    </dgm:pt>
    <dgm:pt modelId="{15287F2E-5745-4072-8059-AE651F8C38F7}" type="pres">
      <dgm:prSet presAssocID="{DC1C087E-04D5-4AC5-8054-20ECC4DA49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EF867E2-7CD5-41A3-BC1B-4ABE2B62ACBE}" type="pres">
      <dgm:prSet presAssocID="{DC1C087E-04D5-4AC5-8054-20ECC4DA4956}" presName="spNode" presStyleCnt="0"/>
      <dgm:spPr/>
    </dgm:pt>
    <dgm:pt modelId="{CF12D1F1-BDA7-4989-A3FA-CBC42E820AEF}" type="pres">
      <dgm:prSet presAssocID="{DB08A537-3554-4626-AC84-54642F8A6660}" presName="sibTrans" presStyleLbl="sibTrans1D1" presStyleIdx="0" presStyleCnt="4"/>
      <dgm:spPr/>
    </dgm:pt>
    <dgm:pt modelId="{870EE9FC-E9E2-4EA9-B56D-F70783DD4112}" type="pres">
      <dgm:prSet presAssocID="{132AC447-7C9F-4A9A-B53D-EB67497288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7A2C28D-F410-4CA0-AF17-632018B9427D}" type="pres">
      <dgm:prSet presAssocID="{132AC447-7C9F-4A9A-B53D-EB67497288F2}" presName="spNode" presStyleCnt="0"/>
      <dgm:spPr/>
    </dgm:pt>
    <dgm:pt modelId="{617AFC00-917E-4594-9E2F-C063C0FB0900}" type="pres">
      <dgm:prSet presAssocID="{4AF806FA-A866-467F-88D2-5883C6DD07BA}" presName="sibTrans" presStyleLbl="sibTrans1D1" presStyleIdx="1" presStyleCnt="4"/>
      <dgm:spPr/>
    </dgm:pt>
    <dgm:pt modelId="{9486B8F4-C32F-4FF2-B0DD-9540D3C1FB4F}" type="pres">
      <dgm:prSet presAssocID="{9306807A-3D94-4EE6-A833-838923BC62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5BF4B6F-EEF4-47DF-81CD-83D16B1D048E}" type="pres">
      <dgm:prSet presAssocID="{9306807A-3D94-4EE6-A833-838923BC629B}" presName="spNode" presStyleCnt="0"/>
      <dgm:spPr/>
    </dgm:pt>
    <dgm:pt modelId="{979FF7C0-4F38-4E06-9522-B1A344EE36C7}" type="pres">
      <dgm:prSet presAssocID="{6A47F7D7-F601-4B77-BBC9-D20F8EA21300}" presName="sibTrans" presStyleLbl="sibTrans1D1" presStyleIdx="2" presStyleCnt="4"/>
      <dgm:spPr/>
    </dgm:pt>
    <dgm:pt modelId="{C57A7B87-81A2-416E-89D5-C37F036F3495}" type="pres">
      <dgm:prSet presAssocID="{73EE655E-1ACB-4C45-AF04-73A715ED2B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3860438-01CD-4120-B43A-406DBD437F51}" type="pres">
      <dgm:prSet presAssocID="{73EE655E-1ACB-4C45-AF04-73A715ED2B9C}" presName="spNode" presStyleCnt="0"/>
      <dgm:spPr/>
    </dgm:pt>
    <dgm:pt modelId="{695D01CC-3CF9-491B-81D8-A77A65CBBC8B}" type="pres">
      <dgm:prSet presAssocID="{401BAA95-029C-4EA1-889F-8EB9172500AA}" presName="sibTrans" presStyleLbl="sibTrans1D1" presStyleIdx="3" presStyleCnt="4"/>
      <dgm:spPr/>
    </dgm:pt>
  </dgm:ptLst>
  <dgm:cxnLst>
    <dgm:cxn modelId="{CC0CD11B-16C2-4BC7-8111-066B8016DD03}" type="presOf" srcId="{68C58FB3-1CD7-4D03-9285-219CCF040F13}" destId="{2C0B0AAE-7CA1-433A-837B-5EA04E66F105}" srcOrd="0" destOrd="0" presId="urn:microsoft.com/office/officeart/2005/8/layout/cycle6"/>
    <dgm:cxn modelId="{354AFB4A-C504-4DE2-B23B-B04DB55AFE75}" type="presOf" srcId="{401BAA95-029C-4EA1-889F-8EB9172500AA}" destId="{695D01CC-3CF9-491B-81D8-A77A65CBBC8B}" srcOrd="0" destOrd="0" presId="urn:microsoft.com/office/officeart/2005/8/layout/cycle6"/>
    <dgm:cxn modelId="{0AD172D0-A6CF-48E0-9870-FFF2AB2AD4B1}" type="presOf" srcId="{DB08A537-3554-4626-AC84-54642F8A6660}" destId="{CF12D1F1-BDA7-4989-A3FA-CBC42E820AEF}" srcOrd="0" destOrd="0" presId="urn:microsoft.com/office/officeart/2005/8/layout/cycle6"/>
    <dgm:cxn modelId="{9EC45667-3A12-4D8A-8E49-B924B8D3AF82}" srcId="{68C58FB3-1CD7-4D03-9285-219CCF040F13}" destId="{DC1C087E-04D5-4AC5-8054-20ECC4DA4956}" srcOrd="0" destOrd="0" parTransId="{EDC3F8A2-53A2-42BB-B87F-92E0D6197FD3}" sibTransId="{DB08A537-3554-4626-AC84-54642F8A6660}"/>
    <dgm:cxn modelId="{18823733-6F9C-4AD2-9F25-57B032730433}" type="presOf" srcId="{DC1C087E-04D5-4AC5-8054-20ECC4DA4956}" destId="{15287F2E-5745-4072-8059-AE651F8C38F7}" srcOrd="0" destOrd="0" presId="urn:microsoft.com/office/officeart/2005/8/layout/cycle6"/>
    <dgm:cxn modelId="{F9D666F8-18A8-416D-B49A-C450CE887E19}" type="presOf" srcId="{132AC447-7C9F-4A9A-B53D-EB67497288F2}" destId="{870EE9FC-E9E2-4EA9-B56D-F70783DD4112}" srcOrd="0" destOrd="0" presId="urn:microsoft.com/office/officeart/2005/8/layout/cycle6"/>
    <dgm:cxn modelId="{A52EB9A2-ABC7-4807-8DC3-3E1BE90AE79E}" type="presOf" srcId="{6A47F7D7-F601-4B77-BBC9-D20F8EA21300}" destId="{979FF7C0-4F38-4E06-9522-B1A344EE36C7}" srcOrd="0" destOrd="0" presId="urn:microsoft.com/office/officeart/2005/8/layout/cycle6"/>
    <dgm:cxn modelId="{116CF435-8FDB-4456-9D3A-E10EA394E4AB}" srcId="{68C58FB3-1CD7-4D03-9285-219CCF040F13}" destId="{132AC447-7C9F-4A9A-B53D-EB67497288F2}" srcOrd="1" destOrd="0" parTransId="{CF28EA45-DE9F-4793-B047-910BF48CCEE8}" sibTransId="{4AF806FA-A866-467F-88D2-5883C6DD07BA}"/>
    <dgm:cxn modelId="{1B56B7B9-D5A1-48B6-B556-1128EF122A2E}" type="presOf" srcId="{9306807A-3D94-4EE6-A833-838923BC629B}" destId="{9486B8F4-C32F-4FF2-B0DD-9540D3C1FB4F}" srcOrd="0" destOrd="0" presId="urn:microsoft.com/office/officeart/2005/8/layout/cycle6"/>
    <dgm:cxn modelId="{D6B4BECA-62B5-4689-BB58-09741D0CDC21}" type="presOf" srcId="{4AF806FA-A866-467F-88D2-5883C6DD07BA}" destId="{617AFC00-917E-4594-9E2F-C063C0FB0900}" srcOrd="0" destOrd="0" presId="urn:microsoft.com/office/officeart/2005/8/layout/cycle6"/>
    <dgm:cxn modelId="{5BD2BE83-C0B3-4E8F-965E-04485D77BAAC}" type="presOf" srcId="{73EE655E-1ACB-4C45-AF04-73A715ED2B9C}" destId="{C57A7B87-81A2-416E-89D5-C37F036F3495}" srcOrd="0" destOrd="0" presId="urn:microsoft.com/office/officeart/2005/8/layout/cycle6"/>
    <dgm:cxn modelId="{AB4CB5AD-F6ED-4378-93F0-E61942369C1E}" srcId="{68C58FB3-1CD7-4D03-9285-219CCF040F13}" destId="{73EE655E-1ACB-4C45-AF04-73A715ED2B9C}" srcOrd="3" destOrd="0" parTransId="{07C70653-341D-407D-915F-D1248BFDCE63}" sibTransId="{401BAA95-029C-4EA1-889F-8EB9172500AA}"/>
    <dgm:cxn modelId="{4ABDD3A8-9CF8-4778-B3AD-EB8CF2A35E88}" srcId="{68C58FB3-1CD7-4D03-9285-219CCF040F13}" destId="{9306807A-3D94-4EE6-A833-838923BC629B}" srcOrd="2" destOrd="0" parTransId="{0D1FD1E8-0632-46A1-8285-6804CEDDC025}" sibTransId="{6A47F7D7-F601-4B77-BBC9-D20F8EA21300}"/>
    <dgm:cxn modelId="{E0BD8CE7-AA08-43E1-839F-636600416FAB}" type="presParOf" srcId="{2C0B0AAE-7CA1-433A-837B-5EA04E66F105}" destId="{15287F2E-5745-4072-8059-AE651F8C38F7}" srcOrd="0" destOrd="0" presId="urn:microsoft.com/office/officeart/2005/8/layout/cycle6"/>
    <dgm:cxn modelId="{7F105020-7833-446D-B3C2-130549CA71FA}" type="presParOf" srcId="{2C0B0AAE-7CA1-433A-837B-5EA04E66F105}" destId="{1EF867E2-7CD5-41A3-BC1B-4ABE2B62ACBE}" srcOrd="1" destOrd="0" presId="urn:microsoft.com/office/officeart/2005/8/layout/cycle6"/>
    <dgm:cxn modelId="{14868F64-B696-4278-82B1-CBA8C140E5B5}" type="presParOf" srcId="{2C0B0AAE-7CA1-433A-837B-5EA04E66F105}" destId="{CF12D1F1-BDA7-4989-A3FA-CBC42E820AEF}" srcOrd="2" destOrd="0" presId="urn:microsoft.com/office/officeart/2005/8/layout/cycle6"/>
    <dgm:cxn modelId="{F53B6509-20B4-4FA3-BF29-92F19263A3EE}" type="presParOf" srcId="{2C0B0AAE-7CA1-433A-837B-5EA04E66F105}" destId="{870EE9FC-E9E2-4EA9-B56D-F70783DD4112}" srcOrd="3" destOrd="0" presId="urn:microsoft.com/office/officeart/2005/8/layout/cycle6"/>
    <dgm:cxn modelId="{D36B0AB9-3257-4B68-B0D4-089A03B4FF2D}" type="presParOf" srcId="{2C0B0AAE-7CA1-433A-837B-5EA04E66F105}" destId="{07A2C28D-F410-4CA0-AF17-632018B9427D}" srcOrd="4" destOrd="0" presId="urn:microsoft.com/office/officeart/2005/8/layout/cycle6"/>
    <dgm:cxn modelId="{E21635DC-5D5B-4B88-9AA8-72362E829EE2}" type="presParOf" srcId="{2C0B0AAE-7CA1-433A-837B-5EA04E66F105}" destId="{617AFC00-917E-4594-9E2F-C063C0FB0900}" srcOrd="5" destOrd="0" presId="urn:microsoft.com/office/officeart/2005/8/layout/cycle6"/>
    <dgm:cxn modelId="{7E8331A4-9054-4BFF-8117-EFF5CE997A6B}" type="presParOf" srcId="{2C0B0AAE-7CA1-433A-837B-5EA04E66F105}" destId="{9486B8F4-C32F-4FF2-B0DD-9540D3C1FB4F}" srcOrd="6" destOrd="0" presId="urn:microsoft.com/office/officeart/2005/8/layout/cycle6"/>
    <dgm:cxn modelId="{E8377BC6-C850-4413-B570-39C99FC8682E}" type="presParOf" srcId="{2C0B0AAE-7CA1-433A-837B-5EA04E66F105}" destId="{45BF4B6F-EEF4-47DF-81CD-83D16B1D048E}" srcOrd="7" destOrd="0" presId="urn:microsoft.com/office/officeart/2005/8/layout/cycle6"/>
    <dgm:cxn modelId="{678915C0-27A2-4201-9226-36C6E68C0525}" type="presParOf" srcId="{2C0B0AAE-7CA1-433A-837B-5EA04E66F105}" destId="{979FF7C0-4F38-4E06-9522-B1A344EE36C7}" srcOrd="8" destOrd="0" presId="urn:microsoft.com/office/officeart/2005/8/layout/cycle6"/>
    <dgm:cxn modelId="{2C4BD01A-711B-432C-92ED-65635FD2AC78}" type="presParOf" srcId="{2C0B0AAE-7CA1-433A-837B-5EA04E66F105}" destId="{C57A7B87-81A2-416E-89D5-C37F036F3495}" srcOrd="9" destOrd="0" presId="urn:microsoft.com/office/officeart/2005/8/layout/cycle6"/>
    <dgm:cxn modelId="{62E4C235-3CBE-4C03-8041-1D18E0491B56}" type="presParOf" srcId="{2C0B0AAE-7CA1-433A-837B-5EA04E66F105}" destId="{43860438-01CD-4120-B43A-406DBD437F51}" srcOrd="10" destOrd="0" presId="urn:microsoft.com/office/officeart/2005/8/layout/cycle6"/>
    <dgm:cxn modelId="{A34AE7FF-899E-4C7C-9B7D-4BEDDF55AD75}" type="presParOf" srcId="{2C0B0AAE-7CA1-433A-837B-5EA04E66F105}" destId="{695D01CC-3CF9-491B-81D8-A77A65CBBC8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E0C76-AAA5-4996-8A7D-6A86113CC3D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IQ"/>
        </a:p>
      </dgm:t>
    </dgm:pt>
    <dgm:pt modelId="{EF8346DB-8274-46AF-9C14-89F8565D79C1}">
      <dgm:prSet phldrT="[نص]"/>
      <dgm:spPr/>
      <dgm:t>
        <a:bodyPr/>
        <a:lstStyle/>
        <a:p>
          <a:pPr rtl="1"/>
          <a:r>
            <a:rPr lang="ar-IQ" dirty="0" smtClean="0"/>
            <a:t>مكونات الخبر</a:t>
          </a:r>
          <a:endParaRPr lang="ar-IQ" dirty="0"/>
        </a:p>
      </dgm:t>
    </dgm:pt>
    <dgm:pt modelId="{640DB71D-44ED-4441-B344-3DFEE636D48C}" type="parTrans" cxnId="{4932AD58-B257-4576-9CA2-9C7A71D108C4}">
      <dgm:prSet/>
      <dgm:spPr/>
      <dgm:t>
        <a:bodyPr/>
        <a:lstStyle/>
        <a:p>
          <a:pPr rtl="1"/>
          <a:endParaRPr lang="ar-IQ"/>
        </a:p>
      </dgm:t>
    </dgm:pt>
    <dgm:pt modelId="{D9491643-2550-4371-B596-D15A39F561B0}" type="sibTrans" cxnId="{4932AD58-B257-4576-9CA2-9C7A71D108C4}">
      <dgm:prSet/>
      <dgm:spPr/>
      <dgm:t>
        <a:bodyPr/>
        <a:lstStyle/>
        <a:p>
          <a:pPr rtl="1"/>
          <a:endParaRPr lang="ar-IQ"/>
        </a:p>
      </dgm:t>
    </dgm:pt>
    <dgm:pt modelId="{1B859FE6-0FB2-495B-B5D8-A8C9A5C95BDE}">
      <dgm:prSet phldrT="[نص]"/>
      <dgm:spPr/>
      <dgm:t>
        <a:bodyPr/>
        <a:lstStyle/>
        <a:p>
          <a:pPr rtl="1"/>
          <a:r>
            <a:rPr lang="ar-IQ" dirty="0" err="1" smtClean="0"/>
            <a:t>المانشيت</a:t>
          </a:r>
          <a:r>
            <a:rPr lang="ar-IQ" dirty="0" smtClean="0"/>
            <a:t> </a:t>
          </a:r>
        </a:p>
        <a:p>
          <a:pPr rtl="1"/>
          <a:r>
            <a:rPr lang="en-US" dirty="0" smtClean="0"/>
            <a:t>x</a:t>
          </a:r>
          <a:endParaRPr lang="ar-IQ" dirty="0" smtClean="0"/>
        </a:p>
        <a:p>
          <a:pPr rtl="1"/>
          <a:r>
            <a:rPr lang="ar-IQ" dirty="0" err="1" smtClean="0"/>
            <a:t>السبتايتل</a:t>
          </a:r>
          <a:endParaRPr lang="ar-IQ" dirty="0"/>
        </a:p>
      </dgm:t>
    </dgm:pt>
    <dgm:pt modelId="{98F40725-FD8C-41BD-8B65-FF8FBFEB8F4A}" type="parTrans" cxnId="{48434FEA-BB21-44A1-8DCC-0B06029CC815}">
      <dgm:prSet/>
      <dgm:spPr/>
      <dgm:t>
        <a:bodyPr/>
        <a:lstStyle/>
        <a:p>
          <a:pPr rtl="1"/>
          <a:endParaRPr lang="ar-IQ"/>
        </a:p>
      </dgm:t>
    </dgm:pt>
    <dgm:pt modelId="{CBF28F2F-5D3B-4B97-BCF0-7319BBD0B825}" type="sibTrans" cxnId="{48434FEA-BB21-44A1-8DCC-0B06029CC815}">
      <dgm:prSet/>
      <dgm:spPr/>
      <dgm:t>
        <a:bodyPr/>
        <a:lstStyle/>
        <a:p>
          <a:pPr rtl="1"/>
          <a:endParaRPr lang="ar-IQ"/>
        </a:p>
      </dgm:t>
    </dgm:pt>
    <dgm:pt modelId="{1CAF91C2-636D-4DAE-9B75-453CE4547BF6}">
      <dgm:prSet phldrT="[نص]"/>
      <dgm:spPr/>
      <dgm:t>
        <a:bodyPr/>
        <a:lstStyle/>
        <a:p>
          <a:pPr rtl="1"/>
          <a:r>
            <a:rPr lang="ar-IQ" dirty="0" smtClean="0"/>
            <a:t>الموقع</a:t>
          </a:r>
        </a:p>
        <a:p>
          <a:pPr rtl="1"/>
          <a:r>
            <a:rPr lang="en-US" dirty="0" smtClean="0"/>
            <a:t>x</a:t>
          </a:r>
          <a:endParaRPr lang="ar-IQ" dirty="0" smtClean="0"/>
        </a:p>
        <a:p>
          <a:pPr rtl="1"/>
          <a:r>
            <a:rPr lang="ar-IQ" dirty="0" smtClean="0"/>
            <a:t>التصنيف</a:t>
          </a:r>
          <a:r>
            <a:rPr lang="en-US" dirty="0" smtClean="0"/>
            <a:t> </a:t>
          </a:r>
          <a:endParaRPr lang="ar-IQ" dirty="0"/>
        </a:p>
      </dgm:t>
    </dgm:pt>
    <dgm:pt modelId="{1825D40D-6C1A-45E0-AC98-87D61C2A9FFA}" type="parTrans" cxnId="{50FFDB0D-51AD-4834-96E4-313DF9EEAA54}">
      <dgm:prSet/>
      <dgm:spPr/>
      <dgm:t>
        <a:bodyPr/>
        <a:lstStyle/>
        <a:p>
          <a:pPr rtl="1"/>
          <a:endParaRPr lang="ar-IQ"/>
        </a:p>
      </dgm:t>
    </dgm:pt>
    <dgm:pt modelId="{4324A3D6-8C6C-4BA5-8ADB-AE4C944F03EA}" type="sibTrans" cxnId="{50FFDB0D-51AD-4834-96E4-313DF9EEAA54}">
      <dgm:prSet/>
      <dgm:spPr/>
      <dgm:t>
        <a:bodyPr/>
        <a:lstStyle/>
        <a:p>
          <a:pPr rtl="1"/>
          <a:endParaRPr lang="ar-IQ"/>
        </a:p>
      </dgm:t>
    </dgm:pt>
    <dgm:pt modelId="{1F5ADDC0-60A5-4983-97AE-10B3D9C01B62}">
      <dgm:prSet phldrT="[نص]"/>
      <dgm:spPr/>
      <dgm:t>
        <a:bodyPr/>
        <a:lstStyle/>
        <a:p>
          <a:pPr rtl="1"/>
          <a:r>
            <a:rPr lang="ar-IQ" dirty="0" smtClean="0"/>
            <a:t>المساحة</a:t>
          </a:r>
        </a:p>
        <a:p>
          <a:pPr rtl="1"/>
          <a:r>
            <a:rPr lang="en-US" dirty="0" smtClean="0"/>
            <a:t>X</a:t>
          </a:r>
          <a:endParaRPr lang="ar-IQ" dirty="0" smtClean="0"/>
        </a:p>
        <a:p>
          <a:pPr rtl="1"/>
          <a:r>
            <a:rPr lang="ar-IQ" dirty="0" smtClean="0"/>
            <a:t>الاهمية</a:t>
          </a:r>
          <a:endParaRPr lang="ar-IQ" dirty="0"/>
        </a:p>
      </dgm:t>
    </dgm:pt>
    <dgm:pt modelId="{C156EACD-FC60-4775-A5A4-5C75BF7AD54F}" type="parTrans" cxnId="{8BE9C435-D04A-4B20-B196-5F70244983DF}">
      <dgm:prSet/>
      <dgm:spPr/>
      <dgm:t>
        <a:bodyPr/>
        <a:lstStyle/>
        <a:p>
          <a:pPr rtl="1"/>
          <a:endParaRPr lang="ar-IQ"/>
        </a:p>
      </dgm:t>
    </dgm:pt>
    <dgm:pt modelId="{A9127504-2B67-4540-B2D0-36FE24F9B77D}" type="sibTrans" cxnId="{8BE9C435-D04A-4B20-B196-5F70244983DF}">
      <dgm:prSet/>
      <dgm:spPr/>
      <dgm:t>
        <a:bodyPr/>
        <a:lstStyle/>
        <a:p>
          <a:pPr rtl="1"/>
          <a:endParaRPr lang="ar-IQ"/>
        </a:p>
      </dgm:t>
    </dgm:pt>
    <dgm:pt modelId="{CCBB4A90-879D-47D4-B472-42A054A60035}">
      <dgm:prSet phldrT="[نص]"/>
      <dgm:spPr/>
      <dgm:t>
        <a:bodyPr/>
        <a:lstStyle/>
        <a:p>
          <a:pPr rtl="1"/>
          <a:r>
            <a:rPr lang="ar-IQ" dirty="0" smtClean="0"/>
            <a:t>الالوان المختلفة</a:t>
          </a:r>
        </a:p>
        <a:p>
          <a:pPr rtl="1"/>
          <a:r>
            <a:rPr lang="en-US" dirty="0" smtClean="0"/>
            <a:t>X</a:t>
          </a:r>
          <a:endParaRPr lang="ar-IQ" dirty="0" smtClean="0"/>
        </a:p>
        <a:p>
          <a:pPr rtl="1"/>
          <a:r>
            <a:rPr lang="ar-IQ" dirty="0" smtClean="0"/>
            <a:t>لون واحد</a:t>
          </a:r>
          <a:endParaRPr lang="ar-IQ" dirty="0"/>
        </a:p>
      </dgm:t>
    </dgm:pt>
    <dgm:pt modelId="{322FCDA6-FDC3-4574-885D-6DBF78AED210}" type="parTrans" cxnId="{E7901CCB-95C0-4C6C-B00B-186BC648B218}">
      <dgm:prSet/>
      <dgm:spPr/>
      <dgm:t>
        <a:bodyPr/>
        <a:lstStyle/>
        <a:p>
          <a:pPr rtl="1"/>
          <a:endParaRPr lang="ar-IQ"/>
        </a:p>
      </dgm:t>
    </dgm:pt>
    <dgm:pt modelId="{434ADB7E-4572-4B39-A680-656372F7AAD4}" type="sibTrans" cxnId="{E7901CCB-95C0-4C6C-B00B-186BC648B218}">
      <dgm:prSet/>
      <dgm:spPr/>
      <dgm:t>
        <a:bodyPr/>
        <a:lstStyle/>
        <a:p>
          <a:pPr rtl="1"/>
          <a:endParaRPr lang="ar-IQ"/>
        </a:p>
      </dgm:t>
    </dgm:pt>
    <dgm:pt modelId="{3D71EA68-90E5-4651-94CD-63D72335E9EE}">
      <dgm:prSet/>
      <dgm:spPr/>
      <dgm:t>
        <a:bodyPr/>
        <a:lstStyle/>
        <a:p>
          <a:pPr rtl="1"/>
          <a:r>
            <a:rPr lang="ar-IQ" dirty="0" smtClean="0"/>
            <a:t>ارضية واطارات</a:t>
          </a:r>
        </a:p>
        <a:p>
          <a:pPr rtl="1"/>
          <a:r>
            <a:rPr lang="en-US" dirty="0" smtClean="0"/>
            <a:t>X</a:t>
          </a:r>
        </a:p>
        <a:p>
          <a:pPr rtl="1"/>
          <a:r>
            <a:rPr lang="ar-IQ" dirty="0" smtClean="0"/>
            <a:t>لا توجد</a:t>
          </a:r>
          <a:endParaRPr lang="ar-IQ" dirty="0"/>
        </a:p>
      </dgm:t>
    </dgm:pt>
    <dgm:pt modelId="{997C0E6C-B9CA-4492-9E94-39390E292C35}" type="parTrans" cxnId="{1BC927DC-C034-4746-AE47-39534A3BAA2B}">
      <dgm:prSet/>
      <dgm:spPr/>
      <dgm:t>
        <a:bodyPr/>
        <a:lstStyle/>
        <a:p>
          <a:pPr rtl="1"/>
          <a:endParaRPr lang="ar-IQ"/>
        </a:p>
      </dgm:t>
    </dgm:pt>
    <dgm:pt modelId="{D998EA9F-1550-448A-8899-F971D74EB3A3}" type="sibTrans" cxnId="{1BC927DC-C034-4746-AE47-39534A3BAA2B}">
      <dgm:prSet/>
      <dgm:spPr/>
      <dgm:t>
        <a:bodyPr/>
        <a:lstStyle/>
        <a:p>
          <a:pPr rtl="1"/>
          <a:endParaRPr lang="ar-IQ"/>
        </a:p>
      </dgm:t>
    </dgm:pt>
    <dgm:pt modelId="{B393338F-8C38-4AE1-9894-BEACF0577BC8}" type="pres">
      <dgm:prSet presAssocID="{BE5E0C76-AAA5-4996-8A7D-6A86113CC3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3381C-F8F3-444F-98CB-612196DAA8A8}" type="pres">
      <dgm:prSet presAssocID="{EF8346DB-8274-46AF-9C14-89F8565D79C1}" presName="centerShape" presStyleLbl="node0" presStyleIdx="0" presStyleCnt="1"/>
      <dgm:spPr/>
    </dgm:pt>
    <dgm:pt modelId="{849D291E-690F-4E86-BD37-3A6F1E852219}" type="pres">
      <dgm:prSet presAssocID="{98F40725-FD8C-41BD-8B65-FF8FBFEB8F4A}" presName="parTrans" presStyleLbl="sibTrans2D1" presStyleIdx="0" presStyleCnt="5"/>
      <dgm:spPr/>
    </dgm:pt>
    <dgm:pt modelId="{B5A9C271-5E91-4B30-9D86-8E714CD78EDF}" type="pres">
      <dgm:prSet presAssocID="{98F40725-FD8C-41BD-8B65-FF8FBFEB8F4A}" presName="connectorText" presStyleLbl="sibTrans2D1" presStyleIdx="0" presStyleCnt="5"/>
      <dgm:spPr/>
    </dgm:pt>
    <dgm:pt modelId="{CF38B486-1A34-4BE2-89D9-91DD033E7AA4}" type="pres">
      <dgm:prSet presAssocID="{1B859FE6-0FB2-495B-B5D8-A8C9A5C95B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59BEA6C-A0E5-45E4-9F43-F2732BE782A5}" type="pres">
      <dgm:prSet presAssocID="{1825D40D-6C1A-45E0-AC98-87D61C2A9FFA}" presName="parTrans" presStyleLbl="sibTrans2D1" presStyleIdx="1" presStyleCnt="5"/>
      <dgm:spPr/>
    </dgm:pt>
    <dgm:pt modelId="{F9002139-74C9-46F0-88C3-1E5562A45B9D}" type="pres">
      <dgm:prSet presAssocID="{1825D40D-6C1A-45E0-AC98-87D61C2A9FFA}" presName="connectorText" presStyleLbl="sibTrans2D1" presStyleIdx="1" presStyleCnt="5"/>
      <dgm:spPr/>
    </dgm:pt>
    <dgm:pt modelId="{877B935E-8EC1-452C-AEAB-589190D31AD6}" type="pres">
      <dgm:prSet presAssocID="{1CAF91C2-636D-4DAE-9B75-453CE4547B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D30329F-F06A-4E62-A4D8-F9484A9E4D3A}" type="pres">
      <dgm:prSet presAssocID="{C156EACD-FC60-4775-A5A4-5C75BF7AD54F}" presName="parTrans" presStyleLbl="sibTrans2D1" presStyleIdx="2" presStyleCnt="5"/>
      <dgm:spPr/>
    </dgm:pt>
    <dgm:pt modelId="{1DF2B456-EB36-40EC-AE03-CA7B4777FEF1}" type="pres">
      <dgm:prSet presAssocID="{C156EACD-FC60-4775-A5A4-5C75BF7AD54F}" presName="connectorText" presStyleLbl="sibTrans2D1" presStyleIdx="2" presStyleCnt="5"/>
      <dgm:spPr/>
    </dgm:pt>
    <dgm:pt modelId="{17E2F4F9-F46F-4636-9BF3-C46118BC02EC}" type="pres">
      <dgm:prSet presAssocID="{1F5ADDC0-60A5-4983-97AE-10B3D9C01B62}" presName="node" presStyleLbl="node1" presStyleIdx="2" presStyleCnt="5">
        <dgm:presLayoutVars>
          <dgm:bulletEnabled val="1"/>
        </dgm:presLayoutVars>
      </dgm:prSet>
      <dgm:spPr/>
    </dgm:pt>
    <dgm:pt modelId="{D7D589A4-FC13-40DE-A960-3704962A880E}" type="pres">
      <dgm:prSet presAssocID="{322FCDA6-FDC3-4574-885D-6DBF78AED210}" presName="parTrans" presStyleLbl="sibTrans2D1" presStyleIdx="3" presStyleCnt="5"/>
      <dgm:spPr/>
    </dgm:pt>
    <dgm:pt modelId="{38A638AD-7357-40B1-9BDB-C3182C900422}" type="pres">
      <dgm:prSet presAssocID="{322FCDA6-FDC3-4574-885D-6DBF78AED210}" presName="connectorText" presStyleLbl="sibTrans2D1" presStyleIdx="3" presStyleCnt="5"/>
      <dgm:spPr/>
    </dgm:pt>
    <dgm:pt modelId="{BCEA20F9-A74D-408F-82C7-6C1ADC79E3C3}" type="pres">
      <dgm:prSet presAssocID="{CCBB4A90-879D-47D4-B472-42A054A600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43FB2FC-C360-4A8B-BDEE-658595E93A9A}" type="pres">
      <dgm:prSet presAssocID="{997C0E6C-B9CA-4492-9E94-39390E292C35}" presName="parTrans" presStyleLbl="sibTrans2D1" presStyleIdx="4" presStyleCnt="5"/>
      <dgm:spPr/>
    </dgm:pt>
    <dgm:pt modelId="{F65B09C5-7D1F-4AA1-A685-1A93E51E471A}" type="pres">
      <dgm:prSet presAssocID="{997C0E6C-B9CA-4492-9E94-39390E292C35}" presName="connectorText" presStyleLbl="sibTrans2D1" presStyleIdx="4" presStyleCnt="5"/>
      <dgm:spPr/>
    </dgm:pt>
    <dgm:pt modelId="{506754F5-ADF1-4AC5-A131-970B7211E07E}" type="pres">
      <dgm:prSet presAssocID="{3D71EA68-90E5-4651-94CD-63D72335E9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F95A4C10-C478-473D-B40B-D8BCE078B9D9}" type="presOf" srcId="{EF8346DB-8274-46AF-9C14-89F8565D79C1}" destId="{0F83381C-F8F3-444F-98CB-612196DAA8A8}" srcOrd="0" destOrd="0" presId="urn:microsoft.com/office/officeart/2005/8/layout/radial5"/>
    <dgm:cxn modelId="{48434FEA-BB21-44A1-8DCC-0B06029CC815}" srcId="{EF8346DB-8274-46AF-9C14-89F8565D79C1}" destId="{1B859FE6-0FB2-495B-B5D8-A8C9A5C95BDE}" srcOrd="0" destOrd="0" parTransId="{98F40725-FD8C-41BD-8B65-FF8FBFEB8F4A}" sibTransId="{CBF28F2F-5D3B-4B97-BCF0-7319BBD0B825}"/>
    <dgm:cxn modelId="{62901197-BE66-48D9-A2D9-9A0388C002FF}" type="presOf" srcId="{C156EACD-FC60-4775-A5A4-5C75BF7AD54F}" destId="{9D30329F-F06A-4E62-A4D8-F9484A9E4D3A}" srcOrd="0" destOrd="0" presId="urn:microsoft.com/office/officeart/2005/8/layout/radial5"/>
    <dgm:cxn modelId="{0A881F6F-FAF3-44EC-860C-EFD9BEA95341}" type="presOf" srcId="{997C0E6C-B9CA-4492-9E94-39390E292C35}" destId="{343FB2FC-C360-4A8B-BDEE-658595E93A9A}" srcOrd="0" destOrd="0" presId="urn:microsoft.com/office/officeart/2005/8/layout/radial5"/>
    <dgm:cxn modelId="{7F4161DB-8734-4907-B4B7-D5612880053D}" type="presOf" srcId="{CCBB4A90-879D-47D4-B472-42A054A60035}" destId="{BCEA20F9-A74D-408F-82C7-6C1ADC79E3C3}" srcOrd="0" destOrd="0" presId="urn:microsoft.com/office/officeart/2005/8/layout/radial5"/>
    <dgm:cxn modelId="{5A934CE6-3628-4E46-9B02-D7DDBD8B6355}" type="presOf" srcId="{98F40725-FD8C-41BD-8B65-FF8FBFEB8F4A}" destId="{849D291E-690F-4E86-BD37-3A6F1E852219}" srcOrd="0" destOrd="0" presId="urn:microsoft.com/office/officeart/2005/8/layout/radial5"/>
    <dgm:cxn modelId="{1BC927DC-C034-4746-AE47-39534A3BAA2B}" srcId="{EF8346DB-8274-46AF-9C14-89F8565D79C1}" destId="{3D71EA68-90E5-4651-94CD-63D72335E9EE}" srcOrd="4" destOrd="0" parTransId="{997C0E6C-B9CA-4492-9E94-39390E292C35}" sibTransId="{D998EA9F-1550-448A-8899-F971D74EB3A3}"/>
    <dgm:cxn modelId="{2750FF61-14A3-4159-A035-6EED466F094A}" type="presOf" srcId="{98F40725-FD8C-41BD-8B65-FF8FBFEB8F4A}" destId="{B5A9C271-5E91-4B30-9D86-8E714CD78EDF}" srcOrd="1" destOrd="0" presId="urn:microsoft.com/office/officeart/2005/8/layout/radial5"/>
    <dgm:cxn modelId="{50FFDB0D-51AD-4834-96E4-313DF9EEAA54}" srcId="{EF8346DB-8274-46AF-9C14-89F8565D79C1}" destId="{1CAF91C2-636D-4DAE-9B75-453CE4547BF6}" srcOrd="1" destOrd="0" parTransId="{1825D40D-6C1A-45E0-AC98-87D61C2A9FFA}" sibTransId="{4324A3D6-8C6C-4BA5-8ADB-AE4C944F03EA}"/>
    <dgm:cxn modelId="{E6EE8DAC-6CC4-43D8-9D78-8D3461F91F51}" type="presOf" srcId="{1825D40D-6C1A-45E0-AC98-87D61C2A9FFA}" destId="{559BEA6C-A0E5-45E4-9F43-F2732BE782A5}" srcOrd="0" destOrd="0" presId="urn:microsoft.com/office/officeart/2005/8/layout/radial5"/>
    <dgm:cxn modelId="{FB19DA5B-ADE1-4C91-A339-B7EB484D61A9}" type="presOf" srcId="{C156EACD-FC60-4775-A5A4-5C75BF7AD54F}" destId="{1DF2B456-EB36-40EC-AE03-CA7B4777FEF1}" srcOrd="1" destOrd="0" presId="urn:microsoft.com/office/officeart/2005/8/layout/radial5"/>
    <dgm:cxn modelId="{817AE3D3-7B63-44F6-86B3-950AA952A0F3}" type="presOf" srcId="{BE5E0C76-AAA5-4996-8A7D-6A86113CC3D6}" destId="{B393338F-8C38-4AE1-9894-BEACF0577BC8}" srcOrd="0" destOrd="0" presId="urn:microsoft.com/office/officeart/2005/8/layout/radial5"/>
    <dgm:cxn modelId="{C7CA6C7E-3902-4BD6-8EAA-42A560095951}" type="presOf" srcId="{322FCDA6-FDC3-4574-885D-6DBF78AED210}" destId="{38A638AD-7357-40B1-9BDB-C3182C900422}" srcOrd="1" destOrd="0" presId="urn:microsoft.com/office/officeart/2005/8/layout/radial5"/>
    <dgm:cxn modelId="{4932AD58-B257-4576-9CA2-9C7A71D108C4}" srcId="{BE5E0C76-AAA5-4996-8A7D-6A86113CC3D6}" destId="{EF8346DB-8274-46AF-9C14-89F8565D79C1}" srcOrd="0" destOrd="0" parTransId="{640DB71D-44ED-4441-B344-3DFEE636D48C}" sibTransId="{D9491643-2550-4371-B596-D15A39F561B0}"/>
    <dgm:cxn modelId="{CB19305F-AD4E-44AF-A413-BEFF2DA50C66}" type="presOf" srcId="{1B859FE6-0FB2-495B-B5D8-A8C9A5C95BDE}" destId="{CF38B486-1A34-4BE2-89D9-91DD033E7AA4}" srcOrd="0" destOrd="0" presId="urn:microsoft.com/office/officeart/2005/8/layout/radial5"/>
    <dgm:cxn modelId="{DB52C077-0CA8-4EBE-BA72-1AF5096A7BC7}" type="presOf" srcId="{322FCDA6-FDC3-4574-885D-6DBF78AED210}" destId="{D7D589A4-FC13-40DE-A960-3704962A880E}" srcOrd="0" destOrd="0" presId="urn:microsoft.com/office/officeart/2005/8/layout/radial5"/>
    <dgm:cxn modelId="{32AC652A-EED4-44FF-A226-95847A17A33B}" type="presOf" srcId="{1825D40D-6C1A-45E0-AC98-87D61C2A9FFA}" destId="{F9002139-74C9-46F0-88C3-1E5562A45B9D}" srcOrd="1" destOrd="0" presId="urn:microsoft.com/office/officeart/2005/8/layout/radial5"/>
    <dgm:cxn modelId="{E7901CCB-95C0-4C6C-B00B-186BC648B218}" srcId="{EF8346DB-8274-46AF-9C14-89F8565D79C1}" destId="{CCBB4A90-879D-47D4-B472-42A054A60035}" srcOrd="3" destOrd="0" parTransId="{322FCDA6-FDC3-4574-885D-6DBF78AED210}" sibTransId="{434ADB7E-4572-4B39-A680-656372F7AAD4}"/>
    <dgm:cxn modelId="{A2BAED6D-024A-4908-AA27-93EFA51C73DD}" type="presOf" srcId="{3D71EA68-90E5-4651-94CD-63D72335E9EE}" destId="{506754F5-ADF1-4AC5-A131-970B7211E07E}" srcOrd="0" destOrd="0" presId="urn:microsoft.com/office/officeart/2005/8/layout/radial5"/>
    <dgm:cxn modelId="{2F933C61-DCFC-4D12-804C-CA6FCA9028D0}" type="presOf" srcId="{1CAF91C2-636D-4DAE-9B75-453CE4547BF6}" destId="{877B935E-8EC1-452C-AEAB-589190D31AD6}" srcOrd="0" destOrd="0" presId="urn:microsoft.com/office/officeart/2005/8/layout/radial5"/>
    <dgm:cxn modelId="{0CE3DF98-D96B-4A01-AE86-A9B330E4F3D4}" type="presOf" srcId="{1F5ADDC0-60A5-4983-97AE-10B3D9C01B62}" destId="{17E2F4F9-F46F-4636-9BF3-C46118BC02EC}" srcOrd="0" destOrd="0" presId="urn:microsoft.com/office/officeart/2005/8/layout/radial5"/>
    <dgm:cxn modelId="{8BE9C435-D04A-4B20-B196-5F70244983DF}" srcId="{EF8346DB-8274-46AF-9C14-89F8565D79C1}" destId="{1F5ADDC0-60A5-4983-97AE-10B3D9C01B62}" srcOrd="2" destOrd="0" parTransId="{C156EACD-FC60-4775-A5A4-5C75BF7AD54F}" sibTransId="{A9127504-2B67-4540-B2D0-36FE24F9B77D}"/>
    <dgm:cxn modelId="{49C1D2C4-5409-439B-80F4-605D7D381583}" type="presOf" srcId="{997C0E6C-B9CA-4492-9E94-39390E292C35}" destId="{F65B09C5-7D1F-4AA1-A685-1A93E51E471A}" srcOrd="1" destOrd="0" presId="urn:microsoft.com/office/officeart/2005/8/layout/radial5"/>
    <dgm:cxn modelId="{3084423E-015D-4E50-9CA7-1595AD378358}" type="presParOf" srcId="{B393338F-8C38-4AE1-9894-BEACF0577BC8}" destId="{0F83381C-F8F3-444F-98CB-612196DAA8A8}" srcOrd="0" destOrd="0" presId="urn:microsoft.com/office/officeart/2005/8/layout/radial5"/>
    <dgm:cxn modelId="{7FE0B564-C63A-438A-BE5E-4C3B3E64266D}" type="presParOf" srcId="{B393338F-8C38-4AE1-9894-BEACF0577BC8}" destId="{849D291E-690F-4E86-BD37-3A6F1E852219}" srcOrd="1" destOrd="0" presId="urn:microsoft.com/office/officeart/2005/8/layout/radial5"/>
    <dgm:cxn modelId="{7E45AB79-C978-44B6-84B2-DCA1E12DD205}" type="presParOf" srcId="{849D291E-690F-4E86-BD37-3A6F1E852219}" destId="{B5A9C271-5E91-4B30-9D86-8E714CD78EDF}" srcOrd="0" destOrd="0" presId="urn:microsoft.com/office/officeart/2005/8/layout/radial5"/>
    <dgm:cxn modelId="{5BFB605F-F53B-40B2-AD81-2E236EFA8964}" type="presParOf" srcId="{B393338F-8C38-4AE1-9894-BEACF0577BC8}" destId="{CF38B486-1A34-4BE2-89D9-91DD033E7AA4}" srcOrd="2" destOrd="0" presId="urn:microsoft.com/office/officeart/2005/8/layout/radial5"/>
    <dgm:cxn modelId="{3D6CBE84-DE83-4585-9E41-20FE5FE81C88}" type="presParOf" srcId="{B393338F-8C38-4AE1-9894-BEACF0577BC8}" destId="{559BEA6C-A0E5-45E4-9F43-F2732BE782A5}" srcOrd="3" destOrd="0" presId="urn:microsoft.com/office/officeart/2005/8/layout/radial5"/>
    <dgm:cxn modelId="{28F5D395-EE43-4640-B1A2-4A66C7309BA4}" type="presParOf" srcId="{559BEA6C-A0E5-45E4-9F43-F2732BE782A5}" destId="{F9002139-74C9-46F0-88C3-1E5562A45B9D}" srcOrd="0" destOrd="0" presId="urn:microsoft.com/office/officeart/2005/8/layout/radial5"/>
    <dgm:cxn modelId="{3184F159-1C42-4ED0-9C96-5BBA66586F81}" type="presParOf" srcId="{B393338F-8C38-4AE1-9894-BEACF0577BC8}" destId="{877B935E-8EC1-452C-AEAB-589190D31AD6}" srcOrd="4" destOrd="0" presId="urn:microsoft.com/office/officeart/2005/8/layout/radial5"/>
    <dgm:cxn modelId="{5CD0F9DE-7EB0-47D9-B5E8-E4EF51B616F0}" type="presParOf" srcId="{B393338F-8C38-4AE1-9894-BEACF0577BC8}" destId="{9D30329F-F06A-4E62-A4D8-F9484A9E4D3A}" srcOrd="5" destOrd="0" presId="urn:microsoft.com/office/officeart/2005/8/layout/radial5"/>
    <dgm:cxn modelId="{220162E3-72E7-4351-9B52-7E0EC257303F}" type="presParOf" srcId="{9D30329F-F06A-4E62-A4D8-F9484A9E4D3A}" destId="{1DF2B456-EB36-40EC-AE03-CA7B4777FEF1}" srcOrd="0" destOrd="0" presId="urn:microsoft.com/office/officeart/2005/8/layout/radial5"/>
    <dgm:cxn modelId="{D282DCF4-A3EF-49F3-960B-8AB9661107D9}" type="presParOf" srcId="{B393338F-8C38-4AE1-9894-BEACF0577BC8}" destId="{17E2F4F9-F46F-4636-9BF3-C46118BC02EC}" srcOrd="6" destOrd="0" presId="urn:microsoft.com/office/officeart/2005/8/layout/radial5"/>
    <dgm:cxn modelId="{F3771EFE-07F3-49D3-B692-9747B169B3F9}" type="presParOf" srcId="{B393338F-8C38-4AE1-9894-BEACF0577BC8}" destId="{D7D589A4-FC13-40DE-A960-3704962A880E}" srcOrd="7" destOrd="0" presId="urn:microsoft.com/office/officeart/2005/8/layout/radial5"/>
    <dgm:cxn modelId="{7F17D28C-ED22-4D38-A68F-865AF21CCBC5}" type="presParOf" srcId="{D7D589A4-FC13-40DE-A960-3704962A880E}" destId="{38A638AD-7357-40B1-9BDB-C3182C900422}" srcOrd="0" destOrd="0" presId="urn:microsoft.com/office/officeart/2005/8/layout/radial5"/>
    <dgm:cxn modelId="{396FFC94-37BA-46A5-97A7-C08C84141ED0}" type="presParOf" srcId="{B393338F-8C38-4AE1-9894-BEACF0577BC8}" destId="{BCEA20F9-A74D-408F-82C7-6C1ADC79E3C3}" srcOrd="8" destOrd="0" presId="urn:microsoft.com/office/officeart/2005/8/layout/radial5"/>
    <dgm:cxn modelId="{459E6152-8344-465A-8373-61731FE24F7B}" type="presParOf" srcId="{B393338F-8C38-4AE1-9894-BEACF0577BC8}" destId="{343FB2FC-C360-4A8B-BDEE-658595E93A9A}" srcOrd="9" destOrd="0" presId="urn:microsoft.com/office/officeart/2005/8/layout/radial5"/>
    <dgm:cxn modelId="{3C2D8050-5233-4F2C-B941-3DA9666DD0B2}" type="presParOf" srcId="{343FB2FC-C360-4A8B-BDEE-658595E93A9A}" destId="{F65B09C5-7D1F-4AA1-A685-1A93E51E471A}" srcOrd="0" destOrd="0" presId="urn:microsoft.com/office/officeart/2005/8/layout/radial5"/>
    <dgm:cxn modelId="{06BABE11-25C3-4BD7-823E-80A1DAFB5532}" type="presParOf" srcId="{B393338F-8C38-4AE1-9894-BEACF0577BC8}" destId="{506754F5-ADF1-4AC5-A131-970B7211E07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87F2E-5745-4072-8059-AE651F8C38F7}">
      <dsp:nvSpPr>
        <dsp:cNvPr id="0" name=""/>
        <dsp:cNvSpPr/>
      </dsp:nvSpPr>
      <dsp:spPr>
        <a:xfrm>
          <a:off x="2201167" y="1133"/>
          <a:ext cx="1693664" cy="1100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900" kern="1200" dirty="0" smtClean="0"/>
            <a:t>التكلفة المادية</a:t>
          </a:r>
          <a:endParaRPr lang="ar-IQ" sz="2900" kern="1200" dirty="0"/>
        </a:p>
      </dsp:txBody>
      <dsp:txXfrm>
        <a:off x="2254908" y="54874"/>
        <a:ext cx="1586182" cy="993399"/>
      </dsp:txXfrm>
    </dsp:sp>
    <dsp:sp modelId="{CF12D1F1-BDA7-4989-A3FA-CBC42E820AEF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2677622" y="215673"/>
              </a:moveTo>
              <a:arcTo wR="1818593" hR="1818593" stAng="17891252" swAng="26255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EE9FC-E9E2-4EA9-B56D-F70783DD4112}">
      <dsp:nvSpPr>
        <dsp:cNvPr id="0" name=""/>
        <dsp:cNvSpPr/>
      </dsp:nvSpPr>
      <dsp:spPr>
        <a:xfrm>
          <a:off x="4019761" y="1819726"/>
          <a:ext cx="1693664" cy="11008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900" kern="1200" dirty="0" smtClean="0"/>
            <a:t>الطباعة</a:t>
          </a:r>
          <a:endParaRPr lang="ar-IQ" sz="2900" kern="1200" dirty="0"/>
        </a:p>
      </dsp:txBody>
      <dsp:txXfrm>
        <a:off x="4073502" y="1873467"/>
        <a:ext cx="1586182" cy="993399"/>
      </dsp:txXfrm>
    </dsp:sp>
    <dsp:sp modelId="{617AFC00-917E-4594-9E2F-C063C0FB0900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3547654" y="2382180"/>
              </a:moveTo>
              <a:arcTo wR="1818593" hR="1818593" stAng="1083202" swAng="26255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6B8F4-C32F-4FF2-B0DD-9540D3C1FB4F}">
      <dsp:nvSpPr>
        <dsp:cNvPr id="0" name=""/>
        <dsp:cNvSpPr/>
      </dsp:nvSpPr>
      <dsp:spPr>
        <a:xfrm>
          <a:off x="2201167" y="3638320"/>
          <a:ext cx="1693664" cy="1100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900" kern="1200" dirty="0" smtClean="0"/>
            <a:t>الخبر باتجاه واحد</a:t>
          </a:r>
          <a:endParaRPr lang="ar-IQ" sz="2900" kern="1200" dirty="0"/>
        </a:p>
      </dsp:txBody>
      <dsp:txXfrm>
        <a:off x="2254908" y="3692061"/>
        <a:ext cx="1586182" cy="993399"/>
      </dsp:txXfrm>
    </dsp:sp>
    <dsp:sp modelId="{979FF7C0-4F38-4E06-9522-B1A344EE36C7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959564" y="3421512"/>
              </a:moveTo>
              <a:arcTo wR="1818593" hR="1818593" stAng="7091252" swAng="262554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A7B87-81A2-416E-89D5-C37F036F3495}">
      <dsp:nvSpPr>
        <dsp:cNvPr id="0" name=""/>
        <dsp:cNvSpPr/>
      </dsp:nvSpPr>
      <dsp:spPr>
        <a:xfrm>
          <a:off x="382574" y="1819726"/>
          <a:ext cx="1693664" cy="11008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900" kern="1200" dirty="0" smtClean="0"/>
            <a:t>التواجد في مكان واحد</a:t>
          </a:r>
          <a:endParaRPr lang="ar-IQ" sz="2900" kern="1200" dirty="0"/>
        </a:p>
      </dsp:txBody>
      <dsp:txXfrm>
        <a:off x="436315" y="1873467"/>
        <a:ext cx="1586182" cy="993399"/>
      </dsp:txXfrm>
    </dsp:sp>
    <dsp:sp modelId="{695D01CC-3CF9-491B-81D8-A77A65CBBC8B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89532" y="1255006"/>
              </a:moveTo>
              <a:arcTo wR="1818593" hR="1818593" stAng="11883202" swAng="26255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87F2E-5745-4072-8059-AE651F8C38F7}">
      <dsp:nvSpPr>
        <dsp:cNvPr id="0" name=""/>
        <dsp:cNvSpPr/>
      </dsp:nvSpPr>
      <dsp:spPr>
        <a:xfrm>
          <a:off x="2201167" y="1133"/>
          <a:ext cx="1693664" cy="1100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smtClean="0"/>
            <a:t>قلة التكلفة المادية</a:t>
          </a:r>
          <a:endParaRPr lang="ar-IQ" sz="2100" kern="1200" dirty="0"/>
        </a:p>
      </dsp:txBody>
      <dsp:txXfrm>
        <a:off x="2254908" y="54874"/>
        <a:ext cx="1586182" cy="993399"/>
      </dsp:txXfrm>
    </dsp:sp>
    <dsp:sp modelId="{CF12D1F1-BDA7-4989-A3FA-CBC42E820AEF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2677622" y="215673"/>
              </a:moveTo>
              <a:arcTo wR="1818593" hR="1818593" stAng="17891252" swAng="262554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EE9FC-E9E2-4EA9-B56D-F70783DD4112}">
      <dsp:nvSpPr>
        <dsp:cNvPr id="0" name=""/>
        <dsp:cNvSpPr/>
      </dsp:nvSpPr>
      <dsp:spPr>
        <a:xfrm>
          <a:off x="4019761" y="1819726"/>
          <a:ext cx="1693664" cy="11008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smtClean="0"/>
            <a:t>لا تحتاج الطباعة</a:t>
          </a:r>
          <a:endParaRPr lang="ar-IQ" sz="2100" kern="1200" dirty="0"/>
        </a:p>
      </dsp:txBody>
      <dsp:txXfrm>
        <a:off x="4073502" y="1873467"/>
        <a:ext cx="1586182" cy="993399"/>
      </dsp:txXfrm>
    </dsp:sp>
    <dsp:sp modelId="{617AFC00-917E-4594-9E2F-C063C0FB0900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3547654" y="2382180"/>
              </a:moveTo>
              <a:arcTo wR="1818593" hR="1818593" stAng="1083202" swAng="26255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6B8F4-C32F-4FF2-B0DD-9540D3C1FB4F}">
      <dsp:nvSpPr>
        <dsp:cNvPr id="0" name=""/>
        <dsp:cNvSpPr/>
      </dsp:nvSpPr>
      <dsp:spPr>
        <a:xfrm>
          <a:off x="2201167" y="3638320"/>
          <a:ext cx="1693664" cy="1100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smtClean="0"/>
            <a:t>الخبر باتجاهين والتفاعل مع الخبر</a:t>
          </a:r>
          <a:endParaRPr lang="ar-IQ" sz="2100" kern="1200" dirty="0"/>
        </a:p>
      </dsp:txBody>
      <dsp:txXfrm>
        <a:off x="2254908" y="3692061"/>
        <a:ext cx="1586182" cy="993399"/>
      </dsp:txXfrm>
    </dsp:sp>
    <dsp:sp modelId="{979FF7C0-4F38-4E06-9522-B1A344EE36C7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959564" y="3421512"/>
              </a:moveTo>
              <a:arcTo wR="1818593" hR="1818593" stAng="7091252" swAng="262554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A7B87-81A2-416E-89D5-C37F036F3495}">
      <dsp:nvSpPr>
        <dsp:cNvPr id="0" name=""/>
        <dsp:cNvSpPr/>
      </dsp:nvSpPr>
      <dsp:spPr>
        <a:xfrm>
          <a:off x="382574" y="1819726"/>
          <a:ext cx="1693664" cy="11008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smtClean="0"/>
            <a:t>ليس ضرورياً التواجد في مكان واحد</a:t>
          </a:r>
          <a:endParaRPr lang="ar-IQ" sz="2100" kern="1200" dirty="0"/>
        </a:p>
      </dsp:txBody>
      <dsp:txXfrm>
        <a:off x="436315" y="1873467"/>
        <a:ext cx="1586182" cy="993399"/>
      </dsp:txXfrm>
    </dsp:sp>
    <dsp:sp modelId="{695D01CC-3CF9-491B-81D8-A77A65CBBC8B}">
      <dsp:nvSpPr>
        <dsp:cNvPr id="0" name=""/>
        <dsp:cNvSpPr/>
      </dsp:nvSpPr>
      <dsp:spPr>
        <a:xfrm>
          <a:off x="1229406" y="551574"/>
          <a:ext cx="3637186" cy="3637186"/>
        </a:xfrm>
        <a:custGeom>
          <a:avLst/>
          <a:gdLst/>
          <a:ahLst/>
          <a:cxnLst/>
          <a:rect l="0" t="0" r="0" b="0"/>
          <a:pathLst>
            <a:path>
              <a:moveTo>
                <a:pt x="89532" y="1255006"/>
              </a:moveTo>
              <a:arcTo wR="1818593" hR="1818593" stAng="11883202" swAng="26255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3381C-F8F3-444F-98CB-612196DAA8A8}">
      <dsp:nvSpPr>
        <dsp:cNvPr id="0" name=""/>
        <dsp:cNvSpPr/>
      </dsp:nvSpPr>
      <dsp:spPr>
        <a:xfrm>
          <a:off x="3533272" y="2718669"/>
          <a:ext cx="1939232" cy="19392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100" kern="1200" dirty="0" smtClean="0"/>
            <a:t>مكونات الخبر</a:t>
          </a:r>
          <a:endParaRPr lang="ar-IQ" sz="4100" kern="1200" dirty="0"/>
        </a:p>
      </dsp:txBody>
      <dsp:txXfrm>
        <a:off x="3817266" y="3002663"/>
        <a:ext cx="1371244" cy="1371244"/>
      </dsp:txXfrm>
    </dsp:sp>
    <dsp:sp modelId="{849D291E-690F-4E86-BD37-3A6F1E852219}">
      <dsp:nvSpPr>
        <dsp:cNvPr id="0" name=""/>
        <dsp:cNvSpPr/>
      </dsp:nvSpPr>
      <dsp:spPr>
        <a:xfrm rot="16200000">
          <a:off x="4297237" y="2012619"/>
          <a:ext cx="411301" cy="659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/>
        </a:p>
      </dsp:txBody>
      <dsp:txXfrm>
        <a:off x="4358932" y="2206182"/>
        <a:ext cx="287911" cy="395602"/>
      </dsp:txXfrm>
    </dsp:sp>
    <dsp:sp modelId="{CF38B486-1A34-4BE2-89D9-91DD033E7AA4}">
      <dsp:nvSpPr>
        <dsp:cNvPr id="0" name=""/>
        <dsp:cNvSpPr/>
      </dsp:nvSpPr>
      <dsp:spPr>
        <a:xfrm>
          <a:off x="3533272" y="3396"/>
          <a:ext cx="1939232" cy="19392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err="1" smtClean="0"/>
            <a:t>المانشيت</a:t>
          </a:r>
          <a:r>
            <a:rPr lang="ar-IQ" sz="2000" kern="1200" dirty="0" smtClean="0"/>
            <a:t>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  <a:endParaRPr lang="ar-IQ" sz="2000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err="1" smtClean="0"/>
            <a:t>السبتايتل</a:t>
          </a:r>
          <a:endParaRPr lang="ar-IQ" sz="2000" kern="1200" dirty="0"/>
        </a:p>
      </dsp:txBody>
      <dsp:txXfrm>
        <a:off x="3817266" y="287390"/>
        <a:ext cx="1371244" cy="1371244"/>
      </dsp:txXfrm>
    </dsp:sp>
    <dsp:sp modelId="{559BEA6C-A0E5-45E4-9F43-F2732BE782A5}">
      <dsp:nvSpPr>
        <dsp:cNvPr id="0" name=""/>
        <dsp:cNvSpPr/>
      </dsp:nvSpPr>
      <dsp:spPr>
        <a:xfrm rot="20520000">
          <a:off x="5577355" y="2942680"/>
          <a:ext cx="411301" cy="659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/>
        </a:p>
      </dsp:txBody>
      <dsp:txXfrm>
        <a:off x="5580375" y="3093613"/>
        <a:ext cx="287911" cy="395602"/>
      </dsp:txXfrm>
    </dsp:sp>
    <dsp:sp modelId="{877B935E-8EC1-452C-AEAB-589190D31AD6}">
      <dsp:nvSpPr>
        <dsp:cNvPr id="0" name=""/>
        <dsp:cNvSpPr/>
      </dsp:nvSpPr>
      <dsp:spPr>
        <a:xfrm>
          <a:off x="6115650" y="1879603"/>
          <a:ext cx="1939232" cy="19392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الموقع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  <a:endParaRPr lang="ar-IQ" sz="2000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التصنيف</a:t>
          </a:r>
          <a:r>
            <a:rPr lang="en-US" sz="2000" kern="1200" dirty="0" smtClean="0"/>
            <a:t> </a:t>
          </a:r>
          <a:endParaRPr lang="ar-IQ" sz="2000" kern="1200" dirty="0"/>
        </a:p>
      </dsp:txBody>
      <dsp:txXfrm>
        <a:off x="6399644" y="2163597"/>
        <a:ext cx="1371244" cy="1371244"/>
      </dsp:txXfrm>
    </dsp:sp>
    <dsp:sp modelId="{9D30329F-F06A-4E62-A4D8-F9484A9E4D3A}">
      <dsp:nvSpPr>
        <dsp:cNvPr id="0" name=""/>
        <dsp:cNvSpPr/>
      </dsp:nvSpPr>
      <dsp:spPr>
        <a:xfrm rot="3240000">
          <a:off x="5088394" y="4447549"/>
          <a:ext cx="411301" cy="659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/>
        </a:p>
      </dsp:txBody>
      <dsp:txXfrm>
        <a:off x="5113826" y="4529505"/>
        <a:ext cx="287911" cy="395602"/>
      </dsp:txXfrm>
    </dsp:sp>
    <dsp:sp modelId="{17E2F4F9-F46F-4636-9BF3-C46118BC02EC}">
      <dsp:nvSpPr>
        <dsp:cNvPr id="0" name=""/>
        <dsp:cNvSpPr/>
      </dsp:nvSpPr>
      <dsp:spPr>
        <a:xfrm>
          <a:off x="5129270" y="4915371"/>
          <a:ext cx="1939232" cy="19392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المساحة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  <a:endParaRPr lang="ar-IQ" sz="2000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الاهمية</a:t>
          </a:r>
          <a:endParaRPr lang="ar-IQ" sz="2000" kern="1200" dirty="0"/>
        </a:p>
      </dsp:txBody>
      <dsp:txXfrm>
        <a:off x="5413264" y="5199365"/>
        <a:ext cx="1371244" cy="1371244"/>
      </dsp:txXfrm>
    </dsp:sp>
    <dsp:sp modelId="{D7D589A4-FC13-40DE-A960-3704962A880E}">
      <dsp:nvSpPr>
        <dsp:cNvPr id="0" name=""/>
        <dsp:cNvSpPr/>
      </dsp:nvSpPr>
      <dsp:spPr>
        <a:xfrm rot="7560000">
          <a:off x="3506080" y="4447549"/>
          <a:ext cx="411301" cy="659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/>
        </a:p>
      </dsp:txBody>
      <dsp:txXfrm rot="10800000">
        <a:off x="3604038" y="4529505"/>
        <a:ext cx="287911" cy="395602"/>
      </dsp:txXfrm>
    </dsp:sp>
    <dsp:sp modelId="{BCEA20F9-A74D-408F-82C7-6C1ADC79E3C3}">
      <dsp:nvSpPr>
        <dsp:cNvPr id="0" name=""/>
        <dsp:cNvSpPr/>
      </dsp:nvSpPr>
      <dsp:spPr>
        <a:xfrm>
          <a:off x="1937274" y="4915371"/>
          <a:ext cx="1939232" cy="19392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الالوان المختلفة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  <a:endParaRPr lang="ar-IQ" sz="2000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لون واحد</a:t>
          </a:r>
          <a:endParaRPr lang="ar-IQ" sz="2000" kern="1200" dirty="0"/>
        </a:p>
      </dsp:txBody>
      <dsp:txXfrm>
        <a:off x="2221268" y="5199365"/>
        <a:ext cx="1371244" cy="1371244"/>
      </dsp:txXfrm>
    </dsp:sp>
    <dsp:sp modelId="{343FB2FC-C360-4A8B-BDEE-658595E93A9A}">
      <dsp:nvSpPr>
        <dsp:cNvPr id="0" name=""/>
        <dsp:cNvSpPr/>
      </dsp:nvSpPr>
      <dsp:spPr>
        <a:xfrm rot="11880000">
          <a:off x="3017119" y="2942680"/>
          <a:ext cx="411301" cy="659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000" kern="1200"/>
        </a:p>
      </dsp:txBody>
      <dsp:txXfrm rot="10800000">
        <a:off x="3137489" y="3093613"/>
        <a:ext cx="287911" cy="395602"/>
      </dsp:txXfrm>
    </dsp:sp>
    <dsp:sp modelId="{506754F5-ADF1-4AC5-A131-970B7211E07E}">
      <dsp:nvSpPr>
        <dsp:cNvPr id="0" name=""/>
        <dsp:cNvSpPr/>
      </dsp:nvSpPr>
      <dsp:spPr>
        <a:xfrm>
          <a:off x="950893" y="1879603"/>
          <a:ext cx="1939232" cy="19392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ارضية واطارات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X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 dirty="0" smtClean="0"/>
            <a:t>لا توجد</a:t>
          </a:r>
          <a:endParaRPr lang="ar-IQ" sz="2000" kern="1200" dirty="0"/>
        </a:p>
      </dsp:txBody>
      <dsp:txXfrm>
        <a:off x="1234887" y="2163597"/>
        <a:ext cx="1371244" cy="1371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04/09/1446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1"/>
          </a:xfrm>
        </p:spPr>
        <p:txBody>
          <a:bodyPr>
            <a:normAutofit fontScale="90000"/>
          </a:bodyPr>
          <a:lstStyle/>
          <a:p>
            <a:pPr algn="r"/>
            <a:r>
              <a:rPr lang="ar-IQ" sz="2200" dirty="0" smtClean="0"/>
              <a:t/>
            </a:r>
            <a:br>
              <a:rPr lang="ar-IQ" sz="2200" dirty="0" smtClean="0"/>
            </a:br>
            <a:r>
              <a:rPr lang="ar-IQ" sz="2200" dirty="0" smtClean="0"/>
              <a:t>وزارة التعليم العالي والبحث العلمي </a:t>
            </a:r>
            <a:br>
              <a:rPr lang="ar-IQ" sz="2200" dirty="0" smtClean="0"/>
            </a:br>
            <a:r>
              <a:rPr lang="ar-IQ" sz="2200" dirty="0" smtClean="0"/>
              <a:t>جامعة بغداد </a:t>
            </a:r>
            <a:br>
              <a:rPr lang="ar-IQ" sz="2200" dirty="0" smtClean="0"/>
            </a:br>
            <a:r>
              <a:rPr lang="ar-IQ" sz="2200" dirty="0" smtClean="0"/>
              <a:t>كلية الاعلام 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rmAutofit lnSpcReduction="10000"/>
          </a:bodyPr>
          <a:lstStyle/>
          <a:p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ورشة علمية بعنوان </a:t>
            </a:r>
          </a:p>
          <a:p>
            <a:endParaRPr lang="ar-IQ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«تحرير الخبر الصحفي في الوكالات الالكترونية»</a:t>
            </a:r>
          </a:p>
          <a:p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يقيمها </a:t>
            </a:r>
          </a:p>
          <a:p>
            <a:endParaRPr lang="ar-IQ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م.م. أحمد فاضل عباس</a:t>
            </a:r>
            <a:endParaRPr lang="ar-IQ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8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تفاصيل دقيقة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algn="just"/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الجريدة نذكر اسم الجريدة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المدينة والمراسل. </a:t>
            </a:r>
          </a:p>
          <a:p>
            <a:pPr algn="just"/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الوكالة ممكن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ذكر اسم المراسل او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المحرر، أو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يذكر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أصلا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الممكن ذكر حروف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فقط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الممكن ذكر اسم الوكالة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بداية أو آخر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الخبر مثل فرانس برس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رويترز.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" y="3933055"/>
            <a:ext cx="9109337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اضافة نوعية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753" y="1196752"/>
            <a:ext cx="8900233" cy="5661248"/>
          </a:xfrm>
        </p:spPr>
        <p:txBody>
          <a:bodyPr/>
          <a:lstStyle/>
          <a:p>
            <a:pPr marL="0" indent="0" algn="just">
              <a:buNone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الممكن دمج وسائط متعددة في الخبر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الإلكتروني مثل :</a:t>
            </a:r>
          </a:p>
          <a:p>
            <a:pPr marL="0" indent="0" algn="just">
              <a:buNone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فيديو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تغريدة – بيانات -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فتح مواضيع أخرى قريبة من الحدث الفعلي.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6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707904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6253832" cy="684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34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492879"/>
              </p:ext>
            </p:extLst>
          </p:nvPr>
        </p:nvGraphicFramePr>
        <p:xfrm>
          <a:off x="0" y="0"/>
          <a:ext cx="900577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6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66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الخبر الورقي والالكتروني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7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العلاقة بين الجريدة والوكالة</a:t>
            </a:r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144000" cy="2961545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الأخبار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الالكترونية (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جذر)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غذي وسائل الاعلام. </a:t>
            </a:r>
          </a:p>
          <a:p>
            <a:endParaRPr lang="ar-IQ" b="1" dirty="0"/>
          </a:p>
          <a:p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الجريدة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تتوقف 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أسبوعياً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لكن الوكالة كلا.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854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الترويسة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036496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16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التواصل وتصنيفات الخبر الالكتروني 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1795462"/>
            <a:ext cx="5800725" cy="3267075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/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تصنيفات الأخبار بالإلكترونية بعضها يكون جديداً.</a:t>
            </a:r>
          </a:p>
          <a:p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IQ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التواصل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الوكالة ممكن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تكون بعبارة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(اتصل بنا)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</a:t>
            </a:r>
            <a:r>
              <a:rPr lang="ar-IQ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(من نحن</a:t>
            </a:r>
            <a:r>
              <a:rPr lang="ar-IQ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776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13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معوقات العمل في الصحف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874433536"/>
              </p:ext>
            </p:extLst>
          </p:nvPr>
        </p:nvGraphicFramePr>
        <p:xfrm>
          <a:off x="1763688" y="1772816"/>
          <a:ext cx="6096000" cy="474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2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ايجابيات الأخبار في الوكالات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058013901"/>
              </p:ext>
            </p:extLst>
          </p:nvPr>
        </p:nvGraphicFramePr>
        <p:xfrm>
          <a:off x="1763688" y="1772816"/>
          <a:ext cx="6096000" cy="474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86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196</Words>
  <Application>Microsoft Office PowerPoint</Application>
  <PresentationFormat>عرض على الشاشة (3:4)‏</PresentationFormat>
  <Paragraphs>56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 وزارة التعليم العالي والبحث العلمي  جامعة بغداد  كلية الاعلام   </vt:lpstr>
      <vt:lpstr>الخبر الورقي والالكتروني</vt:lpstr>
      <vt:lpstr>العلاقة بين الجريدة والوكالة</vt:lpstr>
      <vt:lpstr>الترويسة</vt:lpstr>
      <vt:lpstr>التواصل وتصنيفات الخبر الالكتروني </vt:lpstr>
      <vt:lpstr>عرض تقديمي في PowerPoint</vt:lpstr>
      <vt:lpstr>معوقات العمل في الصحف</vt:lpstr>
      <vt:lpstr>ايجابيات الأخبار في الوكالات</vt:lpstr>
      <vt:lpstr>عرض تقديمي في PowerPoint</vt:lpstr>
      <vt:lpstr>تفاصيل دقيقة</vt:lpstr>
      <vt:lpstr>اضافة نوعية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ELOM</dc:creator>
  <cp:lastModifiedBy>Maher</cp:lastModifiedBy>
  <cp:revision>12</cp:revision>
  <dcterms:created xsi:type="dcterms:W3CDTF">2025-03-02T22:48:51Z</dcterms:created>
  <dcterms:modified xsi:type="dcterms:W3CDTF">2025-03-03T00:42:00Z</dcterms:modified>
</cp:coreProperties>
</file>