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24" r:id="rId5"/>
  </p:sldMasterIdLst>
  <p:notesMasterIdLst>
    <p:notesMasterId r:id="rId17"/>
  </p:notesMasterIdLst>
  <p:handoutMasterIdLst>
    <p:handoutMasterId r:id="rId18"/>
  </p:handoutMasterIdLst>
  <p:sldIdLst>
    <p:sldId id="277" r:id="rId6"/>
    <p:sldId id="278" r:id="rId7"/>
    <p:sldId id="279" r:id="rId8"/>
    <p:sldId id="280" r:id="rId9"/>
    <p:sldId id="281" r:id="rId10"/>
    <p:sldId id="282" r:id="rId11"/>
    <p:sldId id="283" r:id="rId12"/>
    <p:sldId id="284" r:id="rId13"/>
    <p:sldId id="285" r:id="rId14"/>
    <p:sldId id="287" r:id="rId15"/>
    <p:sldId id="288" r:id="rId16"/>
  </p:sldIdLst>
  <p:sldSz cx="9144000" cy="6858000" type="screen4x3"/>
  <p:notesSz cx="7010400" cy="92964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1" autoAdjust="0"/>
    <p:restoredTop sz="70245" autoAdjust="0"/>
  </p:normalViewPr>
  <p:slideViewPr>
    <p:cSldViewPr>
      <p:cViewPr varScale="1">
        <p:scale>
          <a:sx n="61" d="100"/>
          <a:sy n="61" d="100"/>
        </p:scale>
        <p:origin x="1386" y="3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presProps" Target="presProp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14EF115-D5A3-49B1-8896-4CC55AFE85FA}"/>
              </a:ext>
            </a:extLst>
          </p:cNvPr>
          <p:cNvSpPr>
            <a:spLocks noGrp="1"/>
          </p:cNvSpPr>
          <p:nvPr>
            <p:ph type="hdr" sz="quarter"/>
          </p:nvPr>
        </p:nvSpPr>
        <p:spPr>
          <a:xfrm>
            <a:off x="0" y="0"/>
            <a:ext cx="3038475" cy="465138"/>
          </a:xfrm>
          <a:prstGeom prst="rect">
            <a:avLst/>
          </a:prstGeom>
        </p:spPr>
        <p:txBody>
          <a:bodyPr vert="horz" lIns="93177" tIns="46589" rIns="93177" bIns="46589"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a:extLst>
              <a:ext uri="{FF2B5EF4-FFF2-40B4-BE49-F238E27FC236}">
                <a16:creationId xmlns:a16="http://schemas.microsoft.com/office/drawing/2014/main" id="{2D64BBC6-E18A-442F-9F3B-5B5C461DFCF7}"/>
              </a:ext>
            </a:extLst>
          </p:cNvPr>
          <p:cNvSpPr>
            <a:spLocks noGrp="1"/>
          </p:cNvSpPr>
          <p:nvPr>
            <p:ph type="dt" sz="quarter" idx="1"/>
          </p:nvPr>
        </p:nvSpPr>
        <p:spPr>
          <a:xfrm>
            <a:off x="3970338" y="0"/>
            <a:ext cx="3038475" cy="465138"/>
          </a:xfrm>
          <a:prstGeom prst="rect">
            <a:avLst/>
          </a:prstGeom>
        </p:spPr>
        <p:txBody>
          <a:bodyPr vert="horz" lIns="93177" tIns="46589" rIns="93177" bIns="46589" rtlCol="0"/>
          <a:lstStyle>
            <a:lvl1pPr algn="r" eaLnBrk="1" fontAlgn="auto" hangingPunct="1">
              <a:spcBef>
                <a:spcPts val="0"/>
              </a:spcBef>
              <a:spcAft>
                <a:spcPts val="0"/>
              </a:spcAft>
              <a:defRPr sz="1200">
                <a:latin typeface="+mn-lt"/>
              </a:defRPr>
            </a:lvl1pPr>
          </a:lstStyle>
          <a:p>
            <a:pPr>
              <a:defRPr/>
            </a:pPr>
            <a:fld id="{4BE223D9-FB34-4D65-BED7-281BDB3648AF}" type="datetimeFigureOut">
              <a:rPr lang="en-US"/>
              <a:pPr>
                <a:defRPr/>
              </a:pPr>
              <a:t>3/4/2025</a:t>
            </a:fld>
            <a:endParaRPr lang="en-US"/>
          </a:p>
        </p:txBody>
      </p:sp>
      <p:sp>
        <p:nvSpPr>
          <p:cNvPr id="4" name="Footer Placeholder 3">
            <a:extLst>
              <a:ext uri="{FF2B5EF4-FFF2-40B4-BE49-F238E27FC236}">
                <a16:creationId xmlns:a16="http://schemas.microsoft.com/office/drawing/2014/main" id="{3DDB48B3-9FEA-4495-AB31-611956358AD7}"/>
              </a:ext>
            </a:extLst>
          </p:cNvPr>
          <p:cNvSpPr>
            <a:spLocks noGrp="1"/>
          </p:cNvSpPr>
          <p:nvPr>
            <p:ph type="ftr" sz="quarter" idx="2"/>
          </p:nvPr>
        </p:nvSpPr>
        <p:spPr>
          <a:xfrm>
            <a:off x="0" y="8829675"/>
            <a:ext cx="3038475" cy="465138"/>
          </a:xfrm>
          <a:prstGeom prst="rect">
            <a:avLst/>
          </a:prstGeom>
        </p:spPr>
        <p:txBody>
          <a:bodyPr vert="horz" lIns="93177" tIns="46589" rIns="93177" bIns="46589" rtlCol="0" anchor="b"/>
          <a:lstStyle>
            <a:lvl1pPr algn="l" eaLnBrk="1" fontAlgn="auto" hangingPunct="1">
              <a:spcBef>
                <a:spcPts val="0"/>
              </a:spcBef>
              <a:spcAft>
                <a:spcPts val="0"/>
              </a:spcAft>
              <a:defRPr sz="1200">
                <a:latin typeface="+mn-lt"/>
              </a:defRPr>
            </a:lvl1pPr>
          </a:lstStyle>
          <a:p>
            <a:pPr>
              <a:defRPr/>
            </a:pPr>
            <a:endParaRPr lang="en-US"/>
          </a:p>
        </p:txBody>
      </p:sp>
      <p:sp>
        <p:nvSpPr>
          <p:cNvPr id="5" name="Slide Number Placeholder 4">
            <a:extLst>
              <a:ext uri="{FF2B5EF4-FFF2-40B4-BE49-F238E27FC236}">
                <a16:creationId xmlns:a16="http://schemas.microsoft.com/office/drawing/2014/main" id="{9BEAAD00-5864-4476-8415-D3CB4F0428A6}"/>
              </a:ext>
            </a:extLst>
          </p:cNvPr>
          <p:cNvSpPr>
            <a:spLocks noGrp="1"/>
          </p:cNvSpPr>
          <p:nvPr>
            <p:ph type="sldNum" sz="quarter" idx="3"/>
          </p:nvPr>
        </p:nvSpPr>
        <p:spPr>
          <a:xfrm>
            <a:off x="3970338" y="8829675"/>
            <a:ext cx="3038475" cy="465138"/>
          </a:xfrm>
          <a:prstGeom prst="rect">
            <a:avLst/>
          </a:prstGeom>
        </p:spPr>
        <p:txBody>
          <a:bodyPr vert="horz" wrap="square" lIns="93177" tIns="46589" rIns="93177" bIns="46589" numCol="1" anchor="b" anchorCtr="0" compatLnSpc="1">
            <a:prstTxWarp prst="textNoShape">
              <a:avLst/>
            </a:prstTxWarp>
          </a:bodyPr>
          <a:lstStyle>
            <a:lvl1pPr algn="r" eaLnBrk="1" hangingPunct="1">
              <a:defRPr sz="1200">
                <a:latin typeface="Calibri" panose="020F0502020204030204" pitchFamily="34" charset="0"/>
              </a:defRPr>
            </a:lvl1pPr>
          </a:lstStyle>
          <a:p>
            <a:fld id="{A959E484-BC10-4C36-8D83-5067733E5FB0}" type="slidenum">
              <a:rPr lang="en-US" altLang="en-US"/>
              <a:pPr/>
              <a:t>‹#›</a:t>
            </a:fld>
            <a:endParaRPr lang="en-US" altLang="en-US"/>
          </a:p>
        </p:txBody>
      </p:sp>
    </p:spTree>
    <p:extLst>
      <p:ext uri="{BB962C8B-B14F-4D97-AF65-F5344CB8AC3E}">
        <p14:creationId xmlns:p14="http://schemas.microsoft.com/office/powerpoint/2010/main" val="397596993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E323358-C559-4EFE-A25C-6E9AC8606147}"/>
              </a:ext>
            </a:extLst>
          </p:cNvPr>
          <p:cNvSpPr>
            <a:spLocks noGrp="1"/>
          </p:cNvSpPr>
          <p:nvPr>
            <p:ph type="hdr" sz="quarter"/>
          </p:nvPr>
        </p:nvSpPr>
        <p:spPr>
          <a:xfrm>
            <a:off x="0" y="0"/>
            <a:ext cx="3038475" cy="465138"/>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a:extLst>
              <a:ext uri="{FF2B5EF4-FFF2-40B4-BE49-F238E27FC236}">
                <a16:creationId xmlns:a16="http://schemas.microsoft.com/office/drawing/2014/main" id="{9E383583-8742-463C-B19B-357C8E1FBE2B}"/>
              </a:ext>
            </a:extLst>
          </p:cNvPr>
          <p:cNvSpPr>
            <a:spLocks noGrp="1"/>
          </p:cNvSpPr>
          <p:nvPr>
            <p:ph type="dt" idx="1"/>
          </p:nvPr>
        </p:nvSpPr>
        <p:spPr>
          <a:xfrm>
            <a:off x="3970338" y="0"/>
            <a:ext cx="3038475" cy="465138"/>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a:defRPr/>
            </a:pPr>
            <a:fld id="{163D147C-24F6-490D-8B8C-C87897D39767}" type="datetimeFigureOut">
              <a:rPr lang="en-US"/>
              <a:pPr>
                <a:defRPr/>
              </a:pPr>
              <a:t>3/4/2025</a:t>
            </a:fld>
            <a:endParaRPr lang="en-US"/>
          </a:p>
        </p:txBody>
      </p:sp>
      <p:sp>
        <p:nvSpPr>
          <p:cNvPr id="4" name="Slide Image Placeholder 3">
            <a:extLst>
              <a:ext uri="{FF2B5EF4-FFF2-40B4-BE49-F238E27FC236}">
                <a16:creationId xmlns:a16="http://schemas.microsoft.com/office/drawing/2014/main" id="{33CE47E9-09B1-4AA3-8312-B4B06B103AD5}"/>
              </a:ext>
            </a:extLst>
          </p:cNvPr>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id="{EF1F409D-14B5-4306-B0DC-2EA7D291995D}"/>
              </a:ext>
            </a:extLst>
          </p:cNvPr>
          <p:cNvSpPr>
            <a:spLocks noGrp="1"/>
          </p:cNvSpPr>
          <p:nvPr>
            <p:ph type="body" sz="quarter" idx="3"/>
          </p:nvPr>
        </p:nvSpPr>
        <p:spPr>
          <a:xfrm>
            <a:off x="701675" y="4416425"/>
            <a:ext cx="5607050" cy="4183063"/>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4304B3EA-618B-43D7-BCAB-229B1E332409}"/>
              </a:ext>
            </a:extLst>
          </p:cNvPr>
          <p:cNvSpPr>
            <a:spLocks noGrp="1"/>
          </p:cNvSpPr>
          <p:nvPr>
            <p:ph type="ftr" sz="quarter" idx="4"/>
          </p:nvPr>
        </p:nvSpPr>
        <p:spPr>
          <a:xfrm>
            <a:off x="0" y="8829675"/>
            <a:ext cx="3038475" cy="465138"/>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en-US"/>
          </a:p>
        </p:txBody>
      </p:sp>
      <p:sp>
        <p:nvSpPr>
          <p:cNvPr id="7" name="Slide Number Placeholder 6">
            <a:extLst>
              <a:ext uri="{FF2B5EF4-FFF2-40B4-BE49-F238E27FC236}">
                <a16:creationId xmlns:a16="http://schemas.microsoft.com/office/drawing/2014/main" id="{CDF29422-A348-4BA8-A65B-374D844C07C9}"/>
              </a:ext>
            </a:extLst>
          </p:cNvPr>
          <p:cNvSpPr>
            <a:spLocks noGrp="1"/>
          </p:cNvSpPr>
          <p:nvPr>
            <p:ph type="sldNum" sz="quarter" idx="5"/>
          </p:nvPr>
        </p:nvSpPr>
        <p:spPr>
          <a:xfrm>
            <a:off x="3970338" y="8829675"/>
            <a:ext cx="3038475" cy="465138"/>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fld id="{ED610F55-0CAB-417B-BB7D-2A955DFD4259}" type="slidenum">
              <a:rPr lang="en-US" altLang="en-US"/>
              <a:pPr/>
              <a:t>‹#›</a:t>
            </a:fld>
            <a:endParaRPr lang="en-US" altLang="en-US"/>
          </a:p>
        </p:txBody>
      </p:sp>
    </p:spTree>
    <p:extLst>
      <p:ext uri="{BB962C8B-B14F-4D97-AF65-F5344CB8AC3E}">
        <p14:creationId xmlns:p14="http://schemas.microsoft.com/office/powerpoint/2010/main" val="359699501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IQ" dirty="0"/>
          </a:p>
        </p:txBody>
      </p:sp>
      <p:sp>
        <p:nvSpPr>
          <p:cNvPr id="4" name="Slide Number Placeholder 3"/>
          <p:cNvSpPr>
            <a:spLocks noGrp="1"/>
          </p:cNvSpPr>
          <p:nvPr>
            <p:ph type="sldNum" sz="quarter" idx="10"/>
          </p:nvPr>
        </p:nvSpPr>
        <p:spPr/>
        <p:txBody>
          <a:bodyPr/>
          <a:lstStyle/>
          <a:p>
            <a:fld id="{ED610F55-0CAB-417B-BB7D-2A955DFD4259}" type="slidenum">
              <a:rPr lang="en-US" altLang="en-US" smtClean="0"/>
              <a:pPr/>
              <a:t>1</a:t>
            </a:fld>
            <a:endParaRPr lang="en-US" altLang="en-US"/>
          </a:p>
        </p:txBody>
      </p:sp>
    </p:spTree>
    <p:extLst>
      <p:ext uri="{BB962C8B-B14F-4D97-AF65-F5344CB8AC3E}">
        <p14:creationId xmlns:p14="http://schemas.microsoft.com/office/powerpoint/2010/main" val="37802743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4" name="Date Placeholder 9">
            <a:extLst>
              <a:ext uri="{FF2B5EF4-FFF2-40B4-BE49-F238E27FC236}">
                <a16:creationId xmlns:a16="http://schemas.microsoft.com/office/drawing/2014/main" id="{B95FCA4B-491E-4701-AFE9-DA6EF5383575}"/>
              </a:ext>
            </a:extLst>
          </p:cNvPr>
          <p:cNvSpPr>
            <a:spLocks noGrp="1"/>
          </p:cNvSpPr>
          <p:nvPr>
            <p:ph type="dt" sz="half" idx="10"/>
          </p:nvPr>
        </p:nvSpPr>
        <p:spPr/>
        <p:txBody>
          <a:bodyPr/>
          <a:lstStyle>
            <a:lvl1pPr>
              <a:defRPr/>
            </a:lvl1pPr>
          </a:lstStyle>
          <a:p>
            <a:pPr>
              <a:defRPr/>
            </a:pPr>
            <a:fld id="{ED5928B8-3EEA-4B09-8750-A3B1C4B8863A}" type="datetimeFigureOut">
              <a:rPr lang="en-US"/>
              <a:pPr>
                <a:defRPr/>
              </a:pPr>
              <a:t>3/4/2025</a:t>
            </a:fld>
            <a:endParaRPr lang="en-US"/>
          </a:p>
        </p:txBody>
      </p:sp>
      <p:sp>
        <p:nvSpPr>
          <p:cNvPr id="5" name="Footer Placeholder 21">
            <a:extLst>
              <a:ext uri="{FF2B5EF4-FFF2-40B4-BE49-F238E27FC236}">
                <a16:creationId xmlns:a16="http://schemas.microsoft.com/office/drawing/2014/main" id="{A746B68C-9B13-474B-921D-86F9BBBFCF30}"/>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17">
            <a:extLst>
              <a:ext uri="{FF2B5EF4-FFF2-40B4-BE49-F238E27FC236}">
                <a16:creationId xmlns:a16="http://schemas.microsoft.com/office/drawing/2014/main" id="{C0C4DA44-CF1F-4EA3-8AF5-C894305BF398}"/>
              </a:ext>
            </a:extLst>
          </p:cNvPr>
          <p:cNvSpPr>
            <a:spLocks noGrp="1"/>
          </p:cNvSpPr>
          <p:nvPr>
            <p:ph type="sldNum" sz="quarter" idx="12"/>
          </p:nvPr>
        </p:nvSpPr>
        <p:spPr/>
        <p:txBody>
          <a:bodyPr/>
          <a:lstStyle>
            <a:lvl1pPr>
              <a:defRPr/>
            </a:lvl1pPr>
          </a:lstStyle>
          <a:p>
            <a:fld id="{50EF3E85-AC5D-463F-844F-8FAF084D6819}" type="slidenum">
              <a:rPr lang="en-US" altLang="en-US"/>
              <a:pPr/>
              <a:t>‹#›</a:t>
            </a:fld>
            <a:endParaRPr lang="en-US" altLang="en-US"/>
          </a:p>
        </p:txBody>
      </p:sp>
    </p:spTree>
    <p:extLst>
      <p:ext uri="{BB962C8B-B14F-4D97-AF65-F5344CB8AC3E}">
        <p14:creationId xmlns:p14="http://schemas.microsoft.com/office/powerpoint/2010/main" val="19237646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a:extLst>
              <a:ext uri="{FF2B5EF4-FFF2-40B4-BE49-F238E27FC236}">
                <a16:creationId xmlns:a16="http://schemas.microsoft.com/office/drawing/2014/main" id="{9BA6668A-0518-4784-9C40-E6FCAD015A7F}"/>
              </a:ext>
            </a:extLst>
          </p:cNvPr>
          <p:cNvSpPr>
            <a:spLocks noGrp="1"/>
          </p:cNvSpPr>
          <p:nvPr>
            <p:ph type="dt" sz="half" idx="10"/>
          </p:nvPr>
        </p:nvSpPr>
        <p:spPr/>
        <p:txBody>
          <a:bodyPr/>
          <a:lstStyle>
            <a:lvl1pPr>
              <a:defRPr/>
            </a:lvl1pPr>
          </a:lstStyle>
          <a:p>
            <a:pPr>
              <a:defRPr/>
            </a:pPr>
            <a:fld id="{050F7D3C-40A9-47C6-8F68-E0616A25ED5A}" type="datetimeFigureOut">
              <a:rPr lang="en-US"/>
              <a:pPr>
                <a:defRPr/>
              </a:pPr>
              <a:t>3/4/2025</a:t>
            </a:fld>
            <a:endParaRPr lang="en-US"/>
          </a:p>
        </p:txBody>
      </p:sp>
      <p:sp>
        <p:nvSpPr>
          <p:cNvPr id="5" name="Footer Placeholder 21">
            <a:extLst>
              <a:ext uri="{FF2B5EF4-FFF2-40B4-BE49-F238E27FC236}">
                <a16:creationId xmlns:a16="http://schemas.microsoft.com/office/drawing/2014/main" id="{7C498E32-804C-4CA4-8160-BFDC305A1AB7}"/>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17">
            <a:extLst>
              <a:ext uri="{FF2B5EF4-FFF2-40B4-BE49-F238E27FC236}">
                <a16:creationId xmlns:a16="http://schemas.microsoft.com/office/drawing/2014/main" id="{55805B41-DBF3-4B0D-AA4A-68ECB4702276}"/>
              </a:ext>
            </a:extLst>
          </p:cNvPr>
          <p:cNvSpPr>
            <a:spLocks noGrp="1"/>
          </p:cNvSpPr>
          <p:nvPr>
            <p:ph type="sldNum" sz="quarter" idx="12"/>
          </p:nvPr>
        </p:nvSpPr>
        <p:spPr/>
        <p:txBody>
          <a:bodyPr/>
          <a:lstStyle>
            <a:lvl1pPr>
              <a:defRPr/>
            </a:lvl1pPr>
          </a:lstStyle>
          <a:p>
            <a:fld id="{7C14A5ED-37BA-460D-9B52-0124F580D8E3}" type="slidenum">
              <a:rPr lang="en-US" altLang="en-US"/>
              <a:pPr/>
              <a:t>‹#›</a:t>
            </a:fld>
            <a:endParaRPr lang="en-US" altLang="en-US"/>
          </a:p>
        </p:txBody>
      </p:sp>
    </p:spTree>
    <p:extLst>
      <p:ext uri="{BB962C8B-B14F-4D97-AF65-F5344CB8AC3E}">
        <p14:creationId xmlns:p14="http://schemas.microsoft.com/office/powerpoint/2010/main" val="5368882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a:extLst>
              <a:ext uri="{FF2B5EF4-FFF2-40B4-BE49-F238E27FC236}">
                <a16:creationId xmlns:a16="http://schemas.microsoft.com/office/drawing/2014/main" id="{1FCE5696-7075-444F-B990-EC7C99717329}"/>
              </a:ext>
            </a:extLst>
          </p:cNvPr>
          <p:cNvSpPr>
            <a:spLocks noGrp="1"/>
          </p:cNvSpPr>
          <p:nvPr>
            <p:ph type="dt" sz="half" idx="10"/>
          </p:nvPr>
        </p:nvSpPr>
        <p:spPr/>
        <p:txBody>
          <a:bodyPr/>
          <a:lstStyle>
            <a:lvl1pPr>
              <a:defRPr/>
            </a:lvl1pPr>
          </a:lstStyle>
          <a:p>
            <a:pPr>
              <a:defRPr/>
            </a:pPr>
            <a:fld id="{0FE8406E-396A-47A5-998E-DB6BA8DE4DCC}" type="datetimeFigureOut">
              <a:rPr lang="en-US"/>
              <a:pPr>
                <a:defRPr/>
              </a:pPr>
              <a:t>3/4/2025</a:t>
            </a:fld>
            <a:endParaRPr lang="en-US"/>
          </a:p>
        </p:txBody>
      </p:sp>
      <p:sp>
        <p:nvSpPr>
          <p:cNvPr id="5" name="Footer Placeholder 21">
            <a:extLst>
              <a:ext uri="{FF2B5EF4-FFF2-40B4-BE49-F238E27FC236}">
                <a16:creationId xmlns:a16="http://schemas.microsoft.com/office/drawing/2014/main" id="{7B6596E6-D3FB-420E-9CFF-CE1C18C23F2B}"/>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17">
            <a:extLst>
              <a:ext uri="{FF2B5EF4-FFF2-40B4-BE49-F238E27FC236}">
                <a16:creationId xmlns:a16="http://schemas.microsoft.com/office/drawing/2014/main" id="{6A5E0630-436A-494F-A6EB-127984209434}"/>
              </a:ext>
            </a:extLst>
          </p:cNvPr>
          <p:cNvSpPr>
            <a:spLocks noGrp="1"/>
          </p:cNvSpPr>
          <p:nvPr>
            <p:ph type="sldNum" sz="quarter" idx="12"/>
          </p:nvPr>
        </p:nvSpPr>
        <p:spPr/>
        <p:txBody>
          <a:bodyPr/>
          <a:lstStyle>
            <a:lvl1pPr>
              <a:defRPr/>
            </a:lvl1pPr>
          </a:lstStyle>
          <a:p>
            <a:fld id="{D2B61629-B6B7-4C29-A480-176F38991BA8}" type="slidenum">
              <a:rPr lang="en-US" altLang="en-US"/>
              <a:pPr/>
              <a:t>‹#›</a:t>
            </a:fld>
            <a:endParaRPr lang="en-US" altLang="en-US"/>
          </a:p>
        </p:txBody>
      </p:sp>
    </p:spTree>
    <p:extLst>
      <p:ext uri="{BB962C8B-B14F-4D97-AF65-F5344CB8AC3E}">
        <p14:creationId xmlns:p14="http://schemas.microsoft.com/office/powerpoint/2010/main" val="12794625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a:extLst>
              <a:ext uri="{FF2B5EF4-FFF2-40B4-BE49-F238E27FC236}">
                <a16:creationId xmlns:a16="http://schemas.microsoft.com/office/drawing/2014/main" id="{D8EE48EE-A1EC-4F3C-A380-736F9529ACFD}"/>
              </a:ext>
            </a:extLst>
          </p:cNvPr>
          <p:cNvSpPr>
            <a:spLocks noGrp="1"/>
          </p:cNvSpPr>
          <p:nvPr>
            <p:ph type="dt" sz="half" idx="10"/>
          </p:nvPr>
        </p:nvSpPr>
        <p:spPr/>
        <p:txBody>
          <a:bodyPr/>
          <a:lstStyle>
            <a:lvl1pPr>
              <a:defRPr/>
            </a:lvl1pPr>
          </a:lstStyle>
          <a:p>
            <a:pPr>
              <a:defRPr/>
            </a:pPr>
            <a:fld id="{3EDD826C-1275-4904-A426-F6CECF62ABA2}" type="datetimeFigureOut">
              <a:rPr lang="en-US"/>
              <a:pPr>
                <a:defRPr/>
              </a:pPr>
              <a:t>3/4/2025</a:t>
            </a:fld>
            <a:endParaRPr lang="en-US"/>
          </a:p>
        </p:txBody>
      </p:sp>
      <p:sp>
        <p:nvSpPr>
          <p:cNvPr id="5" name="Footer Placeholder 21">
            <a:extLst>
              <a:ext uri="{FF2B5EF4-FFF2-40B4-BE49-F238E27FC236}">
                <a16:creationId xmlns:a16="http://schemas.microsoft.com/office/drawing/2014/main" id="{08CC8672-68C6-49E5-B734-30223A2CA123}"/>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17">
            <a:extLst>
              <a:ext uri="{FF2B5EF4-FFF2-40B4-BE49-F238E27FC236}">
                <a16:creationId xmlns:a16="http://schemas.microsoft.com/office/drawing/2014/main" id="{1E60F703-11EB-4A9F-A2D3-BE95346A6B9C}"/>
              </a:ext>
            </a:extLst>
          </p:cNvPr>
          <p:cNvSpPr>
            <a:spLocks noGrp="1"/>
          </p:cNvSpPr>
          <p:nvPr>
            <p:ph type="sldNum" sz="quarter" idx="12"/>
          </p:nvPr>
        </p:nvSpPr>
        <p:spPr/>
        <p:txBody>
          <a:bodyPr/>
          <a:lstStyle>
            <a:lvl1pPr>
              <a:defRPr/>
            </a:lvl1pPr>
          </a:lstStyle>
          <a:p>
            <a:fld id="{0AF0EF5B-0BE2-4803-AB9B-03371B5FFB18}" type="slidenum">
              <a:rPr lang="en-US" altLang="en-US"/>
              <a:pPr/>
              <a:t>‹#›</a:t>
            </a:fld>
            <a:endParaRPr lang="en-US" altLang="en-US"/>
          </a:p>
        </p:txBody>
      </p:sp>
    </p:spTree>
    <p:extLst>
      <p:ext uri="{BB962C8B-B14F-4D97-AF65-F5344CB8AC3E}">
        <p14:creationId xmlns:p14="http://schemas.microsoft.com/office/powerpoint/2010/main" val="26961551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4" name="Date Placeholder 9">
            <a:extLst>
              <a:ext uri="{FF2B5EF4-FFF2-40B4-BE49-F238E27FC236}">
                <a16:creationId xmlns:a16="http://schemas.microsoft.com/office/drawing/2014/main" id="{DA9B2FED-07CA-495E-A627-B9E3D412D46E}"/>
              </a:ext>
            </a:extLst>
          </p:cNvPr>
          <p:cNvSpPr>
            <a:spLocks noGrp="1"/>
          </p:cNvSpPr>
          <p:nvPr>
            <p:ph type="dt" sz="half" idx="10"/>
          </p:nvPr>
        </p:nvSpPr>
        <p:spPr/>
        <p:txBody>
          <a:bodyPr/>
          <a:lstStyle>
            <a:lvl1pPr>
              <a:defRPr/>
            </a:lvl1pPr>
          </a:lstStyle>
          <a:p>
            <a:pPr>
              <a:defRPr/>
            </a:pPr>
            <a:fld id="{DD40CEA0-9047-4B85-B734-3A6D4FE59D0D}" type="datetimeFigureOut">
              <a:rPr lang="en-US"/>
              <a:pPr>
                <a:defRPr/>
              </a:pPr>
              <a:t>3/4/2025</a:t>
            </a:fld>
            <a:endParaRPr lang="en-US"/>
          </a:p>
        </p:txBody>
      </p:sp>
      <p:sp>
        <p:nvSpPr>
          <p:cNvPr id="5" name="Footer Placeholder 21">
            <a:extLst>
              <a:ext uri="{FF2B5EF4-FFF2-40B4-BE49-F238E27FC236}">
                <a16:creationId xmlns:a16="http://schemas.microsoft.com/office/drawing/2014/main" id="{1373000D-0C29-4945-8C9C-F4D2E507F02A}"/>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17">
            <a:extLst>
              <a:ext uri="{FF2B5EF4-FFF2-40B4-BE49-F238E27FC236}">
                <a16:creationId xmlns:a16="http://schemas.microsoft.com/office/drawing/2014/main" id="{F6757129-7668-43BF-8D75-0B1CB35D859B}"/>
              </a:ext>
            </a:extLst>
          </p:cNvPr>
          <p:cNvSpPr>
            <a:spLocks noGrp="1"/>
          </p:cNvSpPr>
          <p:nvPr>
            <p:ph type="sldNum" sz="quarter" idx="12"/>
          </p:nvPr>
        </p:nvSpPr>
        <p:spPr/>
        <p:txBody>
          <a:bodyPr/>
          <a:lstStyle>
            <a:lvl1pPr>
              <a:defRPr/>
            </a:lvl1pPr>
          </a:lstStyle>
          <a:p>
            <a:fld id="{EFB567DF-9988-4519-B360-F1442D70E2CC}" type="slidenum">
              <a:rPr lang="en-US" altLang="en-US"/>
              <a:pPr/>
              <a:t>‹#›</a:t>
            </a:fld>
            <a:endParaRPr lang="en-US" altLang="en-US"/>
          </a:p>
        </p:txBody>
      </p:sp>
    </p:spTree>
    <p:extLst>
      <p:ext uri="{BB962C8B-B14F-4D97-AF65-F5344CB8AC3E}">
        <p14:creationId xmlns:p14="http://schemas.microsoft.com/office/powerpoint/2010/main" val="39875990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9">
            <a:extLst>
              <a:ext uri="{FF2B5EF4-FFF2-40B4-BE49-F238E27FC236}">
                <a16:creationId xmlns:a16="http://schemas.microsoft.com/office/drawing/2014/main" id="{7F6F98CF-D75C-4C85-90AB-B64A78EE2F91}"/>
              </a:ext>
            </a:extLst>
          </p:cNvPr>
          <p:cNvSpPr>
            <a:spLocks noGrp="1"/>
          </p:cNvSpPr>
          <p:nvPr>
            <p:ph type="dt" sz="half" idx="10"/>
          </p:nvPr>
        </p:nvSpPr>
        <p:spPr/>
        <p:txBody>
          <a:bodyPr/>
          <a:lstStyle>
            <a:lvl1pPr>
              <a:defRPr/>
            </a:lvl1pPr>
          </a:lstStyle>
          <a:p>
            <a:pPr>
              <a:defRPr/>
            </a:pPr>
            <a:fld id="{6B282864-B579-4716-B1CD-E6D95AD5FECA}" type="datetimeFigureOut">
              <a:rPr lang="en-US"/>
              <a:pPr>
                <a:defRPr/>
              </a:pPr>
              <a:t>3/4/2025</a:t>
            </a:fld>
            <a:endParaRPr lang="en-US"/>
          </a:p>
        </p:txBody>
      </p:sp>
      <p:sp>
        <p:nvSpPr>
          <p:cNvPr id="6" name="Footer Placeholder 21">
            <a:extLst>
              <a:ext uri="{FF2B5EF4-FFF2-40B4-BE49-F238E27FC236}">
                <a16:creationId xmlns:a16="http://schemas.microsoft.com/office/drawing/2014/main" id="{A80E6A5E-EB7A-42FF-94D9-054AED399F90}"/>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17">
            <a:extLst>
              <a:ext uri="{FF2B5EF4-FFF2-40B4-BE49-F238E27FC236}">
                <a16:creationId xmlns:a16="http://schemas.microsoft.com/office/drawing/2014/main" id="{608C1912-6522-401C-BE8B-75B0800535A5}"/>
              </a:ext>
            </a:extLst>
          </p:cNvPr>
          <p:cNvSpPr>
            <a:spLocks noGrp="1"/>
          </p:cNvSpPr>
          <p:nvPr>
            <p:ph type="sldNum" sz="quarter" idx="12"/>
          </p:nvPr>
        </p:nvSpPr>
        <p:spPr/>
        <p:txBody>
          <a:bodyPr/>
          <a:lstStyle>
            <a:lvl1pPr>
              <a:defRPr/>
            </a:lvl1pPr>
          </a:lstStyle>
          <a:p>
            <a:fld id="{08E98B39-1F23-454F-9D9E-E5311A6A53F8}" type="slidenum">
              <a:rPr lang="en-US" altLang="en-US"/>
              <a:pPr/>
              <a:t>‹#›</a:t>
            </a:fld>
            <a:endParaRPr lang="en-US" altLang="en-US"/>
          </a:p>
        </p:txBody>
      </p:sp>
    </p:spTree>
    <p:extLst>
      <p:ext uri="{BB962C8B-B14F-4D97-AF65-F5344CB8AC3E}">
        <p14:creationId xmlns:p14="http://schemas.microsoft.com/office/powerpoint/2010/main" val="36022416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9">
            <a:extLst>
              <a:ext uri="{FF2B5EF4-FFF2-40B4-BE49-F238E27FC236}">
                <a16:creationId xmlns:a16="http://schemas.microsoft.com/office/drawing/2014/main" id="{64518636-36D4-48AC-BF75-F8BC87C54D62}"/>
              </a:ext>
            </a:extLst>
          </p:cNvPr>
          <p:cNvSpPr>
            <a:spLocks noGrp="1"/>
          </p:cNvSpPr>
          <p:nvPr>
            <p:ph type="dt" sz="half" idx="10"/>
          </p:nvPr>
        </p:nvSpPr>
        <p:spPr/>
        <p:txBody>
          <a:bodyPr/>
          <a:lstStyle>
            <a:lvl1pPr>
              <a:defRPr/>
            </a:lvl1pPr>
          </a:lstStyle>
          <a:p>
            <a:pPr>
              <a:defRPr/>
            </a:pPr>
            <a:fld id="{85FBF91F-CDFE-434F-B11A-8776C923F778}" type="datetimeFigureOut">
              <a:rPr lang="en-US"/>
              <a:pPr>
                <a:defRPr/>
              </a:pPr>
              <a:t>3/4/2025</a:t>
            </a:fld>
            <a:endParaRPr lang="en-US"/>
          </a:p>
        </p:txBody>
      </p:sp>
      <p:sp>
        <p:nvSpPr>
          <p:cNvPr id="8" name="Footer Placeholder 21">
            <a:extLst>
              <a:ext uri="{FF2B5EF4-FFF2-40B4-BE49-F238E27FC236}">
                <a16:creationId xmlns:a16="http://schemas.microsoft.com/office/drawing/2014/main" id="{2CA80547-22B8-4704-BE12-2A2CDDDFF203}"/>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17">
            <a:extLst>
              <a:ext uri="{FF2B5EF4-FFF2-40B4-BE49-F238E27FC236}">
                <a16:creationId xmlns:a16="http://schemas.microsoft.com/office/drawing/2014/main" id="{CCF442A1-4E82-41E8-BB59-05DF10C71BBE}"/>
              </a:ext>
            </a:extLst>
          </p:cNvPr>
          <p:cNvSpPr>
            <a:spLocks noGrp="1"/>
          </p:cNvSpPr>
          <p:nvPr>
            <p:ph type="sldNum" sz="quarter" idx="12"/>
          </p:nvPr>
        </p:nvSpPr>
        <p:spPr/>
        <p:txBody>
          <a:bodyPr/>
          <a:lstStyle>
            <a:lvl1pPr>
              <a:defRPr/>
            </a:lvl1pPr>
          </a:lstStyle>
          <a:p>
            <a:fld id="{ACE1822D-B876-4CBC-830D-64BB52C85E08}" type="slidenum">
              <a:rPr lang="en-US" altLang="en-US"/>
              <a:pPr/>
              <a:t>‹#›</a:t>
            </a:fld>
            <a:endParaRPr lang="en-US" altLang="en-US"/>
          </a:p>
        </p:txBody>
      </p:sp>
    </p:spTree>
    <p:extLst>
      <p:ext uri="{BB962C8B-B14F-4D97-AF65-F5344CB8AC3E}">
        <p14:creationId xmlns:p14="http://schemas.microsoft.com/office/powerpoint/2010/main" val="25658152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en-US"/>
              <a:t>Click to edit Master title style</a:t>
            </a:r>
          </a:p>
        </p:txBody>
      </p:sp>
      <p:sp>
        <p:nvSpPr>
          <p:cNvPr id="3" name="Date Placeholder 9">
            <a:extLst>
              <a:ext uri="{FF2B5EF4-FFF2-40B4-BE49-F238E27FC236}">
                <a16:creationId xmlns:a16="http://schemas.microsoft.com/office/drawing/2014/main" id="{F0B7229C-CB2C-4229-98FB-A74DD58867E3}"/>
              </a:ext>
            </a:extLst>
          </p:cNvPr>
          <p:cNvSpPr>
            <a:spLocks noGrp="1"/>
          </p:cNvSpPr>
          <p:nvPr>
            <p:ph type="dt" sz="half" idx="10"/>
          </p:nvPr>
        </p:nvSpPr>
        <p:spPr/>
        <p:txBody>
          <a:bodyPr/>
          <a:lstStyle>
            <a:lvl1pPr>
              <a:defRPr/>
            </a:lvl1pPr>
          </a:lstStyle>
          <a:p>
            <a:pPr>
              <a:defRPr/>
            </a:pPr>
            <a:fld id="{48AC5440-C061-4EF4-8DA6-694D4F2D0E3B}" type="datetimeFigureOut">
              <a:rPr lang="en-US"/>
              <a:pPr>
                <a:defRPr/>
              </a:pPr>
              <a:t>3/4/2025</a:t>
            </a:fld>
            <a:endParaRPr lang="en-US"/>
          </a:p>
        </p:txBody>
      </p:sp>
      <p:sp>
        <p:nvSpPr>
          <p:cNvPr id="4" name="Footer Placeholder 21">
            <a:extLst>
              <a:ext uri="{FF2B5EF4-FFF2-40B4-BE49-F238E27FC236}">
                <a16:creationId xmlns:a16="http://schemas.microsoft.com/office/drawing/2014/main" id="{033D9026-C060-4281-9B6E-B381A4BAAEAB}"/>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17">
            <a:extLst>
              <a:ext uri="{FF2B5EF4-FFF2-40B4-BE49-F238E27FC236}">
                <a16:creationId xmlns:a16="http://schemas.microsoft.com/office/drawing/2014/main" id="{0B690622-A083-4BC1-9FFD-002BAE661D86}"/>
              </a:ext>
            </a:extLst>
          </p:cNvPr>
          <p:cNvSpPr>
            <a:spLocks noGrp="1"/>
          </p:cNvSpPr>
          <p:nvPr>
            <p:ph type="sldNum" sz="quarter" idx="12"/>
          </p:nvPr>
        </p:nvSpPr>
        <p:spPr/>
        <p:txBody>
          <a:bodyPr/>
          <a:lstStyle>
            <a:lvl1pPr>
              <a:defRPr/>
            </a:lvl1pPr>
          </a:lstStyle>
          <a:p>
            <a:fld id="{F6998B74-B404-41B6-8334-055D360AAAA5}" type="slidenum">
              <a:rPr lang="en-US" altLang="en-US"/>
              <a:pPr/>
              <a:t>‹#›</a:t>
            </a:fld>
            <a:endParaRPr lang="en-US" altLang="en-US"/>
          </a:p>
        </p:txBody>
      </p:sp>
    </p:spTree>
    <p:extLst>
      <p:ext uri="{BB962C8B-B14F-4D97-AF65-F5344CB8AC3E}">
        <p14:creationId xmlns:p14="http://schemas.microsoft.com/office/powerpoint/2010/main" val="12655242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a:extLst>
              <a:ext uri="{FF2B5EF4-FFF2-40B4-BE49-F238E27FC236}">
                <a16:creationId xmlns:a16="http://schemas.microsoft.com/office/drawing/2014/main" id="{E822FA06-D7BA-4AF1-866A-E4FCC02DD497}"/>
              </a:ext>
            </a:extLst>
          </p:cNvPr>
          <p:cNvSpPr>
            <a:spLocks noGrp="1"/>
          </p:cNvSpPr>
          <p:nvPr>
            <p:ph type="dt" sz="half" idx="10"/>
          </p:nvPr>
        </p:nvSpPr>
        <p:spPr/>
        <p:txBody>
          <a:bodyPr/>
          <a:lstStyle>
            <a:lvl1pPr>
              <a:defRPr/>
            </a:lvl1pPr>
          </a:lstStyle>
          <a:p>
            <a:pPr>
              <a:defRPr/>
            </a:pPr>
            <a:fld id="{3246BC1E-325C-4C77-940D-95E66AB1FA9B}" type="datetimeFigureOut">
              <a:rPr lang="en-US"/>
              <a:pPr>
                <a:defRPr/>
              </a:pPr>
              <a:t>3/4/2025</a:t>
            </a:fld>
            <a:endParaRPr lang="en-US"/>
          </a:p>
        </p:txBody>
      </p:sp>
      <p:sp>
        <p:nvSpPr>
          <p:cNvPr id="3" name="Footer Placeholder 21">
            <a:extLst>
              <a:ext uri="{FF2B5EF4-FFF2-40B4-BE49-F238E27FC236}">
                <a16:creationId xmlns:a16="http://schemas.microsoft.com/office/drawing/2014/main" id="{F776D990-C50D-411C-9967-40D6203A4F22}"/>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17">
            <a:extLst>
              <a:ext uri="{FF2B5EF4-FFF2-40B4-BE49-F238E27FC236}">
                <a16:creationId xmlns:a16="http://schemas.microsoft.com/office/drawing/2014/main" id="{5C72A6E4-76BB-4224-86D3-B4C3050DE2FD}"/>
              </a:ext>
            </a:extLst>
          </p:cNvPr>
          <p:cNvSpPr>
            <a:spLocks noGrp="1"/>
          </p:cNvSpPr>
          <p:nvPr>
            <p:ph type="sldNum" sz="quarter" idx="12"/>
          </p:nvPr>
        </p:nvSpPr>
        <p:spPr/>
        <p:txBody>
          <a:bodyPr/>
          <a:lstStyle>
            <a:lvl1pPr>
              <a:defRPr/>
            </a:lvl1pPr>
          </a:lstStyle>
          <a:p>
            <a:fld id="{12555B87-6770-477C-9BDD-1CDD45CB72EC}" type="slidenum">
              <a:rPr lang="en-US" altLang="en-US"/>
              <a:pPr/>
              <a:t>‹#›</a:t>
            </a:fld>
            <a:endParaRPr lang="en-US" altLang="en-US"/>
          </a:p>
        </p:txBody>
      </p:sp>
    </p:spTree>
    <p:extLst>
      <p:ext uri="{BB962C8B-B14F-4D97-AF65-F5344CB8AC3E}">
        <p14:creationId xmlns:p14="http://schemas.microsoft.com/office/powerpoint/2010/main" val="39545029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en-US"/>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9">
            <a:extLst>
              <a:ext uri="{FF2B5EF4-FFF2-40B4-BE49-F238E27FC236}">
                <a16:creationId xmlns:a16="http://schemas.microsoft.com/office/drawing/2014/main" id="{B0EEF870-8BEC-4F36-B215-FB13459EA774}"/>
              </a:ext>
            </a:extLst>
          </p:cNvPr>
          <p:cNvSpPr>
            <a:spLocks noGrp="1"/>
          </p:cNvSpPr>
          <p:nvPr>
            <p:ph type="dt" sz="half" idx="10"/>
          </p:nvPr>
        </p:nvSpPr>
        <p:spPr/>
        <p:txBody>
          <a:bodyPr/>
          <a:lstStyle>
            <a:lvl1pPr>
              <a:defRPr/>
            </a:lvl1pPr>
          </a:lstStyle>
          <a:p>
            <a:pPr>
              <a:defRPr/>
            </a:pPr>
            <a:fld id="{FAC87F2C-B75D-42F3-A789-E2044CE72D33}" type="datetimeFigureOut">
              <a:rPr lang="en-US"/>
              <a:pPr>
                <a:defRPr/>
              </a:pPr>
              <a:t>3/4/2025</a:t>
            </a:fld>
            <a:endParaRPr lang="en-US"/>
          </a:p>
        </p:txBody>
      </p:sp>
      <p:sp>
        <p:nvSpPr>
          <p:cNvPr id="6" name="Footer Placeholder 21">
            <a:extLst>
              <a:ext uri="{FF2B5EF4-FFF2-40B4-BE49-F238E27FC236}">
                <a16:creationId xmlns:a16="http://schemas.microsoft.com/office/drawing/2014/main" id="{B69ED73E-926C-4795-8025-2B3DC27CE7FB}"/>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17">
            <a:extLst>
              <a:ext uri="{FF2B5EF4-FFF2-40B4-BE49-F238E27FC236}">
                <a16:creationId xmlns:a16="http://schemas.microsoft.com/office/drawing/2014/main" id="{AD2C0AD9-2B27-402B-81D6-C9E539D16F80}"/>
              </a:ext>
            </a:extLst>
          </p:cNvPr>
          <p:cNvSpPr>
            <a:spLocks noGrp="1"/>
          </p:cNvSpPr>
          <p:nvPr>
            <p:ph type="sldNum" sz="quarter" idx="12"/>
          </p:nvPr>
        </p:nvSpPr>
        <p:spPr/>
        <p:txBody>
          <a:bodyPr/>
          <a:lstStyle>
            <a:lvl1pPr>
              <a:defRPr/>
            </a:lvl1pPr>
          </a:lstStyle>
          <a:p>
            <a:fld id="{A52C0DE5-2924-4991-9D45-EB66014EAA55}" type="slidenum">
              <a:rPr lang="en-US" altLang="en-US"/>
              <a:pPr/>
              <a:t>‹#›</a:t>
            </a:fld>
            <a:endParaRPr lang="en-US" altLang="en-US"/>
          </a:p>
        </p:txBody>
      </p:sp>
    </p:spTree>
    <p:extLst>
      <p:ext uri="{BB962C8B-B14F-4D97-AF65-F5344CB8AC3E}">
        <p14:creationId xmlns:p14="http://schemas.microsoft.com/office/powerpoint/2010/main" val="7687019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nip and Round Single Corner Rectangle 8">
            <a:extLst>
              <a:ext uri="{FF2B5EF4-FFF2-40B4-BE49-F238E27FC236}">
                <a16:creationId xmlns:a16="http://schemas.microsoft.com/office/drawing/2014/main" id="{279F5B43-4055-4BC4-834D-DB48B65618E1}"/>
              </a:ext>
            </a:extLst>
          </p:cNvPr>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 name="Right Triangle 11">
            <a:extLst>
              <a:ext uri="{FF2B5EF4-FFF2-40B4-BE49-F238E27FC236}">
                <a16:creationId xmlns:a16="http://schemas.microsoft.com/office/drawing/2014/main" id="{56D2A9C7-3B7E-407F-9993-6CC7F65C18C6}"/>
              </a:ext>
            </a:extLst>
          </p:cNvPr>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7" name="Freeform 9">
            <a:extLst>
              <a:ext uri="{FF2B5EF4-FFF2-40B4-BE49-F238E27FC236}">
                <a16:creationId xmlns:a16="http://schemas.microsoft.com/office/drawing/2014/main" id="{2D679D2E-03F8-46E6-880A-14380305BE77}"/>
              </a:ext>
            </a:extLst>
          </p:cNvPr>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endParaRPr>
          </a:p>
        </p:txBody>
      </p:sp>
      <p:sp>
        <p:nvSpPr>
          <p:cNvPr id="8" name="Freeform 10">
            <a:extLst>
              <a:ext uri="{FF2B5EF4-FFF2-40B4-BE49-F238E27FC236}">
                <a16:creationId xmlns:a16="http://schemas.microsoft.com/office/drawing/2014/main" id="{96400B63-6C04-4F3D-A71D-ED88B52297DE}"/>
              </a:ext>
            </a:extLst>
          </p:cNvPr>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endParaRPr>
          </a:p>
        </p:txBody>
      </p:sp>
      <p:sp>
        <p:nvSpPr>
          <p:cNvPr id="2" name="Title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en-US"/>
              <a:t>Click to edit Master text styles</a:t>
            </a: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en-US" noProof="0"/>
              <a:t>Click icon to add picture</a:t>
            </a:r>
            <a:endParaRPr lang="en-US" noProof="0" dirty="0"/>
          </a:p>
        </p:txBody>
      </p:sp>
      <p:sp>
        <p:nvSpPr>
          <p:cNvPr id="9" name="Date Placeholder 4">
            <a:extLst>
              <a:ext uri="{FF2B5EF4-FFF2-40B4-BE49-F238E27FC236}">
                <a16:creationId xmlns:a16="http://schemas.microsoft.com/office/drawing/2014/main" id="{A9F7855D-FDED-4489-8557-0BD5DF21061B}"/>
              </a:ext>
            </a:extLst>
          </p:cNvPr>
          <p:cNvSpPr>
            <a:spLocks noGrp="1"/>
          </p:cNvSpPr>
          <p:nvPr>
            <p:ph type="dt" sz="half" idx="10"/>
          </p:nvPr>
        </p:nvSpPr>
        <p:spPr/>
        <p:txBody>
          <a:bodyPr/>
          <a:lstStyle>
            <a:lvl1pPr>
              <a:defRPr/>
            </a:lvl1pPr>
          </a:lstStyle>
          <a:p>
            <a:pPr>
              <a:defRPr/>
            </a:pPr>
            <a:fld id="{1B89B4B1-4FE6-443E-8E99-E1D2521D42C3}" type="datetimeFigureOut">
              <a:rPr lang="en-US"/>
              <a:pPr>
                <a:defRPr/>
              </a:pPr>
              <a:t>3/4/2025</a:t>
            </a:fld>
            <a:endParaRPr lang="en-US"/>
          </a:p>
        </p:txBody>
      </p:sp>
      <p:sp>
        <p:nvSpPr>
          <p:cNvPr id="10" name="Footer Placeholder 5">
            <a:extLst>
              <a:ext uri="{FF2B5EF4-FFF2-40B4-BE49-F238E27FC236}">
                <a16:creationId xmlns:a16="http://schemas.microsoft.com/office/drawing/2014/main" id="{4DCF7238-F816-4226-ABD3-A060FAE312C7}"/>
              </a:ext>
            </a:extLst>
          </p:cNvPr>
          <p:cNvSpPr>
            <a:spLocks noGrp="1"/>
          </p:cNvSpPr>
          <p:nvPr>
            <p:ph type="ftr" sz="quarter" idx="11"/>
          </p:nvPr>
        </p:nvSpPr>
        <p:spPr/>
        <p:txBody>
          <a:bodyPr/>
          <a:lstStyle>
            <a:lvl1pPr>
              <a:defRPr/>
            </a:lvl1pPr>
          </a:lstStyle>
          <a:p>
            <a:pPr>
              <a:defRPr/>
            </a:pPr>
            <a:endParaRPr lang="en-US"/>
          </a:p>
        </p:txBody>
      </p:sp>
      <p:sp>
        <p:nvSpPr>
          <p:cNvPr id="11" name="Slide Number Placeholder 6">
            <a:extLst>
              <a:ext uri="{FF2B5EF4-FFF2-40B4-BE49-F238E27FC236}">
                <a16:creationId xmlns:a16="http://schemas.microsoft.com/office/drawing/2014/main" id="{5FEF5064-20C6-450C-A521-4ECFCE56BD9E}"/>
              </a:ext>
            </a:extLst>
          </p:cNvPr>
          <p:cNvSpPr>
            <a:spLocks noGrp="1"/>
          </p:cNvSpPr>
          <p:nvPr>
            <p:ph type="sldNum" sz="quarter" idx="12"/>
          </p:nvPr>
        </p:nvSpPr>
        <p:spPr>
          <a:xfrm>
            <a:off x="8077200" y="6356350"/>
            <a:ext cx="609600" cy="365125"/>
          </a:xfrm>
        </p:spPr>
        <p:txBody>
          <a:bodyPr/>
          <a:lstStyle>
            <a:lvl1pPr>
              <a:defRPr/>
            </a:lvl1pPr>
          </a:lstStyle>
          <a:p>
            <a:fld id="{9F05E191-4439-40F0-9683-FCBFD878221B}" type="slidenum">
              <a:rPr lang="en-US" altLang="en-US"/>
              <a:pPr/>
              <a:t>‹#›</a:t>
            </a:fld>
            <a:endParaRPr lang="en-US" altLang="en-US"/>
          </a:p>
        </p:txBody>
      </p:sp>
    </p:spTree>
    <p:extLst>
      <p:ext uri="{BB962C8B-B14F-4D97-AF65-F5344CB8AC3E}">
        <p14:creationId xmlns:p14="http://schemas.microsoft.com/office/powerpoint/2010/main" val="23068322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 name="Freeform 6">
            <a:extLst>
              <a:ext uri="{FF2B5EF4-FFF2-40B4-BE49-F238E27FC236}">
                <a16:creationId xmlns:a16="http://schemas.microsoft.com/office/drawing/2014/main" id="{DDBA8417-E6CA-4623-996A-BFD1EAA18A84}"/>
              </a:ext>
            </a:extLst>
          </p:cNvPr>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endParaRPr>
          </a:p>
        </p:txBody>
      </p:sp>
      <p:sp>
        <p:nvSpPr>
          <p:cNvPr id="8" name="Freeform 7">
            <a:extLst>
              <a:ext uri="{FF2B5EF4-FFF2-40B4-BE49-F238E27FC236}">
                <a16:creationId xmlns:a16="http://schemas.microsoft.com/office/drawing/2014/main" id="{82167CE8-D993-49F8-8F22-E1F869DC0872}"/>
              </a:ext>
            </a:extLst>
          </p:cNvPr>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endParaRPr>
          </a:p>
        </p:txBody>
      </p:sp>
      <p:sp>
        <p:nvSpPr>
          <p:cNvPr id="1028" name="Title Placeholder 8">
            <a:extLst>
              <a:ext uri="{FF2B5EF4-FFF2-40B4-BE49-F238E27FC236}">
                <a16:creationId xmlns:a16="http://schemas.microsoft.com/office/drawing/2014/main" id="{05D86C60-DA24-4438-B016-B5598A025887}"/>
              </a:ext>
            </a:extLst>
          </p:cNvPr>
          <p:cNvSpPr>
            <a:spLocks noGrp="1"/>
          </p:cNvSpPr>
          <p:nvPr>
            <p:ph type="title"/>
          </p:nvPr>
        </p:nvSpPr>
        <p:spPr bwMode="auto">
          <a:xfrm>
            <a:off x="457200" y="70485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0" numCol="1" anchor="b" anchorCtr="0" compatLnSpc="1">
            <a:prstTxWarp prst="textNoShape">
              <a:avLst/>
            </a:prstTxWarp>
          </a:bodyPr>
          <a:lstStyle/>
          <a:p>
            <a:pPr lvl="0"/>
            <a:r>
              <a:rPr lang="en-US" altLang="en-US"/>
              <a:t>Click to edit Master title style</a:t>
            </a:r>
          </a:p>
        </p:txBody>
      </p:sp>
      <p:sp>
        <p:nvSpPr>
          <p:cNvPr id="1029" name="Text Placeholder 29">
            <a:extLst>
              <a:ext uri="{FF2B5EF4-FFF2-40B4-BE49-F238E27FC236}">
                <a16:creationId xmlns:a16="http://schemas.microsoft.com/office/drawing/2014/main" id="{371330F0-975B-447D-A46F-95E593063EF0}"/>
              </a:ext>
            </a:extLst>
          </p:cNvPr>
          <p:cNvSpPr>
            <a:spLocks noGrp="1"/>
          </p:cNvSpPr>
          <p:nvPr>
            <p:ph type="body" idx="1"/>
          </p:nvPr>
        </p:nvSpPr>
        <p:spPr bwMode="auto">
          <a:xfrm>
            <a:off x="457200" y="1935163"/>
            <a:ext cx="8229600" cy="438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 name="Date Placeholder 9">
            <a:extLst>
              <a:ext uri="{FF2B5EF4-FFF2-40B4-BE49-F238E27FC236}">
                <a16:creationId xmlns:a16="http://schemas.microsoft.com/office/drawing/2014/main" id="{7CF25240-DBDA-4F42-9698-03873A896DBE}"/>
              </a:ext>
            </a:extLst>
          </p:cNvPr>
          <p:cNvSpPr>
            <a:spLocks noGrp="1"/>
          </p:cNvSpPr>
          <p:nvPr>
            <p:ph type="dt" sz="half" idx="2"/>
          </p:nvPr>
        </p:nvSpPr>
        <p:spPr>
          <a:xfrm>
            <a:off x="457200" y="6356350"/>
            <a:ext cx="21336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defRPr>
            </a:lvl1pPr>
          </a:lstStyle>
          <a:p>
            <a:pPr>
              <a:defRPr/>
            </a:pPr>
            <a:fld id="{99D14B7F-71F3-48EF-976F-ADFD6D308728}" type="datetimeFigureOut">
              <a:rPr lang="en-US"/>
              <a:pPr>
                <a:defRPr/>
              </a:pPr>
              <a:t>3/4/2025</a:t>
            </a:fld>
            <a:endParaRPr lang="en-US"/>
          </a:p>
        </p:txBody>
      </p:sp>
      <p:sp>
        <p:nvSpPr>
          <p:cNvPr id="22" name="Footer Placeholder 21">
            <a:extLst>
              <a:ext uri="{FF2B5EF4-FFF2-40B4-BE49-F238E27FC236}">
                <a16:creationId xmlns:a16="http://schemas.microsoft.com/office/drawing/2014/main" id="{E1B25707-7E79-4640-8596-07BE78785830}"/>
              </a:ext>
            </a:extLst>
          </p:cNvPr>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defRPr>
            </a:lvl1pPr>
          </a:lstStyle>
          <a:p>
            <a:pPr>
              <a:defRPr/>
            </a:pPr>
            <a:endParaRPr lang="en-US"/>
          </a:p>
        </p:txBody>
      </p:sp>
      <p:sp>
        <p:nvSpPr>
          <p:cNvPr id="18" name="Slide Number Placeholder 17">
            <a:extLst>
              <a:ext uri="{FF2B5EF4-FFF2-40B4-BE49-F238E27FC236}">
                <a16:creationId xmlns:a16="http://schemas.microsoft.com/office/drawing/2014/main" id="{AEEE5AA5-1B4F-4099-9F16-F91B763E3195}"/>
              </a:ext>
            </a:extLst>
          </p:cNvPr>
          <p:cNvSpPr>
            <a:spLocks noGrp="1"/>
          </p:cNvSpPr>
          <p:nvPr>
            <p:ph type="sldNum" sz="quarter" idx="4"/>
          </p:nvPr>
        </p:nvSpPr>
        <p:spPr>
          <a:xfrm>
            <a:off x="7924800" y="6356350"/>
            <a:ext cx="762000" cy="365125"/>
          </a:xfrm>
          <a:prstGeom prst="rect">
            <a:avLst/>
          </a:prstGeom>
        </p:spPr>
        <p:txBody>
          <a:bodyPr vert="horz" wrap="square" lIns="0" tIns="0" rIns="0" bIns="0" numCol="1" anchor="b" anchorCtr="0" compatLnSpc="1">
            <a:prstTxWarp prst="textNoShape">
              <a:avLst/>
            </a:prstTxWarp>
          </a:bodyPr>
          <a:lstStyle>
            <a:lvl1pPr algn="r" eaLnBrk="1" hangingPunct="1">
              <a:defRPr sz="1200">
                <a:solidFill>
                  <a:srgbClr val="D1EAEE"/>
                </a:solidFill>
                <a:latin typeface="Cambria" panose="02040503050406030204" pitchFamily="18" charset="0"/>
              </a:defRPr>
            </a:lvl1pPr>
          </a:lstStyle>
          <a:p>
            <a:fld id="{9AC7A884-96E8-4334-8EA4-327A8097F6E3}" type="slidenum">
              <a:rPr lang="en-US" altLang="en-US"/>
              <a:pPr/>
              <a:t>‹#›</a:t>
            </a:fld>
            <a:endParaRPr lang="en-US" altLang="en-US"/>
          </a:p>
        </p:txBody>
      </p:sp>
      <p:grpSp>
        <p:nvGrpSpPr>
          <p:cNvPr id="1033" name="Group 1">
            <a:extLst>
              <a:ext uri="{FF2B5EF4-FFF2-40B4-BE49-F238E27FC236}">
                <a16:creationId xmlns:a16="http://schemas.microsoft.com/office/drawing/2014/main" id="{DD84EEC0-AEDF-4EB0-A9B3-0FBA35DBC64D}"/>
              </a:ext>
            </a:extLst>
          </p:cNvPr>
          <p:cNvGrpSpPr>
            <a:grpSpLocks/>
          </p:cNvGrpSpPr>
          <p:nvPr/>
        </p:nvGrpSpPr>
        <p:grpSpPr bwMode="auto">
          <a:xfrm>
            <a:off x="-19050" y="203200"/>
            <a:ext cx="9180513" cy="647700"/>
            <a:chOff x="-19045" y="216550"/>
            <a:chExt cx="9180548" cy="649224"/>
          </a:xfrm>
        </p:grpSpPr>
        <p:sp>
          <p:nvSpPr>
            <p:cNvPr id="12" name="Freeform 11">
              <a:extLst>
                <a:ext uri="{FF2B5EF4-FFF2-40B4-BE49-F238E27FC236}">
                  <a16:creationId xmlns:a16="http://schemas.microsoft.com/office/drawing/2014/main" id="{50C51DBB-5A1B-423D-9EEF-025741FD420E}"/>
                </a:ext>
              </a:extLst>
            </p:cNvPr>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endParaRPr>
            </a:p>
          </p:txBody>
        </p:sp>
        <p:sp>
          <p:nvSpPr>
            <p:cNvPr id="13" name="Freeform 12">
              <a:extLst>
                <a:ext uri="{FF2B5EF4-FFF2-40B4-BE49-F238E27FC236}">
                  <a16:creationId xmlns:a16="http://schemas.microsoft.com/office/drawing/2014/main" id="{283E142C-CCD2-4D4E-A431-625975984E11}"/>
                </a:ext>
              </a:extLst>
            </p:cNvPr>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endParaRPr>
            </a:p>
          </p:txBody>
        </p:sp>
      </p:grpSp>
    </p:spTree>
  </p:cSld>
  <p:clrMap bg1="dk1" tx1="lt1" bg2="dk2" tx2="lt2" accent1="accent1" accent2="accent2" accent3="accent3" accent4="accent4" accent5="accent5" accent6="accent6" hlink="hlink" folHlink="folHlink"/>
  <p:sldLayoutIdLst>
    <p:sldLayoutId id="2147483962" r:id="rId1"/>
    <p:sldLayoutId id="2147483963" r:id="rId2"/>
    <p:sldLayoutId id="2147483964" r:id="rId3"/>
    <p:sldLayoutId id="2147483965" r:id="rId4"/>
    <p:sldLayoutId id="2147483966" r:id="rId5"/>
    <p:sldLayoutId id="2147483967" r:id="rId6"/>
    <p:sldLayoutId id="2147483968" r:id="rId7"/>
    <p:sldLayoutId id="2147483969" r:id="rId8"/>
    <p:sldLayoutId id="2147483972" r:id="rId9"/>
    <p:sldLayoutId id="2147483970" r:id="rId10"/>
    <p:sldLayoutId id="2147483971" r:id="rId11"/>
  </p:sldLayoutIdLst>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defRPr>
      </a:lvl2pPr>
      <a:lvl3pPr algn="l" rtl="0" eaLnBrk="0" fontAlgn="base" hangingPunct="0">
        <a:spcBef>
          <a:spcPct val="0"/>
        </a:spcBef>
        <a:spcAft>
          <a:spcPct val="0"/>
        </a:spcAft>
        <a:defRPr sz="5000">
          <a:solidFill>
            <a:schemeClr val="tx2"/>
          </a:solidFill>
          <a:latin typeface="Calibri" pitchFamily="34" charset="0"/>
        </a:defRPr>
      </a:lvl3pPr>
      <a:lvl4pPr algn="l" rtl="0" eaLnBrk="0" fontAlgn="base" hangingPunct="0">
        <a:spcBef>
          <a:spcPct val="0"/>
        </a:spcBef>
        <a:spcAft>
          <a:spcPct val="0"/>
        </a:spcAft>
        <a:defRPr sz="5000">
          <a:solidFill>
            <a:schemeClr val="tx2"/>
          </a:solidFill>
          <a:latin typeface="Calibri" pitchFamily="34" charset="0"/>
        </a:defRPr>
      </a:lvl4pPr>
      <a:lvl5pPr algn="l" rtl="0" eaLnBrk="0" fontAlgn="base" hangingPunct="0">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eaLnBrk="0" fontAlgn="base" hangingPunct="0">
        <a:spcBef>
          <a:spcPct val="20000"/>
        </a:spcBef>
        <a:spcAft>
          <a:spcPct val="0"/>
        </a:spcAft>
        <a:buClr>
          <a:srgbClr val="0BD0D9"/>
        </a:buClr>
        <a:buSzPct val="95000"/>
        <a:buFont typeface="Wingdings 2" panose="05020102010507070707"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anose="05020102010507070707"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anose="05020102010507070707"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anose="05020102010507070707"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anose="05020102010507070707"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3" Type="http://schemas.openxmlformats.org/officeDocument/2006/relationships/hyperlink" Target="https://awonksa.com/%d9%83%d9%8a%d9%81%d9%8a%d8%a9-%d8%aa%d8%ad%d9%82%d9%8a%d9%82-%d8%a7%d9%84%d8%a7%d8%b3%d8%aa%d8%af%d8%a7%d9%85%d8%a9-%d8%a7%d9%84%d8%a8%d9%8a%d8%a6%d9%8a%d8%a9/" TargetMode="External"/><Relationship Id="rId2" Type="http://schemas.openxmlformats.org/officeDocument/2006/relationships/hyperlink" Target="https://awonksa.com/%d8%a7%d9%84%d8%ad%d9%81%d8%a7%d8%b8-%d8%b9%d9%84%d9%89-%d8%a7%d9%84%d8%a8%d9%8a%d8%a6%d8%a9/"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awonksa.com/%d8%a7%d9%84%d8%ac%d9%85%d8%b9%d9%8a%d8%a7%d8%aa-%d8%a7%d9%84%d8%ae%d9%8a%d8%b1%d9%8a%d8%a9-%d9%88%d8%af%d9%88%d8%b1%d9%87%d8%a7-%d9%81%d9%8a-%d8%a7%d9%84%d9%85%d8%ac%d8%aa%d9%85%d8%b9/"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0" y="-1"/>
            <a:ext cx="9144000" cy="1935161"/>
          </a:xfrm>
        </p:spPr>
        <p:txBody>
          <a:bodyPr/>
          <a:lstStyle/>
          <a:p>
            <a:endParaRPr lang="en-US" dirty="0"/>
          </a:p>
        </p:txBody>
      </p:sp>
      <p:sp>
        <p:nvSpPr>
          <p:cNvPr id="3" name="عنصر نائب للمحتوى 2"/>
          <p:cNvSpPr>
            <a:spLocks noGrp="1"/>
          </p:cNvSpPr>
          <p:nvPr>
            <p:ph idx="1"/>
          </p:nvPr>
        </p:nvSpPr>
        <p:spPr/>
        <p:txBody>
          <a:bodyPr/>
          <a:lstStyle/>
          <a:p>
            <a:endParaRPr lang="en-US" dirty="0"/>
          </a:p>
        </p:txBody>
      </p:sp>
      <p:pic>
        <p:nvPicPr>
          <p:cNvPr id="5" name="صورة 4">
            <a:extLst>
              <a:ext uri="{FF2B5EF4-FFF2-40B4-BE49-F238E27FC236}">
                <a16:creationId xmlns:a16="http://schemas.microsoft.com/office/drawing/2014/main" id="{9AA37D15-CF01-4EA7-AB85-07068D2EB12F}"/>
              </a:ext>
            </a:extLst>
          </p:cNvPr>
          <p:cNvPicPr>
            <a:picLocks noChangeAspect="1"/>
          </p:cNvPicPr>
          <p:nvPr/>
        </p:nvPicPr>
        <p:blipFill>
          <a:blip r:embed="rId3"/>
          <a:stretch>
            <a:fillRect/>
          </a:stretch>
        </p:blipFill>
        <p:spPr>
          <a:xfrm>
            <a:off x="0" y="9329"/>
            <a:ext cx="9144000" cy="6920525"/>
          </a:xfrm>
          <a:prstGeom prst="rect">
            <a:avLst/>
          </a:prstGeom>
        </p:spPr>
      </p:pic>
      <p:sp>
        <p:nvSpPr>
          <p:cNvPr id="6" name="مستطيل 5"/>
          <p:cNvSpPr/>
          <p:nvPr/>
        </p:nvSpPr>
        <p:spPr>
          <a:xfrm>
            <a:off x="2362200" y="2447347"/>
            <a:ext cx="6096000" cy="3293209"/>
          </a:xfrm>
          <a:prstGeom prst="rect">
            <a:avLst/>
          </a:prstGeom>
        </p:spPr>
        <p:txBody>
          <a:bodyPr wrap="square">
            <a:spAutoFit/>
          </a:bodyPr>
          <a:lstStyle/>
          <a:p>
            <a:pPr algn="ctr" rtl="1"/>
            <a:r>
              <a:rPr lang="ar-IQ" sz="4800" dirty="0">
                <a:solidFill>
                  <a:srgbClr val="92D050"/>
                </a:solidFill>
              </a:rPr>
              <a:t>البيئة وطرق حمايتها</a:t>
            </a:r>
            <a:endParaRPr lang="en-US" sz="4800" dirty="0">
              <a:solidFill>
                <a:srgbClr val="92D050"/>
              </a:solidFill>
            </a:endParaRPr>
          </a:p>
          <a:p>
            <a:pPr algn="ctr"/>
            <a:endParaRPr lang="en-US" sz="4000" b="1" dirty="0">
              <a:latin typeface="Times New Roman" panose="02020603050405020304" pitchFamily="18" charset="0"/>
              <a:cs typeface="Times New Roman" panose="02020603050405020304" pitchFamily="18" charset="0"/>
            </a:endParaRPr>
          </a:p>
          <a:p>
            <a:pPr algn="ctr"/>
            <a:endParaRPr lang="en-US" sz="4000" b="1" dirty="0">
              <a:latin typeface="Times New Roman" panose="02020603050405020304" pitchFamily="18" charset="0"/>
              <a:cs typeface="Times New Roman" panose="02020603050405020304" pitchFamily="18" charset="0"/>
            </a:endParaRPr>
          </a:p>
          <a:p>
            <a:pPr algn="ctr"/>
            <a:r>
              <a:rPr lang="en-US" sz="4000" b="1" dirty="0">
                <a:solidFill>
                  <a:schemeClr val="bg1"/>
                </a:solidFill>
                <a:latin typeface="Times New Roman" panose="02020603050405020304" pitchFamily="18" charset="0"/>
                <a:cs typeface="Times New Roman" panose="02020603050405020304" pitchFamily="18" charset="0"/>
              </a:rPr>
              <a:t>Dr.</a:t>
            </a:r>
          </a:p>
          <a:p>
            <a:pPr algn="ctr"/>
            <a:r>
              <a:rPr lang="en-US" sz="4000" b="1" dirty="0" err="1">
                <a:solidFill>
                  <a:schemeClr val="bg1"/>
                </a:solidFill>
                <a:latin typeface="Times New Roman" panose="02020603050405020304" pitchFamily="18" charset="0"/>
                <a:cs typeface="Times New Roman" panose="02020603050405020304" pitchFamily="18" charset="0"/>
              </a:rPr>
              <a:t>Shaimaa</a:t>
            </a:r>
            <a:r>
              <a:rPr lang="en-US" sz="4000" b="1" dirty="0">
                <a:solidFill>
                  <a:schemeClr val="bg1"/>
                </a:solidFill>
                <a:latin typeface="Times New Roman" panose="02020603050405020304" pitchFamily="18" charset="0"/>
                <a:cs typeface="Times New Roman" panose="02020603050405020304" pitchFamily="18" charset="0"/>
              </a:rPr>
              <a:t> </a:t>
            </a:r>
            <a:r>
              <a:rPr lang="en-US" sz="4000" b="1" dirty="0" err="1">
                <a:solidFill>
                  <a:schemeClr val="bg1"/>
                </a:solidFill>
                <a:latin typeface="Times New Roman" panose="02020603050405020304" pitchFamily="18" charset="0"/>
                <a:cs typeface="Times New Roman" panose="02020603050405020304" pitchFamily="18" charset="0"/>
              </a:rPr>
              <a:t>Sabte</a:t>
            </a:r>
            <a:r>
              <a:rPr lang="en-US" sz="4000" b="1" dirty="0">
                <a:solidFill>
                  <a:schemeClr val="bg1"/>
                </a:solidFill>
                <a:latin typeface="Times New Roman" panose="02020603050405020304" pitchFamily="18" charset="0"/>
                <a:cs typeface="Times New Roman" panose="02020603050405020304" pitchFamily="18" charset="0"/>
              </a:rPr>
              <a:t> </a:t>
            </a:r>
            <a:r>
              <a:rPr lang="en-US" sz="4000" b="1" dirty="0" err="1">
                <a:solidFill>
                  <a:schemeClr val="bg1"/>
                </a:solidFill>
                <a:latin typeface="Times New Roman" panose="02020603050405020304" pitchFamily="18" charset="0"/>
                <a:cs typeface="Times New Roman" panose="02020603050405020304" pitchFamily="18" charset="0"/>
              </a:rPr>
              <a:t>Mutlak</a:t>
            </a:r>
            <a:endParaRPr lang="en-US" sz="4000" b="1" dirty="0">
              <a:solidFill>
                <a:schemeClr val="bg1"/>
              </a:solidFill>
              <a:latin typeface="Times New Roman" panose="02020603050405020304" pitchFamily="18" charset="0"/>
              <a:cs typeface="Times New Roman" panose="02020603050405020304" pitchFamily="18" charset="0"/>
            </a:endParaRPr>
          </a:p>
        </p:txBody>
      </p:sp>
      <p:sp>
        <p:nvSpPr>
          <p:cNvPr id="7" name="مستطيل 6"/>
          <p:cNvSpPr/>
          <p:nvPr/>
        </p:nvSpPr>
        <p:spPr>
          <a:xfrm>
            <a:off x="4828739" y="4509448"/>
            <a:ext cx="184731" cy="535531"/>
          </a:xfrm>
          <a:prstGeom prst="rect">
            <a:avLst/>
          </a:prstGeom>
        </p:spPr>
        <p:txBody>
          <a:bodyPr wrap="none">
            <a:spAutoFit/>
          </a:bodyPr>
          <a:lstStyle/>
          <a:p>
            <a:pPr marL="342900" lvl="0" indent="-342900" algn="ctr" defTabSz="914101" eaLnBrk="1" fontAlgn="auto" hangingPunct="1">
              <a:lnSpc>
                <a:spcPct val="80000"/>
              </a:lnSpc>
              <a:spcBef>
                <a:spcPct val="20000"/>
              </a:spcBef>
              <a:spcAft>
                <a:spcPts val="0"/>
              </a:spcAft>
              <a:buClr>
                <a:srgbClr val="E7E6E6"/>
              </a:buClr>
              <a:buSzPct val="75000"/>
              <a:defRPr/>
            </a:pPr>
            <a:endParaRPr lang="en-US" altLang="zh-CN" sz="3600" b="1" dirty="0">
              <a:solidFill>
                <a:prstClr val="black"/>
              </a:solidFill>
              <a:effectLst>
                <a:outerShdw blurRad="38100" dist="38100" dir="2700000" algn="tl">
                  <a:srgbClr val="000000">
                    <a:alpha val="43137"/>
                  </a:srgbClr>
                </a:outerShdw>
              </a:effectLst>
              <a:latin typeface="Times" panose="02020603050405020304" pitchFamily="18" charset="0"/>
              <a:ea typeface="宋体" panose="02010600030101010101" pitchFamily="2" charset="-122"/>
              <a:cs typeface="Times" panose="02020603050405020304" pitchFamily="18" charset="0"/>
            </a:endParaRPr>
          </a:p>
        </p:txBody>
      </p:sp>
      <p:sp>
        <p:nvSpPr>
          <p:cNvPr id="8" name="مستطيل 7"/>
          <p:cNvSpPr/>
          <p:nvPr/>
        </p:nvSpPr>
        <p:spPr>
          <a:xfrm>
            <a:off x="4643128" y="5252455"/>
            <a:ext cx="184730" cy="535531"/>
          </a:xfrm>
          <a:prstGeom prst="rect">
            <a:avLst/>
          </a:prstGeom>
        </p:spPr>
        <p:txBody>
          <a:bodyPr wrap="none">
            <a:spAutoFit/>
          </a:bodyPr>
          <a:lstStyle/>
          <a:p>
            <a:pPr marL="257175" lvl="0" indent="-257175" algn="ctr" defTabSz="685576" eaLnBrk="1" fontAlgn="auto" hangingPunct="1">
              <a:lnSpc>
                <a:spcPct val="80000"/>
              </a:lnSpc>
              <a:spcAft>
                <a:spcPts val="0"/>
              </a:spcAft>
              <a:buClr>
                <a:srgbClr val="E7E6E6"/>
              </a:buClr>
              <a:defRPr/>
            </a:pPr>
            <a:endParaRPr lang="en-US" altLang="zh-CN" sz="3600" b="1" dirty="0">
              <a:solidFill>
                <a:prstClr val="black"/>
              </a:solidFill>
              <a:effectLst>
                <a:outerShdw blurRad="38100" dist="38100" dir="2700000" algn="tl">
                  <a:srgbClr val="000000">
                    <a:alpha val="43137"/>
                  </a:srgbClr>
                </a:outerShdw>
              </a:effectLst>
              <a:latin typeface="Times" panose="02020603050405020304" pitchFamily="18" charset="0"/>
              <a:ea typeface="宋体" panose="02010600030101010101" pitchFamily="2" charset="-122"/>
              <a:cs typeface="Times" panose="02020603050405020304" pitchFamily="18" charset="0"/>
            </a:endParaRPr>
          </a:p>
        </p:txBody>
      </p:sp>
      <p:pic>
        <p:nvPicPr>
          <p:cNvPr id="9" name="Picture 4">
            <a:extLst>
              <a:ext uri="{FF2B5EF4-FFF2-40B4-BE49-F238E27FC236}">
                <a16:creationId xmlns:a16="http://schemas.microsoft.com/office/drawing/2014/main" id="{4462E6B6-CF0D-49C8-B824-A7CF90DC9068}"/>
              </a:ext>
            </a:extLst>
          </p:cNvPr>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1" y="9330"/>
            <a:ext cx="1695591" cy="1925829"/>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2">
            <a:extLst>
              <a:ext uri="{FF2B5EF4-FFF2-40B4-BE49-F238E27FC236}">
                <a16:creationId xmlns:a16="http://schemas.microsoft.com/office/drawing/2014/main" id="{0655B22A-A268-4F73-B599-770FE1F1F994}"/>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7162800" y="-3111"/>
            <a:ext cx="1965065" cy="193827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601023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47799"/>
            <a:ext cx="8229600" cy="4876801"/>
          </a:xfrm>
        </p:spPr>
        <p:txBody>
          <a:bodyPr/>
          <a:lstStyle/>
          <a:p>
            <a:pPr algn="r" rtl="1"/>
            <a:r>
              <a:rPr lang="ar-IQ" sz="3200" dirty="0"/>
              <a:t>لحفاظ على البيئة مسؤولية مشتركة تتطلب تضافر الجهود من الأفراد والمؤسسات. من خلال تطبيق الحلول المستدامة مثل إعادة التدوير، تقليل استهلاك الموارد، والتشجير، يمكننا جميعًا أن نساهم في الحفاظ على كوكبنا للأجيال القادمة. علينا جميعًا أن نتخذ خطوات صغيرة في حياتنا اليومية لأن الحفاظ على البيئة يبدأ من الفرد.</a:t>
            </a:r>
            <a:br>
              <a:rPr lang="ar-IQ" sz="3200" dirty="0"/>
            </a:br>
            <a:r>
              <a:rPr lang="ar-IQ" sz="3200" dirty="0"/>
              <a:t>لمزيد من المعلومات حول </a:t>
            </a:r>
            <a:r>
              <a:rPr lang="ar-IQ" sz="3200" b="1" dirty="0">
                <a:hlinkClick r:id="rId2"/>
              </a:rPr>
              <a:t>الحفاظ على البيئة</a:t>
            </a:r>
            <a:r>
              <a:rPr lang="ar-IQ" sz="3200" dirty="0"/>
              <a:t> و</a:t>
            </a:r>
            <a:r>
              <a:rPr lang="ar-IQ" sz="3200" b="1" dirty="0">
                <a:hlinkClick r:id="rId3"/>
              </a:rPr>
              <a:t>كيفية تحقيق الاستدامة البيئية</a:t>
            </a:r>
            <a:r>
              <a:rPr lang="ar-IQ" sz="3200" dirty="0"/>
              <a:t>، يمكنك زيارة مقالاتنا الأخرى حول هذا الموضوع.</a:t>
            </a:r>
          </a:p>
        </p:txBody>
      </p:sp>
    </p:spTree>
    <p:extLst>
      <p:ext uri="{BB962C8B-B14F-4D97-AF65-F5344CB8AC3E}">
        <p14:creationId xmlns:p14="http://schemas.microsoft.com/office/powerpoint/2010/main" val="37867911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590799"/>
            <a:ext cx="8229600" cy="3733801"/>
          </a:xfrm>
        </p:spPr>
        <p:txBody>
          <a:bodyPr>
            <a:scene3d>
              <a:camera prst="isometricOffAxis1Right"/>
              <a:lightRig rig="threePt" dir="t"/>
            </a:scene3d>
          </a:bodyPr>
          <a:lstStyle/>
          <a:p>
            <a:pPr marL="0" indent="0">
              <a:buNone/>
            </a:pPr>
            <a:r>
              <a:rPr lang="en-US" sz="5400" dirty="0"/>
              <a:t>Thank you for attention</a:t>
            </a:r>
          </a:p>
          <a:p>
            <a:pPr marL="0" indent="0">
              <a:buNone/>
            </a:pPr>
            <a:endParaRPr lang="ar-IQ" dirty="0"/>
          </a:p>
        </p:txBody>
      </p:sp>
    </p:spTree>
    <p:extLst>
      <p:ext uri="{BB962C8B-B14F-4D97-AF65-F5344CB8AC3E}">
        <p14:creationId xmlns:p14="http://schemas.microsoft.com/office/powerpoint/2010/main" val="39604495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533401"/>
            <a:ext cx="8686800" cy="5791200"/>
          </a:xfrm>
        </p:spPr>
        <p:txBody>
          <a:bodyPr/>
          <a:lstStyle/>
          <a:p>
            <a:pPr algn="just" rtl="1"/>
            <a:r>
              <a:rPr lang="ar-IQ" sz="4000" dirty="0"/>
              <a:t>البيئة هي مصدر حياتنا وعلينا جميعًا المحافظة عليها لضمان استدامة الموارد الطبيعية للأجيال القادمة. مع التحديات البيئية المتزايدة مثل التغير المناخي، والتلوث، واستنزاف الموارد، أصبحت الحاجة إلى إيجاد طرق فعالة للحفاظ على البيئة أمرًا ضروريًا. في هذا المقال، سنتناول مجموعة من الطرق البسيطة والمفيدة التي يمكن لأي شخص اتباعها للمساهمة في حماية البيئة.</a:t>
            </a:r>
          </a:p>
        </p:txBody>
      </p:sp>
    </p:spTree>
    <p:extLst>
      <p:ext uri="{BB962C8B-B14F-4D97-AF65-F5344CB8AC3E}">
        <p14:creationId xmlns:p14="http://schemas.microsoft.com/office/powerpoint/2010/main" val="12983506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0"/>
            <a:ext cx="8763000" cy="6705599"/>
          </a:xfrm>
        </p:spPr>
        <p:txBody>
          <a:bodyPr/>
          <a:lstStyle/>
          <a:p>
            <a:pPr marL="0" indent="0" algn="r" rtl="1">
              <a:buNone/>
            </a:pPr>
            <a:r>
              <a:rPr lang="ar-IQ" sz="2800" b="1" dirty="0"/>
              <a:t>تقليل استهلاك الموارد الطبيعية</a:t>
            </a:r>
          </a:p>
          <a:p>
            <a:pPr marL="0" indent="0" algn="just" rtl="1">
              <a:buNone/>
            </a:pPr>
            <a:r>
              <a:rPr lang="ar-IQ" sz="2800" dirty="0">
                <a:solidFill>
                  <a:srgbClr val="FFFF00"/>
                </a:solidFill>
              </a:rPr>
              <a:t>الموارد الطبيعية </a:t>
            </a:r>
            <a:r>
              <a:rPr lang="ar-IQ" sz="2800" dirty="0"/>
              <a:t>مثل المياه والطاقة تعتبر أساسية للحياة اليومية، ولكن استهلاكها بشكل مفرط قد يؤدي إلى ندرتها. اتباع استراتيجيات تقليل الاستخدام يمكن أن يسهم بشكل كبير في حماية هذه الموارد.</a:t>
            </a:r>
          </a:p>
          <a:p>
            <a:pPr marL="0" indent="0" algn="r" rtl="1">
              <a:buNone/>
            </a:pPr>
            <a:r>
              <a:rPr lang="ar-IQ" sz="2800" b="1" dirty="0"/>
              <a:t>كيف يمكن تقليل استهلاك المياه والطاقة.</a:t>
            </a:r>
          </a:p>
          <a:p>
            <a:pPr marL="0" indent="0" algn="r" rtl="1">
              <a:buNone/>
            </a:pPr>
            <a:r>
              <a:rPr lang="ar-IQ" sz="2800" b="1" dirty="0">
                <a:solidFill>
                  <a:srgbClr val="FFFF00"/>
                </a:solidFill>
              </a:rPr>
              <a:t>إصلاح التسريبات</a:t>
            </a:r>
            <a:r>
              <a:rPr lang="ar-IQ" sz="2800" dirty="0">
                <a:solidFill>
                  <a:srgbClr val="FFFF00"/>
                </a:solidFill>
              </a:rPr>
              <a:t>:</a:t>
            </a:r>
          </a:p>
          <a:p>
            <a:pPr marL="0" indent="0" algn="r" rtl="1">
              <a:buNone/>
            </a:pPr>
            <a:r>
              <a:rPr lang="ar-IQ" sz="2800" dirty="0"/>
              <a:t>تسريبات المياه الصغيرة قد تبدو غير مهمة، لكنها تساهم في هدر كميات كبيرة من المياه سنويًا. إصلاحها على الفور يساهم في توفير المياه.</a:t>
            </a:r>
          </a:p>
          <a:p>
            <a:pPr marL="0" indent="0" algn="r" rtl="1">
              <a:buNone/>
            </a:pPr>
            <a:r>
              <a:rPr lang="ar-IQ" sz="2800" b="1" dirty="0">
                <a:solidFill>
                  <a:srgbClr val="FFFF00"/>
                </a:solidFill>
              </a:rPr>
              <a:t>استخدام المصابيح الموفرة للطاقة</a:t>
            </a:r>
            <a:r>
              <a:rPr lang="ar-IQ" sz="2800" dirty="0"/>
              <a:t>:</a:t>
            </a:r>
          </a:p>
          <a:p>
            <a:pPr marL="0" indent="0" algn="r" rtl="1">
              <a:buNone/>
            </a:pPr>
            <a:r>
              <a:rPr lang="ar-IQ" sz="2800" dirty="0"/>
              <a:t>مثل مصابيح </a:t>
            </a:r>
            <a:r>
              <a:rPr lang="en-US" sz="2800" dirty="0"/>
              <a:t>LED </a:t>
            </a:r>
            <a:r>
              <a:rPr lang="ar-IQ" sz="2800" dirty="0"/>
              <a:t>التي تستهلك كمية أقل من الطاقة وتستمر لفترة أطول.</a:t>
            </a:r>
          </a:p>
          <a:p>
            <a:pPr marL="0" indent="0" algn="r" rtl="1">
              <a:buNone/>
            </a:pPr>
            <a:r>
              <a:rPr lang="ar-IQ" sz="2800" b="1" dirty="0">
                <a:solidFill>
                  <a:srgbClr val="FFFF00"/>
                </a:solidFill>
              </a:rPr>
              <a:t>اعتماد الطاقة الشمسية</a:t>
            </a:r>
            <a:r>
              <a:rPr lang="ar-IQ" sz="2800" dirty="0"/>
              <a:t>:</a:t>
            </a:r>
          </a:p>
          <a:p>
            <a:pPr marL="0" indent="0" algn="r" rtl="1">
              <a:buNone/>
            </a:pPr>
            <a:r>
              <a:rPr lang="ar-IQ" sz="2800" dirty="0"/>
              <a:t>استخدام الطاقة المتجددة، مثل الألواح الشمسية، يقلل من الاعتماد على الوقود الأحفوري الضار بالبيئة.</a:t>
            </a:r>
          </a:p>
          <a:p>
            <a:pPr marL="0" indent="0" algn="r" rtl="1">
              <a:buNone/>
            </a:pPr>
            <a:endParaRPr lang="ar-IQ" sz="2800" dirty="0"/>
          </a:p>
        </p:txBody>
      </p:sp>
    </p:spTree>
    <p:extLst>
      <p:ext uri="{BB962C8B-B14F-4D97-AF65-F5344CB8AC3E}">
        <p14:creationId xmlns:p14="http://schemas.microsoft.com/office/powerpoint/2010/main" val="14744587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096001"/>
          </a:xfrm>
        </p:spPr>
        <p:txBody>
          <a:bodyPr/>
          <a:lstStyle/>
          <a:p>
            <a:pPr marL="0" indent="0" algn="r" rtl="1">
              <a:buNone/>
            </a:pPr>
            <a:r>
              <a:rPr lang="ar-IQ" sz="3200" b="1" dirty="0">
                <a:solidFill>
                  <a:srgbClr val="FFFF00"/>
                </a:solidFill>
              </a:rPr>
              <a:t>إعادة التدوير وتقليل النفايات</a:t>
            </a:r>
          </a:p>
          <a:p>
            <a:pPr marL="0" indent="0" algn="r" rtl="1">
              <a:buNone/>
            </a:pPr>
            <a:r>
              <a:rPr lang="ar-IQ" sz="3200" dirty="0"/>
              <a:t>إعادة التدوير هي وسيلة فعالة للحفاظ على الموارد وتقليل النفايات التي تذهب إلى مدافن القمامة. من خلال فصل المواد القابلة للتدوير مثل الورق والبلاستيك والزجاج، يمكننا تقليل التلوث والحفاظ على الموارد.</a:t>
            </a:r>
          </a:p>
          <a:p>
            <a:pPr marL="0" indent="0" algn="r" rtl="1">
              <a:buNone/>
            </a:pPr>
            <a:r>
              <a:rPr lang="ar-IQ" sz="3200" b="1" dirty="0">
                <a:solidFill>
                  <a:srgbClr val="FFFF00"/>
                </a:solidFill>
              </a:rPr>
              <a:t>المواد التي يمكن إعادة تدويرها:</a:t>
            </a:r>
          </a:p>
          <a:p>
            <a:pPr marL="0" indent="0" algn="r" rtl="1">
              <a:buNone/>
            </a:pPr>
            <a:r>
              <a:rPr lang="ar-IQ" sz="3200" b="1" dirty="0">
                <a:solidFill>
                  <a:srgbClr val="FFFF00"/>
                </a:solidFill>
              </a:rPr>
              <a:t>البلاستيك</a:t>
            </a:r>
            <a:r>
              <a:rPr lang="ar-IQ" sz="3200" dirty="0">
                <a:solidFill>
                  <a:srgbClr val="FFFF00"/>
                </a:solidFill>
              </a:rPr>
              <a:t>: </a:t>
            </a:r>
            <a:r>
              <a:rPr lang="ar-IQ" sz="3200" dirty="0"/>
              <a:t>إعادة تدوير البلاستيك يحد من تلوث البحار والمحيطات ويحافظ على الحياة البحرية.</a:t>
            </a:r>
          </a:p>
          <a:p>
            <a:pPr marL="0" indent="0" algn="r" rtl="1">
              <a:buNone/>
            </a:pPr>
            <a:r>
              <a:rPr lang="ar-IQ" sz="3200" b="1" dirty="0">
                <a:solidFill>
                  <a:srgbClr val="FFFF00"/>
                </a:solidFill>
              </a:rPr>
              <a:t>الورق والكرتون</a:t>
            </a:r>
            <a:r>
              <a:rPr lang="ar-IQ" sz="3200" dirty="0">
                <a:solidFill>
                  <a:srgbClr val="FFFF00"/>
                </a:solidFill>
              </a:rPr>
              <a:t>: </a:t>
            </a:r>
            <a:r>
              <a:rPr lang="ar-IQ" sz="3200" dirty="0"/>
              <a:t>إعادة تدوير الورق يقلل من قطع الأشجار التي تُستخدم في صناعة الورق الجديد.</a:t>
            </a:r>
          </a:p>
          <a:p>
            <a:pPr marL="0" indent="0" algn="r" rtl="1">
              <a:buNone/>
            </a:pPr>
            <a:r>
              <a:rPr lang="ar-IQ" sz="3200" b="1" dirty="0">
                <a:solidFill>
                  <a:srgbClr val="FFFF00"/>
                </a:solidFill>
              </a:rPr>
              <a:t>الزجاج</a:t>
            </a:r>
            <a:r>
              <a:rPr lang="ar-IQ" sz="3200" dirty="0">
                <a:solidFill>
                  <a:srgbClr val="FFFF00"/>
                </a:solidFill>
              </a:rPr>
              <a:t>: </a:t>
            </a:r>
            <a:r>
              <a:rPr lang="ar-IQ" sz="3200" dirty="0"/>
              <a:t>يمكن إعادة تدوير الزجاج مرات عديدة دون فقدان جودته.</a:t>
            </a:r>
          </a:p>
          <a:p>
            <a:pPr marL="0" indent="0" algn="r" rtl="1">
              <a:buNone/>
            </a:pPr>
            <a:endParaRPr lang="ar-IQ" sz="3200" dirty="0"/>
          </a:p>
        </p:txBody>
      </p:sp>
    </p:spTree>
    <p:extLst>
      <p:ext uri="{BB962C8B-B14F-4D97-AF65-F5344CB8AC3E}">
        <p14:creationId xmlns:p14="http://schemas.microsoft.com/office/powerpoint/2010/main" val="15334902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1"/>
            <a:ext cx="8229600" cy="5791200"/>
          </a:xfrm>
        </p:spPr>
        <p:txBody>
          <a:bodyPr/>
          <a:lstStyle/>
          <a:p>
            <a:pPr marL="0" indent="0" algn="r" rtl="1">
              <a:buNone/>
            </a:pPr>
            <a:r>
              <a:rPr lang="ar-IQ" sz="3200" b="1" dirty="0">
                <a:solidFill>
                  <a:srgbClr val="FFFF00"/>
                </a:solidFill>
              </a:rPr>
              <a:t>تقليل استخدام البلاستيك</a:t>
            </a:r>
          </a:p>
          <a:p>
            <a:pPr marL="0" indent="0" algn="r" rtl="1">
              <a:buNone/>
            </a:pPr>
            <a:r>
              <a:rPr lang="ar-IQ" sz="3200" dirty="0"/>
              <a:t>البلاستيك غير القابل للتحلل يسبب ضررًا كبيرًا للبيئة. من المهم تقليل استخدامه والبحث عن بدائل صديقة للبيئة.</a:t>
            </a:r>
          </a:p>
          <a:p>
            <a:pPr marL="0" indent="0" algn="r" rtl="1">
              <a:buNone/>
            </a:pPr>
            <a:r>
              <a:rPr lang="ar-IQ" sz="3200" b="1" dirty="0"/>
              <a:t>بدائل استخدام البلاستيك</a:t>
            </a:r>
          </a:p>
          <a:p>
            <a:pPr marL="0" indent="0" algn="r" rtl="1">
              <a:buNone/>
            </a:pPr>
            <a:r>
              <a:rPr lang="ar-IQ" sz="3200" b="1" dirty="0">
                <a:solidFill>
                  <a:srgbClr val="FFFF00"/>
                </a:solidFill>
              </a:rPr>
              <a:t>الأكياس القماشية</a:t>
            </a:r>
            <a:r>
              <a:rPr lang="ar-IQ" sz="3200" dirty="0">
                <a:solidFill>
                  <a:srgbClr val="FFFF00"/>
                </a:solidFill>
              </a:rPr>
              <a:t>: </a:t>
            </a:r>
            <a:r>
              <a:rPr lang="ar-IQ" sz="3200" dirty="0"/>
              <a:t>بديل مستدام يمكن استخدامه عدة مرات بدلاً من الأكياس البلاستيكية التي تُستخدم مرة واحدة.</a:t>
            </a:r>
          </a:p>
          <a:p>
            <a:pPr marL="0" indent="0" algn="r" rtl="1">
              <a:buNone/>
            </a:pPr>
            <a:r>
              <a:rPr lang="ar-IQ" sz="3200" b="1" dirty="0"/>
              <a:t>الزجاجات القابلة لإعادة الاستخدام</a:t>
            </a:r>
            <a:r>
              <a:rPr lang="ar-IQ" sz="3200" dirty="0"/>
              <a:t>: استخدام زجاجات المياه القابلة لإعادة الاستخدام يقلل من كمية البلاستيك التي تُرمى يوميًا.</a:t>
            </a:r>
          </a:p>
          <a:p>
            <a:pPr marL="0" indent="0" algn="r" rtl="1">
              <a:buNone/>
            </a:pPr>
            <a:endParaRPr lang="ar-IQ" sz="3200" dirty="0"/>
          </a:p>
        </p:txBody>
      </p:sp>
    </p:spTree>
    <p:extLst>
      <p:ext uri="{BB962C8B-B14F-4D97-AF65-F5344CB8AC3E}">
        <p14:creationId xmlns:p14="http://schemas.microsoft.com/office/powerpoint/2010/main" val="42446847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1"/>
            <a:ext cx="8534400" cy="5638800"/>
          </a:xfrm>
        </p:spPr>
        <p:txBody>
          <a:bodyPr/>
          <a:lstStyle/>
          <a:p>
            <a:pPr marL="0" indent="0" algn="r" rtl="1">
              <a:buNone/>
            </a:pPr>
            <a:r>
              <a:rPr lang="ar-IQ" sz="3200" b="1" dirty="0">
                <a:solidFill>
                  <a:srgbClr val="FFFF00"/>
                </a:solidFill>
              </a:rPr>
              <a:t>التشجير وزيادة المساحات الخضراء</a:t>
            </a:r>
          </a:p>
          <a:p>
            <a:pPr marL="0" indent="0" algn="r" rtl="1">
              <a:buNone/>
            </a:pPr>
            <a:r>
              <a:rPr lang="ar-IQ" sz="3200" dirty="0"/>
              <a:t>التشجير وزراعة الأشجار يسهمان في تحسين جودة الهواء وامتصاص ثاني أكسيد الكربون الضار، مما يسهم في مكافحة الاحتباس الحراري.</a:t>
            </a:r>
          </a:p>
          <a:p>
            <a:pPr marL="0" indent="0" algn="r" rtl="1">
              <a:buNone/>
            </a:pPr>
            <a:r>
              <a:rPr lang="ar-IQ" sz="3200" b="1" dirty="0">
                <a:solidFill>
                  <a:srgbClr val="FFFF00"/>
                </a:solidFill>
              </a:rPr>
              <a:t>فوائد التشجير</a:t>
            </a:r>
          </a:p>
          <a:p>
            <a:pPr marL="0" indent="0" algn="r" rtl="1">
              <a:buNone/>
            </a:pPr>
            <a:r>
              <a:rPr lang="ar-IQ" sz="3200" b="1" dirty="0"/>
              <a:t>تحسين جودة الهواء</a:t>
            </a:r>
            <a:r>
              <a:rPr lang="ar-IQ" sz="3200" dirty="0"/>
              <a:t>: الأشجار تمتص الغازات الضارة وتطلق الأكسجين النقي.</a:t>
            </a:r>
          </a:p>
          <a:p>
            <a:pPr marL="0" indent="0" algn="r" rtl="1">
              <a:buNone/>
            </a:pPr>
            <a:r>
              <a:rPr lang="ar-IQ" sz="3200" b="1" dirty="0"/>
              <a:t>مكافحة التصحر</a:t>
            </a:r>
            <a:r>
              <a:rPr lang="ar-IQ" sz="3200" dirty="0"/>
              <a:t>: الغطاء النباتي يحافظ على التربة ويمنع تدهورها.</a:t>
            </a:r>
          </a:p>
          <a:p>
            <a:pPr marL="0" indent="0" algn="r" rtl="1">
              <a:buNone/>
            </a:pPr>
            <a:r>
              <a:rPr lang="ar-IQ" sz="3200" b="1" dirty="0"/>
              <a:t>توفير موائل للحيوانات</a:t>
            </a:r>
            <a:r>
              <a:rPr lang="ar-IQ" sz="3200" dirty="0"/>
              <a:t>: الأشجار توفر بيئات طبيعية للحياة البرية.</a:t>
            </a:r>
          </a:p>
          <a:p>
            <a:pPr marL="0" indent="0" algn="r" rtl="1">
              <a:buNone/>
            </a:pPr>
            <a:endParaRPr lang="ar-IQ" sz="3200" dirty="0"/>
          </a:p>
        </p:txBody>
      </p:sp>
    </p:spTree>
    <p:extLst>
      <p:ext uri="{BB962C8B-B14F-4D97-AF65-F5344CB8AC3E}">
        <p14:creationId xmlns:p14="http://schemas.microsoft.com/office/powerpoint/2010/main" val="10241215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1"/>
            <a:ext cx="8229600" cy="5638800"/>
          </a:xfrm>
        </p:spPr>
        <p:txBody>
          <a:bodyPr/>
          <a:lstStyle/>
          <a:p>
            <a:pPr marL="0" indent="0" algn="just" rtl="1">
              <a:buNone/>
            </a:pPr>
            <a:r>
              <a:rPr lang="ar-IQ" sz="3200" b="1" dirty="0">
                <a:solidFill>
                  <a:srgbClr val="FFFF00"/>
                </a:solidFill>
              </a:rPr>
              <a:t>التنقل المستدام</a:t>
            </a:r>
          </a:p>
          <a:p>
            <a:pPr marL="0" indent="0" algn="just" rtl="1">
              <a:buNone/>
            </a:pPr>
            <a:r>
              <a:rPr lang="ar-IQ" sz="3200" dirty="0"/>
              <a:t>التنقل بالوسائل التقليدية مثل السيارات يزيد من انبعاثات ثاني أكسيد الكربون. استخدام وسائل التنقل المستدام يقلل من هذه الانبعاثات ويحافظ على البيئة.</a:t>
            </a:r>
          </a:p>
          <a:p>
            <a:pPr marL="0" indent="0" algn="just" rtl="1">
              <a:buNone/>
            </a:pPr>
            <a:r>
              <a:rPr lang="ar-IQ" sz="3200" b="1" dirty="0">
                <a:solidFill>
                  <a:srgbClr val="FFFF00"/>
                </a:solidFill>
              </a:rPr>
              <a:t>خيارات التنقل المستدام</a:t>
            </a:r>
          </a:p>
          <a:p>
            <a:pPr marL="0" indent="0" algn="just" rtl="1">
              <a:buNone/>
            </a:pPr>
            <a:r>
              <a:rPr lang="ar-IQ" sz="3200" b="1" dirty="0">
                <a:solidFill>
                  <a:srgbClr val="FFFF00"/>
                </a:solidFill>
              </a:rPr>
              <a:t>استخدام الدراجات والمشي</a:t>
            </a:r>
            <a:r>
              <a:rPr lang="ar-IQ" sz="3200" dirty="0">
                <a:solidFill>
                  <a:srgbClr val="FFFF00"/>
                </a:solidFill>
              </a:rPr>
              <a:t>: </a:t>
            </a:r>
            <a:r>
              <a:rPr lang="ar-IQ" sz="3200" dirty="0"/>
              <a:t>خيارات بسيطة وصديقة للبيئة.</a:t>
            </a:r>
          </a:p>
          <a:p>
            <a:pPr marL="0" indent="0" algn="just" rtl="1">
              <a:buNone/>
            </a:pPr>
            <a:r>
              <a:rPr lang="ar-IQ" sz="3200" b="1" dirty="0"/>
              <a:t>الاعتماد على وسائل النقل العام</a:t>
            </a:r>
            <a:r>
              <a:rPr lang="ar-IQ" sz="3200" dirty="0"/>
              <a:t>: يساهم في تقليل عدد السيارات على الطرق وبالتالي تقليل التلوث.</a:t>
            </a:r>
          </a:p>
          <a:p>
            <a:pPr marL="0" indent="0" algn="just" rtl="1">
              <a:buNone/>
            </a:pPr>
            <a:r>
              <a:rPr lang="ar-IQ" sz="3200" b="1" dirty="0">
                <a:solidFill>
                  <a:srgbClr val="FFFF00"/>
                </a:solidFill>
              </a:rPr>
              <a:t>السيارات الكهربائية</a:t>
            </a:r>
            <a:r>
              <a:rPr lang="ar-IQ" sz="3200" dirty="0">
                <a:solidFill>
                  <a:srgbClr val="FFFF00"/>
                </a:solidFill>
              </a:rPr>
              <a:t>: </a:t>
            </a:r>
            <a:r>
              <a:rPr lang="ar-IQ" sz="3200" dirty="0"/>
              <a:t>تقدم حلاً أكثر استدامة لأنها لا تنتج انبعاثات ضارة مثل السيارات التي تعمل بالوقود الأحفوري.</a:t>
            </a:r>
          </a:p>
          <a:p>
            <a:pPr marL="0" indent="0" algn="just" rtl="1">
              <a:buNone/>
            </a:pPr>
            <a:endParaRPr lang="ar-IQ" sz="3200" dirty="0"/>
          </a:p>
        </p:txBody>
      </p:sp>
    </p:spTree>
    <p:extLst>
      <p:ext uri="{BB962C8B-B14F-4D97-AF65-F5344CB8AC3E}">
        <p14:creationId xmlns:p14="http://schemas.microsoft.com/office/powerpoint/2010/main" val="15475824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1"/>
            <a:ext cx="8229600" cy="5638800"/>
          </a:xfrm>
        </p:spPr>
        <p:txBody>
          <a:bodyPr/>
          <a:lstStyle/>
          <a:p>
            <a:pPr marL="0" indent="0" algn="r" rtl="1">
              <a:buNone/>
            </a:pPr>
            <a:r>
              <a:rPr lang="ar-IQ" sz="3600" b="1" dirty="0"/>
              <a:t>دعم الجمعيات البيئية</a:t>
            </a:r>
          </a:p>
          <a:p>
            <a:pPr marL="0" indent="0" algn="r" rtl="1">
              <a:buNone/>
            </a:pPr>
            <a:r>
              <a:rPr lang="ar-IQ" sz="3600" dirty="0"/>
              <a:t>يمكن</a:t>
            </a:r>
            <a:r>
              <a:rPr lang="ar-IQ" sz="3600" b="1" dirty="0"/>
              <a:t> </a:t>
            </a:r>
            <a:r>
              <a:rPr lang="ar-IQ" sz="3600" b="1" dirty="0">
                <a:hlinkClick r:id="rId2"/>
              </a:rPr>
              <a:t>للجمعيات الخيرية أن تلعب دورًا كبيرًا في حماية البيئة</a:t>
            </a:r>
            <a:r>
              <a:rPr lang="ar-IQ" sz="3600" b="1" dirty="0"/>
              <a:t> </a:t>
            </a:r>
            <a:r>
              <a:rPr lang="ar-IQ" sz="3600" dirty="0"/>
              <a:t>من خلال تنظيم حملات التوعية والمبادرات البيئية. دعم هذه الجمعيات من خلال التبرع أو التطوع يسهم في تحسين البيئة على المدى الطويل.</a:t>
            </a:r>
          </a:p>
          <a:p>
            <a:pPr marL="0" indent="0" algn="r" rtl="1">
              <a:buNone/>
            </a:pPr>
            <a:r>
              <a:rPr lang="ar-IQ" sz="3600" b="1" dirty="0"/>
              <a:t>دور الجمعيات في حماية البيئة</a:t>
            </a:r>
          </a:p>
          <a:p>
            <a:pPr marL="0" indent="0" algn="r" rtl="1">
              <a:buNone/>
            </a:pPr>
            <a:r>
              <a:rPr lang="ar-IQ" sz="3600" b="1" dirty="0"/>
              <a:t>تنظيم حملات تنظيف الشواطئ والغابات</a:t>
            </a:r>
            <a:r>
              <a:rPr lang="ar-IQ" sz="3600" dirty="0"/>
              <a:t>: تساعد في الحفاظ على البيئة المحيطة.</a:t>
            </a:r>
          </a:p>
          <a:p>
            <a:pPr marL="0" indent="0" algn="r" rtl="1">
              <a:buNone/>
            </a:pPr>
            <a:r>
              <a:rPr lang="ar-IQ" sz="3600" b="1" dirty="0"/>
              <a:t>التوعية بأهمية إعادة التدوير والتقليل من النفايات</a:t>
            </a:r>
            <a:r>
              <a:rPr lang="ar-IQ" sz="3600" dirty="0"/>
              <a:t>: تساعد في نشر الوعي البيئي في المجتمع.</a:t>
            </a:r>
          </a:p>
          <a:p>
            <a:pPr marL="0" indent="0" algn="r" rtl="1">
              <a:buNone/>
            </a:pPr>
            <a:endParaRPr lang="ar-IQ" sz="3600" dirty="0"/>
          </a:p>
        </p:txBody>
      </p:sp>
    </p:spTree>
    <p:extLst>
      <p:ext uri="{BB962C8B-B14F-4D97-AF65-F5344CB8AC3E}">
        <p14:creationId xmlns:p14="http://schemas.microsoft.com/office/powerpoint/2010/main" val="13073185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1"/>
            <a:ext cx="8229600" cy="5334000"/>
          </a:xfrm>
        </p:spPr>
        <p:txBody>
          <a:bodyPr/>
          <a:lstStyle/>
          <a:p>
            <a:pPr marL="0" indent="0" algn="just" rtl="1">
              <a:buNone/>
            </a:pPr>
            <a:r>
              <a:rPr lang="ar-IQ" sz="3200" b="1" dirty="0">
                <a:solidFill>
                  <a:srgbClr val="FFFF00"/>
                </a:solidFill>
              </a:rPr>
              <a:t>التوعية والتعليم البيئي</a:t>
            </a:r>
          </a:p>
          <a:p>
            <a:pPr marL="0" indent="0" algn="just" rtl="1">
              <a:buNone/>
            </a:pPr>
            <a:r>
              <a:rPr lang="ar-IQ" sz="3200" dirty="0"/>
              <a:t>زيادة الوعي البيئي والتعليم حول كيفية الحفاظ على البيئة يعتبران أساسًا لنشر الثقافة البيئية بين الأجيال المختلفة.</a:t>
            </a:r>
          </a:p>
          <a:p>
            <a:pPr marL="0" indent="0" algn="just" rtl="1">
              <a:buNone/>
            </a:pPr>
            <a:r>
              <a:rPr lang="ar-IQ" sz="3200" b="1" dirty="0">
                <a:solidFill>
                  <a:srgbClr val="FFFF00"/>
                </a:solidFill>
              </a:rPr>
              <a:t>أهمية التوعية البيئية</a:t>
            </a:r>
          </a:p>
          <a:p>
            <a:pPr marL="0" indent="0" algn="just" rtl="1">
              <a:buNone/>
            </a:pPr>
            <a:r>
              <a:rPr lang="ar-IQ" sz="3200" b="1" dirty="0"/>
              <a:t>زيادة الوعي بين الأفراد</a:t>
            </a:r>
            <a:r>
              <a:rPr lang="ar-IQ" sz="3200" dirty="0"/>
              <a:t>: من خلال حملات التوعية يمكن تحفيز الأفراد على اتخاذ خطوات فعالة للحفاظ على البيئة.</a:t>
            </a:r>
          </a:p>
          <a:p>
            <a:pPr marL="0" indent="0" algn="just" rtl="1">
              <a:buNone/>
            </a:pPr>
            <a:r>
              <a:rPr lang="ar-IQ" sz="3200" b="1" dirty="0"/>
              <a:t>تثقيف الأطفال</a:t>
            </a:r>
            <a:r>
              <a:rPr lang="ar-IQ" sz="3200" dirty="0"/>
              <a:t>: تعليم الأطفال أهمية البيئة وكيفية الحفاظ عليها منذ الصغر يجعلهم مواطنين مسؤولين في المستقبل.</a:t>
            </a:r>
          </a:p>
          <a:p>
            <a:pPr marL="0" indent="0" algn="just" rtl="1">
              <a:buNone/>
            </a:pPr>
            <a:endParaRPr lang="ar-IQ" sz="3200" dirty="0"/>
          </a:p>
        </p:txBody>
      </p:sp>
    </p:spTree>
    <p:extLst>
      <p:ext uri="{BB962C8B-B14F-4D97-AF65-F5344CB8AC3E}">
        <p14:creationId xmlns:p14="http://schemas.microsoft.com/office/powerpoint/2010/main" val="299990591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Office 2">
      <a:majorFont>
        <a:latin typeface="Calibri"/>
        <a:ea typeface=""/>
        <a:cs typeface=""/>
        <a:font script="Jpan" typeface="HGｺﾞｼｯｸM"/>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ambria"/>
        <a:ea typeface=""/>
        <a:cs typeface=""/>
        <a:font script="Jpan" typeface="HG明朝B"/>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URL xmlns="http://schemas.microsoft.com/sharepoint/v3">
      <Url>https://www.oregon.gov/oha/PH/HEALTHYPEOPLEFAMILIES/WIC/Documents/inservice-iodine-powerpoint.ppt</Url>
      <Description>OR WIC Staff Inservice - Iodine - Powerpoint</Description>
    </URL>
    <PublishingExpirationDate xmlns="http://schemas.microsoft.com/sharepoint/v3" xsi:nil="true"/>
    <PublishingStartDate xmlns="http://schemas.microsoft.com/sharepoint/v3" xsi:nil="true"/>
    <IACategory xmlns="59da1016-2a1b-4f8a-9768-d7a4932f6f16">Public Health</IACategory>
    <IASubtopic xmlns="59da1016-2a1b-4f8a-9768-d7a4932f6f16" xsi:nil="true"/>
    <Meta_x0020_Description xmlns="f144fd3f-61b7-45a4-a8a5-a00a4ffd3675" xsi:nil="true"/>
    <DocumentExpirationDate xmlns="59da1016-2a1b-4f8a-9768-d7a4932f6f16">2022-12-31T08:00:00+00:00</DocumentExpirationDate>
    <IATopic xmlns="59da1016-2a1b-4f8a-9768-d7a4932f6f16">Public Health - Providers and Partners</IATopic>
    <Meta_x0020_Keywords xmlns="f144fd3f-61b7-45a4-a8a5-a00a4ffd3675"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9012CDB5CCD2847B46468FD3DF1DE6F" ma:contentTypeVersion="18" ma:contentTypeDescription="Create a new document." ma:contentTypeScope="" ma:versionID="83cd168dfd4f560a5ae9f127886bf666">
  <xsd:schema xmlns:xsd="http://www.w3.org/2001/XMLSchema" xmlns:xs="http://www.w3.org/2001/XMLSchema" xmlns:p="http://schemas.microsoft.com/office/2006/metadata/properties" xmlns:ns1="http://schemas.microsoft.com/sharepoint/v3" xmlns:ns2="59da1016-2a1b-4f8a-9768-d7a4932f6f16" xmlns:ns3="f144fd3f-61b7-45a4-a8a5-a00a4ffd3675" targetNamespace="http://schemas.microsoft.com/office/2006/metadata/properties" ma:root="true" ma:fieldsID="d12f2be80cb9e9a210af77d7981c0c3e" ns1:_="" ns2:_="" ns3:_="">
    <xsd:import namespace="http://schemas.microsoft.com/sharepoint/v3"/>
    <xsd:import namespace="59da1016-2a1b-4f8a-9768-d7a4932f6f16"/>
    <xsd:import namespace="f144fd3f-61b7-45a4-a8a5-a00a4ffd3675"/>
    <xsd:element name="properties">
      <xsd:complexType>
        <xsd:sequence>
          <xsd:element name="documentManagement">
            <xsd:complexType>
              <xsd:all>
                <xsd:element ref="ns2:IACategory" minOccurs="0"/>
                <xsd:element ref="ns2:IATopic" minOccurs="0"/>
                <xsd:element ref="ns2:IASubtopic" minOccurs="0"/>
                <xsd:element ref="ns2:DocumentExpirationDate" minOccurs="0"/>
                <xsd:element ref="ns3:Meta_x0020_Description" minOccurs="0"/>
                <xsd:element ref="ns3:Meta_x0020_Keywords" minOccurs="0"/>
                <xsd:element ref="ns1:PublishingStartDate" minOccurs="0"/>
                <xsd:element ref="ns1:PublishingExpirationDate" minOccurs="0"/>
                <xsd:element ref="ns1:URL" minOccurs="0"/>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10"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11"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element name="URL" ma:index="12" nillable="true" ma:displayName="URL" ma:format="Hyperlink" ma:internalName="URL" ma:readOnly="false">
      <xsd:complexType>
        <xsd:complexContent>
          <xsd:extension base="dms:URL">
            <xsd:sequence>
              <xsd:element name="Url" type="dms:ValidUrl" minOccurs="0" nillable="true"/>
              <xsd:element name="Description" type="xsd:string"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59da1016-2a1b-4f8a-9768-d7a4932f6f16" elementFormDefault="qualified">
    <xsd:import namespace="http://schemas.microsoft.com/office/2006/documentManagement/types"/>
    <xsd:import namespace="http://schemas.microsoft.com/office/infopath/2007/PartnerControls"/>
    <xsd:element name="IACategory" ma:index="4" nillable="true" ma:displayName="IA Category" ma:format="Dropdown" ma:internalName="IACategory" ma:readOnly="false">
      <xsd:simpleType>
        <xsd:restriction base="dms:Choice">
          <xsd:enumeration value="About OHA"/>
          <xsd:enumeration value="Programs and Services"/>
          <xsd:enumeration value="Oregon Health Plan"/>
          <xsd:enumeration value="Health System Reform"/>
          <xsd:enumeration value="Licenses and Certificates"/>
          <xsd:enumeration value="Public Health"/>
        </xsd:restriction>
      </xsd:simpleType>
    </xsd:element>
    <xsd:element name="IATopic" ma:index="5" nillable="true" ma:displayName="IA Topic" ma:format="Dropdown" ma:internalName="IATopic" ma:readOnly="false">
      <xsd:simpleType>
        <xsd:restriction base="dms:Choice">
          <xsd:enumeration value="About OHA - Agency Communications"/>
          <xsd:enumeration value="About OHA - Budget"/>
          <xsd:enumeration value="About OHA - Contacts"/>
          <xsd:enumeration value="About OHA - Grants &amp; Contracts"/>
          <xsd:enumeration value="About OHA - Jobs &amp; Employment"/>
          <xsd:enumeration value="About OHA - Organization"/>
          <xsd:enumeration value="About OHA - Policies"/>
          <xsd:enumeration value="About OHA - Public Meetings"/>
          <xsd:enumeration value="About OHA - Public Records"/>
          <xsd:enumeration value="About OHA - Questions &amp; Comments"/>
          <xsd:enumeration value="About OHA - Reports &amp; Data"/>
          <xsd:enumeration value="About OHA - Rulemaking"/>
          <xsd:enumeration value="Programs and Services - Behavioral Health"/>
          <xsd:enumeration value="Programs and Services - Contacts"/>
          <xsd:enumeration value="Programs and Services - Coordinated Care"/>
          <xsd:enumeration value="Programs and Services - Disease"/>
          <xsd:enumeration value="Programs and Services - Environment"/>
          <xsd:enumeration value="Programs and Services - Health Resources"/>
          <xsd:enumeration value="Programs and Services - OEBB"/>
          <xsd:enumeration value="Programs and Services - Oregon Health Plan"/>
          <xsd:enumeration value="Programs and Services - Oregon State Hospital"/>
          <xsd:enumeration value="Programs and Services - PEBB"/>
          <xsd:enumeration value="Programs and Services - Pharmacy"/>
          <xsd:enumeration value="Programs and Services - Prevention"/>
          <xsd:enumeration value="Programs and Services - Safety"/>
          <xsd:enumeration value="Oregon Health Plan - Agency Communications"/>
          <xsd:enumeration value="Oregon Health Plan - Benefits"/>
          <xsd:enumeration value="Oregon Health Plan - Contacts"/>
          <xsd:enumeration value="Oregon Health Plan - Coordinated Care"/>
          <xsd:enumeration value="Oregon Health Plan - Grants &amp; Contracts"/>
          <xsd:enumeration value="Oregon Health Plan - Health Resources"/>
          <xsd:enumeration value="Oregon Health Plan - Policies"/>
          <xsd:enumeration value="Oregon Health Plan - Providers and Partners"/>
          <xsd:enumeration value="Oregon Health Plan - Public Meetings"/>
          <xsd:enumeration value="Oregon Health Plan - Questions &amp; Comments"/>
          <xsd:enumeration value="Oregon Health Plan - Rule Making"/>
          <xsd:enumeration value="Health System Reform - Agency Communications"/>
          <xsd:enumeration value="Health System Reform - Coordinated Care"/>
          <xsd:enumeration value="Health System Reform - Public Meetings"/>
          <xsd:enumeration value="Health System Reform - Questions &amp; Comments"/>
          <xsd:enumeration value="Health System Reform - Reports &amp; Data"/>
          <xsd:enumeration value="Licenses and Certificates - Certificates"/>
          <xsd:enumeration value="Licenses and Certificates - Contacts"/>
          <xsd:enumeration value="Licenses and Certificates - Licenses"/>
          <xsd:enumeration value="Licenses and Certificates - Vital Records"/>
          <xsd:enumeration value="Public Health - Agency Communications"/>
          <xsd:enumeration value="Public Health - Contacts"/>
          <xsd:enumeration value="Public Health - Disease"/>
          <xsd:enumeration value="Public Health - Environment"/>
          <xsd:enumeration value="Public Health - Health Resources"/>
          <xsd:enumeration value="Public Health - Questions &amp; Comments"/>
          <xsd:enumeration value="Public Health - Prevention"/>
          <xsd:enumeration value="Public Health - Providers and Partners"/>
          <xsd:enumeration value="Public Health - Reports &amp; Data"/>
          <xsd:enumeration value="Public Health - Safety"/>
          <xsd:enumeration value="Public Health - Vital Records"/>
        </xsd:restriction>
      </xsd:simpleType>
    </xsd:element>
    <xsd:element name="IASubtopic" ma:index="6" nillable="true" ma:displayName="IA Subtopic" ma:format="Dropdown" ma:internalName="IASubtopic" ma:readOnly="false">
      <xsd:simpleType>
        <xsd:restriction base="dms:Choice">
          <xsd:enumeration value="Addiction Services - Alcohol"/>
          <xsd:enumeration value="Addiction Services - Drug"/>
          <xsd:enumeration value="Addiction Services - Gambling"/>
          <xsd:enumeration value="Addiction Services - Tobacco"/>
          <xsd:enumeration value="Applications"/>
          <xsd:enumeration value="Benefits - Health Plans"/>
          <xsd:enumeration value="Benefits - OEBB"/>
          <xsd:enumeration value="Benefits - OHP"/>
          <xsd:enumeration value="Benefits - PEBB"/>
          <xsd:enumeration value="Benefits - Retirement"/>
          <xsd:enumeration value="Budget - Agency Summary"/>
          <xsd:enumeration value="Budget - Agency Request (ARB)"/>
          <xsd:enumeration value="Budget - Governors Budget"/>
          <xsd:enumeration value="Budget - Infrastructure"/>
          <xsd:enumeration value="Budget - Legislatively Adopted (LAB)"/>
          <xsd:enumeration value="Budget - Legislative action"/>
          <xsd:enumeration value="Budget - Overview"/>
          <xsd:enumeration value="Budget - Policy Option Package (POP)"/>
          <xsd:enumeration value="Budget - Priorities"/>
          <xsd:enumeration value="Budget - Program"/>
          <xsd:enumeration value="Budget - Reduction"/>
          <xsd:enumeration value="Budget - Strategic funding proposal"/>
          <xsd:enumeration value="Budget - Special report"/>
          <xsd:enumeration value="Budget - Stakeholder meeting"/>
          <xsd:enumeration value="CCO - Contact"/>
          <xsd:enumeration value="CCO - Audited Financial Statement"/>
          <xsd:enumeration value="CCO - Interim Financial Statement"/>
          <xsd:enumeration value="CCO - Internal Financial Statement"/>
          <xsd:enumeration value="Clean Air"/>
          <xsd:enumeration value="Clean Water"/>
          <xsd:enumeration value="Clinics"/>
          <xsd:enumeration value="Commissions"/>
          <xsd:enumeration value="Committee Members"/>
          <xsd:enumeration value="Committees"/>
          <xsd:enumeration value="Crisis Services"/>
          <xsd:enumeration value="Drug Addiction Services"/>
          <xsd:enumeration value="Electronic Health Care Records (EHR)"/>
          <xsd:enumeration value="Emergency Preparedness"/>
          <xsd:enumeration value="Environmental Pollution"/>
          <xsd:enumeration value="Featured Content"/>
          <xsd:enumeration value="Fees"/>
          <xsd:enumeration value="Health Services - Primary Care Home"/>
          <xsd:enumeration value="Health Services - Prioritized list"/>
          <xsd:enumeration value="ICD-10"/>
          <xsd:enumeration value="Immunizations"/>
          <xsd:enumeration value="Legislation - Bills"/>
          <xsd:enumeration value="Legislation - Contact"/>
          <xsd:enumeration value="Legislation - Highlights"/>
          <xsd:enumeration value="Legislation - Session Summary"/>
          <xsd:enumeration value="Materials - Commission"/>
          <xsd:enumeration value="Materials - Committee"/>
          <xsd:enumeration value="Materials - Coverage Guidance"/>
          <xsd:enumeration value="Materials - Evidence-based Guidelines"/>
          <xsd:enumeration value="Materials - Health care plan details"/>
          <xsd:enumeration value="Materials - Health care plan overview"/>
          <xsd:enumeration value="Materials - Meeting Document"/>
          <xsd:enumeration value="Materials - Meeting Recording"/>
          <xsd:enumeration value="Materials - Meeting Schedule"/>
          <xsd:enumeration value="Materials - Open Enrollment"/>
          <xsd:enumeration value="Materials - Training"/>
          <xsd:enumeration value="Materials - Webinar"/>
          <xsd:enumeration value="Materials - Workgroup"/>
          <xsd:enumeration value="Medical Marijuana (OMMP)"/>
          <xsd:enumeration value="Medical Services"/>
          <xsd:enumeration value="Meeting Document"/>
          <xsd:enumeration value="Meeting Schedule"/>
          <xsd:enumeration value="Mental Health Services"/>
          <xsd:enumeration value="Metrics - Behavioral Health"/>
          <xsd:enumeration value="Metrics - CCO"/>
          <xsd:enumeration value="Metrics - Demographics"/>
          <xsd:enumeration value="Metrics - Hospital Performance"/>
          <xsd:enumeration value="Metrics - Incentive"/>
          <xsd:enumeration value="Metrics - Measures and Outcomes Tracking (MOTS)"/>
          <xsd:enumeration value="Metrics - ONE Eligibility system"/>
          <xsd:enumeration value="Metrics - Prevention"/>
          <xsd:enumeration value="Metrics - Rural health"/>
          <xsd:enumeration value="Metrics - State-Wide"/>
          <xsd:enumeration value="News Letter"/>
          <xsd:enumeration value="News Release"/>
          <xsd:enumeration value="OHP - Medicaid Waiver"/>
          <xsd:enumeration value="OHP - Provider Announcement"/>
          <xsd:enumeration value="OHP - Provider Rates"/>
          <xsd:enumeration value="Preferred Drug List"/>
          <xsd:enumeration value="Prescription Drugs - Monitoring"/>
          <xsd:enumeration value="Prescription Drugs - Preferred List"/>
          <xsd:enumeration value="Prescription Drugs - Subsidy"/>
          <xsd:enumeration value="Prescription Drugs Subsidy"/>
          <xsd:enumeration value="Technical Assistance"/>
          <xsd:enumeration value="Training"/>
          <xsd:enumeration value="Vital Statistics - Birth Certificate"/>
          <xsd:enumeration value="Vital Statistics - Certificate Death"/>
          <xsd:enumeration value="Vital Statistics - Data Use Requests"/>
          <xsd:enumeration value="Vital Statistics - Divorce Data"/>
          <xsd:enumeration value="Vital Statistics - Domestic Partnership Data"/>
          <xsd:enumeration value="Vital Statistics - Fetal Death Data"/>
          <xsd:enumeration value="Vital Statistics - Marriage Data"/>
          <xsd:enumeration value="Vital Statistics - Teen Pregnancy Data"/>
          <xsd:enumeration value="Wellness - Exercise"/>
          <xsd:enumeration value="Wellness - HEM"/>
          <xsd:enumeration value="Wellness - Intervention"/>
          <xsd:enumeration value="Wellness - Pain Management"/>
          <xsd:enumeration value="Wellness - Reproductive Health"/>
          <xsd:enumeration value="Wellness - Stress Relief"/>
        </xsd:restriction>
      </xsd:simpleType>
    </xsd:element>
    <xsd:element name="DocumentExpirationDate" ma:index="7" nillable="true" ma:displayName="Document Expiration Date" ma:format="DateOnly" ma:internalName="DocumentExpirationDate" ma:readOnly="false">
      <xsd:simpleType>
        <xsd:restriction base="dms:DateTime"/>
      </xsd:simpleType>
    </xsd:element>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f144fd3f-61b7-45a4-a8a5-a00a4ffd3675" elementFormDefault="qualified">
    <xsd:import namespace="http://schemas.microsoft.com/office/2006/documentManagement/types"/>
    <xsd:import namespace="http://schemas.microsoft.com/office/infopath/2007/PartnerControls"/>
    <xsd:element name="Meta_x0020_Description" ma:index="8" nillable="true" ma:displayName="Meta Description" ma:internalName="Meta_x0020_Description" ma:readOnly="false">
      <xsd:simpleType>
        <xsd:restriction base="dms:Text"/>
      </xsd:simpleType>
    </xsd:element>
    <xsd:element name="Meta_x0020_Keywords" ma:index="9" nillable="true" ma:displayName="Meta Keywords" ma:internalName="Meta_x0020_Keywords" ma:readOnly="fals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3"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LongProperties xmlns="http://schemas.microsoft.com/office/2006/metadata/longProperties"/>
</file>

<file path=customXml/itemProps1.xml><?xml version="1.0" encoding="utf-8"?>
<ds:datastoreItem xmlns:ds="http://schemas.openxmlformats.org/officeDocument/2006/customXml" ds:itemID="{62F2AEF9-5B58-4602-B4E5-BBD0EE106B54}">
  <ds:schemaRefs>
    <ds:schemaRef ds:uri="http://schemas.microsoft.com/sharepoint/v3/contenttype/forms"/>
  </ds:schemaRefs>
</ds:datastoreItem>
</file>

<file path=customXml/itemProps2.xml><?xml version="1.0" encoding="utf-8"?>
<ds:datastoreItem xmlns:ds="http://schemas.openxmlformats.org/officeDocument/2006/customXml" ds:itemID="{2A849342-12E5-44CD-9432-1519EB9073D2}">
  <ds:schemaRefs>
    <ds:schemaRef ds:uri="http://schemas.microsoft.com/sharepoint/v3"/>
    <ds:schemaRef ds:uri="http://schemas.openxmlformats.org/package/2006/metadata/core-properties"/>
    <ds:schemaRef ds:uri="http://purl.org/dc/terms/"/>
    <ds:schemaRef ds:uri="http://schemas.microsoft.com/office/infopath/2007/PartnerControls"/>
    <ds:schemaRef ds:uri="http://purl.org/dc/dcmitype/"/>
    <ds:schemaRef ds:uri="http://schemas.microsoft.com/office/2006/documentManagement/types"/>
    <ds:schemaRef ds:uri="http://purl.org/dc/elements/1.1/"/>
    <ds:schemaRef ds:uri="http://schemas.microsoft.com/office/2006/metadata/properties"/>
    <ds:schemaRef ds:uri="f144fd3f-61b7-45a4-a8a5-a00a4ffd3675"/>
    <ds:schemaRef ds:uri="59da1016-2a1b-4f8a-9768-d7a4932f6f16"/>
    <ds:schemaRef ds:uri="http://www.w3.org/XML/1998/namespace"/>
  </ds:schemaRefs>
</ds:datastoreItem>
</file>

<file path=customXml/itemProps3.xml><?xml version="1.0" encoding="utf-8"?>
<ds:datastoreItem xmlns:ds="http://schemas.openxmlformats.org/officeDocument/2006/customXml" ds:itemID="{14B443D0-F785-4D7E-8CAC-5DCFA93E00B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59da1016-2a1b-4f8a-9768-d7a4932f6f16"/>
    <ds:schemaRef ds:uri="f144fd3f-61b7-45a4-a8a5-a00a4ffd367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84E3E31A-F3BD-471B-8935-7E50A4AA4D41}">
  <ds:schemaRefs>
    <ds:schemaRef ds:uri="http://schemas.microsoft.com/office/2006/metadata/longProperties"/>
  </ds:schemaRefs>
</ds:datastoreItem>
</file>

<file path=docProps/app.xml><?xml version="1.0" encoding="utf-8"?>
<Properties xmlns="http://schemas.openxmlformats.org/officeDocument/2006/extended-properties" xmlns:vt="http://schemas.openxmlformats.org/officeDocument/2006/docPropsVTypes">
  <Template>Flow</Template>
  <TotalTime>4540</TotalTime>
  <Words>679</Words>
  <Application>Microsoft Office PowerPoint</Application>
  <PresentationFormat>On-screen Show (4:3)</PresentationFormat>
  <Paragraphs>51</Paragraphs>
  <Slides>11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vt:i4>
      </vt:variant>
    </vt:vector>
  </HeadingPairs>
  <TitlesOfParts>
    <vt:vector size="18" baseType="lpstr">
      <vt:lpstr>Arial</vt:lpstr>
      <vt:lpstr>Calibri</vt:lpstr>
      <vt:lpstr>Cambria</vt:lpstr>
      <vt:lpstr>Times</vt:lpstr>
      <vt:lpstr>Times New Roman</vt:lpstr>
      <vt:lpstr>Wingdings 2</vt:lpstr>
      <vt:lpstr>Flow</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DHS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 WIC Staff Inservice - Iodine - Powerpoint</dc:title>
  <dc:creator>CFHGUEST</dc:creator>
  <dc:description>none</dc:description>
  <cp:lastModifiedBy>abdalbasit Fatihallah</cp:lastModifiedBy>
  <cp:revision>239</cp:revision>
  <dcterms:created xsi:type="dcterms:W3CDTF">2010-10-05T18:06:42Z</dcterms:created>
  <dcterms:modified xsi:type="dcterms:W3CDTF">2025-03-04T19:27:13Z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isplay_urn:schemas-microsoft-com:office:office#Editor">
    <vt:lpwstr>SharePoint Service</vt:lpwstr>
  </property>
  <property fmtid="{D5CDD505-2E9C-101B-9397-08002B2CF9AE}" pid="3" name="PHOrganization">
    <vt:lpwstr>DHS-PHD-OFH-WIC</vt:lpwstr>
  </property>
  <property fmtid="{D5CDD505-2E9C-101B-9397-08002B2CF9AE}" pid="4" name="PHExpirationDate">
    <vt:lpwstr>2017-02-01T00:00:00Z</vt:lpwstr>
  </property>
  <property fmtid="{D5CDD505-2E9C-101B-9397-08002B2CF9AE}" pid="5" name="PHOffice">
    <vt:lpwstr>OFH</vt:lpwstr>
  </property>
  <property fmtid="{D5CDD505-2E9C-101B-9397-08002B2CF9AE}" pid="6" name="display_urn:schemas-microsoft-com:office:office#Author">
    <vt:lpwstr>SharePoint Service</vt:lpwstr>
  </property>
  <property fmtid="{D5CDD505-2E9C-101B-9397-08002B2CF9AE}" pid="7" name="ContentType">
    <vt:lpwstr>Public Health Root Document</vt:lpwstr>
  </property>
  <property fmtid="{D5CDD505-2E9C-101B-9397-08002B2CF9AE}" pid="8" name="PHLanguages">
    <vt:lpwstr>;#English;#</vt:lpwstr>
  </property>
  <property fmtid="{D5CDD505-2E9C-101B-9397-08002B2CF9AE}" pid="9" name="PHDivision">
    <vt:lpwstr>PHD</vt:lpwstr>
  </property>
  <property fmtid="{D5CDD505-2E9C-101B-9397-08002B2CF9AE}" pid="10" name="PHSection">
    <vt:lpwstr>WIC</vt:lpwstr>
  </property>
  <property fmtid="{D5CDD505-2E9C-101B-9397-08002B2CF9AE}" pid="11" name="PHProgram">
    <vt:lpwstr>none</vt:lpwstr>
  </property>
  <property fmtid="{D5CDD505-2E9C-101B-9397-08002B2CF9AE}" pid="12" name="PHLongLinkTitle">
    <vt:lpwstr>http://www.oregon.gov/DHS/ph/wic/docs/inservice-iodine-powerpoint.ppt</vt:lpwstr>
  </property>
  <property fmtid="{D5CDD505-2E9C-101B-9397-08002B2CF9AE}" pid="13" name="PHPublicationTypesLvl2">
    <vt:lpwstr>Training Material</vt:lpwstr>
  </property>
  <property fmtid="{D5CDD505-2E9C-101B-9397-08002B2CF9AE}" pid="14" name="PHSysOrthogonalTopic">
    <vt:lpwstr>;#&lt;none&gt;;#</vt:lpwstr>
  </property>
  <property fmtid="{D5CDD505-2E9C-101B-9397-08002B2CF9AE}" pid="15" name="Order">
    <vt:lpwstr>84100.0000000000</vt:lpwstr>
  </property>
  <property fmtid="{D5CDD505-2E9C-101B-9397-08002B2CF9AE}" pid="16" name="WorkflowChangePath">
    <vt:lpwstr>7a8214dd-047d-4ac3-b198-53133860870f,2;7a8214dd-047d-4ac3-b198-53133860870f,4;7a8214dd-047d-4ac3-b198-53133860870f,7;</vt:lpwstr>
  </property>
  <property fmtid="{D5CDD505-2E9C-101B-9397-08002B2CF9AE}" pid="17" name="ContentTypeId">
    <vt:lpwstr>0x01010079012CDB5CCD2847B46468FD3DF1DE6F</vt:lpwstr>
  </property>
</Properties>
</file>