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12" r:id="rId1"/>
  </p:sldMasterIdLst>
  <p:notesMasterIdLst>
    <p:notesMasterId r:id="rId16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C3C"/>
    <a:srgbClr val="083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5" autoAdjust="0"/>
    <p:restoredTop sz="84574" autoAdjust="0"/>
  </p:normalViewPr>
  <p:slideViewPr>
    <p:cSldViewPr snapToGrid="0">
      <p:cViewPr varScale="1">
        <p:scale>
          <a:sx n="63" d="100"/>
          <a:sy n="63" d="100"/>
        </p:scale>
        <p:origin x="10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10875-E73C-4610-9485-4339BC28851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2D51D050-2B16-4B7D-86AB-F950DE91FAA0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pPr rtl="1"/>
          <a:endParaRPr lang="ar-IQ" dirty="0"/>
        </a:p>
      </dgm:t>
    </dgm:pt>
    <dgm:pt modelId="{513FF7E7-5543-4C29-9888-E8E7860B9EB7}" type="parTrans" cxnId="{E60E48F3-CE4A-40D0-99B4-C5896E352245}">
      <dgm:prSet/>
      <dgm:spPr/>
      <dgm:t>
        <a:bodyPr/>
        <a:lstStyle/>
        <a:p>
          <a:pPr rtl="1"/>
          <a:endParaRPr lang="ar-IQ"/>
        </a:p>
      </dgm:t>
    </dgm:pt>
    <dgm:pt modelId="{275A9440-AE52-4129-ACFE-BDECA2AABC4E}" type="sibTrans" cxnId="{E60E48F3-CE4A-40D0-99B4-C5896E352245}">
      <dgm:prSet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BBF56440-29FD-411B-A4DD-D0BB094EC688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l="-15000" r="-15000"/>
          </a:stretch>
        </a:blipFill>
      </dgm:spPr>
      <dgm:t>
        <a:bodyPr/>
        <a:lstStyle/>
        <a:p>
          <a:pPr rtl="1"/>
          <a:endParaRPr lang="ar-IQ" dirty="0"/>
        </a:p>
      </dgm:t>
    </dgm:pt>
    <dgm:pt modelId="{BD4E0515-3793-4CA7-83F3-A5513AD2B39C}" type="parTrans" cxnId="{FD53D9E5-6432-46C5-BDE8-D2234DD9058B}">
      <dgm:prSet/>
      <dgm:spPr/>
      <dgm:t>
        <a:bodyPr/>
        <a:lstStyle/>
        <a:p>
          <a:pPr rtl="1"/>
          <a:endParaRPr lang="ar-IQ"/>
        </a:p>
      </dgm:t>
    </dgm:pt>
    <dgm:pt modelId="{55E24330-B754-411F-9A8D-802926BE9A4E}" type="sibTrans" cxnId="{FD53D9E5-6432-46C5-BDE8-D2234DD9058B}">
      <dgm:prSet/>
      <dgm:spPr>
        <a:blipFill rotWithShape="0">
          <a:blip xmlns:r="http://schemas.openxmlformats.org/officeDocument/2006/relationships" r:embed="rId4"/>
          <a:srcRect/>
          <a:stretch>
            <a:fillRect l="-13000" r="-13000"/>
          </a:stretch>
        </a:blipFill>
      </dgm:spPr>
      <dgm:t>
        <a:bodyPr/>
        <a:lstStyle/>
        <a:p>
          <a:pPr rtl="1"/>
          <a:endParaRPr lang="ar-IQ"/>
        </a:p>
      </dgm:t>
    </dgm:pt>
    <dgm:pt modelId="{64E01DB2-913D-4AA8-9C2C-5C9FE9755930}">
      <dgm:prSet phldrT="[Text]" custT="1"/>
      <dgm:spPr/>
      <dgm:t>
        <a:bodyPr/>
        <a:lstStyle/>
        <a:p>
          <a:pPr rtl="1"/>
          <a:r>
            <a:rPr lang="ar-IQ" sz="3600" dirty="0">
              <a:highlight>
                <a:srgbClr val="FFFF00"/>
              </a:highlight>
            </a:rPr>
            <a:t>هل يولد الإنسان قائدًا بالفطرة أم يكتسب مهارات القيادة ؟</a:t>
          </a:r>
        </a:p>
      </dgm:t>
    </dgm:pt>
    <dgm:pt modelId="{A7BAE895-D9F9-45D2-B978-2D2A53C1F600}" type="parTrans" cxnId="{E0118821-7FDE-40DE-A0DE-A69736C876E0}">
      <dgm:prSet/>
      <dgm:spPr/>
      <dgm:t>
        <a:bodyPr/>
        <a:lstStyle/>
        <a:p>
          <a:pPr rtl="1"/>
          <a:endParaRPr lang="ar-IQ"/>
        </a:p>
      </dgm:t>
    </dgm:pt>
    <dgm:pt modelId="{29A8363E-DF38-4189-AAED-CCD778ACCFF9}" type="sibTrans" cxnId="{E0118821-7FDE-40DE-A0DE-A69736C876E0}">
      <dgm:prSet/>
      <dgm:spPr/>
      <dgm:t>
        <a:bodyPr/>
        <a:lstStyle/>
        <a:p>
          <a:pPr rtl="1"/>
          <a:endParaRPr lang="ar-IQ"/>
        </a:p>
      </dgm:t>
    </dgm:pt>
    <dgm:pt modelId="{6E4A41DC-C785-4282-9EDF-B12B90528F4E}">
      <dgm:prSet phldrT="[Text]" phldr="1"/>
      <dgm:spPr>
        <a:blipFill rotWithShape="0">
          <a:blip xmlns:r="http://schemas.openxmlformats.org/officeDocument/2006/relationships" r:embed="rId5"/>
          <a:srcRect/>
          <a:stretch>
            <a:fillRect l="-46000" r="-46000"/>
          </a:stretch>
        </a:blipFill>
      </dgm:spPr>
      <dgm:t>
        <a:bodyPr/>
        <a:lstStyle/>
        <a:p>
          <a:pPr rtl="1"/>
          <a:endParaRPr lang="ar-IQ" dirty="0"/>
        </a:p>
      </dgm:t>
    </dgm:pt>
    <dgm:pt modelId="{90497130-A171-47D5-BBC1-B93E32E16E9D}" type="parTrans" cxnId="{8A400DD6-432F-4FC7-BA81-9EE217B1DC69}">
      <dgm:prSet/>
      <dgm:spPr/>
      <dgm:t>
        <a:bodyPr/>
        <a:lstStyle/>
        <a:p>
          <a:pPr rtl="1"/>
          <a:endParaRPr lang="ar-IQ"/>
        </a:p>
      </dgm:t>
    </dgm:pt>
    <dgm:pt modelId="{FC2D8949-9372-43B0-B8F7-8F8B7F8E1842}" type="sibTrans" cxnId="{8A400DD6-432F-4FC7-BA81-9EE217B1DC69}">
      <dgm:prSet/>
      <dgm:spPr>
        <a:blipFill rotWithShape="0">
          <a:blip xmlns:r="http://schemas.openxmlformats.org/officeDocument/2006/relationships" r:embed="rId6"/>
          <a:srcRect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86550D21-3151-4DF3-81E7-69B7CB95D3E9}">
      <dgm:prSet phldrT="[Text]" custT="1"/>
      <dgm:spPr/>
      <dgm:t>
        <a:bodyPr/>
        <a:lstStyle/>
        <a:p>
          <a:pPr rtl="1"/>
          <a:r>
            <a:rPr lang="ar-IQ" sz="3600" dirty="0"/>
            <a:t>💡</a:t>
          </a:r>
          <a:r>
            <a:rPr lang="ar-IQ" sz="5400" dirty="0">
              <a:highlight>
                <a:srgbClr val="FFFF00"/>
              </a:highlight>
            </a:rPr>
            <a:t>ناقش</a:t>
          </a:r>
          <a:r>
            <a:rPr lang="ar-IQ" sz="3600" dirty="0"/>
            <a:t> </a:t>
          </a:r>
        </a:p>
      </dgm:t>
    </dgm:pt>
    <dgm:pt modelId="{12616AA2-58DC-4441-ABAC-11D75CC2EAE0}" type="parTrans" cxnId="{FA5F0F11-F811-44C2-BCE8-2348ADC97A7D}">
      <dgm:prSet/>
      <dgm:spPr/>
      <dgm:t>
        <a:bodyPr/>
        <a:lstStyle/>
        <a:p>
          <a:pPr rtl="1"/>
          <a:endParaRPr lang="ar-IQ"/>
        </a:p>
      </dgm:t>
    </dgm:pt>
    <dgm:pt modelId="{56E27610-C4A7-458A-BE8B-80560FB814F7}" type="sibTrans" cxnId="{FA5F0F11-F811-44C2-BCE8-2348ADC97A7D}">
      <dgm:prSet/>
      <dgm:spPr/>
      <dgm:t>
        <a:bodyPr/>
        <a:lstStyle/>
        <a:p>
          <a:pPr rtl="1"/>
          <a:endParaRPr lang="ar-IQ"/>
        </a:p>
      </dgm:t>
    </dgm:pt>
    <dgm:pt modelId="{DD0DF07C-47D1-4B85-A42A-4A66EDC03D30}" type="pres">
      <dgm:prSet presAssocID="{09810875-E73C-4610-9485-4339BC288514}" presName="Name0" presStyleCnt="0">
        <dgm:presLayoutVars>
          <dgm:chMax/>
          <dgm:chPref/>
          <dgm:dir/>
          <dgm:animLvl val="lvl"/>
        </dgm:presLayoutVars>
      </dgm:prSet>
      <dgm:spPr/>
    </dgm:pt>
    <dgm:pt modelId="{9832875C-18E9-48CE-9F1F-F88DDA567E27}" type="pres">
      <dgm:prSet presAssocID="{2D51D050-2B16-4B7D-86AB-F950DE91FAA0}" presName="composite" presStyleCnt="0"/>
      <dgm:spPr/>
    </dgm:pt>
    <dgm:pt modelId="{EDE8DA04-1480-433C-810D-C15FA8BFF584}" type="pres">
      <dgm:prSet presAssocID="{2D51D050-2B16-4B7D-86AB-F950DE91FAA0}" presName="Parent1" presStyleLbl="node1" presStyleIdx="0" presStyleCnt="6" custAng="0" custLinFactNeighborX="27435" custLinFactNeighborY="5999">
        <dgm:presLayoutVars>
          <dgm:chMax val="1"/>
          <dgm:chPref val="1"/>
          <dgm:bulletEnabled val="1"/>
        </dgm:presLayoutVars>
      </dgm:prSet>
      <dgm:spPr/>
    </dgm:pt>
    <dgm:pt modelId="{4807B349-3F65-452F-B008-3BFD03760182}" type="pres">
      <dgm:prSet presAssocID="{2D51D050-2B16-4B7D-86AB-F950DE91FAA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E3503DA-FF2C-451F-B7BF-51C6CB1CC41A}" type="pres">
      <dgm:prSet presAssocID="{2D51D050-2B16-4B7D-86AB-F950DE91FAA0}" presName="BalanceSpacing" presStyleCnt="0"/>
      <dgm:spPr/>
    </dgm:pt>
    <dgm:pt modelId="{1623FE3C-2D14-4D62-8139-8DDCFB267BE1}" type="pres">
      <dgm:prSet presAssocID="{2D51D050-2B16-4B7D-86AB-F950DE91FAA0}" presName="BalanceSpacing1" presStyleCnt="0"/>
      <dgm:spPr/>
    </dgm:pt>
    <dgm:pt modelId="{C02419D1-4CE3-4A5E-8C2B-33D91CC76DCB}" type="pres">
      <dgm:prSet presAssocID="{275A9440-AE52-4129-ACFE-BDECA2AABC4E}" presName="Accent1Text" presStyleLbl="node1" presStyleIdx="1" presStyleCnt="6" custLinFactNeighborX="21717" custLinFactNeighborY="6073"/>
      <dgm:spPr/>
    </dgm:pt>
    <dgm:pt modelId="{CA1E7228-C346-4563-9A13-93098D85C5DE}" type="pres">
      <dgm:prSet presAssocID="{275A9440-AE52-4129-ACFE-BDECA2AABC4E}" presName="spaceBetweenRectangles" presStyleCnt="0"/>
      <dgm:spPr/>
    </dgm:pt>
    <dgm:pt modelId="{E7BED2F6-A5B4-4F83-B1F7-483994188C65}" type="pres">
      <dgm:prSet presAssocID="{BBF56440-29FD-411B-A4DD-D0BB094EC688}" presName="composite" presStyleCnt="0"/>
      <dgm:spPr/>
    </dgm:pt>
    <dgm:pt modelId="{A2E0C6FE-A702-4DD9-8F96-BA1E75F7D4AD}" type="pres">
      <dgm:prSet presAssocID="{BBF56440-29FD-411B-A4DD-D0BB094EC688}" presName="Parent1" presStyleLbl="node1" presStyleIdx="2" presStyleCnt="6" custLinFactNeighborX="4566" custLinFactNeighborY="2201">
        <dgm:presLayoutVars>
          <dgm:chMax val="1"/>
          <dgm:chPref val="1"/>
          <dgm:bulletEnabled val="1"/>
        </dgm:presLayoutVars>
      </dgm:prSet>
      <dgm:spPr/>
    </dgm:pt>
    <dgm:pt modelId="{80E75744-4B4C-40AC-9926-B9FA635688EF}" type="pres">
      <dgm:prSet presAssocID="{BBF56440-29FD-411B-A4DD-D0BB094EC688}" presName="Childtext1" presStyleLbl="revTx" presStyleIdx="1" presStyleCnt="3" custAng="19617052" custScaleX="167250" custLinFactNeighborX="-34583" custLinFactNeighborY="53826">
        <dgm:presLayoutVars>
          <dgm:chMax val="0"/>
          <dgm:chPref val="0"/>
          <dgm:bulletEnabled val="1"/>
        </dgm:presLayoutVars>
      </dgm:prSet>
      <dgm:spPr/>
    </dgm:pt>
    <dgm:pt modelId="{A9B7ADAE-E171-4DE3-B8F7-4D5C9287E6FD}" type="pres">
      <dgm:prSet presAssocID="{BBF56440-29FD-411B-A4DD-D0BB094EC688}" presName="BalanceSpacing" presStyleCnt="0"/>
      <dgm:spPr/>
    </dgm:pt>
    <dgm:pt modelId="{BF0E7A94-ADDA-43A2-A507-C3C22903A137}" type="pres">
      <dgm:prSet presAssocID="{BBF56440-29FD-411B-A4DD-D0BB094EC688}" presName="BalanceSpacing1" presStyleCnt="0"/>
      <dgm:spPr/>
    </dgm:pt>
    <dgm:pt modelId="{876870B2-52C6-4574-B2BE-35955F43131B}" type="pres">
      <dgm:prSet presAssocID="{55E24330-B754-411F-9A8D-802926BE9A4E}" presName="Accent1Text" presStyleLbl="node1" presStyleIdx="3" presStyleCnt="6" custLinFactNeighborX="4902" custLinFactNeighborY="2362"/>
      <dgm:spPr/>
    </dgm:pt>
    <dgm:pt modelId="{395858B0-8CA7-4020-A885-531F414C65C3}" type="pres">
      <dgm:prSet presAssocID="{55E24330-B754-411F-9A8D-802926BE9A4E}" presName="spaceBetweenRectangles" presStyleCnt="0"/>
      <dgm:spPr/>
    </dgm:pt>
    <dgm:pt modelId="{086751A0-B155-48B6-BD0C-88C06C395E7F}" type="pres">
      <dgm:prSet presAssocID="{6E4A41DC-C785-4282-9EDF-B12B90528F4E}" presName="composite" presStyleCnt="0"/>
      <dgm:spPr/>
    </dgm:pt>
    <dgm:pt modelId="{78BD97A3-F0CE-4605-BCAF-B3BA5DF152D3}" type="pres">
      <dgm:prSet presAssocID="{6E4A41DC-C785-4282-9EDF-B12B90528F4E}" presName="Parent1" presStyleLbl="node1" presStyleIdx="4" presStyleCnt="6" custLinFactNeighborX="26988" custLinFactNeighborY="6604">
        <dgm:presLayoutVars>
          <dgm:chMax val="1"/>
          <dgm:chPref val="1"/>
          <dgm:bulletEnabled val="1"/>
        </dgm:presLayoutVars>
      </dgm:prSet>
      <dgm:spPr/>
    </dgm:pt>
    <dgm:pt modelId="{9E1E4D9C-2682-4D50-AA00-DB4D142A6F11}" type="pres">
      <dgm:prSet presAssocID="{6E4A41DC-C785-4282-9EDF-B12B90528F4E}" presName="Childtext1" presStyleLbl="revTx" presStyleIdx="2" presStyleCnt="3" custAng="1975297" custLinFactNeighborX="49616" custLinFactNeighborY="-11246">
        <dgm:presLayoutVars>
          <dgm:chMax val="0"/>
          <dgm:chPref val="0"/>
          <dgm:bulletEnabled val="1"/>
        </dgm:presLayoutVars>
      </dgm:prSet>
      <dgm:spPr/>
    </dgm:pt>
    <dgm:pt modelId="{D11D9894-542A-48FE-9D3C-54FA42C1C4CC}" type="pres">
      <dgm:prSet presAssocID="{6E4A41DC-C785-4282-9EDF-B12B90528F4E}" presName="BalanceSpacing" presStyleCnt="0"/>
      <dgm:spPr/>
    </dgm:pt>
    <dgm:pt modelId="{BD358C54-1E87-461F-89EF-3C156E8B859A}" type="pres">
      <dgm:prSet presAssocID="{6E4A41DC-C785-4282-9EDF-B12B90528F4E}" presName="BalanceSpacing1" presStyleCnt="0"/>
      <dgm:spPr/>
    </dgm:pt>
    <dgm:pt modelId="{F67D7631-B2A2-4B7E-9B70-A12D05E5D5D1}" type="pres">
      <dgm:prSet presAssocID="{FC2D8949-9372-43B0-B8F7-8F8B7F8E1842}" presName="Accent1Text" presStyleLbl="node1" presStyleIdx="5" presStyleCnt="6" custLinFactNeighborX="29230" custLinFactNeighborY="749"/>
      <dgm:spPr/>
    </dgm:pt>
  </dgm:ptLst>
  <dgm:cxnLst>
    <dgm:cxn modelId="{FA5F0F11-F811-44C2-BCE8-2348ADC97A7D}" srcId="{6E4A41DC-C785-4282-9EDF-B12B90528F4E}" destId="{86550D21-3151-4DF3-81E7-69B7CB95D3E9}" srcOrd="0" destOrd="0" parTransId="{12616AA2-58DC-4441-ABAC-11D75CC2EAE0}" sibTransId="{56E27610-C4A7-458A-BE8B-80560FB814F7}"/>
    <dgm:cxn modelId="{015C3B14-34B9-4CF1-8EA6-45E192DB569D}" type="presOf" srcId="{275A9440-AE52-4129-ACFE-BDECA2AABC4E}" destId="{C02419D1-4CE3-4A5E-8C2B-33D91CC76DCB}" srcOrd="0" destOrd="0" presId="urn:microsoft.com/office/officeart/2008/layout/AlternatingHexagons"/>
    <dgm:cxn modelId="{E0118821-7FDE-40DE-A0DE-A69736C876E0}" srcId="{BBF56440-29FD-411B-A4DD-D0BB094EC688}" destId="{64E01DB2-913D-4AA8-9C2C-5C9FE9755930}" srcOrd="0" destOrd="0" parTransId="{A7BAE895-D9F9-45D2-B978-2D2A53C1F600}" sibTransId="{29A8363E-DF38-4189-AAED-CCD778ACCFF9}"/>
    <dgm:cxn modelId="{E78AA247-6AC0-4211-8E45-D723557C779B}" type="presOf" srcId="{64E01DB2-913D-4AA8-9C2C-5C9FE9755930}" destId="{80E75744-4B4C-40AC-9926-B9FA635688EF}" srcOrd="0" destOrd="0" presId="urn:microsoft.com/office/officeart/2008/layout/AlternatingHexagons"/>
    <dgm:cxn modelId="{D4575651-22C6-4CD6-9926-549FA687BFCA}" type="presOf" srcId="{6E4A41DC-C785-4282-9EDF-B12B90528F4E}" destId="{78BD97A3-F0CE-4605-BCAF-B3BA5DF152D3}" srcOrd="0" destOrd="0" presId="urn:microsoft.com/office/officeart/2008/layout/AlternatingHexagons"/>
    <dgm:cxn modelId="{FC570084-03E3-426F-821B-8A5A4FD3FF0B}" type="presOf" srcId="{BBF56440-29FD-411B-A4DD-D0BB094EC688}" destId="{A2E0C6FE-A702-4DD9-8F96-BA1E75F7D4AD}" srcOrd="0" destOrd="0" presId="urn:microsoft.com/office/officeart/2008/layout/AlternatingHexagons"/>
    <dgm:cxn modelId="{20E15E96-5547-4A20-A391-DAA5E5B4C4CD}" type="presOf" srcId="{2D51D050-2B16-4B7D-86AB-F950DE91FAA0}" destId="{EDE8DA04-1480-433C-810D-C15FA8BFF584}" srcOrd="0" destOrd="0" presId="urn:microsoft.com/office/officeart/2008/layout/AlternatingHexagons"/>
    <dgm:cxn modelId="{E35F98AD-4EAA-40C9-93EE-33875568A2D4}" type="presOf" srcId="{09810875-E73C-4610-9485-4339BC288514}" destId="{DD0DF07C-47D1-4B85-A42A-4A66EDC03D30}" srcOrd="0" destOrd="0" presId="urn:microsoft.com/office/officeart/2008/layout/AlternatingHexagons"/>
    <dgm:cxn modelId="{2C05D2B5-C95B-4B4B-BC83-D6EA92534495}" type="presOf" srcId="{FC2D8949-9372-43B0-B8F7-8F8B7F8E1842}" destId="{F67D7631-B2A2-4B7E-9B70-A12D05E5D5D1}" srcOrd="0" destOrd="0" presId="urn:microsoft.com/office/officeart/2008/layout/AlternatingHexagons"/>
    <dgm:cxn modelId="{8A400DD6-432F-4FC7-BA81-9EE217B1DC69}" srcId="{09810875-E73C-4610-9485-4339BC288514}" destId="{6E4A41DC-C785-4282-9EDF-B12B90528F4E}" srcOrd="2" destOrd="0" parTransId="{90497130-A171-47D5-BBC1-B93E32E16E9D}" sibTransId="{FC2D8949-9372-43B0-B8F7-8F8B7F8E1842}"/>
    <dgm:cxn modelId="{FD53D9E5-6432-46C5-BDE8-D2234DD9058B}" srcId="{09810875-E73C-4610-9485-4339BC288514}" destId="{BBF56440-29FD-411B-A4DD-D0BB094EC688}" srcOrd="1" destOrd="0" parTransId="{BD4E0515-3793-4CA7-83F3-A5513AD2B39C}" sibTransId="{55E24330-B754-411F-9A8D-802926BE9A4E}"/>
    <dgm:cxn modelId="{E60E48F3-CE4A-40D0-99B4-C5896E352245}" srcId="{09810875-E73C-4610-9485-4339BC288514}" destId="{2D51D050-2B16-4B7D-86AB-F950DE91FAA0}" srcOrd="0" destOrd="0" parTransId="{513FF7E7-5543-4C29-9888-E8E7860B9EB7}" sibTransId="{275A9440-AE52-4129-ACFE-BDECA2AABC4E}"/>
    <dgm:cxn modelId="{BF90A8F7-2E63-4087-8AE4-3A267DA2FD2D}" type="presOf" srcId="{55E24330-B754-411F-9A8D-802926BE9A4E}" destId="{876870B2-52C6-4574-B2BE-35955F43131B}" srcOrd="0" destOrd="0" presId="urn:microsoft.com/office/officeart/2008/layout/AlternatingHexagons"/>
    <dgm:cxn modelId="{561424FF-A8B1-4CD8-A9EE-2F8585C12C94}" type="presOf" srcId="{86550D21-3151-4DF3-81E7-69B7CB95D3E9}" destId="{9E1E4D9C-2682-4D50-AA00-DB4D142A6F11}" srcOrd="0" destOrd="0" presId="urn:microsoft.com/office/officeart/2008/layout/AlternatingHexagons"/>
    <dgm:cxn modelId="{20F9B5B2-7150-4E1C-9789-05E0FAB69602}" type="presParOf" srcId="{DD0DF07C-47D1-4B85-A42A-4A66EDC03D30}" destId="{9832875C-18E9-48CE-9F1F-F88DDA567E27}" srcOrd="0" destOrd="0" presId="urn:microsoft.com/office/officeart/2008/layout/AlternatingHexagons"/>
    <dgm:cxn modelId="{E4886624-AB0C-4EE1-860D-9EDFBE50CA8D}" type="presParOf" srcId="{9832875C-18E9-48CE-9F1F-F88DDA567E27}" destId="{EDE8DA04-1480-433C-810D-C15FA8BFF584}" srcOrd="0" destOrd="0" presId="urn:microsoft.com/office/officeart/2008/layout/AlternatingHexagons"/>
    <dgm:cxn modelId="{DF37DBA7-6B8F-4D89-8710-C9DC49129597}" type="presParOf" srcId="{9832875C-18E9-48CE-9F1F-F88DDA567E27}" destId="{4807B349-3F65-452F-B008-3BFD03760182}" srcOrd="1" destOrd="0" presId="urn:microsoft.com/office/officeart/2008/layout/AlternatingHexagons"/>
    <dgm:cxn modelId="{60174C12-A73C-4511-83BF-8068804AAF3D}" type="presParOf" srcId="{9832875C-18E9-48CE-9F1F-F88DDA567E27}" destId="{8E3503DA-FF2C-451F-B7BF-51C6CB1CC41A}" srcOrd="2" destOrd="0" presId="urn:microsoft.com/office/officeart/2008/layout/AlternatingHexagons"/>
    <dgm:cxn modelId="{A6CA635B-598F-41D2-B0CF-E402FE0694EF}" type="presParOf" srcId="{9832875C-18E9-48CE-9F1F-F88DDA567E27}" destId="{1623FE3C-2D14-4D62-8139-8DDCFB267BE1}" srcOrd="3" destOrd="0" presId="urn:microsoft.com/office/officeart/2008/layout/AlternatingHexagons"/>
    <dgm:cxn modelId="{6005287C-1760-416B-A5B3-703A732D596E}" type="presParOf" srcId="{9832875C-18E9-48CE-9F1F-F88DDA567E27}" destId="{C02419D1-4CE3-4A5E-8C2B-33D91CC76DCB}" srcOrd="4" destOrd="0" presId="urn:microsoft.com/office/officeart/2008/layout/AlternatingHexagons"/>
    <dgm:cxn modelId="{9B895BE4-D5D6-42C9-A99D-4102ECB830DD}" type="presParOf" srcId="{DD0DF07C-47D1-4B85-A42A-4A66EDC03D30}" destId="{CA1E7228-C346-4563-9A13-93098D85C5DE}" srcOrd="1" destOrd="0" presId="urn:microsoft.com/office/officeart/2008/layout/AlternatingHexagons"/>
    <dgm:cxn modelId="{0F26771D-F0DA-4612-9D26-F1E01A440724}" type="presParOf" srcId="{DD0DF07C-47D1-4B85-A42A-4A66EDC03D30}" destId="{E7BED2F6-A5B4-4F83-B1F7-483994188C65}" srcOrd="2" destOrd="0" presId="urn:microsoft.com/office/officeart/2008/layout/AlternatingHexagons"/>
    <dgm:cxn modelId="{0ECA62E6-940C-4277-9E01-A100B3FB833E}" type="presParOf" srcId="{E7BED2F6-A5B4-4F83-B1F7-483994188C65}" destId="{A2E0C6FE-A702-4DD9-8F96-BA1E75F7D4AD}" srcOrd="0" destOrd="0" presId="urn:microsoft.com/office/officeart/2008/layout/AlternatingHexagons"/>
    <dgm:cxn modelId="{DC8741C5-3265-4697-AAE8-D96D4E4DAC33}" type="presParOf" srcId="{E7BED2F6-A5B4-4F83-B1F7-483994188C65}" destId="{80E75744-4B4C-40AC-9926-B9FA635688EF}" srcOrd="1" destOrd="0" presId="urn:microsoft.com/office/officeart/2008/layout/AlternatingHexagons"/>
    <dgm:cxn modelId="{D7021C25-1D30-4CDD-B2EC-7229F3740BC5}" type="presParOf" srcId="{E7BED2F6-A5B4-4F83-B1F7-483994188C65}" destId="{A9B7ADAE-E171-4DE3-B8F7-4D5C9287E6FD}" srcOrd="2" destOrd="0" presId="urn:microsoft.com/office/officeart/2008/layout/AlternatingHexagons"/>
    <dgm:cxn modelId="{B605EE70-78BF-4102-BF7C-3DCF498D6C9A}" type="presParOf" srcId="{E7BED2F6-A5B4-4F83-B1F7-483994188C65}" destId="{BF0E7A94-ADDA-43A2-A507-C3C22903A137}" srcOrd="3" destOrd="0" presId="urn:microsoft.com/office/officeart/2008/layout/AlternatingHexagons"/>
    <dgm:cxn modelId="{DBAEB8F0-5902-4E90-BDDF-752895F299E0}" type="presParOf" srcId="{E7BED2F6-A5B4-4F83-B1F7-483994188C65}" destId="{876870B2-52C6-4574-B2BE-35955F43131B}" srcOrd="4" destOrd="0" presId="urn:microsoft.com/office/officeart/2008/layout/AlternatingHexagons"/>
    <dgm:cxn modelId="{369E35A7-B3F2-41AB-AFDC-4A892B3A2876}" type="presParOf" srcId="{DD0DF07C-47D1-4B85-A42A-4A66EDC03D30}" destId="{395858B0-8CA7-4020-A885-531F414C65C3}" srcOrd="3" destOrd="0" presId="urn:microsoft.com/office/officeart/2008/layout/AlternatingHexagons"/>
    <dgm:cxn modelId="{42CE2755-049B-40ED-A77C-2DC1CB4EDFDC}" type="presParOf" srcId="{DD0DF07C-47D1-4B85-A42A-4A66EDC03D30}" destId="{086751A0-B155-48B6-BD0C-88C06C395E7F}" srcOrd="4" destOrd="0" presId="urn:microsoft.com/office/officeart/2008/layout/AlternatingHexagons"/>
    <dgm:cxn modelId="{F17A5A75-260E-4444-91B2-6655C35FA7DC}" type="presParOf" srcId="{086751A0-B155-48B6-BD0C-88C06C395E7F}" destId="{78BD97A3-F0CE-4605-BCAF-B3BA5DF152D3}" srcOrd="0" destOrd="0" presId="urn:microsoft.com/office/officeart/2008/layout/AlternatingHexagons"/>
    <dgm:cxn modelId="{D85B777A-8B06-48AC-8910-7A50A2579FF2}" type="presParOf" srcId="{086751A0-B155-48B6-BD0C-88C06C395E7F}" destId="{9E1E4D9C-2682-4D50-AA00-DB4D142A6F11}" srcOrd="1" destOrd="0" presId="urn:microsoft.com/office/officeart/2008/layout/AlternatingHexagons"/>
    <dgm:cxn modelId="{93435B05-F100-4EF0-82F8-8FC7C35FC94E}" type="presParOf" srcId="{086751A0-B155-48B6-BD0C-88C06C395E7F}" destId="{D11D9894-542A-48FE-9D3C-54FA42C1C4CC}" srcOrd="2" destOrd="0" presId="urn:microsoft.com/office/officeart/2008/layout/AlternatingHexagons"/>
    <dgm:cxn modelId="{7112EAFD-75C3-4C2A-8317-B2DC4F5B6CC8}" type="presParOf" srcId="{086751A0-B155-48B6-BD0C-88C06C395E7F}" destId="{BD358C54-1E87-461F-89EF-3C156E8B859A}" srcOrd="3" destOrd="0" presId="urn:microsoft.com/office/officeart/2008/layout/AlternatingHexagons"/>
    <dgm:cxn modelId="{1A59D7D4-1215-428A-906B-740C4E86BC62}" type="presParOf" srcId="{086751A0-B155-48B6-BD0C-88C06C395E7F}" destId="{F67D7631-B2A2-4B7E-9B70-A12D05E5D5D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87A85-3AC0-444C-A749-BC5689C5D5BE}" type="doc">
      <dgm:prSet loTypeId="urn:microsoft.com/office/officeart/2005/8/layout/hList7" loCatId="picture" qsTypeId="urn:microsoft.com/office/officeart/2005/8/quickstyle/simple5" qsCatId="simple" csTypeId="urn:microsoft.com/office/officeart/2005/8/colors/colorful1" csCatId="colorful" phldr="1"/>
      <dgm:spPr/>
    </dgm:pt>
    <dgm:pt modelId="{16E97D70-E2F8-4CB1-9E98-7C16F56AA2B0}">
      <dgm:prSet phldrT="[Text]" custT="1"/>
      <dgm:spPr/>
      <dgm:t>
        <a:bodyPr/>
        <a:lstStyle/>
        <a:p>
          <a:pPr rtl="1"/>
          <a:r>
            <a:rPr lang="ar-IQ" sz="2400" dirty="0">
              <a:solidFill>
                <a:schemeClr val="tx2"/>
              </a:solidFill>
            </a:rPr>
            <a:t>يشرف على تنفيذ المهام </a:t>
          </a:r>
        </a:p>
        <a:p>
          <a:pPr rtl="1"/>
          <a:r>
            <a:rPr lang="ar-IQ" sz="2400" dirty="0">
              <a:solidFill>
                <a:schemeClr val="tx2"/>
              </a:solidFill>
            </a:rPr>
            <a:t>يركز على الأهداف التنظيمية </a:t>
          </a:r>
        </a:p>
        <a:p>
          <a:pPr rtl="1"/>
          <a:r>
            <a:rPr lang="ar-IQ" sz="2400" dirty="0">
              <a:solidFill>
                <a:schemeClr val="tx2"/>
              </a:solidFill>
            </a:rPr>
            <a:t>يفرض القواعد </a:t>
          </a:r>
        </a:p>
        <a:p>
          <a:pPr rtl="1"/>
          <a:r>
            <a:rPr lang="ar-IQ" sz="2400" dirty="0">
              <a:solidFill>
                <a:schemeClr val="tx2"/>
              </a:solidFill>
            </a:rPr>
            <a:t>يتأكد من الالتزام بالإجراءات </a:t>
          </a:r>
        </a:p>
      </dgm:t>
    </dgm:pt>
    <dgm:pt modelId="{C0CD4B44-F371-448F-83D5-33C998437B97}" type="parTrans" cxnId="{4CC20D29-2F01-407E-87C8-164C245CA2F2}">
      <dgm:prSet/>
      <dgm:spPr/>
      <dgm:t>
        <a:bodyPr/>
        <a:lstStyle/>
        <a:p>
          <a:pPr rtl="1"/>
          <a:endParaRPr lang="ar-IQ"/>
        </a:p>
      </dgm:t>
    </dgm:pt>
    <dgm:pt modelId="{DDC926E8-307B-4B78-A4DC-4B6CCE10070B}" type="sibTrans" cxnId="{4CC20D29-2F01-407E-87C8-164C245CA2F2}">
      <dgm:prSet/>
      <dgm:spPr/>
      <dgm:t>
        <a:bodyPr/>
        <a:lstStyle/>
        <a:p>
          <a:pPr rtl="1"/>
          <a:endParaRPr lang="ar-IQ"/>
        </a:p>
      </dgm:t>
    </dgm:pt>
    <dgm:pt modelId="{9C239263-4667-4440-9293-2D612A62E05E}">
      <dgm:prSet phldrT="[Text]" custT="1"/>
      <dgm:spPr/>
      <dgm:t>
        <a:bodyPr/>
        <a:lstStyle/>
        <a:p>
          <a:pPr rtl="1"/>
          <a:endParaRPr lang="ar-IQ" sz="2400" dirty="0">
            <a:solidFill>
              <a:schemeClr val="accent2"/>
            </a:solidFill>
          </a:endParaRPr>
        </a:p>
        <a:p>
          <a:pPr rtl="1"/>
          <a:r>
            <a:rPr lang="ar-IQ" sz="2400" dirty="0">
              <a:solidFill>
                <a:schemeClr val="tx2"/>
              </a:solidFill>
            </a:rPr>
            <a:t>يلهم</a:t>
          </a:r>
          <a:r>
            <a:rPr lang="ar-IQ" sz="2400" dirty="0">
              <a:solidFill>
                <a:schemeClr val="accent2"/>
              </a:solidFill>
            </a:rPr>
            <a:t> </a:t>
          </a:r>
          <a:r>
            <a:rPr lang="ar-IQ" sz="2400" dirty="0">
              <a:solidFill>
                <a:schemeClr val="tx2"/>
              </a:solidFill>
            </a:rPr>
            <a:t>الفريق </a:t>
          </a:r>
        </a:p>
        <a:p>
          <a:pPr rtl="1"/>
          <a:r>
            <a:rPr lang="ar-IQ" sz="2400" dirty="0">
              <a:solidFill>
                <a:schemeClr val="tx2"/>
              </a:solidFill>
            </a:rPr>
            <a:t>يبتكر حلول جديدة </a:t>
          </a:r>
        </a:p>
        <a:p>
          <a:pPr rtl="1"/>
          <a:r>
            <a:rPr lang="ar-IQ" sz="2400" dirty="0">
              <a:solidFill>
                <a:schemeClr val="tx2"/>
              </a:solidFill>
            </a:rPr>
            <a:t>يركز على تطوير الافراد </a:t>
          </a:r>
          <a:br>
            <a:rPr lang="ar-IQ" sz="2400" dirty="0">
              <a:solidFill>
                <a:schemeClr val="accent2"/>
              </a:solidFill>
            </a:rPr>
          </a:br>
          <a:r>
            <a:rPr lang="ar-IQ" sz="2400" dirty="0">
              <a:solidFill>
                <a:schemeClr val="tx2"/>
              </a:solidFill>
            </a:rPr>
            <a:t>يبني بيئة عمل إيجابية </a:t>
          </a:r>
        </a:p>
        <a:p>
          <a:pPr rtl="1"/>
          <a:endParaRPr lang="ar-IQ" sz="1600" dirty="0">
            <a:solidFill>
              <a:schemeClr val="accent2"/>
            </a:solidFill>
          </a:endParaRPr>
        </a:p>
      </dgm:t>
    </dgm:pt>
    <dgm:pt modelId="{85E05673-6BD5-4EDF-A56D-0BF4EB76FB4C}" type="parTrans" cxnId="{4DF15614-781C-4D57-847C-1883836FE432}">
      <dgm:prSet/>
      <dgm:spPr/>
      <dgm:t>
        <a:bodyPr/>
        <a:lstStyle/>
        <a:p>
          <a:pPr rtl="1"/>
          <a:endParaRPr lang="ar-IQ"/>
        </a:p>
      </dgm:t>
    </dgm:pt>
    <dgm:pt modelId="{641577C8-0BD4-47CD-B89E-D3F41867681E}" type="sibTrans" cxnId="{4DF15614-781C-4D57-847C-1883836FE432}">
      <dgm:prSet/>
      <dgm:spPr/>
      <dgm:t>
        <a:bodyPr/>
        <a:lstStyle/>
        <a:p>
          <a:pPr rtl="1"/>
          <a:endParaRPr lang="ar-IQ"/>
        </a:p>
      </dgm:t>
    </dgm:pt>
    <dgm:pt modelId="{B6B6D042-8EC4-4F4F-9ECC-3C08C6E363E1}" type="pres">
      <dgm:prSet presAssocID="{86F87A85-3AC0-444C-A749-BC5689C5D5BE}" presName="Name0" presStyleCnt="0">
        <dgm:presLayoutVars>
          <dgm:dir/>
          <dgm:resizeHandles val="exact"/>
        </dgm:presLayoutVars>
      </dgm:prSet>
      <dgm:spPr/>
    </dgm:pt>
    <dgm:pt modelId="{106B0E6C-7D6D-4CCE-A26B-13CBC0E0C725}" type="pres">
      <dgm:prSet presAssocID="{86F87A85-3AC0-444C-A749-BC5689C5D5BE}" presName="fgShape" presStyleLbl="fgShp" presStyleIdx="0" presStyleCnt="1"/>
      <dgm:spPr/>
    </dgm:pt>
    <dgm:pt modelId="{17DAB608-88D7-4BB1-92BB-F9ED3797A4EC}" type="pres">
      <dgm:prSet presAssocID="{86F87A85-3AC0-444C-A749-BC5689C5D5BE}" presName="linComp" presStyleCnt="0"/>
      <dgm:spPr/>
    </dgm:pt>
    <dgm:pt modelId="{5BE9C707-5C91-417B-B7B3-B1397AE1A22E}" type="pres">
      <dgm:prSet presAssocID="{16E97D70-E2F8-4CB1-9E98-7C16F56AA2B0}" presName="compNode" presStyleCnt="0"/>
      <dgm:spPr/>
    </dgm:pt>
    <dgm:pt modelId="{A919C076-F32B-4ED1-AB34-03F31B22F01B}" type="pres">
      <dgm:prSet presAssocID="{16E97D70-E2F8-4CB1-9E98-7C16F56AA2B0}" presName="bkgdShape" presStyleLbl="node1" presStyleIdx="0" presStyleCnt="2"/>
      <dgm:spPr/>
    </dgm:pt>
    <dgm:pt modelId="{00634E55-F4C1-4687-A40A-8215FE6C3995}" type="pres">
      <dgm:prSet presAssocID="{16E97D70-E2F8-4CB1-9E98-7C16F56AA2B0}" presName="nodeTx" presStyleLbl="node1" presStyleIdx="0" presStyleCnt="2">
        <dgm:presLayoutVars>
          <dgm:bulletEnabled val="1"/>
        </dgm:presLayoutVars>
      </dgm:prSet>
      <dgm:spPr/>
    </dgm:pt>
    <dgm:pt modelId="{6B6081F8-8CF5-4B88-8CFD-F3E439B90760}" type="pres">
      <dgm:prSet presAssocID="{16E97D70-E2F8-4CB1-9E98-7C16F56AA2B0}" presName="invisiNode" presStyleLbl="node1" presStyleIdx="0" presStyleCnt="2"/>
      <dgm:spPr/>
    </dgm:pt>
    <dgm:pt modelId="{EA89FC26-AF66-4D7A-9756-5F120FD3F913}" type="pres">
      <dgm:prSet presAssocID="{16E97D70-E2F8-4CB1-9E98-7C16F56AA2B0}" presName="imagNod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C74CFC74-55AB-4F3D-B599-FF01EC396E29}" type="pres">
      <dgm:prSet presAssocID="{DDC926E8-307B-4B78-A4DC-4B6CCE10070B}" presName="sibTrans" presStyleLbl="sibTrans2D1" presStyleIdx="0" presStyleCnt="0"/>
      <dgm:spPr/>
    </dgm:pt>
    <dgm:pt modelId="{701A17BB-490E-4F78-BC1B-8A472AC24646}" type="pres">
      <dgm:prSet presAssocID="{9C239263-4667-4440-9293-2D612A62E05E}" presName="compNode" presStyleCnt="0"/>
      <dgm:spPr/>
    </dgm:pt>
    <dgm:pt modelId="{2BF57154-1845-44A2-8144-2806E31C2A42}" type="pres">
      <dgm:prSet presAssocID="{9C239263-4667-4440-9293-2D612A62E05E}" presName="bkgdShape" presStyleLbl="node1" presStyleIdx="1" presStyleCnt="2"/>
      <dgm:spPr/>
    </dgm:pt>
    <dgm:pt modelId="{411DFFC6-0B2B-4EDC-9784-3BCBD29EBE67}" type="pres">
      <dgm:prSet presAssocID="{9C239263-4667-4440-9293-2D612A62E05E}" presName="nodeTx" presStyleLbl="node1" presStyleIdx="1" presStyleCnt="2">
        <dgm:presLayoutVars>
          <dgm:bulletEnabled val="1"/>
        </dgm:presLayoutVars>
      </dgm:prSet>
      <dgm:spPr/>
    </dgm:pt>
    <dgm:pt modelId="{7C92DC0C-C179-4044-8A14-CFC096A1C23C}" type="pres">
      <dgm:prSet presAssocID="{9C239263-4667-4440-9293-2D612A62E05E}" presName="invisiNode" presStyleLbl="node1" presStyleIdx="1" presStyleCnt="2"/>
      <dgm:spPr/>
    </dgm:pt>
    <dgm:pt modelId="{1170BFC2-1169-4B4F-9514-9287788B6FF2}" type="pres">
      <dgm:prSet presAssocID="{9C239263-4667-4440-9293-2D612A62E05E}" presName="imagNod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</dgm:ptLst>
  <dgm:cxnLst>
    <dgm:cxn modelId="{4DF15614-781C-4D57-847C-1883836FE432}" srcId="{86F87A85-3AC0-444C-A749-BC5689C5D5BE}" destId="{9C239263-4667-4440-9293-2D612A62E05E}" srcOrd="1" destOrd="0" parTransId="{85E05673-6BD5-4EDF-A56D-0BF4EB76FB4C}" sibTransId="{641577C8-0BD4-47CD-B89E-D3F41867681E}"/>
    <dgm:cxn modelId="{4CC20D29-2F01-407E-87C8-164C245CA2F2}" srcId="{86F87A85-3AC0-444C-A749-BC5689C5D5BE}" destId="{16E97D70-E2F8-4CB1-9E98-7C16F56AA2B0}" srcOrd="0" destOrd="0" parTransId="{C0CD4B44-F371-448F-83D5-33C998437B97}" sibTransId="{DDC926E8-307B-4B78-A4DC-4B6CCE10070B}"/>
    <dgm:cxn modelId="{8CEDA02C-4506-4E79-98CD-17A9A5488C38}" type="presOf" srcId="{9C239263-4667-4440-9293-2D612A62E05E}" destId="{2BF57154-1845-44A2-8144-2806E31C2A42}" srcOrd="0" destOrd="0" presId="urn:microsoft.com/office/officeart/2005/8/layout/hList7"/>
    <dgm:cxn modelId="{87984F3A-5A0F-44CD-8898-086E5FB65086}" type="presOf" srcId="{DDC926E8-307B-4B78-A4DC-4B6CCE10070B}" destId="{C74CFC74-55AB-4F3D-B599-FF01EC396E29}" srcOrd="0" destOrd="0" presId="urn:microsoft.com/office/officeart/2005/8/layout/hList7"/>
    <dgm:cxn modelId="{46164C57-5103-46CA-B16E-EC4784888209}" type="presOf" srcId="{86F87A85-3AC0-444C-A749-BC5689C5D5BE}" destId="{B6B6D042-8EC4-4F4F-9ECC-3C08C6E363E1}" srcOrd="0" destOrd="0" presId="urn:microsoft.com/office/officeart/2005/8/layout/hList7"/>
    <dgm:cxn modelId="{34E1B7C6-B3AB-4F67-A00D-971ECB2F3464}" type="presOf" srcId="{9C239263-4667-4440-9293-2D612A62E05E}" destId="{411DFFC6-0B2B-4EDC-9784-3BCBD29EBE67}" srcOrd="1" destOrd="0" presId="urn:microsoft.com/office/officeart/2005/8/layout/hList7"/>
    <dgm:cxn modelId="{FB33ECED-68B1-4E9A-BECE-89F04DE3255E}" type="presOf" srcId="{16E97D70-E2F8-4CB1-9E98-7C16F56AA2B0}" destId="{00634E55-F4C1-4687-A40A-8215FE6C3995}" srcOrd="1" destOrd="0" presId="urn:microsoft.com/office/officeart/2005/8/layout/hList7"/>
    <dgm:cxn modelId="{868650EF-6469-4D40-8503-7F91BBA1C862}" type="presOf" srcId="{16E97D70-E2F8-4CB1-9E98-7C16F56AA2B0}" destId="{A919C076-F32B-4ED1-AB34-03F31B22F01B}" srcOrd="0" destOrd="0" presId="urn:microsoft.com/office/officeart/2005/8/layout/hList7"/>
    <dgm:cxn modelId="{3B6F925B-4703-4B1D-915D-367E939F6B05}" type="presParOf" srcId="{B6B6D042-8EC4-4F4F-9ECC-3C08C6E363E1}" destId="{106B0E6C-7D6D-4CCE-A26B-13CBC0E0C725}" srcOrd="0" destOrd="0" presId="urn:microsoft.com/office/officeart/2005/8/layout/hList7"/>
    <dgm:cxn modelId="{625EC435-6741-4E93-BE29-0BC37237DB8C}" type="presParOf" srcId="{B6B6D042-8EC4-4F4F-9ECC-3C08C6E363E1}" destId="{17DAB608-88D7-4BB1-92BB-F9ED3797A4EC}" srcOrd="1" destOrd="0" presId="urn:microsoft.com/office/officeart/2005/8/layout/hList7"/>
    <dgm:cxn modelId="{DB96A960-91A9-4826-B9DC-0AC3A7C92795}" type="presParOf" srcId="{17DAB608-88D7-4BB1-92BB-F9ED3797A4EC}" destId="{5BE9C707-5C91-417B-B7B3-B1397AE1A22E}" srcOrd="0" destOrd="0" presId="urn:microsoft.com/office/officeart/2005/8/layout/hList7"/>
    <dgm:cxn modelId="{32E1B995-80B6-4D32-BB86-5E088FC7C93A}" type="presParOf" srcId="{5BE9C707-5C91-417B-B7B3-B1397AE1A22E}" destId="{A919C076-F32B-4ED1-AB34-03F31B22F01B}" srcOrd="0" destOrd="0" presId="urn:microsoft.com/office/officeart/2005/8/layout/hList7"/>
    <dgm:cxn modelId="{CDA1F486-1B79-4755-9AE1-D160B8F16F11}" type="presParOf" srcId="{5BE9C707-5C91-417B-B7B3-B1397AE1A22E}" destId="{00634E55-F4C1-4687-A40A-8215FE6C3995}" srcOrd="1" destOrd="0" presId="urn:microsoft.com/office/officeart/2005/8/layout/hList7"/>
    <dgm:cxn modelId="{BCC1044B-0A5D-40A7-8363-3BA37A35FAFA}" type="presParOf" srcId="{5BE9C707-5C91-417B-B7B3-B1397AE1A22E}" destId="{6B6081F8-8CF5-4B88-8CFD-F3E439B90760}" srcOrd="2" destOrd="0" presId="urn:microsoft.com/office/officeart/2005/8/layout/hList7"/>
    <dgm:cxn modelId="{F5E009D4-53AA-4FED-B16E-6BC834526ACF}" type="presParOf" srcId="{5BE9C707-5C91-417B-B7B3-B1397AE1A22E}" destId="{EA89FC26-AF66-4D7A-9756-5F120FD3F913}" srcOrd="3" destOrd="0" presId="urn:microsoft.com/office/officeart/2005/8/layout/hList7"/>
    <dgm:cxn modelId="{FE21546D-3C6F-4892-823C-B1940623979C}" type="presParOf" srcId="{17DAB608-88D7-4BB1-92BB-F9ED3797A4EC}" destId="{C74CFC74-55AB-4F3D-B599-FF01EC396E29}" srcOrd="1" destOrd="0" presId="urn:microsoft.com/office/officeart/2005/8/layout/hList7"/>
    <dgm:cxn modelId="{07BF023E-1EAD-4CF5-9A9F-A96DF756762B}" type="presParOf" srcId="{17DAB608-88D7-4BB1-92BB-F9ED3797A4EC}" destId="{701A17BB-490E-4F78-BC1B-8A472AC24646}" srcOrd="2" destOrd="0" presId="urn:microsoft.com/office/officeart/2005/8/layout/hList7"/>
    <dgm:cxn modelId="{9FE9AB05-F7E5-4860-A9FA-72D8F239E02C}" type="presParOf" srcId="{701A17BB-490E-4F78-BC1B-8A472AC24646}" destId="{2BF57154-1845-44A2-8144-2806E31C2A42}" srcOrd="0" destOrd="0" presId="urn:microsoft.com/office/officeart/2005/8/layout/hList7"/>
    <dgm:cxn modelId="{B7910640-2779-41B2-817B-5638A281C1F3}" type="presParOf" srcId="{701A17BB-490E-4F78-BC1B-8A472AC24646}" destId="{411DFFC6-0B2B-4EDC-9784-3BCBD29EBE67}" srcOrd="1" destOrd="0" presId="urn:microsoft.com/office/officeart/2005/8/layout/hList7"/>
    <dgm:cxn modelId="{8ED26E5C-8955-420C-8180-CE40C52759B8}" type="presParOf" srcId="{701A17BB-490E-4F78-BC1B-8A472AC24646}" destId="{7C92DC0C-C179-4044-8A14-CFC096A1C23C}" srcOrd="2" destOrd="0" presId="urn:microsoft.com/office/officeart/2005/8/layout/hList7"/>
    <dgm:cxn modelId="{AC75740E-8D29-448B-BA3C-537C4C5EEED8}" type="presParOf" srcId="{701A17BB-490E-4F78-BC1B-8A472AC24646}" destId="{1170BFC2-1169-4B4F-9514-9287788B6F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3AB75-482B-406C-9E49-2FAE29063E8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FF613DDA-388D-4515-9EFE-AD0156A96F45}">
      <dgm:prSet phldrT="[Text]" custT="1"/>
      <dgm:spPr/>
      <dgm:t>
        <a:bodyPr/>
        <a:lstStyle/>
        <a:p>
          <a:pPr rtl="1"/>
          <a:r>
            <a:rPr lang="ar-IQ" sz="2000" dirty="0">
              <a:solidFill>
                <a:schemeClr val="tx1"/>
              </a:solidFill>
            </a:rPr>
            <a:t>بناء علاقات قوية </a:t>
          </a:r>
        </a:p>
      </dgm:t>
    </dgm:pt>
    <dgm:pt modelId="{D089E46F-4C94-4F60-9636-96C077913C54}" type="parTrans" cxnId="{7F098575-7970-4D78-87E8-D00B540535A5}">
      <dgm:prSet/>
      <dgm:spPr/>
      <dgm:t>
        <a:bodyPr/>
        <a:lstStyle/>
        <a:p>
          <a:pPr rtl="1"/>
          <a:endParaRPr lang="ar-IQ"/>
        </a:p>
      </dgm:t>
    </dgm:pt>
    <dgm:pt modelId="{5D00F284-FC05-48ED-BBD3-87A6C8984125}" type="sibTrans" cxnId="{7F098575-7970-4D78-87E8-D00B540535A5}">
      <dgm:prSet/>
      <dgm:spPr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pPr rtl="1"/>
          <a:endParaRPr lang="ar-IQ"/>
        </a:p>
      </dgm:t>
    </dgm:pt>
    <dgm:pt modelId="{F1C952E2-2623-4E77-AA92-F303B2BD0FED}">
      <dgm:prSet phldrT="[Text]" custT="1"/>
      <dgm:spPr/>
      <dgm:t>
        <a:bodyPr/>
        <a:lstStyle/>
        <a:p>
          <a:pPr rtl="1"/>
          <a:r>
            <a:rPr lang="ar-IQ" sz="2000" dirty="0">
              <a:solidFill>
                <a:schemeClr val="tx1"/>
              </a:solidFill>
            </a:rPr>
            <a:t>زيادة الإنتاجية والكفاءة </a:t>
          </a:r>
        </a:p>
      </dgm:t>
    </dgm:pt>
    <dgm:pt modelId="{65631EFC-FAA4-4546-9311-8CCE4CCBEAA0}" type="parTrans" cxnId="{D119FBAE-2696-47C8-8A3C-7695F1CD5A69}">
      <dgm:prSet/>
      <dgm:spPr/>
      <dgm:t>
        <a:bodyPr/>
        <a:lstStyle/>
        <a:p>
          <a:pPr rtl="1"/>
          <a:endParaRPr lang="ar-IQ"/>
        </a:p>
      </dgm:t>
    </dgm:pt>
    <dgm:pt modelId="{A2B21F5F-86EC-4E16-8094-E7CBF35D3DBC}" type="sibTrans" cxnId="{D119FBAE-2696-47C8-8A3C-7695F1CD5A69}">
      <dgm:prSet/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  <dgm:t>
        <a:bodyPr/>
        <a:lstStyle/>
        <a:p>
          <a:pPr rtl="1"/>
          <a:endParaRPr lang="ar-IQ"/>
        </a:p>
      </dgm:t>
    </dgm:pt>
    <dgm:pt modelId="{59E387B5-5FB9-462D-8E94-51A64212E92E}">
      <dgm:prSet phldrT="[Text]" custT="1"/>
      <dgm:spPr/>
      <dgm:t>
        <a:bodyPr/>
        <a:lstStyle/>
        <a:p>
          <a:pPr rtl="1"/>
          <a:r>
            <a:rPr lang="ar-IQ" sz="2000" dirty="0">
              <a:solidFill>
                <a:schemeClr val="tx1"/>
              </a:solidFill>
            </a:rPr>
            <a:t>مهارة حل المشكلات واتخاذ القرار </a:t>
          </a:r>
        </a:p>
      </dgm:t>
    </dgm:pt>
    <dgm:pt modelId="{F2CF8FE0-475C-49E4-ABC1-624AAD23B107}" type="parTrans" cxnId="{8EC79A7E-08F2-4418-97B7-536316C09DD0}">
      <dgm:prSet/>
      <dgm:spPr/>
      <dgm:t>
        <a:bodyPr/>
        <a:lstStyle/>
        <a:p>
          <a:pPr rtl="1"/>
          <a:endParaRPr lang="ar-IQ"/>
        </a:p>
      </dgm:t>
    </dgm:pt>
    <dgm:pt modelId="{877E7413-73F5-4ECE-9DAE-E89C4067DD9C}" type="sibTrans" cxnId="{8EC79A7E-08F2-4418-97B7-536316C09DD0}">
      <dgm:prSet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</dgm:spPr>
      <dgm:t>
        <a:bodyPr/>
        <a:lstStyle/>
        <a:p>
          <a:pPr rtl="1"/>
          <a:endParaRPr lang="ar-IQ"/>
        </a:p>
      </dgm:t>
    </dgm:pt>
    <dgm:pt modelId="{633C6339-1BE5-4A68-8053-D646834D9BF8}">
      <dgm:prSet phldrT="[Text]" custT="1"/>
      <dgm:spPr/>
      <dgm:t>
        <a:bodyPr/>
        <a:lstStyle/>
        <a:p>
          <a:pPr rtl="1"/>
          <a:r>
            <a:rPr lang="ar-IQ" sz="2000" dirty="0">
              <a:solidFill>
                <a:schemeClr val="tx1"/>
              </a:solidFill>
            </a:rPr>
            <a:t>تحسين مهارات التواصل والتعاون   </a:t>
          </a:r>
        </a:p>
      </dgm:t>
    </dgm:pt>
    <dgm:pt modelId="{F11540EA-84D6-4DA0-93C8-972FCFF5B1EA}" type="parTrans" cxnId="{94818E30-1CDB-4094-9533-BCF36010A124}">
      <dgm:prSet/>
      <dgm:spPr/>
      <dgm:t>
        <a:bodyPr/>
        <a:lstStyle/>
        <a:p>
          <a:pPr rtl="1"/>
          <a:endParaRPr lang="ar-IQ"/>
        </a:p>
      </dgm:t>
    </dgm:pt>
    <dgm:pt modelId="{CD4C3B59-E11A-4B92-9A0A-10E2750BEC7C}" type="sibTrans" cxnId="{94818E30-1CDB-4094-9533-BCF36010A124}">
      <dgm:prSet/>
      <dgm:spPr>
        <a:blipFill rotWithShape="1">
          <a:blip xmlns:r="http://schemas.openxmlformats.org/officeDocument/2006/relationships" r:embed="rId4"/>
          <a:srcRect/>
          <a:stretch>
            <a:fillRect l="-7000" r="-7000"/>
          </a:stretch>
        </a:blipFill>
      </dgm:spPr>
      <dgm:t>
        <a:bodyPr/>
        <a:lstStyle/>
        <a:p>
          <a:pPr rtl="1"/>
          <a:endParaRPr lang="ar-IQ" sz="1600">
            <a:solidFill>
              <a:schemeClr val="accent2"/>
            </a:solidFill>
          </a:endParaRPr>
        </a:p>
      </dgm:t>
    </dgm:pt>
    <dgm:pt modelId="{4B4642CD-D729-4D1C-AB28-2144FEB39AB6}">
      <dgm:prSet phldrT="[Text]" custT="1"/>
      <dgm:spPr/>
      <dgm:t>
        <a:bodyPr/>
        <a:lstStyle/>
        <a:p>
          <a:pPr rtl="1"/>
          <a:r>
            <a:rPr lang="ar-IQ" sz="2000" dirty="0">
              <a:solidFill>
                <a:schemeClr val="tx1"/>
              </a:solidFill>
            </a:rPr>
            <a:t>تنمية</a:t>
          </a:r>
          <a:r>
            <a:rPr lang="ar-IQ" sz="2000" baseline="0" dirty="0">
              <a:solidFill>
                <a:schemeClr val="tx1"/>
              </a:solidFill>
            </a:rPr>
            <a:t> مهارات القيادة وتحمل المسؤولية </a:t>
          </a:r>
          <a:endParaRPr lang="ar-IQ" sz="2000" dirty="0">
            <a:solidFill>
              <a:schemeClr val="tx1"/>
            </a:solidFill>
          </a:endParaRPr>
        </a:p>
      </dgm:t>
    </dgm:pt>
    <dgm:pt modelId="{D20F79D7-D977-4824-8316-4AD9D8CC9729}" type="parTrans" cxnId="{0493DA99-622B-4E69-B565-1A431B9ED958}">
      <dgm:prSet/>
      <dgm:spPr/>
      <dgm:t>
        <a:bodyPr/>
        <a:lstStyle/>
        <a:p>
          <a:pPr rtl="1"/>
          <a:endParaRPr lang="ar-IQ"/>
        </a:p>
      </dgm:t>
    </dgm:pt>
    <dgm:pt modelId="{7480247B-18D7-4859-AEFE-97545FBE5307}" type="sibTrans" cxnId="{0493DA99-622B-4E69-B565-1A431B9ED958}">
      <dgm:prSet/>
      <dgm:spPr>
        <a:blipFill rotWithShape="1">
          <a:blip xmlns:r="http://schemas.openxmlformats.org/officeDocument/2006/relationships" r:embed="rId5"/>
          <a:srcRect/>
          <a:stretch>
            <a:fillRect l="-26000" r="-26000"/>
          </a:stretch>
        </a:blipFill>
      </dgm:spPr>
      <dgm:t>
        <a:bodyPr/>
        <a:lstStyle/>
        <a:p>
          <a:pPr rtl="1"/>
          <a:endParaRPr lang="ar-IQ"/>
        </a:p>
      </dgm:t>
    </dgm:pt>
    <dgm:pt modelId="{7AC7B980-B505-4845-BA99-A728392C7E2E}" type="pres">
      <dgm:prSet presAssocID="{B673AB75-482B-406C-9E49-2FAE29063E8F}" presName="Name0" presStyleCnt="0">
        <dgm:presLayoutVars>
          <dgm:chMax val="21"/>
          <dgm:chPref val="21"/>
        </dgm:presLayoutVars>
      </dgm:prSet>
      <dgm:spPr/>
    </dgm:pt>
    <dgm:pt modelId="{C17745C2-B36F-42A5-887F-98E69242737E}" type="pres">
      <dgm:prSet presAssocID="{FF613DDA-388D-4515-9EFE-AD0156A96F45}" presName="text1" presStyleCnt="0"/>
      <dgm:spPr/>
    </dgm:pt>
    <dgm:pt modelId="{9569B2AF-1388-4D5F-8CF7-9336BD66D520}" type="pres">
      <dgm:prSet presAssocID="{FF613DDA-388D-4515-9EFE-AD0156A96F45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3543742-64FF-4B41-B974-D414302CBCC4}" type="pres">
      <dgm:prSet presAssocID="{FF613DDA-388D-4515-9EFE-AD0156A96F45}" presName="textaccent1" presStyleCnt="0"/>
      <dgm:spPr/>
    </dgm:pt>
    <dgm:pt modelId="{FFB074E2-CBA8-4002-BC26-CA75C4656A68}" type="pres">
      <dgm:prSet presAssocID="{FF613DDA-388D-4515-9EFE-AD0156A96F45}" presName="accentRepeatNode" presStyleLbl="solidAlignAcc1" presStyleIdx="0" presStyleCnt="10"/>
      <dgm:spPr/>
    </dgm:pt>
    <dgm:pt modelId="{4628872D-A74D-4134-92BE-9A7E717397A3}" type="pres">
      <dgm:prSet presAssocID="{5D00F284-FC05-48ED-BBD3-87A6C8984125}" presName="image1" presStyleCnt="0"/>
      <dgm:spPr/>
    </dgm:pt>
    <dgm:pt modelId="{3E0F6173-E03D-4E3F-801D-F5E2F536E196}" type="pres">
      <dgm:prSet presAssocID="{5D00F284-FC05-48ED-BBD3-87A6C8984125}" presName="imageRepeatNode" presStyleLbl="alignAcc1" presStyleIdx="0" presStyleCnt="5"/>
      <dgm:spPr/>
    </dgm:pt>
    <dgm:pt modelId="{BBACA1D3-5619-4A2F-83DD-BDCECB891AB7}" type="pres">
      <dgm:prSet presAssocID="{5D00F284-FC05-48ED-BBD3-87A6C8984125}" presName="imageaccent1" presStyleCnt="0"/>
      <dgm:spPr/>
    </dgm:pt>
    <dgm:pt modelId="{4040A700-EC74-4E08-9AAD-6D18F2C76423}" type="pres">
      <dgm:prSet presAssocID="{5D00F284-FC05-48ED-BBD3-87A6C8984125}" presName="accentRepeatNode" presStyleLbl="solidAlignAcc1" presStyleIdx="1" presStyleCnt="10"/>
      <dgm:spPr/>
    </dgm:pt>
    <dgm:pt modelId="{61E4A704-EB2D-4C90-867A-AB6D6390F989}" type="pres">
      <dgm:prSet presAssocID="{F1C952E2-2623-4E77-AA92-F303B2BD0FED}" presName="text2" presStyleCnt="0"/>
      <dgm:spPr/>
    </dgm:pt>
    <dgm:pt modelId="{DEE03806-472C-4AE8-B705-9E02F2355875}" type="pres">
      <dgm:prSet presAssocID="{F1C952E2-2623-4E77-AA92-F303B2BD0FE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952BA70-3D05-4439-9170-CF2A40EF15F2}" type="pres">
      <dgm:prSet presAssocID="{F1C952E2-2623-4E77-AA92-F303B2BD0FED}" presName="textaccent2" presStyleCnt="0"/>
      <dgm:spPr/>
    </dgm:pt>
    <dgm:pt modelId="{501D93EE-5349-496B-BE9E-A257D5BF3B26}" type="pres">
      <dgm:prSet presAssocID="{F1C952E2-2623-4E77-AA92-F303B2BD0FED}" presName="accentRepeatNode" presStyleLbl="solidAlignAcc1" presStyleIdx="2" presStyleCnt="10"/>
      <dgm:spPr/>
    </dgm:pt>
    <dgm:pt modelId="{8F99A43A-62E6-4860-BB53-562C9FAC5EEE}" type="pres">
      <dgm:prSet presAssocID="{A2B21F5F-86EC-4E16-8094-E7CBF35D3DBC}" presName="image2" presStyleCnt="0"/>
      <dgm:spPr/>
    </dgm:pt>
    <dgm:pt modelId="{1F13E685-CCF5-47D2-9D73-16BBF16AF249}" type="pres">
      <dgm:prSet presAssocID="{A2B21F5F-86EC-4E16-8094-E7CBF35D3DBC}" presName="imageRepeatNode" presStyleLbl="alignAcc1" presStyleIdx="1" presStyleCnt="5"/>
      <dgm:spPr/>
    </dgm:pt>
    <dgm:pt modelId="{65C0D9E5-1A52-4D63-8BA9-05E8825AA37F}" type="pres">
      <dgm:prSet presAssocID="{A2B21F5F-86EC-4E16-8094-E7CBF35D3DBC}" presName="imageaccent2" presStyleCnt="0"/>
      <dgm:spPr/>
    </dgm:pt>
    <dgm:pt modelId="{CA99ADD7-A611-4D2D-B391-98B7A35E8FC9}" type="pres">
      <dgm:prSet presAssocID="{A2B21F5F-86EC-4E16-8094-E7CBF35D3DBC}" presName="accentRepeatNode" presStyleLbl="solidAlignAcc1" presStyleIdx="3" presStyleCnt="10"/>
      <dgm:spPr/>
    </dgm:pt>
    <dgm:pt modelId="{5B40121E-8064-42D2-BCDF-BEBD728010AA}" type="pres">
      <dgm:prSet presAssocID="{59E387B5-5FB9-462D-8E94-51A64212E92E}" presName="text3" presStyleCnt="0"/>
      <dgm:spPr/>
    </dgm:pt>
    <dgm:pt modelId="{6400F5A5-8A71-402C-8763-599B4DA07B89}" type="pres">
      <dgm:prSet presAssocID="{59E387B5-5FB9-462D-8E94-51A64212E92E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9B13975-DFBE-4824-83A1-912290FD0972}" type="pres">
      <dgm:prSet presAssocID="{59E387B5-5FB9-462D-8E94-51A64212E92E}" presName="textaccent3" presStyleCnt="0"/>
      <dgm:spPr/>
    </dgm:pt>
    <dgm:pt modelId="{9EDEFD55-63BA-4D63-8F1B-FEA6B5BE9C4F}" type="pres">
      <dgm:prSet presAssocID="{59E387B5-5FB9-462D-8E94-51A64212E92E}" presName="accentRepeatNode" presStyleLbl="solidAlignAcc1" presStyleIdx="4" presStyleCnt="10"/>
      <dgm:spPr/>
    </dgm:pt>
    <dgm:pt modelId="{A952DC5F-D82A-4096-B663-1905C049AA18}" type="pres">
      <dgm:prSet presAssocID="{877E7413-73F5-4ECE-9DAE-E89C4067DD9C}" presName="image3" presStyleCnt="0"/>
      <dgm:spPr/>
    </dgm:pt>
    <dgm:pt modelId="{8E2E3978-5F4E-462C-9695-F1912367C60F}" type="pres">
      <dgm:prSet presAssocID="{877E7413-73F5-4ECE-9DAE-E89C4067DD9C}" presName="imageRepeatNode" presStyleLbl="alignAcc1" presStyleIdx="2" presStyleCnt="5"/>
      <dgm:spPr/>
    </dgm:pt>
    <dgm:pt modelId="{5AC6F8F2-5911-49D7-9D0C-707961034EA0}" type="pres">
      <dgm:prSet presAssocID="{877E7413-73F5-4ECE-9DAE-E89C4067DD9C}" presName="imageaccent3" presStyleCnt="0"/>
      <dgm:spPr/>
    </dgm:pt>
    <dgm:pt modelId="{C49B0719-F0D6-43E9-B5E4-29B7F77B9DA5}" type="pres">
      <dgm:prSet presAssocID="{877E7413-73F5-4ECE-9DAE-E89C4067DD9C}" presName="accentRepeatNode" presStyleLbl="solidAlignAcc1" presStyleIdx="5" presStyleCnt="10"/>
      <dgm:spPr/>
    </dgm:pt>
    <dgm:pt modelId="{AF71CFBB-70F7-48C6-AFE5-F2C323FE3436}" type="pres">
      <dgm:prSet presAssocID="{633C6339-1BE5-4A68-8053-D646834D9BF8}" presName="text4" presStyleCnt="0"/>
      <dgm:spPr/>
    </dgm:pt>
    <dgm:pt modelId="{5DA39F0A-BAC4-4C78-BE2F-DB18902E1BD3}" type="pres">
      <dgm:prSet presAssocID="{633C6339-1BE5-4A68-8053-D646834D9BF8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047C0B3-8320-4AC2-9A4B-F80D632A8C2F}" type="pres">
      <dgm:prSet presAssocID="{633C6339-1BE5-4A68-8053-D646834D9BF8}" presName="textaccent4" presStyleCnt="0"/>
      <dgm:spPr/>
    </dgm:pt>
    <dgm:pt modelId="{17F50876-6839-4BCD-8B78-C87988E801CC}" type="pres">
      <dgm:prSet presAssocID="{633C6339-1BE5-4A68-8053-D646834D9BF8}" presName="accentRepeatNode" presStyleLbl="solidAlignAcc1" presStyleIdx="6" presStyleCnt="10"/>
      <dgm:spPr/>
    </dgm:pt>
    <dgm:pt modelId="{9EE0618F-E4D4-48BD-A7C3-FB8FDCD23CEF}" type="pres">
      <dgm:prSet presAssocID="{CD4C3B59-E11A-4B92-9A0A-10E2750BEC7C}" presName="image4" presStyleCnt="0"/>
      <dgm:spPr/>
    </dgm:pt>
    <dgm:pt modelId="{752140BF-C9CD-4370-A419-39775C2C51E1}" type="pres">
      <dgm:prSet presAssocID="{CD4C3B59-E11A-4B92-9A0A-10E2750BEC7C}" presName="imageRepeatNode" presStyleLbl="alignAcc1" presStyleIdx="3" presStyleCnt="5"/>
      <dgm:spPr/>
    </dgm:pt>
    <dgm:pt modelId="{897EA6DF-B82B-456D-BB15-A8CF48F1EE06}" type="pres">
      <dgm:prSet presAssocID="{CD4C3B59-E11A-4B92-9A0A-10E2750BEC7C}" presName="imageaccent4" presStyleCnt="0"/>
      <dgm:spPr/>
    </dgm:pt>
    <dgm:pt modelId="{F346180A-81F3-4A46-8AC1-9B2685563407}" type="pres">
      <dgm:prSet presAssocID="{CD4C3B59-E11A-4B92-9A0A-10E2750BEC7C}" presName="accentRepeatNode" presStyleLbl="solidAlignAcc1" presStyleIdx="7" presStyleCnt="10"/>
      <dgm:spPr/>
    </dgm:pt>
    <dgm:pt modelId="{B9537704-986B-492B-BF57-CAADF5919073}" type="pres">
      <dgm:prSet presAssocID="{4B4642CD-D729-4D1C-AB28-2144FEB39AB6}" presName="text5" presStyleCnt="0"/>
      <dgm:spPr/>
    </dgm:pt>
    <dgm:pt modelId="{F85B48CA-08C4-4B37-8245-93327ADAFD95}" type="pres">
      <dgm:prSet presAssocID="{4B4642CD-D729-4D1C-AB28-2144FEB39AB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AA2161D-350C-404D-AFA4-95124115DD35}" type="pres">
      <dgm:prSet presAssocID="{4B4642CD-D729-4D1C-AB28-2144FEB39AB6}" presName="textaccent5" presStyleCnt="0"/>
      <dgm:spPr/>
    </dgm:pt>
    <dgm:pt modelId="{2D17CC5A-FD2A-44FB-8AB6-BD09E4345A2A}" type="pres">
      <dgm:prSet presAssocID="{4B4642CD-D729-4D1C-AB28-2144FEB39AB6}" presName="accentRepeatNode" presStyleLbl="solidAlignAcc1" presStyleIdx="8" presStyleCnt="10"/>
      <dgm:spPr/>
    </dgm:pt>
    <dgm:pt modelId="{8B1C3A74-890C-4C56-B1C9-5F051415853D}" type="pres">
      <dgm:prSet presAssocID="{7480247B-18D7-4859-AEFE-97545FBE5307}" presName="image5" presStyleCnt="0"/>
      <dgm:spPr/>
    </dgm:pt>
    <dgm:pt modelId="{75DD4B96-D5F5-4708-99AF-78D9AA3DBD76}" type="pres">
      <dgm:prSet presAssocID="{7480247B-18D7-4859-AEFE-97545FBE5307}" presName="imageRepeatNode" presStyleLbl="alignAcc1" presStyleIdx="4" presStyleCnt="5"/>
      <dgm:spPr/>
    </dgm:pt>
    <dgm:pt modelId="{1E236F05-7A87-41C4-A8F2-B8C19F863878}" type="pres">
      <dgm:prSet presAssocID="{7480247B-18D7-4859-AEFE-97545FBE5307}" presName="imageaccent5" presStyleCnt="0"/>
      <dgm:spPr/>
    </dgm:pt>
    <dgm:pt modelId="{30A9F97E-88F5-4959-ADB3-DD6A399AE000}" type="pres">
      <dgm:prSet presAssocID="{7480247B-18D7-4859-AEFE-97545FBE5307}" presName="accentRepeatNode" presStyleLbl="solidAlignAcc1" presStyleIdx="9" presStyleCnt="10"/>
      <dgm:spPr/>
    </dgm:pt>
  </dgm:ptLst>
  <dgm:cxnLst>
    <dgm:cxn modelId="{29642000-01EB-48B0-B9DE-87795CC98F3F}" type="presOf" srcId="{7480247B-18D7-4859-AEFE-97545FBE5307}" destId="{75DD4B96-D5F5-4708-99AF-78D9AA3DBD76}" srcOrd="0" destOrd="0" presId="urn:microsoft.com/office/officeart/2008/layout/HexagonCluster"/>
    <dgm:cxn modelId="{B217EB0C-95A1-4C99-8D7B-E1FD97890587}" type="presOf" srcId="{4B4642CD-D729-4D1C-AB28-2144FEB39AB6}" destId="{F85B48CA-08C4-4B37-8245-93327ADAFD95}" srcOrd="0" destOrd="0" presId="urn:microsoft.com/office/officeart/2008/layout/HexagonCluster"/>
    <dgm:cxn modelId="{66440F0E-A0F6-4819-B69E-3D988B13A21C}" type="presOf" srcId="{A2B21F5F-86EC-4E16-8094-E7CBF35D3DBC}" destId="{1F13E685-CCF5-47D2-9D73-16BBF16AF249}" srcOrd="0" destOrd="0" presId="urn:microsoft.com/office/officeart/2008/layout/HexagonCluster"/>
    <dgm:cxn modelId="{CD804E12-8DCB-4B8A-8A17-D07E079FC62C}" type="presOf" srcId="{59E387B5-5FB9-462D-8E94-51A64212E92E}" destId="{6400F5A5-8A71-402C-8763-599B4DA07B89}" srcOrd="0" destOrd="0" presId="urn:microsoft.com/office/officeart/2008/layout/HexagonCluster"/>
    <dgm:cxn modelId="{7E7E6E2A-A8BC-42C3-B09A-D0039B88A7A2}" type="presOf" srcId="{FF613DDA-388D-4515-9EFE-AD0156A96F45}" destId="{9569B2AF-1388-4D5F-8CF7-9336BD66D520}" srcOrd="0" destOrd="0" presId="urn:microsoft.com/office/officeart/2008/layout/HexagonCluster"/>
    <dgm:cxn modelId="{94818E30-1CDB-4094-9533-BCF36010A124}" srcId="{B673AB75-482B-406C-9E49-2FAE29063E8F}" destId="{633C6339-1BE5-4A68-8053-D646834D9BF8}" srcOrd="3" destOrd="0" parTransId="{F11540EA-84D6-4DA0-93C8-972FCFF5B1EA}" sibTransId="{CD4C3B59-E11A-4B92-9A0A-10E2750BEC7C}"/>
    <dgm:cxn modelId="{BBFCBF30-5425-4195-8388-ECFE59992A8C}" type="presOf" srcId="{5D00F284-FC05-48ED-BBD3-87A6C8984125}" destId="{3E0F6173-E03D-4E3F-801D-F5E2F536E196}" srcOrd="0" destOrd="0" presId="urn:microsoft.com/office/officeart/2008/layout/HexagonCluster"/>
    <dgm:cxn modelId="{057B584D-5803-4C6C-A140-08D0AC37C98C}" type="presOf" srcId="{F1C952E2-2623-4E77-AA92-F303B2BD0FED}" destId="{DEE03806-472C-4AE8-B705-9E02F2355875}" srcOrd="0" destOrd="0" presId="urn:microsoft.com/office/officeart/2008/layout/HexagonCluster"/>
    <dgm:cxn modelId="{355E1253-288B-4AE5-8052-F30DE0AB45D6}" type="presOf" srcId="{877E7413-73F5-4ECE-9DAE-E89C4067DD9C}" destId="{8E2E3978-5F4E-462C-9695-F1912367C60F}" srcOrd="0" destOrd="0" presId="urn:microsoft.com/office/officeart/2008/layout/HexagonCluster"/>
    <dgm:cxn modelId="{7F098575-7970-4D78-87E8-D00B540535A5}" srcId="{B673AB75-482B-406C-9E49-2FAE29063E8F}" destId="{FF613DDA-388D-4515-9EFE-AD0156A96F45}" srcOrd="0" destOrd="0" parTransId="{D089E46F-4C94-4F60-9636-96C077913C54}" sibTransId="{5D00F284-FC05-48ED-BBD3-87A6C8984125}"/>
    <dgm:cxn modelId="{8EC79A7E-08F2-4418-97B7-536316C09DD0}" srcId="{B673AB75-482B-406C-9E49-2FAE29063E8F}" destId="{59E387B5-5FB9-462D-8E94-51A64212E92E}" srcOrd="2" destOrd="0" parTransId="{F2CF8FE0-475C-49E4-ABC1-624AAD23B107}" sibTransId="{877E7413-73F5-4ECE-9DAE-E89C4067DD9C}"/>
    <dgm:cxn modelId="{0DCC5098-D859-44A3-BB98-854C5F5C1BD4}" type="presOf" srcId="{633C6339-1BE5-4A68-8053-D646834D9BF8}" destId="{5DA39F0A-BAC4-4C78-BE2F-DB18902E1BD3}" srcOrd="0" destOrd="0" presId="urn:microsoft.com/office/officeart/2008/layout/HexagonCluster"/>
    <dgm:cxn modelId="{0493DA99-622B-4E69-B565-1A431B9ED958}" srcId="{B673AB75-482B-406C-9E49-2FAE29063E8F}" destId="{4B4642CD-D729-4D1C-AB28-2144FEB39AB6}" srcOrd="4" destOrd="0" parTransId="{D20F79D7-D977-4824-8316-4AD9D8CC9729}" sibTransId="{7480247B-18D7-4859-AEFE-97545FBE5307}"/>
    <dgm:cxn modelId="{D119FBAE-2696-47C8-8A3C-7695F1CD5A69}" srcId="{B673AB75-482B-406C-9E49-2FAE29063E8F}" destId="{F1C952E2-2623-4E77-AA92-F303B2BD0FED}" srcOrd="1" destOrd="0" parTransId="{65631EFC-FAA4-4546-9311-8CCE4CCBEAA0}" sibTransId="{A2B21F5F-86EC-4E16-8094-E7CBF35D3DBC}"/>
    <dgm:cxn modelId="{79261BEA-BD9E-4AD4-9225-B70B7D57FD86}" type="presOf" srcId="{CD4C3B59-E11A-4B92-9A0A-10E2750BEC7C}" destId="{752140BF-C9CD-4370-A419-39775C2C51E1}" srcOrd="0" destOrd="0" presId="urn:microsoft.com/office/officeart/2008/layout/HexagonCluster"/>
    <dgm:cxn modelId="{AB2F61ED-BE03-4653-84CC-2B3DB9592595}" type="presOf" srcId="{B673AB75-482B-406C-9E49-2FAE29063E8F}" destId="{7AC7B980-B505-4845-BA99-A728392C7E2E}" srcOrd="0" destOrd="0" presId="urn:microsoft.com/office/officeart/2008/layout/HexagonCluster"/>
    <dgm:cxn modelId="{30D1541C-E591-4D0E-8486-AD848F25587C}" type="presParOf" srcId="{7AC7B980-B505-4845-BA99-A728392C7E2E}" destId="{C17745C2-B36F-42A5-887F-98E69242737E}" srcOrd="0" destOrd="0" presId="urn:microsoft.com/office/officeart/2008/layout/HexagonCluster"/>
    <dgm:cxn modelId="{4D956DB8-5431-4E74-9042-7738DE476E36}" type="presParOf" srcId="{C17745C2-B36F-42A5-887F-98E69242737E}" destId="{9569B2AF-1388-4D5F-8CF7-9336BD66D520}" srcOrd="0" destOrd="0" presId="urn:microsoft.com/office/officeart/2008/layout/HexagonCluster"/>
    <dgm:cxn modelId="{5E87BF51-1D5C-46EF-96E9-A997ABAADE78}" type="presParOf" srcId="{7AC7B980-B505-4845-BA99-A728392C7E2E}" destId="{D3543742-64FF-4B41-B974-D414302CBCC4}" srcOrd="1" destOrd="0" presId="urn:microsoft.com/office/officeart/2008/layout/HexagonCluster"/>
    <dgm:cxn modelId="{6E960760-8CF0-46B3-B591-3E6FDA85D130}" type="presParOf" srcId="{D3543742-64FF-4B41-B974-D414302CBCC4}" destId="{FFB074E2-CBA8-4002-BC26-CA75C4656A68}" srcOrd="0" destOrd="0" presId="urn:microsoft.com/office/officeart/2008/layout/HexagonCluster"/>
    <dgm:cxn modelId="{D792533D-AAD9-4891-8F56-994A9E05EC17}" type="presParOf" srcId="{7AC7B980-B505-4845-BA99-A728392C7E2E}" destId="{4628872D-A74D-4134-92BE-9A7E717397A3}" srcOrd="2" destOrd="0" presId="urn:microsoft.com/office/officeart/2008/layout/HexagonCluster"/>
    <dgm:cxn modelId="{65673772-62E4-4772-A726-0D9DEE6D9E43}" type="presParOf" srcId="{4628872D-A74D-4134-92BE-9A7E717397A3}" destId="{3E0F6173-E03D-4E3F-801D-F5E2F536E196}" srcOrd="0" destOrd="0" presId="urn:microsoft.com/office/officeart/2008/layout/HexagonCluster"/>
    <dgm:cxn modelId="{7FF4315C-90B5-42CC-B8BF-F26181F9C410}" type="presParOf" srcId="{7AC7B980-B505-4845-BA99-A728392C7E2E}" destId="{BBACA1D3-5619-4A2F-83DD-BDCECB891AB7}" srcOrd="3" destOrd="0" presId="urn:microsoft.com/office/officeart/2008/layout/HexagonCluster"/>
    <dgm:cxn modelId="{A96302F1-B139-4F4F-B419-D4BFB4B015F2}" type="presParOf" srcId="{BBACA1D3-5619-4A2F-83DD-BDCECB891AB7}" destId="{4040A700-EC74-4E08-9AAD-6D18F2C76423}" srcOrd="0" destOrd="0" presId="urn:microsoft.com/office/officeart/2008/layout/HexagonCluster"/>
    <dgm:cxn modelId="{FE54A12A-8CEF-4176-8DF4-1F77FD7AA448}" type="presParOf" srcId="{7AC7B980-B505-4845-BA99-A728392C7E2E}" destId="{61E4A704-EB2D-4C90-867A-AB6D6390F989}" srcOrd="4" destOrd="0" presId="urn:microsoft.com/office/officeart/2008/layout/HexagonCluster"/>
    <dgm:cxn modelId="{3631C827-7BA4-4A9F-8D08-C51528393B45}" type="presParOf" srcId="{61E4A704-EB2D-4C90-867A-AB6D6390F989}" destId="{DEE03806-472C-4AE8-B705-9E02F2355875}" srcOrd="0" destOrd="0" presId="urn:microsoft.com/office/officeart/2008/layout/HexagonCluster"/>
    <dgm:cxn modelId="{E1BACE85-4F6A-466C-9D8A-7AD8F23D4B56}" type="presParOf" srcId="{7AC7B980-B505-4845-BA99-A728392C7E2E}" destId="{F952BA70-3D05-4439-9170-CF2A40EF15F2}" srcOrd="5" destOrd="0" presId="urn:microsoft.com/office/officeart/2008/layout/HexagonCluster"/>
    <dgm:cxn modelId="{715EE5B7-BF49-4F04-B73C-71200266F4B0}" type="presParOf" srcId="{F952BA70-3D05-4439-9170-CF2A40EF15F2}" destId="{501D93EE-5349-496B-BE9E-A257D5BF3B26}" srcOrd="0" destOrd="0" presId="urn:microsoft.com/office/officeart/2008/layout/HexagonCluster"/>
    <dgm:cxn modelId="{CABFC04A-5D47-477E-9C70-D7797AD8DA90}" type="presParOf" srcId="{7AC7B980-B505-4845-BA99-A728392C7E2E}" destId="{8F99A43A-62E6-4860-BB53-562C9FAC5EEE}" srcOrd="6" destOrd="0" presId="urn:microsoft.com/office/officeart/2008/layout/HexagonCluster"/>
    <dgm:cxn modelId="{C052519C-E16E-46D5-A025-5FD9F8B20522}" type="presParOf" srcId="{8F99A43A-62E6-4860-BB53-562C9FAC5EEE}" destId="{1F13E685-CCF5-47D2-9D73-16BBF16AF249}" srcOrd="0" destOrd="0" presId="urn:microsoft.com/office/officeart/2008/layout/HexagonCluster"/>
    <dgm:cxn modelId="{8E45538C-A857-4FAB-BAE3-E574DFFFDDB2}" type="presParOf" srcId="{7AC7B980-B505-4845-BA99-A728392C7E2E}" destId="{65C0D9E5-1A52-4D63-8BA9-05E8825AA37F}" srcOrd="7" destOrd="0" presId="urn:microsoft.com/office/officeart/2008/layout/HexagonCluster"/>
    <dgm:cxn modelId="{FFE97A00-2280-4CD5-9E14-B83BE425BB79}" type="presParOf" srcId="{65C0D9E5-1A52-4D63-8BA9-05E8825AA37F}" destId="{CA99ADD7-A611-4D2D-B391-98B7A35E8FC9}" srcOrd="0" destOrd="0" presId="urn:microsoft.com/office/officeart/2008/layout/HexagonCluster"/>
    <dgm:cxn modelId="{8C2CDC50-F424-429E-8235-AB43D4E1E05B}" type="presParOf" srcId="{7AC7B980-B505-4845-BA99-A728392C7E2E}" destId="{5B40121E-8064-42D2-BCDF-BEBD728010AA}" srcOrd="8" destOrd="0" presId="urn:microsoft.com/office/officeart/2008/layout/HexagonCluster"/>
    <dgm:cxn modelId="{16EEC23A-E6CD-4DCE-B112-4A35041F5B93}" type="presParOf" srcId="{5B40121E-8064-42D2-BCDF-BEBD728010AA}" destId="{6400F5A5-8A71-402C-8763-599B4DA07B89}" srcOrd="0" destOrd="0" presId="urn:microsoft.com/office/officeart/2008/layout/HexagonCluster"/>
    <dgm:cxn modelId="{D612CA07-1213-4F23-8533-3ED7D737A4CE}" type="presParOf" srcId="{7AC7B980-B505-4845-BA99-A728392C7E2E}" destId="{79B13975-DFBE-4824-83A1-912290FD0972}" srcOrd="9" destOrd="0" presId="urn:microsoft.com/office/officeart/2008/layout/HexagonCluster"/>
    <dgm:cxn modelId="{8F160ADA-69D2-47BA-AE6E-E25B92ACE56C}" type="presParOf" srcId="{79B13975-DFBE-4824-83A1-912290FD0972}" destId="{9EDEFD55-63BA-4D63-8F1B-FEA6B5BE9C4F}" srcOrd="0" destOrd="0" presId="urn:microsoft.com/office/officeart/2008/layout/HexagonCluster"/>
    <dgm:cxn modelId="{4751EBC7-26FC-461B-8E67-1A6F56820D02}" type="presParOf" srcId="{7AC7B980-B505-4845-BA99-A728392C7E2E}" destId="{A952DC5F-D82A-4096-B663-1905C049AA18}" srcOrd="10" destOrd="0" presId="urn:microsoft.com/office/officeart/2008/layout/HexagonCluster"/>
    <dgm:cxn modelId="{E956673C-186B-4429-95BB-B4D8B949AD5F}" type="presParOf" srcId="{A952DC5F-D82A-4096-B663-1905C049AA18}" destId="{8E2E3978-5F4E-462C-9695-F1912367C60F}" srcOrd="0" destOrd="0" presId="urn:microsoft.com/office/officeart/2008/layout/HexagonCluster"/>
    <dgm:cxn modelId="{20190991-0701-40A8-A9AF-E013DD1076C9}" type="presParOf" srcId="{7AC7B980-B505-4845-BA99-A728392C7E2E}" destId="{5AC6F8F2-5911-49D7-9D0C-707961034EA0}" srcOrd="11" destOrd="0" presId="urn:microsoft.com/office/officeart/2008/layout/HexagonCluster"/>
    <dgm:cxn modelId="{1B2165FA-AF0F-4469-A8F8-752125D2EB74}" type="presParOf" srcId="{5AC6F8F2-5911-49D7-9D0C-707961034EA0}" destId="{C49B0719-F0D6-43E9-B5E4-29B7F77B9DA5}" srcOrd="0" destOrd="0" presId="urn:microsoft.com/office/officeart/2008/layout/HexagonCluster"/>
    <dgm:cxn modelId="{971104B1-6B9E-43E0-8169-E4F0B80FDBAB}" type="presParOf" srcId="{7AC7B980-B505-4845-BA99-A728392C7E2E}" destId="{AF71CFBB-70F7-48C6-AFE5-F2C323FE3436}" srcOrd="12" destOrd="0" presId="urn:microsoft.com/office/officeart/2008/layout/HexagonCluster"/>
    <dgm:cxn modelId="{73F3AA92-54A0-4604-99D7-337B12239B97}" type="presParOf" srcId="{AF71CFBB-70F7-48C6-AFE5-F2C323FE3436}" destId="{5DA39F0A-BAC4-4C78-BE2F-DB18902E1BD3}" srcOrd="0" destOrd="0" presId="urn:microsoft.com/office/officeart/2008/layout/HexagonCluster"/>
    <dgm:cxn modelId="{E5012B2D-999F-44D9-824E-6924AA01FB3D}" type="presParOf" srcId="{7AC7B980-B505-4845-BA99-A728392C7E2E}" destId="{F047C0B3-8320-4AC2-9A4B-F80D632A8C2F}" srcOrd="13" destOrd="0" presId="urn:microsoft.com/office/officeart/2008/layout/HexagonCluster"/>
    <dgm:cxn modelId="{396577FB-406D-4C07-B26E-85FE9A1D7516}" type="presParOf" srcId="{F047C0B3-8320-4AC2-9A4B-F80D632A8C2F}" destId="{17F50876-6839-4BCD-8B78-C87988E801CC}" srcOrd="0" destOrd="0" presId="urn:microsoft.com/office/officeart/2008/layout/HexagonCluster"/>
    <dgm:cxn modelId="{6857EACF-40C8-49B0-9084-AEF82E6F311D}" type="presParOf" srcId="{7AC7B980-B505-4845-BA99-A728392C7E2E}" destId="{9EE0618F-E4D4-48BD-A7C3-FB8FDCD23CEF}" srcOrd="14" destOrd="0" presId="urn:microsoft.com/office/officeart/2008/layout/HexagonCluster"/>
    <dgm:cxn modelId="{E847AFE6-F7A4-440F-B588-70D07AD015F7}" type="presParOf" srcId="{9EE0618F-E4D4-48BD-A7C3-FB8FDCD23CEF}" destId="{752140BF-C9CD-4370-A419-39775C2C51E1}" srcOrd="0" destOrd="0" presId="urn:microsoft.com/office/officeart/2008/layout/HexagonCluster"/>
    <dgm:cxn modelId="{BDF707BC-6F95-4E76-A7A0-4DAD00D0AD3A}" type="presParOf" srcId="{7AC7B980-B505-4845-BA99-A728392C7E2E}" destId="{897EA6DF-B82B-456D-BB15-A8CF48F1EE06}" srcOrd="15" destOrd="0" presId="urn:microsoft.com/office/officeart/2008/layout/HexagonCluster"/>
    <dgm:cxn modelId="{F913A485-8CAE-4FD6-8014-2D428763B581}" type="presParOf" srcId="{897EA6DF-B82B-456D-BB15-A8CF48F1EE06}" destId="{F346180A-81F3-4A46-8AC1-9B2685563407}" srcOrd="0" destOrd="0" presId="urn:microsoft.com/office/officeart/2008/layout/HexagonCluster"/>
    <dgm:cxn modelId="{B654E8A4-1EF7-42AC-AD23-2C598206C52F}" type="presParOf" srcId="{7AC7B980-B505-4845-BA99-A728392C7E2E}" destId="{B9537704-986B-492B-BF57-CAADF5919073}" srcOrd="16" destOrd="0" presId="urn:microsoft.com/office/officeart/2008/layout/HexagonCluster"/>
    <dgm:cxn modelId="{C79736BE-420B-4D7E-BC31-69B27D682CA9}" type="presParOf" srcId="{B9537704-986B-492B-BF57-CAADF5919073}" destId="{F85B48CA-08C4-4B37-8245-93327ADAFD95}" srcOrd="0" destOrd="0" presId="urn:microsoft.com/office/officeart/2008/layout/HexagonCluster"/>
    <dgm:cxn modelId="{9C4DA477-B6BE-4C03-9B87-29D6818EBA98}" type="presParOf" srcId="{7AC7B980-B505-4845-BA99-A728392C7E2E}" destId="{2AA2161D-350C-404D-AFA4-95124115DD35}" srcOrd="17" destOrd="0" presId="urn:microsoft.com/office/officeart/2008/layout/HexagonCluster"/>
    <dgm:cxn modelId="{BE8F87E3-3C33-4CE7-814B-6B904E3F1CC9}" type="presParOf" srcId="{2AA2161D-350C-404D-AFA4-95124115DD35}" destId="{2D17CC5A-FD2A-44FB-8AB6-BD09E4345A2A}" srcOrd="0" destOrd="0" presId="urn:microsoft.com/office/officeart/2008/layout/HexagonCluster"/>
    <dgm:cxn modelId="{B8E1B5A7-D610-436B-A8F9-4291471890C6}" type="presParOf" srcId="{7AC7B980-B505-4845-BA99-A728392C7E2E}" destId="{8B1C3A74-890C-4C56-B1C9-5F051415853D}" srcOrd="18" destOrd="0" presId="urn:microsoft.com/office/officeart/2008/layout/HexagonCluster"/>
    <dgm:cxn modelId="{2F585B5F-5596-4DFA-A3B5-CDE67EE503C6}" type="presParOf" srcId="{8B1C3A74-890C-4C56-B1C9-5F051415853D}" destId="{75DD4B96-D5F5-4708-99AF-78D9AA3DBD76}" srcOrd="0" destOrd="0" presId="urn:microsoft.com/office/officeart/2008/layout/HexagonCluster"/>
    <dgm:cxn modelId="{4CF8067F-AB60-4DE4-B7BA-1D08F8CF8F0D}" type="presParOf" srcId="{7AC7B980-B505-4845-BA99-A728392C7E2E}" destId="{1E236F05-7A87-41C4-A8F2-B8C19F863878}" srcOrd="19" destOrd="0" presId="urn:microsoft.com/office/officeart/2008/layout/HexagonCluster"/>
    <dgm:cxn modelId="{368A5BDA-DC46-4F61-A46A-DD36E9E49441}" type="presParOf" srcId="{1E236F05-7A87-41C4-A8F2-B8C19F863878}" destId="{30A9F97E-88F5-4959-ADB3-DD6A399AE00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0A06C-1BEC-451A-A884-58725EB0CDF4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IQ"/>
        </a:p>
      </dgm:t>
    </dgm:pt>
    <dgm:pt modelId="{179CAF46-D11E-4EF8-B35A-BA208FAEB287}">
      <dgm:prSet phldrT="[Text]" custT="1"/>
      <dgm:spPr/>
      <dgm:t>
        <a:bodyPr/>
        <a:lstStyle/>
        <a:p>
          <a:pPr rtl="1"/>
          <a:r>
            <a:rPr lang="ar-IQ" sz="2000" b="1" dirty="0">
              <a:solidFill>
                <a:schemeClr val="tx1"/>
              </a:solidFill>
            </a:rPr>
            <a:t>اتخاذ القرارات الصعبة </a:t>
          </a:r>
        </a:p>
      </dgm:t>
    </dgm:pt>
    <dgm:pt modelId="{94D41341-1304-43BE-9E83-683979E34ADE}" type="parTrans" cxnId="{1F7C0658-CA3A-43E6-AA49-003B8795C87E}">
      <dgm:prSet/>
      <dgm:spPr/>
      <dgm:t>
        <a:bodyPr/>
        <a:lstStyle/>
        <a:p>
          <a:pPr rtl="1"/>
          <a:endParaRPr lang="ar-IQ"/>
        </a:p>
      </dgm:t>
    </dgm:pt>
    <dgm:pt modelId="{B863A7E1-9B3E-4943-8F91-1B81F56541A0}" type="sibTrans" cxnId="{1F7C0658-CA3A-43E6-AA49-003B8795C87E}">
      <dgm:prSet/>
      <dgm:spPr/>
      <dgm:t>
        <a:bodyPr/>
        <a:lstStyle/>
        <a:p>
          <a:pPr rtl="1"/>
          <a:endParaRPr lang="ar-IQ"/>
        </a:p>
      </dgm:t>
    </dgm:pt>
    <dgm:pt modelId="{B180DDEE-C7F5-44A3-AC41-ABF3FB0796DF}">
      <dgm:prSet phldrT="[Text]" custT="1"/>
      <dgm:spPr/>
      <dgm:t>
        <a:bodyPr/>
        <a:lstStyle/>
        <a:p>
          <a:pPr rtl="1"/>
          <a:r>
            <a:rPr lang="ar-IQ" sz="2000" b="1" dirty="0">
              <a:solidFill>
                <a:schemeClr val="tx1"/>
              </a:solidFill>
            </a:rPr>
            <a:t>بناء فريق فعال والتعامل مع الاختلافات </a:t>
          </a:r>
        </a:p>
      </dgm:t>
    </dgm:pt>
    <dgm:pt modelId="{8D86DE13-FC46-46BA-AD4A-C57CD5E20F9F}" type="parTrans" cxnId="{8DEE55AE-D031-4969-A3A9-C1ADD6D3D8BB}">
      <dgm:prSet/>
      <dgm:spPr/>
      <dgm:t>
        <a:bodyPr/>
        <a:lstStyle/>
        <a:p>
          <a:pPr rtl="1"/>
          <a:endParaRPr lang="ar-IQ"/>
        </a:p>
      </dgm:t>
    </dgm:pt>
    <dgm:pt modelId="{06F24C9F-9B9F-4798-A560-8F243A226AC8}" type="sibTrans" cxnId="{8DEE55AE-D031-4969-A3A9-C1ADD6D3D8BB}">
      <dgm:prSet/>
      <dgm:spPr/>
      <dgm:t>
        <a:bodyPr/>
        <a:lstStyle/>
        <a:p>
          <a:pPr rtl="1"/>
          <a:endParaRPr lang="ar-IQ"/>
        </a:p>
      </dgm:t>
    </dgm:pt>
    <dgm:pt modelId="{E802B1F2-53CE-43B0-9FDD-69CEA46CBB4D}">
      <dgm:prSet phldrT="[Text]" custT="1"/>
      <dgm:spPr/>
      <dgm:t>
        <a:bodyPr/>
        <a:lstStyle/>
        <a:p>
          <a:pPr rtl="1"/>
          <a:r>
            <a:rPr lang="ar-IQ" sz="2000" b="1" dirty="0">
              <a:solidFill>
                <a:schemeClr val="tx1"/>
              </a:solidFill>
            </a:rPr>
            <a:t>تحقيق التوازن بين القيادة والدراسة </a:t>
          </a:r>
        </a:p>
      </dgm:t>
    </dgm:pt>
    <dgm:pt modelId="{C9607B7E-9666-450F-8227-AACFC73470AE}" type="parTrans" cxnId="{1EE566C4-3F1C-4496-BA40-E141209C45CA}">
      <dgm:prSet/>
      <dgm:spPr/>
      <dgm:t>
        <a:bodyPr/>
        <a:lstStyle/>
        <a:p>
          <a:pPr rtl="1"/>
          <a:endParaRPr lang="ar-IQ"/>
        </a:p>
      </dgm:t>
    </dgm:pt>
    <dgm:pt modelId="{DA03962F-3E03-457E-B4F2-CCC770B18E61}" type="sibTrans" cxnId="{1EE566C4-3F1C-4496-BA40-E141209C45CA}">
      <dgm:prSet/>
      <dgm:spPr/>
      <dgm:t>
        <a:bodyPr/>
        <a:lstStyle/>
        <a:p>
          <a:pPr rtl="1"/>
          <a:endParaRPr lang="ar-IQ"/>
        </a:p>
      </dgm:t>
    </dgm:pt>
    <dgm:pt modelId="{3577946A-238A-41F5-A62A-2D1974305308}">
      <dgm:prSet phldrT="[Text]" custT="1"/>
      <dgm:spPr/>
      <dgm:t>
        <a:bodyPr/>
        <a:lstStyle/>
        <a:p>
          <a:pPr rtl="1"/>
          <a:r>
            <a:rPr lang="ar-IQ" sz="2000" b="1" dirty="0">
              <a:solidFill>
                <a:schemeClr val="tx1"/>
              </a:solidFill>
            </a:rPr>
            <a:t>ضعف التواصل بين الأعضاء </a:t>
          </a:r>
        </a:p>
      </dgm:t>
    </dgm:pt>
    <dgm:pt modelId="{F7B92BDE-D9C7-4631-BD4E-8A29A22C98F9}" type="parTrans" cxnId="{6149D4FC-8A44-479E-8528-8D71BEB8D021}">
      <dgm:prSet/>
      <dgm:spPr/>
      <dgm:t>
        <a:bodyPr/>
        <a:lstStyle/>
        <a:p>
          <a:pPr rtl="1"/>
          <a:endParaRPr lang="ar-IQ"/>
        </a:p>
      </dgm:t>
    </dgm:pt>
    <dgm:pt modelId="{279A4B03-EBE2-4C68-B782-FFDCC4153E47}" type="sibTrans" cxnId="{6149D4FC-8A44-479E-8528-8D71BEB8D021}">
      <dgm:prSet/>
      <dgm:spPr/>
      <dgm:t>
        <a:bodyPr/>
        <a:lstStyle/>
        <a:p>
          <a:pPr rtl="1"/>
          <a:endParaRPr lang="ar-IQ"/>
        </a:p>
      </dgm:t>
    </dgm:pt>
    <dgm:pt modelId="{3DF8F3A0-7908-4F23-A698-76AFC4266E68}">
      <dgm:prSet phldrT="[Text]" custT="1"/>
      <dgm:spPr/>
      <dgm:t>
        <a:bodyPr/>
        <a:lstStyle/>
        <a:p>
          <a:pPr rtl="1"/>
          <a:r>
            <a:rPr lang="ar-IQ" sz="2000" b="1" dirty="0">
              <a:solidFill>
                <a:schemeClr val="tx1"/>
              </a:solidFill>
            </a:rPr>
            <a:t>التأثير على الاخرين واقناعهم </a:t>
          </a:r>
        </a:p>
      </dgm:t>
    </dgm:pt>
    <dgm:pt modelId="{3EF94A3E-A8AE-4A53-9EFD-68C85ED465AE}" type="parTrans" cxnId="{6F83A253-4884-4C6E-A1A2-952F3F7AB320}">
      <dgm:prSet/>
      <dgm:spPr/>
      <dgm:t>
        <a:bodyPr/>
        <a:lstStyle/>
        <a:p>
          <a:pPr rtl="1"/>
          <a:endParaRPr lang="ar-IQ"/>
        </a:p>
      </dgm:t>
    </dgm:pt>
    <dgm:pt modelId="{6BF060A8-E251-4EA2-BF66-B404269D99CA}" type="sibTrans" cxnId="{6F83A253-4884-4C6E-A1A2-952F3F7AB320}">
      <dgm:prSet/>
      <dgm:spPr/>
      <dgm:t>
        <a:bodyPr/>
        <a:lstStyle/>
        <a:p>
          <a:pPr rtl="1"/>
          <a:endParaRPr lang="ar-IQ"/>
        </a:p>
      </dgm:t>
    </dgm:pt>
    <dgm:pt modelId="{E66BAA77-1DAD-41B0-A23A-22884CF7E9A0}" type="pres">
      <dgm:prSet presAssocID="{1AD0A06C-1BEC-451A-A884-58725EB0CDF4}" presName="cycle" presStyleCnt="0">
        <dgm:presLayoutVars>
          <dgm:dir/>
          <dgm:resizeHandles val="exact"/>
        </dgm:presLayoutVars>
      </dgm:prSet>
      <dgm:spPr/>
    </dgm:pt>
    <dgm:pt modelId="{AC667506-C8AD-4DE7-9DE7-2BECDDFEC02F}" type="pres">
      <dgm:prSet presAssocID="{179CAF46-D11E-4EF8-B35A-BA208FAEB287}" presName="node" presStyleLbl="node1" presStyleIdx="0" presStyleCnt="5">
        <dgm:presLayoutVars>
          <dgm:bulletEnabled val="1"/>
        </dgm:presLayoutVars>
      </dgm:prSet>
      <dgm:spPr/>
    </dgm:pt>
    <dgm:pt modelId="{F4466C29-AC46-493C-9CC2-5F937C9BFB2F}" type="pres">
      <dgm:prSet presAssocID="{179CAF46-D11E-4EF8-B35A-BA208FAEB287}" presName="spNode" presStyleCnt="0"/>
      <dgm:spPr/>
    </dgm:pt>
    <dgm:pt modelId="{24C25F26-EAE6-4AE4-B69C-8EC3EC0DF6FF}" type="pres">
      <dgm:prSet presAssocID="{B863A7E1-9B3E-4943-8F91-1B81F56541A0}" presName="sibTrans" presStyleLbl="sibTrans1D1" presStyleIdx="0" presStyleCnt="5"/>
      <dgm:spPr/>
    </dgm:pt>
    <dgm:pt modelId="{3AE38C31-4FDE-49DC-8F4A-38288A6EEEA5}" type="pres">
      <dgm:prSet presAssocID="{B180DDEE-C7F5-44A3-AC41-ABF3FB0796DF}" presName="node" presStyleLbl="node1" presStyleIdx="1" presStyleCnt="5">
        <dgm:presLayoutVars>
          <dgm:bulletEnabled val="1"/>
        </dgm:presLayoutVars>
      </dgm:prSet>
      <dgm:spPr/>
    </dgm:pt>
    <dgm:pt modelId="{7EDC4DE9-AF00-4D18-B966-73163B69471D}" type="pres">
      <dgm:prSet presAssocID="{B180DDEE-C7F5-44A3-AC41-ABF3FB0796DF}" presName="spNode" presStyleCnt="0"/>
      <dgm:spPr/>
    </dgm:pt>
    <dgm:pt modelId="{2B921313-71FF-4524-8145-CC4607C9FC2F}" type="pres">
      <dgm:prSet presAssocID="{06F24C9F-9B9F-4798-A560-8F243A226AC8}" presName="sibTrans" presStyleLbl="sibTrans1D1" presStyleIdx="1" presStyleCnt="5"/>
      <dgm:spPr/>
    </dgm:pt>
    <dgm:pt modelId="{1890416E-A4B4-4075-931F-4A347207B348}" type="pres">
      <dgm:prSet presAssocID="{E802B1F2-53CE-43B0-9FDD-69CEA46CBB4D}" presName="node" presStyleLbl="node1" presStyleIdx="2" presStyleCnt="5">
        <dgm:presLayoutVars>
          <dgm:bulletEnabled val="1"/>
        </dgm:presLayoutVars>
      </dgm:prSet>
      <dgm:spPr/>
    </dgm:pt>
    <dgm:pt modelId="{34DD3C9A-DC3D-4C01-A2E3-F76BB1839C7A}" type="pres">
      <dgm:prSet presAssocID="{E802B1F2-53CE-43B0-9FDD-69CEA46CBB4D}" presName="spNode" presStyleCnt="0"/>
      <dgm:spPr/>
    </dgm:pt>
    <dgm:pt modelId="{D9062965-842D-48B8-89E1-CFDF1006BC17}" type="pres">
      <dgm:prSet presAssocID="{DA03962F-3E03-457E-B4F2-CCC770B18E61}" presName="sibTrans" presStyleLbl="sibTrans1D1" presStyleIdx="2" presStyleCnt="5"/>
      <dgm:spPr/>
    </dgm:pt>
    <dgm:pt modelId="{D35CCF18-A457-4F02-AB38-6F26580B3843}" type="pres">
      <dgm:prSet presAssocID="{3577946A-238A-41F5-A62A-2D1974305308}" presName="node" presStyleLbl="node1" presStyleIdx="3" presStyleCnt="5" custRadScaleRad="100136" custRadScaleInc="-1996">
        <dgm:presLayoutVars>
          <dgm:bulletEnabled val="1"/>
        </dgm:presLayoutVars>
      </dgm:prSet>
      <dgm:spPr/>
    </dgm:pt>
    <dgm:pt modelId="{0CEB7F4C-879A-43A5-8B17-5993D25AC014}" type="pres">
      <dgm:prSet presAssocID="{3577946A-238A-41F5-A62A-2D1974305308}" presName="spNode" presStyleCnt="0"/>
      <dgm:spPr/>
    </dgm:pt>
    <dgm:pt modelId="{EE332029-3B67-4BE2-8943-8D9DF7B4FD66}" type="pres">
      <dgm:prSet presAssocID="{279A4B03-EBE2-4C68-B782-FFDCC4153E47}" presName="sibTrans" presStyleLbl="sibTrans1D1" presStyleIdx="3" presStyleCnt="5"/>
      <dgm:spPr/>
    </dgm:pt>
    <dgm:pt modelId="{26F241A0-4227-4D17-8719-3CAED1589F53}" type="pres">
      <dgm:prSet presAssocID="{3DF8F3A0-7908-4F23-A698-76AFC4266E68}" presName="node" presStyleLbl="node1" presStyleIdx="4" presStyleCnt="5">
        <dgm:presLayoutVars>
          <dgm:bulletEnabled val="1"/>
        </dgm:presLayoutVars>
      </dgm:prSet>
      <dgm:spPr/>
    </dgm:pt>
    <dgm:pt modelId="{200D98C5-57EF-4E82-8B6B-8571A4585AD4}" type="pres">
      <dgm:prSet presAssocID="{3DF8F3A0-7908-4F23-A698-76AFC4266E68}" presName="spNode" presStyleCnt="0"/>
      <dgm:spPr/>
    </dgm:pt>
    <dgm:pt modelId="{C22E3697-8ACC-49DA-BAF7-49E58744D2A8}" type="pres">
      <dgm:prSet presAssocID="{6BF060A8-E251-4EA2-BF66-B404269D99CA}" presName="sibTrans" presStyleLbl="sibTrans1D1" presStyleIdx="4" presStyleCnt="5"/>
      <dgm:spPr/>
    </dgm:pt>
  </dgm:ptLst>
  <dgm:cxnLst>
    <dgm:cxn modelId="{97CB5922-CF91-4D69-9495-9C637A42A5EB}" type="presOf" srcId="{179CAF46-D11E-4EF8-B35A-BA208FAEB287}" destId="{AC667506-C8AD-4DE7-9DE7-2BECDDFEC02F}" srcOrd="0" destOrd="0" presId="urn:microsoft.com/office/officeart/2005/8/layout/cycle6"/>
    <dgm:cxn modelId="{143E062C-2F2C-4946-BE1F-CB88185DDDEF}" type="presOf" srcId="{1AD0A06C-1BEC-451A-A884-58725EB0CDF4}" destId="{E66BAA77-1DAD-41B0-A23A-22884CF7E9A0}" srcOrd="0" destOrd="0" presId="urn:microsoft.com/office/officeart/2005/8/layout/cycle6"/>
    <dgm:cxn modelId="{F0D75B2D-04B7-4C2C-88A8-F0E67594418B}" type="presOf" srcId="{3DF8F3A0-7908-4F23-A698-76AFC4266E68}" destId="{26F241A0-4227-4D17-8719-3CAED1589F53}" srcOrd="0" destOrd="0" presId="urn:microsoft.com/office/officeart/2005/8/layout/cycle6"/>
    <dgm:cxn modelId="{0F8D8745-C85F-491D-AA7D-F265F8DAB93F}" type="presOf" srcId="{279A4B03-EBE2-4C68-B782-FFDCC4153E47}" destId="{EE332029-3B67-4BE2-8943-8D9DF7B4FD66}" srcOrd="0" destOrd="0" presId="urn:microsoft.com/office/officeart/2005/8/layout/cycle6"/>
    <dgm:cxn modelId="{6F83A253-4884-4C6E-A1A2-952F3F7AB320}" srcId="{1AD0A06C-1BEC-451A-A884-58725EB0CDF4}" destId="{3DF8F3A0-7908-4F23-A698-76AFC4266E68}" srcOrd="4" destOrd="0" parTransId="{3EF94A3E-A8AE-4A53-9EFD-68C85ED465AE}" sibTransId="{6BF060A8-E251-4EA2-BF66-B404269D99CA}"/>
    <dgm:cxn modelId="{1F7C0658-CA3A-43E6-AA49-003B8795C87E}" srcId="{1AD0A06C-1BEC-451A-A884-58725EB0CDF4}" destId="{179CAF46-D11E-4EF8-B35A-BA208FAEB287}" srcOrd="0" destOrd="0" parTransId="{94D41341-1304-43BE-9E83-683979E34ADE}" sibTransId="{B863A7E1-9B3E-4943-8F91-1B81F56541A0}"/>
    <dgm:cxn modelId="{5FD47258-27E0-440E-959A-BE1CFE73F003}" type="presOf" srcId="{E802B1F2-53CE-43B0-9FDD-69CEA46CBB4D}" destId="{1890416E-A4B4-4075-931F-4A347207B348}" srcOrd="0" destOrd="0" presId="urn:microsoft.com/office/officeart/2005/8/layout/cycle6"/>
    <dgm:cxn modelId="{AE48028A-5AC4-4919-800F-7CF1B9CD2F12}" type="presOf" srcId="{6BF060A8-E251-4EA2-BF66-B404269D99CA}" destId="{C22E3697-8ACC-49DA-BAF7-49E58744D2A8}" srcOrd="0" destOrd="0" presId="urn:microsoft.com/office/officeart/2005/8/layout/cycle6"/>
    <dgm:cxn modelId="{C49B678F-1218-4116-86C0-063577104912}" type="presOf" srcId="{B180DDEE-C7F5-44A3-AC41-ABF3FB0796DF}" destId="{3AE38C31-4FDE-49DC-8F4A-38288A6EEEA5}" srcOrd="0" destOrd="0" presId="urn:microsoft.com/office/officeart/2005/8/layout/cycle6"/>
    <dgm:cxn modelId="{63B303A6-8D33-488F-9758-F4DD58DED58E}" type="presOf" srcId="{B863A7E1-9B3E-4943-8F91-1B81F56541A0}" destId="{24C25F26-EAE6-4AE4-B69C-8EC3EC0DF6FF}" srcOrd="0" destOrd="0" presId="urn:microsoft.com/office/officeart/2005/8/layout/cycle6"/>
    <dgm:cxn modelId="{8DEE55AE-D031-4969-A3A9-C1ADD6D3D8BB}" srcId="{1AD0A06C-1BEC-451A-A884-58725EB0CDF4}" destId="{B180DDEE-C7F5-44A3-AC41-ABF3FB0796DF}" srcOrd="1" destOrd="0" parTransId="{8D86DE13-FC46-46BA-AD4A-C57CD5E20F9F}" sibTransId="{06F24C9F-9B9F-4798-A560-8F243A226AC8}"/>
    <dgm:cxn modelId="{1EE566C4-3F1C-4496-BA40-E141209C45CA}" srcId="{1AD0A06C-1BEC-451A-A884-58725EB0CDF4}" destId="{E802B1F2-53CE-43B0-9FDD-69CEA46CBB4D}" srcOrd="2" destOrd="0" parTransId="{C9607B7E-9666-450F-8227-AACFC73470AE}" sibTransId="{DA03962F-3E03-457E-B4F2-CCC770B18E61}"/>
    <dgm:cxn modelId="{70BAD0D3-25AA-4D56-9B9F-13AD927F7ACF}" type="presOf" srcId="{06F24C9F-9B9F-4798-A560-8F243A226AC8}" destId="{2B921313-71FF-4524-8145-CC4607C9FC2F}" srcOrd="0" destOrd="0" presId="urn:microsoft.com/office/officeart/2005/8/layout/cycle6"/>
    <dgm:cxn modelId="{00174AEE-1332-4C40-B6E8-276A00451647}" type="presOf" srcId="{DA03962F-3E03-457E-B4F2-CCC770B18E61}" destId="{D9062965-842D-48B8-89E1-CFDF1006BC17}" srcOrd="0" destOrd="0" presId="urn:microsoft.com/office/officeart/2005/8/layout/cycle6"/>
    <dgm:cxn modelId="{C2A1A2F9-ED2D-4ED1-B266-35788D805465}" type="presOf" srcId="{3577946A-238A-41F5-A62A-2D1974305308}" destId="{D35CCF18-A457-4F02-AB38-6F26580B3843}" srcOrd="0" destOrd="0" presId="urn:microsoft.com/office/officeart/2005/8/layout/cycle6"/>
    <dgm:cxn modelId="{6149D4FC-8A44-479E-8528-8D71BEB8D021}" srcId="{1AD0A06C-1BEC-451A-A884-58725EB0CDF4}" destId="{3577946A-238A-41F5-A62A-2D1974305308}" srcOrd="3" destOrd="0" parTransId="{F7B92BDE-D9C7-4631-BD4E-8A29A22C98F9}" sibTransId="{279A4B03-EBE2-4C68-B782-FFDCC4153E47}"/>
    <dgm:cxn modelId="{C96F1DA6-70F1-45B5-8037-199AB70A6006}" type="presParOf" srcId="{E66BAA77-1DAD-41B0-A23A-22884CF7E9A0}" destId="{AC667506-C8AD-4DE7-9DE7-2BECDDFEC02F}" srcOrd="0" destOrd="0" presId="urn:microsoft.com/office/officeart/2005/8/layout/cycle6"/>
    <dgm:cxn modelId="{84086BC8-0821-4D5F-B34E-7078A0248E90}" type="presParOf" srcId="{E66BAA77-1DAD-41B0-A23A-22884CF7E9A0}" destId="{F4466C29-AC46-493C-9CC2-5F937C9BFB2F}" srcOrd="1" destOrd="0" presId="urn:microsoft.com/office/officeart/2005/8/layout/cycle6"/>
    <dgm:cxn modelId="{998857E0-495C-48B6-B3D6-C463786B7E1D}" type="presParOf" srcId="{E66BAA77-1DAD-41B0-A23A-22884CF7E9A0}" destId="{24C25F26-EAE6-4AE4-B69C-8EC3EC0DF6FF}" srcOrd="2" destOrd="0" presId="urn:microsoft.com/office/officeart/2005/8/layout/cycle6"/>
    <dgm:cxn modelId="{E0CC280C-21EF-4F46-BEBE-D3D4A4D949D6}" type="presParOf" srcId="{E66BAA77-1DAD-41B0-A23A-22884CF7E9A0}" destId="{3AE38C31-4FDE-49DC-8F4A-38288A6EEEA5}" srcOrd="3" destOrd="0" presId="urn:microsoft.com/office/officeart/2005/8/layout/cycle6"/>
    <dgm:cxn modelId="{E785B35D-D0DF-44A6-89DD-59E6054256A7}" type="presParOf" srcId="{E66BAA77-1DAD-41B0-A23A-22884CF7E9A0}" destId="{7EDC4DE9-AF00-4D18-B966-73163B69471D}" srcOrd="4" destOrd="0" presId="urn:microsoft.com/office/officeart/2005/8/layout/cycle6"/>
    <dgm:cxn modelId="{F387412E-F52D-4F8B-9866-56390769FFD8}" type="presParOf" srcId="{E66BAA77-1DAD-41B0-A23A-22884CF7E9A0}" destId="{2B921313-71FF-4524-8145-CC4607C9FC2F}" srcOrd="5" destOrd="0" presId="urn:microsoft.com/office/officeart/2005/8/layout/cycle6"/>
    <dgm:cxn modelId="{3711C236-8A52-48E2-8123-13627BC99346}" type="presParOf" srcId="{E66BAA77-1DAD-41B0-A23A-22884CF7E9A0}" destId="{1890416E-A4B4-4075-931F-4A347207B348}" srcOrd="6" destOrd="0" presId="urn:microsoft.com/office/officeart/2005/8/layout/cycle6"/>
    <dgm:cxn modelId="{1EF2D138-772C-4DBB-B353-A32A28572F7C}" type="presParOf" srcId="{E66BAA77-1DAD-41B0-A23A-22884CF7E9A0}" destId="{34DD3C9A-DC3D-4C01-A2E3-F76BB1839C7A}" srcOrd="7" destOrd="0" presId="urn:microsoft.com/office/officeart/2005/8/layout/cycle6"/>
    <dgm:cxn modelId="{E854A44D-D392-4D35-8A7A-5B92332C98B2}" type="presParOf" srcId="{E66BAA77-1DAD-41B0-A23A-22884CF7E9A0}" destId="{D9062965-842D-48B8-89E1-CFDF1006BC17}" srcOrd="8" destOrd="0" presId="urn:microsoft.com/office/officeart/2005/8/layout/cycle6"/>
    <dgm:cxn modelId="{F335A91D-6EE6-4092-ADFE-B376C9F0DB32}" type="presParOf" srcId="{E66BAA77-1DAD-41B0-A23A-22884CF7E9A0}" destId="{D35CCF18-A457-4F02-AB38-6F26580B3843}" srcOrd="9" destOrd="0" presId="urn:microsoft.com/office/officeart/2005/8/layout/cycle6"/>
    <dgm:cxn modelId="{80898F54-6B16-4E1F-A449-A92F0D81CEB6}" type="presParOf" srcId="{E66BAA77-1DAD-41B0-A23A-22884CF7E9A0}" destId="{0CEB7F4C-879A-43A5-8B17-5993D25AC014}" srcOrd="10" destOrd="0" presId="urn:microsoft.com/office/officeart/2005/8/layout/cycle6"/>
    <dgm:cxn modelId="{6E7BCD21-D560-4726-AD8A-0D6A13B57557}" type="presParOf" srcId="{E66BAA77-1DAD-41B0-A23A-22884CF7E9A0}" destId="{EE332029-3B67-4BE2-8943-8D9DF7B4FD66}" srcOrd="11" destOrd="0" presId="urn:microsoft.com/office/officeart/2005/8/layout/cycle6"/>
    <dgm:cxn modelId="{6CEB2151-F0F9-43D4-AC03-B4D22E45275A}" type="presParOf" srcId="{E66BAA77-1DAD-41B0-A23A-22884CF7E9A0}" destId="{26F241A0-4227-4D17-8719-3CAED1589F53}" srcOrd="12" destOrd="0" presId="urn:microsoft.com/office/officeart/2005/8/layout/cycle6"/>
    <dgm:cxn modelId="{C158BBD1-8B7C-495C-9421-59520A4231ED}" type="presParOf" srcId="{E66BAA77-1DAD-41B0-A23A-22884CF7E9A0}" destId="{200D98C5-57EF-4E82-8B6B-8571A4585AD4}" srcOrd="13" destOrd="0" presId="urn:microsoft.com/office/officeart/2005/8/layout/cycle6"/>
    <dgm:cxn modelId="{1E50381F-0960-4D5D-B297-2FE5316DFAD3}" type="presParOf" srcId="{E66BAA77-1DAD-41B0-A23A-22884CF7E9A0}" destId="{C22E3697-8ACC-49DA-BAF7-49E58744D2A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377408-782D-4B12-8F58-4023484BA583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26455AC0-B96C-4635-A136-8FD948F5703F}">
      <dgm:prSet phldrT="[Text]" custT="1"/>
      <dgm:spPr/>
      <dgm:t>
        <a:bodyPr/>
        <a:lstStyle/>
        <a:p>
          <a:pPr rtl="1"/>
          <a:r>
            <a:rPr lang="ar-IQ" sz="2800" dirty="0"/>
            <a:t>مهارات الاستماع الفعّال</a:t>
          </a:r>
        </a:p>
      </dgm:t>
    </dgm:pt>
    <dgm:pt modelId="{84693098-44FB-4FE8-BA10-8F2C044BEA50}" type="parTrans" cxnId="{143289AF-7B67-4AE2-97FB-5D050C0D3D49}">
      <dgm:prSet/>
      <dgm:spPr/>
      <dgm:t>
        <a:bodyPr/>
        <a:lstStyle/>
        <a:p>
          <a:pPr rtl="1"/>
          <a:endParaRPr lang="ar-IQ"/>
        </a:p>
      </dgm:t>
    </dgm:pt>
    <dgm:pt modelId="{04C763DD-6259-48AD-87A0-69E42F16343A}" type="sibTrans" cxnId="{143289AF-7B67-4AE2-97FB-5D050C0D3D49}">
      <dgm:prSet/>
      <dgm:spPr/>
      <dgm:t>
        <a:bodyPr/>
        <a:lstStyle/>
        <a:p>
          <a:pPr rtl="1"/>
          <a:endParaRPr lang="ar-IQ"/>
        </a:p>
      </dgm:t>
    </dgm:pt>
    <dgm:pt modelId="{7C0403C6-4B25-430A-BEEE-7823DDE552C4}">
      <dgm:prSet phldrT="[Text]"/>
      <dgm:spPr/>
      <dgm:t>
        <a:bodyPr/>
        <a:lstStyle/>
        <a:p>
          <a:pPr rtl="1"/>
          <a:r>
            <a:rPr lang="ar-IQ" dirty="0"/>
            <a:t>احترام وجهات نظر الآخرين</a:t>
          </a:r>
        </a:p>
      </dgm:t>
    </dgm:pt>
    <dgm:pt modelId="{C49304AD-3D89-442C-B5C5-5229F4FBB493}" type="parTrans" cxnId="{C2D0D2FF-ED5B-48C6-A9FD-C51EE5BD35DC}">
      <dgm:prSet/>
      <dgm:spPr/>
      <dgm:t>
        <a:bodyPr/>
        <a:lstStyle/>
        <a:p>
          <a:pPr rtl="1"/>
          <a:endParaRPr lang="ar-IQ"/>
        </a:p>
      </dgm:t>
    </dgm:pt>
    <dgm:pt modelId="{A7B7F9A4-8A9C-4709-B624-5C8C7C15BF6A}" type="sibTrans" cxnId="{C2D0D2FF-ED5B-48C6-A9FD-C51EE5BD35DC}">
      <dgm:prSet/>
      <dgm:spPr/>
      <dgm:t>
        <a:bodyPr/>
        <a:lstStyle/>
        <a:p>
          <a:pPr rtl="1"/>
          <a:endParaRPr lang="ar-IQ"/>
        </a:p>
      </dgm:t>
    </dgm:pt>
    <dgm:pt modelId="{C795AAF5-1CB1-4B08-8672-D6252037214E}">
      <dgm:prSet phldrT="[Text]"/>
      <dgm:spPr/>
      <dgm:t>
        <a:bodyPr/>
        <a:lstStyle/>
        <a:p>
          <a:pPr rtl="1"/>
          <a:r>
            <a:rPr lang="ar-IQ" dirty="0"/>
            <a:t>إدارة الخلافات بحكمة</a:t>
          </a:r>
        </a:p>
      </dgm:t>
    </dgm:pt>
    <dgm:pt modelId="{D028E225-0ED4-4D8F-900D-497B67D77EA0}" type="parTrans" cxnId="{EAD3FBC1-7AB2-4A43-BCAA-12ACC06A7BC6}">
      <dgm:prSet/>
      <dgm:spPr/>
      <dgm:t>
        <a:bodyPr/>
        <a:lstStyle/>
        <a:p>
          <a:pPr rtl="1"/>
          <a:endParaRPr lang="ar-IQ"/>
        </a:p>
      </dgm:t>
    </dgm:pt>
    <dgm:pt modelId="{2F8CD02A-D136-486B-8E35-A999BE81C35A}" type="sibTrans" cxnId="{EAD3FBC1-7AB2-4A43-BCAA-12ACC06A7BC6}">
      <dgm:prSet/>
      <dgm:spPr/>
      <dgm:t>
        <a:bodyPr/>
        <a:lstStyle/>
        <a:p>
          <a:pPr rtl="1"/>
          <a:endParaRPr lang="ar-IQ"/>
        </a:p>
      </dgm:t>
    </dgm:pt>
    <dgm:pt modelId="{2E203E7A-5604-43D0-B8CD-B090B14D2ADA}">
      <dgm:prSet phldrT="[Text]"/>
      <dgm:spPr/>
      <dgm:t>
        <a:bodyPr/>
        <a:lstStyle/>
        <a:p>
          <a:pPr rtl="1"/>
          <a:r>
            <a:rPr lang="ar-IQ" dirty="0"/>
            <a:t>تعزيز روح التعاون والثقة بين الفريق</a:t>
          </a:r>
        </a:p>
      </dgm:t>
    </dgm:pt>
    <dgm:pt modelId="{8B1FDE53-C186-4B11-965E-3AE2EC5AC6B3}" type="parTrans" cxnId="{92A13C9D-EC58-4EF3-99FE-B9955BA782F5}">
      <dgm:prSet/>
      <dgm:spPr/>
      <dgm:t>
        <a:bodyPr/>
        <a:lstStyle/>
        <a:p>
          <a:pPr rtl="1"/>
          <a:endParaRPr lang="ar-IQ"/>
        </a:p>
      </dgm:t>
    </dgm:pt>
    <dgm:pt modelId="{C3F75649-D4C7-4C8E-9350-86E711C500E6}" type="sibTrans" cxnId="{92A13C9D-EC58-4EF3-99FE-B9955BA782F5}">
      <dgm:prSet/>
      <dgm:spPr/>
      <dgm:t>
        <a:bodyPr/>
        <a:lstStyle/>
        <a:p>
          <a:pPr rtl="1"/>
          <a:endParaRPr lang="ar-IQ"/>
        </a:p>
      </dgm:t>
    </dgm:pt>
    <dgm:pt modelId="{613992AC-C73F-47B5-AEE8-D769EE9F40DE}" type="pres">
      <dgm:prSet presAssocID="{6D377408-782D-4B12-8F58-4023484BA583}" presName="matrix" presStyleCnt="0">
        <dgm:presLayoutVars>
          <dgm:chMax val="1"/>
          <dgm:dir/>
          <dgm:resizeHandles val="exact"/>
        </dgm:presLayoutVars>
      </dgm:prSet>
      <dgm:spPr/>
    </dgm:pt>
    <dgm:pt modelId="{39C00211-2839-4D22-B66C-DC07EFCEF81B}" type="pres">
      <dgm:prSet presAssocID="{6D377408-782D-4B12-8F58-4023484BA583}" presName="diamond" presStyleLbl="bgShp" presStyleIdx="0" presStyleCnt="1"/>
      <dgm:spPr/>
    </dgm:pt>
    <dgm:pt modelId="{7058D8B6-9F9A-411E-BB3A-56E34CDFAE7E}" type="pres">
      <dgm:prSet presAssocID="{6D377408-782D-4B12-8F58-4023484BA5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95424F-052D-4E1A-B473-3C91167ABACE}" type="pres">
      <dgm:prSet presAssocID="{6D377408-782D-4B12-8F58-4023484BA5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A7E0B4-6DDE-41C9-82A2-D35ACFEFD869}" type="pres">
      <dgm:prSet presAssocID="{6D377408-782D-4B12-8F58-4023484BA5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98523D-DB78-408D-B686-B17DD911F671}" type="pres">
      <dgm:prSet presAssocID="{6D377408-782D-4B12-8F58-4023484BA5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2447C5F-A10D-4309-B79C-BBB923398144}" type="presOf" srcId="{6D377408-782D-4B12-8F58-4023484BA583}" destId="{613992AC-C73F-47B5-AEE8-D769EE9F40DE}" srcOrd="0" destOrd="0" presId="urn:microsoft.com/office/officeart/2005/8/layout/matrix3"/>
    <dgm:cxn modelId="{65C16B85-BB27-401B-B223-89C9A271E82D}" type="presOf" srcId="{2E203E7A-5604-43D0-B8CD-B090B14D2ADA}" destId="{8D98523D-DB78-408D-B686-B17DD911F671}" srcOrd="0" destOrd="0" presId="urn:microsoft.com/office/officeart/2005/8/layout/matrix3"/>
    <dgm:cxn modelId="{8F7EE48F-5C2E-4ADD-B2A2-910660CEC613}" type="presOf" srcId="{7C0403C6-4B25-430A-BEEE-7823DDE552C4}" destId="{F295424F-052D-4E1A-B473-3C91167ABACE}" srcOrd="0" destOrd="0" presId="urn:microsoft.com/office/officeart/2005/8/layout/matrix3"/>
    <dgm:cxn modelId="{92A13C9D-EC58-4EF3-99FE-B9955BA782F5}" srcId="{6D377408-782D-4B12-8F58-4023484BA583}" destId="{2E203E7A-5604-43D0-B8CD-B090B14D2ADA}" srcOrd="3" destOrd="0" parTransId="{8B1FDE53-C186-4B11-965E-3AE2EC5AC6B3}" sibTransId="{C3F75649-D4C7-4C8E-9350-86E711C500E6}"/>
    <dgm:cxn modelId="{143289AF-7B67-4AE2-97FB-5D050C0D3D49}" srcId="{6D377408-782D-4B12-8F58-4023484BA583}" destId="{26455AC0-B96C-4635-A136-8FD948F5703F}" srcOrd="0" destOrd="0" parTransId="{84693098-44FB-4FE8-BA10-8F2C044BEA50}" sibTransId="{04C763DD-6259-48AD-87A0-69E42F16343A}"/>
    <dgm:cxn modelId="{EAD3FBC1-7AB2-4A43-BCAA-12ACC06A7BC6}" srcId="{6D377408-782D-4B12-8F58-4023484BA583}" destId="{C795AAF5-1CB1-4B08-8672-D6252037214E}" srcOrd="2" destOrd="0" parTransId="{D028E225-0ED4-4D8F-900D-497B67D77EA0}" sibTransId="{2F8CD02A-D136-486B-8E35-A999BE81C35A}"/>
    <dgm:cxn modelId="{C866ABE1-CA5D-4796-92BA-7E3BC3E65C83}" type="presOf" srcId="{C795AAF5-1CB1-4B08-8672-D6252037214E}" destId="{A3A7E0B4-6DDE-41C9-82A2-D35ACFEFD869}" srcOrd="0" destOrd="0" presId="urn:microsoft.com/office/officeart/2005/8/layout/matrix3"/>
    <dgm:cxn modelId="{F9749CF3-4557-42AA-AAB9-8E36AC2F5548}" type="presOf" srcId="{26455AC0-B96C-4635-A136-8FD948F5703F}" destId="{7058D8B6-9F9A-411E-BB3A-56E34CDFAE7E}" srcOrd="0" destOrd="0" presId="urn:microsoft.com/office/officeart/2005/8/layout/matrix3"/>
    <dgm:cxn modelId="{C2D0D2FF-ED5B-48C6-A9FD-C51EE5BD35DC}" srcId="{6D377408-782D-4B12-8F58-4023484BA583}" destId="{7C0403C6-4B25-430A-BEEE-7823DDE552C4}" srcOrd="1" destOrd="0" parTransId="{C49304AD-3D89-442C-B5C5-5229F4FBB493}" sibTransId="{A7B7F9A4-8A9C-4709-B624-5C8C7C15BF6A}"/>
    <dgm:cxn modelId="{1D35C6A4-4972-498E-903D-152912C32B1E}" type="presParOf" srcId="{613992AC-C73F-47B5-AEE8-D769EE9F40DE}" destId="{39C00211-2839-4D22-B66C-DC07EFCEF81B}" srcOrd="0" destOrd="0" presId="urn:microsoft.com/office/officeart/2005/8/layout/matrix3"/>
    <dgm:cxn modelId="{0CE66582-6DD5-4D94-9B52-481570FE5BD4}" type="presParOf" srcId="{613992AC-C73F-47B5-AEE8-D769EE9F40DE}" destId="{7058D8B6-9F9A-411E-BB3A-56E34CDFAE7E}" srcOrd="1" destOrd="0" presId="urn:microsoft.com/office/officeart/2005/8/layout/matrix3"/>
    <dgm:cxn modelId="{EA188026-DE99-484D-AB52-BE80869224C2}" type="presParOf" srcId="{613992AC-C73F-47B5-AEE8-D769EE9F40DE}" destId="{F295424F-052D-4E1A-B473-3C91167ABACE}" srcOrd="2" destOrd="0" presId="urn:microsoft.com/office/officeart/2005/8/layout/matrix3"/>
    <dgm:cxn modelId="{AEB95B0E-8164-47C5-A1FA-21FC41B360A1}" type="presParOf" srcId="{613992AC-C73F-47B5-AEE8-D769EE9F40DE}" destId="{A3A7E0B4-6DDE-41C9-82A2-D35ACFEFD869}" srcOrd="3" destOrd="0" presId="urn:microsoft.com/office/officeart/2005/8/layout/matrix3"/>
    <dgm:cxn modelId="{667AAB30-27A0-464F-97ED-92D0F1BE1859}" type="presParOf" srcId="{613992AC-C73F-47B5-AEE8-D769EE9F40DE}" destId="{8D98523D-DB78-408D-B686-B17DD911F67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8DA04-1480-433C-810D-C15FA8BFF584}">
      <dsp:nvSpPr>
        <dsp:cNvPr id="0" name=""/>
        <dsp:cNvSpPr/>
      </dsp:nvSpPr>
      <dsp:spPr>
        <a:xfrm rot="5400000">
          <a:off x="4580185" y="264899"/>
          <a:ext cx="2106791" cy="183290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500" kern="1200" dirty="0"/>
        </a:p>
      </dsp:txBody>
      <dsp:txXfrm rot="-5400000">
        <a:off x="5002754" y="456266"/>
        <a:ext cx="1261652" cy="1450175"/>
      </dsp:txXfrm>
    </dsp:sp>
    <dsp:sp modelId="{4807B349-3F65-452F-B008-3BFD03760182}">
      <dsp:nvSpPr>
        <dsp:cNvPr id="0" name=""/>
        <dsp:cNvSpPr/>
      </dsp:nvSpPr>
      <dsp:spPr>
        <a:xfrm>
          <a:off x="6102795" y="422930"/>
          <a:ext cx="2351179" cy="126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419D1-4CE3-4A5E-8C2B-33D91CC76DCB}">
      <dsp:nvSpPr>
        <dsp:cNvPr id="0" name=""/>
        <dsp:cNvSpPr/>
      </dsp:nvSpPr>
      <dsp:spPr>
        <a:xfrm rot="5400000">
          <a:off x="2495837" y="266458"/>
          <a:ext cx="2106791" cy="183290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600" kern="1200"/>
        </a:p>
      </dsp:txBody>
      <dsp:txXfrm rot="-5400000">
        <a:off x="2918406" y="457825"/>
        <a:ext cx="1261652" cy="1450175"/>
      </dsp:txXfrm>
    </dsp:sp>
    <dsp:sp modelId="{A2E0C6FE-A702-4DD9-8F96-BA1E75F7D4AD}">
      <dsp:nvSpPr>
        <dsp:cNvPr id="0" name=""/>
        <dsp:cNvSpPr/>
      </dsp:nvSpPr>
      <dsp:spPr>
        <a:xfrm rot="5400000">
          <a:off x="3549994" y="1973128"/>
          <a:ext cx="2106791" cy="183290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500" kern="1200" dirty="0"/>
        </a:p>
      </dsp:txBody>
      <dsp:txXfrm rot="-5400000">
        <a:off x="3972563" y="2164495"/>
        <a:ext cx="1261652" cy="1450175"/>
      </dsp:txXfrm>
    </dsp:sp>
    <dsp:sp modelId="{80E75744-4B4C-40AC-9926-B9FA635688EF}">
      <dsp:nvSpPr>
        <dsp:cNvPr id="0" name=""/>
        <dsp:cNvSpPr/>
      </dsp:nvSpPr>
      <dsp:spPr>
        <a:xfrm rot="19617052">
          <a:off x="36828" y="2891576"/>
          <a:ext cx="3805497" cy="126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kern="1200" dirty="0">
              <a:highlight>
                <a:srgbClr val="FFFF00"/>
              </a:highlight>
            </a:rPr>
            <a:t>هل يولد الإنسان قائدًا بالفطرة أم يكتسب مهارات القيادة ؟</a:t>
          </a:r>
        </a:p>
      </dsp:txBody>
      <dsp:txXfrm>
        <a:off x="36828" y="2891576"/>
        <a:ext cx="3805497" cy="1264074"/>
      </dsp:txXfrm>
    </dsp:sp>
    <dsp:sp modelId="{876870B2-52C6-4574-B2BE-35955F43131B}">
      <dsp:nvSpPr>
        <dsp:cNvPr id="0" name=""/>
        <dsp:cNvSpPr/>
      </dsp:nvSpPr>
      <dsp:spPr>
        <a:xfrm rot="5400000">
          <a:off x="5535694" y="1976520"/>
          <a:ext cx="2106791" cy="183290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600" kern="1200"/>
        </a:p>
      </dsp:txBody>
      <dsp:txXfrm rot="-5400000">
        <a:off x="5958263" y="2167887"/>
        <a:ext cx="1261652" cy="1450175"/>
      </dsp:txXfrm>
    </dsp:sp>
    <dsp:sp modelId="{78BD97A3-F0CE-4605-BCAF-B3BA5DF152D3}">
      <dsp:nvSpPr>
        <dsp:cNvPr id="0" name=""/>
        <dsp:cNvSpPr/>
      </dsp:nvSpPr>
      <dsp:spPr>
        <a:xfrm rot="5400000">
          <a:off x="4571991" y="3716574"/>
          <a:ext cx="2106791" cy="183290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500" kern="1200" dirty="0"/>
        </a:p>
      </dsp:txBody>
      <dsp:txXfrm rot="-5400000">
        <a:off x="4994560" y="3907941"/>
        <a:ext cx="1261652" cy="1450175"/>
      </dsp:txXfrm>
    </dsp:sp>
    <dsp:sp modelId="{9E1E4D9C-2682-4D50-AA00-DB4D142A6F11}">
      <dsp:nvSpPr>
        <dsp:cNvPr id="0" name=""/>
        <dsp:cNvSpPr/>
      </dsp:nvSpPr>
      <dsp:spPr>
        <a:xfrm rot="1975297">
          <a:off x="7269357" y="3857261"/>
          <a:ext cx="2351179" cy="126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kern="1200" dirty="0"/>
            <a:t>💡</a:t>
          </a:r>
          <a:r>
            <a:rPr lang="ar-IQ" sz="5400" kern="1200" dirty="0">
              <a:highlight>
                <a:srgbClr val="FFFF00"/>
              </a:highlight>
            </a:rPr>
            <a:t>ناقش</a:t>
          </a:r>
          <a:r>
            <a:rPr lang="ar-IQ" sz="3600" kern="1200" dirty="0"/>
            <a:t> </a:t>
          </a:r>
        </a:p>
      </dsp:txBody>
      <dsp:txXfrm>
        <a:off x="7269357" y="3857261"/>
        <a:ext cx="2351179" cy="1264074"/>
      </dsp:txXfrm>
    </dsp:sp>
    <dsp:sp modelId="{F67D7631-B2A2-4B7E-9B70-A12D05E5D5D1}">
      <dsp:nvSpPr>
        <dsp:cNvPr id="0" name=""/>
        <dsp:cNvSpPr/>
      </dsp:nvSpPr>
      <dsp:spPr>
        <a:xfrm rot="5400000">
          <a:off x="2633544" y="3716574"/>
          <a:ext cx="2106791" cy="183290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3600" kern="1200"/>
        </a:p>
      </dsp:txBody>
      <dsp:txXfrm rot="-5400000">
        <a:off x="3056113" y="3907941"/>
        <a:ext cx="1261652" cy="1450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9C076-F32B-4ED1-AB34-03F31B22F01B}">
      <dsp:nvSpPr>
        <dsp:cNvPr id="0" name=""/>
        <dsp:cNvSpPr/>
      </dsp:nvSpPr>
      <dsp:spPr>
        <a:xfrm>
          <a:off x="2726" y="0"/>
          <a:ext cx="3123117" cy="5854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يشرف على تنفيذ المهام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يركز على الأهداف التنظيمية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يفرض القواعد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يتأكد من الالتزام بالإجراءات </a:t>
          </a:r>
        </a:p>
      </dsp:txBody>
      <dsp:txXfrm>
        <a:off x="2726" y="2341753"/>
        <a:ext cx="3123117" cy="2341753"/>
      </dsp:txXfrm>
    </dsp:sp>
    <dsp:sp modelId="{EA89FC26-AF66-4D7A-9756-5F120FD3F913}">
      <dsp:nvSpPr>
        <dsp:cNvPr id="0" name=""/>
        <dsp:cNvSpPr/>
      </dsp:nvSpPr>
      <dsp:spPr>
        <a:xfrm>
          <a:off x="589530" y="351262"/>
          <a:ext cx="1949509" cy="194950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F57154-1845-44A2-8144-2806E31C2A42}">
      <dsp:nvSpPr>
        <dsp:cNvPr id="0" name=""/>
        <dsp:cNvSpPr/>
      </dsp:nvSpPr>
      <dsp:spPr>
        <a:xfrm>
          <a:off x="3219537" y="0"/>
          <a:ext cx="3123117" cy="5854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2400" kern="1200" dirty="0">
            <a:solidFill>
              <a:schemeClr val="accent2"/>
            </a:solidFill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يلهم</a:t>
          </a:r>
          <a:r>
            <a:rPr lang="ar-IQ" sz="2400" kern="1200" dirty="0">
              <a:solidFill>
                <a:schemeClr val="accent2"/>
              </a:solidFill>
            </a:rPr>
            <a:t> </a:t>
          </a:r>
          <a:r>
            <a:rPr lang="ar-IQ" sz="2400" kern="1200" dirty="0">
              <a:solidFill>
                <a:schemeClr val="tx2"/>
              </a:solidFill>
            </a:rPr>
            <a:t>الفريق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يبتكر حلول جديدة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>
              <a:solidFill>
                <a:schemeClr val="tx2"/>
              </a:solidFill>
            </a:rPr>
            <a:t>يركز على تطوير الافراد </a:t>
          </a:r>
          <a:br>
            <a:rPr lang="ar-IQ" sz="2400" kern="1200" dirty="0">
              <a:solidFill>
                <a:schemeClr val="accent2"/>
              </a:solidFill>
            </a:rPr>
          </a:br>
          <a:r>
            <a:rPr lang="ar-IQ" sz="2400" kern="1200" dirty="0">
              <a:solidFill>
                <a:schemeClr val="tx2"/>
              </a:solidFill>
            </a:rPr>
            <a:t>يبني بيئة عمل إيجابية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IQ" sz="1600" kern="1200" dirty="0">
            <a:solidFill>
              <a:schemeClr val="accent2"/>
            </a:solidFill>
          </a:endParaRPr>
        </a:p>
      </dsp:txBody>
      <dsp:txXfrm>
        <a:off x="3219537" y="2341753"/>
        <a:ext cx="3123117" cy="2341753"/>
      </dsp:txXfrm>
    </dsp:sp>
    <dsp:sp modelId="{1170BFC2-1169-4B4F-9514-9287788B6FF2}">
      <dsp:nvSpPr>
        <dsp:cNvPr id="0" name=""/>
        <dsp:cNvSpPr/>
      </dsp:nvSpPr>
      <dsp:spPr>
        <a:xfrm>
          <a:off x="3806341" y="351262"/>
          <a:ext cx="1949509" cy="194950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6B0E6C-7D6D-4CCE-A26B-13CBC0E0C725}">
      <dsp:nvSpPr>
        <dsp:cNvPr id="0" name=""/>
        <dsp:cNvSpPr/>
      </dsp:nvSpPr>
      <dsp:spPr>
        <a:xfrm>
          <a:off x="253815" y="4683506"/>
          <a:ext cx="5837750" cy="878157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9B2AF-1388-4D5F-8CF7-9336BD66D520}">
      <dsp:nvSpPr>
        <dsp:cNvPr id="0" name=""/>
        <dsp:cNvSpPr/>
      </dsp:nvSpPr>
      <dsp:spPr>
        <a:xfrm>
          <a:off x="2214439" y="2740099"/>
          <a:ext cx="1920696" cy="1648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kern="1200" dirty="0">
              <a:solidFill>
                <a:schemeClr val="tx1"/>
              </a:solidFill>
            </a:rPr>
            <a:t>بناء علاقات قوية </a:t>
          </a:r>
        </a:p>
      </dsp:txBody>
      <dsp:txXfrm>
        <a:off x="2511912" y="2995488"/>
        <a:ext cx="1325750" cy="1138197"/>
      </dsp:txXfrm>
    </dsp:sp>
    <dsp:sp modelId="{FFB074E2-CBA8-4002-BC26-CA75C4656A68}">
      <dsp:nvSpPr>
        <dsp:cNvPr id="0" name=""/>
        <dsp:cNvSpPr/>
      </dsp:nvSpPr>
      <dsp:spPr>
        <a:xfrm>
          <a:off x="2260266" y="3477464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F6173-E03D-4E3F-801D-F5E2F536E196}">
      <dsp:nvSpPr>
        <dsp:cNvPr id="0" name=""/>
        <dsp:cNvSpPr/>
      </dsp:nvSpPr>
      <dsp:spPr>
        <a:xfrm>
          <a:off x="561580" y="1828488"/>
          <a:ext cx="1920696" cy="164897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0A700-EC74-4E08-9AAD-6D18F2C76423}">
      <dsp:nvSpPr>
        <dsp:cNvPr id="0" name=""/>
        <dsp:cNvSpPr/>
      </dsp:nvSpPr>
      <dsp:spPr>
        <a:xfrm>
          <a:off x="1877349" y="3258449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03806-472C-4AE8-B705-9E02F2355875}">
      <dsp:nvSpPr>
        <dsp:cNvPr id="0" name=""/>
        <dsp:cNvSpPr/>
      </dsp:nvSpPr>
      <dsp:spPr>
        <a:xfrm>
          <a:off x="3867297" y="1823221"/>
          <a:ext cx="1920696" cy="1648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kern="1200" dirty="0">
              <a:solidFill>
                <a:schemeClr val="tx1"/>
              </a:solidFill>
            </a:rPr>
            <a:t>زيادة الإنتاجية والكفاءة </a:t>
          </a:r>
        </a:p>
      </dsp:txBody>
      <dsp:txXfrm>
        <a:off x="4164770" y="2078610"/>
        <a:ext cx="1325750" cy="1138197"/>
      </dsp:txXfrm>
    </dsp:sp>
    <dsp:sp modelId="{501D93EE-5349-496B-BE9E-A257D5BF3B26}">
      <dsp:nvSpPr>
        <dsp:cNvPr id="0" name=""/>
        <dsp:cNvSpPr/>
      </dsp:nvSpPr>
      <dsp:spPr>
        <a:xfrm>
          <a:off x="5189176" y="3249671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E685-CCF5-47D2-9D73-16BBF16AF249}">
      <dsp:nvSpPr>
        <dsp:cNvPr id="0" name=""/>
        <dsp:cNvSpPr/>
      </dsp:nvSpPr>
      <dsp:spPr>
        <a:xfrm>
          <a:off x="5519137" y="2736588"/>
          <a:ext cx="1920696" cy="164897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9ADD7-A611-4D2D-B391-98B7A35E8FC9}">
      <dsp:nvSpPr>
        <dsp:cNvPr id="0" name=""/>
        <dsp:cNvSpPr/>
      </dsp:nvSpPr>
      <dsp:spPr>
        <a:xfrm>
          <a:off x="5565983" y="3470441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0F5A5-8A71-402C-8763-599B4DA07B89}">
      <dsp:nvSpPr>
        <dsp:cNvPr id="0" name=""/>
        <dsp:cNvSpPr/>
      </dsp:nvSpPr>
      <dsp:spPr>
        <a:xfrm>
          <a:off x="2214439" y="916877"/>
          <a:ext cx="1920696" cy="1648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kern="1200" dirty="0">
              <a:solidFill>
                <a:schemeClr val="tx1"/>
              </a:solidFill>
            </a:rPr>
            <a:t>مهارة حل المشكلات واتخاذ القرار </a:t>
          </a:r>
        </a:p>
      </dsp:txBody>
      <dsp:txXfrm>
        <a:off x="2511912" y="1172266"/>
        <a:ext cx="1325750" cy="1138197"/>
      </dsp:txXfrm>
    </dsp:sp>
    <dsp:sp modelId="{9EDEFD55-63BA-4D63-8F1B-FEA6B5BE9C4F}">
      <dsp:nvSpPr>
        <dsp:cNvPr id="0" name=""/>
        <dsp:cNvSpPr/>
      </dsp:nvSpPr>
      <dsp:spPr>
        <a:xfrm>
          <a:off x="3530208" y="948040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E3978-5F4E-462C-9695-F1912367C60F}">
      <dsp:nvSpPr>
        <dsp:cNvPr id="0" name=""/>
        <dsp:cNvSpPr/>
      </dsp:nvSpPr>
      <dsp:spPr>
        <a:xfrm>
          <a:off x="3867297" y="0"/>
          <a:ext cx="1920696" cy="164897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B0719-F0D6-43E9-B5E4-29B7F77B9DA5}">
      <dsp:nvSpPr>
        <dsp:cNvPr id="0" name=""/>
        <dsp:cNvSpPr/>
      </dsp:nvSpPr>
      <dsp:spPr>
        <a:xfrm>
          <a:off x="3921272" y="730780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39F0A-BAC4-4C78-BE2F-DB18902E1BD3}">
      <dsp:nvSpPr>
        <dsp:cNvPr id="0" name=""/>
        <dsp:cNvSpPr/>
      </dsp:nvSpPr>
      <dsp:spPr>
        <a:xfrm>
          <a:off x="5519137" y="913366"/>
          <a:ext cx="1920696" cy="1648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kern="1200" dirty="0">
              <a:solidFill>
                <a:schemeClr val="tx1"/>
              </a:solidFill>
            </a:rPr>
            <a:t>تحسين مهارات التواصل والتعاون   </a:t>
          </a:r>
        </a:p>
      </dsp:txBody>
      <dsp:txXfrm>
        <a:off x="5816610" y="1168755"/>
        <a:ext cx="1325750" cy="1138197"/>
      </dsp:txXfrm>
    </dsp:sp>
    <dsp:sp modelId="{17F50876-6839-4BCD-8B78-C87988E801CC}">
      <dsp:nvSpPr>
        <dsp:cNvPr id="0" name=""/>
        <dsp:cNvSpPr/>
      </dsp:nvSpPr>
      <dsp:spPr>
        <a:xfrm>
          <a:off x="7181161" y="1644147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140BF-C9CD-4370-A419-39775C2C51E1}">
      <dsp:nvSpPr>
        <dsp:cNvPr id="0" name=""/>
        <dsp:cNvSpPr/>
      </dsp:nvSpPr>
      <dsp:spPr>
        <a:xfrm>
          <a:off x="7171996" y="1840339"/>
          <a:ext cx="1920696" cy="164897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6180A-81F3-4A46-8AC1-9B2685563407}">
      <dsp:nvSpPr>
        <dsp:cNvPr id="0" name=""/>
        <dsp:cNvSpPr/>
      </dsp:nvSpPr>
      <dsp:spPr>
        <a:xfrm>
          <a:off x="7546766" y="1870184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B48CA-08C4-4B37-8245-93327ADAFD95}">
      <dsp:nvSpPr>
        <dsp:cNvPr id="0" name=""/>
        <dsp:cNvSpPr/>
      </dsp:nvSpPr>
      <dsp:spPr>
        <a:xfrm>
          <a:off x="7171996" y="17556"/>
          <a:ext cx="1920696" cy="1648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kern="1200" dirty="0">
              <a:solidFill>
                <a:schemeClr val="tx1"/>
              </a:solidFill>
            </a:rPr>
            <a:t>تنمية</a:t>
          </a:r>
          <a:r>
            <a:rPr lang="ar-IQ" sz="2000" kern="1200" baseline="0" dirty="0">
              <a:solidFill>
                <a:schemeClr val="tx1"/>
              </a:solidFill>
            </a:rPr>
            <a:t> مهارات القيادة وتحمل المسؤولية </a:t>
          </a:r>
          <a:endParaRPr lang="ar-IQ" sz="2000" kern="1200" dirty="0">
            <a:solidFill>
              <a:schemeClr val="tx1"/>
            </a:solidFill>
          </a:endParaRPr>
        </a:p>
      </dsp:txBody>
      <dsp:txXfrm>
        <a:off x="7469469" y="272945"/>
        <a:ext cx="1325750" cy="1138197"/>
      </dsp:txXfrm>
    </dsp:sp>
    <dsp:sp modelId="{2D17CC5A-FD2A-44FB-8AB6-BD09E4345A2A}">
      <dsp:nvSpPr>
        <dsp:cNvPr id="0" name=""/>
        <dsp:cNvSpPr/>
      </dsp:nvSpPr>
      <dsp:spPr>
        <a:xfrm>
          <a:off x="8834020" y="756676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D4B96-D5F5-4708-99AF-78D9AA3DBD76}">
      <dsp:nvSpPr>
        <dsp:cNvPr id="0" name=""/>
        <dsp:cNvSpPr/>
      </dsp:nvSpPr>
      <dsp:spPr>
        <a:xfrm>
          <a:off x="8824854" y="937506"/>
          <a:ext cx="1920696" cy="164897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rcRect/>
          <a:stretch>
            <a:fillRect l="-26000" r="-2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9F97E-88F5-4959-ADB3-DD6A399AE000}">
      <dsp:nvSpPr>
        <dsp:cNvPr id="0" name=""/>
        <dsp:cNvSpPr/>
      </dsp:nvSpPr>
      <dsp:spPr>
        <a:xfrm>
          <a:off x="9207771" y="974374"/>
          <a:ext cx="224047" cy="1931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7506-C8AD-4DE7-9DE7-2BECDDFEC02F}">
      <dsp:nvSpPr>
        <dsp:cNvPr id="0" name=""/>
        <dsp:cNvSpPr/>
      </dsp:nvSpPr>
      <dsp:spPr>
        <a:xfrm>
          <a:off x="2285131" y="1980"/>
          <a:ext cx="1779736" cy="11568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b="1" kern="1200" dirty="0">
              <a:solidFill>
                <a:schemeClr val="tx1"/>
              </a:solidFill>
            </a:rPr>
            <a:t>اتخاذ القرارات الصعبة </a:t>
          </a:r>
        </a:p>
      </dsp:txBody>
      <dsp:txXfrm>
        <a:off x="2341603" y="58452"/>
        <a:ext cx="1666792" cy="1043884"/>
      </dsp:txXfrm>
    </dsp:sp>
    <dsp:sp modelId="{24C25F26-EAE6-4AE4-B69C-8EC3EC0DF6FF}">
      <dsp:nvSpPr>
        <dsp:cNvPr id="0" name=""/>
        <dsp:cNvSpPr/>
      </dsp:nvSpPr>
      <dsp:spPr>
        <a:xfrm>
          <a:off x="863638" y="580395"/>
          <a:ext cx="4622722" cy="4622722"/>
        </a:xfrm>
        <a:custGeom>
          <a:avLst/>
          <a:gdLst/>
          <a:ahLst/>
          <a:cxnLst/>
          <a:rect l="0" t="0" r="0" b="0"/>
          <a:pathLst>
            <a:path>
              <a:moveTo>
                <a:pt x="3213457" y="183307"/>
              </a:moveTo>
              <a:arcTo wR="2311361" hR="2311361" stAng="17578344" swAng="19616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8C31-4FDE-49DC-8F4A-38288A6EEEA5}">
      <dsp:nvSpPr>
        <dsp:cNvPr id="0" name=""/>
        <dsp:cNvSpPr/>
      </dsp:nvSpPr>
      <dsp:spPr>
        <a:xfrm>
          <a:off x="4483367" y="1599092"/>
          <a:ext cx="1779736" cy="1156828"/>
        </a:xfrm>
        <a:prstGeom prst="roundRect">
          <a:avLst/>
        </a:prstGeom>
        <a:gradFill rotWithShape="0">
          <a:gsLst>
            <a:gs pos="0">
              <a:schemeClr val="accent4">
                <a:hueOff val="-2027575"/>
                <a:satOff val="643"/>
                <a:lumOff val="-58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2027575"/>
                <a:satOff val="643"/>
                <a:lumOff val="-58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2027575"/>
                <a:satOff val="643"/>
                <a:lumOff val="-58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b="1" kern="1200" dirty="0">
              <a:solidFill>
                <a:schemeClr val="tx1"/>
              </a:solidFill>
            </a:rPr>
            <a:t>بناء فريق فعال والتعامل مع الاختلافات </a:t>
          </a:r>
        </a:p>
      </dsp:txBody>
      <dsp:txXfrm>
        <a:off x="4539839" y="1655564"/>
        <a:ext cx="1666792" cy="1043884"/>
      </dsp:txXfrm>
    </dsp:sp>
    <dsp:sp modelId="{2B921313-71FF-4524-8145-CC4607C9FC2F}">
      <dsp:nvSpPr>
        <dsp:cNvPr id="0" name=""/>
        <dsp:cNvSpPr/>
      </dsp:nvSpPr>
      <dsp:spPr>
        <a:xfrm>
          <a:off x="863638" y="580395"/>
          <a:ext cx="4622722" cy="4622722"/>
        </a:xfrm>
        <a:custGeom>
          <a:avLst/>
          <a:gdLst/>
          <a:ahLst/>
          <a:cxnLst/>
          <a:rect l="0" t="0" r="0" b="0"/>
          <a:pathLst>
            <a:path>
              <a:moveTo>
                <a:pt x="4619550" y="2190300"/>
              </a:moveTo>
              <a:arcTo wR="2311361" hR="2311361" stAng="21419861" swAng="2196370"/>
            </a:path>
          </a:pathLst>
        </a:custGeom>
        <a:noFill/>
        <a:ln w="9525" cap="flat" cmpd="sng" algn="ctr">
          <a:solidFill>
            <a:schemeClr val="accent4">
              <a:hueOff val="-2027575"/>
              <a:satOff val="643"/>
              <a:lumOff val="-58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0416E-A4B4-4075-931F-4A347207B348}">
      <dsp:nvSpPr>
        <dsp:cNvPr id="0" name=""/>
        <dsp:cNvSpPr/>
      </dsp:nvSpPr>
      <dsp:spPr>
        <a:xfrm>
          <a:off x="3643716" y="4183272"/>
          <a:ext cx="1779736" cy="1156828"/>
        </a:xfrm>
        <a:prstGeom prst="roundRect">
          <a:avLst/>
        </a:prstGeom>
        <a:gradFill rotWithShape="0">
          <a:gsLst>
            <a:gs pos="0">
              <a:schemeClr val="accent4">
                <a:hueOff val="-4055151"/>
                <a:satOff val="1286"/>
                <a:lumOff val="-117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4055151"/>
                <a:satOff val="1286"/>
                <a:lumOff val="-1177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4055151"/>
                <a:satOff val="1286"/>
                <a:lumOff val="-1177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b="1" kern="1200" dirty="0">
              <a:solidFill>
                <a:schemeClr val="tx1"/>
              </a:solidFill>
            </a:rPr>
            <a:t>تحقيق التوازن بين القيادة والدراسة </a:t>
          </a:r>
        </a:p>
      </dsp:txBody>
      <dsp:txXfrm>
        <a:off x="3700188" y="4239744"/>
        <a:ext cx="1666792" cy="1043884"/>
      </dsp:txXfrm>
    </dsp:sp>
    <dsp:sp modelId="{D9062965-842D-48B8-89E1-CFDF1006BC17}">
      <dsp:nvSpPr>
        <dsp:cNvPr id="0" name=""/>
        <dsp:cNvSpPr/>
      </dsp:nvSpPr>
      <dsp:spPr>
        <a:xfrm>
          <a:off x="855777" y="582037"/>
          <a:ext cx="4622722" cy="4622722"/>
        </a:xfrm>
        <a:custGeom>
          <a:avLst/>
          <a:gdLst/>
          <a:ahLst/>
          <a:cxnLst/>
          <a:rect l="0" t="0" r="0" b="0"/>
          <a:pathLst>
            <a:path>
              <a:moveTo>
                <a:pt x="2778897" y="4574943"/>
              </a:moveTo>
              <a:arcTo wR="2311361" hR="2311361" stAng="4699790" swAng="1355522"/>
            </a:path>
          </a:pathLst>
        </a:custGeom>
        <a:noFill/>
        <a:ln w="9525" cap="flat" cmpd="sng" algn="ctr">
          <a:solidFill>
            <a:schemeClr val="accent4">
              <a:hueOff val="-4055151"/>
              <a:satOff val="1286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CCF18-A457-4F02-AB38-6F26580B3843}">
      <dsp:nvSpPr>
        <dsp:cNvPr id="0" name=""/>
        <dsp:cNvSpPr/>
      </dsp:nvSpPr>
      <dsp:spPr>
        <a:xfrm>
          <a:off x="940402" y="4197124"/>
          <a:ext cx="1779736" cy="1156828"/>
        </a:xfrm>
        <a:prstGeom prst="roundRect">
          <a:avLst/>
        </a:prstGeom>
        <a:gradFill rotWithShape="0">
          <a:gsLst>
            <a:gs pos="0">
              <a:schemeClr val="accent4">
                <a:hueOff val="-6082726"/>
                <a:satOff val="1930"/>
                <a:lumOff val="-176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6082726"/>
                <a:satOff val="1930"/>
                <a:lumOff val="-1765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6082726"/>
                <a:satOff val="1930"/>
                <a:lumOff val="-1765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b="1" kern="1200" dirty="0">
              <a:solidFill>
                <a:schemeClr val="tx1"/>
              </a:solidFill>
            </a:rPr>
            <a:t>ضعف التواصل بين الأعضاء </a:t>
          </a:r>
        </a:p>
      </dsp:txBody>
      <dsp:txXfrm>
        <a:off x="996874" y="4253596"/>
        <a:ext cx="1666792" cy="1043884"/>
      </dsp:txXfrm>
    </dsp:sp>
    <dsp:sp modelId="{EE332029-3B67-4BE2-8943-8D9DF7B4FD66}">
      <dsp:nvSpPr>
        <dsp:cNvPr id="0" name=""/>
        <dsp:cNvSpPr/>
      </dsp:nvSpPr>
      <dsp:spPr>
        <a:xfrm>
          <a:off x="863330" y="585524"/>
          <a:ext cx="4622722" cy="4622722"/>
        </a:xfrm>
        <a:custGeom>
          <a:avLst/>
          <a:gdLst/>
          <a:ahLst/>
          <a:cxnLst/>
          <a:rect l="0" t="0" r="0" b="0"/>
          <a:pathLst>
            <a:path>
              <a:moveTo>
                <a:pt x="392032" y="3599216"/>
              </a:moveTo>
              <a:arcTo wR="2311361" hR="2311361" stAng="8768322" swAng="2219239"/>
            </a:path>
          </a:pathLst>
        </a:custGeom>
        <a:noFill/>
        <a:ln w="9525" cap="flat" cmpd="sng" algn="ctr">
          <a:solidFill>
            <a:schemeClr val="accent4">
              <a:hueOff val="-6082726"/>
              <a:satOff val="1930"/>
              <a:lumOff val="-176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241A0-4227-4D17-8719-3CAED1589F53}">
      <dsp:nvSpPr>
        <dsp:cNvPr id="0" name=""/>
        <dsp:cNvSpPr/>
      </dsp:nvSpPr>
      <dsp:spPr>
        <a:xfrm>
          <a:off x="86896" y="1599092"/>
          <a:ext cx="1779736" cy="1156828"/>
        </a:xfrm>
        <a:prstGeom prst="roundRect">
          <a:avLst/>
        </a:prstGeom>
        <a:gradFill rotWithShape="0">
          <a:gsLst>
            <a:gs pos="0">
              <a:schemeClr val="accent4">
                <a:hueOff val="-8110302"/>
                <a:satOff val="2573"/>
                <a:lumOff val="-235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-8110302"/>
                <a:satOff val="2573"/>
                <a:lumOff val="-2353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8110302"/>
                <a:satOff val="2573"/>
                <a:lumOff val="-2353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000" b="1" kern="1200" dirty="0">
              <a:solidFill>
                <a:schemeClr val="tx1"/>
              </a:solidFill>
            </a:rPr>
            <a:t>التأثير على الاخرين واقناعهم </a:t>
          </a:r>
        </a:p>
      </dsp:txBody>
      <dsp:txXfrm>
        <a:off x="143368" y="1655564"/>
        <a:ext cx="1666792" cy="1043884"/>
      </dsp:txXfrm>
    </dsp:sp>
    <dsp:sp modelId="{C22E3697-8ACC-49DA-BAF7-49E58744D2A8}">
      <dsp:nvSpPr>
        <dsp:cNvPr id="0" name=""/>
        <dsp:cNvSpPr/>
      </dsp:nvSpPr>
      <dsp:spPr>
        <a:xfrm>
          <a:off x="863638" y="580395"/>
          <a:ext cx="4622722" cy="4622722"/>
        </a:xfrm>
        <a:custGeom>
          <a:avLst/>
          <a:gdLst/>
          <a:ahLst/>
          <a:cxnLst/>
          <a:rect l="0" t="0" r="0" b="0"/>
          <a:pathLst>
            <a:path>
              <a:moveTo>
                <a:pt x="402719" y="1007721"/>
              </a:moveTo>
              <a:arcTo wR="2311361" hR="2311361" stAng="12860030" swAng="1961626"/>
            </a:path>
          </a:pathLst>
        </a:custGeom>
        <a:noFill/>
        <a:ln w="9525" cap="flat" cmpd="sng" algn="ctr">
          <a:solidFill>
            <a:schemeClr val="accent4">
              <a:hueOff val="-8110302"/>
              <a:satOff val="2573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00211-2839-4D22-B66C-DC07EFCEF81B}">
      <dsp:nvSpPr>
        <dsp:cNvPr id="0" name=""/>
        <dsp:cNvSpPr/>
      </dsp:nvSpPr>
      <dsp:spPr>
        <a:xfrm>
          <a:off x="824904" y="0"/>
          <a:ext cx="4295129" cy="429512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58D8B6-9F9A-411E-BB3A-56E34CDFAE7E}">
      <dsp:nvSpPr>
        <dsp:cNvPr id="0" name=""/>
        <dsp:cNvSpPr/>
      </dsp:nvSpPr>
      <dsp:spPr>
        <a:xfrm>
          <a:off x="1232941" y="408037"/>
          <a:ext cx="1675100" cy="1675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800" kern="1200" dirty="0"/>
            <a:t>مهارات الاستماع الفعّال</a:t>
          </a:r>
        </a:p>
      </dsp:txBody>
      <dsp:txXfrm>
        <a:off x="1314713" y="489809"/>
        <a:ext cx="1511556" cy="1511556"/>
      </dsp:txXfrm>
    </dsp:sp>
    <dsp:sp modelId="{F295424F-052D-4E1A-B473-3C91167ABACE}">
      <dsp:nvSpPr>
        <dsp:cNvPr id="0" name=""/>
        <dsp:cNvSpPr/>
      </dsp:nvSpPr>
      <dsp:spPr>
        <a:xfrm>
          <a:off x="3036895" y="408037"/>
          <a:ext cx="1675100" cy="1675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500" kern="1200" dirty="0"/>
            <a:t>احترام وجهات نظر الآخرين</a:t>
          </a:r>
        </a:p>
      </dsp:txBody>
      <dsp:txXfrm>
        <a:off x="3118667" y="489809"/>
        <a:ext cx="1511556" cy="1511556"/>
      </dsp:txXfrm>
    </dsp:sp>
    <dsp:sp modelId="{A3A7E0B4-6DDE-41C9-82A2-D35ACFEFD869}">
      <dsp:nvSpPr>
        <dsp:cNvPr id="0" name=""/>
        <dsp:cNvSpPr/>
      </dsp:nvSpPr>
      <dsp:spPr>
        <a:xfrm>
          <a:off x="1232941" y="2211991"/>
          <a:ext cx="1675100" cy="1675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500" kern="1200" dirty="0"/>
            <a:t>إدارة الخلافات بحكمة</a:t>
          </a:r>
        </a:p>
      </dsp:txBody>
      <dsp:txXfrm>
        <a:off x="1314713" y="2293763"/>
        <a:ext cx="1511556" cy="1511556"/>
      </dsp:txXfrm>
    </dsp:sp>
    <dsp:sp modelId="{8D98523D-DB78-408D-B686-B17DD911F671}">
      <dsp:nvSpPr>
        <dsp:cNvPr id="0" name=""/>
        <dsp:cNvSpPr/>
      </dsp:nvSpPr>
      <dsp:spPr>
        <a:xfrm>
          <a:off x="3036895" y="2211991"/>
          <a:ext cx="1675100" cy="16751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500" kern="1200" dirty="0"/>
            <a:t>تعزيز روح التعاون والثقة بين الفريق</a:t>
          </a:r>
        </a:p>
      </dsp:txBody>
      <dsp:txXfrm>
        <a:off x="3118667" y="2293763"/>
        <a:ext cx="1511556" cy="151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48A4DF9-6720-4736-941C-B19EF2A3568D}" type="datetimeFigureOut">
              <a:rPr lang="ar-IQ" smtClean="0"/>
              <a:t>03/09/1446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C22E863-AD7F-40C8-9460-21E33372ACA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221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E863-AD7F-40C8-9460-21E33372ACAD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13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4568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609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6F5F3C-D0E9-4C70-ABEF-D93850E83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4E4B3B-9BE8-4A80-8DBF-B5FBB45C5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CBEE4CF-C8AD-490F-AE43-820EB7D90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7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DDA300-4402-4802-A46F-945AFDFA2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D18002-B689-4B5B-9EB1-F02F40C05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2DB89301-5C8A-40C5-A0A9-501962558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1876" y="1481360"/>
            <a:ext cx="3340608" cy="3340608"/>
          </a:xfrm>
          <a:custGeom>
            <a:avLst/>
            <a:gdLst>
              <a:gd name="connsiteX0" fmla="*/ 1670304 w 3340608"/>
              <a:gd name="connsiteY0" fmla="*/ 0 h 3340608"/>
              <a:gd name="connsiteX1" fmla="*/ 3340608 w 3340608"/>
              <a:gd name="connsiteY1" fmla="*/ 1670304 h 3340608"/>
              <a:gd name="connsiteX2" fmla="*/ 1670304 w 3340608"/>
              <a:gd name="connsiteY2" fmla="*/ 3340608 h 3340608"/>
              <a:gd name="connsiteX3" fmla="*/ 0 w 3340608"/>
              <a:gd name="connsiteY3" fmla="*/ 1670304 h 3340608"/>
              <a:gd name="connsiteX4" fmla="*/ 1670304 w 3340608"/>
              <a:gd name="connsiteY4" fmla="*/ 0 h 334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0608" h="3340608">
                <a:moveTo>
                  <a:pt x="1670304" y="0"/>
                </a:moveTo>
                <a:cubicBezTo>
                  <a:pt x="2592787" y="0"/>
                  <a:pt x="3340608" y="747821"/>
                  <a:pt x="3340608" y="1670304"/>
                </a:cubicBezTo>
                <a:cubicBezTo>
                  <a:pt x="3340608" y="2592787"/>
                  <a:pt x="2592787" y="3340608"/>
                  <a:pt x="1670304" y="3340608"/>
                </a:cubicBezTo>
                <a:cubicBezTo>
                  <a:pt x="747821" y="3340608"/>
                  <a:pt x="0" y="2592787"/>
                  <a:pt x="0" y="1670304"/>
                </a:cubicBezTo>
                <a:cubicBezTo>
                  <a:pt x="0" y="747821"/>
                  <a:pt x="747821" y="0"/>
                  <a:pt x="16703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87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124276-5D95-4B3C-A2AB-19BBCACC4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2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CB5DA76D-012D-4FA6-8A25-8602B1BDC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A1BBB7-4576-42EE-84EB-D39ED3D81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0"/>
            <a:ext cx="1218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843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755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0550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984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2087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91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7652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ar-SY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1279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FE04657-F5C7-47E3-8042-CF107B732FEF}" type="datetimeFigureOut">
              <a:rPr lang="ar-SY" smtClean="0"/>
              <a:t>03/09/1446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8638250-1A0D-4B72-8816-3279AAC40D3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564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r" defTabSz="914400" rtl="1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AE8FC03-03BB-4F6F-94BD-0EB5ED68A91F}"/>
              </a:ext>
            </a:extLst>
          </p:cNvPr>
          <p:cNvSpPr txBox="1"/>
          <p:nvPr/>
        </p:nvSpPr>
        <p:spPr>
          <a:xfrm>
            <a:off x="779106" y="2767280"/>
            <a:ext cx="984917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IQ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ورشة بعنوان </a:t>
            </a:r>
          </a:p>
          <a:p>
            <a:r>
              <a:rPr lang="ar-IQ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تنمية مهارات القيادة والعمل الجماعي لدى الطالب الجامعي </a:t>
            </a:r>
            <a:endParaRPr lang="ar-SY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372240E-DD0A-43AA-9B83-37F45A47C619}"/>
              </a:ext>
            </a:extLst>
          </p:cNvPr>
          <p:cNvSpPr txBox="1"/>
          <p:nvPr/>
        </p:nvSpPr>
        <p:spPr>
          <a:xfrm>
            <a:off x="3212757" y="4213981"/>
            <a:ext cx="5918886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اعداد</a:t>
            </a:r>
            <a:r>
              <a:rPr lang="ar-IQ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IQ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IQ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م.م</a:t>
            </a:r>
            <a:r>
              <a:rPr lang="ar-IQ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كتمان خضير علي</a:t>
            </a:r>
          </a:p>
          <a:p>
            <a:pPr algn="ctr"/>
            <a:r>
              <a:rPr lang="ar-IQ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الاعلام – جامعة بغداد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2025/3/2</a:t>
            </a:r>
            <a:endParaRPr lang="ar-SY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47F41-4E8D-A1C8-C4DD-29834B51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F50A4-CF08-10B0-6EFA-94D97C6D0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31" y="0"/>
            <a:ext cx="21431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7663B-91C4-5983-1ECC-3AD242586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4" y="-1"/>
            <a:ext cx="2143125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96C4E7-CA1C-E216-F470-05FE5BBB8A7A}"/>
              </a:ext>
            </a:extLst>
          </p:cNvPr>
          <p:cNvSpPr txBox="1"/>
          <p:nvPr/>
        </p:nvSpPr>
        <p:spPr>
          <a:xfrm>
            <a:off x="2175161" y="625179"/>
            <a:ext cx="7245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3200" b="1" i="1" dirty="0">
                <a:solidFill>
                  <a:schemeClr val="bg2"/>
                </a:solidFill>
              </a:rPr>
              <a:t>فوائد العمل الجماعي في الحياة الجامعية و المهنية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9958DD-7C5B-5223-C259-FEAA2FAD6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050017"/>
              </p:ext>
            </p:extLst>
          </p:nvPr>
        </p:nvGraphicFramePr>
        <p:xfrm>
          <a:off x="441523" y="1925782"/>
          <a:ext cx="11307132" cy="438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92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30F05A-97FD-B934-B6F5-56EE9214D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658226"/>
              </p:ext>
            </p:extLst>
          </p:nvPr>
        </p:nvGraphicFramePr>
        <p:xfrm>
          <a:off x="421185" y="426496"/>
          <a:ext cx="635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0CB6BB-3B43-176E-7343-02B6A0F93078}"/>
              </a:ext>
            </a:extLst>
          </p:cNvPr>
          <p:cNvSpPr txBox="1"/>
          <p:nvPr/>
        </p:nvSpPr>
        <p:spPr>
          <a:xfrm rot="1094378">
            <a:off x="7929536" y="1503916"/>
            <a:ext cx="2272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4000" b="1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💡 </a:t>
            </a:r>
            <a:r>
              <a:rPr lang="ar-IQ" sz="4000" b="1" i="1" dirty="0">
                <a:solidFill>
                  <a:schemeClr val="accent1"/>
                </a:solidFill>
                <a:highlight>
                  <a:srgbClr val="FFFF00"/>
                </a:highlight>
              </a:rPr>
              <a:t>ناقش</a:t>
            </a:r>
            <a:endParaRPr lang="ar-IQ" dirty="0">
              <a:highlight>
                <a:srgbClr val="FFFF00"/>
              </a:highlight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684168A-5FDA-04A1-F156-D851CF02ADE9}"/>
              </a:ext>
            </a:extLst>
          </p:cNvPr>
          <p:cNvSpPr/>
          <p:nvPr/>
        </p:nvSpPr>
        <p:spPr>
          <a:xfrm>
            <a:off x="7229883" y="2442075"/>
            <a:ext cx="3671455" cy="2912009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i="1" dirty="0">
                <a:solidFill>
                  <a:schemeClr val="tx1"/>
                </a:solidFill>
              </a:rPr>
              <a:t>ما أكبر مشكلة واجهتها في الفريق ؟</a:t>
            </a:r>
            <a:endParaRPr lang="ar-IQ" sz="2800" b="1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E03D2D-AA46-912A-535D-180A8F3635EA}"/>
              </a:ext>
            </a:extLst>
          </p:cNvPr>
          <p:cNvSpPr/>
          <p:nvPr/>
        </p:nvSpPr>
        <p:spPr>
          <a:xfrm>
            <a:off x="2470245" y="2211802"/>
            <a:ext cx="2251880" cy="1848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i="1" dirty="0">
                <a:solidFill>
                  <a:schemeClr val="bg1"/>
                </a:solidFill>
              </a:rPr>
              <a:t>تحديات القيادة في الحياة الجامعية </a:t>
            </a:r>
          </a:p>
        </p:txBody>
      </p:sp>
    </p:spTree>
    <p:extLst>
      <p:ext uri="{BB962C8B-B14F-4D97-AF65-F5344CB8AC3E}">
        <p14:creationId xmlns:p14="http://schemas.microsoft.com/office/powerpoint/2010/main" val="369470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B901D1-5811-F482-C4D6-5100DF8471C8}"/>
              </a:ext>
            </a:extLst>
          </p:cNvPr>
          <p:cNvSpPr txBox="1"/>
          <p:nvPr/>
        </p:nvSpPr>
        <p:spPr>
          <a:xfrm>
            <a:off x="6343923" y="1136604"/>
            <a:ext cx="4838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استراتيجيات لتحسين العمل الجماعي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95B19-ED0F-7FB7-D90C-44FF92DDA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453420"/>
              </p:ext>
            </p:extLst>
          </p:nvPr>
        </p:nvGraphicFramePr>
        <p:xfrm>
          <a:off x="206543" y="842608"/>
          <a:ext cx="5944937" cy="429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698523-BF48-DB6B-D2F9-545BD8788F66}"/>
              </a:ext>
            </a:extLst>
          </p:cNvPr>
          <p:cNvSpPr txBox="1"/>
          <p:nvPr/>
        </p:nvSpPr>
        <p:spPr>
          <a:xfrm>
            <a:off x="5535360" y="3721337"/>
            <a:ext cx="6093994" cy="400110"/>
          </a:xfrm>
          <a:prstGeom prst="borderCallout2">
            <a:avLst>
              <a:gd name="adj1" fmla="val 101277"/>
              <a:gd name="adj2" fmla="val -3123"/>
              <a:gd name="adj3" fmla="val 66362"/>
              <a:gd name="adj4" fmla="val 44186"/>
              <a:gd name="adj5" fmla="val 87107"/>
              <a:gd name="adj6" fmla="val 101716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000" dirty="0">
                <a:highlight>
                  <a:srgbClr val="FFFF00"/>
                </a:highlight>
              </a:rPr>
              <a:t>ما هي أهم استراتيجية تعتقد أنها تساهم في تحسين أداء الفريق؟ ولماذا؟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2D54F-5414-8289-3013-3DE48257275C}"/>
              </a:ext>
            </a:extLst>
          </p:cNvPr>
          <p:cNvSpPr txBox="1"/>
          <p:nvPr/>
        </p:nvSpPr>
        <p:spPr>
          <a:xfrm>
            <a:off x="5777345" y="4488545"/>
            <a:ext cx="52738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000" dirty="0">
                <a:highlight>
                  <a:srgbClr val="FFFF00"/>
                </a:highlight>
              </a:rPr>
              <a:t>كيف يمكن استخدام التكنولوجيا لتعزيز التعاون داخل الفريق؟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26CB2-F34C-92D7-E61F-D78E769F6E3F}"/>
              </a:ext>
            </a:extLst>
          </p:cNvPr>
          <p:cNvSpPr txBox="1"/>
          <p:nvPr/>
        </p:nvSpPr>
        <p:spPr>
          <a:xfrm>
            <a:off x="5320145" y="5150892"/>
            <a:ext cx="6524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000" dirty="0">
                <a:highlight>
                  <a:srgbClr val="FFFF00"/>
                </a:highlight>
              </a:rPr>
              <a:t>شارك تجربة ناجحة لك في العمل الجماعي، وما الاستراتيجية التي ساعدت في نجاحها؟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endParaRPr lang="ar-IQ" sz="2000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47B0B-6019-D713-B372-BA1964CA7E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0" y="5258154"/>
            <a:ext cx="2720975" cy="1514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066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749A9-CDB4-83B2-A911-D3DFCF2CC785}"/>
              </a:ext>
            </a:extLst>
          </p:cNvPr>
          <p:cNvSpPr txBox="1"/>
          <p:nvPr/>
        </p:nvSpPr>
        <p:spPr>
          <a:xfrm>
            <a:off x="4676565" y="381233"/>
            <a:ext cx="36896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800" dirty="0">
                <a:solidFill>
                  <a:schemeClr val="bg2"/>
                </a:solidFill>
              </a:rPr>
              <a:t>التوصيات</a:t>
            </a:r>
            <a:r>
              <a:rPr lang="ar-IQ" sz="3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DC956-973C-8E89-4A66-5161888E1879}"/>
              </a:ext>
            </a:extLst>
          </p:cNvPr>
          <p:cNvSpPr txBox="1"/>
          <p:nvPr/>
        </p:nvSpPr>
        <p:spPr>
          <a:xfrm>
            <a:off x="2997200" y="1512562"/>
            <a:ext cx="91947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التأكيد على أن القيادة مهارة مكتسبة يمكن تطويرها بالممارسة والتعلم.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بعض الأفراد يمتلكون صفات قيادية بالفطرة، لكنها تحتاج إلى صقل وتوجيه.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القيادة ليست فقط منصبًا، بل هي قدرة على التأثير والتحفيز.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العمل الجماعي يزيد من الكفاءة والإنتاجية داخل الفرق المختلفة.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القائد الفعّال يحقق نموًا شخصيًا ومهنيًا أسرع ويحقق الأهداف بكفاءة عالية ويعزز روح التعاون والابداع بين الافراد 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القائد يركز على الإلهام والرؤية المستقبلية، بينما المدير يركز على التنظيم والتنفيذ.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القيادة تتطلب علاقات إنسانية قوية، أما الإدارة فتحتاج إلى هيكلة واضحة.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العمل الجماعي يسمح بتبادل و العمل الفردي يوفر التركيز والاستقلالية.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تحديد أسلوب القيادة الشخصي (ديمقراطي، تحكمي، تفويضي...) مع تطوير نقاط القوة ومعالجة نقاط الضعف.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تحقيق التوازن بين الدراسة والقيادة والأنشطة الأخرى و زيادة الإبداع والإنتاجية في بيئات العمل والدراسة.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تعزيز بيئة الاحترام والتواصل الفعّال بين أعضاء الفريق مع الاستفادة من التجارب الشخصية لتعزيز التعلم.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000" dirty="0">
                <a:solidFill>
                  <a:schemeClr val="bg2"/>
                </a:solidFill>
              </a:rPr>
              <a:t>استخدام أدوات التواصل مثل </a:t>
            </a:r>
            <a:r>
              <a:rPr lang="en-US" sz="2000" dirty="0">
                <a:solidFill>
                  <a:schemeClr val="bg2"/>
                </a:solidFill>
              </a:rPr>
              <a:t>Microsoft Teams </a:t>
            </a:r>
            <a:r>
              <a:rPr lang="ar-IQ" sz="2000" dirty="0">
                <a:solidFill>
                  <a:schemeClr val="bg2"/>
                </a:solidFill>
              </a:rPr>
              <a:t>و</a:t>
            </a:r>
            <a:r>
              <a:rPr lang="en-US" sz="2000" dirty="0">
                <a:solidFill>
                  <a:schemeClr val="bg2"/>
                </a:solidFill>
              </a:rPr>
              <a:t>Slack.</a:t>
            </a:r>
            <a:r>
              <a:rPr lang="ar-IQ" sz="2000" dirty="0">
                <a:solidFill>
                  <a:schemeClr val="bg2"/>
                </a:solidFill>
              </a:rPr>
              <a:t> .</a:t>
            </a:r>
          </a:p>
          <a:p>
            <a:pPr marL="457200" indent="-457200" algn="r" rtl="1">
              <a:buFont typeface="+mj-lt"/>
              <a:buAutoNum type="arabicPeriod"/>
            </a:pP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392AF-721A-EF3D-8CEE-F6B28C0C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56051">
            <a:off x="366096" y="4711981"/>
            <a:ext cx="1927845" cy="172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6218F-7E24-82AE-A99D-A05DD388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12448">
            <a:off x="355360" y="2504522"/>
            <a:ext cx="1830008" cy="166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A4AD8-92E2-562D-BA12-DD12BF6EF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73907">
            <a:off x="338174" y="291387"/>
            <a:ext cx="1844665" cy="165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83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7199C-28BA-B0AC-3419-67B4805D998C}"/>
              </a:ext>
            </a:extLst>
          </p:cNvPr>
          <p:cNvSpPr txBox="1"/>
          <p:nvPr/>
        </p:nvSpPr>
        <p:spPr>
          <a:xfrm rot="20360860">
            <a:off x="3561503" y="3183839"/>
            <a:ext cx="82763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8000" dirty="0">
                <a:solidFill>
                  <a:schemeClr val="bg1"/>
                </a:solidFill>
              </a:rPr>
              <a:t>شكرا لحسن اصغائكم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C19E9-01C2-34D0-4437-7E4FA75A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582"/>
            <a:ext cx="3054361" cy="5383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388F6-8125-3C57-048A-A58F54276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96" y="0"/>
            <a:ext cx="1749704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27613-3BFE-9A3C-4066-C6FCA309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71" y="1230306"/>
            <a:ext cx="1128852" cy="1055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EE1CA-C39B-3349-13EB-314CE5AB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021" y="2032000"/>
            <a:ext cx="800100" cy="8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6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FDDAA8FC-DD14-4DA9-93BD-53A45937C803}"/>
              </a:ext>
            </a:extLst>
          </p:cNvPr>
          <p:cNvGrpSpPr/>
          <p:nvPr/>
        </p:nvGrpSpPr>
        <p:grpSpPr>
          <a:xfrm>
            <a:off x="491067" y="1595741"/>
            <a:ext cx="10955866" cy="4407583"/>
            <a:chOff x="1878695" y="1729945"/>
            <a:chExt cx="8457732" cy="3742038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3B0267E3-8C5B-419C-8248-F98E34677E7D}"/>
                </a:ext>
              </a:extLst>
            </p:cNvPr>
            <p:cNvGrpSpPr/>
            <p:nvPr/>
          </p:nvGrpSpPr>
          <p:grpSpPr>
            <a:xfrm>
              <a:off x="9045146" y="1729945"/>
              <a:ext cx="1291281" cy="1291281"/>
              <a:chOff x="9045146" y="1729945"/>
              <a:chExt cx="1291281" cy="1291281"/>
            </a:xfrm>
          </p:grpSpPr>
          <p:sp>
            <p:nvSpPr>
              <p:cNvPr id="2" name="شكل بيضاوي 1">
                <a:extLst>
                  <a:ext uri="{FF2B5EF4-FFF2-40B4-BE49-F238E27FC236}">
                    <a16:creationId xmlns:a16="http://schemas.microsoft.com/office/drawing/2014/main" id="{332D1084-84D8-4CD2-853E-68C4615BF522}"/>
                  </a:ext>
                </a:extLst>
              </p:cNvPr>
              <p:cNvSpPr/>
              <p:nvPr/>
            </p:nvSpPr>
            <p:spPr>
              <a:xfrm>
                <a:off x="9045146" y="1729945"/>
                <a:ext cx="1291281" cy="1291281"/>
              </a:xfrm>
              <a:prstGeom prst="ellipse">
                <a:avLst/>
              </a:prstGeom>
              <a:solidFill>
                <a:srgbClr val="083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92F3CDE6-5A4E-42BA-8C42-1710AD583CCE}"/>
                  </a:ext>
                </a:extLst>
              </p:cNvPr>
              <p:cNvSpPr txBox="1"/>
              <p:nvPr/>
            </p:nvSpPr>
            <p:spPr>
              <a:xfrm>
                <a:off x="9239178" y="1975705"/>
                <a:ext cx="142609" cy="78390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endParaRPr lang="ar-SY" sz="5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4F96DF5-0373-4B36-951F-69CC94B3497A}"/>
                </a:ext>
              </a:extLst>
            </p:cNvPr>
            <p:cNvGrpSpPr/>
            <p:nvPr/>
          </p:nvGrpSpPr>
          <p:grpSpPr>
            <a:xfrm>
              <a:off x="4804719" y="1729945"/>
              <a:ext cx="1291281" cy="1291281"/>
              <a:chOff x="4804719" y="1729945"/>
              <a:chExt cx="1291281" cy="1291281"/>
            </a:xfrm>
          </p:grpSpPr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9B4F1AEE-5093-47E8-B4DC-842D6C28D7C0}"/>
                  </a:ext>
                </a:extLst>
              </p:cNvPr>
              <p:cNvSpPr/>
              <p:nvPr/>
            </p:nvSpPr>
            <p:spPr>
              <a:xfrm>
                <a:off x="4804719" y="1729945"/>
                <a:ext cx="1291281" cy="1291281"/>
              </a:xfrm>
              <a:prstGeom prst="ellipse">
                <a:avLst/>
              </a:prstGeom>
              <a:solidFill>
                <a:srgbClr val="083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02404E5E-41A5-4233-8E8D-85D58C729AED}"/>
                  </a:ext>
                </a:extLst>
              </p:cNvPr>
              <p:cNvSpPr txBox="1"/>
              <p:nvPr/>
            </p:nvSpPr>
            <p:spPr>
              <a:xfrm>
                <a:off x="4984526" y="1975705"/>
                <a:ext cx="931665" cy="92333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Y" sz="5400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0A7BE461-BFC7-4E7C-91A7-0669DDA2E288}"/>
                </a:ext>
              </a:extLst>
            </p:cNvPr>
            <p:cNvGrpSpPr/>
            <p:nvPr/>
          </p:nvGrpSpPr>
          <p:grpSpPr>
            <a:xfrm>
              <a:off x="9045146" y="4118918"/>
              <a:ext cx="1291281" cy="1291281"/>
              <a:chOff x="4804719" y="1729945"/>
              <a:chExt cx="1291281" cy="1291281"/>
            </a:xfrm>
          </p:grpSpPr>
          <p:sp>
            <p:nvSpPr>
              <p:cNvPr id="9" name="شكل بيضاوي 8">
                <a:extLst>
                  <a:ext uri="{FF2B5EF4-FFF2-40B4-BE49-F238E27FC236}">
                    <a16:creationId xmlns:a16="http://schemas.microsoft.com/office/drawing/2014/main" id="{5AB1FDC2-B308-4581-B777-A27448A97158}"/>
                  </a:ext>
                </a:extLst>
              </p:cNvPr>
              <p:cNvSpPr/>
              <p:nvPr/>
            </p:nvSpPr>
            <p:spPr>
              <a:xfrm>
                <a:off x="4804719" y="1729945"/>
                <a:ext cx="1291281" cy="1291281"/>
              </a:xfrm>
              <a:prstGeom prst="ellipse">
                <a:avLst/>
              </a:prstGeom>
              <a:solidFill>
                <a:srgbClr val="083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4282AD3A-8D84-496D-B000-D3BB28F83E79}"/>
                  </a:ext>
                </a:extLst>
              </p:cNvPr>
              <p:cNvSpPr txBox="1"/>
              <p:nvPr/>
            </p:nvSpPr>
            <p:spPr>
              <a:xfrm>
                <a:off x="4947455" y="1975704"/>
                <a:ext cx="931665" cy="92333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Y" sz="5400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98AE0E8-3DED-4C08-AA08-2C53554DDB4D}"/>
                </a:ext>
              </a:extLst>
            </p:cNvPr>
            <p:cNvGrpSpPr/>
            <p:nvPr/>
          </p:nvGrpSpPr>
          <p:grpSpPr>
            <a:xfrm>
              <a:off x="4804719" y="4180702"/>
              <a:ext cx="1291281" cy="1291281"/>
              <a:chOff x="4804719" y="1729945"/>
              <a:chExt cx="1291281" cy="1291281"/>
            </a:xfrm>
          </p:grpSpPr>
          <p:sp>
            <p:nvSpPr>
              <p:cNvPr id="12" name="شكل بيضاوي 11">
                <a:extLst>
                  <a:ext uri="{FF2B5EF4-FFF2-40B4-BE49-F238E27FC236}">
                    <a16:creationId xmlns:a16="http://schemas.microsoft.com/office/drawing/2014/main" id="{091507F9-4A3B-4893-B089-B6A796033541}"/>
                  </a:ext>
                </a:extLst>
              </p:cNvPr>
              <p:cNvSpPr/>
              <p:nvPr/>
            </p:nvSpPr>
            <p:spPr>
              <a:xfrm>
                <a:off x="4804719" y="1729945"/>
                <a:ext cx="1291281" cy="1291281"/>
              </a:xfrm>
              <a:prstGeom prst="ellipse">
                <a:avLst/>
              </a:prstGeom>
              <a:solidFill>
                <a:srgbClr val="083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9885816F-F65E-4C2E-A6DC-5E74B2B35844}"/>
                  </a:ext>
                </a:extLst>
              </p:cNvPr>
              <p:cNvSpPr txBox="1"/>
              <p:nvPr/>
            </p:nvSpPr>
            <p:spPr>
              <a:xfrm>
                <a:off x="4952465" y="2036112"/>
                <a:ext cx="995785" cy="92333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Y" sz="5400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EC6B168D-F3D8-48D8-9BEA-E69964C7920C}"/>
                </a:ext>
              </a:extLst>
            </p:cNvPr>
            <p:cNvSpPr txBox="1"/>
            <p:nvPr/>
          </p:nvSpPr>
          <p:spPr>
            <a:xfrm>
              <a:off x="6200592" y="2061918"/>
              <a:ext cx="284455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endParaRPr lang="ar-SY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9C31D8B-466B-4490-AD4C-74892486B0A0}"/>
                </a:ext>
              </a:extLst>
            </p:cNvPr>
            <p:cNvSpPr txBox="1"/>
            <p:nvPr/>
          </p:nvSpPr>
          <p:spPr>
            <a:xfrm>
              <a:off x="1945940" y="2144752"/>
              <a:ext cx="284455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endParaRPr lang="ar-SY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6117804-C8CD-4E00-BE19-771843B9D783}"/>
                </a:ext>
              </a:extLst>
            </p:cNvPr>
            <p:cNvSpPr txBox="1"/>
            <p:nvPr/>
          </p:nvSpPr>
          <p:spPr>
            <a:xfrm>
              <a:off x="6177470" y="4707517"/>
              <a:ext cx="2844554" cy="2351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endParaRPr lang="ar-SY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59A536B5-7AA2-4041-A6E5-8F94661B868B}"/>
                </a:ext>
              </a:extLst>
            </p:cNvPr>
            <p:cNvSpPr txBox="1"/>
            <p:nvPr/>
          </p:nvSpPr>
          <p:spPr>
            <a:xfrm>
              <a:off x="1878695" y="4717701"/>
              <a:ext cx="2844554" cy="2351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"/>
              <a:endParaRPr lang="ar-SY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8F1C14C-B6AF-4D9F-AA87-9AB23B4886C6}"/>
              </a:ext>
            </a:extLst>
          </p:cNvPr>
          <p:cNvSpPr/>
          <p:nvPr/>
        </p:nvSpPr>
        <p:spPr>
          <a:xfrm>
            <a:off x="0" y="0"/>
            <a:ext cx="12192000" cy="1459590"/>
          </a:xfrm>
          <a:prstGeom prst="rect">
            <a:avLst/>
          </a:prstGeom>
          <a:solidFill>
            <a:srgbClr val="083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C94B938-53FC-46F8-B3FF-E299E3E3A172}"/>
              </a:ext>
            </a:extLst>
          </p:cNvPr>
          <p:cNvSpPr txBox="1"/>
          <p:nvPr/>
        </p:nvSpPr>
        <p:spPr>
          <a:xfrm>
            <a:off x="1944396" y="471059"/>
            <a:ext cx="76364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6000" dirty="0">
                <a:solidFill>
                  <a:schemeClr val="bg1"/>
                </a:solidFill>
              </a:rPr>
              <a:t>اهداف الورشة</a:t>
            </a:r>
            <a:endParaRPr lang="ar-SY" sz="6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B52C31-2F7C-783C-B830-5A0184EA80E7}"/>
              </a:ext>
            </a:extLst>
          </p:cNvPr>
          <p:cNvSpPr txBox="1"/>
          <p:nvPr/>
        </p:nvSpPr>
        <p:spPr>
          <a:xfrm>
            <a:off x="6529015" y="2057707"/>
            <a:ext cx="2897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 i="1" dirty="0">
                <a:solidFill>
                  <a:schemeClr val="bg1"/>
                </a:solidFill>
              </a:rPr>
              <a:t>فهم مفهوم القيادة وأهميتها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1F49F8-7B6D-EFDA-0A3B-6D5C3B13217B}"/>
              </a:ext>
            </a:extLst>
          </p:cNvPr>
          <p:cNvSpPr txBox="1"/>
          <p:nvPr/>
        </p:nvSpPr>
        <p:spPr>
          <a:xfrm>
            <a:off x="1092452" y="2084324"/>
            <a:ext cx="3022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 i="1" dirty="0">
                <a:solidFill>
                  <a:schemeClr val="bg1"/>
                </a:solidFill>
              </a:rPr>
              <a:t>تطوير مهارات القيادة لدى الطلاب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5B6DEB-313B-D761-3E5C-D0F15C8CD64A}"/>
              </a:ext>
            </a:extLst>
          </p:cNvPr>
          <p:cNvSpPr txBox="1"/>
          <p:nvPr/>
        </p:nvSpPr>
        <p:spPr>
          <a:xfrm>
            <a:off x="6716244" y="4918226"/>
            <a:ext cx="2777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 i="1" dirty="0">
                <a:solidFill>
                  <a:schemeClr val="bg1"/>
                </a:solidFill>
              </a:rPr>
              <a:t>تعزيز مفهوم العمل الجماعي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6C96D2-C35A-A415-D704-47CDA70F3FB1}"/>
              </a:ext>
            </a:extLst>
          </p:cNvPr>
          <p:cNvSpPr txBox="1"/>
          <p:nvPr/>
        </p:nvSpPr>
        <p:spPr>
          <a:xfrm>
            <a:off x="952403" y="4930221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 i="1" dirty="0">
                <a:solidFill>
                  <a:schemeClr val="bg1"/>
                </a:solidFill>
              </a:rPr>
              <a:t>تقديم استراتيجيات فعالة للتعاون داخل الفرق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069699-1FAF-41A7-070D-D05BD1FB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441" y="1522580"/>
            <a:ext cx="2235889" cy="163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578F8-194E-547E-7A0E-3E1E6757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354" y="1539651"/>
            <a:ext cx="2144350" cy="1614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418D2B-F93F-4C72-268C-2FE8A24B3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311" y="4409608"/>
            <a:ext cx="2143020" cy="163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D0A2E-C6D9-8BCB-C44E-4405DFD36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354" y="4409608"/>
            <a:ext cx="2246878" cy="163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68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D23245-3FBF-A435-A5A3-9108A22A5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66792"/>
              </p:ext>
            </p:extLst>
          </p:nvPr>
        </p:nvGraphicFramePr>
        <p:xfrm>
          <a:off x="2870200" y="821715"/>
          <a:ext cx="9131483" cy="5965110"/>
        </p:xfrm>
        <a:graphic>
          <a:graphicData uri="http://schemas.openxmlformats.org/drawingml/2006/table">
            <a:tbl>
              <a:tblPr/>
              <a:tblGrid>
                <a:gridCol w="1573919">
                  <a:extLst>
                    <a:ext uri="{9D8B030D-6E8A-4147-A177-3AD203B41FA5}">
                      <a16:colId xmlns:a16="http://schemas.microsoft.com/office/drawing/2014/main" val="2146778565"/>
                    </a:ext>
                  </a:extLst>
                </a:gridCol>
                <a:gridCol w="3375705">
                  <a:extLst>
                    <a:ext uri="{9D8B030D-6E8A-4147-A177-3AD203B41FA5}">
                      <a16:colId xmlns:a16="http://schemas.microsoft.com/office/drawing/2014/main" val="2186279537"/>
                    </a:ext>
                  </a:extLst>
                </a:gridCol>
                <a:gridCol w="4181859">
                  <a:extLst>
                    <a:ext uri="{9D8B030D-6E8A-4147-A177-3AD203B41FA5}">
                      <a16:colId xmlns:a16="http://schemas.microsoft.com/office/drawing/2014/main" val="1305813926"/>
                    </a:ext>
                  </a:extLst>
                </a:gridCol>
              </a:tblGrid>
              <a:tr h="597878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0:00 - 0:05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الترحيب والتعارف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تعريف بالمحاضر والورشة. </a:t>
                      </a:r>
                      <a:br>
                        <a:rPr lang="ar-IQ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سؤال تفاعلي: هل يولد الإنسان قائدًا بالفطرة أم يكتسب مهارات القيادة ؟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947378"/>
                  </a:ext>
                </a:extLst>
              </a:tr>
              <a:tr h="719864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0:05 - 0:10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أهداف الورشة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فهم القيادة والعمل الجماعي. </a:t>
                      </a:r>
                      <a:br>
                        <a:rPr lang="ar-IQ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تأثير القيادة على النجاح الشخصي. </a:t>
                      </a:r>
                      <a:br>
                        <a:rPr lang="ar-IQ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أهمية العمل الجماعي.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139864"/>
                  </a:ext>
                </a:extLst>
              </a:tr>
              <a:tr h="565361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0:10 - 0:15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>
                          <a:solidFill>
                            <a:schemeClr val="bg1"/>
                          </a:solidFill>
                        </a:rPr>
                        <a:t>ما هي القيادة؟</a:t>
                      </a:r>
                      <a:endParaRPr lang="ar-IQ" sz="140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الفرق بين القائد والمدير. </a:t>
                      </a:r>
                      <a:br>
                        <a:rPr lang="ar-IQ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صفات القائد الناجح (اتخاذ القرار، الذكاء العاطفي...).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199870"/>
                  </a:ext>
                </a:extLst>
              </a:tr>
              <a:tr h="565361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0:25 - 0:20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ما هو القائد الناجح الفعّال؟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صفات القائد الناجح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349954"/>
                  </a:ext>
                </a:extLst>
              </a:tr>
              <a:tr h="493085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0:20 - 0:25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>
                          <a:solidFill>
                            <a:schemeClr val="bg1"/>
                          </a:solidFill>
                        </a:rPr>
                        <a:t>معوقات العمل الجماعي</a:t>
                      </a:r>
                      <a:endParaRPr lang="ar-IQ" sz="140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العمل الجماعي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الفرق بين العمل الجماعي والعمل الفردي 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245969"/>
                  </a:ext>
                </a:extLst>
              </a:tr>
              <a:tr h="320299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0:35 - 0:35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استراتيجيات لتحسين العمل الجماعي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ناقش : ماهي نمط قيادتك ؟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642675"/>
                  </a:ext>
                </a:extLst>
              </a:tr>
              <a:tr h="443518"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0:35-0:40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 مميزات العمل الجماعي 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فوائد العمل الجماعي في الحياة الجامعية و المهنية 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763066"/>
                  </a:ext>
                </a:extLst>
              </a:tr>
              <a:tr h="26875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0:40-0:50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  <a:p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ما أكبر مشكلة واجهتها في الفريق ؟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 تحديات القيادة في الحياة الجامعية 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958804"/>
                  </a:ext>
                </a:extLst>
              </a:tr>
              <a:tr h="1331924"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0:50-0:55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تقسيم المشاركين إلى فرق صغيرة.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 تقديم سيناريو مشكلة جماعية وإيجاد حلول. </a:t>
                      </a:r>
                      <a:br>
                        <a:rPr lang="ar-IQ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عرض الحلول والنقاش.</a:t>
                      </a:r>
                    </a:p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إجابة الأسئلة، مشاركة تجارب. </a:t>
                      </a:r>
                    </a:p>
                    <a:p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استراتيجيات لتحسين العمل الجماعي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ما هي أهم استراتيجية تعتقد أنها تساهم في تحسين أداء الفريق؟ ولماذا؟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كيف يمكن استخدام التكنولوجيا لتعزيز التعاون داخل الفريق؟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شارك تجربة ناجحة لك في العمل الجماعي، وما الاستراتيجية التي ساعدت في نجاحها؟ 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401929"/>
                  </a:ext>
                </a:extLst>
              </a:tr>
              <a:tr h="266307"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0:55-60</a:t>
                      </a:r>
                    </a:p>
                    <a:p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b="1" dirty="0">
                          <a:solidFill>
                            <a:schemeClr val="bg1"/>
                          </a:solidFill>
                        </a:rPr>
                        <a:t>مراجعة سريعة</a:t>
                      </a:r>
                      <a:endParaRPr lang="ar-IQ" sz="1400" dirty="0">
                        <a:solidFill>
                          <a:schemeClr val="bg1"/>
                        </a:solidFill>
                      </a:endParaRP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IQ" sz="1400" dirty="0">
                          <a:solidFill>
                            <a:schemeClr val="bg1"/>
                          </a:solidFill>
                        </a:rPr>
                        <a:t>- ملخص التوصيات </a:t>
                      </a:r>
                    </a:p>
                  </a:txBody>
                  <a:tcPr marL="37191" marR="37191" marT="18595" marB="185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2689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D572B1-AA2E-BCB7-29AB-87DB3CE1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56" y="191067"/>
            <a:ext cx="2167485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98856-A893-5D65-41BB-77A6B415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601" y="176758"/>
            <a:ext cx="2286198" cy="560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84060-5E26-7C09-A92F-0C79AA5CE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191068"/>
            <a:ext cx="2119745" cy="560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A84C5-2F09-DD8D-E626-19DD063D1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21" y="1175471"/>
            <a:ext cx="993734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1F2B53-B04C-E9FC-0129-4FE1FEFFE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023" y="1413235"/>
            <a:ext cx="475529" cy="47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1BE56-E554-FC6F-9DCD-C58533A0C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942" y="3411158"/>
            <a:ext cx="963251" cy="920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53F67C-198D-F07E-615D-401B74DCB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513" y="3615392"/>
            <a:ext cx="512108" cy="512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4AEEDD-B43C-CD83-63B5-FC6357C29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53" y="5207000"/>
            <a:ext cx="993734" cy="951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66342-0D03-8F8D-EDC4-76371DFDD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56" y="5444764"/>
            <a:ext cx="47552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1536DA-D8C9-4B76-6CE0-EA14C1C1D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384956"/>
              </p:ext>
            </p:extLst>
          </p:nvPr>
        </p:nvGraphicFramePr>
        <p:xfrm>
          <a:off x="195293" y="777875"/>
          <a:ext cx="9323501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oup of people climbing up a ladder&#10;&#10;AI-generated content may be incorrect.">
            <a:extLst>
              <a:ext uri="{FF2B5EF4-FFF2-40B4-BE49-F238E27FC236}">
                <a16:creationId xmlns:a16="http://schemas.microsoft.com/office/drawing/2014/main" id="{D8928F3C-57D3-712C-4442-D42C4CB5F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032" y="4981576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A group of people climbing stairs&#10;&#10;AI-generated content may be incorrect.">
            <a:extLst>
              <a:ext uri="{FF2B5EF4-FFF2-40B4-BE49-F238E27FC236}">
                <a16:creationId xmlns:a16="http://schemas.microsoft.com/office/drawing/2014/main" id="{5B4D2F3E-291B-690B-E76F-A17CBBCB4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850" y="2740025"/>
            <a:ext cx="2619375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A person looking at a magnifying glass">
            <a:extLst>
              <a:ext uri="{FF2B5EF4-FFF2-40B4-BE49-F238E27FC236}">
                <a16:creationId xmlns:a16="http://schemas.microsoft.com/office/drawing/2014/main" id="{0E58FAE9-A171-C1E7-C79E-6E430C2A32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0788" y="441325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0B447-5D4F-D079-712E-F610A09418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308202">
            <a:off x="484238" y="1495885"/>
            <a:ext cx="896190" cy="1091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E81D4-324F-23F9-A402-C7A03F78D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05670">
            <a:off x="812609" y="1855024"/>
            <a:ext cx="445047" cy="674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66BB3-5608-9550-2D39-C2BB2E673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91240">
            <a:off x="1126375" y="2399633"/>
            <a:ext cx="359695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2241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135AEEF-FBBD-4805-9584-1A7ABA3F9C4E}"/>
              </a:ext>
            </a:extLst>
          </p:cNvPr>
          <p:cNvSpPr txBox="1"/>
          <p:nvPr/>
        </p:nvSpPr>
        <p:spPr>
          <a:xfrm>
            <a:off x="5436973" y="554328"/>
            <a:ext cx="63143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>
                <a:solidFill>
                  <a:schemeClr val="accent1"/>
                </a:solidFill>
              </a:rPr>
              <a:t>تعريف القيادة </a:t>
            </a:r>
            <a:endParaRPr lang="ar-SY" sz="2800" b="1" dirty="0">
              <a:solidFill>
                <a:schemeClr val="accent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E50164E-72EF-45B4-B7B3-D3E5939922C9}"/>
              </a:ext>
            </a:extLst>
          </p:cNvPr>
          <p:cNvSpPr txBox="1"/>
          <p:nvPr/>
        </p:nvSpPr>
        <p:spPr>
          <a:xfrm>
            <a:off x="6034279" y="1253630"/>
            <a:ext cx="493485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000" b="1" dirty="0">
                <a:solidFill>
                  <a:schemeClr val="bg1"/>
                </a:solidFill>
              </a:rPr>
              <a:t>القيادة هي القدرة على توجيه وتحفيز الآخرين لتحقيق أهداف محددة. تتطلب مهارات مثل اتخاذ القرار، التأثير، والتواصل الفعّال. القائد لا يفرض السيطرة بل يُلهم الفريق للعمل بإبداع وكفاءة</a:t>
            </a:r>
            <a:r>
              <a:rPr lang="ar-IQ" sz="1600" dirty="0">
                <a:solidFill>
                  <a:schemeClr val="bg1"/>
                </a:solidFill>
              </a:rPr>
              <a:t>.</a:t>
            </a:r>
            <a:endParaRPr lang="ar-SY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28FDA-977B-3F18-523D-842617357D97}"/>
              </a:ext>
            </a:extLst>
          </p:cNvPr>
          <p:cNvSpPr txBox="1"/>
          <p:nvPr/>
        </p:nvSpPr>
        <p:spPr>
          <a:xfrm>
            <a:off x="5341992" y="2948347"/>
            <a:ext cx="64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 dirty="0">
                <a:solidFill>
                  <a:schemeClr val="accent1"/>
                </a:solidFill>
              </a:rPr>
              <a:t>دور القيادة في النجاح الشخصي والمهني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A80E9-CCA8-618A-0E86-7788153D44DF}"/>
              </a:ext>
            </a:extLst>
          </p:cNvPr>
          <p:cNvSpPr txBox="1"/>
          <p:nvPr/>
        </p:nvSpPr>
        <p:spPr>
          <a:xfrm>
            <a:off x="5341991" y="3781290"/>
            <a:ext cx="58081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400" b="1" dirty="0">
                <a:solidFill>
                  <a:schemeClr val="bg1"/>
                </a:solidFill>
              </a:rPr>
              <a:t>القيادة تساعد الفرد على تطوير الثقة بالنفس، اتخاذ قرارات ذكية، والتعامل مع التحديات بفعالية. في المجال المهني، تعزز القيادة فرص التقدم الوظيفي، بناء فرق ناجحة، وتحقيق الأهداف التنظيمية بكفاءة</a:t>
            </a:r>
            <a:r>
              <a:rPr lang="ar-IQ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89A3B-190D-785E-E626-A27253C7C0C5}"/>
              </a:ext>
            </a:extLst>
          </p:cNvPr>
          <p:cNvSpPr txBox="1"/>
          <p:nvPr/>
        </p:nvSpPr>
        <p:spPr>
          <a:xfrm>
            <a:off x="5546124" y="58793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dirty="0">
                <a:highlight>
                  <a:srgbClr val="FFFF00"/>
                </a:highlight>
              </a:rPr>
              <a:t> 💡 ما الفرق بين القائد والمدير؟ وأيهما أكثر تأثيرًا؟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7A05B20-29CE-ADED-B2AE-5554F331FF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584" b="21584"/>
          <a:stretch>
            <a:fillRect/>
          </a:stretch>
        </p:blipFill>
        <p:spPr>
          <a:xfrm>
            <a:off x="1041876" y="1253630"/>
            <a:ext cx="3340608" cy="39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F9DC186-9639-8B0C-50DE-34E418F3EEB4}"/>
              </a:ext>
            </a:extLst>
          </p:cNvPr>
          <p:cNvSpPr txBox="1"/>
          <p:nvPr/>
        </p:nvSpPr>
        <p:spPr>
          <a:xfrm>
            <a:off x="7492501" y="1410327"/>
            <a:ext cx="421459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5400" b="1" i="1" dirty="0">
                <a:solidFill>
                  <a:schemeClr val="bg1"/>
                </a:solidFill>
              </a:rPr>
              <a:t>الفرق بين القائد والمدير 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FB3E2AB7-C9A4-5F6C-F67F-8889532AA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148802"/>
              </p:ext>
            </p:extLst>
          </p:nvPr>
        </p:nvGraphicFramePr>
        <p:xfrm>
          <a:off x="484909" y="453992"/>
          <a:ext cx="6345381" cy="585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E48A05C6-EFC9-CCFF-5816-EC133D143B79}"/>
              </a:ext>
            </a:extLst>
          </p:cNvPr>
          <p:cNvSpPr txBox="1"/>
          <p:nvPr/>
        </p:nvSpPr>
        <p:spPr>
          <a:xfrm>
            <a:off x="1613540" y="2163784"/>
            <a:ext cx="8418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dirty="0">
                <a:solidFill>
                  <a:schemeClr val="bg1"/>
                </a:solidFill>
              </a:rPr>
              <a:t>المدير</a:t>
            </a:r>
            <a:r>
              <a:rPr lang="ar-IQ" sz="2400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E66F6-7515-F7C7-4856-6F27D49D3BDC}"/>
              </a:ext>
            </a:extLst>
          </p:cNvPr>
          <p:cNvSpPr txBox="1"/>
          <p:nvPr/>
        </p:nvSpPr>
        <p:spPr>
          <a:xfrm>
            <a:off x="7051964" y="5675807"/>
            <a:ext cx="4655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dirty="0">
                <a:highlight>
                  <a:srgbClr val="FFFF00"/>
                </a:highlight>
              </a:rPr>
              <a:t>🔹 ببساطة، القائد يُلهم، بينما المدير يُنظم</a:t>
            </a:r>
          </a:p>
        </p:txBody>
      </p:sp>
    </p:spTree>
    <p:extLst>
      <p:ext uri="{BB962C8B-B14F-4D97-AF65-F5344CB8AC3E}">
        <p14:creationId xmlns:p14="http://schemas.microsoft.com/office/powerpoint/2010/main" val="12653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30;p71">
            <a:extLst>
              <a:ext uri="{FF2B5EF4-FFF2-40B4-BE49-F238E27FC236}">
                <a16:creationId xmlns:a16="http://schemas.microsoft.com/office/drawing/2014/main" id="{2957DE4C-C9B5-4987-BC6F-76FC776BD7F2}"/>
              </a:ext>
            </a:extLst>
          </p:cNvPr>
          <p:cNvGrpSpPr/>
          <p:nvPr/>
        </p:nvGrpSpPr>
        <p:grpSpPr>
          <a:xfrm>
            <a:off x="2967552" y="774503"/>
            <a:ext cx="6078288" cy="5523080"/>
            <a:chOff x="267375" y="1071875"/>
            <a:chExt cx="470500" cy="428550"/>
          </a:xfrm>
        </p:grpSpPr>
        <p:sp>
          <p:nvSpPr>
            <p:cNvPr id="3" name="Google Shape;8231;p71">
              <a:extLst>
                <a:ext uri="{FF2B5EF4-FFF2-40B4-BE49-F238E27FC236}">
                  <a16:creationId xmlns:a16="http://schemas.microsoft.com/office/drawing/2014/main" id="{963B34FC-F0F2-4F91-BCD7-BF540A646723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232;p71">
              <a:extLst>
                <a:ext uri="{FF2B5EF4-FFF2-40B4-BE49-F238E27FC236}">
                  <a16:creationId xmlns:a16="http://schemas.microsoft.com/office/drawing/2014/main" id="{80E3D393-AB37-4D0A-83AA-6893C3F43BA6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233;p71">
              <a:extLst>
                <a:ext uri="{FF2B5EF4-FFF2-40B4-BE49-F238E27FC236}">
                  <a16:creationId xmlns:a16="http://schemas.microsoft.com/office/drawing/2014/main" id="{DE223B25-DD56-485B-859B-84573A556A8A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34;p71">
              <a:extLst>
                <a:ext uri="{FF2B5EF4-FFF2-40B4-BE49-F238E27FC236}">
                  <a16:creationId xmlns:a16="http://schemas.microsoft.com/office/drawing/2014/main" id="{559372DB-B9B0-4734-84A4-A3865C311937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35;p71">
              <a:extLst>
                <a:ext uri="{FF2B5EF4-FFF2-40B4-BE49-F238E27FC236}">
                  <a16:creationId xmlns:a16="http://schemas.microsoft.com/office/drawing/2014/main" id="{BC3C71BD-0C8E-4589-A7D7-F2595829F2F0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36;p71">
              <a:extLst>
                <a:ext uri="{FF2B5EF4-FFF2-40B4-BE49-F238E27FC236}">
                  <a16:creationId xmlns:a16="http://schemas.microsoft.com/office/drawing/2014/main" id="{D48D04A7-01AA-49B1-9BF4-277DB4EC4A81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37;p71">
              <a:extLst>
                <a:ext uri="{FF2B5EF4-FFF2-40B4-BE49-F238E27FC236}">
                  <a16:creationId xmlns:a16="http://schemas.microsoft.com/office/drawing/2014/main" id="{73F6363A-67F7-4E87-8209-EF1D1E39E5E0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38;p71">
              <a:extLst>
                <a:ext uri="{FF2B5EF4-FFF2-40B4-BE49-F238E27FC236}">
                  <a16:creationId xmlns:a16="http://schemas.microsoft.com/office/drawing/2014/main" id="{B72475F4-CD56-48BE-B24C-AF16BAF7B628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9F2B2EC-5D3C-494E-B6F0-952FB0499145}"/>
              </a:ext>
            </a:extLst>
          </p:cNvPr>
          <p:cNvSpPr txBox="1"/>
          <p:nvPr/>
        </p:nvSpPr>
        <p:spPr>
          <a:xfrm>
            <a:off x="8062290" y="1273438"/>
            <a:ext cx="88678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>
                <a:solidFill>
                  <a:srgbClr val="FF3C3C"/>
                </a:solidFill>
                <a:cs typeface="+mj-cs"/>
              </a:rPr>
              <a:t>01</a:t>
            </a:r>
            <a:endParaRPr lang="ar-SY" sz="6000" dirty="0">
              <a:solidFill>
                <a:srgbClr val="FF3C3C"/>
              </a:solidFill>
              <a:cs typeface="+mj-cs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E39224-160B-4B49-A2D9-5DE5B144AC4B}"/>
              </a:ext>
            </a:extLst>
          </p:cNvPr>
          <p:cNvSpPr txBox="1"/>
          <p:nvPr/>
        </p:nvSpPr>
        <p:spPr>
          <a:xfrm>
            <a:off x="2947286" y="1283251"/>
            <a:ext cx="101502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>
                <a:solidFill>
                  <a:srgbClr val="FF3C3C"/>
                </a:solidFill>
                <a:cs typeface="+mj-cs"/>
              </a:rPr>
              <a:t>02</a:t>
            </a:r>
            <a:endParaRPr lang="ar-SY" sz="6000" dirty="0">
              <a:solidFill>
                <a:srgbClr val="FF3C3C"/>
              </a:solidFill>
              <a:cs typeface="+mj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2FAC0C3-882B-4736-ACFB-18BEE71DD1C1}"/>
              </a:ext>
            </a:extLst>
          </p:cNvPr>
          <p:cNvSpPr txBox="1"/>
          <p:nvPr/>
        </p:nvSpPr>
        <p:spPr>
          <a:xfrm>
            <a:off x="2905059" y="4642566"/>
            <a:ext cx="101502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>
                <a:solidFill>
                  <a:srgbClr val="FF3C3C"/>
                </a:solidFill>
                <a:cs typeface="+mj-cs"/>
              </a:rPr>
              <a:t>03</a:t>
            </a:r>
            <a:endParaRPr lang="ar-SY" sz="6000" dirty="0">
              <a:solidFill>
                <a:srgbClr val="FF3C3C"/>
              </a:solidFill>
              <a:cs typeface="+mj-cs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F2E7468-A313-43E1-8526-7248943A8648}"/>
              </a:ext>
            </a:extLst>
          </p:cNvPr>
          <p:cNvSpPr txBox="1"/>
          <p:nvPr/>
        </p:nvSpPr>
        <p:spPr>
          <a:xfrm>
            <a:off x="7960498" y="4647297"/>
            <a:ext cx="109036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>
                <a:solidFill>
                  <a:srgbClr val="FF3C3C"/>
                </a:solidFill>
                <a:cs typeface="+mj-cs"/>
              </a:rPr>
              <a:t>04</a:t>
            </a:r>
            <a:endParaRPr lang="ar-SY" sz="6000" dirty="0">
              <a:solidFill>
                <a:srgbClr val="FF3C3C"/>
              </a:solidFill>
              <a:cs typeface="+mj-cs"/>
            </a:endParaRPr>
          </a:p>
        </p:txBody>
      </p:sp>
      <p:grpSp>
        <p:nvGrpSpPr>
          <p:cNvPr id="16" name="Google Shape;8885;p73">
            <a:extLst>
              <a:ext uri="{FF2B5EF4-FFF2-40B4-BE49-F238E27FC236}">
                <a16:creationId xmlns:a16="http://schemas.microsoft.com/office/drawing/2014/main" id="{6125BDDE-DEB8-4938-9578-8F912CDFC7AB}"/>
              </a:ext>
            </a:extLst>
          </p:cNvPr>
          <p:cNvGrpSpPr/>
          <p:nvPr/>
        </p:nvGrpSpPr>
        <p:grpSpPr>
          <a:xfrm>
            <a:off x="5241148" y="2683384"/>
            <a:ext cx="1517087" cy="1445963"/>
            <a:chOff x="6870193" y="2295620"/>
            <a:chExt cx="360356" cy="343462"/>
          </a:xfrm>
          <a:solidFill>
            <a:schemeClr val="bg1"/>
          </a:solidFill>
        </p:grpSpPr>
        <p:sp>
          <p:nvSpPr>
            <p:cNvPr id="17" name="Google Shape;8886;p73">
              <a:extLst>
                <a:ext uri="{FF2B5EF4-FFF2-40B4-BE49-F238E27FC236}">
                  <a16:creationId xmlns:a16="http://schemas.microsoft.com/office/drawing/2014/main" id="{BF3CA138-F3B3-4AFA-8E7D-C7C8B972DC54}"/>
                </a:ext>
              </a:extLst>
            </p:cNvPr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87;p73">
              <a:extLst>
                <a:ext uri="{FF2B5EF4-FFF2-40B4-BE49-F238E27FC236}">
                  <a16:creationId xmlns:a16="http://schemas.microsoft.com/office/drawing/2014/main" id="{7C2EAF59-AFB4-42DE-899A-3D2EDBE8444E}"/>
                </a:ext>
              </a:extLst>
            </p:cNvPr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C3DD4EA-5F3A-42F6-B8CB-1F8F8ACF700C}"/>
              </a:ext>
            </a:extLst>
          </p:cNvPr>
          <p:cNvSpPr txBox="1"/>
          <p:nvPr/>
        </p:nvSpPr>
        <p:spPr>
          <a:xfrm>
            <a:off x="6834847" y="2484925"/>
            <a:ext cx="18236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latin typeface="+mj-lt"/>
              </a:rPr>
              <a:t>الذكاء العاطفي </a:t>
            </a:r>
            <a:endParaRPr lang="ar-SY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93C7ED2-784B-4E50-8E96-C6F45EC45F38}"/>
              </a:ext>
            </a:extLst>
          </p:cNvPr>
          <p:cNvSpPr txBox="1"/>
          <p:nvPr/>
        </p:nvSpPr>
        <p:spPr>
          <a:xfrm>
            <a:off x="3379910" y="2378456"/>
            <a:ext cx="18236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latin typeface="+mj-lt"/>
              </a:rPr>
              <a:t>القدرة على اتخاذ القرار </a:t>
            </a:r>
            <a:endParaRPr lang="ar-SY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035AA87-6BA9-4810-915F-E221FC031264}"/>
              </a:ext>
            </a:extLst>
          </p:cNvPr>
          <p:cNvSpPr txBox="1"/>
          <p:nvPr/>
        </p:nvSpPr>
        <p:spPr>
          <a:xfrm>
            <a:off x="6052047" y="4691540"/>
            <a:ext cx="18236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latin typeface="+mj-lt"/>
              </a:rPr>
              <a:t>مهارات التواصل الفعال </a:t>
            </a:r>
            <a:endParaRPr lang="ar-SY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5F83787-A019-48F2-A1AB-4EC5C9477A72}"/>
              </a:ext>
            </a:extLst>
          </p:cNvPr>
          <p:cNvSpPr txBox="1"/>
          <p:nvPr/>
        </p:nvSpPr>
        <p:spPr>
          <a:xfrm>
            <a:off x="4083420" y="4739629"/>
            <a:ext cx="182361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latin typeface="+mj-lt"/>
              </a:rPr>
              <a:t>القدرة على تحمل المسؤولية </a:t>
            </a:r>
            <a:endParaRPr lang="ar-SY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C56DB-D0D0-A454-DC47-01872D91E00E}"/>
              </a:ext>
            </a:extLst>
          </p:cNvPr>
          <p:cNvSpPr txBox="1"/>
          <p:nvPr/>
        </p:nvSpPr>
        <p:spPr>
          <a:xfrm>
            <a:off x="9390612" y="2243382"/>
            <a:ext cx="2379335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5400" b="1" i="1" dirty="0">
                <a:solidFill>
                  <a:schemeClr val="bg1"/>
                </a:solidFill>
              </a:rPr>
              <a:t>صفات القائد الناجح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B23E36-08C0-3779-C168-10A140AF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5202840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C2EE62-5174-F7EC-DDBA-77867B44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66798" cy="1590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63EAD4-6FF3-BD4D-BCC8-67247553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957" y="-22748"/>
            <a:ext cx="2901881" cy="1590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38D1A2-1526-06C2-13DE-63BD7CA3D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3" y="5273072"/>
            <a:ext cx="2876096" cy="1552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5825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AF130D6-034E-4929-847F-AEAFBE23FDCF}"/>
              </a:ext>
            </a:extLst>
          </p:cNvPr>
          <p:cNvSpPr txBox="1"/>
          <p:nvPr/>
        </p:nvSpPr>
        <p:spPr>
          <a:xfrm>
            <a:off x="8571392" y="5435148"/>
            <a:ext cx="28445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>
                <a:solidFill>
                  <a:schemeClr val="bg1"/>
                </a:solidFill>
              </a:rPr>
              <a:t>يعزز الإبداع والتنوع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E94E95-379A-4102-8F94-46707D97E51D}"/>
              </a:ext>
            </a:extLst>
          </p:cNvPr>
          <p:cNvSpPr txBox="1"/>
          <p:nvPr/>
        </p:nvSpPr>
        <p:spPr>
          <a:xfrm>
            <a:off x="8549407" y="2481177"/>
            <a:ext cx="263565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7000"/>
                  <a:satMod val="100000"/>
                  <a:lumMod val="102000"/>
                </a:schemeClr>
              </a:gs>
              <a:gs pos="50000">
                <a:schemeClr val="accent1">
                  <a:shade val="100000"/>
                  <a:satMod val="100000"/>
                  <a:lumMod val="100000"/>
                </a:schemeClr>
              </a:gs>
              <a:gs pos="100000">
                <a:schemeClr val="accent1">
                  <a:shade val="80000"/>
                  <a:satMod val="100000"/>
                  <a:lumMod val="99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IQ" sz="2800" dirty="0">
                <a:solidFill>
                  <a:schemeClr val="bg1"/>
                </a:solidFill>
              </a:rPr>
              <a:t>العمل الجماعي </a:t>
            </a:r>
            <a:endParaRPr lang="ar-SY" sz="2800" dirty="0">
              <a:solidFill>
                <a:schemeClr val="bg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437CFF2-9712-47B7-8555-25850FE2619A}"/>
              </a:ext>
            </a:extLst>
          </p:cNvPr>
          <p:cNvSpPr txBox="1"/>
          <p:nvPr/>
        </p:nvSpPr>
        <p:spPr>
          <a:xfrm>
            <a:off x="8542363" y="3640047"/>
            <a:ext cx="28445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>
                <a:solidFill>
                  <a:schemeClr val="bg1"/>
                </a:solidFill>
              </a:rPr>
              <a:t>يعتمد على التعاون، تبادل الأفكار، وتحقيق الأهداف من خلال جهود مشتركة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8FCAA7-F89D-4551-B20C-1C20F3398D67}"/>
              </a:ext>
            </a:extLst>
          </p:cNvPr>
          <p:cNvSpPr txBox="1"/>
          <p:nvPr/>
        </p:nvSpPr>
        <p:spPr>
          <a:xfrm>
            <a:off x="424599" y="5508407"/>
            <a:ext cx="28445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>
                <a:solidFill>
                  <a:schemeClr val="bg1"/>
                </a:solidFill>
              </a:rPr>
              <a:t>يوفر استقلالية في اتخاذ القرارات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9D0AE08-9DDD-4D43-BE49-FD31EAE834F1}"/>
              </a:ext>
            </a:extLst>
          </p:cNvPr>
          <p:cNvSpPr txBox="1"/>
          <p:nvPr/>
        </p:nvSpPr>
        <p:spPr>
          <a:xfrm>
            <a:off x="750590" y="2481177"/>
            <a:ext cx="236795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algn="ctr"/>
            <a:r>
              <a:rPr lang="ar-IQ" sz="2800" dirty="0">
                <a:solidFill>
                  <a:schemeClr val="bg1"/>
                </a:solidFill>
              </a:rPr>
              <a:t>العمل الفردي </a:t>
            </a:r>
            <a:endParaRPr lang="ar-SY" sz="2800" dirty="0">
              <a:solidFill>
                <a:schemeClr val="bg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61A6FED-1771-4E7C-B47B-BAB50CAD7B76}"/>
              </a:ext>
            </a:extLst>
          </p:cNvPr>
          <p:cNvSpPr txBox="1"/>
          <p:nvPr/>
        </p:nvSpPr>
        <p:spPr>
          <a:xfrm>
            <a:off x="424599" y="3640046"/>
            <a:ext cx="28445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>
                <a:solidFill>
                  <a:schemeClr val="bg1"/>
                </a:solidFill>
              </a:rPr>
              <a:t>يعتمد على المهارات الشخصية والجهود الذاتية دون الحاجة إلى تنسيق مع الآخرين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C4986F-6E6D-B07B-2F05-40DC180168E4}"/>
              </a:ext>
            </a:extLst>
          </p:cNvPr>
          <p:cNvSpPr txBox="1"/>
          <p:nvPr/>
        </p:nvSpPr>
        <p:spPr>
          <a:xfrm>
            <a:off x="1477489" y="1478921"/>
            <a:ext cx="89802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400" dirty="0">
                <a:solidFill>
                  <a:schemeClr val="bg1"/>
                </a:solidFill>
              </a:rPr>
              <a:t>هو تعاون مجموعة من الأفراد لتحقيق هدف مشترك، حيث يتم توزيع المهام والمسؤوليات بشكل يحقق الكفاءة والفعالية، مع تعزيز التواصل والتفاهم بين الأعضاء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BD17C4-A937-6479-A683-5AD9B1E2AC8F}"/>
              </a:ext>
            </a:extLst>
          </p:cNvPr>
          <p:cNvSpPr txBox="1"/>
          <p:nvPr/>
        </p:nvSpPr>
        <p:spPr>
          <a:xfrm>
            <a:off x="3972320" y="613589"/>
            <a:ext cx="477085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3600" i="1" dirty="0">
                <a:solidFill>
                  <a:schemeClr val="bg1"/>
                </a:solidFill>
              </a:rPr>
              <a:t>تعريف العمل الجماعي </a:t>
            </a:r>
          </a:p>
        </p:txBody>
      </p:sp>
      <p:pic>
        <p:nvPicPr>
          <p:cNvPr id="2050" name="Picture 2" descr="مهارات العمل الجماعي | إدراك">
            <a:extLst>
              <a:ext uri="{FF2B5EF4-FFF2-40B4-BE49-F238E27FC236}">
                <a16:creationId xmlns:a16="http://schemas.microsoft.com/office/drawing/2014/main" id="{34329C49-80A5-6F50-9AC1-EA763040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49" y="3107840"/>
            <a:ext cx="1725415" cy="1714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أهمية العمل الجماعي : اقرأ - السوق المفتوح">
            <a:extLst>
              <a:ext uri="{FF2B5EF4-FFF2-40B4-BE49-F238E27FC236}">
                <a16:creationId xmlns:a16="http://schemas.microsoft.com/office/drawing/2014/main" id="{499F058C-2ED8-7C91-327E-66224467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49" y="5010133"/>
            <a:ext cx="1725415" cy="17795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لرواد الأعمال .. تعرف على سلبيات العمل الفردي في الشركات الناشئة - منصة  كلمتنا">
            <a:extLst>
              <a:ext uri="{FF2B5EF4-FFF2-40B4-BE49-F238E27FC236}">
                <a16:creationId xmlns:a16="http://schemas.microsoft.com/office/drawing/2014/main" id="{D8ECB915-90E8-80CA-F5E4-912216F4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91" y="3128094"/>
            <a:ext cx="1748794" cy="1694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فوائد العمل على الفرد والمجتمع - ويكي عرب">
            <a:extLst>
              <a:ext uri="{FF2B5EF4-FFF2-40B4-BE49-F238E27FC236}">
                <a16:creationId xmlns:a16="http://schemas.microsoft.com/office/drawing/2014/main" id="{9E075259-1DB4-7105-634E-A5D69088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81" y="5010132"/>
            <a:ext cx="1791704" cy="1694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سوق الانستغرام: رسومات توضّح الفرق بين العمل الفردي والعمل بروح الفريق">
            <a:extLst>
              <a:ext uri="{FF2B5EF4-FFF2-40B4-BE49-F238E27FC236}">
                <a16:creationId xmlns:a16="http://schemas.microsoft.com/office/drawing/2014/main" id="{0C98E000-1E43-5E63-085E-61C63737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2" y="342900"/>
            <a:ext cx="7226239" cy="6294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0C3A739C-EB78-9C7E-0257-B7AA1D78C100}"/>
              </a:ext>
            </a:extLst>
          </p:cNvPr>
          <p:cNvSpPr/>
          <p:nvPr/>
        </p:nvSpPr>
        <p:spPr>
          <a:xfrm>
            <a:off x="7952510" y="2675083"/>
            <a:ext cx="3901148" cy="272934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ar-IQ" sz="2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هو نمط قيادتك؟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C2791D-53DC-451F-0A1D-3C8216C1C737}"/>
              </a:ext>
            </a:extLst>
          </p:cNvPr>
          <p:cNvSpPr txBox="1"/>
          <p:nvPr/>
        </p:nvSpPr>
        <p:spPr>
          <a:xfrm rot="1262223">
            <a:off x="9062027" y="1130408"/>
            <a:ext cx="2479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3600" b="1" i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💡 ناقش </a:t>
            </a:r>
          </a:p>
        </p:txBody>
      </p:sp>
    </p:spTree>
    <p:extLst>
      <p:ext uri="{BB962C8B-B14F-4D97-AF65-F5344CB8AC3E}">
        <p14:creationId xmlns:p14="http://schemas.microsoft.com/office/powerpoint/2010/main" val="32317721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572</TotalTime>
  <Words>792</Words>
  <Application>Microsoft Office PowerPoint</Application>
  <PresentationFormat>Widescreen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PcMax</dc:creator>
  <cp:lastModifiedBy>anooosa33@outlook.com</cp:lastModifiedBy>
  <cp:revision>64</cp:revision>
  <dcterms:created xsi:type="dcterms:W3CDTF">2019-12-24T11:02:59Z</dcterms:created>
  <dcterms:modified xsi:type="dcterms:W3CDTF">2025-03-02T19:24:48Z</dcterms:modified>
</cp:coreProperties>
</file>