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6A50-DD9D-D036-5D43-4E6A8D8D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DDF17-AA08-AF8F-0427-7FD01B99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9331-8187-4E43-8E40-A9551ADB291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1A95D-9C96-8DAC-2A8F-C4493CCA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0A5BE-027A-DC0E-6CD7-74743CE8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64A-B0F4-4FF7-9E77-19A7372A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4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B9BB4-BBC7-E6B4-845E-57E08C63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2E46C-6FC5-F184-9CCC-85D2BC622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18FC9-6425-F863-66E2-20E9E500E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9331-8187-4E43-8E40-A9551ADB291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28108-CC09-2722-0B1D-19CC95E02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0C5E-6FC7-9366-2591-76136925D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2864A-B0F4-4FF7-9E77-19A7372AA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03394B-8670-09D0-FFAB-E7001E1E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D4F38-9C9E-225D-3297-600E2FADAD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9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0E340A-CBC7-EBD2-A5C3-918C58DF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6B040-F0FF-945E-2419-025FE4BCC9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5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B0C869-2B44-676B-0DEB-366686F9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91D3D-EEBA-CD67-34D7-A1E7231AF4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464444-1F5A-0138-B874-6AF33EA1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8F186-4664-AAD2-1516-82DAC2D49F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4DD925-6131-0607-6C92-781BEED6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DB86A-DBAE-1D79-0C62-75011F149F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9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6D4C26-0498-2E26-6F53-BC743F4A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C761D-8E0B-F017-EFD8-8A2C5FD929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23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B9DA73-CF09-8CD0-051B-47BA5B40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factors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C9EFD-DBBB-912D-BDD0-89E48CCD59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65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F234CD-7783-B37A-BA87-12EB948A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106D7-ECF1-A570-450C-5890F27B32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0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982D16-40D2-5506-702B-B0EC3907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b="1"/>
              <a:t>Types of damage due to ageing</a:t>
            </a:r>
            <a:br>
              <a:rPr lang="en-US" sz="5300" b="1"/>
            </a:br>
            <a:br>
              <a:rPr lang="en-US" sz="5300" b="1"/>
            </a:br>
            <a:br>
              <a:rPr lang="en-US" sz="5300" b="1"/>
            </a:br>
            <a:br>
              <a:rPr lang="en-US"/>
            </a:br>
            <a:r>
              <a:rPr lang="en-US"/>
              <a:t>                                     </a:t>
            </a:r>
            <a:r>
              <a:rPr lang="en-US" sz="18400"/>
              <a:t>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38100-A8E3-14EE-5DCD-4B70890EA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3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F0C2F0-E151-C654-8187-7C1C9C7E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50412-0B8B-1ADB-D06B-18F1AD3A4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0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F0DD4C-D39B-4C70-7187-7CC63156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1F0A0-8592-EC18-D3FA-73995DCEAF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7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ED92B7-E7B5-BE72-D7D2-C94F6F9C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3FA56-3A5C-90C3-33F8-B3BC4B4B1A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19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FCADD3-041E-0092-FBFC-3F65889E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2FDF8-373A-9EA2-6609-D0E9DBBEE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1E3A1B-E792-2D69-106B-E83810E4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FF20B-BCE2-F4F8-B45C-9E04595794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F53BC3-6D25-EE47-D8CC-D4EFC636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2EFD2-D6F7-F694-42B9-30415D5C2B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42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EE14AF-C602-5EB2-EFF8-15425EC3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7B2CA-BC57-AA96-FCAE-E04A6FEAD9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13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9D9738-982D-1B66-1C01-1E1829220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ACC34-AE22-64AA-028E-81F4F7BF1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51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BDC61B-23E0-07E0-3FE4-F616F0AE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Hybrid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CD402-AF2C-3666-618A-A105AB2F5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2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2E75DA-646A-980C-3C30-A1680CBC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02A61-7D94-A416-77A1-242851CF53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06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E6AB1D-9AD2-40D0-B882-0C6BCDA2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0">
                <a:solidFill>
                  <a:srgbClr val="085A6B"/>
                </a:solidFill>
                <a:effectLst/>
                <a:latin typeface="Tahoma" panose="020B0604030504040204" pitchFamily="34" charset="0"/>
              </a:rPr>
              <a:t>ClearRetain Hybrid</a:t>
            </a:r>
            <a:endParaRPr lang="en-US" b="1" i="0" dirty="0">
              <a:solidFill>
                <a:srgbClr val="085A6B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FCA90-197B-6D4A-2C4B-44AB834F31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55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D19E35-4A0E-E3D1-F83F-F6D68D8F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Clear fusion hybrid retainer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899A5-238C-629E-C74D-06B6D2EB0E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85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870540-D30C-32C7-A4F3-8252D961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033BD-C502-01C2-3823-362BDD7CA4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1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9A57DE-EB20-0416-74EC-47E3872C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700" b="1">
                <a:solidFill>
                  <a:schemeClr val="tx1">
                    <a:lumMod val="75000"/>
                    <a:lumOff val="25000"/>
                  </a:schemeClr>
                </a:solidFill>
              </a:rPr>
              <a:t>Thermoplastic materials</a:t>
            </a:r>
            <a:br>
              <a:rPr lang="en-US" sz="4800"/>
            </a:b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44C66-78C1-19D1-FEEA-95E87025EA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0493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12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BA430A-B936-DF3B-BD58-79C4DF6C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material can be divided in 3 main categories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5F70A-50FD-C77C-ADE7-61AB67BE68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20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88CFE4-9C1A-B8BD-6D39-D16BB4CD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Osamu retainer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C42EA-1865-4905-8B74-35FF9B9F52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6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D52F6D-9461-384B-3547-5A6E0527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59792-7715-B968-D1B5-898DC12471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3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38A9D5-0B45-FEF8-236B-A08B7824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61E47-83B4-D7B9-C425-EFFDD1636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53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4A11A5-33DD-3440-EB42-8D56460D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7CD98-56EC-1EF7-5243-77815EC7E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9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1B5702-79D3-110E-4339-B991F03A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DF494-C23D-4980-E373-F44E4E8E0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0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D18429-6476-6B5B-1D8E-B12ACEBA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Osamu retainer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5ED4E-CA1D-0018-EDC2-82CFEADA1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70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3A60B3-A247-40F4-8240-7FBE8314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E42608-00B3-A37E-FDFA-B987FF30CB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23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E1C8FB-AA05-6BB0-73F2-5794F306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7688C-D0B3-CAA6-7D18-C702083C3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D3E222-F191-2455-E17F-DC5CB34A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Thermoplastic materials:        </a:t>
            </a:r>
            <a:r>
              <a:rPr lang="en-US">
                <a:solidFill>
                  <a:srgbClr val="FF0000"/>
                </a:solidFill>
              </a:rPr>
              <a:t>Which is better?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365EB-ADF6-4DBE-F74D-70305528D5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4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C1ECFE-C0AF-91AA-D3D5-6C6749F0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22920-6576-538B-3AF8-46BCDB77A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1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882AA2-2CE3-432E-4716-1A206524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A98D1-AD12-D420-964B-DDF773B28A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E4BB95-EE94-FA06-E553-625DC905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FA35D-22D1-1AED-A06E-33E827DB64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3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9513E6-4EDD-A988-E286-0E1F8D46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3D2DB-2B89-7CEC-1CE6-7A540A9D4B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51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6D096B-30A7-B361-91DC-E0BD08878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D7518-CBF7-F391-1F20-5913AD14ED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39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01B43D-50EB-9D8E-30C4-104ACED9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59F0B-F6DD-1345-A73B-44365C0C9A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55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B1C332-1897-8618-5332-2853696F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8CE1B-AA87-5113-595B-4A969CDD43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11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22C401-549B-F7E3-2573-732522FF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9EB65-3FE3-9A62-CF54-F3ADA47EF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30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F86CC2-7D7D-52DB-B953-CB98627C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CP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89B9C-0705-959D-9A30-AE12A94B26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77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6C6D94-BE8E-ACEA-D065-A4EE54A9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4CC99-EC07-BD48-3549-F968080547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48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352ED3-D39F-1933-046A-AE3FA76D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2C35C-1126-2FF6-8DEC-EF4C01230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8BAC08-ED13-B602-4B2E-83CAE4ED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CF5E4-00EC-D52E-CD53-031C9E55C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4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2C5156-52DB-9545-8ED5-B4C26C8A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3FC93-2DE4-D538-08CC-3EB78994A5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910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CE803A-714E-D56C-D1D0-E6FE772B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768FD-834D-60AA-B227-B958231C0C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817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81E996-E365-B1E8-453E-13C1936A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Zendura flex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EEB06-2DD1-109A-928A-91A847D70A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44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772D11-1282-BB4C-4741-0140E8D9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042D6-D584-AF38-C715-E7B8F0D98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61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D884C7-B793-D284-7BF3-862FB6F4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Rebound effect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3C61F-7EC9-9A43-0C37-87772B1091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29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F0F832-AD67-43FE-4898-95016A16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FFB68-D75A-A76A-3CCC-71327573AD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43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B1D7F4-B67E-4DAC-B6FD-00D08E23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34B34-E1AB-4545-5371-38368F0604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163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F8CAC6-4848-66D5-A805-A145D101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0D4EE-87D8-5EA5-5E53-A36CFDF5DB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974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08B978-1F11-5EC7-C2B5-F97DC961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A74FA-5475-9A84-5210-5CB71CC80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24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3CAC1C-C0D5-F285-446A-CB3275FA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DF242-3DDB-9DDD-2B62-7511AB44C5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94FF78-1603-802D-AD50-B293334F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55072-5DAD-C925-BFCD-7314A99743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17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E72948-1057-6A76-C9C8-8E65B80D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9606B-7641-3105-7340-1683D3A17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808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3743C7-1F91-E6AA-8773-399C1638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A1D36-5442-B63D-EC24-7E16B15BEE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126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E7BF9F-B1B6-752A-62A4-021B273D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Zendura track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C2B9-64B7-0EFA-3F48-E5DFDC342F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23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70C4D2-686A-B56A-4FEF-DBA0B484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5FCFA-F6E1-B344-2ED2-7FCB7399EC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703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E1207D-686D-7696-C177-B3271030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25517-69EE-EC6A-01EA-644C74E02A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9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93D1EF-6721-221C-DE22-6AA72FDD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01F64-FEE5-C9A3-E558-05CC380D0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228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968F55-4C21-574A-EAAE-258B887C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42DCA-AF68-A2E8-6BED-8FA19DE1D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422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3F421D-0050-681F-5C85-9E5D6885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18AF6-9AD1-1CE7-1184-AC75AD1600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619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5A3510-4E44-5B98-9214-65DB9B9F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2E735-1D9D-8CDA-5430-9684ABBCE8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675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9F74BB-95B1-05A3-EA32-51E28093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A70A3-52E3-2488-CDAD-2E887CC7F5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887A81-8564-484E-58F1-F5D4FD3C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14E52-F3A4-9C47-57FC-336DBFCA4F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133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AA55FB-560F-81B3-2F03-EB3F1316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B9728-6891-462E-1643-C30B098AB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993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F9DA62-0B29-EFF2-D4B6-FA14A5B7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8E9A0-2933-E846-FE08-A5750E955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755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125BED-3A84-3B79-4EE0-40FE4A0E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01303-B5D9-E736-BDDC-28A18FA6EA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226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229A90-C308-B28E-D889-DDF7A75B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BF2C2-D4DD-482B-E254-66F18EB658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00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CDAE85-B870-D2CD-9E25-913548AC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28B53-DE57-DD6A-AE98-A7EDAB429F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177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B7F72B-D28F-62F8-68A8-0C6DA55B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PP              Clear Advantage Series II durable retainer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636A9-88BA-4B79-B56F-83CE9D9E0D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80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DA4B77-2ADC-1754-2FCF-F93A0DCA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CFC0B-9FAF-859D-0877-4078E37964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11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73C522-7295-A3DF-BB1B-3A8541FF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FC4AD-D0F8-F9E5-E088-2A430F9AA9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58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F019AC-EDC6-3BC9-3825-14B53D0A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50AE4-999B-F221-1F93-F5E91D2924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91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70CC2E-738C-DCEF-D853-43BB8F90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1D212-B7D1-87A5-424F-80F4E02E7A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3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D766AE-E6E1-64FD-26CA-E4E242B4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1C5CC-C5CC-E9DB-DDBA-1E7908A233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561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9C9833-0117-5CBC-A23D-C4967AF0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99372-4C7F-0D21-33BC-7DEC5F3D4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701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CB2AFE-228A-4D49-4FF8-10A26142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3789A-5C13-6AC3-9AFF-14DB59470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7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0BB1DC-EF6B-1190-5934-670C2002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9DF3E-A4A6-10E2-CF07-BFD55E4C8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16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Thermoplastic materials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Environmental factors</vt:lpstr>
      <vt:lpstr>PowerPoint Presentation</vt:lpstr>
      <vt:lpstr>Types of damage due to ageing                                        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Hybrid</vt:lpstr>
      <vt:lpstr>PowerPoint Presentation</vt:lpstr>
      <vt:lpstr>ClearRetain Hybrid</vt:lpstr>
      <vt:lpstr>Clear fusion hybrid retainer</vt:lpstr>
      <vt:lpstr>PowerPoint Presentation</vt:lpstr>
      <vt:lpstr>The material can be divided in 3 main categories</vt:lpstr>
      <vt:lpstr>Osamu retainer</vt:lpstr>
      <vt:lpstr>PowerPoint Presentation</vt:lpstr>
      <vt:lpstr>PowerPoint Presentation</vt:lpstr>
      <vt:lpstr>PowerPoint Presentation</vt:lpstr>
      <vt:lpstr>PowerPoint Presentation</vt:lpstr>
      <vt:lpstr>Osamu retainer </vt:lpstr>
      <vt:lpstr>PowerPoint Presentation</vt:lpstr>
      <vt:lpstr>PowerPoint Presentation</vt:lpstr>
      <vt:lpstr>Thermoplastic materials:        Which is better?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</vt:lpstr>
      <vt:lpstr>PowerPoint Presentation</vt:lpstr>
      <vt:lpstr>PowerPoint Presentation</vt:lpstr>
      <vt:lpstr>PowerPoint Presentation</vt:lpstr>
      <vt:lpstr>PowerPoint Presentation</vt:lpstr>
      <vt:lpstr>Zendura flex</vt:lpstr>
      <vt:lpstr>PowerPoint Presentation</vt:lpstr>
      <vt:lpstr>Rebound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Zendura track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              Clear Advantage Series II durable retainer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 m</dc:creator>
  <cp:lastModifiedBy>abdalbasit Fatihallah</cp:lastModifiedBy>
  <cp:revision>2</cp:revision>
  <dcterms:created xsi:type="dcterms:W3CDTF">2025-02-26T19:07:26Z</dcterms:created>
  <dcterms:modified xsi:type="dcterms:W3CDTF">2025-02-28T18:07:31Z</dcterms:modified>
</cp:coreProperties>
</file>