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0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5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4151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58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410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67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62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7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5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0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5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6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F5E34-69E0-4720-930E-9996F47FE0B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A1E82E-6146-40B6-98F4-8B566379D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1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3758" y="1921163"/>
            <a:ext cx="5233987" cy="1221381"/>
          </a:xfrm>
        </p:spPr>
        <p:txBody>
          <a:bodyPr>
            <a:normAutofit/>
          </a:bodyPr>
          <a:lstStyle/>
          <a:p>
            <a:r>
              <a:rPr lang="en-US" sz="6600" dirty="0"/>
              <a:t>SMD resistor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BY </a:t>
            </a:r>
          </a:p>
          <a:p>
            <a:pPr algn="ctr"/>
            <a:r>
              <a:rPr lang="en-US" dirty="0"/>
              <a:t>Mohammad Yahya Almuhanna</a:t>
            </a:r>
          </a:p>
        </p:txBody>
      </p:sp>
    </p:spTree>
    <p:extLst>
      <p:ext uri="{BB962C8B-B14F-4D97-AF65-F5344CB8AC3E}">
        <p14:creationId xmlns:p14="http://schemas.microsoft.com/office/powerpoint/2010/main" val="3049360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7BFB-7C8E-C6CC-1A4E-EEBA2A89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D6677-38F5-76FC-A545-609FA85C0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8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Surface Mount Resistor 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1592" y="2123345"/>
            <a:ext cx="4880408" cy="3041663"/>
          </a:xfrm>
          <a:prstGeom prst="rect">
            <a:avLst/>
          </a:prstGeom>
        </p:spPr>
      </p:pic>
      <p:pic>
        <p:nvPicPr>
          <p:cNvPr id="1028" name="Picture 4" descr="ERJP06F5600V | Panasonic SMD Resistor 500mW, 560Ohm, 1%, 0805 | Distrelec  Netherlan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102" y="2123345"/>
            <a:ext cx="571500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29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0603 Package Footprints and Sizes of SMD Passives - Free Online PCB CAD  Librar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145" y="1905000"/>
            <a:ext cx="7182166" cy="479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25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SMD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5" y="1524000"/>
            <a:ext cx="10243127" cy="4387222"/>
          </a:xfrm>
        </p:spPr>
        <p:txBody>
          <a:bodyPr/>
          <a:lstStyle/>
          <a:p>
            <a:r>
              <a:rPr lang="en-US" sz="2800" b="1" dirty="0"/>
              <a:t>1) 3-digit SMD Resistor codes</a:t>
            </a:r>
          </a:p>
          <a:p>
            <a:pPr marL="0" indent="0">
              <a:buNone/>
            </a:pPr>
            <a:r>
              <a:rPr lang="en-US" sz="2400" dirty="0"/>
              <a:t>the first 2 digits are the numerical value, and the third digit is the multiplier, that is, the number of zeros we need to add to the value.</a:t>
            </a:r>
          </a:p>
          <a:p>
            <a:endParaRPr lang="en-US" sz="2400" b="1" dirty="0"/>
          </a:p>
          <a:p>
            <a:endParaRPr lang="en-US" dirty="0"/>
          </a:p>
        </p:txBody>
      </p:sp>
      <p:pic>
        <p:nvPicPr>
          <p:cNvPr id="4" name="Picture 4" descr="ERJP06F5600V | Panasonic SMD Resistor 500mW, 560Ohm, 1%, 0805 | Distrelec  Netherland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345" y="4252674"/>
            <a:ext cx="1726248" cy="966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712363" y="4629514"/>
            <a:ext cx="217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10     00000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3431" y="2994806"/>
            <a:ext cx="1818162" cy="9666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12913" y="3293489"/>
            <a:ext cx="164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47     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13436" y="6202391"/>
            <a:ext cx="1343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1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5528" y="2993681"/>
            <a:ext cx="1836579" cy="9678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50841" y="3261264"/>
            <a:ext cx="164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2 .  3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5528" y="4035154"/>
            <a:ext cx="1921164" cy="118871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67713" y="4444848"/>
            <a:ext cx="164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 .     42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2546" y="5657497"/>
            <a:ext cx="1602119" cy="86832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175954" y="5949016"/>
            <a:ext cx="164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1</a:t>
            </a:r>
          </a:p>
        </p:txBody>
      </p:sp>
    </p:spTree>
    <p:extLst>
      <p:ext uri="{BB962C8B-B14F-4D97-AF65-F5344CB8AC3E}">
        <p14:creationId xmlns:p14="http://schemas.microsoft.com/office/powerpoint/2010/main" val="106025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9" grpId="0"/>
      <p:bldP spid="11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624110"/>
            <a:ext cx="8915400" cy="5287112"/>
          </a:xfrm>
        </p:spPr>
        <p:txBody>
          <a:bodyPr/>
          <a:lstStyle/>
          <a:p>
            <a:r>
              <a:rPr lang="en-US" sz="3200" b="1" dirty="0"/>
              <a:t>2) 4-digit SMD Resistor codes</a:t>
            </a:r>
          </a:p>
          <a:p>
            <a:r>
              <a:rPr lang="en-US" dirty="0"/>
              <a:t>the first three digits are the numerical value, the fourth digit is the multiplier, that is, the number of zeros we need to add to the value. 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3800" y="2373199"/>
            <a:ext cx="2205255" cy="16138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893" y="2410341"/>
            <a:ext cx="1714649" cy="17146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96655" y="2844800"/>
            <a:ext cx="225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12   0    000000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7965" y="4504289"/>
            <a:ext cx="2162769" cy="8897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78015" y="4764496"/>
            <a:ext cx="225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= 0 . 382</a:t>
            </a:r>
          </a:p>
        </p:txBody>
      </p:sp>
    </p:spTree>
    <p:extLst>
      <p:ext uri="{BB962C8B-B14F-4D97-AF65-F5344CB8AC3E}">
        <p14:creationId xmlns:p14="http://schemas.microsoft.com/office/powerpoint/2010/main" val="307080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3) EIA-96 coded SMD resistors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9345"/>
            <a:ext cx="8915400" cy="4451877"/>
          </a:xfrm>
        </p:spPr>
        <p:txBody>
          <a:bodyPr/>
          <a:lstStyle/>
          <a:p>
            <a:r>
              <a:rPr lang="en-US" dirty="0"/>
              <a:t>Manufacturers have developed a new code system called EIA-96. The first two digits of the number read in EIA-96 are values, the last letter is a multiplier.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2" y="2316162"/>
            <a:ext cx="3840290" cy="42589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3487" y="2475427"/>
            <a:ext cx="1867062" cy="143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1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285" y="0"/>
            <a:ext cx="5070690" cy="59297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554" y="403301"/>
            <a:ext cx="4808637" cy="64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07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4127" y="700935"/>
            <a:ext cx="6119390" cy="24081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4127" y="3390600"/>
            <a:ext cx="4419983" cy="34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8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5D8E-2216-45F7-E72E-E2517C43A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ow To Solder SMD Correctly - Part 1 /SMD Soldering Tutorial">
            <a:extLst>
              <a:ext uri="{FF2B5EF4-FFF2-40B4-BE49-F238E27FC236}">
                <a16:creationId xmlns:a16="http://schemas.microsoft.com/office/drawing/2014/main" id="{A088B5D7-D546-C0C8-35F2-3809445441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666" y="566572"/>
            <a:ext cx="9854977" cy="554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32771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158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SMD resistor </vt:lpstr>
      <vt:lpstr>Surface Mount Resistor </vt:lpstr>
      <vt:lpstr>PowerPoint Presentation</vt:lpstr>
      <vt:lpstr>Types of SMD</vt:lpstr>
      <vt:lpstr>PowerPoint Presentation</vt:lpstr>
      <vt:lpstr>3) EIA-96 coded SMD resistors 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SMD resistor</dc:title>
  <dc:creator>mohammad-hod1990@outlook.com</dc:creator>
  <cp:lastModifiedBy>Mosa</cp:lastModifiedBy>
  <cp:revision>10</cp:revision>
  <dcterms:created xsi:type="dcterms:W3CDTF">2023-11-12T15:44:52Z</dcterms:created>
  <dcterms:modified xsi:type="dcterms:W3CDTF">2025-03-25T17:20:06Z</dcterms:modified>
</cp:coreProperties>
</file>