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svg" ContentType="image/svg+xml"/>
  <Default Extension="mp4" ContentType="video/mp4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6.xml" ContentType="application/vnd.openxmlformats-officedocument.presentationml.slide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diagrams/layout4.xml" ContentType="application/vnd.openxmlformats-officedocument.drawingml.diagramLayout+xml"/>
  <Override PartName="/ppt/diagrams/data4.xml" ContentType="application/vnd.openxmlformats-officedocument.drawingml.diagramData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8"/>
    <p:restoredTop sz="94643"/>
  </p:normalViewPr>
  <p:slideViewPr>
    <p:cSldViewPr snapToGrid="0">
      <p:cViewPr varScale="1">
        <p:scale>
          <a:sx n="81" d="100"/>
          <a:sy n="81" d="100"/>
        </p:scale>
        <p:origin x="21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presProps" Target="/ppt/presProps.xml" Id="rId13" /><Relationship Type="http://schemas.openxmlformats.org/officeDocument/2006/relationships/slide" Target="/ppt/slides/slide2.xml" Id="rId3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slide" Target="/ppt/slides/slide1.xml" Id="rId2" /><Relationship Type="http://schemas.openxmlformats.org/officeDocument/2006/relationships/tableStyles" Target="/ppt/tableStyles.xml" Id="rId16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4.xml" Id="rId5" /><Relationship Type="http://schemas.openxmlformats.org/officeDocument/2006/relationships/theme" Target="/ppt/theme/theme1.xml" Id="rId15" /><Relationship Type="http://schemas.openxmlformats.org/officeDocument/2006/relationships/slide" Target="/ppt/slides/slide9.xml" Id="rId10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viewProps" Target="/ppt/viewProps.xml" Id="rId14" /></Relationships>
</file>

<file path=ppt/diagrams/_rels/data1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3.svg" Id="rId2" /><Relationship Type="http://schemas.openxmlformats.org/officeDocument/2006/relationships/image" Target="/ppt/media/image2.png" Id="rId1" /><Relationship Type="http://schemas.openxmlformats.org/officeDocument/2006/relationships/image" Target="/ppt/media/image7.svg" Id="rId6" /><Relationship Type="http://schemas.openxmlformats.org/officeDocument/2006/relationships/image" Target="/ppt/media/image6.png" Id="rId5" /><Relationship Type="http://schemas.openxmlformats.org/officeDocument/2006/relationships/image" Target="/ppt/media/image5.svg" Id="rId4" /></Relationships>
</file>

<file path=ppt/diagrams/_rels/data3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10.svg" Id="rId2" /><Relationship Type="http://schemas.openxmlformats.org/officeDocument/2006/relationships/image" Target="/ppt/media/image9.png" Id="rId1" /><Relationship Type="http://schemas.openxmlformats.org/officeDocument/2006/relationships/image" Target="/ppt/media/image13.svg" Id="rId6" /><Relationship Type="http://schemas.openxmlformats.org/officeDocument/2006/relationships/image" Target="/ppt/media/image12.png" Id="rId5" /><Relationship Type="http://schemas.openxmlformats.org/officeDocument/2006/relationships/image" Target="/ppt/media/image11.svg" Id="rId4" /></Relationships>
</file>

<file path=ppt/diagrams/_rels/data5.xml.rels>&#65279;<?xml version="1.0" encoding="utf-8"?><Relationships xmlns="http://schemas.openxmlformats.org/package/2006/relationships"><Relationship Type="http://schemas.openxmlformats.org/officeDocument/2006/relationships/image" Target="/ppt/media/image21.svg" Id="rId8" /><Relationship Type="http://schemas.openxmlformats.org/officeDocument/2006/relationships/image" Target="/ppt/media/image26.png" Id="rId13" /><Relationship Type="http://schemas.openxmlformats.org/officeDocument/2006/relationships/image" Target="/ppt/media/image16.png" Id="rId3" /><Relationship Type="http://schemas.openxmlformats.org/officeDocument/2006/relationships/image" Target="/ppt/media/image20.png" Id="rId7" /><Relationship Type="http://schemas.openxmlformats.org/officeDocument/2006/relationships/image" Target="/ppt/media/image25.svg" Id="rId12" /><Relationship Type="http://schemas.openxmlformats.org/officeDocument/2006/relationships/image" Target="/ppt/media/image15.svg" Id="rId2" /><Relationship Type="http://schemas.openxmlformats.org/officeDocument/2006/relationships/image" Target="/ppt/media/image29.svg" Id="rId16" /><Relationship Type="http://schemas.openxmlformats.org/officeDocument/2006/relationships/image" Target="/ppt/media/image14.png" Id="rId1" /><Relationship Type="http://schemas.openxmlformats.org/officeDocument/2006/relationships/image" Target="/ppt/media/image19.svg" Id="rId6" /><Relationship Type="http://schemas.openxmlformats.org/officeDocument/2006/relationships/image" Target="/ppt/media/image24.png" Id="rId11" /><Relationship Type="http://schemas.openxmlformats.org/officeDocument/2006/relationships/image" Target="/ppt/media/image18.png" Id="rId5" /><Relationship Type="http://schemas.openxmlformats.org/officeDocument/2006/relationships/image" Target="/ppt/media/image28.png" Id="rId15" /><Relationship Type="http://schemas.openxmlformats.org/officeDocument/2006/relationships/image" Target="/ppt/media/image23.svg" Id="rId10" /><Relationship Type="http://schemas.openxmlformats.org/officeDocument/2006/relationships/image" Target="/ppt/media/image17.svg" Id="rId4" /><Relationship Type="http://schemas.openxmlformats.org/officeDocument/2006/relationships/image" Target="/ppt/media/image22.png" Id="rId9" /><Relationship Type="http://schemas.openxmlformats.org/officeDocument/2006/relationships/image" Target="/ppt/media/image27.svg" Id="rId14" /></Relationships>
</file>

<file path=ppt/diagrams/_rels/drawing1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3.svg" Id="rId2" /><Relationship Type="http://schemas.openxmlformats.org/officeDocument/2006/relationships/image" Target="/ppt/media/image2.png" Id="rId1" /><Relationship Type="http://schemas.openxmlformats.org/officeDocument/2006/relationships/image" Target="/ppt/media/image7.svg" Id="rId6" /><Relationship Type="http://schemas.openxmlformats.org/officeDocument/2006/relationships/image" Target="/ppt/media/image6.png" Id="rId5" /><Relationship Type="http://schemas.openxmlformats.org/officeDocument/2006/relationships/image" Target="/ppt/media/image5.svg" Id="rId4" /></Relationships>
</file>

<file path=ppt/diagrams/_rels/drawing3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image" Target="/ppt/media/image10.svg" Id="rId2" /><Relationship Type="http://schemas.openxmlformats.org/officeDocument/2006/relationships/image" Target="/ppt/media/image9.png" Id="rId1" /><Relationship Type="http://schemas.openxmlformats.org/officeDocument/2006/relationships/image" Target="/ppt/media/image13.svg" Id="rId6" /><Relationship Type="http://schemas.openxmlformats.org/officeDocument/2006/relationships/image" Target="/ppt/media/image12.png" Id="rId5" /><Relationship Type="http://schemas.openxmlformats.org/officeDocument/2006/relationships/image" Target="/ppt/media/image11.svg" Id="rId4" /></Relationships>
</file>

<file path=ppt/diagrams/_rels/drawing5.xml.rels>&#65279;<?xml version="1.0" encoding="utf-8"?><Relationships xmlns="http://schemas.openxmlformats.org/package/2006/relationships"><Relationship Type="http://schemas.openxmlformats.org/officeDocument/2006/relationships/image" Target="/ppt/media/image21.svg" Id="rId8" /><Relationship Type="http://schemas.openxmlformats.org/officeDocument/2006/relationships/image" Target="/ppt/media/image26.png" Id="rId13" /><Relationship Type="http://schemas.openxmlformats.org/officeDocument/2006/relationships/image" Target="/ppt/media/image16.png" Id="rId3" /><Relationship Type="http://schemas.openxmlformats.org/officeDocument/2006/relationships/image" Target="/ppt/media/image20.png" Id="rId7" /><Relationship Type="http://schemas.openxmlformats.org/officeDocument/2006/relationships/image" Target="/ppt/media/image25.svg" Id="rId12" /><Relationship Type="http://schemas.openxmlformats.org/officeDocument/2006/relationships/image" Target="/ppt/media/image15.svg" Id="rId2" /><Relationship Type="http://schemas.openxmlformats.org/officeDocument/2006/relationships/image" Target="/ppt/media/image29.svg" Id="rId16" /><Relationship Type="http://schemas.openxmlformats.org/officeDocument/2006/relationships/image" Target="/ppt/media/image14.png" Id="rId1" /><Relationship Type="http://schemas.openxmlformats.org/officeDocument/2006/relationships/image" Target="/ppt/media/image19.svg" Id="rId6" /><Relationship Type="http://schemas.openxmlformats.org/officeDocument/2006/relationships/image" Target="/ppt/media/image24.png" Id="rId11" /><Relationship Type="http://schemas.openxmlformats.org/officeDocument/2006/relationships/image" Target="/ppt/media/image18.png" Id="rId5" /><Relationship Type="http://schemas.openxmlformats.org/officeDocument/2006/relationships/image" Target="/ppt/media/image28.png" Id="rId15" /><Relationship Type="http://schemas.openxmlformats.org/officeDocument/2006/relationships/image" Target="/ppt/media/image23.svg" Id="rId10" /><Relationship Type="http://schemas.openxmlformats.org/officeDocument/2006/relationships/image" Target="/ppt/media/image17.svg" Id="rId4" /><Relationship Type="http://schemas.openxmlformats.org/officeDocument/2006/relationships/image" Target="/ppt/media/image22.png" Id="rId9" /><Relationship Type="http://schemas.openxmlformats.org/officeDocument/2006/relationships/image" Target="/ppt/media/image27.svg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0E116-7656-4762-B345-468C2FCE24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4BD574-6EDE-48FD-AF50-F124722272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Immobilization is a method of entrapping/attaching cells or enzymes in a suitable matrix for stability and reuse.   </a:t>
          </a:r>
        </a:p>
      </dgm:t>
    </dgm:pt>
    <dgm:pt modelId="{187A335F-AB1E-4A7B-9F5D-B65BCD856317}" type="parTrans" cxnId="{89C0CC4F-431E-4091-8B7D-2D47ABDF638E}">
      <dgm:prSet/>
      <dgm:spPr/>
      <dgm:t>
        <a:bodyPr/>
        <a:lstStyle/>
        <a:p>
          <a:endParaRPr lang="en-US"/>
        </a:p>
      </dgm:t>
    </dgm:pt>
    <dgm:pt modelId="{62A3C59F-3FA8-4A98-BD2C-B182793447D6}" type="sibTrans" cxnId="{89C0CC4F-431E-4091-8B7D-2D47ABDF638E}">
      <dgm:prSet/>
      <dgm:spPr/>
      <dgm:t>
        <a:bodyPr/>
        <a:lstStyle/>
        <a:p>
          <a:endParaRPr lang="en-US"/>
        </a:p>
      </dgm:t>
    </dgm:pt>
    <dgm:pt modelId="{167A08D2-0965-4217-B547-2975DA7F2E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technique enhances the efficiency and cost-effectiveness of enzymes/cells for industrial use.   </a:t>
          </a:r>
        </a:p>
      </dgm:t>
    </dgm:pt>
    <dgm:pt modelId="{68A46E8F-B849-4891-AE39-14DA4A32E401}" type="parTrans" cxnId="{509BBFCA-C683-44C4-9DF5-50D06EC33F1F}">
      <dgm:prSet/>
      <dgm:spPr/>
      <dgm:t>
        <a:bodyPr/>
        <a:lstStyle/>
        <a:p>
          <a:endParaRPr lang="en-US"/>
        </a:p>
      </dgm:t>
    </dgm:pt>
    <dgm:pt modelId="{81E14131-8246-4600-A3C7-C8D713EBC7FB}" type="sibTrans" cxnId="{509BBFCA-C683-44C4-9DF5-50D06EC33F1F}">
      <dgm:prSet/>
      <dgm:spPr/>
      <dgm:t>
        <a:bodyPr/>
        <a:lstStyle/>
        <a:p>
          <a:endParaRPr lang="en-US"/>
        </a:p>
      </dgm:t>
    </dgm:pt>
    <dgm:pt modelId="{D6A9D868-4AEB-49CA-85EA-61EE36D09C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Immobilized enzymes retain their structural conformation for catalysis.</a:t>
          </a:r>
        </a:p>
      </dgm:t>
    </dgm:pt>
    <dgm:pt modelId="{1584BEE8-DFF1-43A0-AE27-D50B9CFA1609}" type="parTrans" cxnId="{5CEB9078-DE76-4B40-B09A-5B26DE04E470}">
      <dgm:prSet/>
      <dgm:spPr/>
      <dgm:t>
        <a:bodyPr/>
        <a:lstStyle/>
        <a:p>
          <a:endParaRPr lang="en-US"/>
        </a:p>
      </dgm:t>
    </dgm:pt>
    <dgm:pt modelId="{61857EB2-6451-4D98-9685-C940FF4A9FF5}" type="sibTrans" cxnId="{5CEB9078-DE76-4B40-B09A-5B26DE04E470}">
      <dgm:prSet/>
      <dgm:spPr/>
      <dgm:t>
        <a:bodyPr/>
        <a:lstStyle/>
        <a:p>
          <a:endParaRPr lang="en-US"/>
        </a:p>
      </dgm:t>
    </dgm:pt>
    <dgm:pt modelId="{5821E8C7-8661-4515-A481-3DAC45200D22}" type="pres">
      <dgm:prSet presAssocID="{5270E116-7656-4762-B345-468C2FCE2438}" presName="root" presStyleCnt="0">
        <dgm:presLayoutVars>
          <dgm:dir/>
          <dgm:resizeHandles val="exact"/>
        </dgm:presLayoutVars>
      </dgm:prSet>
      <dgm:spPr/>
    </dgm:pt>
    <dgm:pt modelId="{1CD70FAE-FAB2-4021-AF02-CF71492CBBDA}" type="pres">
      <dgm:prSet presAssocID="{7F4BD574-6EDE-48FD-AF50-F1247222727B}" presName="compNode" presStyleCnt="0"/>
      <dgm:spPr/>
    </dgm:pt>
    <dgm:pt modelId="{A9CC0985-BD77-4FDE-AB45-B9D3FD84C069}" type="pres">
      <dgm:prSet presAssocID="{7F4BD574-6EDE-48FD-AF50-F1247222727B}" presName="bgRect" presStyleLbl="bgShp" presStyleIdx="0" presStyleCnt="3"/>
      <dgm:spPr/>
    </dgm:pt>
    <dgm:pt modelId="{03311871-1AEE-4286-B161-89184B081902}" type="pres">
      <dgm:prSet presAssocID="{7F4BD574-6EDE-48FD-AF50-F124722272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018D39B5-851E-40D3-B70C-3ACD76BDE560}" type="pres">
      <dgm:prSet presAssocID="{7F4BD574-6EDE-48FD-AF50-F1247222727B}" presName="spaceRect" presStyleCnt="0"/>
      <dgm:spPr/>
    </dgm:pt>
    <dgm:pt modelId="{42ECCA72-C935-413B-A2E1-59C3D6A7C4FE}" type="pres">
      <dgm:prSet presAssocID="{7F4BD574-6EDE-48FD-AF50-F1247222727B}" presName="parTx" presStyleLbl="revTx" presStyleIdx="0" presStyleCnt="3">
        <dgm:presLayoutVars>
          <dgm:chMax val="0"/>
          <dgm:chPref val="0"/>
        </dgm:presLayoutVars>
      </dgm:prSet>
      <dgm:spPr/>
    </dgm:pt>
    <dgm:pt modelId="{BF3630B9-FFEF-407B-9D81-A802087A491D}" type="pres">
      <dgm:prSet presAssocID="{62A3C59F-3FA8-4A98-BD2C-B182793447D6}" presName="sibTrans" presStyleCnt="0"/>
      <dgm:spPr/>
    </dgm:pt>
    <dgm:pt modelId="{A7EC42C1-ADB8-45ED-BFCA-7CCA3B6A6BF2}" type="pres">
      <dgm:prSet presAssocID="{167A08D2-0965-4217-B547-2975DA7F2E24}" presName="compNode" presStyleCnt="0"/>
      <dgm:spPr/>
    </dgm:pt>
    <dgm:pt modelId="{883349C5-0481-4199-9D9B-44412DC3CDB8}" type="pres">
      <dgm:prSet presAssocID="{167A08D2-0965-4217-B547-2975DA7F2E24}" presName="bgRect" presStyleLbl="bgShp" presStyleIdx="1" presStyleCnt="3"/>
      <dgm:spPr/>
    </dgm:pt>
    <dgm:pt modelId="{6084CE04-1F2C-4D68-8917-DE8419F38716}" type="pres">
      <dgm:prSet presAssocID="{167A08D2-0965-4217-B547-2975DA7F2E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0CC548F6-56F5-46D8-B57C-6A1AA1689A8F}" type="pres">
      <dgm:prSet presAssocID="{167A08D2-0965-4217-B547-2975DA7F2E24}" presName="spaceRect" presStyleCnt="0"/>
      <dgm:spPr/>
    </dgm:pt>
    <dgm:pt modelId="{3FEF673D-C9A5-4DD1-88E6-0BBE16DB9169}" type="pres">
      <dgm:prSet presAssocID="{167A08D2-0965-4217-B547-2975DA7F2E24}" presName="parTx" presStyleLbl="revTx" presStyleIdx="1" presStyleCnt="3">
        <dgm:presLayoutVars>
          <dgm:chMax val="0"/>
          <dgm:chPref val="0"/>
        </dgm:presLayoutVars>
      </dgm:prSet>
      <dgm:spPr/>
    </dgm:pt>
    <dgm:pt modelId="{BE57A7D3-6BE8-4F39-B68F-344101CBEAD4}" type="pres">
      <dgm:prSet presAssocID="{81E14131-8246-4600-A3C7-C8D713EBC7FB}" presName="sibTrans" presStyleCnt="0"/>
      <dgm:spPr/>
    </dgm:pt>
    <dgm:pt modelId="{5ECA32C4-7D61-47AA-9202-6DCFEF75758B}" type="pres">
      <dgm:prSet presAssocID="{D6A9D868-4AEB-49CA-85EA-61EE36D09CEE}" presName="compNode" presStyleCnt="0"/>
      <dgm:spPr/>
    </dgm:pt>
    <dgm:pt modelId="{C581A465-AFDD-46FC-96F0-000ED9654D2C}" type="pres">
      <dgm:prSet presAssocID="{D6A9D868-4AEB-49CA-85EA-61EE36D09CEE}" presName="bgRect" presStyleLbl="bgShp" presStyleIdx="2" presStyleCnt="3"/>
      <dgm:spPr/>
    </dgm:pt>
    <dgm:pt modelId="{B1F05B6A-200F-45A3-9924-860166CE5F15}" type="pres">
      <dgm:prSet presAssocID="{D6A9D868-4AEB-49CA-85EA-61EE36D09C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51453FFB-CBBF-4ECA-BA40-A3DEB17BF17C}" type="pres">
      <dgm:prSet presAssocID="{D6A9D868-4AEB-49CA-85EA-61EE36D09CEE}" presName="spaceRect" presStyleCnt="0"/>
      <dgm:spPr/>
    </dgm:pt>
    <dgm:pt modelId="{3307B41A-4601-4355-8A36-99FFAD184113}" type="pres">
      <dgm:prSet presAssocID="{D6A9D868-4AEB-49CA-85EA-61EE36D09CE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9F5F01-96DF-894F-AF9E-B61D3687DC7E}" type="presOf" srcId="{167A08D2-0965-4217-B547-2975DA7F2E24}" destId="{3FEF673D-C9A5-4DD1-88E6-0BBE16DB9169}" srcOrd="0" destOrd="0" presId="urn:microsoft.com/office/officeart/2018/2/layout/IconVerticalSolidList"/>
    <dgm:cxn modelId="{2FD2F619-BAE9-FF48-9CD1-9721E07EED4F}" type="presOf" srcId="{5270E116-7656-4762-B345-468C2FCE2438}" destId="{5821E8C7-8661-4515-A481-3DAC45200D22}" srcOrd="0" destOrd="0" presId="urn:microsoft.com/office/officeart/2018/2/layout/IconVerticalSolidList"/>
    <dgm:cxn modelId="{1186923E-2747-E54F-8F9F-65496D74A351}" type="presOf" srcId="{D6A9D868-4AEB-49CA-85EA-61EE36D09CEE}" destId="{3307B41A-4601-4355-8A36-99FFAD184113}" srcOrd="0" destOrd="0" presId="urn:microsoft.com/office/officeart/2018/2/layout/IconVerticalSolidList"/>
    <dgm:cxn modelId="{89C0CC4F-431E-4091-8B7D-2D47ABDF638E}" srcId="{5270E116-7656-4762-B345-468C2FCE2438}" destId="{7F4BD574-6EDE-48FD-AF50-F1247222727B}" srcOrd="0" destOrd="0" parTransId="{187A335F-AB1E-4A7B-9F5D-B65BCD856317}" sibTransId="{62A3C59F-3FA8-4A98-BD2C-B182793447D6}"/>
    <dgm:cxn modelId="{5CEB9078-DE76-4B40-B09A-5B26DE04E470}" srcId="{5270E116-7656-4762-B345-468C2FCE2438}" destId="{D6A9D868-4AEB-49CA-85EA-61EE36D09CEE}" srcOrd="2" destOrd="0" parTransId="{1584BEE8-DFF1-43A0-AE27-D50B9CFA1609}" sibTransId="{61857EB2-6451-4D98-9685-C940FF4A9FF5}"/>
    <dgm:cxn modelId="{509BBFCA-C683-44C4-9DF5-50D06EC33F1F}" srcId="{5270E116-7656-4762-B345-468C2FCE2438}" destId="{167A08D2-0965-4217-B547-2975DA7F2E24}" srcOrd="1" destOrd="0" parTransId="{68A46E8F-B849-4891-AE39-14DA4A32E401}" sibTransId="{81E14131-8246-4600-A3C7-C8D713EBC7FB}"/>
    <dgm:cxn modelId="{9CB744ED-5B66-C144-8941-3960CF5DED7A}" type="presOf" srcId="{7F4BD574-6EDE-48FD-AF50-F1247222727B}" destId="{42ECCA72-C935-413B-A2E1-59C3D6A7C4FE}" srcOrd="0" destOrd="0" presId="urn:microsoft.com/office/officeart/2018/2/layout/IconVerticalSolidList"/>
    <dgm:cxn modelId="{8A584A17-463F-CB4A-A905-74CC4AF44C34}" type="presParOf" srcId="{5821E8C7-8661-4515-A481-3DAC45200D22}" destId="{1CD70FAE-FAB2-4021-AF02-CF71492CBBDA}" srcOrd="0" destOrd="0" presId="urn:microsoft.com/office/officeart/2018/2/layout/IconVerticalSolidList"/>
    <dgm:cxn modelId="{465BC6E1-5EF3-B540-ABF4-1FCD564090FF}" type="presParOf" srcId="{1CD70FAE-FAB2-4021-AF02-CF71492CBBDA}" destId="{A9CC0985-BD77-4FDE-AB45-B9D3FD84C069}" srcOrd="0" destOrd="0" presId="urn:microsoft.com/office/officeart/2018/2/layout/IconVerticalSolidList"/>
    <dgm:cxn modelId="{5449CB7A-BE7A-BF49-8870-B6A02FC0106F}" type="presParOf" srcId="{1CD70FAE-FAB2-4021-AF02-CF71492CBBDA}" destId="{03311871-1AEE-4286-B161-89184B081902}" srcOrd="1" destOrd="0" presId="urn:microsoft.com/office/officeart/2018/2/layout/IconVerticalSolidList"/>
    <dgm:cxn modelId="{CEEDBE1A-3EBF-2042-AB03-E70F281A85EB}" type="presParOf" srcId="{1CD70FAE-FAB2-4021-AF02-CF71492CBBDA}" destId="{018D39B5-851E-40D3-B70C-3ACD76BDE560}" srcOrd="2" destOrd="0" presId="urn:microsoft.com/office/officeart/2018/2/layout/IconVerticalSolidList"/>
    <dgm:cxn modelId="{2A29111E-024B-7749-9191-F752E1222C5A}" type="presParOf" srcId="{1CD70FAE-FAB2-4021-AF02-CF71492CBBDA}" destId="{42ECCA72-C935-413B-A2E1-59C3D6A7C4FE}" srcOrd="3" destOrd="0" presId="urn:microsoft.com/office/officeart/2018/2/layout/IconVerticalSolidList"/>
    <dgm:cxn modelId="{010BC465-467D-9C4B-A3F5-ADBE36A23443}" type="presParOf" srcId="{5821E8C7-8661-4515-A481-3DAC45200D22}" destId="{BF3630B9-FFEF-407B-9D81-A802087A491D}" srcOrd="1" destOrd="0" presId="urn:microsoft.com/office/officeart/2018/2/layout/IconVerticalSolidList"/>
    <dgm:cxn modelId="{7828B0AF-5DA3-0E41-94AC-E096D0FD8FED}" type="presParOf" srcId="{5821E8C7-8661-4515-A481-3DAC45200D22}" destId="{A7EC42C1-ADB8-45ED-BFCA-7CCA3B6A6BF2}" srcOrd="2" destOrd="0" presId="urn:microsoft.com/office/officeart/2018/2/layout/IconVerticalSolidList"/>
    <dgm:cxn modelId="{24AEE2DA-7EE5-5E4C-B0C6-A43DD62A8CAC}" type="presParOf" srcId="{A7EC42C1-ADB8-45ED-BFCA-7CCA3B6A6BF2}" destId="{883349C5-0481-4199-9D9B-44412DC3CDB8}" srcOrd="0" destOrd="0" presId="urn:microsoft.com/office/officeart/2018/2/layout/IconVerticalSolidList"/>
    <dgm:cxn modelId="{4A05352C-9D1A-A643-A70E-D421E46CB4C8}" type="presParOf" srcId="{A7EC42C1-ADB8-45ED-BFCA-7CCA3B6A6BF2}" destId="{6084CE04-1F2C-4D68-8917-DE8419F38716}" srcOrd="1" destOrd="0" presId="urn:microsoft.com/office/officeart/2018/2/layout/IconVerticalSolidList"/>
    <dgm:cxn modelId="{72DAE323-16DD-7441-9C03-4742C8408D5D}" type="presParOf" srcId="{A7EC42C1-ADB8-45ED-BFCA-7CCA3B6A6BF2}" destId="{0CC548F6-56F5-46D8-B57C-6A1AA1689A8F}" srcOrd="2" destOrd="0" presId="urn:microsoft.com/office/officeart/2018/2/layout/IconVerticalSolidList"/>
    <dgm:cxn modelId="{582CC81A-E2DB-4640-8366-850BD3D0986B}" type="presParOf" srcId="{A7EC42C1-ADB8-45ED-BFCA-7CCA3B6A6BF2}" destId="{3FEF673D-C9A5-4DD1-88E6-0BBE16DB9169}" srcOrd="3" destOrd="0" presId="urn:microsoft.com/office/officeart/2018/2/layout/IconVerticalSolidList"/>
    <dgm:cxn modelId="{F2D08753-B1E2-5A48-B133-5E5658CCADF2}" type="presParOf" srcId="{5821E8C7-8661-4515-A481-3DAC45200D22}" destId="{BE57A7D3-6BE8-4F39-B68F-344101CBEAD4}" srcOrd="3" destOrd="0" presId="urn:microsoft.com/office/officeart/2018/2/layout/IconVerticalSolidList"/>
    <dgm:cxn modelId="{AB3D6A0F-5090-7C4B-A2D3-DABD36965480}" type="presParOf" srcId="{5821E8C7-8661-4515-A481-3DAC45200D22}" destId="{5ECA32C4-7D61-47AA-9202-6DCFEF75758B}" srcOrd="4" destOrd="0" presId="urn:microsoft.com/office/officeart/2018/2/layout/IconVerticalSolidList"/>
    <dgm:cxn modelId="{FFF29DDD-13C9-8E42-BACA-76E2DE7655A8}" type="presParOf" srcId="{5ECA32C4-7D61-47AA-9202-6DCFEF75758B}" destId="{C581A465-AFDD-46FC-96F0-000ED9654D2C}" srcOrd="0" destOrd="0" presId="urn:microsoft.com/office/officeart/2018/2/layout/IconVerticalSolidList"/>
    <dgm:cxn modelId="{56B50820-5F7A-8743-A5F8-C6C6B409CD1A}" type="presParOf" srcId="{5ECA32C4-7D61-47AA-9202-6DCFEF75758B}" destId="{B1F05B6A-200F-45A3-9924-860166CE5F15}" srcOrd="1" destOrd="0" presId="urn:microsoft.com/office/officeart/2018/2/layout/IconVerticalSolidList"/>
    <dgm:cxn modelId="{5BD89BB9-A402-5A4D-AA9D-44D8C41685E1}" type="presParOf" srcId="{5ECA32C4-7D61-47AA-9202-6DCFEF75758B}" destId="{51453FFB-CBBF-4ECA-BA40-A3DEB17BF17C}" srcOrd="2" destOrd="0" presId="urn:microsoft.com/office/officeart/2018/2/layout/IconVerticalSolidList"/>
    <dgm:cxn modelId="{1D85F8C3-8935-164B-97FE-79C89E143C98}" type="presParOf" srcId="{5ECA32C4-7D61-47AA-9202-6DCFEF75758B}" destId="{3307B41A-4601-4355-8A36-99FFAD1841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3F4D2-6E6E-457B-BDED-89CB4C8FC44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C5C59D-E78A-41C2-8197-D21EB8131E28}">
      <dgm:prSet/>
      <dgm:spPr/>
      <dgm:t>
        <a:bodyPr/>
        <a:lstStyle/>
        <a:p>
          <a:r>
            <a:rPr lang="en-US"/>
            <a:t>Cell immobilization is favored for its low cost and improved stability.   </a:t>
          </a:r>
        </a:p>
      </dgm:t>
    </dgm:pt>
    <dgm:pt modelId="{CC93D444-595D-4922-B5BA-0301C5526078}" type="parTrans" cxnId="{089456D8-83D1-4C8B-9695-0450077D66E3}">
      <dgm:prSet/>
      <dgm:spPr/>
      <dgm:t>
        <a:bodyPr/>
        <a:lstStyle/>
        <a:p>
          <a:endParaRPr lang="en-US"/>
        </a:p>
      </dgm:t>
    </dgm:pt>
    <dgm:pt modelId="{3432A61F-6AAF-4713-BF58-EC79378EC69E}" type="sibTrans" cxnId="{089456D8-83D1-4C8B-9695-0450077D66E3}">
      <dgm:prSet/>
      <dgm:spPr/>
      <dgm:t>
        <a:bodyPr/>
        <a:lstStyle/>
        <a:p>
          <a:endParaRPr lang="en-US"/>
        </a:p>
      </dgm:t>
    </dgm:pt>
    <dgm:pt modelId="{0ADF7AB1-69EC-40DF-8083-FB26981FCC40}">
      <dgm:prSet/>
      <dgm:spPr/>
      <dgm:t>
        <a:bodyPr/>
        <a:lstStyle/>
        <a:p>
          <a:r>
            <a:rPr lang="en-US"/>
            <a:t>Enzyme immobilization has high isolation and purification costs.   </a:t>
          </a:r>
        </a:p>
      </dgm:t>
    </dgm:pt>
    <dgm:pt modelId="{C2D7AC6C-9FFC-459D-816B-BD8FFA06B7DE}" type="parTrans" cxnId="{82FF4206-D3C4-4CCA-99A5-AF1C8736F9F0}">
      <dgm:prSet/>
      <dgm:spPr/>
      <dgm:t>
        <a:bodyPr/>
        <a:lstStyle/>
        <a:p>
          <a:endParaRPr lang="en-US"/>
        </a:p>
      </dgm:t>
    </dgm:pt>
    <dgm:pt modelId="{2B038D27-19C5-40A2-919A-6DBC809BF78B}" type="sibTrans" cxnId="{82FF4206-D3C4-4CCA-99A5-AF1C8736F9F0}">
      <dgm:prSet/>
      <dgm:spPr/>
      <dgm:t>
        <a:bodyPr/>
        <a:lstStyle/>
        <a:p>
          <a:endParaRPr lang="en-US"/>
        </a:p>
      </dgm:t>
    </dgm:pt>
    <dgm:pt modelId="{7A158E2F-6926-40D9-A460-0EEA5E741358}">
      <dgm:prSet/>
      <dgm:spPr/>
      <dgm:t>
        <a:bodyPr/>
        <a:lstStyle/>
        <a:p>
          <a:r>
            <a:rPr lang="en-US"/>
            <a:t>Immobilized whole cells are increasingly used in biotechnology and industrial production.</a:t>
          </a:r>
        </a:p>
      </dgm:t>
    </dgm:pt>
    <dgm:pt modelId="{3B3B2930-5BAF-44D4-BB26-A42F32EB1A8D}" type="parTrans" cxnId="{07E9AEC7-71AB-4AD6-B9F9-718BC989B7EE}">
      <dgm:prSet/>
      <dgm:spPr/>
      <dgm:t>
        <a:bodyPr/>
        <a:lstStyle/>
        <a:p>
          <a:endParaRPr lang="en-US"/>
        </a:p>
      </dgm:t>
    </dgm:pt>
    <dgm:pt modelId="{C4CC32AB-A6F2-4B9A-86E1-970F25F43712}" type="sibTrans" cxnId="{07E9AEC7-71AB-4AD6-B9F9-718BC989B7EE}">
      <dgm:prSet/>
      <dgm:spPr/>
      <dgm:t>
        <a:bodyPr/>
        <a:lstStyle/>
        <a:p>
          <a:endParaRPr lang="en-US"/>
        </a:p>
      </dgm:t>
    </dgm:pt>
    <dgm:pt modelId="{9CB883F9-3CD7-8846-906C-91C1B77C1B2B}" type="pres">
      <dgm:prSet presAssocID="{0E33F4D2-6E6E-457B-BDED-89CB4C8FC444}" presName="Name0" presStyleCnt="0">
        <dgm:presLayoutVars>
          <dgm:dir/>
          <dgm:animLvl val="lvl"/>
          <dgm:resizeHandles val="exact"/>
        </dgm:presLayoutVars>
      </dgm:prSet>
      <dgm:spPr/>
    </dgm:pt>
    <dgm:pt modelId="{D38F1E34-08BF-9247-AD21-888D06184130}" type="pres">
      <dgm:prSet presAssocID="{36C5C59D-E78A-41C2-8197-D21EB8131E28}" presName="linNode" presStyleCnt="0"/>
      <dgm:spPr/>
    </dgm:pt>
    <dgm:pt modelId="{D2B0099A-CCB2-B543-AF29-071A4C1AFBE6}" type="pres">
      <dgm:prSet presAssocID="{36C5C59D-E78A-41C2-8197-D21EB8131E2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160B39E-4D54-F44C-8F88-AADB80857708}" type="pres">
      <dgm:prSet presAssocID="{3432A61F-6AAF-4713-BF58-EC79378EC69E}" presName="sp" presStyleCnt="0"/>
      <dgm:spPr/>
    </dgm:pt>
    <dgm:pt modelId="{860262F6-1C1B-0544-A0DD-A21247ED7143}" type="pres">
      <dgm:prSet presAssocID="{0ADF7AB1-69EC-40DF-8083-FB26981FCC40}" presName="linNode" presStyleCnt="0"/>
      <dgm:spPr/>
    </dgm:pt>
    <dgm:pt modelId="{C56F2DF9-4ECF-3846-8ECF-94B4FE9D8082}" type="pres">
      <dgm:prSet presAssocID="{0ADF7AB1-69EC-40DF-8083-FB26981FCC4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9327B2D-AD40-4244-B1A3-75E3D4FE2054}" type="pres">
      <dgm:prSet presAssocID="{2B038D27-19C5-40A2-919A-6DBC809BF78B}" presName="sp" presStyleCnt="0"/>
      <dgm:spPr/>
    </dgm:pt>
    <dgm:pt modelId="{CF4A51F2-E3CD-E14E-9E95-198641F66DA5}" type="pres">
      <dgm:prSet presAssocID="{7A158E2F-6926-40D9-A460-0EEA5E741358}" presName="linNode" presStyleCnt="0"/>
      <dgm:spPr/>
    </dgm:pt>
    <dgm:pt modelId="{7831194A-C21E-094E-99C9-6D219F61032C}" type="pres">
      <dgm:prSet presAssocID="{7A158E2F-6926-40D9-A460-0EEA5E74135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82FF4206-D3C4-4CCA-99A5-AF1C8736F9F0}" srcId="{0E33F4D2-6E6E-457B-BDED-89CB4C8FC444}" destId="{0ADF7AB1-69EC-40DF-8083-FB26981FCC40}" srcOrd="1" destOrd="0" parTransId="{C2D7AC6C-9FFC-459D-816B-BD8FFA06B7DE}" sibTransId="{2B038D27-19C5-40A2-919A-6DBC809BF78B}"/>
    <dgm:cxn modelId="{FCB77E45-5663-CE42-9B51-62114F47BD67}" type="presOf" srcId="{7A158E2F-6926-40D9-A460-0EEA5E741358}" destId="{7831194A-C21E-094E-99C9-6D219F61032C}" srcOrd="0" destOrd="0" presId="urn:microsoft.com/office/officeart/2005/8/layout/vList5"/>
    <dgm:cxn modelId="{E45D2870-22DC-0344-8F7E-83802BA2A85E}" type="presOf" srcId="{0ADF7AB1-69EC-40DF-8083-FB26981FCC40}" destId="{C56F2DF9-4ECF-3846-8ECF-94B4FE9D8082}" srcOrd="0" destOrd="0" presId="urn:microsoft.com/office/officeart/2005/8/layout/vList5"/>
    <dgm:cxn modelId="{3C334688-8EAC-DE40-B5EE-9C64F55AB656}" type="presOf" srcId="{0E33F4D2-6E6E-457B-BDED-89CB4C8FC444}" destId="{9CB883F9-3CD7-8846-906C-91C1B77C1B2B}" srcOrd="0" destOrd="0" presId="urn:microsoft.com/office/officeart/2005/8/layout/vList5"/>
    <dgm:cxn modelId="{9BE0BA91-FFF5-9A41-AE83-E060E6D67C6A}" type="presOf" srcId="{36C5C59D-E78A-41C2-8197-D21EB8131E28}" destId="{D2B0099A-CCB2-B543-AF29-071A4C1AFBE6}" srcOrd="0" destOrd="0" presId="urn:microsoft.com/office/officeart/2005/8/layout/vList5"/>
    <dgm:cxn modelId="{07E9AEC7-71AB-4AD6-B9F9-718BC989B7EE}" srcId="{0E33F4D2-6E6E-457B-BDED-89CB4C8FC444}" destId="{7A158E2F-6926-40D9-A460-0EEA5E741358}" srcOrd="2" destOrd="0" parTransId="{3B3B2930-5BAF-44D4-BB26-A42F32EB1A8D}" sibTransId="{C4CC32AB-A6F2-4B9A-86E1-970F25F43712}"/>
    <dgm:cxn modelId="{089456D8-83D1-4C8B-9695-0450077D66E3}" srcId="{0E33F4D2-6E6E-457B-BDED-89CB4C8FC444}" destId="{36C5C59D-E78A-41C2-8197-D21EB8131E28}" srcOrd="0" destOrd="0" parTransId="{CC93D444-595D-4922-B5BA-0301C5526078}" sibTransId="{3432A61F-6AAF-4713-BF58-EC79378EC69E}"/>
    <dgm:cxn modelId="{77E1F799-3409-B742-AD28-73D2809C63B8}" type="presParOf" srcId="{9CB883F9-3CD7-8846-906C-91C1B77C1B2B}" destId="{D38F1E34-08BF-9247-AD21-888D06184130}" srcOrd="0" destOrd="0" presId="urn:microsoft.com/office/officeart/2005/8/layout/vList5"/>
    <dgm:cxn modelId="{4519DE51-7F87-EB48-9A0B-88F2015304C3}" type="presParOf" srcId="{D38F1E34-08BF-9247-AD21-888D06184130}" destId="{D2B0099A-CCB2-B543-AF29-071A4C1AFBE6}" srcOrd="0" destOrd="0" presId="urn:microsoft.com/office/officeart/2005/8/layout/vList5"/>
    <dgm:cxn modelId="{0CD00952-B06F-B14E-8716-512E9167B613}" type="presParOf" srcId="{9CB883F9-3CD7-8846-906C-91C1B77C1B2B}" destId="{9160B39E-4D54-F44C-8F88-AADB80857708}" srcOrd="1" destOrd="0" presId="urn:microsoft.com/office/officeart/2005/8/layout/vList5"/>
    <dgm:cxn modelId="{7B429B02-25C3-FD4C-BDCA-3E2427FB004E}" type="presParOf" srcId="{9CB883F9-3CD7-8846-906C-91C1B77C1B2B}" destId="{860262F6-1C1B-0544-A0DD-A21247ED7143}" srcOrd="2" destOrd="0" presId="urn:microsoft.com/office/officeart/2005/8/layout/vList5"/>
    <dgm:cxn modelId="{91F047FE-E76A-4F48-A7AD-D2DF3ACC6809}" type="presParOf" srcId="{860262F6-1C1B-0544-A0DD-A21247ED7143}" destId="{C56F2DF9-4ECF-3846-8ECF-94B4FE9D8082}" srcOrd="0" destOrd="0" presId="urn:microsoft.com/office/officeart/2005/8/layout/vList5"/>
    <dgm:cxn modelId="{954891CE-641B-E645-AD62-8E412F2BF0C2}" type="presParOf" srcId="{9CB883F9-3CD7-8846-906C-91C1B77C1B2B}" destId="{D9327B2D-AD40-4244-B1A3-75E3D4FE2054}" srcOrd="3" destOrd="0" presId="urn:microsoft.com/office/officeart/2005/8/layout/vList5"/>
    <dgm:cxn modelId="{9411E40D-5CEE-974F-8947-7A95ECA5417E}" type="presParOf" srcId="{9CB883F9-3CD7-8846-906C-91C1B77C1B2B}" destId="{CF4A51F2-E3CD-E14E-9E95-198641F66DA5}" srcOrd="4" destOrd="0" presId="urn:microsoft.com/office/officeart/2005/8/layout/vList5"/>
    <dgm:cxn modelId="{7EBEC799-CB2D-ED44-BF59-86C0BA04A8C1}" type="presParOf" srcId="{CF4A51F2-E3CD-E14E-9E95-198641F66DA5}" destId="{7831194A-C21E-094E-99C9-6D219F6103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34119-7B06-4108-889F-BA43D9CAA0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0A22804-BBD1-4CE1-ABD9-3877B5E86F98}">
      <dgm:prSet/>
      <dgm:spPr/>
      <dgm:t>
        <a:bodyPr/>
        <a:lstStyle/>
        <a:p>
          <a:r>
            <a:rPr lang="en-US"/>
            <a:t>Economical: Easy removal for recycling and repetitive use.   </a:t>
          </a:r>
        </a:p>
      </dgm:t>
    </dgm:pt>
    <dgm:pt modelId="{DB8156BF-5DA4-44AB-850B-18BB2F060B86}" type="parTrans" cxnId="{A46946C5-A552-40D9-B6BC-9CE5FE093A30}">
      <dgm:prSet/>
      <dgm:spPr/>
      <dgm:t>
        <a:bodyPr/>
        <a:lstStyle/>
        <a:p>
          <a:endParaRPr lang="en-US"/>
        </a:p>
      </dgm:t>
    </dgm:pt>
    <dgm:pt modelId="{1AC48B95-DC4B-4C6C-BAFD-80F009999207}" type="sibTrans" cxnId="{A46946C5-A552-40D9-B6BC-9CE5FE093A30}">
      <dgm:prSet/>
      <dgm:spPr/>
      <dgm:t>
        <a:bodyPr/>
        <a:lstStyle/>
        <a:p>
          <a:endParaRPr lang="en-US"/>
        </a:p>
      </dgm:t>
    </dgm:pt>
    <dgm:pt modelId="{671CE2FC-FF62-4206-9661-569DCECF6B04}">
      <dgm:prSet/>
      <dgm:spPr/>
      <dgm:t>
        <a:bodyPr/>
        <a:lstStyle/>
        <a:p>
          <a:r>
            <a:rPr lang="en-US"/>
            <a:t>Stability: Greater thermal and operational stability; no enzyme contamination.   </a:t>
          </a:r>
        </a:p>
      </dgm:t>
    </dgm:pt>
    <dgm:pt modelId="{F835848F-A4DE-4B9B-A820-8E0E3960824A}" type="parTrans" cxnId="{12168F69-1DE4-4241-8203-186295AF6B0B}">
      <dgm:prSet/>
      <dgm:spPr/>
      <dgm:t>
        <a:bodyPr/>
        <a:lstStyle/>
        <a:p>
          <a:endParaRPr lang="en-US"/>
        </a:p>
      </dgm:t>
    </dgm:pt>
    <dgm:pt modelId="{EF479366-D410-4EB4-87EC-0F8789AECCD2}" type="sibTrans" cxnId="{12168F69-1DE4-4241-8203-186295AF6B0B}">
      <dgm:prSet/>
      <dgm:spPr/>
      <dgm:t>
        <a:bodyPr/>
        <a:lstStyle/>
        <a:p>
          <a:endParaRPr lang="en-US"/>
        </a:p>
      </dgm:t>
    </dgm:pt>
    <dgm:pt modelId="{8E93B45B-D05E-4F77-98E1-B040926B9D58}">
      <dgm:prSet/>
      <dgm:spPr/>
      <dgm:t>
        <a:bodyPr/>
        <a:lstStyle/>
        <a:p>
          <a:r>
            <a:rPr lang="en-US"/>
            <a:t>Convenience: Rapid start/stop, long half-life, and elimination of reagent preparation. </a:t>
          </a:r>
        </a:p>
      </dgm:t>
    </dgm:pt>
    <dgm:pt modelId="{82C1237A-AA39-4F8F-AF57-1F9CDC1FEA8B}" type="parTrans" cxnId="{4FEFC38D-111A-43B6-A6DC-F077F394C2C0}">
      <dgm:prSet/>
      <dgm:spPr/>
      <dgm:t>
        <a:bodyPr/>
        <a:lstStyle/>
        <a:p>
          <a:endParaRPr lang="en-US"/>
        </a:p>
      </dgm:t>
    </dgm:pt>
    <dgm:pt modelId="{BBD1D45F-AFB6-4F4D-B228-FD8E70BB8CC5}" type="sibTrans" cxnId="{4FEFC38D-111A-43B6-A6DC-F077F394C2C0}">
      <dgm:prSet/>
      <dgm:spPr/>
      <dgm:t>
        <a:bodyPr/>
        <a:lstStyle/>
        <a:p>
          <a:endParaRPr lang="en-US"/>
        </a:p>
      </dgm:t>
    </dgm:pt>
    <dgm:pt modelId="{BEAA7FC4-17D5-41FC-A173-5EF42058F57A}" type="pres">
      <dgm:prSet presAssocID="{06B34119-7B06-4108-889F-BA43D9CAA09F}" presName="root" presStyleCnt="0">
        <dgm:presLayoutVars>
          <dgm:dir/>
          <dgm:resizeHandles val="exact"/>
        </dgm:presLayoutVars>
      </dgm:prSet>
      <dgm:spPr/>
    </dgm:pt>
    <dgm:pt modelId="{3C1E6F89-66C2-40A5-9858-9D9EAE8C4D15}" type="pres">
      <dgm:prSet presAssocID="{30A22804-BBD1-4CE1-ABD9-3877B5E86F98}" presName="compNode" presStyleCnt="0"/>
      <dgm:spPr/>
    </dgm:pt>
    <dgm:pt modelId="{AEFAEAA3-55C7-4D92-9A16-75303D449C2A}" type="pres">
      <dgm:prSet presAssocID="{30A22804-BBD1-4CE1-ABD9-3877B5E86F98}" presName="bgRect" presStyleLbl="bgShp" presStyleIdx="0" presStyleCnt="3"/>
      <dgm:spPr/>
    </dgm:pt>
    <dgm:pt modelId="{67DB29EF-507F-412F-8FA2-2333DB500CB1}" type="pres">
      <dgm:prSet presAssocID="{30A22804-BBD1-4CE1-ABD9-3877B5E86F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CE0F7820-BE64-4F4E-A524-190C52547C7F}" type="pres">
      <dgm:prSet presAssocID="{30A22804-BBD1-4CE1-ABD9-3877B5E86F98}" presName="spaceRect" presStyleCnt="0"/>
      <dgm:spPr/>
    </dgm:pt>
    <dgm:pt modelId="{6CC2D630-8077-4CAB-B1A8-96B451C717D0}" type="pres">
      <dgm:prSet presAssocID="{30A22804-BBD1-4CE1-ABD9-3877B5E86F98}" presName="parTx" presStyleLbl="revTx" presStyleIdx="0" presStyleCnt="3">
        <dgm:presLayoutVars>
          <dgm:chMax val="0"/>
          <dgm:chPref val="0"/>
        </dgm:presLayoutVars>
      </dgm:prSet>
      <dgm:spPr/>
    </dgm:pt>
    <dgm:pt modelId="{9BC69710-88D4-4E88-A483-697DD5C7C53F}" type="pres">
      <dgm:prSet presAssocID="{1AC48B95-DC4B-4C6C-BAFD-80F009999207}" presName="sibTrans" presStyleCnt="0"/>
      <dgm:spPr/>
    </dgm:pt>
    <dgm:pt modelId="{2CD7915F-E150-48E2-A88B-F8EAD59B84A1}" type="pres">
      <dgm:prSet presAssocID="{671CE2FC-FF62-4206-9661-569DCECF6B04}" presName="compNode" presStyleCnt="0"/>
      <dgm:spPr/>
    </dgm:pt>
    <dgm:pt modelId="{BF74C4A0-E171-476A-8943-7E51B6593A52}" type="pres">
      <dgm:prSet presAssocID="{671CE2FC-FF62-4206-9661-569DCECF6B04}" presName="bgRect" presStyleLbl="bgShp" presStyleIdx="1" presStyleCnt="3"/>
      <dgm:spPr/>
    </dgm:pt>
    <dgm:pt modelId="{632ADC7A-9BF8-45DF-96F3-2EC04A8418DA}" type="pres">
      <dgm:prSet presAssocID="{671CE2FC-FF62-4206-9661-569DCECF6B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739A7C61-350F-444F-852B-CD9414F6595F}" type="pres">
      <dgm:prSet presAssocID="{671CE2FC-FF62-4206-9661-569DCECF6B04}" presName="spaceRect" presStyleCnt="0"/>
      <dgm:spPr/>
    </dgm:pt>
    <dgm:pt modelId="{31A42783-CA52-4E86-BE33-ADAB725230B5}" type="pres">
      <dgm:prSet presAssocID="{671CE2FC-FF62-4206-9661-569DCECF6B04}" presName="parTx" presStyleLbl="revTx" presStyleIdx="1" presStyleCnt="3">
        <dgm:presLayoutVars>
          <dgm:chMax val="0"/>
          <dgm:chPref val="0"/>
        </dgm:presLayoutVars>
      </dgm:prSet>
      <dgm:spPr/>
    </dgm:pt>
    <dgm:pt modelId="{587AC12C-54D3-4043-AA3B-17009085E5E0}" type="pres">
      <dgm:prSet presAssocID="{EF479366-D410-4EB4-87EC-0F8789AECCD2}" presName="sibTrans" presStyleCnt="0"/>
      <dgm:spPr/>
    </dgm:pt>
    <dgm:pt modelId="{94B96280-CBCA-466F-B4FF-05EF0681DE7E}" type="pres">
      <dgm:prSet presAssocID="{8E93B45B-D05E-4F77-98E1-B040926B9D58}" presName="compNode" presStyleCnt="0"/>
      <dgm:spPr/>
    </dgm:pt>
    <dgm:pt modelId="{607D0EA9-B2BA-4C6D-AEA5-57B994D3A12C}" type="pres">
      <dgm:prSet presAssocID="{8E93B45B-D05E-4F77-98E1-B040926B9D58}" presName="bgRect" presStyleLbl="bgShp" presStyleIdx="2" presStyleCnt="3"/>
      <dgm:spPr/>
    </dgm:pt>
    <dgm:pt modelId="{1318A2C7-22C5-4E9F-A1DF-D9C1227FC974}" type="pres">
      <dgm:prSet presAssocID="{8E93B45B-D05E-4F77-98E1-B040926B9D5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629EDDF4-AF0B-452D-ACE4-73D475B80376}" type="pres">
      <dgm:prSet presAssocID="{8E93B45B-D05E-4F77-98E1-B040926B9D58}" presName="spaceRect" presStyleCnt="0"/>
      <dgm:spPr/>
    </dgm:pt>
    <dgm:pt modelId="{5785133A-AE4D-4FA2-AD6C-2B55E121A226}" type="pres">
      <dgm:prSet presAssocID="{8E93B45B-D05E-4F77-98E1-B040926B9D5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166F835-C11E-459F-989E-C89691A48338}" type="presOf" srcId="{30A22804-BBD1-4CE1-ABD9-3877B5E86F98}" destId="{6CC2D630-8077-4CAB-B1A8-96B451C717D0}" srcOrd="0" destOrd="0" presId="urn:microsoft.com/office/officeart/2018/2/layout/IconVerticalSolidList"/>
    <dgm:cxn modelId="{B2F09B53-E331-4027-8FB3-AA66BA9289B5}" type="presOf" srcId="{671CE2FC-FF62-4206-9661-569DCECF6B04}" destId="{31A42783-CA52-4E86-BE33-ADAB725230B5}" srcOrd="0" destOrd="0" presId="urn:microsoft.com/office/officeart/2018/2/layout/IconVerticalSolidList"/>
    <dgm:cxn modelId="{12168F69-1DE4-4241-8203-186295AF6B0B}" srcId="{06B34119-7B06-4108-889F-BA43D9CAA09F}" destId="{671CE2FC-FF62-4206-9661-569DCECF6B04}" srcOrd="1" destOrd="0" parTransId="{F835848F-A4DE-4B9B-A820-8E0E3960824A}" sibTransId="{EF479366-D410-4EB4-87EC-0F8789AECCD2}"/>
    <dgm:cxn modelId="{4FEFC38D-111A-43B6-A6DC-F077F394C2C0}" srcId="{06B34119-7B06-4108-889F-BA43D9CAA09F}" destId="{8E93B45B-D05E-4F77-98E1-B040926B9D58}" srcOrd="2" destOrd="0" parTransId="{82C1237A-AA39-4F8F-AF57-1F9CDC1FEA8B}" sibTransId="{BBD1D45F-AFB6-4F4D-B228-FD8E70BB8CC5}"/>
    <dgm:cxn modelId="{A46946C5-A552-40D9-B6BC-9CE5FE093A30}" srcId="{06B34119-7B06-4108-889F-BA43D9CAA09F}" destId="{30A22804-BBD1-4CE1-ABD9-3877B5E86F98}" srcOrd="0" destOrd="0" parTransId="{DB8156BF-5DA4-44AB-850B-18BB2F060B86}" sibTransId="{1AC48B95-DC4B-4C6C-BAFD-80F009999207}"/>
    <dgm:cxn modelId="{587F63EE-F7B6-45B0-AF2F-000243DCC035}" type="presOf" srcId="{8E93B45B-D05E-4F77-98E1-B040926B9D58}" destId="{5785133A-AE4D-4FA2-AD6C-2B55E121A226}" srcOrd="0" destOrd="0" presId="urn:microsoft.com/office/officeart/2018/2/layout/IconVerticalSolidList"/>
    <dgm:cxn modelId="{A67EE7F0-C13D-4C48-A290-038BB3A3CD3D}" type="presOf" srcId="{06B34119-7B06-4108-889F-BA43D9CAA09F}" destId="{BEAA7FC4-17D5-41FC-A173-5EF42058F57A}" srcOrd="0" destOrd="0" presId="urn:microsoft.com/office/officeart/2018/2/layout/IconVerticalSolidList"/>
    <dgm:cxn modelId="{A8378907-21A6-492A-8E90-1B0CFD90B229}" type="presParOf" srcId="{BEAA7FC4-17D5-41FC-A173-5EF42058F57A}" destId="{3C1E6F89-66C2-40A5-9858-9D9EAE8C4D15}" srcOrd="0" destOrd="0" presId="urn:microsoft.com/office/officeart/2018/2/layout/IconVerticalSolidList"/>
    <dgm:cxn modelId="{0FE0A518-6FD8-48AD-8500-FEF0ADD2BB40}" type="presParOf" srcId="{3C1E6F89-66C2-40A5-9858-9D9EAE8C4D15}" destId="{AEFAEAA3-55C7-4D92-9A16-75303D449C2A}" srcOrd="0" destOrd="0" presId="urn:microsoft.com/office/officeart/2018/2/layout/IconVerticalSolidList"/>
    <dgm:cxn modelId="{591BBAD2-F360-456B-8C5D-E4EE4AAA5F55}" type="presParOf" srcId="{3C1E6F89-66C2-40A5-9858-9D9EAE8C4D15}" destId="{67DB29EF-507F-412F-8FA2-2333DB500CB1}" srcOrd="1" destOrd="0" presId="urn:microsoft.com/office/officeart/2018/2/layout/IconVerticalSolidList"/>
    <dgm:cxn modelId="{EE0E0C2B-549B-4C3B-86E5-B092837010BD}" type="presParOf" srcId="{3C1E6F89-66C2-40A5-9858-9D9EAE8C4D15}" destId="{CE0F7820-BE64-4F4E-A524-190C52547C7F}" srcOrd="2" destOrd="0" presId="urn:microsoft.com/office/officeart/2018/2/layout/IconVerticalSolidList"/>
    <dgm:cxn modelId="{97DAC5C8-20A5-499B-B576-E1BEDF833064}" type="presParOf" srcId="{3C1E6F89-66C2-40A5-9858-9D9EAE8C4D15}" destId="{6CC2D630-8077-4CAB-B1A8-96B451C717D0}" srcOrd="3" destOrd="0" presId="urn:microsoft.com/office/officeart/2018/2/layout/IconVerticalSolidList"/>
    <dgm:cxn modelId="{F60C08BD-2B99-4FE9-B779-1003EE5261C2}" type="presParOf" srcId="{BEAA7FC4-17D5-41FC-A173-5EF42058F57A}" destId="{9BC69710-88D4-4E88-A483-697DD5C7C53F}" srcOrd="1" destOrd="0" presId="urn:microsoft.com/office/officeart/2018/2/layout/IconVerticalSolidList"/>
    <dgm:cxn modelId="{7BCF6033-716A-4169-A903-B504421124C2}" type="presParOf" srcId="{BEAA7FC4-17D5-41FC-A173-5EF42058F57A}" destId="{2CD7915F-E150-48E2-A88B-F8EAD59B84A1}" srcOrd="2" destOrd="0" presId="urn:microsoft.com/office/officeart/2018/2/layout/IconVerticalSolidList"/>
    <dgm:cxn modelId="{28924265-D347-4F8A-A1CB-581A19E703E4}" type="presParOf" srcId="{2CD7915F-E150-48E2-A88B-F8EAD59B84A1}" destId="{BF74C4A0-E171-476A-8943-7E51B6593A52}" srcOrd="0" destOrd="0" presId="urn:microsoft.com/office/officeart/2018/2/layout/IconVerticalSolidList"/>
    <dgm:cxn modelId="{EFC785B5-40B5-442F-9BA3-FFD45A62621C}" type="presParOf" srcId="{2CD7915F-E150-48E2-A88B-F8EAD59B84A1}" destId="{632ADC7A-9BF8-45DF-96F3-2EC04A8418DA}" srcOrd="1" destOrd="0" presId="urn:microsoft.com/office/officeart/2018/2/layout/IconVerticalSolidList"/>
    <dgm:cxn modelId="{4A10C2DE-1C82-40E9-AF11-F9D3A1C741C9}" type="presParOf" srcId="{2CD7915F-E150-48E2-A88B-F8EAD59B84A1}" destId="{739A7C61-350F-444F-852B-CD9414F6595F}" srcOrd="2" destOrd="0" presId="urn:microsoft.com/office/officeart/2018/2/layout/IconVerticalSolidList"/>
    <dgm:cxn modelId="{BF47B4E0-03AF-4F8E-A5CA-EE58C2985398}" type="presParOf" srcId="{2CD7915F-E150-48E2-A88B-F8EAD59B84A1}" destId="{31A42783-CA52-4E86-BE33-ADAB725230B5}" srcOrd="3" destOrd="0" presId="urn:microsoft.com/office/officeart/2018/2/layout/IconVerticalSolidList"/>
    <dgm:cxn modelId="{29AA4200-AB89-497E-93A6-50DEE54DA1EF}" type="presParOf" srcId="{BEAA7FC4-17D5-41FC-A173-5EF42058F57A}" destId="{587AC12C-54D3-4043-AA3B-17009085E5E0}" srcOrd="3" destOrd="0" presId="urn:microsoft.com/office/officeart/2018/2/layout/IconVerticalSolidList"/>
    <dgm:cxn modelId="{6507FF0A-CDC6-4AF3-B4E0-50A1C7FA34D7}" type="presParOf" srcId="{BEAA7FC4-17D5-41FC-A173-5EF42058F57A}" destId="{94B96280-CBCA-466F-B4FF-05EF0681DE7E}" srcOrd="4" destOrd="0" presId="urn:microsoft.com/office/officeart/2018/2/layout/IconVerticalSolidList"/>
    <dgm:cxn modelId="{3352FCCD-DB03-4E73-ACCB-8DF8344E2249}" type="presParOf" srcId="{94B96280-CBCA-466F-B4FF-05EF0681DE7E}" destId="{607D0EA9-B2BA-4C6D-AEA5-57B994D3A12C}" srcOrd="0" destOrd="0" presId="urn:microsoft.com/office/officeart/2018/2/layout/IconVerticalSolidList"/>
    <dgm:cxn modelId="{EAF6802F-65F1-4245-BA21-522DAAF0C85B}" type="presParOf" srcId="{94B96280-CBCA-466F-B4FF-05EF0681DE7E}" destId="{1318A2C7-22C5-4E9F-A1DF-D9C1227FC974}" srcOrd="1" destOrd="0" presId="urn:microsoft.com/office/officeart/2018/2/layout/IconVerticalSolidList"/>
    <dgm:cxn modelId="{7BCB87B9-425B-45D8-8D5C-A240739C95DC}" type="presParOf" srcId="{94B96280-CBCA-466F-B4FF-05EF0681DE7E}" destId="{629EDDF4-AF0B-452D-ACE4-73D475B80376}" srcOrd="2" destOrd="0" presId="urn:microsoft.com/office/officeart/2018/2/layout/IconVerticalSolidList"/>
    <dgm:cxn modelId="{04E449A6-549C-4AA5-B3C3-9C86DE16E341}" type="presParOf" srcId="{94B96280-CBCA-466F-B4FF-05EF0681DE7E}" destId="{5785133A-AE4D-4FA2-AD6C-2B55E121A2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2045E0-2BB6-4035-BBEB-8E024431B6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14A42C-9784-4BE9-972D-AE56C2F47E6A}">
      <dgm:prSet/>
      <dgm:spPr/>
      <dgm:t>
        <a:bodyPr/>
        <a:lstStyle/>
        <a:p>
          <a:r>
            <a:rPr lang="en-US"/>
            <a:t>Limited industrial applications   </a:t>
          </a:r>
        </a:p>
      </dgm:t>
    </dgm:pt>
    <dgm:pt modelId="{FFB874B3-D527-447E-85ED-ECADC7AE111C}" type="parTrans" cxnId="{85FF8C13-A18B-47C0-84D6-EA17BD3DC887}">
      <dgm:prSet/>
      <dgm:spPr/>
      <dgm:t>
        <a:bodyPr/>
        <a:lstStyle/>
        <a:p>
          <a:endParaRPr lang="en-US"/>
        </a:p>
      </dgm:t>
    </dgm:pt>
    <dgm:pt modelId="{ACC6C2B7-7CF0-47DC-8959-8999DAE9DFF6}" type="sibTrans" cxnId="{85FF8C13-A18B-47C0-84D6-EA17BD3DC887}">
      <dgm:prSet/>
      <dgm:spPr/>
      <dgm:t>
        <a:bodyPr/>
        <a:lstStyle/>
        <a:p>
          <a:endParaRPr lang="en-US"/>
        </a:p>
      </dgm:t>
    </dgm:pt>
    <dgm:pt modelId="{E2642957-3C89-4271-8BEC-CF338648C94B}">
      <dgm:prSet/>
      <dgm:spPr/>
      <dgm:t>
        <a:bodyPr/>
        <a:lstStyle/>
        <a:p>
          <a:r>
            <a:rPr lang="en-US"/>
            <a:t>Loss of catalytic properties   </a:t>
          </a:r>
        </a:p>
      </dgm:t>
    </dgm:pt>
    <dgm:pt modelId="{21AAD966-944D-4134-AA05-5AA27FDDB7CE}" type="parTrans" cxnId="{6D38DF20-C2A8-478E-84D9-A0ECDBBC8ED9}">
      <dgm:prSet/>
      <dgm:spPr/>
      <dgm:t>
        <a:bodyPr/>
        <a:lstStyle/>
        <a:p>
          <a:endParaRPr lang="en-US"/>
        </a:p>
      </dgm:t>
    </dgm:pt>
    <dgm:pt modelId="{FCA5F914-6B1D-48BF-9895-E4DE6D8D1A45}" type="sibTrans" cxnId="{6D38DF20-C2A8-478E-84D9-A0ECDBBC8ED9}">
      <dgm:prSet/>
      <dgm:spPr/>
      <dgm:t>
        <a:bodyPr/>
        <a:lstStyle/>
        <a:p>
          <a:endParaRPr lang="en-US"/>
        </a:p>
      </dgm:t>
    </dgm:pt>
    <dgm:pt modelId="{0DE246B9-C69E-46C8-8C05-EEC2A2508444}">
      <dgm:prSet/>
      <dgm:spPr/>
      <dgm:t>
        <a:bodyPr/>
        <a:lstStyle/>
        <a:p>
          <a:r>
            <a:rPr lang="en-US"/>
            <a:t>Some enzymes become unstable   </a:t>
          </a:r>
        </a:p>
      </dgm:t>
    </dgm:pt>
    <dgm:pt modelId="{39D5A35C-5A22-45ED-9668-0C18B073D7F2}" type="parTrans" cxnId="{9E639870-4574-4284-8066-BE29CE47AA03}">
      <dgm:prSet/>
      <dgm:spPr/>
      <dgm:t>
        <a:bodyPr/>
        <a:lstStyle/>
        <a:p>
          <a:endParaRPr lang="en-US"/>
        </a:p>
      </dgm:t>
    </dgm:pt>
    <dgm:pt modelId="{B451808C-A1ED-4833-B4C8-FFE95100FA9F}" type="sibTrans" cxnId="{9E639870-4574-4284-8066-BE29CE47AA03}">
      <dgm:prSet/>
      <dgm:spPr/>
      <dgm:t>
        <a:bodyPr/>
        <a:lstStyle/>
        <a:p>
          <a:endParaRPr lang="en-US"/>
        </a:p>
      </dgm:t>
    </dgm:pt>
    <dgm:pt modelId="{4DEC4753-0911-4A84-A4E0-8FD4024A45BA}">
      <dgm:prSet/>
      <dgm:spPr/>
      <dgm:t>
        <a:bodyPr/>
        <a:lstStyle/>
        <a:p>
          <a:r>
            <a:rPr lang="en-US"/>
            <a:t>Enzymes inactivated by heat   </a:t>
          </a:r>
        </a:p>
      </dgm:t>
    </dgm:pt>
    <dgm:pt modelId="{67A719E1-860A-4A21-86A1-50703426A683}" type="parTrans" cxnId="{08105EB5-4B29-4158-B665-7CF70AADE57A}">
      <dgm:prSet/>
      <dgm:spPr/>
      <dgm:t>
        <a:bodyPr/>
        <a:lstStyle/>
        <a:p>
          <a:endParaRPr lang="en-US"/>
        </a:p>
      </dgm:t>
    </dgm:pt>
    <dgm:pt modelId="{F3E7A008-D4F5-4D4C-B50A-0F4704CD029B}" type="sibTrans" cxnId="{08105EB5-4B29-4158-B665-7CF70AADE57A}">
      <dgm:prSet/>
      <dgm:spPr/>
      <dgm:t>
        <a:bodyPr/>
        <a:lstStyle/>
        <a:p>
          <a:endParaRPr lang="en-US"/>
        </a:p>
      </dgm:t>
    </dgm:pt>
    <dgm:pt modelId="{95CC0285-CD84-4E86-A1DC-C32416DBF4CE}">
      <dgm:prSet/>
      <dgm:spPr/>
      <dgm:t>
        <a:bodyPr/>
        <a:lstStyle/>
        <a:p>
          <a:r>
            <a:rPr lang="en-US"/>
            <a:t>High costs for isolation, purification, and recovery</a:t>
          </a:r>
        </a:p>
      </dgm:t>
    </dgm:pt>
    <dgm:pt modelId="{5494378A-3FAF-450B-8F4E-5D1039778593}" type="parTrans" cxnId="{726287B4-7795-41F0-8CA8-DA4D469A0654}">
      <dgm:prSet/>
      <dgm:spPr/>
      <dgm:t>
        <a:bodyPr/>
        <a:lstStyle/>
        <a:p>
          <a:endParaRPr lang="en-US"/>
        </a:p>
      </dgm:t>
    </dgm:pt>
    <dgm:pt modelId="{112F3F41-C06E-4958-A74A-ACBD7507C4F8}" type="sibTrans" cxnId="{726287B4-7795-41F0-8CA8-DA4D469A0654}">
      <dgm:prSet/>
      <dgm:spPr/>
      <dgm:t>
        <a:bodyPr/>
        <a:lstStyle/>
        <a:p>
          <a:endParaRPr lang="en-US"/>
        </a:p>
      </dgm:t>
    </dgm:pt>
    <dgm:pt modelId="{C485CD4D-0C05-DB44-8837-30A4E8AF6019}" type="pres">
      <dgm:prSet presAssocID="{0C2045E0-2BB6-4035-BBEB-8E024431B644}" presName="linear" presStyleCnt="0">
        <dgm:presLayoutVars>
          <dgm:animLvl val="lvl"/>
          <dgm:resizeHandles val="exact"/>
        </dgm:presLayoutVars>
      </dgm:prSet>
      <dgm:spPr/>
    </dgm:pt>
    <dgm:pt modelId="{D9616A72-C1C8-3140-9FD9-878CE95D8D14}" type="pres">
      <dgm:prSet presAssocID="{CE14A42C-9784-4BE9-972D-AE56C2F47E6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F2486E6-B494-CB4D-8F7F-B7AA35EBFFA3}" type="pres">
      <dgm:prSet presAssocID="{ACC6C2B7-7CF0-47DC-8959-8999DAE9DFF6}" presName="spacer" presStyleCnt="0"/>
      <dgm:spPr/>
    </dgm:pt>
    <dgm:pt modelId="{90603C5A-DCA7-D843-95FA-81093A2AEAAD}" type="pres">
      <dgm:prSet presAssocID="{E2642957-3C89-4271-8BEC-CF338648C94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33D9B6-DDE2-7943-8E8D-7F8C1F484D6E}" type="pres">
      <dgm:prSet presAssocID="{FCA5F914-6B1D-48BF-9895-E4DE6D8D1A45}" presName="spacer" presStyleCnt="0"/>
      <dgm:spPr/>
    </dgm:pt>
    <dgm:pt modelId="{0C13FF01-C169-EA40-9BD9-F4534F30DAD4}" type="pres">
      <dgm:prSet presAssocID="{0DE246B9-C69E-46C8-8C05-EEC2A250844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85BDC2-3315-614F-97FD-E5CE13D07B41}" type="pres">
      <dgm:prSet presAssocID="{B451808C-A1ED-4833-B4C8-FFE95100FA9F}" presName="spacer" presStyleCnt="0"/>
      <dgm:spPr/>
    </dgm:pt>
    <dgm:pt modelId="{02E27FE7-6166-CC43-941F-C91979491210}" type="pres">
      <dgm:prSet presAssocID="{4DEC4753-0911-4A84-A4E0-8FD4024A45B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4B8BD1-F33A-BC4B-8336-0C72C79D833A}" type="pres">
      <dgm:prSet presAssocID="{F3E7A008-D4F5-4D4C-B50A-0F4704CD029B}" presName="spacer" presStyleCnt="0"/>
      <dgm:spPr/>
    </dgm:pt>
    <dgm:pt modelId="{FE0B5D0A-0878-DF45-9949-F0800904D2E7}" type="pres">
      <dgm:prSet presAssocID="{95CC0285-CD84-4E86-A1DC-C32416DBF4C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D90650D-7CA2-1B4F-9B42-F0B0284A6A68}" type="presOf" srcId="{0DE246B9-C69E-46C8-8C05-EEC2A2508444}" destId="{0C13FF01-C169-EA40-9BD9-F4534F30DAD4}" srcOrd="0" destOrd="0" presId="urn:microsoft.com/office/officeart/2005/8/layout/vList2"/>
    <dgm:cxn modelId="{85FF8C13-A18B-47C0-84D6-EA17BD3DC887}" srcId="{0C2045E0-2BB6-4035-BBEB-8E024431B644}" destId="{CE14A42C-9784-4BE9-972D-AE56C2F47E6A}" srcOrd="0" destOrd="0" parTransId="{FFB874B3-D527-447E-85ED-ECADC7AE111C}" sibTransId="{ACC6C2B7-7CF0-47DC-8959-8999DAE9DFF6}"/>
    <dgm:cxn modelId="{0264A714-C665-9F4E-969C-79A730656B92}" type="presOf" srcId="{CE14A42C-9784-4BE9-972D-AE56C2F47E6A}" destId="{D9616A72-C1C8-3140-9FD9-878CE95D8D14}" srcOrd="0" destOrd="0" presId="urn:microsoft.com/office/officeart/2005/8/layout/vList2"/>
    <dgm:cxn modelId="{6D38DF20-C2A8-478E-84D9-A0ECDBBC8ED9}" srcId="{0C2045E0-2BB6-4035-BBEB-8E024431B644}" destId="{E2642957-3C89-4271-8BEC-CF338648C94B}" srcOrd="1" destOrd="0" parTransId="{21AAD966-944D-4134-AA05-5AA27FDDB7CE}" sibTransId="{FCA5F914-6B1D-48BF-9895-E4DE6D8D1A45}"/>
    <dgm:cxn modelId="{362E5028-D4D8-6140-A844-7EEC65AF4D19}" type="presOf" srcId="{E2642957-3C89-4271-8BEC-CF338648C94B}" destId="{90603C5A-DCA7-D843-95FA-81093A2AEAAD}" srcOrd="0" destOrd="0" presId="urn:microsoft.com/office/officeart/2005/8/layout/vList2"/>
    <dgm:cxn modelId="{9E639870-4574-4284-8066-BE29CE47AA03}" srcId="{0C2045E0-2BB6-4035-BBEB-8E024431B644}" destId="{0DE246B9-C69E-46C8-8C05-EEC2A2508444}" srcOrd="2" destOrd="0" parTransId="{39D5A35C-5A22-45ED-9668-0C18B073D7F2}" sibTransId="{B451808C-A1ED-4833-B4C8-FFE95100FA9F}"/>
    <dgm:cxn modelId="{D02B8D79-8B0A-2D43-BA49-A82A6BE8FE9B}" type="presOf" srcId="{4DEC4753-0911-4A84-A4E0-8FD4024A45BA}" destId="{02E27FE7-6166-CC43-941F-C91979491210}" srcOrd="0" destOrd="0" presId="urn:microsoft.com/office/officeart/2005/8/layout/vList2"/>
    <dgm:cxn modelId="{6CEFE88D-1E1F-724C-A7F8-8668AEEAF7DF}" type="presOf" srcId="{95CC0285-CD84-4E86-A1DC-C32416DBF4CE}" destId="{FE0B5D0A-0878-DF45-9949-F0800904D2E7}" srcOrd="0" destOrd="0" presId="urn:microsoft.com/office/officeart/2005/8/layout/vList2"/>
    <dgm:cxn modelId="{726287B4-7795-41F0-8CA8-DA4D469A0654}" srcId="{0C2045E0-2BB6-4035-BBEB-8E024431B644}" destId="{95CC0285-CD84-4E86-A1DC-C32416DBF4CE}" srcOrd="4" destOrd="0" parTransId="{5494378A-3FAF-450B-8F4E-5D1039778593}" sibTransId="{112F3F41-C06E-4958-A74A-ACBD7507C4F8}"/>
    <dgm:cxn modelId="{08105EB5-4B29-4158-B665-7CF70AADE57A}" srcId="{0C2045E0-2BB6-4035-BBEB-8E024431B644}" destId="{4DEC4753-0911-4A84-A4E0-8FD4024A45BA}" srcOrd="3" destOrd="0" parTransId="{67A719E1-860A-4A21-86A1-50703426A683}" sibTransId="{F3E7A008-D4F5-4D4C-B50A-0F4704CD029B}"/>
    <dgm:cxn modelId="{F6AF86C5-EC43-CF48-AD93-607D94E0AB96}" type="presOf" srcId="{0C2045E0-2BB6-4035-BBEB-8E024431B644}" destId="{C485CD4D-0C05-DB44-8837-30A4E8AF6019}" srcOrd="0" destOrd="0" presId="urn:microsoft.com/office/officeart/2005/8/layout/vList2"/>
    <dgm:cxn modelId="{018C67F5-58E3-124C-9028-65843B9031BB}" type="presParOf" srcId="{C485CD4D-0C05-DB44-8837-30A4E8AF6019}" destId="{D9616A72-C1C8-3140-9FD9-878CE95D8D14}" srcOrd="0" destOrd="0" presId="urn:microsoft.com/office/officeart/2005/8/layout/vList2"/>
    <dgm:cxn modelId="{5A9BCC67-204E-E14A-B24D-3AE48CD0A134}" type="presParOf" srcId="{C485CD4D-0C05-DB44-8837-30A4E8AF6019}" destId="{5F2486E6-B494-CB4D-8F7F-B7AA35EBFFA3}" srcOrd="1" destOrd="0" presId="urn:microsoft.com/office/officeart/2005/8/layout/vList2"/>
    <dgm:cxn modelId="{C1DF77CB-B3FF-FF4F-B375-A59DE7E0FE65}" type="presParOf" srcId="{C485CD4D-0C05-DB44-8837-30A4E8AF6019}" destId="{90603C5A-DCA7-D843-95FA-81093A2AEAAD}" srcOrd="2" destOrd="0" presId="urn:microsoft.com/office/officeart/2005/8/layout/vList2"/>
    <dgm:cxn modelId="{5ECBC11D-E717-E14A-96CA-2140B7BA7A1A}" type="presParOf" srcId="{C485CD4D-0C05-DB44-8837-30A4E8AF6019}" destId="{1033D9B6-DDE2-7943-8E8D-7F8C1F484D6E}" srcOrd="3" destOrd="0" presId="urn:microsoft.com/office/officeart/2005/8/layout/vList2"/>
    <dgm:cxn modelId="{2742EEE2-A2E2-EF47-8BD3-028F17912F49}" type="presParOf" srcId="{C485CD4D-0C05-DB44-8837-30A4E8AF6019}" destId="{0C13FF01-C169-EA40-9BD9-F4534F30DAD4}" srcOrd="4" destOrd="0" presId="urn:microsoft.com/office/officeart/2005/8/layout/vList2"/>
    <dgm:cxn modelId="{8F36E3F7-4ADB-E846-BBAA-AEF16D028B39}" type="presParOf" srcId="{C485CD4D-0C05-DB44-8837-30A4E8AF6019}" destId="{F285BDC2-3315-614F-97FD-E5CE13D07B41}" srcOrd="5" destOrd="0" presId="urn:microsoft.com/office/officeart/2005/8/layout/vList2"/>
    <dgm:cxn modelId="{BE67FA39-E62D-0342-BED1-134EB4EE6DEB}" type="presParOf" srcId="{C485CD4D-0C05-DB44-8837-30A4E8AF6019}" destId="{02E27FE7-6166-CC43-941F-C91979491210}" srcOrd="6" destOrd="0" presId="urn:microsoft.com/office/officeart/2005/8/layout/vList2"/>
    <dgm:cxn modelId="{1A443D42-A9C9-F747-8C5D-0CCCFDE23AB2}" type="presParOf" srcId="{C485CD4D-0C05-DB44-8837-30A4E8AF6019}" destId="{4B4B8BD1-F33A-BC4B-8336-0C72C79D833A}" srcOrd="7" destOrd="0" presId="urn:microsoft.com/office/officeart/2005/8/layout/vList2"/>
    <dgm:cxn modelId="{4FCDA6DF-1CD8-3043-9A46-E9EF18E7BA8E}" type="presParOf" srcId="{C485CD4D-0C05-DB44-8837-30A4E8AF6019}" destId="{FE0B5D0A-0878-DF45-9949-F0800904D2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5019F4-898C-489F-9A02-7E1AB6F6328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FABC91-D758-492F-BC44-33E9085BF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Industrial production: Antibiotics, beverages, amino acids   </a:t>
          </a:r>
        </a:p>
      </dgm:t>
    </dgm:pt>
    <dgm:pt modelId="{2A6BDB8F-BD16-45C5-BA26-D21A50F03654}" type="parTrans" cxnId="{5E651C6E-AA20-4827-B8DA-535F0E84554F}">
      <dgm:prSet/>
      <dgm:spPr/>
      <dgm:t>
        <a:bodyPr/>
        <a:lstStyle/>
        <a:p>
          <a:endParaRPr lang="en-US"/>
        </a:p>
      </dgm:t>
    </dgm:pt>
    <dgm:pt modelId="{AB81C33F-39C7-403B-9032-967FE9F3E28B}" type="sibTrans" cxnId="{5E651C6E-AA20-4827-B8DA-535F0E8455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95619E-D1A6-4F7D-B7F6-9831F61322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Biomedical applications: Treatment, diagnosis, drug delivery   </a:t>
          </a:r>
        </a:p>
      </dgm:t>
    </dgm:pt>
    <dgm:pt modelId="{8877B76A-0D07-433F-A0D8-F965C19FA5C6}" type="parTrans" cxnId="{4E022ACA-A7BE-4576-97EB-10A63F4FD436}">
      <dgm:prSet/>
      <dgm:spPr/>
      <dgm:t>
        <a:bodyPr/>
        <a:lstStyle/>
        <a:p>
          <a:endParaRPr lang="en-US"/>
        </a:p>
      </dgm:t>
    </dgm:pt>
    <dgm:pt modelId="{D8527D8B-9722-4915-A8BE-0FAC66D272DC}" type="sibTrans" cxnId="{4E022ACA-A7BE-4576-97EB-10A63F4FD4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045A44-BAC4-4A98-863B-987AB8EBC0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Food industry: Production of jams, jellies, syrups   </a:t>
          </a:r>
        </a:p>
      </dgm:t>
    </dgm:pt>
    <dgm:pt modelId="{4914A6C7-A53D-4C5B-BA5B-47AE366F956E}" type="parTrans" cxnId="{28F380AB-EE05-4366-B5A4-5AA12395159F}">
      <dgm:prSet/>
      <dgm:spPr/>
      <dgm:t>
        <a:bodyPr/>
        <a:lstStyle/>
        <a:p>
          <a:endParaRPr lang="en-US"/>
        </a:p>
      </dgm:t>
    </dgm:pt>
    <dgm:pt modelId="{0402BB59-3951-4C1C-87F1-153508109F44}" type="sibTrans" cxnId="{28F380AB-EE05-4366-B5A4-5AA1239515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E82151-B2F2-473D-BDCE-172F56877D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Research: HRP in blotting, proteases for cell lysis   </a:t>
          </a:r>
        </a:p>
      </dgm:t>
    </dgm:pt>
    <dgm:pt modelId="{EFC4914B-E4CD-4CFD-BAEF-8D9271EBFAB6}" type="parTrans" cxnId="{458E9E57-CE74-4C01-9C4A-9B09D469046A}">
      <dgm:prSet/>
      <dgm:spPr/>
      <dgm:t>
        <a:bodyPr/>
        <a:lstStyle/>
        <a:p>
          <a:endParaRPr lang="en-US"/>
        </a:p>
      </dgm:t>
    </dgm:pt>
    <dgm:pt modelId="{5857D58D-2CEF-4244-92EB-22253E1C70DF}" type="sibTrans" cxnId="{458E9E57-CE74-4C01-9C4A-9B09D46904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2C6050-2F5F-458B-A60B-ACE5B752D5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Biodiesel production   </a:t>
          </a:r>
        </a:p>
      </dgm:t>
    </dgm:pt>
    <dgm:pt modelId="{CB56ABB8-72E3-439E-B7C0-78BB77CEF11E}" type="parTrans" cxnId="{907DA637-677E-4BAE-B19A-31BC0C190D5B}">
      <dgm:prSet/>
      <dgm:spPr/>
      <dgm:t>
        <a:bodyPr/>
        <a:lstStyle/>
        <a:p>
          <a:endParaRPr lang="en-US"/>
        </a:p>
      </dgm:t>
    </dgm:pt>
    <dgm:pt modelId="{53B48699-6465-499F-A81C-AB07EA46BBBC}" type="sibTrans" cxnId="{907DA637-677E-4BAE-B19A-31BC0C190D5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AF0A1B-4854-49C8-9FB6-A030F28FC9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Waste water management   </a:t>
          </a:r>
        </a:p>
      </dgm:t>
    </dgm:pt>
    <dgm:pt modelId="{61BD89A2-B1F8-424F-8494-954D6E4CFB60}" type="parTrans" cxnId="{9E49D7AF-614D-4742-B130-90A7C85D17D0}">
      <dgm:prSet/>
      <dgm:spPr/>
      <dgm:t>
        <a:bodyPr/>
        <a:lstStyle/>
        <a:p>
          <a:endParaRPr lang="en-US"/>
        </a:p>
      </dgm:t>
    </dgm:pt>
    <dgm:pt modelId="{62D7E1AB-CECE-41E6-A8EC-E5065D3508BD}" type="sibTrans" cxnId="{9E49D7AF-614D-4742-B130-90A7C85D17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9405E7A-F9F4-4791-86DB-D0692A36B9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Textile industry: Scouring, bio-polishing,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desizing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  </a:t>
          </a:r>
        </a:p>
      </dgm:t>
    </dgm:pt>
    <dgm:pt modelId="{C90ADC22-C052-4EAE-B094-293B01535C62}" type="parTrans" cxnId="{44F04FEE-02C9-4115-90C9-6155329B2261}">
      <dgm:prSet/>
      <dgm:spPr/>
      <dgm:t>
        <a:bodyPr/>
        <a:lstStyle/>
        <a:p>
          <a:endParaRPr lang="en-US"/>
        </a:p>
      </dgm:t>
    </dgm:pt>
    <dgm:pt modelId="{32D01700-FC31-41DF-9B81-2FA462B318F7}" type="sibTrans" cxnId="{44F04FEE-02C9-4115-90C9-6155329B22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9886EC-1A33-4A8B-9EEA-BAEC8FB86E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Detergent industry: Lipase for dirt removal </a:t>
          </a:r>
        </a:p>
      </dgm:t>
    </dgm:pt>
    <dgm:pt modelId="{5E712EB1-FCF1-495B-95FC-4F8DC817FA87}" type="parTrans" cxnId="{DC7A0548-6949-44D1-A3E0-3A4DF885570C}">
      <dgm:prSet/>
      <dgm:spPr/>
      <dgm:t>
        <a:bodyPr/>
        <a:lstStyle/>
        <a:p>
          <a:endParaRPr lang="en-US"/>
        </a:p>
      </dgm:t>
    </dgm:pt>
    <dgm:pt modelId="{CC6BEB73-730A-4144-9412-0B8D8196B8B6}" type="sibTrans" cxnId="{DC7A0548-6949-44D1-A3E0-3A4DF885570C}">
      <dgm:prSet/>
      <dgm:spPr/>
      <dgm:t>
        <a:bodyPr/>
        <a:lstStyle/>
        <a:p>
          <a:endParaRPr lang="en-US"/>
        </a:p>
      </dgm:t>
    </dgm:pt>
    <dgm:pt modelId="{96420A78-15DC-41C9-B2C7-52EF4CCC0267}" type="pres">
      <dgm:prSet presAssocID="{695019F4-898C-489F-9A02-7E1AB6F63286}" presName="root" presStyleCnt="0">
        <dgm:presLayoutVars>
          <dgm:dir/>
          <dgm:resizeHandles val="exact"/>
        </dgm:presLayoutVars>
      </dgm:prSet>
      <dgm:spPr/>
    </dgm:pt>
    <dgm:pt modelId="{7294CCA7-E5B4-4D2F-9045-7FF64CC26B48}" type="pres">
      <dgm:prSet presAssocID="{695019F4-898C-489F-9A02-7E1AB6F63286}" presName="container" presStyleCnt="0">
        <dgm:presLayoutVars>
          <dgm:dir/>
          <dgm:resizeHandles val="exact"/>
        </dgm:presLayoutVars>
      </dgm:prSet>
      <dgm:spPr/>
    </dgm:pt>
    <dgm:pt modelId="{63FF2F05-E8D7-44D6-8C50-7B609EFEE141}" type="pres">
      <dgm:prSet presAssocID="{E1FABC91-D758-492F-BC44-33E9085BFD22}" presName="compNode" presStyleCnt="0"/>
      <dgm:spPr/>
    </dgm:pt>
    <dgm:pt modelId="{3AE7643D-75E6-41FA-9896-675304E6E636}" type="pres">
      <dgm:prSet presAssocID="{E1FABC91-D758-492F-BC44-33E9085BFD22}" presName="iconBgRect" presStyleLbl="bgShp" presStyleIdx="0" presStyleCnt="8"/>
      <dgm:spPr/>
    </dgm:pt>
    <dgm:pt modelId="{2E0FFC02-39F6-4AA7-8312-9A57B9EEF8AE}" type="pres">
      <dgm:prSet presAssocID="{E1FABC91-D758-492F-BC44-33E9085BFD2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625C9ED1-0B99-4230-B41B-04DBE7BA4F64}" type="pres">
      <dgm:prSet presAssocID="{E1FABC91-D758-492F-BC44-33E9085BFD22}" presName="spaceRect" presStyleCnt="0"/>
      <dgm:spPr/>
    </dgm:pt>
    <dgm:pt modelId="{D187FA2C-F87F-40A0-9FEE-8C1C4820FD62}" type="pres">
      <dgm:prSet presAssocID="{E1FABC91-D758-492F-BC44-33E9085BFD22}" presName="textRect" presStyleLbl="revTx" presStyleIdx="0" presStyleCnt="8">
        <dgm:presLayoutVars>
          <dgm:chMax val="1"/>
          <dgm:chPref val="1"/>
        </dgm:presLayoutVars>
      </dgm:prSet>
      <dgm:spPr/>
    </dgm:pt>
    <dgm:pt modelId="{697A7689-EF68-41E0-B312-1B5764745467}" type="pres">
      <dgm:prSet presAssocID="{AB81C33F-39C7-403B-9032-967FE9F3E28B}" presName="sibTrans" presStyleLbl="sibTrans2D1" presStyleIdx="0" presStyleCnt="0"/>
      <dgm:spPr/>
    </dgm:pt>
    <dgm:pt modelId="{CFA3A578-8A40-43F9-BFE7-09553BF4C982}" type="pres">
      <dgm:prSet presAssocID="{B295619E-D1A6-4F7D-B7F6-9831F61322A3}" presName="compNode" presStyleCnt="0"/>
      <dgm:spPr/>
    </dgm:pt>
    <dgm:pt modelId="{4C8FBDD2-3FA6-446D-B6FD-2E6BABC5A747}" type="pres">
      <dgm:prSet presAssocID="{B295619E-D1A6-4F7D-B7F6-9831F61322A3}" presName="iconBgRect" presStyleLbl="bgShp" presStyleIdx="1" presStyleCnt="8"/>
      <dgm:spPr/>
    </dgm:pt>
    <dgm:pt modelId="{E1AACD78-7889-4858-A14A-DA9C364E9816}" type="pres">
      <dgm:prSet presAssocID="{B295619E-D1A6-4F7D-B7F6-9831F61322A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663C867-B36E-4948-94B5-0084A85491A2}" type="pres">
      <dgm:prSet presAssocID="{B295619E-D1A6-4F7D-B7F6-9831F61322A3}" presName="spaceRect" presStyleCnt="0"/>
      <dgm:spPr/>
    </dgm:pt>
    <dgm:pt modelId="{975627F2-1149-47E7-93FD-8FE10445EAD8}" type="pres">
      <dgm:prSet presAssocID="{B295619E-D1A6-4F7D-B7F6-9831F61322A3}" presName="textRect" presStyleLbl="revTx" presStyleIdx="1" presStyleCnt="8">
        <dgm:presLayoutVars>
          <dgm:chMax val="1"/>
          <dgm:chPref val="1"/>
        </dgm:presLayoutVars>
      </dgm:prSet>
      <dgm:spPr/>
    </dgm:pt>
    <dgm:pt modelId="{FACF03C7-087A-4BE4-A6F2-B6AA976FDDC4}" type="pres">
      <dgm:prSet presAssocID="{D8527D8B-9722-4915-A8BE-0FAC66D272DC}" presName="sibTrans" presStyleLbl="sibTrans2D1" presStyleIdx="0" presStyleCnt="0"/>
      <dgm:spPr/>
    </dgm:pt>
    <dgm:pt modelId="{78D66906-BF02-4A42-907B-FBD640402759}" type="pres">
      <dgm:prSet presAssocID="{87045A44-BAC4-4A98-863B-987AB8EBC039}" presName="compNode" presStyleCnt="0"/>
      <dgm:spPr/>
    </dgm:pt>
    <dgm:pt modelId="{0572DDAF-AFF4-4B46-B0CB-9349E7768C42}" type="pres">
      <dgm:prSet presAssocID="{87045A44-BAC4-4A98-863B-987AB8EBC039}" presName="iconBgRect" presStyleLbl="bgShp" presStyleIdx="2" presStyleCnt="8"/>
      <dgm:spPr/>
    </dgm:pt>
    <dgm:pt modelId="{4B75C2B8-F059-4141-BF11-3CDE6D775D4C}" type="pres">
      <dgm:prSet presAssocID="{87045A44-BAC4-4A98-863B-987AB8EBC039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73CF1C6D-F174-4E95-BF97-68368034A050}" type="pres">
      <dgm:prSet presAssocID="{87045A44-BAC4-4A98-863B-987AB8EBC039}" presName="spaceRect" presStyleCnt="0"/>
      <dgm:spPr/>
    </dgm:pt>
    <dgm:pt modelId="{16B7B4D4-5496-4A65-BE00-B0F42DA46252}" type="pres">
      <dgm:prSet presAssocID="{87045A44-BAC4-4A98-863B-987AB8EBC039}" presName="textRect" presStyleLbl="revTx" presStyleIdx="2" presStyleCnt="8">
        <dgm:presLayoutVars>
          <dgm:chMax val="1"/>
          <dgm:chPref val="1"/>
        </dgm:presLayoutVars>
      </dgm:prSet>
      <dgm:spPr/>
    </dgm:pt>
    <dgm:pt modelId="{7311E9F2-753D-4A26-A243-EB1888DC2AB6}" type="pres">
      <dgm:prSet presAssocID="{0402BB59-3951-4C1C-87F1-153508109F44}" presName="sibTrans" presStyleLbl="sibTrans2D1" presStyleIdx="0" presStyleCnt="0"/>
      <dgm:spPr/>
    </dgm:pt>
    <dgm:pt modelId="{BE8DD90A-12A9-4AD0-AAAA-2D2D8D34E245}" type="pres">
      <dgm:prSet presAssocID="{0EE82151-B2F2-473D-BDCE-172F56877D5F}" presName="compNode" presStyleCnt="0"/>
      <dgm:spPr/>
    </dgm:pt>
    <dgm:pt modelId="{6793B29E-89D3-4059-9B7F-5A3E79001115}" type="pres">
      <dgm:prSet presAssocID="{0EE82151-B2F2-473D-BDCE-172F56877D5F}" presName="iconBgRect" presStyleLbl="bgShp" presStyleIdx="3" presStyleCnt="8"/>
      <dgm:spPr/>
    </dgm:pt>
    <dgm:pt modelId="{F5EFAF72-CCB7-4BED-8644-9C9918A007E8}" type="pres">
      <dgm:prSet presAssocID="{0EE82151-B2F2-473D-BDCE-172F56877D5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0B3D5589-7513-4AD2-A72F-DA2218F878D0}" type="pres">
      <dgm:prSet presAssocID="{0EE82151-B2F2-473D-BDCE-172F56877D5F}" presName="spaceRect" presStyleCnt="0"/>
      <dgm:spPr/>
    </dgm:pt>
    <dgm:pt modelId="{1A656130-6EF5-4112-B034-B7A723BA5C61}" type="pres">
      <dgm:prSet presAssocID="{0EE82151-B2F2-473D-BDCE-172F56877D5F}" presName="textRect" presStyleLbl="revTx" presStyleIdx="3" presStyleCnt="8">
        <dgm:presLayoutVars>
          <dgm:chMax val="1"/>
          <dgm:chPref val="1"/>
        </dgm:presLayoutVars>
      </dgm:prSet>
      <dgm:spPr/>
    </dgm:pt>
    <dgm:pt modelId="{D5DA0AA8-3B82-4AA5-BECD-0A45E48CA071}" type="pres">
      <dgm:prSet presAssocID="{5857D58D-2CEF-4244-92EB-22253E1C70DF}" presName="sibTrans" presStyleLbl="sibTrans2D1" presStyleIdx="0" presStyleCnt="0"/>
      <dgm:spPr/>
    </dgm:pt>
    <dgm:pt modelId="{6ABF91CA-92F2-4FDA-A4F7-D14E31BFF05F}" type="pres">
      <dgm:prSet presAssocID="{D92C6050-2F5F-458B-A60B-ACE5B752D596}" presName="compNode" presStyleCnt="0"/>
      <dgm:spPr/>
    </dgm:pt>
    <dgm:pt modelId="{D9703EA5-D8F5-497C-A906-E1793B4C27F2}" type="pres">
      <dgm:prSet presAssocID="{D92C6050-2F5F-458B-A60B-ACE5B752D596}" presName="iconBgRect" presStyleLbl="bgShp" presStyleIdx="4" presStyleCnt="8"/>
      <dgm:spPr/>
    </dgm:pt>
    <dgm:pt modelId="{3B124D8F-A3AA-4EE1-A571-B65A659EBC16}" type="pres">
      <dgm:prSet presAssocID="{D92C6050-2F5F-458B-A60B-ACE5B752D59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B90AD0B-982D-4393-BF04-D0F90E2CBC67}" type="pres">
      <dgm:prSet presAssocID="{D92C6050-2F5F-458B-A60B-ACE5B752D596}" presName="spaceRect" presStyleCnt="0"/>
      <dgm:spPr/>
    </dgm:pt>
    <dgm:pt modelId="{0D9BD9B7-A201-4F60-A96A-2541311D66D4}" type="pres">
      <dgm:prSet presAssocID="{D92C6050-2F5F-458B-A60B-ACE5B752D596}" presName="textRect" presStyleLbl="revTx" presStyleIdx="4" presStyleCnt="8">
        <dgm:presLayoutVars>
          <dgm:chMax val="1"/>
          <dgm:chPref val="1"/>
        </dgm:presLayoutVars>
      </dgm:prSet>
      <dgm:spPr/>
    </dgm:pt>
    <dgm:pt modelId="{D7CBFE38-E007-4EEE-BE9A-337817117BC4}" type="pres">
      <dgm:prSet presAssocID="{53B48699-6465-499F-A81C-AB07EA46BBBC}" presName="sibTrans" presStyleLbl="sibTrans2D1" presStyleIdx="0" presStyleCnt="0"/>
      <dgm:spPr/>
    </dgm:pt>
    <dgm:pt modelId="{4D452432-301E-4F1B-B507-7C907A794618}" type="pres">
      <dgm:prSet presAssocID="{36AF0A1B-4854-49C8-9FB6-A030F28FC90A}" presName="compNode" presStyleCnt="0"/>
      <dgm:spPr/>
    </dgm:pt>
    <dgm:pt modelId="{1EDAB9D2-471D-4463-8929-06DA953EF39B}" type="pres">
      <dgm:prSet presAssocID="{36AF0A1B-4854-49C8-9FB6-A030F28FC90A}" presName="iconBgRect" presStyleLbl="bgShp" presStyleIdx="5" presStyleCnt="8"/>
      <dgm:spPr/>
    </dgm:pt>
    <dgm:pt modelId="{15D86BDB-E8B4-4AF1-9EF3-6FFBAE73FC94}" type="pres">
      <dgm:prSet presAssocID="{36AF0A1B-4854-49C8-9FB6-A030F28FC90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27105158-76D7-4A1F-AD23-C069DDB3F20C}" type="pres">
      <dgm:prSet presAssocID="{36AF0A1B-4854-49C8-9FB6-A030F28FC90A}" presName="spaceRect" presStyleCnt="0"/>
      <dgm:spPr/>
    </dgm:pt>
    <dgm:pt modelId="{D45CE9C5-93A7-494C-87F1-6C3F1AF18520}" type="pres">
      <dgm:prSet presAssocID="{36AF0A1B-4854-49C8-9FB6-A030F28FC90A}" presName="textRect" presStyleLbl="revTx" presStyleIdx="5" presStyleCnt="8">
        <dgm:presLayoutVars>
          <dgm:chMax val="1"/>
          <dgm:chPref val="1"/>
        </dgm:presLayoutVars>
      </dgm:prSet>
      <dgm:spPr/>
    </dgm:pt>
    <dgm:pt modelId="{829CDE11-FAEB-42A4-96F1-F8DFC4E69059}" type="pres">
      <dgm:prSet presAssocID="{62D7E1AB-CECE-41E6-A8EC-E5065D3508BD}" presName="sibTrans" presStyleLbl="sibTrans2D1" presStyleIdx="0" presStyleCnt="0"/>
      <dgm:spPr/>
    </dgm:pt>
    <dgm:pt modelId="{076061AB-0A0D-4D3A-A416-58227FFC3243}" type="pres">
      <dgm:prSet presAssocID="{C9405E7A-F9F4-4791-86DB-D0692A36B909}" presName="compNode" presStyleCnt="0"/>
      <dgm:spPr/>
    </dgm:pt>
    <dgm:pt modelId="{996CA67C-9306-47A1-9F7A-9F5435A277A5}" type="pres">
      <dgm:prSet presAssocID="{C9405E7A-F9F4-4791-86DB-D0692A36B909}" presName="iconBgRect" presStyleLbl="bgShp" presStyleIdx="6" presStyleCnt="8"/>
      <dgm:spPr/>
    </dgm:pt>
    <dgm:pt modelId="{EF6CF1A8-F33D-4BD0-82C4-6B7A35D7DB25}" type="pres">
      <dgm:prSet presAssocID="{C9405E7A-F9F4-4791-86DB-D0692A36B909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irt"/>
        </a:ext>
      </dgm:extLst>
    </dgm:pt>
    <dgm:pt modelId="{E093D37A-F193-4B66-B00A-D395F9D47BFC}" type="pres">
      <dgm:prSet presAssocID="{C9405E7A-F9F4-4791-86DB-D0692A36B909}" presName="spaceRect" presStyleCnt="0"/>
      <dgm:spPr/>
    </dgm:pt>
    <dgm:pt modelId="{D4B69E85-D7ED-4643-9378-00A523912E2A}" type="pres">
      <dgm:prSet presAssocID="{C9405E7A-F9F4-4791-86DB-D0692A36B909}" presName="textRect" presStyleLbl="revTx" presStyleIdx="6" presStyleCnt="8">
        <dgm:presLayoutVars>
          <dgm:chMax val="1"/>
          <dgm:chPref val="1"/>
        </dgm:presLayoutVars>
      </dgm:prSet>
      <dgm:spPr/>
    </dgm:pt>
    <dgm:pt modelId="{02910399-EB18-42FA-9249-089A53FBF5A2}" type="pres">
      <dgm:prSet presAssocID="{32D01700-FC31-41DF-9B81-2FA462B318F7}" presName="sibTrans" presStyleLbl="sibTrans2D1" presStyleIdx="0" presStyleCnt="0"/>
      <dgm:spPr/>
    </dgm:pt>
    <dgm:pt modelId="{4C7DFEC7-6F01-42F3-9432-220B41F8BF61}" type="pres">
      <dgm:prSet presAssocID="{669886EC-1A33-4A8B-9EEA-BAEC8FB86EAA}" presName="compNode" presStyleCnt="0"/>
      <dgm:spPr/>
    </dgm:pt>
    <dgm:pt modelId="{1C4F0EF7-49D8-436F-9341-1F38FE9B4062}" type="pres">
      <dgm:prSet presAssocID="{669886EC-1A33-4A8B-9EEA-BAEC8FB86EAA}" presName="iconBgRect" presStyleLbl="bgShp" presStyleIdx="7" presStyleCnt="8"/>
      <dgm:spPr/>
    </dgm:pt>
    <dgm:pt modelId="{EAD03C2F-A5FC-4298-87CB-25BB83FF37EC}" type="pres">
      <dgm:prSet presAssocID="{669886EC-1A33-4A8B-9EEA-BAEC8FB86EAA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ing pot"/>
        </a:ext>
      </dgm:extLst>
    </dgm:pt>
    <dgm:pt modelId="{2C289ECA-9BF2-4365-B944-D1618D95DFF8}" type="pres">
      <dgm:prSet presAssocID="{669886EC-1A33-4A8B-9EEA-BAEC8FB86EAA}" presName="spaceRect" presStyleCnt="0"/>
      <dgm:spPr/>
    </dgm:pt>
    <dgm:pt modelId="{2FA45C3A-F152-4544-AF12-F595D1D7821D}" type="pres">
      <dgm:prSet presAssocID="{669886EC-1A33-4A8B-9EEA-BAEC8FB86EAA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23930B20-BAFA-4CCE-A7B0-F98F04971C4F}" type="presOf" srcId="{AB81C33F-39C7-403B-9032-967FE9F3E28B}" destId="{697A7689-EF68-41E0-B312-1B5764745467}" srcOrd="0" destOrd="0" presId="urn:microsoft.com/office/officeart/2018/2/layout/IconCircleList"/>
    <dgm:cxn modelId="{6FC1DE28-1315-481F-9295-2CCAB2E399F1}" type="presOf" srcId="{0EE82151-B2F2-473D-BDCE-172F56877D5F}" destId="{1A656130-6EF5-4112-B034-B7A723BA5C61}" srcOrd="0" destOrd="0" presId="urn:microsoft.com/office/officeart/2018/2/layout/IconCircleList"/>
    <dgm:cxn modelId="{907DA637-677E-4BAE-B19A-31BC0C190D5B}" srcId="{695019F4-898C-489F-9A02-7E1AB6F63286}" destId="{D92C6050-2F5F-458B-A60B-ACE5B752D596}" srcOrd="4" destOrd="0" parTransId="{CB56ABB8-72E3-439E-B7C0-78BB77CEF11E}" sibTransId="{53B48699-6465-499F-A81C-AB07EA46BBBC}"/>
    <dgm:cxn modelId="{B787C63D-49B2-4FDC-AA6A-B2BCF92F7CBC}" type="presOf" srcId="{53B48699-6465-499F-A81C-AB07EA46BBBC}" destId="{D7CBFE38-E007-4EEE-BE9A-337817117BC4}" srcOrd="0" destOrd="0" presId="urn:microsoft.com/office/officeart/2018/2/layout/IconCircleList"/>
    <dgm:cxn modelId="{8B150E43-A9A0-4F9C-B24D-0B2DEAB3F70C}" type="presOf" srcId="{87045A44-BAC4-4A98-863B-987AB8EBC039}" destId="{16B7B4D4-5496-4A65-BE00-B0F42DA46252}" srcOrd="0" destOrd="0" presId="urn:microsoft.com/office/officeart/2018/2/layout/IconCircleList"/>
    <dgm:cxn modelId="{8548DB47-FCCD-4152-B52F-C78D397E10A7}" type="presOf" srcId="{E1FABC91-D758-492F-BC44-33E9085BFD22}" destId="{D187FA2C-F87F-40A0-9FEE-8C1C4820FD62}" srcOrd="0" destOrd="0" presId="urn:microsoft.com/office/officeart/2018/2/layout/IconCircleList"/>
    <dgm:cxn modelId="{DC7A0548-6949-44D1-A3E0-3A4DF885570C}" srcId="{695019F4-898C-489F-9A02-7E1AB6F63286}" destId="{669886EC-1A33-4A8B-9EEA-BAEC8FB86EAA}" srcOrd="7" destOrd="0" parTransId="{5E712EB1-FCF1-495B-95FC-4F8DC817FA87}" sibTransId="{CC6BEB73-730A-4144-9412-0B8D8196B8B6}"/>
    <dgm:cxn modelId="{4E6E8C53-874A-48C2-ABB8-5D4EF00FBD6D}" type="presOf" srcId="{5857D58D-2CEF-4244-92EB-22253E1C70DF}" destId="{D5DA0AA8-3B82-4AA5-BECD-0A45E48CA071}" srcOrd="0" destOrd="0" presId="urn:microsoft.com/office/officeart/2018/2/layout/IconCircleList"/>
    <dgm:cxn modelId="{BD90CF56-07CD-4792-B68D-C83EF5AC7410}" type="presOf" srcId="{32D01700-FC31-41DF-9B81-2FA462B318F7}" destId="{02910399-EB18-42FA-9249-089A53FBF5A2}" srcOrd="0" destOrd="0" presId="urn:microsoft.com/office/officeart/2018/2/layout/IconCircleList"/>
    <dgm:cxn modelId="{458E9E57-CE74-4C01-9C4A-9B09D469046A}" srcId="{695019F4-898C-489F-9A02-7E1AB6F63286}" destId="{0EE82151-B2F2-473D-BDCE-172F56877D5F}" srcOrd="3" destOrd="0" parTransId="{EFC4914B-E4CD-4CFD-BAEF-8D9271EBFAB6}" sibTransId="{5857D58D-2CEF-4244-92EB-22253E1C70DF}"/>
    <dgm:cxn modelId="{5E651C6E-AA20-4827-B8DA-535F0E84554F}" srcId="{695019F4-898C-489F-9A02-7E1AB6F63286}" destId="{E1FABC91-D758-492F-BC44-33E9085BFD22}" srcOrd="0" destOrd="0" parTransId="{2A6BDB8F-BD16-45C5-BA26-D21A50F03654}" sibTransId="{AB81C33F-39C7-403B-9032-967FE9F3E28B}"/>
    <dgm:cxn modelId="{9CF3F377-7DCB-4CA9-BDF0-343C75CCCAA0}" type="presOf" srcId="{695019F4-898C-489F-9A02-7E1AB6F63286}" destId="{96420A78-15DC-41C9-B2C7-52EF4CCC0267}" srcOrd="0" destOrd="0" presId="urn:microsoft.com/office/officeart/2018/2/layout/IconCircleList"/>
    <dgm:cxn modelId="{6ABFD59E-71C4-4A16-90B5-38CFDD8F7709}" type="presOf" srcId="{D8527D8B-9722-4915-A8BE-0FAC66D272DC}" destId="{FACF03C7-087A-4BE4-A6F2-B6AA976FDDC4}" srcOrd="0" destOrd="0" presId="urn:microsoft.com/office/officeart/2018/2/layout/IconCircleList"/>
    <dgm:cxn modelId="{28F380AB-EE05-4366-B5A4-5AA12395159F}" srcId="{695019F4-898C-489F-9A02-7E1AB6F63286}" destId="{87045A44-BAC4-4A98-863B-987AB8EBC039}" srcOrd="2" destOrd="0" parTransId="{4914A6C7-A53D-4C5B-BA5B-47AE366F956E}" sibTransId="{0402BB59-3951-4C1C-87F1-153508109F44}"/>
    <dgm:cxn modelId="{3C9C4CAF-59BD-456E-8C6C-22502051993A}" type="presOf" srcId="{36AF0A1B-4854-49C8-9FB6-A030F28FC90A}" destId="{D45CE9C5-93A7-494C-87F1-6C3F1AF18520}" srcOrd="0" destOrd="0" presId="urn:microsoft.com/office/officeart/2018/2/layout/IconCircleList"/>
    <dgm:cxn modelId="{9E49D7AF-614D-4742-B130-90A7C85D17D0}" srcId="{695019F4-898C-489F-9A02-7E1AB6F63286}" destId="{36AF0A1B-4854-49C8-9FB6-A030F28FC90A}" srcOrd="5" destOrd="0" parTransId="{61BD89A2-B1F8-424F-8494-954D6E4CFB60}" sibTransId="{62D7E1AB-CECE-41E6-A8EC-E5065D3508BD}"/>
    <dgm:cxn modelId="{4E022ACA-A7BE-4576-97EB-10A63F4FD436}" srcId="{695019F4-898C-489F-9A02-7E1AB6F63286}" destId="{B295619E-D1A6-4F7D-B7F6-9831F61322A3}" srcOrd="1" destOrd="0" parTransId="{8877B76A-0D07-433F-A0D8-F965C19FA5C6}" sibTransId="{D8527D8B-9722-4915-A8BE-0FAC66D272DC}"/>
    <dgm:cxn modelId="{04644ACF-2F10-4F5F-B0DC-5F5C469A59B4}" type="presOf" srcId="{B295619E-D1A6-4F7D-B7F6-9831F61322A3}" destId="{975627F2-1149-47E7-93FD-8FE10445EAD8}" srcOrd="0" destOrd="0" presId="urn:microsoft.com/office/officeart/2018/2/layout/IconCircleList"/>
    <dgm:cxn modelId="{FA381CDC-3277-497F-9A04-7243230153D5}" type="presOf" srcId="{C9405E7A-F9F4-4791-86DB-D0692A36B909}" destId="{D4B69E85-D7ED-4643-9378-00A523912E2A}" srcOrd="0" destOrd="0" presId="urn:microsoft.com/office/officeart/2018/2/layout/IconCircleList"/>
    <dgm:cxn modelId="{661BFEE4-45A8-43FE-8E39-EC2EE5566576}" type="presOf" srcId="{669886EC-1A33-4A8B-9EEA-BAEC8FB86EAA}" destId="{2FA45C3A-F152-4544-AF12-F595D1D7821D}" srcOrd="0" destOrd="0" presId="urn:microsoft.com/office/officeart/2018/2/layout/IconCircleList"/>
    <dgm:cxn modelId="{43E558E9-7A63-4FC4-A6F2-7734527B98D3}" type="presOf" srcId="{62D7E1AB-CECE-41E6-A8EC-E5065D3508BD}" destId="{829CDE11-FAEB-42A4-96F1-F8DFC4E69059}" srcOrd="0" destOrd="0" presId="urn:microsoft.com/office/officeart/2018/2/layout/IconCircleList"/>
    <dgm:cxn modelId="{44F04FEE-02C9-4115-90C9-6155329B2261}" srcId="{695019F4-898C-489F-9A02-7E1AB6F63286}" destId="{C9405E7A-F9F4-4791-86DB-D0692A36B909}" srcOrd="6" destOrd="0" parTransId="{C90ADC22-C052-4EAE-B094-293B01535C62}" sibTransId="{32D01700-FC31-41DF-9B81-2FA462B318F7}"/>
    <dgm:cxn modelId="{4BEBBEF5-2D9F-4EDC-B11A-F284288C2C85}" type="presOf" srcId="{0402BB59-3951-4C1C-87F1-153508109F44}" destId="{7311E9F2-753D-4A26-A243-EB1888DC2AB6}" srcOrd="0" destOrd="0" presId="urn:microsoft.com/office/officeart/2018/2/layout/IconCircleList"/>
    <dgm:cxn modelId="{7C838FF6-30FE-4746-8C34-48E2CA696FF2}" type="presOf" srcId="{D92C6050-2F5F-458B-A60B-ACE5B752D596}" destId="{0D9BD9B7-A201-4F60-A96A-2541311D66D4}" srcOrd="0" destOrd="0" presId="urn:microsoft.com/office/officeart/2018/2/layout/IconCircleList"/>
    <dgm:cxn modelId="{DCD26BE8-5FE5-45C4-BA2D-D0C6A53AC50E}" type="presParOf" srcId="{96420A78-15DC-41C9-B2C7-52EF4CCC0267}" destId="{7294CCA7-E5B4-4D2F-9045-7FF64CC26B48}" srcOrd="0" destOrd="0" presId="urn:microsoft.com/office/officeart/2018/2/layout/IconCircleList"/>
    <dgm:cxn modelId="{3E6A34C4-2708-4913-BDBD-71AD335BE909}" type="presParOf" srcId="{7294CCA7-E5B4-4D2F-9045-7FF64CC26B48}" destId="{63FF2F05-E8D7-44D6-8C50-7B609EFEE141}" srcOrd="0" destOrd="0" presId="urn:microsoft.com/office/officeart/2018/2/layout/IconCircleList"/>
    <dgm:cxn modelId="{2C4082C8-0204-485B-BF25-6DDB1CF46889}" type="presParOf" srcId="{63FF2F05-E8D7-44D6-8C50-7B609EFEE141}" destId="{3AE7643D-75E6-41FA-9896-675304E6E636}" srcOrd="0" destOrd="0" presId="urn:microsoft.com/office/officeart/2018/2/layout/IconCircleList"/>
    <dgm:cxn modelId="{B2C93A6B-2EA6-4270-8243-44A1B674FF9A}" type="presParOf" srcId="{63FF2F05-E8D7-44D6-8C50-7B609EFEE141}" destId="{2E0FFC02-39F6-4AA7-8312-9A57B9EEF8AE}" srcOrd="1" destOrd="0" presId="urn:microsoft.com/office/officeart/2018/2/layout/IconCircleList"/>
    <dgm:cxn modelId="{A989686C-0F75-4FF6-94AF-33DC0FF3793A}" type="presParOf" srcId="{63FF2F05-E8D7-44D6-8C50-7B609EFEE141}" destId="{625C9ED1-0B99-4230-B41B-04DBE7BA4F64}" srcOrd="2" destOrd="0" presId="urn:microsoft.com/office/officeart/2018/2/layout/IconCircleList"/>
    <dgm:cxn modelId="{D67F5DCE-9021-4C7F-BB45-EB898DC94839}" type="presParOf" srcId="{63FF2F05-E8D7-44D6-8C50-7B609EFEE141}" destId="{D187FA2C-F87F-40A0-9FEE-8C1C4820FD62}" srcOrd="3" destOrd="0" presId="urn:microsoft.com/office/officeart/2018/2/layout/IconCircleList"/>
    <dgm:cxn modelId="{9FA8257E-8ABF-4B64-91A6-3272581B37EA}" type="presParOf" srcId="{7294CCA7-E5B4-4D2F-9045-7FF64CC26B48}" destId="{697A7689-EF68-41E0-B312-1B5764745467}" srcOrd="1" destOrd="0" presId="urn:microsoft.com/office/officeart/2018/2/layout/IconCircleList"/>
    <dgm:cxn modelId="{CFA63F46-358A-4EE0-B7F6-E9E63D427C07}" type="presParOf" srcId="{7294CCA7-E5B4-4D2F-9045-7FF64CC26B48}" destId="{CFA3A578-8A40-43F9-BFE7-09553BF4C982}" srcOrd="2" destOrd="0" presId="urn:microsoft.com/office/officeart/2018/2/layout/IconCircleList"/>
    <dgm:cxn modelId="{B40EA6A4-FFA4-44E9-B288-B9A460AA0D8B}" type="presParOf" srcId="{CFA3A578-8A40-43F9-BFE7-09553BF4C982}" destId="{4C8FBDD2-3FA6-446D-B6FD-2E6BABC5A747}" srcOrd="0" destOrd="0" presId="urn:microsoft.com/office/officeart/2018/2/layout/IconCircleList"/>
    <dgm:cxn modelId="{3644EE73-DCD2-49ED-B108-AF841695E66B}" type="presParOf" srcId="{CFA3A578-8A40-43F9-BFE7-09553BF4C982}" destId="{E1AACD78-7889-4858-A14A-DA9C364E9816}" srcOrd="1" destOrd="0" presId="urn:microsoft.com/office/officeart/2018/2/layout/IconCircleList"/>
    <dgm:cxn modelId="{F18566F1-AF0E-47C8-822F-010945DC4626}" type="presParOf" srcId="{CFA3A578-8A40-43F9-BFE7-09553BF4C982}" destId="{2663C867-B36E-4948-94B5-0084A85491A2}" srcOrd="2" destOrd="0" presId="urn:microsoft.com/office/officeart/2018/2/layout/IconCircleList"/>
    <dgm:cxn modelId="{AF22515F-E71B-41DD-9939-60DBB980EF40}" type="presParOf" srcId="{CFA3A578-8A40-43F9-BFE7-09553BF4C982}" destId="{975627F2-1149-47E7-93FD-8FE10445EAD8}" srcOrd="3" destOrd="0" presId="urn:microsoft.com/office/officeart/2018/2/layout/IconCircleList"/>
    <dgm:cxn modelId="{2808FE1F-8EF4-4C4E-BF75-830A2304FED1}" type="presParOf" srcId="{7294CCA7-E5B4-4D2F-9045-7FF64CC26B48}" destId="{FACF03C7-087A-4BE4-A6F2-B6AA976FDDC4}" srcOrd="3" destOrd="0" presId="urn:microsoft.com/office/officeart/2018/2/layout/IconCircleList"/>
    <dgm:cxn modelId="{2C26D5A8-0D7E-44A2-8501-5BAC761CB7BB}" type="presParOf" srcId="{7294CCA7-E5B4-4D2F-9045-7FF64CC26B48}" destId="{78D66906-BF02-4A42-907B-FBD640402759}" srcOrd="4" destOrd="0" presId="urn:microsoft.com/office/officeart/2018/2/layout/IconCircleList"/>
    <dgm:cxn modelId="{599DE4D2-FED2-4930-972E-3D9500291AF4}" type="presParOf" srcId="{78D66906-BF02-4A42-907B-FBD640402759}" destId="{0572DDAF-AFF4-4B46-B0CB-9349E7768C42}" srcOrd="0" destOrd="0" presId="urn:microsoft.com/office/officeart/2018/2/layout/IconCircleList"/>
    <dgm:cxn modelId="{C6CBBDBD-EC1C-465C-A7DD-18E9FC9089D9}" type="presParOf" srcId="{78D66906-BF02-4A42-907B-FBD640402759}" destId="{4B75C2B8-F059-4141-BF11-3CDE6D775D4C}" srcOrd="1" destOrd="0" presId="urn:microsoft.com/office/officeart/2018/2/layout/IconCircleList"/>
    <dgm:cxn modelId="{1F58BE02-8F8D-4371-9BC5-A07A10BDA752}" type="presParOf" srcId="{78D66906-BF02-4A42-907B-FBD640402759}" destId="{73CF1C6D-F174-4E95-BF97-68368034A050}" srcOrd="2" destOrd="0" presId="urn:microsoft.com/office/officeart/2018/2/layout/IconCircleList"/>
    <dgm:cxn modelId="{0566B564-F121-4108-91CC-DD7D9FFB1909}" type="presParOf" srcId="{78D66906-BF02-4A42-907B-FBD640402759}" destId="{16B7B4D4-5496-4A65-BE00-B0F42DA46252}" srcOrd="3" destOrd="0" presId="urn:microsoft.com/office/officeart/2018/2/layout/IconCircleList"/>
    <dgm:cxn modelId="{35BE4BEB-A3AB-4E73-A3D8-54037BA0D3AB}" type="presParOf" srcId="{7294CCA7-E5B4-4D2F-9045-7FF64CC26B48}" destId="{7311E9F2-753D-4A26-A243-EB1888DC2AB6}" srcOrd="5" destOrd="0" presId="urn:microsoft.com/office/officeart/2018/2/layout/IconCircleList"/>
    <dgm:cxn modelId="{827CB41D-D964-4386-B58B-391700F7A2F7}" type="presParOf" srcId="{7294CCA7-E5B4-4D2F-9045-7FF64CC26B48}" destId="{BE8DD90A-12A9-4AD0-AAAA-2D2D8D34E245}" srcOrd="6" destOrd="0" presId="urn:microsoft.com/office/officeart/2018/2/layout/IconCircleList"/>
    <dgm:cxn modelId="{26145D70-26C4-4811-95DB-1BBE9AC0651E}" type="presParOf" srcId="{BE8DD90A-12A9-4AD0-AAAA-2D2D8D34E245}" destId="{6793B29E-89D3-4059-9B7F-5A3E79001115}" srcOrd="0" destOrd="0" presId="urn:microsoft.com/office/officeart/2018/2/layout/IconCircleList"/>
    <dgm:cxn modelId="{B72EC7BF-97E0-40EC-B9B2-A25CBD6A623D}" type="presParOf" srcId="{BE8DD90A-12A9-4AD0-AAAA-2D2D8D34E245}" destId="{F5EFAF72-CCB7-4BED-8644-9C9918A007E8}" srcOrd="1" destOrd="0" presId="urn:microsoft.com/office/officeart/2018/2/layout/IconCircleList"/>
    <dgm:cxn modelId="{0B681E63-2F0B-4C21-8360-4FCEE562CD4B}" type="presParOf" srcId="{BE8DD90A-12A9-4AD0-AAAA-2D2D8D34E245}" destId="{0B3D5589-7513-4AD2-A72F-DA2218F878D0}" srcOrd="2" destOrd="0" presId="urn:microsoft.com/office/officeart/2018/2/layout/IconCircleList"/>
    <dgm:cxn modelId="{B92663B6-B466-4CF0-A2E0-9DAEDB148699}" type="presParOf" srcId="{BE8DD90A-12A9-4AD0-AAAA-2D2D8D34E245}" destId="{1A656130-6EF5-4112-B034-B7A723BA5C61}" srcOrd="3" destOrd="0" presId="urn:microsoft.com/office/officeart/2018/2/layout/IconCircleList"/>
    <dgm:cxn modelId="{A77AA177-3E6E-46DA-B091-ABC89F6981A4}" type="presParOf" srcId="{7294CCA7-E5B4-4D2F-9045-7FF64CC26B48}" destId="{D5DA0AA8-3B82-4AA5-BECD-0A45E48CA071}" srcOrd="7" destOrd="0" presId="urn:microsoft.com/office/officeart/2018/2/layout/IconCircleList"/>
    <dgm:cxn modelId="{7CF4769D-7700-4E5F-BAC3-7EAAC809D634}" type="presParOf" srcId="{7294CCA7-E5B4-4D2F-9045-7FF64CC26B48}" destId="{6ABF91CA-92F2-4FDA-A4F7-D14E31BFF05F}" srcOrd="8" destOrd="0" presId="urn:microsoft.com/office/officeart/2018/2/layout/IconCircleList"/>
    <dgm:cxn modelId="{B80AC474-2BA0-42F3-B9A0-CD95D44C9672}" type="presParOf" srcId="{6ABF91CA-92F2-4FDA-A4F7-D14E31BFF05F}" destId="{D9703EA5-D8F5-497C-A906-E1793B4C27F2}" srcOrd="0" destOrd="0" presId="urn:microsoft.com/office/officeart/2018/2/layout/IconCircleList"/>
    <dgm:cxn modelId="{797E7333-5320-48C5-9C2F-F3B8EC6FEE02}" type="presParOf" srcId="{6ABF91CA-92F2-4FDA-A4F7-D14E31BFF05F}" destId="{3B124D8F-A3AA-4EE1-A571-B65A659EBC16}" srcOrd="1" destOrd="0" presId="urn:microsoft.com/office/officeart/2018/2/layout/IconCircleList"/>
    <dgm:cxn modelId="{F939CE6F-EF81-4165-AC26-2A0C4671A9DF}" type="presParOf" srcId="{6ABF91CA-92F2-4FDA-A4F7-D14E31BFF05F}" destId="{6B90AD0B-982D-4393-BF04-D0F90E2CBC67}" srcOrd="2" destOrd="0" presId="urn:microsoft.com/office/officeart/2018/2/layout/IconCircleList"/>
    <dgm:cxn modelId="{51A7FC9E-D9C6-49E8-85FC-831E703A93E3}" type="presParOf" srcId="{6ABF91CA-92F2-4FDA-A4F7-D14E31BFF05F}" destId="{0D9BD9B7-A201-4F60-A96A-2541311D66D4}" srcOrd="3" destOrd="0" presId="urn:microsoft.com/office/officeart/2018/2/layout/IconCircleList"/>
    <dgm:cxn modelId="{FD778FAE-5DAE-467E-82C0-7BA13806DB3F}" type="presParOf" srcId="{7294CCA7-E5B4-4D2F-9045-7FF64CC26B48}" destId="{D7CBFE38-E007-4EEE-BE9A-337817117BC4}" srcOrd="9" destOrd="0" presId="urn:microsoft.com/office/officeart/2018/2/layout/IconCircleList"/>
    <dgm:cxn modelId="{E6298F7B-9379-490E-AB6B-BE83BD1A588E}" type="presParOf" srcId="{7294CCA7-E5B4-4D2F-9045-7FF64CC26B48}" destId="{4D452432-301E-4F1B-B507-7C907A794618}" srcOrd="10" destOrd="0" presId="urn:microsoft.com/office/officeart/2018/2/layout/IconCircleList"/>
    <dgm:cxn modelId="{B306375C-96F5-4D38-A255-487D99D54EC6}" type="presParOf" srcId="{4D452432-301E-4F1B-B507-7C907A794618}" destId="{1EDAB9D2-471D-4463-8929-06DA953EF39B}" srcOrd="0" destOrd="0" presId="urn:microsoft.com/office/officeart/2018/2/layout/IconCircleList"/>
    <dgm:cxn modelId="{C0F74F59-C511-4A8A-8136-F523A140CA28}" type="presParOf" srcId="{4D452432-301E-4F1B-B507-7C907A794618}" destId="{15D86BDB-E8B4-4AF1-9EF3-6FFBAE73FC94}" srcOrd="1" destOrd="0" presId="urn:microsoft.com/office/officeart/2018/2/layout/IconCircleList"/>
    <dgm:cxn modelId="{B553B6F1-4751-42B8-9AE9-5959CB3CB891}" type="presParOf" srcId="{4D452432-301E-4F1B-B507-7C907A794618}" destId="{27105158-76D7-4A1F-AD23-C069DDB3F20C}" srcOrd="2" destOrd="0" presId="urn:microsoft.com/office/officeart/2018/2/layout/IconCircleList"/>
    <dgm:cxn modelId="{ADAFA5BA-D221-40A5-9A45-DF84409B9795}" type="presParOf" srcId="{4D452432-301E-4F1B-B507-7C907A794618}" destId="{D45CE9C5-93A7-494C-87F1-6C3F1AF18520}" srcOrd="3" destOrd="0" presId="urn:microsoft.com/office/officeart/2018/2/layout/IconCircleList"/>
    <dgm:cxn modelId="{10290238-88BF-4A90-A0D6-CC31D3E4B77A}" type="presParOf" srcId="{7294CCA7-E5B4-4D2F-9045-7FF64CC26B48}" destId="{829CDE11-FAEB-42A4-96F1-F8DFC4E69059}" srcOrd="11" destOrd="0" presId="urn:microsoft.com/office/officeart/2018/2/layout/IconCircleList"/>
    <dgm:cxn modelId="{D0FFFA8A-F2A3-434B-A58B-188D768228A4}" type="presParOf" srcId="{7294CCA7-E5B4-4D2F-9045-7FF64CC26B48}" destId="{076061AB-0A0D-4D3A-A416-58227FFC3243}" srcOrd="12" destOrd="0" presId="urn:microsoft.com/office/officeart/2018/2/layout/IconCircleList"/>
    <dgm:cxn modelId="{30426EFD-EFB0-4BF8-A94A-4F9A39C20C53}" type="presParOf" srcId="{076061AB-0A0D-4D3A-A416-58227FFC3243}" destId="{996CA67C-9306-47A1-9F7A-9F5435A277A5}" srcOrd="0" destOrd="0" presId="urn:microsoft.com/office/officeart/2018/2/layout/IconCircleList"/>
    <dgm:cxn modelId="{ED5FFA38-709E-447C-B647-6776CDF70D4B}" type="presParOf" srcId="{076061AB-0A0D-4D3A-A416-58227FFC3243}" destId="{EF6CF1A8-F33D-4BD0-82C4-6B7A35D7DB25}" srcOrd="1" destOrd="0" presId="urn:microsoft.com/office/officeart/2018/2/layout/IconCircleList"/>
    <dgm:cxn modelId="{36D510BE-B117-4D21-BF5A-F61DADE4B971}" type="presParOf" srcId="{076061AB-0A0D-4D3A-A416-58227FFC3243}" destId="{E093D37A-F193-4B66-B00A-D395F9D47BFC}" srcOrd="2" destOrd="0" presId="urn:microsoft.com/office/officeart/2018/2/layout/IconCircleList"/>
    <dgm:cxn modelId="{AB15E5EA-4204-41E1-983A-7A6C550EA706}" type="presParOf" srcId="{076061AB-0A0D-4D3A-A416-58227FFC3243}" destId="{D4B69E85-D7ED-4643-9378-00A523912E2A}" srcOrd="3" destOrd="0" presId="urn:microsoft.com/office/officeart/2018/2/layout/IconCircleList"/>
    <dgm:cxn modelId="{810CFE0F-D098-4848-8256-B7737B25C364}" type="presParOf" srcId="{7294CCA7-E5B4-4D2F-9045-7FF64CC26B48}" destId="{02910399-EB18-42FA-9249-089A53FBF5A2}" srcOrd="13" destOrd="0" presId="urn:microsoft.com/office/officeart/2018/2/layout/IconCircleList"/>
    <dgm:cxn modelId="{571E90F3-DF5E-45D1-947F-B574E984741A}" type="presParOf" srcId="{7294CCA7-E5B4-4D2F-9045-7FF64CC26B48}" destId="{4C7DFEC7-6F01-42F3-9432-220B41F8BF61}" srcOrd="14" destOrd="0" presId="urn:microsoft.com/office/officeart/2018/2/layout/IconCircleList"/>
    <dgm:cxn modelId="{6501A6DF-3F01-479E-BA25-FF24CD3FFDF8}" type="presParOf" srcId="{4C7DFEC7-6F01-42F3-9432-220B41F8BF61}" destId="{1C4F0EF7-49D8-436F-9341-1F38FE9B4062}" srcOrd="0" destOrd="0" presId="urn:microsoft.com/office/officeart/2018/2/layout/IconCircleList"/>
    <dgm:cxn modelId="{BC230954-836D-461E-9B35-6C900AA6DCC9}" type="presParOf" srcId="{4C7DFEC7-6F01-42F3-9432-220B41F8BF61}" destId="{EAD03C2F-A5FC-4298-87CB-25BB83FF37EC}" srcOrd="1" destOrd="0" presId="urn:microsoft.com/office/officeart/2018/2/layout/IconCircleList"/>
    <dgm:cxn modelId="{2568B606-89B2-4D3D-9668-7BDC7EF82495}" type="presParOf" srcId="{4C7DFEC7-6F01-42F3-9432-220B41F8BF61}" destId="{2C289ECA-9BF2-4365-B944-D1618D95DFF8}" srcOrd="2" destOrd="0" presId="urn:microsoft.com/office/officeart/2018/2/layout/IconCircleList"/>
    <dgm:cxn modelId="{7D3115E5-985E-4D23-A7B7-6E9724DEAC62}" type="presParOf" srcId="{4C7DFEC7-6F01-42F3-9432-220B41F8BF61}" destId="{2FA45C3A-F152-4544-AF12-F595D1D7821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C0985-BD77-4FDE-AB45-B9D3FD84C069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11871-1AEE-4286-B161-89184B081902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CCA72-C935-413B-A2E1-59C3D6A7C4FE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Immobilization is a method of entrapping/attaching cells or enzymes in a suitable matrix for stability and reuse.   </a:t>
          </a:r>
        </a:p>
      </dsp:txBody>
      <dsp:txXfrm>
        <a:off x="1844034" y="682"/>
        <a:ext cx="4401230" cy="1596566"/>
      </dsp:txXfrm>
    </dsp:sp>
    <dsp:sp modelId="{883349C5-0481-4199-9D9B-44412DC3CDB8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4CE04-1F2C-4D68-8917-DE8419F38716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673D-C9A5-4DD1-88E6-0BBE16DB9169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This technique enhances the efficiency and cost-effectiveness of enzymes/cells for industrial use.   </a:t>
          </a:r>
        </a:p>
      </dsp:txBody>
      <dsp:txXfrm>
        <a:off x="1844034" y="1996390"/>
        <a:ext cx="4401230" cy="1596566"/>
      </dsp:txXfrm>
    </dsp:sp>
    <dsp:sp modelId="{C581A465-AFDD-46FC-96F0-000ED9654D2C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05B6A-200F-45A3-9924-860166CE5F15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7B41A-4601-4355-8A36-99FFAD184113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Immobilized enzymes retain their structural conformation for catalysis.</a:t>
          </a:r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0099A-CCB2-B543-AF29-071A4C1AFBE6}">
      <dsp:nvSpPr>
        <dsp:cNvPr id="0" name=""/>
        <dsp:cNvSpPr/>
      </dsp:nvSpPr>
      <dsp:spPr>
        <a:xfrm>
          <a:off x="3364992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Cell immobilization is favored for its low cost and improved stability.   </a:t>
          </a:r>
        </a:p>
      </dsp:txBody>
      <dsp:txXfrm>
        <a:off x="3433446" y="70578"/>
        <a:ext cx="3648708" cy="1265378"/>
      </dsp:txXfrm>
    </dsp:sp>
    <dsp:sp modelId="{C56F2DF9-4ECF-3846-8ECF-94B4FE9D8082}">
      <dsp:nvSpPr>
        <dsp:cNvPr id="0" name=""/>
        <dsp:cNvSpPr/>
      </dsp:nvSpPr>
      <dsp:spPr>
        <a:xfrm>
          <a:off x="3364992" y="1474525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Enzyme immobilization has high isolation and purification costs.   </a:t>
          </a:r>
        </a:p>
      </dsp:txBody>
      <dsp:txXfrm>
        <a:off x="3433446" y="1542979"/>
        <a:ext cx="3648708" cy="1265378"/>
      </dsp:txXfrm>
    </dsp:sp>
    <dsp:sp modelId="{7831194A-C21E-094E-99C9-6D219F61032C}">
      <dsp:nvSpPr>
        <dsp:cNvPr id="0" name=""/>
        <dsp:cNvSpPr/>
      </dsp:nvSpPr>
      <dsp:spPr>
        <a:xfrm>
          <a:off x="3364992" y="2946926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Immobilized whole cells are increasingly used in biotechnology and industrial production.</a:t>
          </a:r>
        </a:p>
      </dsp:txBody>
      <dsp:txXfrm>
        <a:off x="3433446" y="3015380"/>
        <a:ext cx="3648708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AEAA3-55C7-4D92-9A16-75303D449C2A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B29EF-507F-412F-8FA2-2333DB500CB1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2D630-8077-4CAB-B1A8-96B451C717D0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Economical: Easy removal for recycling and repetitive use.   </a:t>
          </a:r>
        </a:p>
      </dsp:txBody>
      <dsp:txXfrm>
        <a:off x="1939533" y="717"/>
        <a:ext cx="4362067" cy="1679249"/>
      </dsp:txXfrm>
    </dsp:sp>
    <dsp:sp modelId="{BF74C4A0-E171-476A-8943-7E51B6593A52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ADC7A-9BF8-45DF-96F3-2EC04A8418DA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42783-CA52-4E86-BE33-ADAB725230B5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Stability: Greater thermal and operational stability; no enzyme contamination.   </a:t>
          </a:r>
        </a:p>
      </dsp:txBody>
      <dsp:txXfrm>
        <a:off x="1939533" y="2099779"/>
        <a:ext cx="4362067" cy="1679249"/>
      </dsp:txXfrm>
    </dsp:sp>
    <dsp:sp modelId="{607D0EA9-B2BA-4C6D-AEA5-57B994D3A12C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8A2C7-22C5-4E9F-A1DF-D9C1227FC974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5133A-AE4D-4FA2-AD6C-2B55E121A226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Convenience: Rapid start/stop, long half-life, and elimination of reagent preparation. </a:t>
          </a:r>
        </a:p>
      </dsp:txBody>
      <dsp:txXfrm>
        <a:off x="1939533" y="4198841"/>
        <a:ext cx="4362067" cy="1679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16A72-C1C8-3140-9FD9-878CE95D8D14}">
      <dsp:nvSpPr>
        <dsp:cNvPr id="0" name=""/>
        <dsp:cNvSpPr/>
      </dsp:nvSpPr>
      <dsp:spPr>
        <a:xfrm>
          <a:off x="0" y="88862"/>
          <a:ext cx="6301601" cy="10780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Limited industrial applications   </a:t>
          </a:r>
        </a:p>
      </dsp:txBody>
      <dsp:txXfrm>
        <a:off x="52624" y="141486"/>
        <a:ext cx="6196353" cy="972760"/>
      </dsp:txXfrm>
    </dsp:sp>
    <dsp:sp modelId="{90603C5A-DCA7-D843-95FA-81093A2AEAAD}">
      <dsp:nvSpPr>
        <dsp:cNvPr id="0" name=""/>
        <dsp:cNvSpPr/>
      </dsp:nvSpPr>
      <dsp:spPr>
        <a:xfrm>
          <a:off x="0" y="1244631"/>
          <a:ext cx="6301601" cy="1078008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Loss of catalytic properties   </a:t>
          </a:r>
        </a:p>
      </dsp:txBody>
      <dsp:txXfrm>
        <a:off x="52624" y="1297255"/>
        <a:ext cx="6196353" cy="972760"/>
      </dsp:txXfrm>
    </dsp:sp>
    <dsp:sp modelId="{0C13FF01-C169-EA40-9BD9-F4534F30DAD4}">
      <dsp:nvSpPr>
        <dsp:cNvPr id="0" name=""/>
        <dsp:cNvSpPr/>
      </dsp:nvSpPr>
      <dsp:spPr>
        <a:xfrm>
          <a:off x="0" y="2400400"/>
          <a:ext cx="6301601" cy="1078008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Some enzymes become unstable   </a:t>
          </a:r>
        </a:p>
      </dsp:txBody>
      <dsp:txXfrm>
        <a:off x="52624" y="2453024"/>
        <a:ext cx="6196353" cy="972760"/>
      </dsp:txXfrm>
    </dsp:sp>
    <dsp:sp modelId="{02E27FE7-6166-CC43-941F-C91979491210}">
      <dsp:nvSpPr>
        <dsp:cNvPr id="0" name=""/>
        <dsp:cNvSpPr/>
      </dsp:nvSpPr>
      <dsp:spPr>
        <a:xfrm>
          <a:off x="0" y="3556168"/>
          <a:ext cx="6301601" cy="1078008"/>
        </a:xfrm>
        <a:prstGeom prst="roundRect">
          <a:avLst/>
        </a:prstGeom>
        <a:solidFill>
          <a:schemeClr val="accent2">
            <a:hueOff val="4832709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Enzymes inactivated by heat   </a:t>
          </a:r>
        </a:p>
      </dsp:txBody>
      <dsp:txXfrm>
        <a:off x="52624" y="3608792"/>
        <a:ext cx="6196353" cy="972760"/>
      </dsp:txXfrm>
    </dsp:sp>
    <dsp:sp modelId="{FE0B5D0A-0878-DF45-9949-F0800904D2E7}">
      <dsp:nvSpPr>
        <dsp:cNvPr id="0" name=""/>
        <dsp:cNvSpPr/>
      </dsp:nvSpPr>
      <dsp:spPr>
        <a:xfrm>
          <a:off x="0" y="4711937"/>
          <a:ext cx="6301601" cy="1078008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High costs for isolation, purification, and recovery</a:t>
          </a:r>
        </a:p>
      </dsp:txBody>
      <dsp:txXfrm>
        <a:off x="52624" y="4764561"/>
        <a:ext cx="6196353" cy="972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643D-75E6-41FA-9896-675304E6E636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FFC02-39F6-4AA7-8312-9A57B9EEF8AE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7FA2C-F87F-40A0-9FEE-8C1C4820FD62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Industrial production: Antibiotics, beverages, amino acids   </a:t>
          </a:r>
        </a:p>
      </dsp:txBody>
      <dsp:txXfrm>
        <a:off x="1172126" y="90072"/>
        <a:ext cx="2114937" cy="897246"/>
      </dsp:txXfrm>
    </dsp:sp>
    <dsp:sp modelId="{4C8FBDD2-3FA6-446D-B6FD-2E6BABC5A747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ACD78-7889-4858-A14A-DA9C364E9816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627F2-1149-47E7-93FD-8FE10445EAD8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Biomedical applications: Treatment, diagnosis, drug delivery   </a:t>
          </a:r>
        </a:p>
      </dsp:txBody>
      <dsp:txXfrm>
        <a:off x="4745088" y="90072"/>
        <a:ext cx="2114937" cy="897246"/>
      </dsp:txXfrm>
    </dsp:sp>
    <dsp:sp modelId="{0572DDAF-AFF4-4B46-B0CB-9349E7768C42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5C2B8-F059-4141-BF11-3CDE6D775D4C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7B4D4-5496-4A65-BE00-B0F42DA46252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Food industry: Production of jams, jellies, syrups   </a:t>
          </a:r>
        </a:p>
      </dsp:txBody>
      <dsp:txXfrm>
        <a:off x="8318049" y="90072"/>
        <a:ext cx="2114937" cy="897246"/>
      </dsp:txXfrm>
    </dsp:sp>
    <dsp:sp modelId="{6793B29E-89D3-4059-9B7F-5A3E79001115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FAF72-CCB7-4BED-8644-9C9918A007E8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56130-6EF5-4112-B034-B7A723BA5C61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Research: HRP in blotting, proteases for cell lysis   </a:t>
          </a:r>
        </a:p>
      </dsp:txBody>
      <dsp:txXfrm>
        <a:off x="1172126" y="1727045"/>
        <a:ext cx="2114937" cy="897246"/>
      </dsp:txXfrm>
    </dsp:sp>
    <dsp:sp modelId="{D9703EA5-D8F5-497C-A906-E1793B4C27F2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24D8F-A3AA-4EE1-A571-B65A659EBC16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BD9B7-A201-4F60-A96A-2541311D66D4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Biodiesel production   </a:t>
          </a:r>
        </a:p>
      </dsp:txBody>
      <dsp:txXfrm>
        <a:off x="4745088" y="1727045"/>
        <a:ext cx="2114937" cy="897246"/>
      </dsp:txXfrm>
    </dsp:sp>
    <dsp:sp modelId="{1EDAB9D2-471D-4463-8929-06DA953EF39B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86BDB-E8B4-4AF1-9EF3-6FFBAE73FC94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E9C5-93A7-494C-87F1-6C3F1AF18520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Waste water management   </a:t>
          </a:r>
        </a:p>
      </dsp:txBody>
      <dsp:txXfrm>
        <a:off x="8318049" y="1727045"/>
        <a:ext cx="2114937" cy="897246"/>
      </dsp:txXfrm>
    </dsp:sp>
    <dsp:sp modelId="{996CA67C-9306-47A1-9F7A-9F5435A277A5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CF1A8-F33D-4BD0-82C4-6B7A35D7DB25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9E85-D7ED-4643-9378-00A523912E2A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Textile industry: Scouring, bio-polishing,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desizing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  </a:t>
          </a:r>
        </a:p>
      </dsp:txBody>
      <dsp:txXfrm>
        <a:off x="1172126" y="3364019"/>
        <a:ext cx="2114937" cy="897246"/>
      </dsp:txXfrm>
    </dsp:sp>
    <dsp:sp modelId="{1C4F0EF7-49D8-436F-9341-1F38FE9B4062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03C2F-A5FC-4298-87CB-25BB83FF37EC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45C3A-F152-4544-AF12-F595D1D7821D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Detergent industry: Lipase for dirt removal </a:t>
          </a:r>
        </a:p>
      </dsp:txBody>
      <dsp:txXfrm>
        <a:off x="4745088" y="3364019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26E3-58AF-A025-D829-2BD33DD18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B4287-7BBE-2165-904D-47776D430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42134-F413-ACFB-651B-BF1F035F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D8AF-6268-EA48-B93D-A7CED62AD53C}" type="datetimeFigureOut">
              <a:rPr lang="en-IQ" smtClean="0"/>
              <a:t>24/04/2025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F5187-3E92-B6DB-C0B1-4A3CC3C8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57AC6-CA14-B697-17D1-87316855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209-58DC-5941-AFB4-7EC84CDA58AB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7534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6ECD-EB1F-27CD-0AB0-1584A05D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770EB-AA47-4ACC-495B-8069D5DAD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E07A-F28E-B489-B2CE-0F21843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D8AF-6268-EA48-B93D-A7CED62AD53C}" type="datetimeFigureOut">
              <a:rPr lang="en-IQ" smtClean="0"/>
              <a:t>24/04/2025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4311-2371-A3A9-983E-8788EE18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EB5E-B13A-079A-0EA8-AAA6966C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C209-58DC-5941-AFB4-7EC84CDA58AB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406199788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9F4D3-B29A-A90B-C2E7-A18E735D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827BA-4D23-2BEB-2F5A-C45097007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DB502-9BC8-F143-BBD2-1A7C8A867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D3D8AF-6268-EA48-B93D-A7CED62AD53C}" type="datetimeFigureOut">
              <a:rPr lang="en-IQ" smtClean="0"/>
              <a:t>24/04/2025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77B79-21E4-503F-E49F-6491868FE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0070-EF0B-716B-C83D-CFCD9EA7D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55C209-58DC-5941-AFB4-7EC84CDA58AB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25830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3" /><Relationship Type="http://schemas.openxmlformats.org/officeDocument/2006/relationships/image" Target="/ppt/media/image1.png" Id="rId4" /><Relationship Type="http://schemas.openxmlformats.org/officeDocument/2006/relationships/video" Target="/ppt/media/media1.mp4" Id="rId2" /><Relationship Type="http://schemas.microsoft.com/office/2007/relationships/media" Target="/ppt/media/media1.mp4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33.jpeg" Id="rId2" /><Relationship Type="http://schemas.openxmlformats.org/officeDocument/2006/relationships/slideLayout" Target="/ppt/slideLayouts/slideLayout2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34.jpeg" Id="rId2" /><Relationship Type="http://schemas.openxmlformats.org/officeDocument/2006/relationships/slideLayout" Target="/ppt/slideLayouts/slideLayout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diagramLayout" Target="/ppt/diagrams/layout1.xml" Id="rId3" /><Relationship Type="http://schemas.openxmlformats.org/officeDocument/2006/relationships/diagramData" Target="/ppt/diagrams/data1.xml" Id="rId2" /><Relationship Type="http://schemas.openxmlformats.org/officeDocument/2006/relationships/slideLayout" Target="/ppt/slideLayouts/slideLayout2.xml" Id="rId1" /><Relationship Type="http://schemas.microsoft.com/office/2007/relationships/diagramDrawing" Target="/ppt/diagrams/drawing1.xml" Id="rId6" /><Relationship Type="http://schemas.openxmlformats.org/officeDocument/2006/relationships/diagramColors" Target="/ppt/diagrams/colors1.xml" Id="rId5" /><Relationship Type="http://schemas.openxmlformats.org/officeDocument/2006/relationships/diagramQuickStyle" Target="/ppt/diagrams/quickStyle1.xml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diagramData" Target="/ppt/diagrams/data2.xml" Id="rId3" /><Relationship Type="http://schemas.microsoft.com/office/2007/relationships/diagramDrawing" Target="/ppt/diagrams/drawing2.xml" Id="rId7" /><Relationship Type="http://schemas.openxmlformats.org/officeDocument/2006/relationships/image" Target="/ppt/media/image8.jpeg" Id="rId2" /><Relationship Type="http://schemas.openxmlformats.org/officeDocument/2006/relationships/slideLayout" Target="/ppt/slideLayouts/slideLayout2.xml" Id="rId1" /><Relationship Type="http://schemas.openxmlformats.org/officeDocument/2006/relationships/diagramColors" Target="/ppt/diagrams/colors2.xml" Id="rId6" /><Relationship Type="http://schemas.openxmlformats.org/officeDocument/2006/relationships/diagramQuickStyle" Target="/ppt/diagrams/quickStyle2.xml" Id="rId5" /><Relationship Type="http://schemas.openxmlformats.org/officeDocument/2006/relationships/diagramLayout" Target="/ppt/diagrams/layout2.xml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diagramLayout" Target="/ppt/diagrams/layout3.xml" Id="rId3" /><Relationship Type="http://schemas.openxmlformats.org/officeDocument/2006/relationships/diagramData" Target="/ppt/diagrams/data3.xml" Id="rId2" /><Relationship Type="http://schemas.openxmlformats.org/officeDocument/2006/relationships/slideLayout" Target="/ppt/slideLayouts/slideLayout2.xml" Id="rId1" /><Relationship Type="http://schemas.microsoft.com/office/2007/relationships/diagramDrawing" Target="/ppt/diagrams/drawing3.xml" Id="rId6" /><Relationship Type="http://schemas.openxmlformats.org/officeDocument/2006/relationships/diagramColors" Target="/ppt/diagrams/colors3.xml" Id="rId5" /><Relationship Type="http://schemas.openxmlformats.org/officeDocument/2006/relationships/diagramQuickStyle" Target="/ppt/diagrams/quickStyle3.xml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diagramLayout" Target="/ppt/diagrams/layout4.xml" Id="rId3" /><Relationship Type="http://schemas.openxmlformats.org/officeDocument/2006/relationships/diagramData" Target="/ppt/diagrams/data4.xml" Id="rId2" /><Relationship Type="http://schemas.openxmlformats.org/officeDocument/2006/relationships/slideLayout" Target="/ppt/slideLayouts/slideLayout2.xml" Id="rId1" /><Relationship Type="http://schemas.microsoft.com/office/2007/relationships/diagramDrawing" Target="/ppt/diagrams/drawing4.xml" Id="rId6" /><Relationship Type="http://schemas.openxmlformats.org/officeDocument/2006/relationships/diagramColors" Target="/ppt/diagrams/colors4.xml" Id="rId5" /><Relationship Type="http://schemas.openxmlformats.org/officeDocument/2006/relationships/diagramQuickStyle" Target="/ppt/diagrams/quickStyle4.xml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diagramLayout" Target="/ppt/diagrams/layout5.xml" Id="rId3" /><Relationship Type="http://schemas.openxmlformats.org/officeDocument/2006/relationships/diagramData" Target="/ppt/diagrams/data5.xml" Id="rId2" /><Relationship Type="http://schemas.openxmlformats.org/officeDocument/2006/relationships/slideLayout" Target="/ppt/slideLayouts/slideLayout2.xml" Id="rId1" /><Relationship Type="http://schemas.microsoft.com/office/2007/relationships/diagramDrawing" Target="/ppt/diagrams/drawing5.xml" Id="rId6" /><Relationship Type="http://schemas.openxmlformats.org/officeDocument/2006/relationships/diagramColors" Target="/ppt/diagrams/colors5.xml" Id="rId5" /><Relationship Type="http://schemas.openxmlformats.org/officeDocument/2006/relationships/diagramQuickStyle" Target="/ppt/diagrams/quickStyle5.xml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30.jpeg" Id="rId2" /><Relationship Type="http://schemas.openxmlformats.org/officeDocument/2006/relationships/slideLayout" Target="/ppt/slideLayouts/slideLayout2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32.svg" Id="rId3" /><Relationship Type="http://schemas.openxmlformats.org/officeDocument/2006/relationships/image" Target="/ppt/media/image31.png" Id="rId2" /><Relationship Type="http://schemas.openxmlformats.org/officeDocument/2006/relationships/slideLayout" Target="/ppt/slideLayouts/slideLayout2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63863-541A-8AFA-A0F6-17A27255F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30" y="375734"/>
            <a:ext cx="5139939" cy="317325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Immobilization </a:t>
            </a:r>
            <a:endParaRPr lang="en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690BB-206D-8400-9EFE-9DD1D3706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n-IQ" dirty="0"/>
              <a:t>Dr. Khalid Waleed</a:t>
            </a:r>
            <a:endParaRPr lang="en-IQ"/>
          </a:p>
          <a:p>
            <a:pPr algn="l"/>
            <a:r>
              <a:rPr lang="en-IQ" dirty="0"/>
              <a:t>Dr. Doaa Khalid</a:t>
            </a:r>
            <a:endParaRPr lang="en-IQ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Chemical Compounds">
            <a:extLst>
              <a:ext uri="{FF2B5EF4-FFF2-40B4-BE49-F238E27FC236}">
                <a16:creationId xmlns:a16="http://schemas.microsoft.com/office/drawing/2014/main" id="{45D43409-5BA6-E109-3D15-94645F2DCC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1" b="285"/>
          <a:stretch/>
        </p:blipFill>
        <p:spPr>
          <a:xfrm>
            <a:off x="5640572" y="1800710"/>
            <a:ext cx="5608830" cy="31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41FB12-C2F7-F149-B220-355552080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a molecular model">
            <a:extLst>
              <a:ext uri="{FF2B5EF4-FFF2-40B4-BE49-F238E27FC236}">
                <a16:creationId xmlns:a16="http://schemas.microsoft.com/office/drawing/2014/main" id="{354CDB7E-8566-6138-61BE-FD01EB4C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27" r="30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2E477-17A6-2F22-5692-90D46F5F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6"/>
            <a:ext cx="5464968" cy="11230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Immobilization</a:t>
            </a:r>
            <a:b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/>
              <a:t>Cross-Linking</a:t>
            </a:r>
            <a:endParaRPr lang="en-IQ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4CE4F-7CA5-08E7-C935-FEC75665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054" y="2285999"/>
            <a:ext cx="7033945" cy="4572001"/>
          </a:xfrm>
        </p:spPr>
        <p:txBody>
          <a:bodyPr anchor="ctr">
            <a:normAutofit/>
          </a:bodyPr>
          <a:lstStyle/>
          <a:p>
            <a:pPr lvl="1" algn="just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absence of a solid support is a characteristic feature.  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molecules are immobilized by creating cross-links between them using poly-functional reagents.  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reagents react with enzyme molecules and create bridges to hold them.  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Glutaraldehyde is the most extensively used cross-linking reagent.  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7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B942B-E5D5-FBF2-0829-7A033289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9" name="Freeform: Shape 104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2" name="Isosceles Triangle 105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ank You Images - Free Download on Freepik">
            <a:extLst>
              <a:ext uri="{FF2B5EF4-FFF2-40B4-BE49-F238E27FC236}">
                <a16:creationId xmlns:a16="http://schemas.microsoft.com/office/drawing/2014/main" id="{4DD41459-12E5-19F2-224D-70CD85B063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52" y="643467"/>
            <a:ext cx="787429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Isosceles Triangle 105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273FB-E462-5BD9-3857-E2D627ED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Immobilization </a:t>
            </a:r>
            <a:endParaRPr lang="en-IQ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E0F4DB-A07B-E049-FF7D-F9250E8CE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98962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10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rry image of a blue background&#10;&#10;AI-generated content may be incorrect.">
            <a:extLst>
              <a:ext uri="{FF2B5EF4-FFF2-40B4-BE49-F238E27FC236}">
                <a16:creationId xmlns:a16="http://schemas.microsoft.com/office/drawing/2014/main" id="{1BB87290-2852-AB9D-224B-E46858D0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C54C3-608B-7003-DC5E-026D9D50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Immobilization vs. Enzyme Immobilization</a:t>
            </a:r>
            <a:endParaRPr lang="en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A03869-CBFF-E0D1-C65B-34B0F2C00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7690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780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9A1E9-7111-48F2-76CE-8592F227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Properties of Immobilized Enzyme Systems</a:t>
            </a:r>
            <a:endParaRPr lang="en-IQ" sz="4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BAFDF6-8EC9-C59E-F02F-1993BFCD1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69747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8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03D28-1437-4C66-125C-C85C0E33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27969-DFB5-6276-100F-7EF789F3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Enzyme Immobilization</a:t>
            </a:r>
            <a:endParaRPr lang="en-IQ" sz="37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B04AD8-0840-5129-F1D1-33F05CE5F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03156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00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290F-F14A-3449-537F-D93CC225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/>
              <a:t>Applications of Enzyme Immobilization</a:t>
            </a:r>
            <a:endParaRPr lang="en-IQ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E5BC94-58A2-B47E-431C-BCA6E2A40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7481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91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EE7BD-2825-4187-9ECB-102933CEC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948D9-587E-5F0F-EB07-BB05292DF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350196"/>
            <a:ext cx="5960585" cy="16245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Immobilization</a:t>
            </a:r>
            <a:b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 Entrapment </a:t>
            </a:r>
            <a:endParaRPr lang="en-IQ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79099-A44B-4F7E-9888-3821418C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2324912"/>
            <a:ext cx="5960585" cy="4533088"/>
          </a:xfrm>
        </p:spPr>
        <p:txBody>
          <a:bodyPr anchor="ctr"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Cells/enzymes physically entrapped inside a polymer or gel matrix.  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may be covalent or non-covalent.  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Matrix: water-soluble polymer (e.g., polyacrylamide gel, collagen, gelatin, starch, cellulose, silicone, rubber).  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enzymes or cells are not directly attached to the support surface, but trapped inside the polymer matrix.  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Polymeric solution with cells extruded into hardening solution to form beads.  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easiest, simplest, and safest methods.</a:t>
            </a:r>
          </a:p>
        </p:txBody>
      </p:sp>
      <p:pic>
        <p:nvPicPr>
          <p:cNvPr id="5" name="Picture 4" descr="Close up of cells">
            <a:extLst>
              <a:ext uri="{FF2B5EF4-FFF2-40B4-BE49-F238E27FC236}">
                <a16:creationId xmlns:a16="http://schemas.microsoft.com/office/drawing/2014/main" id="{C7A16CF6-58E5-A047-82AC-1BEB543A2B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68" r="2377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82E6D-19F6-ED7C-E971-1F2BE9511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22253-FE7A-090A-3941-666E4226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Immobilization</a:t>
            </a:r>
            <a:b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</a:t>
            </a:r>
            <a:endParaRPr lang="en-IQ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7C5C9-24F8-257F-B2D7-3292A37E6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423" y="548640"/>
            <a:ext cx="7554940" cy="5431536"/>
          </a:xfrm>
        </p:spPr>
        <p:txBody>
          <a:bodyPr anchor="ctr">
            <a:normAutofit fontScale="92500" lnSpcReduction="20000"/>
          </a:bodyPr>
          <a:lstStyle/>
          <a:p>
            <a:pPr lvl="1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binding of enzymes (or cells) on the surface of an inert support.  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materials: inorganic (alumina, silica gel, calcium phosphate gel, glass) or organic (starch, carboxymethyl cellulose, DEAE-cellulose, DEAE-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sephadex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 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involves van der Waals, electrostatic, hydrogen bond, and hydrophobic forces.  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Adsorbed enzymes can be easily removed by changes in pH, ionic strength, or temperature (a disadvantage for industrial use).  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is well-suited for viable cells compared to entrapment.  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one of the easiest techniques.  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microbial cells naturally adhere to the support surface.  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depends on the chemical nature and age of the cells.</a:t>
            </a:r>
          </a:p>
        </p:txBody>
      </p:sp>
    </p:spTree>
    <p:extLst>
      <p:ext uri="{BB962C8B-B14F-4D97-AF65-F5344CB8AC3E}">
        <p14:creationId xmlns:p14="http://schemas.microsoft.com/office/powerpoint/2010/main" val="298963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B5CDD9-4396-BE72-B77D-360C58D0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C013D-1F29-ACF7-7477-F64CC810D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721657" cy="9908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Immobilization</a:t>
            </a:r>
            <a:br>
              <a:rPr lang="en-US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Binding </a:t>
            </a:r>
            <a:endParaRPr lang="en-IQ" sz="3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1CAB310C-A6EA-E53E-38D3-A6615485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FC8D1-1234-8C61-A404-AF61D34E0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0" y="1793846"/>
            <a:ext cx="5725189" cy="4064843"/>
          </a:xfrm>
        </p:spPr>
        <p:txBody>
          <a:bodyPr anchor="ctr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immobilization by creating covalent bonds between chemical groups of cells/enzymes and the support.  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technique is widely used.  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it is often associated with loss of some enzyme activity.  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inert support usually requires pretreatment to form a pre-activated support before binding to the enzyme.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1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558</Words>
  <Application>Microsoft Macintosh PowerPoint</Application>
  <PresentationFormat>Widescreen</PresentationFormat>
  <Paragraphs>56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Wingdings</vt:lpstr>
      <vt:lpstr>Office Theme</vt:lpstr>
      <vt:lpstr>Enzyme Immobilization </vt:lpstr>
      <vt:lpstr>Enzyme Immobilization </vt:lpstr>
      <vt:lpstr>Cell Immobilization vs. Enzyme Immobilization</vt:lpstr>
      <vt:lpstr>Technological Properties of Immobilized Enzyme Systems</vt:lpstr>
      <vt:lpstr>Disadvantages of Enzyme Immobilization</vt:lpstr>
      <vt:lpstr>Applications of Enzyme Immobilization</vt:lpstr>
      <vt:lpstr>Methods of Immobilization Gel Entrapment </vt:lpstr>
      <vt:lpstr>Methods of Immobilization Adsorption</vt:lpstr>
      <vt:lpstr>Methods of Immobilization Covalent Binding </vt:lpstr>
      <vt:lpstr>Methods of Immobilization Cross-Linking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duaa khalid</dc:creator>
  <cp:lastModifiedBy>duaa khalid</cp:lastModifiedBy>
  <cp:revision>4</cp:revision>
  <dcterms:created xsi:type="dcterms:W3CDTF">2025-04-23T19:19:59Z</dcterms:created>
  <dcterms:modified xsi:type="dcterms:W3CDTF">2025-04-24T04:36:29Z</dcterms:modified>
</cp:coreProperties>
</file>