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40E5C-9F5C-5F86-7E64-FBC31D19F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C96D1-DC66-F7BA-444B-2AFFF67AD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16E7A-AABB-33C3-BEE8-1C0D2360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3DCB0-9DD8-E251-6C5E-C9162E504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A4C6-3974-2197-0661-93859E306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6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254E-4E55-349C-D46D-773A77117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E394E7-C968-5AF7-5454-23ECCBD49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887AD-97D9-11C8-5D6C-458EAC544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E9E27-343D-BD7F-3273-6A64B0170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7580B-F0D2-2BF9-08A5-5951A3AF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3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804CA8-A13C-A471-9684-9958C0F87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70A4D7-4E99-FB99-A059-475E82B7A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66564-871D-2636-5CE5-197CA4AE3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C0ACB-DBCC-E2F1-CB16-CABDFFC7C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79CEB-995B-4B39-D18D-826C0180B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2B9E8-8320-070E-4449-C01D073A3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10212-8DCF-77B0-E0A9-043F8E967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8255F-FA56-19E3-514F-49AC301CC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22BB7-5E39-71F9-F242-051C8793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616DD-90E1-3DDC-4578-E633BF0C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9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FBC4A-AFCA-8049-AA0D-3655F8A0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3970D-7E74-59BC-80FF-97FBF7908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4FF7A-157D-DB45-24B1-82C30A277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F25B8-2BBA-87D5-93AC-6042BAEE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36B7B-8C77-CFC5-262F-849701BB7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0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ABC7B-8E90-092E-B1F9-D51E2AD2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4B6A8-44B7-45D7-4132-B02C3A728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12147-FFFD-8282-9109-198EE7925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615B1-AB96-3862-B176-F6777CA5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9762A-6A49-6487-B7FE-F271C4945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F3F53-1384-5AC8-C7CE-4E8BC32D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8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3C205-05F9-E938-0226-5A3B146D1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DDACB-8162-EAC4-0423-11EE4E166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0F1DE-042B-CA15-AFF4-CA1E9F92A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CCEE18-887A-8C33-8968-F3F8C117EE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7190DB-5656-EBC5-C685-0A450882FE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4F4655-61AE-8284-0FCF-CFACB9279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FCC5D-2E7F-71AE-0136-45B95E0F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B07B08-88DA-B215-0040-3B989E0C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0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2AD4-6161-C87C-CE07-56D09E589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95D459-5DD1-43B0-25EF-08149110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24C6E-31EE-75E6-E346-B299EF39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24CE2-61F8-853B-61EE-167CEA4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1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850FC0-3A01-AD88-CE73-EF0BF31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87909D-8A63-F4C6-C9BE-7754864EC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FF2B4-9F81-78BB-0554-EA53A899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4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5B0A1-1AD0-F52B-35AB-4761D99C2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9CCFA-0C5A-F446-E41F-342D497C6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4F66A-F1BE-A22D-0E3F-A48D6DF12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0C35A-4FFF-D2E0-4324-BB98E32C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3526F-7E1B-EEAC-4367-950419CC5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E39D9A-6BA7-79CA-B919-18AA9801F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4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F689-54C6-DBCD-0738-71E278BFD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729287-293D-A903-8575-AB1530EC9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975C7-EC6A-8687-ED0E-72A2EFC41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31ECE-2884-1C5D-9989-A5B61814E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19803-432E-052F-E236-867EBB719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8DE8B-2BA3-96EF-3195-051A5970C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37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148A2-DF4F-9E4C-A0AD-F24E70755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311C7-C401-A2F1-8678-35D58A1B3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F7418-7287-456B-3508-ADA28EDF6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7B596-6E2A-4DE7-AAFA-BACD33658ED5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61847-C80B-CA35-5DBA-F52E04CFF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1B231-C7E9-0BE0-0A65-E43624FB1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DABA-0331-45C4-AFF5-E920D7485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1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B79F-E12C-45D2-9F3C-1BAFBC0BC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AE5BEC-5453-E2F7-9BEC-498C0A3C9D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357F4F-49F8-5D56-3F06-B5354F5B3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0" y="0"/>
            <a:ext cx="12088090" cy="699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71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1D9B5-425E-3C8D-5045-EDB939C826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BF2EFA-4CB4-8190-EDF5-B7C19B2C41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5B9DFA-757E-E8A3-5183-F85ACDC1A5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7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1DF09-A007-69E5-B362-E538022ED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172E96-098A-20F8-C4C6-EFEBA24FC1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BE04C1-371D-EBF6-7DBE-3F31C4461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926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37C57-9FF1-3E74-19F8-C4F07F4F98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193F42-7B7E-E64E-B62C-D679E4505D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B07683-5195-9C18-42F0-751CEABCF5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0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077FB-28A2-63DF-9766-E7EBC679B6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7E46C-6F5F-9009-1A86-AEE2A32CD6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9EDEC4-9724-DF2D-CCE3-5FAB2706C1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2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ECFA3-E0DE-2B03-229E-2903F9D9C9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0998D3-DE00-B072-3661-87CD67F944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30AA8F-928E-BA37-425B-C3BF40EEA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510"/>
            <a:ext cx="12192000" cy="668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22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06637-AC27-8110-1787-EBC5502955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47D9FF-5357-F00D-B142-29CF976B81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A0603C-2032-F462-B3C2-F136A6263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3290"/>
            <a:ext cx="12192000" cy="703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61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NS</dc:creator>
  <cp:lastModifiedBy>NS</cp:lastModifiedBy>
  <cp:revision>1</cp:revision>
  <dcterms:created xsi:type="dcterms:W3CDTF">2025-02-24T19:26:31Z</dcterms:created>
  <dcterms:modified xsi:type="dcterms:W3CDTF">2025-02-24T19:34:29Z</dcterms:modified>
</cp:coreProperties>
</file>