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5" r:id="rId2"/>
    <p:sldId id="257" r:id="rId3"/>
    <p:sldId id="258" r:id="rId4"/>
    <p:sldId id="259" r:id="rId5"/>
    <p:sldId id="260" r:id="rId6"/>
    <p:sldId id="261" r:id="rId7"/>
    <p:sldId id="263" r:id="rId8"/>
    <p:sldId id="264"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488" autoAdjust="0"/>
  </p:normalViewPr>
  <p:slideViewPr>
    <p:cSldViewPr>
      <p:cViewPr varScale="1">
        <p:scale>
          <a:sx n="68" d="100"/>
          <a:sy n="68" d="100"/>
        </p:scale>
        <p:origin x="1167"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2/22/2025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2/22/2025</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7772400" cy="1085850"/>
          </a:xfrm>
        </p:spPr>
        <p:txBody>
          <a:bodyPr>
            <a:normAutofit fontScale="90000"/>
          </a:bodyPr>
          <a:lstStyle/>
          <a:p>
            <a:pPr rtl="1"/>
            <a:r>
              <a:rPr lang="ar-IQ"/>
              <a:t>التسامح وكيفية </a:t>
            </a:r>
            <a:r>
              <a:rPr lang="ar-IQ" dirty="0"/>
              <a:t>تعزيز </a:t>
            </a:r>
            <a:r>
              <a:rPr lang="ar-IQ"/>
              <a:t>روح التسامح والاعتدال</a:t>
            </a:r>
            <a:endParaRPr lang="en-US" dirty="0"/>
          </a:p>
        </p:txBody>
      </p:sp>
      <p:sp>
        <p:nvSpPr>
          <p:cNvPr id="3" name="Subtitle 2"/>
          <p:cNvSpPr>
            <a:spLocks noGrp="1"/>
          </p:cNvSpPr>
          <p:nvPr>
            <p:ph type="subTitle" idx="1"/>
          </p:nvPr>
        </p:nvSpPr>
        <p:spPr>
          <a:xfrm>
            <a:off x="2362200" y="4648200"/>
            <a:ext cx="6400800" cy="1473200"/>
          </a:xfrm>
        </p:spPr>
        <p:txBody>
          <a:bodyPr>
            <a:normAutofit/>
          </a:bodyPr>
          <a:lstStyle/>
          <a:p>
            <a:r>
              <a:rPr lang="ar-IQ" dirty="0"/>
              <a:t>اعداد</a:t>
            </a:r>
          </a:p>
          <a:p>
            <a:pPr rtl="1"/>
            <a:r>
              <a:rPr lang="ar-IQ" dirty="0"/>
              <a:t>د</a:t>
            </a:r>
            <a:r>
              <a:rPr lang="en-US" dirty="0"/>
              <a:t>.</a:t>
            </a:r>
            <a:r>
              <a:rPr lang="ar-IQ" dirty="0"/>
              <a:t> زينب علي سلمان</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685800"/>
            <a:ext cx="83820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5493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endParaRPr lang="ar-IQ" dirty="0"/>
          </a:p>
          <a:p>
            <a:pPr lvl="0" algn="r"/>
            <a:r>
              <a:rPr lang="ar-IQ" dirty="0"/>
              <a:t>التسامح :هو أن تكون مفتوح القلب , وان لا تشعربالغضب </a:t>
            </a:r>
            <a:r>
              <a:rPr lang="ar-IQ" dirty="0">
                <a:solidFill>
                  <a:prstClr val="black"/>
                </a:solidFill>
              </a:rPr>
              <a:t>والمشاعر السلبية </a:t>
            </a:r>
            <a:r>
              <a:rPr lang="ar-IQ" dirty="0"/>
              <a:t>من الشخص الذي أمامك , هو الشعور بالسلام الداخلي , والسماح لنفسك بالخطأ والتعلم منه ثم تتسامى على نـفسك</a:t>
            </a:r>
            <a:endParaRPr lang="en-US" dirty="0"/>
          </a:p>
        </p:txBody>
      </p:sp>
      <p:sp>
        <p:nvSpPr>
          <p:cNvPr id="2" name="Title 1"/>
          <p:cNvSpPr>
            <a:spLocks noGrp="1"/>
          </p:cNvSpPr>
          <p:nvPr>
            <p:ph type="title"/>
          </p:nvPr>
        </p:nvSpPr>
        <p:spPr/>
        <p:txBody>
          <a:bodyPr/>
          <a:lstStyle/>
          <a:p>
            <a:r>
              <a:rPr lang="ar-IQ" dirty="0"/>
              <a:t>ما هو التسامح ؟</a:t>
            </a:r>
            <a:endParaRPr lang="en-US" dirty="0"/>
          </a:p>
        </p:txBody>
      </p:sp>
    </p:spTree>
    <p:extLst>
      <p:ext uri="{BB962C8B-B14F-4D97-AF65-F5344CB8AC3E}">
        <p14:creationId xmlns:p14="http://schemas.microsoft.com/office/powerpoint/2010/main" val="56218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r" rtl="1"/>
            <a:r>
              <a:rPr lang="ar-IQ" dirty="0"/>
              <a:t>كي لا نؤذي أنفســــــــــــــــــــنا. </a:t>
            </a:r>
          </a:p>
          <a:p>
            <a:pPr marL="0" indent="0" algn="r">
              <a:buNone/>
            </a:pPr>
            <a:r>
              <a:rPr lang="ar-IQ" dirty="0"/>
              <a:t>• لان هذا الشخص يستحق العقاب. </a:t>
            </a:r>
          </a:p>
          <a:p>
            <a:pPr marL="0" indent="0" algn="r">
              <a:buNone/>
            </a:pPr>
            <a:r>
              <a:rPr lang="ar-IQ" dirty="0"/>
              <a:t>• لانه ســـــــــــــيكرر الخطأ نفسه. </a:t>
            </a:r>
          </a:p>
          <a:p>
            <a:pPr marL="0" indent="0" algn="r">
              <a:buNone/>
            </a:pPr>
            <a:r>
              <a:rPr lang="ar-IQ" dirty="0"/>
              <a:t>• إذا ساحمته فقد وافقته على فعله.</a:t>
            </a:r>
          </a:p>
          <a:p>
            <a:pPr marL="0" indent="0" algn="r">
              <a:buNone/>
            </a:pPr>
            <a:r>
              <a:rPr lang="ar-IQ" dirty="0"/>
              <a:t> • لانــــــــــــــــــــــــال ثـــــــــأري. </a:t>
            </a:r>
          </a:p>
          <a:p>
            <a:pPr marL="0" indent="0" algn="r">
              <a:buNone/>
            </a:pPr>
            <a:r>
              <a:rPr lang="ar-IQ" dirty="0"/>
              <a:t>• لاكـــــــــــــــون أقـــــــــــــوى</a:t>
            </a:r>
          </a:p>
          <a:p>
            <a:pPr marL="0" indent="0" algn="r">
              <a:buNone/>
            </a:pPr>
            <a:r>
              <a:rPr lang="ar-IQ" dirty="0"/>
              <a:t> • التسامــــــــح معهم يعتبرغباء . </a:t>
            </a:r>
          </a:p>
          <a:p>
            <a:pPr marL="0" indent="0" algn="r">
              <a:buNone/>
            </a:pPr>
            <a:r>
              <a:rPr lang="ar-IQ" dirty="0"/>
              <a:t>• إني أصفح عن السلوك السيئ.</a:t>
            </a:r>
          </a:p>
          <a:p>
            <a:pPr marL="0" indent="0" algn="r">
              <a:buNone/>
            </a:pPr>
            <a:r>
              <a:rPr lang="ar-IQ" dirty="0"/>
              <a:t> • هذا خــــــــــطأه فلماذا أساحمه. </a:t>
            </a:r>
          </a:p>
          <a:p>
            <a:pPr marL="0" indent="0" algn="r">
              <a:buNone/>
            </a:pPr>
            <a:r>
              <a:rPr lang="ar-IQ" dirty="0"/>
              <a:t>• إذا لم أسامحه فإني أتحكم فيه.</a:t>
            </a:r>
          </a:p>
          <a:p>
            <a:pPr marL="0" indent="0" algn="r">
              <a:buNone/>
            </a:pPr>
            <a:r>
              <a:rPr lang="ar-IQ" dirty="0"/>
              <a:t> • هل هذه أسباب مقنعة بنظرك حتى لا تغفر لمن أخطأ بحقكـ </a:t>
            </a:r>
            <a:endParaRPr lang="en-US" dirty="0"/>
          </a:p>
        </p:txBody>
      </p:sp>
      <p:sp>
        <p:nvSpPr>
          <p:cNvPr id="2" name="Title 1"/>
          <p:cNvSpPr>
            <a:spLocks noGrp="1"/>
          </p:cNvSpPr>
          <p:nvPr>
            <p:ph type="title"/>
          </p:nvPr>
        </p:nvSpPr>
        <p:spPr/>
        <p:txBody>
          <a:bodyPr>
            <a:normAutofit/>
          </a:bodyPr>
          <a:lstStyle/>
          <a:p>
            <a:r>
              <a:rPr lang="ar-IQ" dirty="0"/>
              <a:t>هناك اسباب تجعل الناس لا يسامحون منها </a:t>
            </a:r>
            <a:endParaRPr lang="en-US" dirty="0"/>
          </a:p>
        </p:txBody>
      </p:sp>
    </p:spTree>
    <p:extLst>
      <p:ext uri="{BB962C8B-B14F-4D97-AF65-F5344CB8AC3E}">
        <p14:creationId xmlns:p14="http://schemas.microsoft.com/office/powerpoint/2010/main" val="2479519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55" y="2667000"/>
            <a:ext cx="8610600" cy="4525963"/>
          </a:xfrm>
        </p:spPr>
        <p:txBody>
          <a:bodyPr/>
          <a:lstStyle/>
          <a:p>
            <a:pPr marL="0" indent="0" algn="r" rtl="1">
              <a:buNone/>
            </a:pPr>
            <a:r>
              <a:rPr lang="ar-IQ" dirty="0"/>
              <a:t>ثبت علميا أن من أهم صفات الشخصيات المضطربة والتي تعاني من القلق المزمن هو أنها ًلا تعرف التسامح .. ولم تجرب لذة العفو ونسيان الاساءة</a:t>
            </a:r>
          </a:p>
          <a:p>
            <a:pPr marL="0" indent="0" algn="r" rtl="1">
              <a:buNone/>
            </a:pPr>
            <a:r>
              <a:rPr lang="ar-IQ" dirty="0"/>
              <a:t>• ولقد ضرب رسولنا الكريم ـ صلى الله عليه وسلم ـ عشرات الامثلة على التسامح والعفو</a:t>
            </a:r>
          </a:p>
          <a:p>
            <a:pPr marL="0" indent="0" algn="r" rtl="1">
              <a:buNone/>
            </a:pPr>
            <a:r>
              <a:rPr lang="ar-IQ" dirty="0"/>
              <a:t>قال تعالى </a:t>
            </a:r>
            <a:r>
              <a:rPr lang="en-US" dirty="0"/>
              <a:t>.</a:t>
            </a:r>
            <a:r>
              <a:rPr lang="ar-IQ" dirty="0"/>
              <a:t>. " خذ العفو وامر بالعرف واعرض عن الجاهلين </a:t>
            </a:r>
            <a:r>
              <a:rPr lang="en-US" dirty="0"/>
              <a:t>"</a:t>
            </a:r>
            <a:r>
              <a:rPr lang="ar-IQ" dirty="0"/>
              <a:t> </a:t>
            </a:r>
            <a:endParaRPr lang="en-US" dirty="0"/>
          </a:p>
          <a:p>
            <a:pPr marL="0" indent="0" algn="r" rtl="1">
              <a:buNone/>
            </a:pPr>
            <a:r>
              <a:rPr lang="ar-IQ" dirty="0"/>
              <a:t>وقال تعالى: </a:t>
            </a:r>
            <a:r>
              <a:rPr lang="ar-IQ" dirty="0">
                <a:solidFill>
                  <a:prstClr val="black"/>
                </a:solidFill>
              </a:rPr>
              <a:t>" </a:t>
            </a:r>
            <a:r>
              <a:rPr lang="ar-IQ" dirty="0"/>
              <a:t>وان تعفو أقرب للتقوى"</a:t>
            </a:r>
            <a:endParaRPr lang="en-US" dirty="0"/>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3506002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5105400"/>
          </a:xfrm>
        </p:spPr>
        <p:txBody>
          <a:bodyPr>
            <a:normAutofit/>
          </a:bodyPr>
          <a:lstStyle/>
          <a:p>
            <a:pPr marL="0" indent="0" algn="r" rtl="1">
              <a:buNone/>
            </a:pPr>
            <a:r>
              <a:rPr lang="ar-IQ" dirty="0"/>
              <a:t>-اجلس في مكان هادئ</a:t>
            </a:r>
          </a:p>
          <a:p>
            <a:pPr marL="0" indent="0" algn="r" rtl="1">
              <a:buNone/>
            </a:pPr>
            <a:r>
              <a:rPr lang="ar-IQ" dirty="0"/>
              <a:t>- فكر في مشكلة أو شخص يصعب عليك مساحمته ثم اعقد العزم على مساحمته ولا تتراجع</a:t>
            </a:r>
          </a:p>
          <a:p>
            <a:pPr marL="0" indent="0" algn="r" rtl="1">
              <a:buNone/>
            </a:pPr>
            <a:r>
              <a:rPr lang="ar-IQ" dirty="0"/>
              <a:t>- ارفع يديك ثم ادعوا بهذا الدعاء وكرره وأنت رافع يديك الى ربك وبكل خشوع وقل :</a:t>
            </a:r>
          </a:p>
          <a:p>
            <a:pPr marL="0" indent="0" algn="r" rtl="1">
              <a:buNone/>
            </a:pPr>
            <a:r>
              <a:rPr lang="ar-IQ" dirty="0"/>
              <a:t>(اللهم إن قلبي مفتوح لك اهدني واشرح صدري) , (اللهم علمني من هذا الجرح واجعله مداويا لجروح أخرى لي وعلمني منه)</a:t>
            </a:r>
          </a:p>
          <a:p>
            <a:pPr marL="0" indent="0" algn="r" rtl="1">
              <a:buNone/>
            </a:pPr>
            <a:r>
              <a:rPr lang="ar-IQ" dirty="0"/>
              <a:t>ادعوا الله وكأنك ترى الاجابة ،ادعوا الله لفترة طويلة وليس بسرعة كأنك تؤدي واجبا</a:t>
            </a:r>
            <a:endParaRPr lang="en-US" dirty="0"/>
          </a:p>
        </p:txBody>
      </p:sp>
      <p:sp>
        <p:nvSpPr>
          <p:cNvPr id="2" name="Title 1"/>
          <p:cNvSpPr>
            <a:spLocks noGrp="1"/>
          </p:cNvSpPr>
          <p:nvPr>
            <p:ph type="title"/>
          </p:nvPr>
        </p:nvSpPr>
        <p:spPr/>
        <p:txBody>
          <a:bodyPr/>
          <a:lstStyle/>
          <a:p>
            <a:r>
              <a:rPr lang="ar-IQ" dirty="0"/>
              <a:t>خطوات التسامح</a:t>
            </a:r>
            <a:endParaRPr lang="en-US" dirty="0"/>
          </a:p>
        </p:txBody>
      </p:sp>
    </p:spTree>
    <p:extLst>
      <p:ext uri="{BB962C8B-B14F-4D97-AF65-F5344CB8AC3E}">
        <p14:creationId xmlns:p14="http://schemas.microsoft.com/office/powerpoint/2010/main" val="2524205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r"/>
            <a:r>
              <a:rPr lang="ar-IQ" dirty="0"/>
              <a:t>تكمن الاثار الايجابية المترتبة على الفرد والمجتمع بالتسامح في العديد من الامور، وفيما يأتي بيان البعض منها</a:t>
            </a:r>
          </a:p>
          <a:p>
            <a:pPr marL="0" indent="0" algn="r" rtl="1">
              <a:buNone/>
            </a:pPr>
            <a:r>
              <a:rPr lang="ar-IQ" dirty="0"/>
              <a:t>• نيل التقوى، حيث إنّ العفو سبباً من أسباب التقوى، كما أنّه صفةٌ من صفات العباد المتقين. </a:t>
            </a:r>
          </a:p>
          <a:p>
            <a:pPr marL="0" indent="0" algn="r" rtl="1">
              <a:buNone/>
            </a:pPr>
            <a:r>
              <a:rPr lang="ar-IQ" dirty="0"/>
              <a:t>• الشعور بالراحة والسكينة والهدوء في النفس. </a:t>
            </a:r>
          </a:p>
          <a:p>
            <a:pPr marL="0" indent="0" algn="r" rtl="1">
              <a:buNone/>
            </a:pPr>
            <a:r>
              <a:rPr lang="ar-IQ" dirty="0"/>
              <a:t>• نيل العزّة والقوة</a:t>
            </a:r>
          </a:p>
          <a:p>
            <a:pPr marL="0" indent="0" algn="r" rtl="1">
              <a:buNone/>
            </a:pPr>
            <a:r>
              <a:rPr lang="ar-IQ" dirty="0"/>
              <a:t>• الرحمة بالمسيء، وتقدير الضعف البشري لدى البعض. امتثال أوامر الله تعالى، وطاعته، وطلب العفو والصفح والمغفرة منه.</a:t>
            </a:r>
          </a:p>
          <a:p>
            <a:pPr marL="0" indent="0" algn="r" rtl="1">
              <a:buNone/>
            </a:pPr>
            <a:r>
              <a:rPr lang="ar-IQ" dirty="0"/>
              <a:t>• توثيق الروابط الاجتماعية، والعلاقات بين الافراد التي قد تتعرض إلى الضعف والوهن بسبب إساءة الناس وجنايتهم على بعضهم البعض</a:t>
            </a:r>
            <a:endParaRPr lang="en-US" dirty="0"/>
          </a:p>
        </p:txBody>
      </p:sp>
      <p:sp>
        <p:nvSpPr>
          <p:cNvPr id="2" name="Title 1"/>
          <p:cNvSpPr>
            <a:spLocks noGrp="1"/>
          </p:cNvSpPr>
          <p:nvPr>
            <p:ph type="title"/>
          </p:nvPr>
        </p:nvSpPr>
        <p:spPr/>
        <p:txBody>
          <a:bodyPr/>
          <a:lstStyle/>
          <a:p>
            <a:r>
              <a:rPr lang="ar-IQ" dirty="0"/>
              <a:t>اثار التسامح على الفرد و المجتمع</a:t>
            </a:r>
            <a:endParaRPr lang="en-US" dirty="0"/>
          </a:p>
        </p:txBody>
      </p:sp>
    </p:spTree>
    <p:extLst>
      <p:ext uri="{BB962C8B-B14F-4D97-AF65-F5344CB8AC3E}">
        <p14:creationId xmlns:p14="http://schemas.microsoft.com/office/powerpoint/2010/main" val="1917946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rtl="1"/>
            <a:r>
              <a:rPr lang="ar-IQ" dirty="0">
                <a:solidFill>
                  <a:srgbClr val="333333"/>
                </a:solidFill>
                <a:latin typeface="DroidArabicKufi-Regular"/>
              </a:rPr>
              <a:t>في الختام،</a:t>
            </a:r>
            <a:endParaRPr lang="en-US" dirty="0">
              <a:solidFill>
                <a:srgbClr val="333333"/>
              </a:solidFill>
              <a:latin typeface="DroidArabicKufi-Regular"/>
            </a:endParaRPr>
          </a:p>
          <a:p>
            <a:pPr algn="r" rtl="1"/>
            <a:r>
              <a:rPr lang="ar-IQ" dirty="0">
                <a:solidFill>
                  <a:srgbClr val="333333"/>
                </a:solidFill>
                <a:latin typeface="DroidArabicKufi-Regular"/>
              </a:rPr>
              <a:t> التسامح شجرة مثمرة وطريق للجنة، ففي طياته معاني الرحمة والعفو والعطف، فما أعمقه من فعل نبيل! وما أشجع من يقوم به! فالنفوس الطيبة والعظيمة هي وحدها من تعرف كيف تُسامح، وهذا يدل على العقلانية والحد من الحقد.</a:t>
            </a:r>
            <a:br>
              <a:rPr lang="ar-IQ" dirty="0"/>
            </a:br>
            <a:br>
              <a:rPr lang="ar-IQ" dirty="0"/>
            </a:br>
            <a:endParaRPr lang="en-US" dirty="0"/>
          </a:p>
        </p:txBody>
      </p:sp>
      <p:sp>
        <p:nvSpPr>
          <p:cNvPr id="2" name="Title 1"/>
          <p:cNvSpPr>
            <a:spLocks noGrp="1"/>
          </p:cNvSpPr>
          <p:nvPr>
            <p:ph type="title"/>
          </p:nvPr>
        </p:nvSpPr>
        <p:spPr/>
        <p:txBody>
          <a:bodyPr/>
          <a:lstStyle/>
          <a:p>
            <a:r>
              <a:rPr lang="ar-IQ" sz="3200" dirty="0">
                <a:solidFill>
                  <a:srgbClr val="333333"/>
                </a:solidFill>
                <a:latin typeface="DroidArabicKufi-Regular"/>
                <a:ea typeface="+mn-ea"/>
                <a:cs typeface="Arial"/>
              </a:rPr>
              <a:t>التسامح شجرةٌ مثمرةٌ</a:t>
            </a:r>
            <a:endParaRPr lang="en-US" dirty="0"/>
          </a:p>
        </p:txBody>
      </p:sp>
    </p:spTree>
    <p:extLst>
      <p:ext uri="{BB962C8B-B14F-4D97-AF65-F5344CB8AC3E}">
        <p14:creationId xmlns:p14="http://schemas.microsoft.com/office/powerpoint/2010/main" val="3492440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9200" y="2971800"/>
            <a:ext cx="70104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1719260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743200"/>
            <a:ext cx="7620000" cy="2947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0459099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53</TotalTime>
  <Words>425</Words>
  <Application>Microsoft Office PowerPoint</Application>
  <PresentationFormat>On-screen Show (4:3)</PresentationFormat>
  <Paragraphs>38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Candara</vt:lpstr>
      <vt:lpstr>DroidArabicKufi-Regular</vt:lpstr>
      <vt:lpstr>Symbol</vt:lpstr>
      <vt:lpstr>Waveform</vt:lpstr>
      <vt:lpstr>التسامح وكيفية تعزيز روح التسامح والاعتدال</vt:lpstr>
      <vt:lpstr>ما هو التسامح ؟</vt:lpstr>
      <vt:lpstr>هناك اسباب تجعل الناس لا يسامحون منها </vt:lpstr>
      <vt:lpstr>PowerPoint Presentation</vt:lpstr>
      <vt:lpstr>خطوات التسامح</vt:lpstr>
      <vt:lpstr>اثار التسامح على الفرد و المجتمع</vt:lpstr>
      <vt:lpstr>التسامح شجرةٌ مثمرةٌ</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abdalbasit Fatihallah</cp:lastModifiedBy>
  <cp:revision>9</cp:revision>
  <dcterms:created xsi:type="dcterms:W3CDTF">2006-08-16T00:00:00Z</dcterms:created>
  <dcterms:modified xsi:type="dcterms:W3CDTF">2025-02-22T20:56:54Z</dcterms:modified>
</cp:coreProperties>
</file>