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271" r:id="rId3"/>
    <p:sldId id="284" r:id="rId4"/>
    <p:sldId id="280" r:id="rId5"/>
    <p:sldId id="268" r:id="rId6"/>
    <p:sldId id="281" r:id="rId7"/>
    <p:sldId id="274" r:id="rId8"/>
    <p:sldId id="277" r:id="rId9"/>
    <p:sldId id="257" r:id="rId10"/>
    <p:sldId id="275" r:id="rId11"/>
    <p:sldId id="309" r:id="rId12"/>
    <p:sldId id="311" r:id="rId13"/>
    <p:sldId id="283" r:id="rId14"/>
    <p:sldId id="295" r:id="rId15"/>
    <p:sldId id="296" r:id="rId16"/>
    <p:sldId id="307" r:id="rId17"/>
    <p:sldId id="258" r:id="rId18"/>
    <p:sldId id="310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7" r:id="rId28"/>
    <p:sldId id="303" r:id="rId29"/>
    <p:sldId id="304" r:id="rId30"/>
    <p:sldId id="299" r:id="rId31"/>
    <p:sldId id="300" r:id="rId32"/>
    <p:sldId id="301" r:id="rId33"/>
    <p:sldId id="302" r:id="rId34"/>
    <p:sldId id="305" r:id="rId35"/>
    <p:sldId id="306" r:id="rId3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739" autoAdjust="0"/>
  </p:normalViewPr>
  <p:slideViewPr>
    <p:cSldViewPr>
      <p:cViewPr>
        <p:scale>
          <a:sx n="80" d="100"/>
          <a:sy n="80" d="100"/>
        </p:scale>
        <p:origin x="-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7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B9253-2BC4-4902-AF9E-50E789B69E5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254C169C-AD6A-4E1D-B612-BF839180D561}">
      <dgm:prSet phldrT="[Text]" phldr="1"/>
      <dgm:spPr/>
      <dgm:t>
        <a:bodyPr/>
        <a:lstStyle/>
        <a:p>
          <a:pPr rtl="1"/>
          <a:endParaRPr lang="ar-IQ"/>
        </a:p>
      </dgm:t>
    </dgm:pt>
    <dgm:pt modelId="{8FE377D6-4EF1-4368-8ACB-53BEC467F42F}" type="parTrans" cxnId="{4A044A52-F051-4AA5-89EF-554B06709132}">
      <dgm:prSet/>
      <dgm:spPr/>
      <dgm:t>
        <a:bodyPr/>
        <a:lstStyle/>
        <a:p>
          <a:pPr rtl="1"/>
          <a:endParaRPr lang="ar-IQ"/>
        </a:p>
      </dgm:t>
    </dgm:pt>
    <dgm:pt modelId="{E608903F-9AB3-4BAC-AE2B-683A113E2A08}" type="sibTrans" cxnId="{4A044A52-F051-4AA5-89EF-554B06709132}">
      <dgm:prSet/>
      <dgm:spPr/>
      <dgm:t>
        <a:bodyPr/>
        <a:lstStyle/>
        <a:p>
          <a:pPr rtl="1"/>
          <a:endParaRPr lang="ar-IQ"/>
        </a:p>
      </dgm:t>
    </dgm:pt>
    <dgm:pt modelId="{6F9D2D8A-B335-4125-A6D9-BC0DE147AA3E}">
      <dgm:prSet phldrT="[Text]" custT="1"/>
      <dgm:spPr/>
      <dgm:t>
        <a:bodyPr/>
        <a:lstStyle/>
        <a:p>
          <a:pPr algn="l" rtl="0"/>
          <a:r>
            <a:rPr lang="en-US" sz="2000" dirty="0" smtClean="0"/>
            <a:t>1-AB coated and specific for Ag.</a:t>
          </a:r>
          <a:endParaRPr lang="ar-IQ" sz="2000" dirty="0"/>
        </a:p>
      </dgm:t>
    </dgm:pt>
    <dgm:pt modelId="{A48DF9EA-1F23-49B4-BA60-E9C691ECE2D5}" type="parTrans" cxnId="{97589084-24A1-4449-A2D0-D955D1AAD84E}">
      <dgm:prSet/>
      <dgm:spPr/>
      <dgm:t>
        <a:bodyPr/>
        <a:lstStyle/>
        <a:p>
          <a:pPr rtl="1"/>
          <a:endParaRPr lang="ar-IQ"/>
        </a:p>
      </dgm:t>
    </dgm:pt>
    <dgm:pt modelId="{9B2D00A1-64CB-449C-91A5-D2EA04BB434A}" type="sibTrans" cxnId="{97589084-24A1-4449-A2D0-D955D1AAD84E}">
      <dgm:prSet/>
      <dgm:spPr/>
      <dgm:t>
        <a:bodyPr/>
        <a:lstStyle/>
        <a:p>
          <a:pPr rtl="1"/>
          <a:endParaRPr lang="ar-IQ"/>
        </a:p>
      </dgm:t>
    </dgm:pt>
    <dgm:pt modelId="{46B052BD-B5CC-4420-831D-BE70EA5C4A8F}">
      <dgm:prSet phldrT="[Text]" phldr="1"/>
      <dgm:spPr/>
      <dgm:t>
        <a:bodyPr/>
        <a:lstStyle/>
        <a:p>
          <a:pPr rtl="1"/>
          <a:endParaRPr lang="ar-IQ"/>
        </a:p>
      </dgm:t>
    </dgm:pt>
    <dgm:pt modelId="{4D8DF81E-A7F4-4271-B03C-D6BAAAD88909}" type="parTrans" cxnId="{258D90BD-A081-4C85-94ED-3950D4DFD6EF}">
      <dgm:prSet/>
      <dgm:spPr/>
      <dgm:t>
        <a:bodyPr/>
        <a:lstStyle/>
        <a:p>
          <a:pPr rtl="1"/>
          <a:endParaRPr lang="ar-IQ"/>
        </a:p>
      </dgm:t>
    </dgm:pt>
    <dgm:pt modelId="{7707B1D4-24EA-4879-AF64-5553C43860DF}" type="sibTrans" cxnId="{258D90BD-A081-4C85-94ED-3950D4DFD6EF}">
      <dgm:prSet/>
      <dgm:spPr/>
      <dgm:t>
        <a:bodyPr/>
        <a:lstStyle/>
        <a:p>
          <a:pPr rtl="1"/>
          <a:endParaRPr lang="ar-IQ"/>
        </a:p>
      </dgm:t>
    </dgm:pt>
    <dgm:pt modelId="{4C5E5927-1799-42E4-B4F7-3A560D7169E2}">
      <dgm:prSet phldrT="[Text]"/>
      <dgm:spPr/>
      <dgm:t>
        <a:bodyPr/>
        <a:lstStyle/>
        <a:p>
          <a:pPr algn="l" rtl="0"/>
          <a:r>
            <a:rPr lang="en-US" dirty="0" smtClean="0"/>
            <a:t>2-In case Ag present in sample</a:t>
          </a:r>
          <a:endParaRPr lang="ar-IQ" dirty="0"/>
        </a:p>
      </dgm:t>
    </dgm:pt>
    <dgm:pt modelId="{0423EF59-D24C-4BE7-B64C-810A64E80137}" type="parTrans" cxnId="{B21FA9FE-4177-4D47-B04F-C9CA5894F25E}">
      <dgm:prSet/>
      <dgm:spPr/>
      <dgm:t>
        <a:bodyPr/>
        <a:lstStyle/>
        <a:p>
          <a:pPr rtl="1"/>
          <a:endParaRPr lang="ar-IQ"/>
        </a:p>
      </dgm:t>
    </dgm:pt>
    <dgm:pt modelId="{D8F5E3FB-738D-49AC-9480-77CE1DD6E18B}" type="sibTrans" cxnId="{B21FA9FE-4177-4D47-B04F-C9CA5894F25E}">
      <dgm:prSet/>
      <dgm:spPr/>
      <dgm:t>
        <a:bodyPr/>
        <a:lstStyle/>
        <a:p>
          <a:pPr rtl="1"/>
          <a:endParaRPr lang="ar-IQ"/>
        </a:p>
      </dgm:t>
    </dgm:pt>
    <dgm:pt modelId="{A11E6E0F-2600-4D5D-8C42-138FBC46D4A8}">
      <dgm:prSet phldrT="[Text]" phldr="1"/>
      <dgm:spPr/>
      <dgm:t>
        <a:bodyPr/>
        <a:lstStyle/>
        <a:p>
          <a:pPr rtl="1"/>
          <a:endParaRPr lang="ar-IQ"/>
        </a:p>
      </dgm:t>
    </dgm:pt>
    <dgm:pt modelId="{ADA81E59-44A5-4763-9900-E7098B372D2E}" type="parTrans" cxnId="{F12278E9-1A70-4B3B-8B02-C4C2CCF1A00D}">
      <dgm:prSet/>
      <dgm:spPr/>
      <dgm:t>
        <a:bodyPr/>
        <a:lstStyle/>
        <a:p>
          <a:pPr rtl="1"/>
          <a:endParaRPr lang="ar-IQ"/>
        </a:p>
      </dgm:t>
    </dgm:pt>
    <dgm:pt modelId="{79F9C140-5A72-44AF-B76C-BE4E6ABF33A0}" type="sibTrans" cxnId="{F12278E9-1A70-4B3B-8B02-C4C2CCF1A00D}">
      <dgm:prSet/>
      <dgm:spPr/>
      <dgm:t>
        <a:bodyPr/>
        <a:lstStyle/>
        <a:p>
          <a:pPr rtl="1"/>
          <a:endParaRPr lang="ar-IQ"/>
        </a:p>
      </dgm:t>
    </dgm:pt>
    <dgm:pt modelId="{1D6128AD-D776-4C89-9774-83B5F13CFC44}">
      <dgm:prSet phldrT="[Text]"/>
      <dgm:spPr/>
      <dgm:t>
        <a:bodyPr/>
        <a:lstStyle/>
        <a:p>
          <a:pPr rtl="0"/>
          <a:r>
            <a:rPr lang="en-US" dirty="0" smtClean="0"/>
            <a:t>3-Addind 2</a:t>
          </a:r>
          <a:r>
            <a:rPr lang="en-US" baseline="30000" dirty="0" smtClean="0"/>
            <a:t>nd</a:t>
          </a:r>
          <a:r>
            <a:rPr lang="en-US" dirty="0" smtClean="0"/>
            <a:t> </a:t>
          </a:r>
          <a:r>
            <a:rPr lang="en-US" dirty="0" err="1" smtClean="0"/>
            <a:t>AB,Also</a:t>
          </a:r>
          <a:r>
            <a:rPr lang="en-US" dirty="0" smtClean="0"/>
            <a:t> </a:t>
          </a:r>
          <a:r>
            <a:rPr lang="en-US" dirty="0" err="1" smtClean="0"/>
            <a:t>specifc</a:t>
          </a:r>
          <a:r>
            <a:rPr lang="en-US" dirty="0" smtClean="0"/>
            <a:t> for Ag.</a:t>
          </a:r>
          <a:endParaRPr lang="ar-IQ" dirty="0"/>
        </a:p>
      </dgm:t>
    </dgm:pt>
    <dgm:pt modelId="{89595228-455E-441D-AC88-5B5FF6C92CDD}" type="parTrans" cxnId="{CB5EE46A-B49F-4075-AE1E-C64526C35FE6}">
      <dgm:prSet/>
      <dgm:spPr/>
      <dgm:t>
        <a:bodyPr/>
        <a:lstStyle/>
        <a:p>
          <a:pPr rtl="1"/>
          <a:endParaRPr lang="ar-IQ"/>
        </a:p>
      </dgm:t>
    </dgm:pt>
    <dgm:pt modelId="{E61B7F3E-DBF7-4991-9154-3F9DA474B4CF}" type="sibTrans" cxnId="{CB5EE46A-B49F-4075-AE1E-C64526C35FE6}">
      <dgm:prSet/>
      <dgm:spPr/>
      <dgm:t>
        <a:bodyPr/>
        <a:lstStyle/>
        <a:p>
          <a:pPr rtl="1"/>
          <a:endParaRPr lang="ar-IQ"/>
        </a:p>
      </dgm:t>
    </dgm:pt>
    <dgm:pt modelId="{C39DC1D4-6951-4F17-8BA9-F3D19C4DB15D}" type="pres">
      <dgm:prSet presAssocID="{6D2B9253-2BC4-4902-AF9E-50E789B69E5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26315597-6DFA-4B8A-9115-1DF5437A6827}" type="pres">
      <dgm:prSet presAssocID="{254C169C-AD6A-4E1D-B612-BF839180D561}" presName="compositeNode" presStyleCnt="0">
        <dgm:presLayoutVars>
          <dgm:bulletEnabled val="1"/>
        </dgm:presLayoutVars>
      </dgm:prSet>
      <dgm:spPr/>
    </dgm:pt>
    <dgm:pt modelId="{16D0E092-8CDF-4C94-99F4-FF74710BFA49}" type="pres">
      <dgm:prSet presAssocID="{254C169C-AD6A-4E1D-B612-BF839180D561}" presName="image" presStyleLbl="fgImgPlace1" presStyleIdx="0" presStyleCnt="3" custScaleX="497398" custScaleY="524535" custLinFactNeighborX="84801" custLinFactNeighborY="509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0CBC32-CB7C-40CF-89E6-7C7C0DBAB1E6}" type="pres">
      <dgm:prSet presAssocID="{254C169C-AD6A-4E1D-B612-BF839180D561}" presName="childNode" presStyleLbl="node1" presStyleIdx="0" presStyleCnt="3" custScaleX="187481" custScaleY="49494" custLinFactNeighborX="-41602" custLinFactNeighborY="1202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A641DAB-38A3-4ED0-9A1F-8A874F2AC9A8}" type="pres">
      <dgm:prSet presAssocID="{254C169C-AD6A-4E1D-B612-BF839180D56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D1BFB3F-288E-4EB5-BFEB-1DF3DE76F973}" type="pres">
      <dgm:prSet presAssocID="{E608903F-9AB3-4BAC-AE2B-683A113E2A08}" presName="sibTrans" presStyleCnt="0"/>
      <dgm:spPr/>
    </dgm:pt>
    <dgm:pt modelId="{B83EBE1A-C2CF-4F09-B28E-9C6A1C44210B}" type="pres">
      <dgm:prSet presAssocID="{46B052BD-B5CC-4420-831D-BE70EA5C4A8F}" presName="compositeNode" presStyleCnt="0">
        <dgm:presLayoutVars>
          <dgm:bulletEnabled val="1"/>
        </dgm:presLayoutVars>
      </dgm:prSet>
      <dgm:spPr/>
    </dgm:pt>
    <dgm:pt modelId="{2B3271FA-BA55-472B-B28B-B32F0DF162C0}" type="pres">
      <dgm:prSet presAssocID="{46B052BD-B5CC-4420-831D-BE70EA5C4A8F}" presName="image" presStyleLbl="fgImgPlace1" presStyleIdx="1" presStyleCnt="3" custScaleX="753086" custScaleY="636393" custLinFactNeighborX="4810" custLinFactNeighborY="627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D2A579-8CAA-40B4-8030-78420689CB88}" type="pres">
      <dgm:prSet presAssocID="{46B052BD-B5CC-4420-831D-BE70EA5C4A8F}" presName="childNode" presStyleLbl="node1" presStyleIdx="1" presStyleCnt="3" custScaleX="218019" custScaleY="44085" custLinFactNeighborX="-64060" custLinFactNeighborY="968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32D3CD1-B03A-448C-A6B5-6CC19DEC8D2B}" type="pres">
      <dgm:prSet presAssocID="{46B052BD-B5CC-4420-831D-BE70EA5C4A8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CFE769E-91E8-456E-9C20-597EAB0EDB10}" type="pres">
      <dgm:prSet presAssocID="{7707B1D4-24EA-4879-AF64-5553C43860DF}" presName="sibTrans" presStyleCnt="0"/>
      <dgm:spPr/>
    </dgm:pt>
    <dgm:pt modelId="{24FA287C-09C2-4E22-B30D-A018442933C6}" type="pres">
      <dgm:prSet presAssocID="{A11E6E0F-2600-4D5D-8C42-138FBC46D4A8}" presName="compositeNode" presStyleCnt="0">
        <dgm:presLayoutVars>
          <dgm:bulletEnabled val="1"/>
        </dgm:presLayoutVars>
      </dgm:prSet>
      <dgm:spPr/>
    </dgm:pt>
    <dgm:pt modelId="{44BDCDCF-7960-4E9C-A037-D41F07480E17}" type="pres">
      <dgm:prSet presAssocID="{A11E6E0F-2600-4D5D-8C42-138FBC46D4A8}" presName="image" presStyleLbl="fgImgPlace1" presStyleIdx="2" presStyleCnt="3" custScaleX="818767" custScaleY="655494" custLinFactNeighborX="7699" custLinFactNeighborY="262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0DEAC1C-73CF-45FE-87A2-A0528C2A1D76}" type="pres">
      <dgm:prSet presAssocID="{A11E6E0F-2600-4D5D-8C42-138FBC46D4A8}" presName="childNode" presStyleLbl="node1" presStyleIdx="2" presStyleCnt="3" custScaleX="334230" custScaleY="32881" custLinFactNeighborX="-43898" custLinFactNeighborY="470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7597DF5-6586-42C6-9C16-5B985BAE1F76}" type="pres">
      <dgm:prSet presAssocID="{A11E6E0F-2600-4D5D-8C42-138FBC46D4A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6E2C288B-5F89-4FFE-B722-9B626FD38EA7}" type="presOf" srcId="{6D2B9253-2BC4-4902-AF9E-50E789B69E5F}" destId="{C39DC1D4-6951-4F17-8BA9-F3D19C4DB15D}" srcOrd="0" destOrd="0" presId="urn:microsoft.com/office/officeart/2005/8/layout/hList2"/>
    <dgm:cxn modelId="{4A044A52-F051-4AA5-89EF-554B06709132}" srcId="{6D2B9253-2BC4-4902-AF9E-50E789B69E5F}" destId="{254C169C-AD6A-4E1D-B612-BF839180D561}" srcOrd="0" destOrd="0" parTransId="{8FE377D6-4EF1-4368-8ACB-53BEC467F42F}" sibTransId="{E608903F-9AB3-4BAC-AE2B-683A113E2A08}"/>
    <dgm:cxn modelId="{FCDD1A9C-703A-45F7-9AB7-919C68DB3864}" type="presOf" srcId="{46B052BD-B5CC-4420-831D-BE70EA5C4A8F}" destId="{332D3CD1-B03A-448C-A6B5-6CC19DEC8D2B}" srcOrd="0" destOrd="0" presId="urn:microsoft.com/office/officeart/2005/8/layout/hList2"/>
    <dgm:cxn modelId="{08AF60D0-5FFD-4DB0-8303-2EF07282B704}" type="presOf" srcId="{4C5E5927-1799-42E4-B4F7-3A560D7169E2}" destId="{F8D2A579-8CAA-40B4-8030-78420689CB88}" srcOrd="0" destOrd="0" presId="urn:microsoft.com/office/officeart/2005/8/layout/hList2"/>
    <dgm:cxn modelId="{F12278E9-1A70-4B3B-8B02-C4C2CCF1A00D}" srcId="{6D2B9253-2BC4-4902-AF9E-50E789B69E5F}" destId="{A11E6E0F-2600-4D5D-8C42-138FBC46D4A8}" srcOrd="2" destOrd="0" parTransId="{ADA81E59-44A5-4763-9900-E7098B372D2E}" sibTransId="{79F9C140-5A72-44AF-B76C-BE4E6ABF33A0}"/>
    <dgm:cxn modelId="{FE66ABAB-74E1-4932-8E16-BC767C29DC92}" type="presOf" srcId="{1D6128AD-D776-4C89-9774-83B5F13CFC44}" destId="{40DEAC1C-73CF-45FE-87A2-A0528C2A1D76}" srcOrd="0" destOrd="0" presId="urn:microsoft.com/office/officeart/2005/8/layout/hList2"/>
    <dgm:cxn modelId="{F0D3FE5D-D56F-4C6C-9566-29B7FD83F7A9}" type="presOf" srcId="{6F9D2D8A-B335-4125-A6D9-BC0DE147AA3E}" destId="{040CBC32-CB7C-40CF-89E6-7C7C0DBAB1E6}" srcOrd="0" destOrd="0" presId="urn:microsoft.com/office/officeart/2005/8/layout/hList2"/>
    <dgm:cxn modelId="{FB527A5A-EF18-46DC-AE74-8333C0AD37F9}" type="presOf" srcId="{A11E6E0F-2600-4D5D-8C42-138FBC46D4A8}" destId="{37597DF5-6586-42C6-9C16-5B985BAE1F76}" srcOrd="0" destOrd="0" presId="urn:microsoft.com/office/officeart/2005/8/layout/hList2"/>
    <dgm:cxn modelId="{01B2101F-CF9E-44F0-87B2-043A4D480669}" type="presOf" srcId="{254C169C-AD6A-4E1D-B612-BF839180D561}" destId="{5A641DAB-38A3-4ED0-9A1F-8A874F2AC9A8}" srcOrd="0" destOrd="0" presId="urn:microsoft.com/office/officeart/2005/8/layout/hList2"/>
    <dgm:cxn modelId="{97589084-24A1-4449-A2D0-D955D1AAD84E}" srcId="{254C169C-AD6A-4E1D-B612-BF839180D561}" destId="{6F9D2D8A-B335-4125-A6D9-BC0DE147AA3E}" srcOrd="0" destOrd="0" parTransId="{A48DF9EA-1F23-49B4-BA60-E9C691ECE2D5}" sibTransId="{9B2D00A1-64CB-449C-91A5-D2EA04BB434A}"/>
    <dgm:cxn modelId="{B21FA9FE-4177-4D47-B04F-C9CA5894F25E}" srcId="{46B052BD-B5CC-4420-831D-BE70EA5C4A8F}" destId="{4C5E5927-1799-42E4-B4F7-3A560D7169E2}" srcOrd="0" destOrd="0" parTransId="{0423EF59-D24C-4BE7-B64C-810A64E80137}" sibTransId="{D8F5E3FB-738D-49AC-9480-77CE1DD6E18B}"/>
    <dgm:cxn modelId="{CB5EE46A-B49F-4075-AE1E-C64526C35FE6}" srcId="{A11E6E0F-2600-4D5D-8C42-138FBC46D4A8}" destId="{1D6128AD-D776-4C89-9774-83B5F13CFC44}" srcOrd="0" destOrd="0" parTransId="{89595228-455E-441D-AC88-5B5FF6C92CDD}" sibTransId="{E61B7F3E-DBF7-4991-9154-3F9DA474B4CF}"/>
    <dgm:cxn modelId="{258D90BD-A081-4C85-94ED-3950D4DFD6EF}" srcId="{6D2B9253-2BC4-4902-AF9E-50E789B69E5F}" destId="{46B052BD-B5CC-4420-831D-BE70EA5C4A8F}" srcOrd="1" destOrd="0" parTransId="{4D8DF81E-A7F4-4271-B03C-D6BAAAD88909}" sibTransId="{7707B1D4-24EA-4879-AF64-5553C43860DF}"/>
    <dgm:cxn modelId="{BC94C244-932C-4B48-90ED-BC3F4E420748}" type="presParOf" srcId="{C39DC1D4-6951-4F17-8BA9-F3D19C4DB15D}" destId="{26315597-6DFA-4B8A-9115-1DF5437A6827}" srcOrd="0" destOrd="0" presId="urn:microsoft.com/office/officeart/2005/8/layout/hList2"/>
    <dgm:cxn modelId="{50D672D5-C081-4619-8332-EA4211B4EB86}" type="presParOf" srcId="{26315597-6DFA-4B8A-9115-1DF5437A6827}" destId="{16D0E092-8CDF-4C94-99F4-FF74710BFA49}" srcOrd="0" destOrd="0" presId="urn:microsoft.com/office/officeart/2005/8/layout/hList2"/>
    <dgm:cxn modelId="{DC1546AC-18B8-4B90-A103-07A0C874B5E2}" type="presParOf" srcId="{26315597-6DFA-4B8A-9115-1DF5437A6827}" destId="{040CBC32-CB7C-40CF-89E6-7C7C0DBAB1E6}" srcOrd="1" destOrd="0" presId="urn:microsoft.com/office/officeart/2005/8/layout/hList2"/>
    <dgm:cxn modelId="{EA1961B1-1582-4D20-B874-FB8ABA4E66EA}" type="presParOf" srcId="{26315597-6DFA-4B8A-9115-1DF5437A6827}" destId="{5A641DAB-38A3-4ED0-9A1F-8A874F2AC9A8}" srcOrd="2" destOrd="0" presId="urn:microsoft.com/office/officeart/2005/8/layout/hList2"/>
    <dgm:cxn modelId="{166BE30B-A8FD-40FB-BE85-AB3E5484B9CA}" type="presParOf" srcId="{C39DC1D4-6951-4F17-8BA9-F3D19C4DB15D}" destId="{1D1BFB3F-288E-4EB5-BFEB-1DF3DE76F973}" srcOrd="1" destOrd="0" presId="urn:microsoft.com/office/officeart/2005/8/layout/hList2"/>
    <dgm:cxn modelId="{E18A7D4F-9F95-4F0D-BBF2-A1C979811FF4}" type="presParOf" srcId="{C39DC1D4-6951-4F17-8BA9-F3D19C4DB15D}" destId="{B83EBE1A-C2CF-4F09-B28E-9C6A1C44210B}" srcOrd="2" destOrd="0" presId="urn:microsoft.com/office/officeart/2005/8/layout/hList2"/>
    <dgm:cxn modelId="{EFD9D001-6CF0-44D3-BAC6-B0C0D0EE6441}" type="presParOf" srcId="{B83EBE1A-C2CF-4F09-B28E-9C6A1C44210B}" destId="{2B3271FA-BA55-472B-B28B-B32F0DF162C0}" srcOrd="0" destOrd="0" presId="urn:microsoft.com/office/officeart/2005/8/layout/hList2"/>
    <dgm:cxn modelId="{296347A3-D743-458E-AD65-93EB3C60B54D}" type="presParOf" srcId="{B83EBE1A-C2CF-4F09-B28E-9C6A1C44210B}" destId="{F8D2A579-8CAA-40B4-8030-78420689CB88}" srcOrd="1" destOrd="0" presId="urn:microsoft.com/office/officeart/2005/8/layout/hList2"/>
    <dgm:cxn modelId="{E118A8C0-A5C1-41A8-8198-ACDFB69ADA95}" type="presParOf" srcId="{B83EBE1A-C2CF-4F09-B28E-9C6A1C44210B}" destId="{332D3CD1-B03A-448C-A6B5-6CC19DEC8D2B}" srcOrd="2" destOrd="0" presId="urn:microsoft.com/office/officeart/2005/8/layout/hList2"/>
    <dgm:cxn modelId="{539014EF-D599-4225-B2FB-B56F4677ACA7}" type="presParOf" srcId="{C39DC1D4-6951-4F17-8BA9-F3D19C4DB15D}" destId="{4CFE769E-91E8-456E-9C20-597EAB0EDB10}" srcOrd="3" destOrd="0" presId="urn:microsoft.com/office/officeart/2005/8/layout/hList2"/>
    <dgm:cxn modelId="{DB9C6D0B-5422-4A27-87CB-BB19F84A091B}" type="presParOf" srcId="{C39DC1D4-6951-4F17-8BA9-F3D19C4DB15D}" destId="{24FA287C-09C2-4E22-B30D-A018442933C6}" srcOrd="4" destOrd="0" presId="urn:microsoft.com/office/officeart/2005/8/layout/hList2"/>
    <dgm:cxn modelId="{BA2E53E4-56C4-49EF-ADF8-CDCA3A1B3D37}" type="presParOf" srcId="{24FA287C-09C2-4E22-B30D-A018442933C6}" destId="{44BDCDCF-7960-4E9C-A037-D41F07480E17}" srcOrd="0" destOrd="0" presId="urn:microsoft.com/office/officeart/2005/8/layout/hList2"/>
    <dgm:cxn modelId="{F271DAA0-9F64-43E0-B2AD-3259EAD8E5C0}" type="presParOf" srcId="{24FA287C-09C2-4E22-B30D-A018442933C6}" destId="{40DEAC1C-73CF-45FE-87A2-A0528C2A1D76}" srcOrd="1" destOrd="0" presId="urn:microsoft.com/office/officeart/2005/8/layout/hList2"/>
    <dgm:cxn modelId="{45B50B44-6B37-48F6-90AD-1A455A5CF5A9}" type="presParOf" srcId="{24FA287C-09C2-4E22-B30D-A018442933C6}" destId="{37597DF5-6586-42C6-9C16-5B985BAE1F7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8266F-682F-407D-A998-0B087F9D40E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6E632855-9B44-4D68-A52C-A5AF75B7D204}">
      <dgm:prSet phldrT="[Text]"/>
      <dgm:spPr/>
      <dgm:t>
        <a:bodyPr/>
        <a:lstStyle/>
        <a:p>
          <a:pPr rtl="1"/>
          <a:r>
            <a:rPr lang="en-US" dirty="0" smtClean="0"/>
            <a:t>4-Adding substrate </a:t>
          </a:r>
          <a:endParaRPr lang="ar-IQ" dirty="0"/>
        </a:p>
      </dgm:t>
    </dgm:pt>
    <dgm:pt modelId="{C1522EE0-EE1E-49C8-8D62-495AE8F72016}" type="parTrans" cxnId="{6C69E12C-FABA-4833-8EFB-ACC1C18DE4D2}">
      <dgm:prSet/>
      <dgm:spPr/>
      <dgm:t>
        <a:bodyPr/>
        <a:lstStyle/>
        <a:p>
          <a:pPr rtl="1"/>
          <a:endParaRPr lang="ar-IQ"/>
        </a:p>
      </dgm:t>
    </dgm:pt>
    <dgm:pt modelId="{DAEF0F89-80B8-4BC0-A254-E6C1B8388E2E}" type="sibTrans" cxnId="{6C69E12C-FABA-4833-8EFB-ACC1C18DE4D2}">
      <dgm:prSet/>
      <dgm:spPr/>
      <dgm:t>
        <a:bodyPr/>
        <a:lstStyle/>
        <a:p>
          <a:pPr rtl="1"/>
          <a:endParaRPr lang="ar-IQ"/>
        </a:p>
      </dgm:t>
    </dgm:pt>
    <dgm:pt modelId="{1F14BC43-D6F4-4DC3-8BBC-6193827AFA89}">
      <dgm:prSet phldrT="[Text]"/>
      <dgm:spPr/>
      <dgm:t>
        <a:bodyPr/>
        <a:lstStyle/>
        <a:p>
          <a:pPr rtl="1"/>
          <a:r>
            <a:rPr lang="en-US" dirty="0" smtClean="0"/>
            <a:t>5-Adding stop solution Will give stable color </a:t>
          </a:r>
          <a:endParaRPr lang="ar-IQ" dirty="0"/>
        </a:p>
      </dgm:t>
    </dgm:pt>
    <dgm:pt modelId="{F92FCBE3-EC3A-49C9-BE93-B204CDC13FE1}" type="parTrans" cxnId="{F0C93D25-8F1C-4001-B0A3-D3CC17878215}">
      <dgm:prSet/>
      <dgm:spPr/>
      <dgm:t>
        <a:bodyPr/>
        <a:lstStyle/>
        <a:p>
          <a:pPr rtl="1"/>
          <a:endParaRPr lang="ar-IQ"/>
        </a:p>
      </dgm:t>
    </dgm:pt>
    <dgm:pt modelId="{11C62410-2AB5-4A7E-9CC6-71FAD77DF0B6}" type="sibTrans" cxnId="{F0C93D25-8F1C-4001-B0A3-D3CC17878215}">
      <dgm:prSet/>
      <dgm:spPr/>
      <dgm:t>
        <a:bodyPr/>
        <a:lstStyle/>
        <a:p>
          <a:pPr rtl="1"/>
          <a:endParaRPr lang="ar-IQ"/>
        </a:p>
      </dgm:t>
    </dgm:pt>
    <dgm:pt modelId="{0BB58A44-44C9-4637-9D16-73E3C42F2BB3}" type="pres">
      <dgm:prSet presAssocID="{6DE8266F-682F-407D-A998-0B087F9D40E3}" presName="Name0" presStyleCnt="0">
        <dgm:presLayoutVars>
          <dgm:dir/>
          <dgm:resizeHandles val="exact"/>
        </dgm:presLayoutVars>
      </dgm:prSet>
      <dgm:spPr/>
    </dgm:pt>
    <dgm:pt modelId="{123AECB7-D182-4A4E-A7C2-286F66996190}" type="pres">
      <dgm:prSet presAssocID="{6DE8266F-682F-407D-A998-0B087F9D40E3}" presName="bkgdShp" presStyleLbl="alignAccFollowNode1" presStyleIdx="0" presStyleCnt="1"/>
      <dgm:spPr/>
    </dgm:pt>
    <dgm:pt modelId="{B88E646F-1803-4FD5-AA77-A33BD8718834}" type="pres">
      <dgm:prSet presAssocID="{6DE8266F-682F-407D-A998-0B087F9D40E3}" presName="linComp" presStyleCnt="0"/>
      <dgm:spPr/>
    </dgm:pt>
    <dgm:pt modelId="{14CDB4DF-2AD6-4004-A200-36D715E377BE}" type="pres">
      <dgm:prSet presAssocID="{6E632855-9B44-4D68-A52C-A5AF75B7D204}" presName="compNode" presStyleCnt="0"/>
      <dgm:spPr/>
    </dgm:pt>
    <dgm:pt modelId="{A0495FF8-A300-4F6E-B99C-D596B8290739}" type="pres">
      <dgm:prSet presAssocID="{6E632855-9B44-4D68-A52C-A5AF75B7D20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683E95D-4331-427A-929E-186491CD6CEB}" type="pres">
      <dgm:prSet presAssocID="{6E632855-9B44-4D68-A52C-A5AF75B7D204}" presName="invisiNode" presStyleLbl="node1" presStyleIdx="0" presStyleCnt="2"/>
      <dgm:spPr/>
    </dgm:pt>
    <dgm:pt modelId="{7E6ABF80-15A9-463D-8981-FF19E01A0848}" type="pres">
      <dgm:prSet presAssocID="{6E632855-9B44-4D68-A52C-A5AF75B7D204}" presName="imagNode" presStyleLbl="fgImgPlace1" presStyleIdx="0" presStyleCnt="2" custScaleY="1350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A4E0B0-2124-4650-8FB1-0AAEDA8CD01D}" type="pres">
      <dgm:prSet presAssocID="{DAEF0F89-80B8-4BC0-A254-E6C1B8388E2E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81BEA5EB-3E57-4491-8C94-633D92426C3A}" type="pres">
      <dgm:prSet presAssocID="{1F14BC43-D6F4-4DC3-8BBC-6193827AFA89}" presName="compNode" presStyleCnt="0"/>
      <dgm:spPr/>
    </dgm:pt>
    <dgm:pt modelId="{65E14DAA-824A-419E-B6BA-3477BED06C9C}" type="pres">
      <dgm:prSet presAssocID="{1F14BC43-D6F4-4DC3-8BBC-6193827AFA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17106D8-157A-461B-A269-796834E0045C}" type="pres">
      <dgm:prSet presAssocID="{1F14BC43-D6F4-4DC3-8BBC-6193827AFA89}" presName="invisiNode" presStyleLbl="node1" presStyleIdx="1" presStyleCnt="2"/>
      <dgm:spPr/>
    </dgm:pt>
    <dgm:pt modelId="{E4B09694-0E64-498F-BA0E-ACB8A5AEF346}" type="pres">
      <dgm:prSet presAssocID="{1F14BC43-D6F4-4DC3-8BBC-6193827AFA89}" presName="imagNode" presStyleLbl="fgImgPlace1" presStyleIdx="1" presStyleCnt="2" custScaleY="1363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C744C0E-0CF5-4B5C-BD64-4DC4823D1821}" type="presOf" srcId="{DAEF0F89-80B8-4BC0-A254-E6C1B8388E2E}" destId="{E6A4E0B0-2124-4650-8FB1-0AAEDA8CD01D}" srcOrd="0" destOrd="0" presId="urn:microsoft.com/office/officeart/2005/8/layout/pList2"/>
    <dgm:cxn modelId="{8768EED8-95B5-460D-BF9A-985D1D14604C}" type="presOf" srcId="{6E632855-9B44-4D68-A52C-A5AF75B7D204}" destId="{A0495FF8-A300-4F6E-B99C-D596B8290739}" srcOrd="0" destOrd="0" presId="urn:microsoft.com/office/officeart/2005/8/layout/pList2"/>
    <dgm:cxn modelId="{F0C93D25-8F1C-4001-B0A3-D3CC17878215}" srcId="{6DE8266F-682F-407D-A998-0B087F9D40E3}" destId="{1F14BC43-D6F4-4DC3-8BBC-6193827AFA89}" srcOrd="1" destOrd="0" parTransId="{F92FCBE3-EC3A-49C9-BE93-B204CDC13FE1}" sibTransId="{11C62410-2AB5-4A7E-9CC6-71FAD77DF0B6}"/>
    <dgm:cxn modelId="{6C69E12C-FABA-4833-8EFB-ACC1C18DE4D2}" srcId="{6DE8266F-682F-407D-A998-0B087F9D40E3}" destId="{6E632855-9B44-4D68-A52C-A5AF75B7D204}" srcOrd="0" destOrd="0" parTransId="{C1522EE0-EE1E-49C8-8D62-495AE8F72016}" sibTransId="{DAEF0F89-80B8-4BC0-A254-E6C1B8388E2E}"/>
    <dgm:cxn modelId="{FBCCCB6D-2899-4D3B-91A1-3C492BADCE7B}" type="presOf" srcId="{1F14BC43-D6F4-4DC3-8BBC-6193827AFA89}" destId="{65E14DAA-824A-419E-B6BA-3477BED06C9C}" srcOrd="0" destOrd="0" presId="urn:microsoft.com/office/officeart/2005/8/layout/pList2"/>
    <dgm:cxn modelId="{5F0E99A4-21D2-44A4-B09B-1703C1867BB2}" type="presOf" srcId="{6DE8266F-682F-407D-A998-0B087F9D40E3}" destId="{0BB58A44-44C9-4637-9D16-73E3C42F2BB3}" srcOrd="0" destOrd="0" presId="urn:microsoft.com/office/officeart/2005/8/layout/pList2"/>
    <dgm:cxn modelId="{51F413B6-965A-43B7-811C-7AB40303C209}" type="presParOf" srcId="{0BB58A44-44C9-4637-9D16-73E3C42F2BB3}" destId="{123AECB7-D182-4A4E-A7C2-286F66996190}" srcOrd="0" destOrd="0" presId="urn:microsoft.com/office/officeart/2005/8/layout/pList2"/>
    <dgm:cxn modelId="{A1226FAD-3266-4328-9140-951BDBC59C32}" type="presParOf" srcId="{0BB58A44-44C9-4637-9D16-73E3C42F2BB3}" destId="{B88E646F-1803-4FD5-AA77-A33BD8718834}" srcOrd="1" destOrd="0" presId="urn:microsoft.com/office/officeart/2005/8/layout/pList2"/>
    <dgm:cxn modelId="{CDAA92D1-5341-47CA-8083-1654EA86E6FD}" type="presParOf" srcId="{B88E646F-1803-4FD5-AA77-A33BD8718834}" destId="{14CDB4DF-2AD6-4004-A200-36D715E377BE}" srcOrd="0" destOrd="0" presId="urn:microsoft.com/office/officeart/2005/8/layout/pList2"/>
    <dgm:cxn modelId="{0FD5E876-2C7E-46B7-9EE5-BD3DE67A9709}" type="presParOf" srcId="{14CDB4DF-2AD6-4004-A200-36D715E377BE}" destId="{A0495FF8-A300-4F6E-B99C-D596B8290739}" srcOrd="0" destOrd="0" presId="urn:microsoft.com/office/officeart/2005/8/layout/pList2"/>
    <dgm:cxn modelId="{3F21F020-0F19-4060-A54D-C30026B8B3CF}" type="presParOf" srcId="{14CDB4DF-2AD6-4004-A200-36D715E377BE}" destId="{A683E95D-4331-427A-929E-186491CD6CEB}" srcOrd="1" destOrd="0" presId="urn:microsoft.com/office/officeart/2005/8/layout/pList2"/>
    <dgm:cxn modelId="{77EEAEC2-F27F-4327-8A52-D72F56C9BE44}" type="presParOf" srcId="{14CDB4DF-2AD6-4004-A200-36D715E377BE}" destId="{7E6ABF80-15A9-463D-8981-FF19E01A0848}" srcOrd="2" destOrd="0" presId="urn:microsoft.com/office/officeart/2005/8/layout/pList2"/>
    <dgm:cxn modelId="{09345CD2-1DD9-431B-9C34-0486250D59DF}" type="presParOf" srcId="{B88E646F-1803-4FD5-AA77-A33BD8718834}" destId="{E6A4E0B0-2124-4650-8FB1-0AAEDA8CD01D}" srcOrd="1" destOrd="0" presId="urn:microsoft.com/office/officeart/2005/8/layout/pList2"/>
    <dgm:cxn modelId="{6B8B1BB1-F219-49E9-9672-5418A023F956}" type="presParOf" srcId="{B88E646F-1803-4FD5-AA77-A33BD8718834}" destId="{81BEA5EB-3E57-4491-8C94-633D92426C3A}" srcOrd="2" destOrd="0" presId="urn:microsoft.com/office/officeart/2005/8/layout/pList2"/>
    <dgm:cxn modelId="{0DDB1F7D-E93F-4BAC-A756-9657F034FAAA}" type="presParOf" srcId="{81BEA5EB-3E57-4491-8C94-633D92426C3A}" destId="{65E14DAA-824A-419E-B6BA-3477BED06C9C}" srcOrd="0" destOrd="0" presId="urn:microsoft.com/office/officeart/2005/8/layout/pList2"/>
    <dgm:cxn modelId="{8527ACBE-07D1-4A79-8C29-02A234132400}" type="presParOf" srcId="{81BEA5EB-3E57-4491-8C94-633D92426C3A}" destId="{A17106D8-157A-461B-A269-796834E0045C}" srcOrd="1" destOrd="0" presId="urn:microsoft.com/office/officeart/2005/8/layout/pList2"/>
    <dgm:cxn modelId="{4C817EA1-4B68-4E1A-A7C2-78BCAA74E6A2}" type="presParOf" srcId="{81BEA5EB-3E57-4491-8C94-633D92426C3A}" destId="{E4B09694-0E64-498F-BA0E-ACB8A5AEF34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BBC91-477D-4344-8596-B78056A6FB07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9A54147B-52E4-4EA1-B550-AB3404F25110}">
      <dgm:prSet phldrT="[Text]"/>
      <dgm:spPr/>
      <dgm:t>
        <a:bodyPr/>
        <a:lstStyle/>
        <a:p>
          <a:pPr rtl="1"/>
          <a:r>
            <a:rPr lang="en-US" dirty="0" smtClean="0"/>
            <a:t>1- AB coated well </a:t>
          </a:r>
          <a:endParaRPr lang="ar-IQ" dirty="0"/>
        </a:p>
      </dgm:t>
    </dgm:pt>
    <dgm:pt modelId="{94634BEB-2FA4-4F10-8B56-AE506C9866E5}" type="parTrans" cxnId="{DE26F31D-9573-4B18-9046-89EC957C5221}">
      <dgm:prSet/>
      <dgm:spPr/>
      <dgm:t>
        <a:bodyPr/>
        <a:lstStyle/>
        <a:p>
          <a:pPr rtl="1"/>
          <a:endParaRPr lang="ar-IQ"/>
        </a:p>
      </dgm:t>
    </dgm:pt>
    <dgm:pt modelId="{EF217D3E-E9AA-4BE4-999B-C979C9E3243E}" type="sibTrans" cxnId="{DE26F31D-9573-4B18-9046-89EC957C5221}">
      <dgm:prSet/>
      <dgm:spPr/>
      <dgm:t>
        <a:bodyPr/>
        <a:lstStyle/>
        <a:p>
          <a:pPr rtl="1"/>
          <a:endParaRPr lang="ar-IQ"/>
        </a:p>
      </dgm:t>
    </dgm:pt>
    <dgm:pt modelId="{7C4F3CAC-AF50-4A4F-BCC2-4BCBCE8A1379}">
      <dgm:prSet phldrT="[Text]"/>
      <dgm:spPr/>
      <dgm:t>
        <a:bodyPr/>
        <a:lstStyle/>
        <a:p>
          <a:pPr rtl="0"/>
          <a:r>
            <a:rPr lang="en-US" dirty="0" smtClean="0"/>
            <a:t>2-In case Ag not present in sample</a:t>
          </a:r>
          <a:endParaRPr lang="ar-IQ" dirty="0"/>
        </a:p>
      </dgm:t>
    </dgm:pt>
    <dgm:pt modelId="{C0E9E71C-5D1D-4E09-90F9-100AD388908B}" type="parTrans" cxnId="{FA82DDC9-CE47-49F2-9C9A-6398F7B575CA}">
      <dgm:prSet/>
      <dgm:spPr/>
      <dgm:t>
        <a:bodyPr/>
        <a:lstStyle/>
        <a:p>
          <a:pPr rtl="1"/>
          <a:endParaRPr lang="ar-IQ"/>
        </a:p>
      </dgm:t>
    </dgm:pt>
    <dgm:pt modelId="{7DDF3060-1D81-481B-902F-CA7F0D9D84AA}" type="sibTrans" cxnId="{FA82DDC9-CE47-49F2-9C9A-6398F7B575CA}">
      <dgm:prSet/>
      <dgm:spPr/>
      <dgm:t>
        <a:bodyPr/>
        <a:lstStyle/>
        <a:p>
          <a:pPr rtl="1"/>
          <a:endParaRPr lang="ar-IQ"/>
        </a:p>
      </dgm:t>
    </dgm:pt>
    <dgm:pt modelId="{BE2772D9-2BD3-4059-B7A5-D73DD52BBFDA}">
      <dgm:prSet phldrT="[Text]"/>
      <dgm:spPr/>
      <dgm:t>
        <a:bodyPr/>
        <a:lstStyle/>
        <a:p>
          <a:pPr rtl="1"/>
          <a:r>
            <a:rPr lang="en-US" dirty="0" smtClean="0"/>
            <a:t>3-Adding 2</a:t>
          </a:r>
          <a:r>
            <a:rPr lang="en-US" baseline="30000" dirty="0" smtClean="0"/>
            <a:t>nd</a:t>
          </a:r>
          <a:r>
            <a:rPr lang="en-US" dirty="0" smtClean="0"/>
            <a:t> AB ,Not bind,</a:t>
          </a:r>
          <a:endParaRPr lang="ar-IQ" dirty="0"/>
        </a:p>
      </dgm:t>
    </dgm:pt>
    <dgm:pt modelId="{FC9EB8E1-3B3A-4451-BA73-362273E26882}" type="parTrans" cxnId="{66EFFBB8-8DD1-4237-BC72-07542B45C608}">
      <dgm:prSet/>
      <dgm:spPr/>
      <dgm:t>
        <a:bodyPr/>
        <a:lstStyle/>
        <a:p>
          <a:pPr rtl="1"/>
          <a:endParaRPr lang="ar-IQ"/>
        </a:p>
      </dgm:t>
    </dgm:pt>
    <dgm:pt modelId="{1DDB4DD1-74DA-4347-8E31-F8B8D9D35A7D}" type="sibTrans" cxnId="{66EFFBB8-8DD1-4237-BC72-07542B45C608}">
      <dgm:prSet/>
      <dgm:spPr/>
      <dgm:t>
        <a:bodyPr/>
        <a:lstStyle/>
        <a:p>
          <a:pPr rtl="1"/>
          <a:endParaRPr lang="ar-IQ"/>
        </a:p>
      </dgm:t>
    </dgm:pt>
    <dgm:pt modelId="{52E71ABB-D65B-4F0E-8F57-A0DB707A06D8}" type="pres">
      <dgm:prSet presAssocID="{3E1BBC91-477D-4344-8596-B78056A6FB07}" presName="Name0" presStyleCnt="0">
        <dgm:presLayoutVars>
          <dgm:dir/>
          <dgm:resizeHandles val="exact"/>
        </dgm:presLayoutVars>
      </dgm:prSet>
      <dgm:spPr/>
    </dgm:pt>
    <dgm:pt modelId="{F9C2FD6E-1EBF-4350-B4A8-327A225B95C3}" type="pres">
      <dgm:prSet presAssocID="{3E1BBC91-477D-4344-8596-B78056A6FB07}" presName="bkgdShp" presStyleLbl="alignAccFollowNode1" presStyleIdx="0" presStyleCnt="1"/>
      <dgm:spPr/>
    </dgm:pt>
    <dgm:pt modelId="{1D8D3BC8-4103-4250-A8C9-1B58F8626446}" type="pres">
      <dgm:prSet presAssocID="{3E1BBC91-477D-4344-8596-B78056A6FB07}" presName="linComp" presStyleCnt="0"/>
      <dgm:spPr/>
    </dgm:pt>
    <dgm:pt modelId="{69DBB1E8-B044-4182-A8FD-A832DCA472EF}" type="pres">
      <dgm:prSet presAssocID="{9A54147B-52E4-4EA1-B550-AB3404F25110}" presName="compNode" presStyleCnt="0"/>
      <dgm:spPr/>
    </dgm:pt>
    <dgm:pt modelId="{A2561513-35E1-4B8E-B69A-6881DE62E2EE}" type="pres">
      <dgm:prSet presAssocID="{9A54147B-52E4-4EA1-B550-AB3404F251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A0ED66C-2489-47F5-B0D2-3D75180FD8F0}" type="pres">
      <dgm:prSet presAssocID="{9A54147B-52E4-4EA1-B550-AB3404F25110}" presName="invisiNode" presStyleLbl="node1" presStyleIdx="0" presStyleCnt="3"/>
      <dgm:spPr/>
    </dgm:pt>
    <dgm:pt modelId="{EFA1BE52-0C8C-4DB5-8666-2F7024654EBD}" type="pres">
      <dgm:prSet presAssocID="{9A54147B-52E4-4EA1-B550-AB3404F2511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B3DB96-FC68-425C-962C-03B043E2D0AA}" type="pres">
      <dgm:prSet presAssocID="{EF217D3E-E9AA-4BE4-999B-C979C9E3243E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B4BEEAB1-1EF8-4F0A-B742-EBDF5280FCE4}" type="pres">
      <dgm:prSet presAssocID="{7C4F3CAC-AF50-4A4F-BCC2-4BCBCE8A1379}" presName="compNode" presStyleCnt="0"/>
      <dgm:spPr/>
    </dgm:pt>
    <dgm:pt modelId="{0535B881-3DF4-4160-92D7-1354E3C590B5}" type="pres">
      <dgm:prSet presAssocID="{7C4F3CAC-AF50-4A4F-BCC2-4BCBCE8A13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893B83A-87A4-48E6-AEC2-228752EF0DC9}" type="pres">
      <dgm:prSet presAssocID="{7C4F3CAC-AF50-4A4F-BCC2-4BCBCE8A1379}" presName="invisiNode" presStyleLbl="node1" presStyleIdx="1" presStyleCnt="3"/>
      <dgm:spPr/>
    </dgm:pt>
    <dgm:pt modelId="{CDC2E3AA-3D0C-4C13-A8C6-E7B5ACAE770E}" type="pres">
      <dgm:prSet presAssocID="{7C4F3CAC-AF50-4A4F-BCC2-4BCBCE8A137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19C8A8-BA43-49DD-9F6F-E93F47C554DE}" type="pres">
      <dgm:prSet presAssocID="{7DDF3060-1D81-481B-902F-CA7F0D9D84AA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39F41890-C950-4330-ACA3-8DB121454151}" type="pres">
      <dgm:prSet presAssocID="{BE2772D9-2BD3-4059-B7A5-D73DD52BBFDA}" presName="compNode" presStyleCnt="0"/>
      <dgm:spPr/>
    </dgm:pt>
    <dgm:pt modelId="{2456DE94-B8FA-4342-90B5-43E37B2FD3EA}" type="pres">
      <dgm:prSet presAssocID="{BE2772D9-2BD3-4059-B7A5-D73DD52BBF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B582404-D348-400F-B247-63953720D122}" type="pres">
      <dgm:prSet presAssocID="{BE2772D9-2BD3-4059-B7A5-D73DD52BBFDA}" presName="invisiNode" presStyleLbl="node1" presStyleIdx="2" presStyleCnt="3"/>
      <dgm:spPr/>
    </dgm:pt>
    <dgm:pt modelId="{94565A03-3F51-4B7B-BAE8-6DE7EE9667F8}" type="pres">
      <dgm:prSet presAssocID="{BE2772D9-2BD3-4059-B7A5-D73DD52BBFDA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F23734A-080F-43EB-B1B8-D300D9B00814}" type="presOf" srcId="{BE2772D9-2BD3-4059-B7A5-D73DD52BBFDA}" destId="{2456DE94-B8FA-4342-90B5-43E37B2FD3EA}" srcOrd="0" destOrd="0" presId="urn:microsoft.com/office/officeart/2005/8/layout/pList2"/>
    <dgm:cxn modelId="{A322550D-DBE1-4339-B234-F75967E30FFA}" type="presOf" srcId="{EF217D3E-E9AA-4BE4-999B-C979C9E3243E}" destId="{DAB3DB96-FC68-425C-962C-03B043E2D0AA}" srcOrd="0" destOrd="0" presId="urn:microsoft.com/office/officeart/2005/8/layout/pList2"/>
    <dgm:cxn modelId="{406D77CB-DC4E-45AA-9530-984C7986E7B0}" type="presOf" srcId="{7DDF3060-1D81-481B-902F-CA7F0D9D84AA}" destId="{0319C8A8-BA43-49DD-9F6F-E93F47C554DE}" srcOrd="0" destOrd="0" presId="urn:microsoft.com/office/officeart/2005/8/layout/pList2"/>
    <dgm:cxn modelId="{DE26F31D-9573-4B18-9046-89EC957C5221}" srcId="{3E1BBC91-477D-4344-8596-B78056A6FB07}" destId="{9A54147B-52E4-4EA1-B550-AB3404F25110}" srcOrd="0" destOrd="0" parTransId="{94634BEB-2FA4-4F10-8B56-AE506C9866E5}" sibTransId="{EF217D3E-E9AA-4BE4-999B-C979C9E3243E}"/>
    <dgm:cxn modelId="{66EFFBB8-8DD1-4237-BC72-07542B45C608}" srcId="{3E1BBC91-477D-4344-8596-B78056A6FB07}" destId="{BE2772D9-2BD3-4059-B7A5-D73DD52BBFDA}" srcOrd="2" destOrd="0" parTransId="{FC9EB8E1-3B3A-4451-BA73-362273E26882}" sibTransId="{1DDB4DD1-74DA-4347-8E31-F8B8D9D35A7D}"/>
    <dgm:cxn modelId="{12063052-6275-4CE7-A40A-518A891D18A4}" type="presOf" srcId="{3E1BBC91-477D-4344-8596-B78056A6FB07}" destId="{52E71ABB-D65B-4F0E-8F57-A0DB707A06D8}" srcOrd="0" destOrd="0" presId="urn:microsoft.com/office/officeart/2005/8/layout/pList2"/>
    <dgm:cxn modelId="{A741C7B7-F73E-40B8-AF6D-630F75A5F798}" type="presOf" srcId="{9A54147B-52E4-4EA1-B550-AB3404F25110}" destId="{A2561513-35E1-4B8E-B69A-6881DE62E2EE}" srcOrd="0" destOrd="0" presId="urn:microsoft.com/office/officeart/2005/8/layout/pList2"/>
    <dgm:cxn modelId="{FA82DDC9-CE47-49F2-9C9A-6398F7B575CA}" srcId="{3E1BBC91-477D-4344-8596-B78056A6FB07}" destId="{7C4F3CAC-AF50-4A4F-BCC2-4BCBCE8A1379}" srcOrd="1" destOrd="0" parTransId="{C0E9E71C-5D1D-4E09-90F9-100AD388908B}" sibTransId="{7DDF3060-1D81-481B-902F-CA7F0D9D84AA}"/>
    <dgm:cxn modelId="{D2613C23-A272-4CA8-8820-00DD517B2F35}" type="presOf" srcId="{7C4F3CAC-AF50-4A4F-BCC2-4BCBCE8A1379}" destId="{0535B881-3DF4-4160-92D7-1354E3C590B5}" srcOrd="0" destOrd="0" presId="urn:microsoft.com/office/officeart/2005/8/layout/pList2"/>
    <dgm:cxn modelId="{9C6FAD0C-4283-482B-9BE0-74F958ECD0CF}" type="presParOf" srcId="{52E71ABB-D65B-4F0E-8F57-A0DB707A06D8}" destId="{F9C2FD6E-1EBF-4350-B4A8-327A225B95C3}" srcOrd="0" destOrd="0" presId="urn:microsoft.com/office/officeart/2005/8/layout/pList2"/>
    <dgm:cxn modelId="{ABA1F7E1-E56B-4FDD-9789-D1E6801902D0}" type="presParOf" srcId="{52E71ABB-D65B-4F0E-8F57-A0DB707A06D8}" destId="{1D8D3BC8-4103-4250-A8C9-1B58F8626446}" srcOrd="1" destOrd="0" presId="urn:microsoft.com/office/officeart/2005/8/layout/pList2"/>
    <dgm:cxn modelId="{5F66F17F-C4C4-4EC9-8143-5E7CF69E6ABA}" type="presParOf" srcId="{1D8D3BC8-4103-4250-A8C9-1B58F8626446}" destId="{69DBB1E8-B044-4182-A8FD-A832DCA472EF}" srcOrd="0" destOrd="0" presId="urn:microsoft.com/office/officeart/2005/8/layout/pList2"/>
    <dgm:cxn modelId="{7576D1BB-4B4C-4A54-9533-C2A65747F6C5}" type="presParOf" srcId="{69DBB1E8-B044-4182-A8FD-A832DCA472EF}" destId="{A2561513-35E1-4B8E-B69A-6881DE62E2EE}" srcOrd="0" destOrd="0" presId="urn:microsoft.com/office/officeart/2005/8/layout/pList2"/>
    <dgm:cxn modelId="{C2579279-B77A-4057-B3EE-FC68A45F978F}" type="presParOf" srcId="{69DBB1E8-B044-4182-A8FD-A832DCA472EF}" destId="{AA0ED66C-2489-47F5-B0D2-3D75180FD8F0}" srcOrd="1" destOrd="0" presId="urn:microsoft.com/office/officeart/2005/8/layout/pList2"/>
    <dgm:cxn modelId="{6B08E6CD-9BDB-41B5-B259-D0EF4BA9EBDB}" type="presParOf" srcId="{69DBB1E8-B044-4182-A8FD-A832DCA472EF}" destId="{EFA1BE52-0C8C-4DB5-8666-2F7024654EBD}" srcOrd="2" destOrd="0" presId="urn:microsoft.com/office/officeart/2005/8/layout/pList2"/>
    <dgm:cxn modelId="{C36E4F7E-A61C-445C-846E-4F8618F01CA0}" type="presParOf" srcId="{1D8D3BC8-4103-4250-A8C9-1B58F8626446}" destId="{DAB3DB96-FC68-425C-962C-03B043E2D0AA}" srcOrd="1" destOrd="0" presId="urn:microsoft.com/office/officeart/2005/8/layout/pList2"/>
    <dgm:cxn modelId="{7427A76B-629C-4BE7-B448-C45F2D9444B9}" type="presParOf" srcId="{1D8D3BC8-4103-4250-A8C9-1B58F8626446}" destId="{B4BEEAB1-1EF8-4F0A-B742-EBDF5280FCE4}" srcOrd="2" destOrd="0" presId="urn:microsoft.com/office/officeart/2005/8/layout/pList2"/>
    <dgm:cxn modelId="{7D21EAC4-BF0B-4E3F-81B8-596B7B993443}" type="presParOf" srcId="{B4BEEAB1-1EF8-4F0A-B742-EBDF5280FCE4}" destId="{0535B881-3DF4-4160-92D7-1354E3C590B5}" srcOrd="0" destOrd="0" presId="urn:microsoft.com/office/officeart/2005/8/layout/pList2"/>
    <dgm:cxn modelId="{6ADF240B-8CFC-4703-AB0B-F7B9BEBA56AA}" type="presParOf" srcId="{B4BEEAB1-1EF8-4F0A-B742-EBDF5280FCE4}" destId="{7893B83A-87A4-48E6-AEC2-228752EF0DC9}" srcOrd="1" destOrd="0" presId="urn:microsoft.com/office/officeart/2005/8/layout/pList2"/>
    <dgm:cxn modelId="{B6A301C8-0E6A-41AD-B9BF-645964F1326E}" type="presParOf" srcId="{B4BEEAB1-1EF8-4F0A-B742-EBDF5280FCE4}" destId="{CDC2E3AA-3D0C-4C13-A8C6-E7B5ACAE770E}" srcOrd="2" destOrd="0" presId="urn:microsoft.com/office/officeart/2005/8/layout/pList2"/>
    <dgm:cxn modelId="{A8EDA4DF-26FA-4445-A4F6-449958379CC8}" type="presParOf" srcId="{1D8D3BC8-4103-4250-A8C9-1B58F8626446}" destId="{0319C8A8-BA43-49DD-9F6F-E93F47C554DE}" srcOrd="3" destOrd="0" presId="urn:microsoft.com/office/officeart/2005/8/layout/pList2"/>
    <dgm:cxn modelId="{B8B345E9-0C46-4E5E-A273-B42B86EFFE87}" type="presParOf" srcId="{1D8D3BC8-4103-4250-A8C9-1B58F8626446}" destId="{39F41890-C950-4330-ACA3-8DB121454151}" srcOrd="4" destOrd="0" presId="urn:microsoft.com/office/officeart/2005/8/layout/pList2"/>
    <dgm:cxn modelId="{8888C233-B901-41CA-8B23-DAC8853DA357}" type="presParOf" srcId="{39F41890-C950-4330-ACA3-8DB121454151}" destId="{2456DE94-B8FA-4342-90B5-43E37B2FD3EA}" srcOrd="0" destOrd="0" presId="urn:microsoft.com/office/officeart/2005/8/layout/pList2"/>
    <dgm:cxn modelId="{4644A4E2-9051-4D9E-B476-F95E633F6082}" type="presParOf" srcId="{39F41890-C950-4330-ACA3-8DB121454151}" destId="{BB582404-D348-400F-B247-63953720D122}" srcOrd="1" destOrd="0" presId="urn:microsoft.com/office/officeart/2005/8/layout/pList2"/>
    <dgm:cxn modelId="{302BA0C4-E056-4C6C-A34B-D803B1FA1759}" type="presParOf" srcId="{39F41890-C950-4330-ACA3-8DB121454151}" destId="{94565A03-3F51-4B7B-BAE8-6DE7EE9667F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EB3D3-910C-4A41-B747-86D3D41AD419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6D36F585-B6E3-4C91-80A6-8A62C8273EAB}">
      <dgm:prSet phldrT="[Text]"/>
      <dgm:spPr/>
      <dgm:t>
        <a:bodyPr/>
        <a:lstStyle/>
        <a:p>
          <a:pPr rtl="0"/>
          <a:r>
            <a:rPr lang="en-US" dirty="0" smtClean="0"/>
            <a:t>4-After washing the 2</a:t>
          </a:r>
          <a:r>
            <a:rPr lang="en-US" baseline="30000" dirty="0" smtClean="0"/>
            <a:t>nd</a:t>
          </a:r>
          <a:r>
            <a:rPr lang="en-US" dirty="0" smtClean="0"/>
            <a:t> AB removed </a:t>
          </a:r>
          <a:endParaRPr lang="ar-IQ" dirty="0"/>
        </a:p>
      </dgm:t>
    </dgm:pt>
    <dgm:pt modelId="{4A44BE1C-8E61-41BF-B4BA-AC55182789E0}" type="parTrans" cxnId="{B194A8B0-4C8F-49A9-B151-2ECEE643EC9B}">
      <dgm:prSet/>
      <dgm:spPr/>
      <dgm:t>
        <a:bodyPr/>
        <a:lstStyle/>
        <a:p>
          <a:pPr rtl="1"/>
          <a:endParaRPr lang="ar-IQ"/>
        </a:p>
      </dgm:t>
    </dgm:pt>
    <dgm:pt modelId="{6479232E-88FD-4E4C-91A8-6BC7B6C33975}" type="sibTrans" cxnId="{B194A8B0-4C8F-49A9-B151-2ECEE643EC9B}">
      <dgm:prSet/>
      <dgm:spPr/>
      <dgm:t>
        <a:bodyPr/>
        <a:lstStyle/>
        <a:p>
          <a:pPr rtl="1"/>
          <a:endParaRPr lang="ar-IQ"/>
        </a:p>
      </dgm:t>
    </dgm:pt>
    <dgm:pt modelId="{CD840A44-A7DD-4718-A5FB-A8182DF3C3B2}">
      <dgm:prSet phldrT="[Text]"/>
      <dgm:spPr/>
      <dgm:t>
        <a:bodyPr/>
        <a:lstStyle/>
        <a:p>
          <a:pPr rtl="1"/>
          <a:r>
            <a:rPr lang="en-US" dirty="0" smtClean="0"/>
            <a:t>5-After adding substrate the well remain colorless </a:t>
          </a:r>
          <a:endParaRPr lang="ar-IQ" dirty="0"/>
        </a:p>
      </dgm:t>
    </dgm:pt>
    <dgm:pt modelId="{3DE0A6D8-B93E-4C50-9A79-AFF3F6A871EC}" type="parTrans" cxnId="{6F449BE0-2115-4B53-B3BB-EA653E478BA1}">
      <dgm:prSet/>
      <dgm:spPr/>
      <dgm:t>
        <a:bodyPr/>
        <a:lstStyle/>
        <a:p>
          <a:pPr rtl="1"/>
          <a:endParaRPr lang="ar-IQ"/>
        </a:p>
      </dgm:t>
    </dgm:pt>
    <dgm:pt modelId="{33038DA4-2C41-425A-AC2D-FD70D7393195}" type="sibTrans" cxnId="{6F449BE0-2115-4B53-B3BB-EA653E478BA1}">
      <dgm:prSet/>
      <dgm:spPr/>
      <dgm:t>
        <a:bodyPr/>
        <a:lstStyle/>
        <a:p>
          <a:pPr rtl="1"/>
          <a:endParaRPr lang="ar-IQ"/>
        </a:p>
      </dgm:t>
    </dgm:pt>
    <dgm:pt modelId="{787FEA5B-C418-4544-B52C-324072ADD467}">
      <dgm:prSet phldrT="[Text]" phldr="1"/>
      <dgm:spPr/>
      <dgm:t>
        <a:bodyPr/>
        <a:lstStyle/>
        <a:p>
          <a:pPr rtl="1"/>
          <a:endParaRPr lang="ar-IQ"/>
        </a:p>
      </dgm:t>
    </dgm:pt>
    <dgm:pt modelId="{64EB71C1-9819-4429-A439-995870347C3D}" type="parTrans" cxnId="{EB6BBB59-AA3F-4093-8515-265098E82CC2}">
      <dgm:prSet/>
      <dgm:spPr/>
      <dgm:t>
        <a:bodyPr/>
        <a:lstStyle/>
        <a:p>
          <a:pPr rtl="1"/>
          <a:endParaRPr lang="ar-IQ"/>
        </a:p>
      </dgm:t>
    </dgm:pt>
    <dgm:pt modelId="{7A1A0BA4-0765-49A7-8228-D44B9B837FAF}" type="sibTrans" cxnId="{EB6BBB59-AA3F-4093-8515-265098E82CC2}">
      <dgm:prSet/>
      <dgm:spPr/>
      <dgm:t>
        <a:bodyPr/>
        <a:lstStyle/>
        <a:p>
          <a:pPr rtl="1"/>
          <a:endParaRPr lang="ar-IQ"/>
        </a:p>
      </dgm:t>
    </dgm:pt>
    <dgm:pt modelId="{C6898F26-508C-4EC8-91AD-CB9BC82D5FA5}" type="pres">
      <dgm:prSet presAssocID="{B14EB3D3-910C-4A41-B747-86D3D41AD419}" presName="Name0" presStyleCnt="0">
        <dgm:presLayoutVars>
          <dgm:dir/>
          <dgm:resizeHandles val="exact"/>
        </dgm:presLayoutVars>
      </dgm:prSet>
      <dgm:spPr/>
    </dgm:pt>
    <dgm:pt modelId="{8E4831F7-671F-4A37-AC48-DB510A53BC8C}" type="pres">
      <dgm:prSet presAssocID="{B14EB3D3-910C-4A41-B747-86D3D41AD419}" presName="bkgdShp" presStyleLbl="alignAccFollowNode1" presStyleIdx="0" presStyleCnt="1"/>
      <dgm:spPr/>
    </dgm:pt>
    <dgm:pt modelId="{D4679051-7B41-47CB-ADB4-E258E727F04A}" type="pres">
      <dgm:prSet presAssocID="{B14EB3D3-910C-4A41-B747-86D3D41AD419}" presName="linComp" presStyleCnt="0"/>
      <dgm:spPr/>
    </dgm:pt>
    <dgm:pt modelId="{58F978AD-1712-4C82-B190-3C16ABF80BE5}" type="pres">
      <dgm:prSet presAssocID="{6D36F585-B6E3-4C91-80A6-8A62C8273EAB}" presName="compNode" presStyleCnt="0"/>
      <dgm:spPr/>
    </dgm:pt>
    <dgm:pt modelId="{795C46F2-1142-4693-90F1-7427BBFF9403}" type="pres">
      <dgm:prSet presAssocID="{6D36F585-B6E3-4C91-80A6-8A62C8273E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097A3D6-6DC2-4B40-BE8A-A2B1629A50F6}" type="pres">
      <dgm:prSet presAssocID="{6D36F585-B6E3-4C91-80A6-8A62C8273EAB}" presName="invisiNode" presStyleLbl="node1" presStyleIdx="0" presStyleCnt="3"/>
      <dgm:spPr/>
    </dgm:pt>
    <dgm:pt modelId="{33A21A7E-D6E3-4A46-BBAB-FDDB4CA642DA}" type="pres">
      <dgm:prSet presAssocID="{6D36F585-B6E3-4C91-80A6-8A62C8273EAB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3C42EF-5E27-4FA9-A8CC-84E8CB81582F}" type="pres">
      <dgm:prSet presAssocID="{6479232E-88FD-4E4C-91A8-6BC7B6C33975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7D3BCEE8-62C6-41D8-B208-07CC2673E45A}" type="pres">
      <dgm:prSet presAssocID="{CD840A44-A7DD-4718-A5FB-A8182DF3C3B2}" presName="compNode" presStyleCnt="0"/>
      <dgm:spPr/>
    </dgm:pt>
    <dgm:pt modelId="{ED0CF804-5B74-43B5-A701-56B9C3A30711}" type="pres">
      <dgm:prSet presAssocID="{CD840A44-A7DD-4718-A5FB-A8182DF3C3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AAF9CB2-BD02-43F3-8E37-13A2D0D11C35}" type="pres">
      <dgm:prSet presAssocID="{CD840A44-A7DD-4718-A5FB-A8182DF3C3B2}" presName="invisiNode" presStyleLbl="node1" presStyleIdx="1" presStyleCnt="3"/>
      <dgm:spPr/>
    </dgm:pt>
    <dgm:pt modelId="{59A7301C-9051-409F-B905-4D8553678B03}" type="pres">
      <dgm:prSet presAssocID="{CD840A44-A7DD-4718-A5FB-A8182DF3C3B2}" presName="imagNode" presStyleLbl="fgImgPlace1" presStyleIdx="1" presStyleCnt="3" custLinFactNeighborY="243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BB22F14-1BB4-4870-A4DD-EC48E929D76A}" type="pres">
      <dgm:prSet presAssocID="{33038DA4-2C41-425A-AC2D-FD70D7393195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9F493A2E-5BE5-41E5-A016-792C6B686C7F}" type="pres">
      <dgm:prSet presAssocID="{787FEA5B-C418-4544-B52C-324072ADD467}" presName="compNode" presStyleCnt="0"/>
      <dgm:spPr/>
    </dgm:pt>
    <dgm:pt modelId="{2AEE4C64-1E85-49B9-B2E1-F11C92CFB3A9}" type="pres">
      <dgm:prSet presAssocID="{787FEA5B-C418-4544-B52C-324072ADD4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FF92D56-D696-4D76-9C62-83B4DEB95B8E}" type="pres">
      <dgm:prSet presAssocID="{787FEA5B-C418-4544-B52C-324072ADD467}" presName="invisiNode" presStyleLbl="node1" presStyleIdx="2" presStyleCnt="3"/>
      <dgm:spPr/>
    </dgm:pt>
    <dgm:pt modelId="{0C69E222-DD78-4FC2-9792-E04A0904C826}" type="pres">
      <dgm:prSet presAssocID="{787FEA5B-C418-4544-B52C-324072ADD467}" presName="imagNode" presStyleLbl="fgImgPlace1" presStyleIdx="2" presStyleCnt="3"/>
      <dgm:spPr/>
    </dgm:pt>
  </dgm:ptLst>
  <dgm:cxnLst>
    <dgm:cxn modelId="{865B62B2-ACF8-49C2-A378-4B546538B24E}" type="presOf" srcId="{33038DA4-2C41-425A-AC2D-FD70D7393195}" destId="{ABB22F14-1BB4-4870-A4DD-EC48E929D76A}" srcOrd="0" destOrd="0" presId="urn:microsoft.com/office/officeart/2005/8/layout/pList2"/>
    <dgm:cxn modelId="{B194A8B0-4C8F-49A9-B151-2ECEE643EC9B}" srcId="{B14EB3D3-910C-4A41-B747-86D3D41AD419}" destId="{6D36F585-B6E3-4C91-80A6-8A62C8273EAB}" srcOrd="0" destOrd="0" parTransId="{4A44BE1C-8E61-41BF-B4BA-AC55182789E0}" sibTransId="{6479232E-88FD-4E4C-91A8-6BC7B6C33975}"/>
    <dgm:cxn modelId="{0E6B2E02-2189-499A-A76F-63C1AFE7893C}" type="presOf" srcId="{787FEA5B-C418-4544-B52C-324072ADD467}" destId="{2AEE4C64-1E85-49B9-B2E1-F11C92CFB3A9}" srcOrd="0" destOrd="0" presId="urn:microsoft.com/office/officeart/2005/8/layout/pList2"/>
    <dgm:cxn modelId="{DDF8E7BB-3C75-4657-BEF8-B30FB2C8B6F8}" type="presOf" srcId="{B14EB3D3-910C-4A41-B747-86D3D41AD419}" destId="{C6898F26-508C-4EC8-91AD-CB9BC82D5FA5}" srcOrd="0" destOrd="0" presId="urn:microsoft.com/office/officeart/2005/8/layout/pList2"/>
    <dgm:cxn modelId="{EB6BBB59-AA3F-4093-8515-265098E82CC2}" srcId="{B14EB3D3-910C-4A41-B747-86D3D41AD419}" destId="{787FEA5B-C418-4544-B52C-324072ADD467}" srcOrd="2" destOrd="0" parTransId="{64EB71C1-9819-4429-A439-995870347C3D}" sibTransId="{7A1A0BA4-0765-49A7-8228-D44B9B837FAF}"/>
    <dgm:cxn modelId="{B2FF1078-A24E-4F6F-A9CF-BAF6533213C2}" type="presOf" srcId="{6479232E-88FD-4E4C-91A8-6BC7B6C33975}" destId="{733C42EF-5E27-4FA9-A8CC-84E8CB81582F}" srcOrd="0" destOrd="0" presId="urn:microsoft.com/office/officeart/2005/8/layout/pList2"/>
    <dgm:cxn modelId="{6F449BE0-2115-4B53-B3BB-EA653E478BA1}" srcId="{B14EB3D3-910C-4A41-B747-86D3D41AD419}" destId="{CD840A44-A7DD-4718-A5FB-A8182DF3C3B2}" srcOrd="1" destOrd="0" parTransId="{3DE0A6D8-B93E-4C50-9A79-AFF3F6A871EC}" sibTransId="{33038DA4-2C41-425A-AC2D-FD70D7393195}"/>
    <dgm:cxn modelId="{E3761B0C-5D53-4C49-810B-C1392C0456DE}" type="presOf" srcId="{CD840A44-A7DD-4718-A5FB-A8182DF3C3B2}" destId="{ED0CF804-5B74-43B5-A701-56B9C3A30711}" srcOrd="0" destOrd="0" presId="urn:microsoft.com/office/officeart/2005/8/layout/pList2"/>
    <dgm:cxn modelId="{FD39113D-4682-4EC5-B0E1-85FBE202ABE0}" type="presOf" srcId="{6D36F585-B6E3-4C91-80A6-8A62C8273EAB}" destId="{795C46F2-1142-4693-90F1-7427BBFF9403}" srcOrd="0" destOrd="0" presId="urn:microsoft.com/office/officeart/2005/8/layout/pList2"/>
    <dgm:cxn modelId="{EAA5A453-57E5-4FFB-A54A-040ACC13ADCC}" type="presParOf" srcId="{C6898F26-508C-4EC8-91AD-CB9BC82D5FA5}" destId="{8E4831F7-671F-4A37-AC48-DB510A53BC8C}" srcOrd="0" destOrd="0" presId="urn:microsoft.com/office/officeart/2005/8/layout/pList2"/>
    <dgm:cxn modelId="{71AA5758-F08D-4F0B-898B-E612BA76B381}" type="presParOf" srcId="{C6898F26-508C-4EC8-91AD-CB9BC82D5FA5}" destId="{D4679051-7B41-47CB-ADB4-E258E727F04A}" srcOrd="1" destOrd="0" presId="urn:microsoft.com/office/officeart/2005/8/layout/pList2"/>
    <dgm:cxn modelId="{9995ECDF-D6AF-4F51-8894-F798C4634A9C}" type="presParOf" srcId="{D4679051-7B41-47CB-ADB4-E258E727F04A}" destId="{58F978AD-1712-4C82-B190-3C16ABF80BE5}" srcOrd="0" destOrd="0" presId="urn:microsoft.com/office/officeart/2005/8/layout/pList2"/>
    <dgm:cxn modelId="{BCC5227A-FA91-4374-9DC8-C0B0C8561FFD}" type="presParOf" srcId="{58F978AD-1712-4C82-B190-3C16ABF80BE5}" destId="{795C46F2-1142-4693-90F1-7427BBFF9403}" srcOrd="0" destOrd="0" presId="urn:microsoft.com/office/officeart/2005/8/layout/pList2"/>
    <dgm:cxn modelId="{D3586548-84DD-4A3B-A142-A9B9973235B5}" type="presParOf" srcId="{58F978AD-1712-4C82-B190-3C16ABF80BE5}" destId="{2097A3D6-6DC2-4B40-BE8A-A2B1629A50F6}" srcOrd="1" destOrd="0" presId="urn:microsoft.com/office/officeart/2005/8/layout/pList2"/>
    <dgm:cxn modelId="{4C869570-1E07-4E2D-9377-2CBEC12394AE}" type="presParOf" srcId="{58F978AD-1712-4C82-B190-3C16ABF80BE5}" destId="{33A21A7E-D6E3-4A46-BBAB-FDDB4CA642DA}" srcOrd="2" destOrd="0" presId="urn:microsoft.com/office/officeart/2005/8/layout/pList2"/>
    <dgm:cxn modelId="{10228C89-634B-4423-9049-3218F12485A6}" type="presParOf" srcId="{D4679051-7B41-47CB-ADB4-E258E727F04A}" destId="{733C42EF-5E27-4FA9-A8CC-84E8CB81582F}" srcOrd="1" destOrd="0" presId="urn:microsoft.com/office/officeart/2005/8/layout/pList2"/>
    <dgm:cxn modelId="{B3C6F79A-B375-424F-86CA-882F73A6A879}" type="presParOf" srcId="{D4679051-7B41-47CB-ADB4-E258E727F04A}" destId="{7D3BCEE8-62C6-41D8-B208-07CC2673E45A}" srcOrd="2" destOrd="0" presId="urn:microsoft.com/office/officeart/2005/8/layout/pList2"/>
    <dgm:cxn modelId="{F3ACA107-4393-4DB6-B3C1-A10A477C50E6}" type="presParOf" srcId="{7D3BCEE8-62C6-41D8-B208-07CC2673E45A}" destId="{ED0CF804-5B74-43B5-A701-56B9C3A30711}" srcOrd="0" destOrd="0" presId="urn:microsoft.com/office/officeart/2005/8/layout/pList2"/>
    <dgm:cxn modelId="{B4D8E8D1-1FFB-4DFC-9C52-CAC4FF522E82}" type="presParOf" srcId="{7D3BCEE8-62C6-41D8-B208-07CC2673E45A}" destId="{8AAF9CB2-BD02-43F3-8E37-13A2D0D11C35}" srcOrd="1" destOrd="0" presId="urn:microsoft.com/office/officeart/2005/8/layout/pList2"/>
    <dgm:cxn modelId="{00FC4E1C-726E-407D-AC4C-FDFA6750B11A}" type="presParOf" srcId="{7D3BCEE8-62C6-41D8-B208-07CC2673E45A}" destId="{59A7301C-9051-409F-B905-4D8553678B03}" srcOrd="2" destOrd="0" presId="urn:microsoft.com/office/officeart/2005/8/layout/pList2"/>
    <dgm:cxn modelId="{C35776DF-08C0-4E86-B73A-EDF4ED9B34F3}" type="presParOf" srcId="{D4679051-7B41-47CB-ADB4-E258E727F04A}" destId="{ABB22F14-1BB4-4870-A4DD-EC48E929D76A}" srcOrd="3" destOrd="0" presId="urn:microsoft.com/office/officeart/2005/8/layout/pList2"/>
    <dgm:cxn modelId="{E1D7DD59-A436-4C47-8A21-D3C2D80F981D}" type="presParOf" srcId="{D4679051-7B41-47CB-ADB4-E258E727F04A}" destId="{9F493A2E-5BE5-41E5-A016-792C6B686C7F}" srcOrd="4" destOrd="0" presId="urn:microsoft.com/office/officeart/2005/8/layout/pList2"/>
    <dgm:cxn modelId="{4DA679D6-D096-4343-874C-2BA3A9190906}" type="presParOf" srcId="{9F493A2E-5BE5-41E5-A016-792C6B686C7F}" destId="{2AEE4C64-1E85-49B9-B2E1-F11C92CFB3A9}" srcOrd="0" destOrd="0" presId="urn:microsoft.com/office/officeart/2005/8/layout/pList2"/>
    <dgm:cxn modelId="{A8076C4F-AA9F-4C27-AF3B-EDA84B729BFE}" type="presParOf" srcId="{9F493A2E-5BE5-41E5-A016-792C6B686C7F}" destId="{FFF92D56-D696-4D76-9C62-83B4DEB95B8E}" srcOrd="1" destOrd="0" presId="urn:microsoft.com/office/officeart/2005/8/layout/pList2"/>
    <dgm:cxn modelId="{AF603F53-3FAE-478D-B4CF-F8C3E77E9855}" type="presParOf" srcId="{9F493A2E-5BE5-41E5-A016-792C6B686C7F}" destId="{0C69E222-DD78-4FC2-9792-E04A0904C82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8A75A9-536D-42FE-97E9-44D9BEA3AE6F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F19BCA4C-7150-4AC4-8DB4-C312B0441528}">
      <dgm:prSet phldrT="[Text]"/>
      <dgm:spPr/>
      <dgm:t>
        <a:bodyPr/>
        <a:lstStyle/>
        <a:p>
          <a:pPr rtl="0"/>
          <a:r>
            <a:rPr lang="en-US" dirty="0" smtClean="0"/>
            <a:t>1-Ag bound to well</a:t>
          </a:r>
          <a:endParaRPr lang="ar-IQ" dirty="0"/>
        </a:p>
      </dgm:t>
    </dgm:pt>
    <dgm:pt modelId="{CEB49CA0-AE9A-4A1A-87DB-8C32A1BEE2B6}" type="parTrans" cxnId="{A1805036-ECE7-41E3-AF0B-397A81F47B79}">
      <dgm:prSet/>
      <dgm:spPr/>
      <dgm:t>
        <a:bodyPr/>
        <a:lstStyle/>
        <a:p>
          <a:pPr rtl="1"/>
          <a:endParaRPr lang="ar-IQ"/>
        </a:p>
      </dgm:t>
    </dgm:pt>
    <dgm:pt modelId="{CC8A65FF-1C80-4A5C-9509-879EE9D56DE9}" type="sibTrans" cxnId="{A1805036-ECE7-41E3-AF0B-397A81F47B79}">
      <dgm:prSet/>
      <dgm:spPr/>
      <dgm:t>
        <a:bodyPr/>
        <a:lstStyle/>
        <a:p>
          <a:pPr rtl="1"/>
          <a:endParaRPr lang="ar-IQ"/>
        </a:p>
      </dgm:t>
    </dgm:pt>
    <dgm:pt modelId="{B1A26FAB-A3FB-4CBD-B8E5-871798FAA8A1}">
      <dgm:prSet phldrT="[Text]"/>
      <dgm:spPr/>
      <dgm:t>
        <a:bodyPr/>
        <a:lstStyle/>
        <a:p>
          <a:pPr rtl="1"/>
          <a:r>
            <a:rPr lang="en-US" dirty="0" smtClean="0"/>
            <a:t>2-Adding sample serum(If  contain AB will bind to Ag)</a:t>
          </a:r>
          <a:endParaRPr lang="ar-IQ" dirty="0"/>
        </a:p>
      </dgm:t>
    </dgm:pt>
    <dgm:pt modelId="{4A2284B2-AD0F-4C47-8EEE-09C0AD9573C4}" type="parTrans" cxnId="{48C5EEA3-1EC1-489C-BB9E-08E1A8302CCE}">
      <dgm:prSet/>
      <dgm:spPr/>
      <dgm:t>
        <a:bodyPr/>
        <a:lstStyle/>
        <a:p>
          <a:pPr rtl="1"/>
          <a:endParaRPr lang="ar-IQ"/>
        </a:p>
      </dgm:t>
    </dgm:pt>
    <dgm:pt modelId="{289924DE-8C83-4BB9-9C45-9605F849DCDB}" type="sibTrans" cxnId="{48C5EEA3-1EC1-489C-BB9E-08E1A8302CCE}">
      <dgm:prSet/>
      <dgm:spPr/>
      <dgm:t>
        <a:bodyPr/>
        <a:lstStyle/>
        <a:p>
          <a:pPr rtl="1"/>
          <a:endParaRPr lang="ar-IQ"/>
        </a:p>
      </dgm:t>
    </dgm:pt>
    <dgm:pt modelId="{AFE8B84A-EBAC-4C3E-BC27-66ABEFDF22BF}">
      <dgm:prSet phldrT="[Text]"/>
      <dgm:spPr/>
      <dgm:t>
        <a:bodyPr/>
        <a:lstStyle/>
        <a:p>
          <a:pPr rtl="1"/>
          <a:r>
            <a:rPr lang="en-US" dirty="0" smtClean="0"/>
            <a:t>3-Adding 2</a:t>
          </a:r>
          <a:r>
            <a:rPr lang="en-US" baseline="30000" dirty="0" smtClean="0"/>
            <a:t>nd</a:t>
          </a:r>
          <a:r>
            <a:rPr lang="en-US" dirty="0" smtClean="0"/>
            <a:t> </a:t>
          </a:r>
          <a:r>
            <a:rPr lang="en-US" dirty="0" err="1" smtClean="0"/>
            <a:t>Ab</a:t>
          </a:r>
          <a:r>
            <a:rPr lang="en-US" dirty="0" smtClean="0"/>
            <a:t> ,specific to primary AB</a:t>
          </a:r>
          <a:endParaRPr lang="ar-IQ" dirty="0"/>
        </a:p>
      </dgm:t>
    </dgm:pt>
    <dgm:pt modelId="{C970DFF6-97E3-4E21-9C48-5D439ACB2238}" type="parTrans" cxnId="{D6580E0B-D982-45A4-9A04-49C871755CDD}">
      <dgm:prSet/>
      <dgm:spPr/>
      <dgm:t>
        <a:bodyPr/>
        <a:lstStyle/>
        <a:p>
          <a:pPr rtl="1"/>
          <a:endParaRPr lang="ar-IQ"/>
        </a:p>
      </dgm:t>
    </dgm:pt>
    <dgm:pt modelId="{7A44FD96-2DFB-4D72-9D41-B2EDB348C62D}" type="sibTrans" cxnId="{D6580E0B-D982-45A4-9A04-49C871755CDD}">
      <dgm:prSet/>
      <dgm:spPr/>
      <dgm:t>
        <a:bodyPr/>
        <a:lstStyle/>
        <a:p>
          <a:pPr rtl="1"/>
          <a:endParaRPr lang="ar-IQ"/>
        </a:p>
      </dgm:t>
    </dgm:pt>
    <dgm:pt modelId="{F5C600EA-1783-48FA-858B-A243DBF4FDD5}" type="pres">
      <dgm:prSet presAssocID="{028A75A9-536D-42FE-97E9-44D9BEA3AE6F}" presName="Name0" presStyleCnt="0">
        <dgm:presLayoutVars>
          <dgm:dir/>
          <dgm:resizeHandles val="exact"/>
        </dgm:presLayoutVars>
      </dgm:prSet>
      <dgm:spPr/>
    </dgm:pt>
    <dgm:pt modelId="{24532520-621B-4FCA-B84E-2F3DDE54C8FC}" type="pres">
      <dgm:prSet presAssocID="{028A75A9-536D-42FE-97E9-44D9BEA3AE6F}" presName="bkgdShp" presStyleLbl="alignAccFollowNode1" presStyleIdx="0" presStyleCnt="1"/>
      <dgm:spPr/>
    </dgm:pt>
    <dgm:pt modelId="{41EBEDC6-6C2D-4D22-852C-DEB3FF42A155}" type="pres">
      <dgm:prSet presAssocID="{028A75A9-536D-42FE-97E9-44D9BEA3AE6F}" presName="linComp" presStyleCnt="0"/>
      <dgm:spPr/>
    </dgm:pt>
    <dgm:pt modelId="{51B268EB-2246-49D3-9D66-D3A39C121F63}" type="pres">
      <dgm:prSet presAssocID="{F19BCA4C-7150-4AC4-8DB4-C312B0441528}" presName="compNode" presStyleCnt="0"/>
      <dgm:spPr/>
    </dgm:pt>
    <dgm:pt modelId="{FFE41B2C-6B40-4F66-B6DE-113F4760484A}" type="pres">
      <dgm:prSet presAssocID="{F19BCA4C-7150-4AC4-8DB4-C312B04415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E858515-15FA-456A-B7C2-6613EE2F0089}" type="pres">
      <dgm:prSet presAssocID="{F19BCA4C-7150-4AC4-8DB4-C312B0441528}" presName="invisiNode" presStyleLbl="node1" presStyleIdx="0" presStyleCnt="3"/>
      <dgm:spPr/>
    </dgm:pt>
    <dgm:pt modelId="{0E46DDD9-AD89-480F-8532-0BE2A9D62CB2}" type="pres">
      <dgm:prSet presAssocID="{F19BCA4C-7150-4AC4-8DB4-C312B044152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BD67AD-BC0C-405D-BF1B-CEA6B868E9F5}" type="pres">
      <dgm:prSet presAssocID="{CC8A65FF-1C80-4A5C-9509-879EE9D56DE9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64B0E328-3E06-49CF-A811-F3E47998F7F4}" type="pres">
      <dgm:prSet presAssocID="{B1A26FAB-A3FB-4CBD-B8E5-871798FAA8A1}" presName="compNode" presStyleCnt="0"/>
      <dgm:spPr/>
    </dgm:pt>
    <dgm:pt modelId="{C7A639CF-5631-49EB-A5AB-A0326E081D56}" type="pres">
      <dgm:prSet presAssocID="{B1A26FAB-A3FB-4CBD-B8E5-871798FAA8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03A4F21-4C0C-4C56-8D85-75460D674637}" type="pres">
      <dgm:prSet presAssocID="{B1A26FAB-A3FB-4CBD-B8E5-871798FAA8A1}" presName="invisiNode" presStyleLbl="node1" presStyleIdx="1" presStyleCnt="3"/>
      <dgm:spPr/>
    </dgm:pt>
    <dgm:pt modelId="{9876792B-47D8-499A-B188-22AC8AF3DE7C}" type="pres">
      <dgm:prSet presAssocID="{B1A26FAB-A3FB-4CBD-B8E5-871798FAA8A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4ACB0DA-38DE-4FE3-BE0B-B7CE980EE4D5}" type="pres">
      <dgm:prSet presAssocID="{289924DE-8C83-4BB9-9C45-9605F849DCDB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490BF1ED-3BCB-42C2-AC79-EC56FCCF0DF1}" type="pres">
      <dgm:prSet presAssocID="{AFE8B84A-EBAC-4C3E-BC27-66ABEFDF22BF}" presName="compNode" presStyleCnt="0"/>
      <dgm:spPr/>
    </dgm:pt>
    <dgm:pt modelId="{EB70C9D0-2856-4C9A-9FBD-3FE48682352D}" type="pres">
      <dgm:prSet presAssocID="{AFE8B84A-EBAC-4C3E-BC27-66ABEFDF22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8C4143B-2715-41E2-B5A1-8EA302A9EF32}" type="pres">
      <dgm:prSet presAssocID="{AFE8B84A-EBAC-4C3E-BC27-66ABEFDF22BF}" presName="invisiNode" presStyleLbl="node1" presStyleIdx="2" presStyleCnt="3"/>
      <dgm:spPr/>
    </dgm:pt>
    <dgm:pt modelId="{9C56DB79-F23A-462C-8555-1E267FDFD242}" type="pres">
      <dgm:prSet presAssocID="{AFE8B84A-EBAC-4C3E-BC27-66ABEFDF22B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A4AA23E-5752-4A13-9E63-866F4F6448E0}" type="presOf" srcId="{B1A26FAB-A3FB-4CBD-B8E5-871798FAA8A1}" destId="{C7A639CF-5631-49EB-A5AB-A0326E081D56}" srcOrd="0" destOrd="0" presId="urn:microsoft.com/office/officeart/2005/8/layout/pList2"/>
    <dgm:cxn modelId="{5D439936-85AB-4CF7-B608-4413FF216446}" type="presOf" srcId="{028A75A9-536D-42FE-97E9-44D9BEA3AE6F}" destId="{F5C600EA-1783-48FA-858B-A243DBF4FDD5}" srcOrd="0" destOrd="0" presId="urn:microsoft.com/office/officeart/2005/8/layout/pList2"/>
    <dgm:cxn modelId="{8B272D70-BF31-4E55-8B01-0C9E92449E26}" type="presOf" srcId="{AFE8B84A-EBAC-4C3E-BC27-66ABEFDF22BF}" destId="{EB70C9D0-2856-4C9A-9FBD-3FE48682352D}" srcOrd="0" destOrd="0" presId="urn:microsoft.com/office/officeart/2005/8/layout/pList2"/>
    <dgm:cxn modelId="{A1805036-ECE7-41E3-AF0B-397A81F47B79}" srcId="{028A75A9-536D-42FE-97E9-44D9BEA3AE6F}" destId="{F19BCA4C-7150-4AC4-8DB4-C312B0441528}" srcOrd="0" destOrd="0" parTransId="{CEB49CA0-AE9A-4A1A-87DB-8C32A1BEE2B6}" sibTransId="{CC8A65FF-1C80-4A5C-9509-879EE9D56DE9}"/>
    <dgm:cxn modelId="{E5F5614F-DE29-4346-8EC2-2950E6EF2356}" type="presOf" srcId="{289924DE-8C83-4BB9-9C45-9605F849DCDB}" destId="{84ACB0DA-38DE-4FE3-BE0B-B7CE980EE4D5}" srcOrd="0" destOrd="0" presId="urn:microsoft.com/office/officeart/2005/8/layout/pList2"/>
    <dgm:cxn modelId="{38B47068-7175-4760-883E-322A1FAFD0C1}" type="presOf" srcId="{F19BCA4C-7150-4AC4-8DB4-C312B0441528}" destId="{FFE41B2C-6B40-4F66-B6DE-113F4760484A}" srcOrd="0" destOrd="0" presId="urn:microsoft.com/office/officeart/2005/8/layout/pList2"/>
    <dgm:cxn modelId="{48C5EEA3-1EC1-489C-BB9E-08E1A8302CCE}" srcId="{028A75A9-536D-42FE-97E9-44D9BEA3AE6F}" destId="{B1A26FAB-A3FB-4CBD-B8E5-871798FAA8A1}" srcOrd="1" destOrd="0" parTransId="{4A2284B2-AD0F-4C47-8EEE-09C0AD9573C4}" sibTransId="{289924DE-8C83-4BB9-9C45-9605F849DCDB}"/>
    <dgm:cxn modelId="{A8331891-3759-4624-A0AA-D902A8AFC1BD}" type="presOf" srcId="{CC8A65FF-1C80-4A5C-9509-879EE9D56DE9}" destId="{0ABD67AD-BC0C-405D-BF1B-CEA6B868E9F5}" srcOrd="0" destOrd="0" presId="urn:microsoft.com/office/officeart/2005/8/layout/pList2"/>
    <dgm:cxn modelId="{D6580E0B-D982-45A4-9A04-49C871755CDD}" srcId="{028A75A9-536D-42FE-97E9-44D9BEA3AE6F}" destId="{AFE8B84A-EBAC-4C3E-BC27-66ABEFDF22BF}" srcOrd="2" destOrd="0" parTransId="{C970DFF6-97E3-4E21-9C48-5D439ACB2238}" sibTransId="{7A44FD96-2DFB-4D72-9D41-B2EDB348C62D}"/>
    <dgm:cxn modelId="{3CD18B67-9CEA-42F6-A971-8480EC49E0AF}" type="presParOf" srcId="{F5C600EA-1783-48FA-858B-A243DBF4FDD5}" destId="{24532520-621B-4FCA-B84E-2F3DDE54C8FC}" srcOrd="0" destOrd="0" presId="urn:microsoft.com/office/officeart/2005/8/layout/pList2"/>
    <dgm:cxn modelId="{7506FD69-2A62-464F-94C7-1249ABA1B27D}" type="presParOf" srcId="{F5C600EA-1783-48FA-858B-A243DBF4FDD5}" destId="{41EBEDC6-6C2D-4D22-852C-DEB3FF42A155}" srcOrd="1" destOrd="0" presId="urn:microsoft.com/office/officeart/2005/8/layout/pList2"/>
    <dgm:cxn modelId="{6E657B22-16AE-418C-8F70-9B49B95F395E}" type="presParOf" srcId="{41EBEDC6-6C2D-4D22-852C-DEB3FF42A155}" destId="{51B268EB-2246-49D3-9D66-D3A39C121F63}" srcOrd="0" destOrd="0" presId="urn:microsoft.com/office/officeart/2005/8/layout/pList2"/>
    <dgm:cxn modelId="{7610B426-C674-4DB9-BB1C-33E8C21E56F2}" type="presParOf" srcId="{51B268EB-2246-49D3-9D66-D3A39C121F63}" destId="{FFE41B2C-6B40-4F66-B6DE-113F4760484A}" srcOrd="0" destOrd="0" presId="urn:microsoft.com/office/officeart/2005/8/layout/pList2"/>
    <dgm:cxn modelId="{D9EC90AD-F554-4E36-82ED-57DE37C891C7}" type="presParOf" srcId="{51B268EB-2246-49D3-9D66-D3A39C121F63}" destId="{6E858515-15FA-456A-B7C2-6613EE2F0089}" srcOrd="1" destOrd="0" presId="urn:microsoft.com/office/officeart/2005/8/layout/pList2"/>
    <dgm:cxn modelId="{8A582A2E-1C01-46FE-B619-69FD39D49971}" type="presParOf" srcId="{51B268EB-2246-49D3-9D66-D3A39C121F63}" destId="{0E46DDD9-AD89-480F-8532-0BE2A9D62CB2}" srcOrd="2" destOrd="0" presId="urn:microsoft.com/office/officeart/2005/8/layout/pList2"/>
    <dgm:cxn modelId="{F15AB49D-7D07-4E84-9B90-A5B503F7AB51}" type="presParOf" srcId="{41EBEDC6-6C2D-4D22-852C-DEB3FF42A155}" destId="{0ABD67AD-BC0C-405D-BF1B-CEA6B868E9F5}" srcOrd="1" destOrd="0" presId="urn:microsoft.com/office/officeart/2005/8/layout/pList2"/>
    <dgm:cxn modelId="{E84E7110-34F5-48F5-AB0D-230D228421CA}" type="presParOf" srcId="{41EBEDC6-6C2D-4D22-852C-DEB3FF42A155}" destId="{64B0E328-3E06-49CF-A811-F3E47998F7F4}" srcOrd="2" destOrd="0" presId="urn:microsoft.com/office/officeart/2005/8/layout/pList2"/>
    <dgm:cxn modelId="{CD463C45-0792-405F-8AF7-B8BF17E6E4BC}" type="presParOf" srcId="{64B0E328-3E06-49CF-A811-F3E47998F7F4}" destId="{C7A639CF-5631-49EB-A5AB-A0326E081D56}" srcOrd="0" destOrd="0" presId="urn:microsoft.com/office/officeart/2005/8/layout/pList2"/>
    <dgm:cxn modelId="{992F0DB7-68C0-414B-B5B8-4A21B57AEF9C}" type="presParOf" srcId="{64B0E328-3E06-49CF-A811-F3E47998F7F4}" destId="{003A4F21-4C0C-4C56-8D85-75460D674637}" srcOrd="1" destOrd="0" presId="urn:microsoft.com/office/officeart/2005/8/layout/pList2"/>
    <dgm:cxn modelId="{E0DA16E7-AF28-40C2-81C4-0292AF0177BC}" type="presParOf" srcId="{64B0E328-3E06-49CF-A811-F3E47998F7F4}" destId="{9876792B-47D8-499A-B188-22AC8AF3DE7C}" srcOrd="2" destOrd="0" presId="urn:microsoft.com/office/officeart/2005/8/layout/pList2"/>
    <dgm:cxn modelId="{E7E6C8E9-0BB3-4201-823F-5E927AE3F4F6}" type="presParOf" srcId="{41EBEDC6-6C2D-4D22-852C-DEB3FF42A155}" destId="{84ACB0DA-38DE-4FE3-BE0B-B7CE980EE4D5}" srcOrd="3" destOrd="0" presId="urn:microsoft.com/office/officeart/2005/8/layout/pList2"/>
    <dgm:cxn modelId="{2A0A2F80-6AF8-478A-BF29-A93FCEBF95EB}" type="presParOf" srcId="{41EBEDC6-6C2D-4D22-852C-DEB3FF42A155}" destId="{490BF1ED-3BCB-42C2-AC79-EC56FCCF0DF1}" srcOrd="4" destOrd="0" presId="urn:microsoft.com/office/officeart/2005/8/layout/pList2"/>
    <dgm:cxn modelId="{8DF8BC5C-F0C0-4C68-9BAE-B1D6955568C4}" type="presParOf" srcId="{490BF1ED-3BCB-42C2-AC79-EC56FCCF0DF1}" destId="{EB70C9D0-2856-4C9A-9FBD-3FE48682352D}" srcOrd="0" destOrd="0" presId="urn:microsoft.com/office/officeart/2005/8/layout/pList2"/>
    <dgm:cxn modelId="{20825F4A-9109-42D8-B4AC-70E920FAE11C}" type="presParOf" srcId="{490BF1ED-3BCB-42C2-AC79-EC56FCCF0DF1}" destId="{48C4143B-2715-41E2-B5A1-8EA302A9EF32}" srcOrd="1" destOrd="0" presId="urn:microsoft.com/office/officeart/2005/8/layout/pList2"/>
    <dgm:cxn modelId="{9CD41CD8-1713-4B2B-A214-2AD5A4F39C9A}" type="presParOf" srcId="{490BF1ED-3BCB-42C2-AC79-EC56FCCF0DF1}" destId="{9C56DB79-F23A-462C-8555-1E267FDFD2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8D63D7-3225-4B33-B2EB-35F43FA2E2D0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E93325DC-B3FE-4C45-8B95-8809673DBC41}">
      <dgm:prSet phldrT="[Text]"/>
      <dgm:spPr/>
      <dgm:t>
        <a:bodyPr/>
        <a:lstStyle/>
        <a:p>
          <a:pPr rtl="0"/>
          <a:r>
            <a:rPr lang="en-US" dirty="0" smtClean="0"/>
            <a:t>4-Adding substrate ,the enzyme will produce </a:t>
          </a:r>
          <a:r>
            <a:rPr lang="en-US" dirty="0" err="1" smtClean="0"/>
            <a:t>color,change</a:t>
          </a:r>
          <a:r>
            <a:rPr lang="en-US" dirty="0" smtClean="0"/>
            <a:t> from colorless to color</a:t>
          </a:r>
          <a:endParaRPr lang="ar-IQ" dirty="0"/>
        </a:p>
      </dgm:t>
    </dgm:pt>
    <dgm:pt modelId="{49BDE765-A99C-490C-A97E-CD4A4EF447AD}" type="parTrans" cxnId="{528C1AFB-3BE4-4430-B965-A57DFB08C4D8}">
      <dgm:prSet/>
      <dgm:spPr/>
      <dgm:t>
        <a:bodyPr/>
        <a:lstStyle/>
        <a:p>
          <a:pPr rtl="1"/>
          <a:endParaRPr lang="ar-IQ"/>
        </a:p>
      </dgm:t>
    </dgm:pt>
    <dgm:pt modelId="{99500C20-B5BA-45C6-904C-730090087A99}" type="sibTrans" cxnId="{528C1AFB-3BE4-4430-B965-A57DFB08C4D8}">
      <dgm:prSet/>
      <dgm:spPr/>
      <dgm:t>
        <a:bodyPr/>
        <a:lstStyle/>
        <a:p>
          <a:pPr rtl="1"/>
          <a:endParaRPr lang="ar-IQ"/>
        </a:p>
      </dgm:t>
    </dgm:pt>
    <dgm:pt modelId="{F3E96669-9E8A-44A0-B63B-FF737A93C1CD}">
      <dgm:prSet phldrT="[Text]"/>
      <dgm:spPr/>
      <dgm:t>
        <a:bodyPr/>
        <a:lstStyle/>
        <a:p>
          <a:pPr rtl="1"/>
          <a:r>
            <a:rPr lang="en-US" dirty="0" smtClean="0"/>
            <a:t>5-After incubation period adding stop </a:t>
          </a:r>
          <a:r>
            <a:rPr lang="en-US" dirty="0" err="1" smtClean="0"/>
            <a:t>solution,to</a:t>
          </a:r>
          <a:r>
            <a:rPr lang="en-US" dirty="0" smtClean="0"/>
            <a:t> stop the reaction. </a:t>
          </a:r>
          <a:endParaRPr lang="ar-IQ" dirty="0"/>
        </a:p>
      </dgm:t>
    </dgm:pt>
    <dgm:pt modelId="{D850197F-2086-4403-849C-CCBD92B69918}" type="parTrans" cxnId="{48C66E25-0F1F-465B-A5AA-13EDCE41AC62}">
      <dgm:prSet/>
      <dgm:spPr/>
      <dgm:t>
        <a:bodyPr/>
        <a:lstStyle/>
        <a:p>
          <a:pPr rtl="1"/>
          <a:endParaRPr lang="ar-IQ"/>
        </a:p>
      </dgm:t>
    </dgm:pt>
    <dgm:pt modelId="{534FFA52-2D74-4E88-B122-43112D8A9CC4}" type="sibTrans" cxnId="{48C66E25-0F1F-465B-A5AA-13EDCE41AC62}">
      <dgm:prSet/>
      <dgm:spPr/>
      <dgm:t>
        <a:bodyPr/>
        <a:lstStyle/>
        <a:p>
          <a:pPr rtl="1"/>
          <a:endParaRPr lang="ar-IQ"/>
        </a:p>
      </dgm:t>
    </dgm:pt>
    <dgm:pt modelId="{66A9CBB6-D454-4A13-B50D-326468D47E26}">
      <dgm:prSet phldrT="[Text]"/>
      <dgm:spPr/>
      <dgm:t>
        <a:bodyPr/>
        <a:lstStyle/>
        <a:p>
          <a:pPr rtl="1"/>
          <a:r>
            <a:rPr lang="en-US" dirty="0" smtClean="0"/>
            <a:t>6-Plate reader</a:t>
          </a:r>
        </a:p>
        <a:p>
          <a:pPr rtl="1"/>
          <a:endParaRPr lang="ar-IQ" dirty="0"/>
        </a:p>
      </dgm:t>
    </dgm:pt>
    <dgm:pt modelId="{B1F9F797-F354-4063-A724-6C0082072CC3}" type="parTrans" cxnId="{48158D84-8748-4757-BCAD-AEA59CC36DF6}">
      <dgm:prSet/>
      <dgm:spPr/>
      <dgm:t>
        <a:bodyPr/>
        <a:lstStyle/>
        <a:p>
          <a:pPr rtl="1"/>
          <a:endParaRPr lang="ar-IQ"/>
        </a:p>
      </dgm:t>
    </dgm:pt>
    <dgm:pt modelId="{B90F8118-2BF2-4A76-BD84-7D03133EED95}" type="sibTrans" cxnId="{48158D84-8748-4757-BCAD-AEA59CC36DF6}">
      <dgm:prSet/>
      <dgm:spPr/>
      <dgm:t>
        <a:bodyPr/>
        <a:lstStyle/>
        <a:p>
          <a:pPr rtl="1"/>
          <a:endParaRPr lang="ar-IQ"/>
        </a:p>
      </dgm:t>
    </dgm:pt>
    <dgm:pt modelId="{678A4B6D-5586-401C-A55D-32986953A972}" type="pres">
      <dgm:prSet presAssocID="{C88D63D7-3225-4B33-B2EB-35F43FA2E2D0}" presName="Name0" presStyleCnt="0">
        <dgm:presLayoutVars>
          <dgm:dir/>
          <dgm:resizeHandles val="exact"/>
        </dgm:presLayoutVars>
      </dgm:prSet>
      <dgm:spPr/>
    </dgm:pt>
    <dgm:pt modelId="{0D0EA963-F480-4E0B-8356-B918DC6B310E}" type="pres">
      <dgm:prSet presAssocID="{C88D63D7-3225-4B33-B2EB-35F43FA2E2D0}" presName="bkgdShp" presStyleLbl="alignAccFollowNode1" presStyleIdx="0" presStyleCnt="1"/>
      <dgm:spPr/>
    </dgm:pt>
    <dgm:pt modelId="{02873D58-D2A7-40DB-B463-846D061BBE8D}" type="pres">
      <dgm:prSet presAssocID="{C88D63D7-3225-4B33-B2EB-35F43FA2E2D0}" presName="linComp" presStyleCnt="0"/>
      <dgm:spPr/>
    </dgm:pt>
    <dgm:pt modelId="{1E4CBC02-79D0-42DE-A8AD-5911B8748B93}" type="pres">
      <dgm:prSet presAssocID="{E93325DC-B3FE-4C45-8B95-8809673DBC41}" presName="compNode" presStyleCnt="0"/>
      <dgm:spPr/>
    </dgm:pt>
    <dgm:pt modelId="{DC7B2CAC-8BEE-4E61-98BE-9AED0CA9283F}" type="pres">
      <dgm:prSet presAssocID="{E93325DC-B3FE-4C45-8B95-8809673DBC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1DFB7FC-200A-44E5-B474-D56B5C96FF02}" type="pres">
      <dgm:prSet presAssocID="{E93325DC-B3FE-4C45-8B95-8809673DBC41}" presName="invisiNode" presStyleLbl="node1" presStyleIdx="0" presStyleCnt="3"/>
      <dgm:spPr/>
    </dgm:pt>
    <dgm:pt modelId="{20C4F153-3AE2-44A8-8645-14D57CD4C4BA}" type="pres">
      <dgm:prSet presAssocID="{E93325DC-B3FE-4C45-8B95-8809673DBC4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72A0E5-5074-415E-9CC1-8193823ABAF7}" type="pres">
      <dgm:prSet presAssocID="{99500C20-B5BA-45C6-904C-730090087A99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5517E90C-349C-4BC9-9100-E33A922960B8}" type="pres">
      <dgm:prSet presAssocID="{F3E96669-9E8A-44A0-B63B-FF737A93C1CD}" presName="compNode" presStyleCnt="0"/>
      <dgm:spPr/>
    </dgm:pt>
    <dgm:pt modelId="{DCF079D5-371C-4831-A011-230F17D26151}" type="pres">
      <dgm:prSet presAssocID="{F3E96669-9E8A-44A0-B63B-FF737A93C1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CE48A4D-BC7D-42EC-AA4E-58E8FD4A3EF8}" type="pres">
      <dgm:prSet presAssocID="{F3E96669-9E8A-44A0-B63B-FF737A93C1CD}" presName="invisiNode" presStyleLbl="node1" presStyleIdx="1" presStyleCnt="3"/>
      <dgm:spPr/>
    </dgm:pt>
    <dgm:pt modelId="{398747E7-D33E-4F4D-8CF9-53005760F07F}" type="pres">
      <dgm:prSet presAssocID="{F3E96669-9E8A-44A0-B63B-FF737A93C1CD}" presName="imagNode" presStyleLbl="fgImgPlace1" presStyleIdx="1" presStyleCnt="3" custLinFactX="11505" custLinFactNeighborX="100000" custLinFactNeighborY="27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5AD584-8C2B-49D6-9AC8-38DE39C4628D}" type="pres">
      <dgm:prSet presAssocID="{534FFA52-2D74-4E88-B122-43112D8A9CC4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4C1D0872-C7B4-47AA-B3DE-4521E8F35DF7}" type="pres">
      <dgm:prSet presAssocID="{66A9CBB6-D454-4A13-B50D-326468D47E26}" presName="compNode" presStyleCnt="0"/>
      <dgm:spPr/>
    </dgm:pt>
    <dgm:pt modelId="{5BC49E7C-90C5-415F-A718-759CD2231042}" type="pres">
      <dgm:prSet presAssocID="{66A9CBB6-D454-4A13-B50D-326468D47E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246CFD5-E764-4504-A2C7-2D8F2237B0C9}" type="pres">
      <dgm:prSet presAssocID="{66A9CBB6-D454-4A13-B50D-326468D47E26}" presName="invisiNode" presStyleLbl="node1" presStyleIdx="2" presStyleCnt="3"/>
      <dgm:spPr/>
    </dgm:pt>
    <dgm:pt modelId="{0823821E-FDE4-4F62-A515-A8E6F0765545}" type="pres">
      <dgm:prSet presAssocID="{66A9CBB6-D454-4A13-B50D-326468D47E26}" presName="imagNode" presStyleLbl="fgImgPlace1" presStyleIdx="2" presStyleCnt="3" custLinFactX="-10063" custLinFactNeighborX="-100000" custLinFactNeighborY="27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218A387-4BFE-4370-9848-D311A7EAAA56}" type="presOf" srcId="{99500C20-B5BA-45C6-904C-730090087A99}" destId="{0472A0E5-5074-415E-9CC1-8193823ABAF7}" srcOrd="0" destOrd="0" presId="urn:microsoft.com/office/officeart/2005/8/layout/pList2"/>
    <dgm:cxn modelId="{48C66E25-0F1F-465B-A5AA-13EDCE41AC62}" srcId="{C88D63D7-3225-4B33-B2EB-35F43FA2E2D0}" destId="{F3E96669-9E8A-44A0-B63B-FF737A93C1CD}" srcOrd="1" destOrd="0" parTransId="{D850197F-2086-4403-849C-CCBD92B69918}" sibTransId="{534FFA52-2D74-4E88-B122-43112D8A9CC4}"/>
    <dgm:cxn modelId="{48158D84-8748-4757-BCAD-AEA59CC36DF6}" srcId="{C88D63D7-3225-4B33-B2EB-35F43FA2E2D0}" destId="{66A9CBB6-D454-4A13-B50D-326468D47E26}" srcOrd="2" destOrd="0" parTransId="{B1F9F797-F354-4063-A724-6C0082072CC3}" sibTransId="{B90F8118-2BF2-4A76-BD84-7D03133EED95}"/>
    <dgm:cxn modelId="{63429267-7BA8-4D58-B9AC-31992E7A7E8F}" type="presOf" srcId="{66A9CBB6-D454-4A13-B50D-326468D47E26}" destId="{5BC49E7C-90C5-415F-A718-759CD2231042}" srcOrd="0" destOrd="0" presId="urn:microsoft.com/office/officeart/2005/8/layout/pList2"/>
    <dgm:cxn modelId="{528C1AFB-3BE4-4430-B965-A57DFB08C4D8}" srcId="{C88D63D7-3225-4B33-B2EB-35F43FA2E2D0}" destId="{E93325DC-B3FE-4C45-8B95-8809673DBC41}" srcOrd="0" destOrd="0" parTransId="{49BDE765-A99C-490C-A97E-CD4A4EF447AD}" sibTransId="{99500C20-B5BA-45C6-904C-730090087A99}"/>
    <dgm:cxn modelId="{CBFA88FB-5F94-417A-B034-5F6AE328E71B}" type="presOf" srcId="{E93325DC-B3FE-4C45-8B95-8809673DBC41}" destId="{DC7B2CAC-8BEE-4E61-98BE-9AED0CA9283F}" srcOrd="0" destOrd="0" presId="urn:microsoft.com/office/officeart/2005/8/layout/pList2"/>
    <dgm:cxn modelId="{EFA37C68-BA78-4386-B075-88FEFA4C9987}" type="presOf" srcId="{C88D63D7-3225-4B33-B2EB-35F43FA2E2D0}" destId="{678A4B6D-5586-401C-A55D-32986953A972}" srcOrd="0" destOrd="0" presId="urn:microsoft.com/office/officeart/2005/8/layout/pList2"/>
    <dgm:cxn modelId="{7449D3F5-2AE8-47B3-A09A-9DDD62ABCE1D}" type="presOf" srcId="{534FFA52-2D74-4E88-B122-43112D8A9CC4}" destId="{A35AD584-8C2B-49D6-9AC8-38DE39C4628D}" srcOrd="0" destOrd="0" presId="urn:microsoft.com/office/officeart/2005/8/layout/pList2"/>
    <dgm:cxn modelId="{7C63D01F-0E50-46B9-BD0A-60CEC3D77115}" type="presOf" srcId="{F3E96669-9E8A-44A0-B63B-FF737A93C1CD}" destId="{DCF079D5-371C-4831-A011-230F17D26151}" srcOrd="0" destOrd="0" presId="urn:microsoft.com/office/officeart/2005/8/layout/pList2"/>
    <dgm:cxn modelId="{F04ED01E-4680-4A61-ADB8-3BF0F620C391}" type="presParOf" srcId="{678A4B6D-5586-401C-A55D-32986953A972}" destId="{0D0EA963-F480-4E0B-8356-B918DC6B310E}" srcOrd="0" destOrd="0" presId="urn:microsoft.com/office/officeart/2005/8/layout/pList2"/>
    <dgm:cxn modelId="{6052110E-0F50-4113-AD60-484A857DFF5C}" type="presParOf" srcId="{678A4B6D-5586-401C-A55D-32986953A972}" destId="{02873D58-D2A7-40DB-B463-846D061BBE8D}" srcOrd="1" destOrd="0" presId="urn:microsoft.com/office/officeart/2005/8/layout/pList2"/>
    <dgm:cxn modelId="{094B81AA-676F-4EF9-8D89-6C322F29F2AB}" type="presParOf" srcId="{02873D58-D2A7-40DB-B463-846D061BBE8D}" destId="{1E4CBC02-79D0-42DE-A8AD-5911B8748B93}" srcOrd="0" destOrd="0" presId="urn:microsoft.com/office/officeart/2005/8/layout/pList2"/>
    <dgm:cxn modelId="{E1EC9A0A-4ED2-492B-9608-6E5E3DCC3627}" type="presParOf" srcId="{1E4CBC02-79D0-42DE-A8AD-5911B8748B93}" destId="{DC7B2CAC-8BEE-4E61-98BE-9AED0CA9283F}" srcOrd="0" destOrd="0" presId="urn:microsoft.com/office/officeart/2005/8/layout/pList2"/>
    <dgm:cxn modelId="{51A4EB91-9963-4348-A06D-D1C756FA15E2}" type="presParOf" srcId="{1E4CBC02-79D0-42DE-A8AD-5911B8748B93}" destId="{A1DFB7FC-200A-44E5-B474-D56B5C96FF02}" srcOrd="1" destOrd="0" presId="urn:microsoft.com/office/officeart/2005/8/layout/pList2"/>
    <dgm:cxn modelId="{91FD0B83-762C-4335-A067-35E5375218D3}" type="presParOf" srcId="{1E4CBC02-79D0-42DE-A8AD-5911B8748B93}" destId="{20C4F153-3AE2-44A8-8645-14D57CD4C4BA}" srcOrd="2" destOrd="0" presId="urn:microsoft.com/office/officeart/2005/8/layout/pList2"/>
    <dgm:cxn modelId="{1AC5E0D7-2FD4-4B1C-A77D-084FC6650244}" type="presParOf" srcId="{02873D58-D2A7-40DB-B463-846D061BBE8D}" destId="{0472A0E5-5074-415E-9CC1-8193823ABAF7}" srcOrd="1" destOrd="0" presId="urn:microsoft.com/office/officeart/2005/8/layout/pList2"/>
    <dgm:cxn modelId="{5C99257F-8B92-4A37-BB2D-7284C33175F4}" type="presParOf" srcId="{02873D58-D2A7-40DB-B463-846D061BBE8D}" destId="{5517E90C-349C-4BC9-9100-E33A922960B8}" srcOrd="2" destOrd="0" presId="urn:microsoft.com/office/officeart/2005/8/layout/pList2"/>
    <dgm:cxn modelId="{325723EE-7BE8-4A77-80B2-551FE7683759}" type="presParOf" srcId="{5517E90C-349C-4BC9-9100-E33A922960B8}" destId="{DCF079D5-371C-4831-A011-230F17D26151}" srcOrd="0" destOrd="0" presId="urn:microsoft.com/office/officeart/2005/8/layout/pList2"/>
    <dgm:cxn modelId="{72F865A5-F86E-4139-BC47-09598F153DF4}" type="presParOf" srcId="{5517E90C-349C-4BC9-9100-E33A922960B8}" destId="{6CE48A4D-BC7D-42EC-AA4E-58E8FD4A3EF8}" srcOrd="1" destOrd="0" presId="urn:microsoft.com/office/officeart/2005/8/layout/pList2"/>
    <dgm:cxn modelId="{4595B0D4-27E5-4B08-BD86-4EA74AA5C49A}" type="presParOf" srcId="{5517E90C-349C-4BC9-9100-E33A922960B8}" destId="{398747E7-D33E-4F4D-8CF9-53005760F07F}" srcOrd="2" destOrd="0" presId="urn:microsoft.com/office/officeart/2005/8/layout/pList2"/>
    <dgm:cxn modelId="{9D389AD2-B0BF-4E18-B0E7-EE19EE623ACC}" type="presParOf" srcId="{02873D58-D2A7-40DB-B463-846D061BBE8D}" destId="{A35AD584-8C2B-49D6-9AC8-38DE39C4628D}" srcOrd="3" destOrd="0" presId="urn:microsoft.com/office/officeart/2005/8/layout/pList2"/>
    <dgm:cxn modelId="{C5F4E500-14EE-4A0B-80D6-F399BAA5CDC8}" type="presParOf" srcId="{02873D58-D2A7-40DB-B463-846D061BBE8D}" destId="{4C1D0872-C7B4-47AA-B3DE-4521E8F35DF7}" srcOrd="4" destOrd="0" presId="urn:microsoft.com/office/officeart/2005/8/layout/pList2"/>
    <dgm:cxn modelId="{6795A21A-CCF4-4F8D-B458-A917EB5A179C}" type="presParOf" srcId="{4C1D0872-C7B4-47AA-B3DE-4521E8F35DF7}" destId="{5BC49E7C-90C5-415F-A718-759CD2231042}" srcOrd="0" destOrd="0" presId="urn:microsoft.com/office/officeart/2005/8/layout/pList2"/>
    <dgm:cxn modelId="{D04128E2-4935-4392-98B3-88AED2EF9F75}" type="presParOf" srcId="{4C1D0872-C7B4-47AA-B3DE-4521E8F35DF7}" destId="{3246CFD5-E764-4504-A2C7-2D8F2237B0C9}" srcOrd="1" destOrd="0" presId="urn:microsoft.com/office/officeart/2005/8/layout/pList2"/>
    <dgm:cxn modelId="{4727AE5A-B58A-4A27-B8E2-C3C17A637219}" type="presParOf" srcId="{4C1D0872-C7B4-47AA-B3DE-4521E8F35DF7}" destId="{0823821E-FDE4-4F62-A515-A8E6F076554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8A75A9-536D-42FE-97E9-44D9BEA3AE6F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F19BCA4C-7150-4AC4-8DB4-C312B0441528}">
      <dgm:prSet phldrT="[Text]"/>
      <dgm:spPr/>
      <dgm:t>
        <a:bodyPr/>
        <a:lstStyle/>
        <a:p>
          <a:pPr rtl="0"/>
          <a:r>
            <a:rPr lang="en-US" dirty="0" smtClean="0"/>
            <a:t>1-Ag bound to well</a:t>
          </a:r>
          <a:endParaRPr lang="ar-IQ" dirty="0"/>
        </a:p>
      </dgm:t>
    </dgm:pt>
    <dgm:pt modelId="{CEB49CA0-AE9A-4A1A-87DB-8C32A1BEE2B6}" type="parTrans" cxnId="{A1805036-ECE7-41E3-AF0B-397A81F47B79}">
      <dgm:prSet/>
      <dgm:spPr/>
      <dgm:t>
        <a:bodyPr/>
        <a:lstStyle/>
        <a:p>
          <a:pPr rtl="1"/>
          <a:endParaRPr lang="ar-IQ"/>
        </a:p>
      </dgm:t>
    </dgm:pt>
    <dgm:pt modelId="{CC8A65FF-1C80-4A5C-9509-879EE9D56DE9}" type="sibTrans" cxnId="{A1805036-ECE7-41E3-AF0B-397A81F47B79}">
      <dgm:prSet/>
      <dgm:spPr/>
      <dgm:t>
        <a:bodyPr/>
        <a:lstStyle/>
        <a:p>
          <a:pPr rtl="1"/>
          <a:endParaRPr lang="ar-IQ"/>
        </a:p>
      </dgm:t>
    </dgm:pt>
    <dgm:pt modelId="{B1A26FAB-A3FB-4CBD-B8E5-871798FAA8A1}">
      <dgm:prSet phldrT="[Text]"/>
      <dgm:spPr/>
      <dgm:t>
        <a:bodyPr/>
        <a:lstStyle/>
        <a:p>
          <a:pPr rtl="1"/>
          <a:r>
            <a:rPr lang="en-US" dirty="0" smtClean="0"/>
            <a:t>2-Adding sample serum(If </a:t>
          </a:r>
          <a:r>
            <a:rPr lang="en-US" dirty="0" smtClean="0">
              <a:solidFill>
                <a:srgbClr val="FFFF00"/>
              </a:solidFill>
            </a:rPr>
            <a:t>Not</a:t>
          </a:r>
          <a:r>
            <a:rPr lang="en-US" dirty="0" smtClean="0"/>
            <a:t>  contain </a:t>
          </a:r>
          <a:r>
            <a:rPr lang="en-US" dirty="0" err="1" smtClean="0"/>
            <a:t>AB,After</a:t>
          </a:r>
          <a:r>
            <a:rPr lang="en-US" dirty="0" smtClean="0"/>
            <a:t> wash there is no binding to Ag)</a:t>
          </a:r>
          <a:endParaRPr lang="ar-IQ" dirty="0"/>
        </a:p>
      </dgm:t>
    </dgm:pt>
    <dgm:pt modelId="{4A2284B2-AD0F-4C47-8EEE-09C0AD9573C4}" type="parTrans" cxnId="{48C5EEA3-1EC1-489C-BB9E-08E1A8302CCE}">
      <dgm:prSet/>
      <dgm:spPr/>
      <dgm:t>
        <a:bodyPr/>
        <a:lstStyle/>
        <a:p>
          <a:pPr rtl="1"/>
          <a:endParaRPr lang="ar-IQ"/>
        </a:p>
      </dgm:t>
    </dgm:pt>
    <dgm:pt modelId="{289924DE-8C83-4BB9-9C45-9605F849DCDB}" type="sibTrans" cxnId="{48C5EEA3-1EC1-489C-BB9E-08E1A8302CCE}">
      <dgm:prSet/>
      <dgm:spPr/>
      <dgm:t>
        <a:bodyPr/>
        <a:lstStyle/>
        <a:p>
          <a:pPr rtl="1"/>
          <a:endParaRPr lang="ar-IQ"/>
        </a:p>
      </dgm:t>
    </dgm:pt>
    <dgm:pt modelId="{AFE8B84A-EBAC-4C3E-BC27-66ABEFDF22BF}">
      <dgm:prSet phldrT="[Text]"/>
      <dgm:spPr/>
      <dgm:t>
        <a:bodyPr/>
        <a:lstStyle/>
        <a:p>
          <a:pPr rtl="1"/>
          <a:r>
            <a:rPr lang="en-US" dirty="0" smtClean="0"/>
            <a:t>3-Adding 2</a:t>
          </a:r>
          <a:r>
            <a:rPr lang="en-US" baseline="30000" dirty="0" smtClean="0"/>
            <a:t>nd</a:t>
          </a:r>
          <a:r>
            <a:rPr lang="en-US" dirty="0" smtClean="0"/>
            <a:t> </a:t>
          </a:r>
          <a:r>
            <a:rPr lang="en-US" dirty="0" err="1" smtClean="0"/>
            <a:t>Ab</a:t>
          </a:r>
          <a:r>
            <a:rPr lang="en-US" dirty="0" smtClean="0"/>
            <a:t> ,Will not bind Because there is no primary AB</a:t>
          </a:r>
          <a:endParaRPr lang="ar-IQ" dirty="0"/>
        </a:p>
      </dgm:t>
    </dgm:pt>
    <dgm:pt modelId="{C970DFF6-97E3-4E21-9C48-5D439ACB2238}" type="parTrans" cxnId="{D6580E0B-D982-45A4-9A04-49C871755CDD}">
      <dgm:prSet/>
      <dgm:spPr/>
      <dgm:t>
        <a:bodyPr/>
        <a:lstStyle/>
        <a:p>
          <a:pPr rtl="1"/>
          <a:endParaRPr lang="ar-IQ"/>
        </a:p>
      </dgm:t>
    </dgm:pt>
    <dgm:pt modelId="{7A44FD96-2DFB-4D72-9D41-B2EDB348C62D}" type="sibTrans" cxnId="{D6580E0B-D982-45A4-9A04-49C871755CDD}">
      <dgm:prSet/>
      <dgm:spPr/>
      <dgm:t>
        <a:bodyPr/>
        <a:lstStyle/>
        <a:p>
          <a:pPr rtl="1"/>
          <a:endParaRPr lang="ar-IQ"/>
        </a:p>
      </dgm:t>
    </dgm:pt>
    <dgm:pt modelId="{F5C600EA-1783-48FA-858B-A243DBF4FDD5}" type="pres">
      <dgm:prSet presAssocID="{028A75A9-536D-42FE-97E9-44D9BEA3AE6F}" presName="Name0" presStyleCnt="0">
        <dgm:presLayoutVars>
          <dgm:dir/>
          <dgm:resizeHandles val="exact"/>
        </dgm:presLayoutVars>
      </dgm:prSet>
      <dgm:spPr/>
    </dgm:pt>
    <dgm:pt modelId="{24532520-621B-4FCA-B84E-2F3DDE54C8FC}" type="pres">
      <dgm:prSet presAssocID="{028A75A9-536D-42FE-97E9-44D9BEA3AE6F}" presName="bkgdShp" presStyleLbl="alignAccFollowNode1" presStyleIdx="0" presStyleCnt="1"/>
      <dgm:spPr/>
    </dgm:pt>
    <dgm:pt modelId="{41EBEDC6-6C2D-4D22-852C-DEB3FF42A155}" type="pres">
      <dgm:prSet presAssocID="{028A75A9-536D-42FE-97E9-44D9BEA3AE6F}" presName="linComp" presStyleCnt="0"/>
      <dgm:spPr/>
    </dgm:pt>
    <dgm:pt modelId="{51B268EB-2246-49D3-9D66-D3A39C121F63}" type="pres">
      <dgm:prSet presAssocID="{F19BCA4C-7150-4AC4-8DB4-C312B0441528}" presName="compNode" presStyleCnt="0"/>
      <dgm:spPr/>
    </dgm:pt>
    <dgm:pt modelId="{FFE41B2C-6B40-4F66-B6DE-113F4760484A}" type="pres">
      <dgm:prSet presAssocID="{F19BCA4C-7150-4AC4-8DB4-C312B04415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E858515-15FA-456A-B7C2-6613EE2F0089}" type="pres">
      <dgm:prSet presAssocID="{F19BCA4C-7150-4AC4-8DB4-C312B0441528}" presName="invisiNode" presStyleLbl="node1" presStyleIdx="0" presStyleCnt="3"/>
      <dgm:spPr/>
    </dgm:pt>
    <dgm:pt modelId="{0E46DDD9-AD89-480F-8532-0BE2A9D62CB2}" type="pres">
      <dgm:prSet presAssocID="{F19BCA4C-7150-4AC4-8DB4-C312B044152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BD67AD-BC0C-405D-BF1B-CEA6B868E9F5}" type="pres">
      <dgm:prSet presAssocID="{CC8A65FF-1C80-4A5C-9509-879EE9D56DE9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64B0E328-3E06-49CF-A811-F3E47998F7F4}" type="pres">
      <dgm:prSet presAssocID="{B1A26FAB-A3FB-4CBD-B8E5-871798FAA8A1}" presName="compNode" presStyleCnt="0"/>
      <dgm:spPr/>
    </dgm:pt>
    <dgm:pt modelId="{C7A639CF-5631-49EB-A5AB-A0326E081D56}" type="pres">
      <dgm:prSet presAssocID="{B1A26FAB-A3FB-4CBD-B8E5-871798FAA8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03A4F21-4C0C-4C56-8D85-75460D674637}" type="pres">
      <dgm:prSet presAssocID="{B1A26FAB-A3FB-4CBD-B8E5-871798FAA8A1}" presName="invisiNode" presStyleLbl="node1" presStyleIdx="1" presStyleCnt="3"/>
      <dgm:spPr/>
    </dgm:pt>
    <dgm:pt modelId="{9876792B-47D8-499A-B188-22AC8AF3DE7C}" type="pres">
      <dgm:prSet presAssocID="{B1A26FAB-A3FB-4CBD-B8E5-871798FAA8A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4ACB0DA-38DE-4FE3-BE0B-B7CE980EE4D5}" type="pres">
      <dgm:prSet presAssocID="{289924DE-8C83-4BB9-9C45-9605F849DCDB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490BF1ED-3BCB-42C2-AC79-EC56FCCF0DF1}" type="pres">
      <dgm:prSet presAssocID="{AFE8B84A-EBAC-4C3E-BC27-66ABEFDF22BF}" presName="compNode" presStyleCnt="0"/>
      <dgm:spPr/>
    </dgm:pt>
    <dgm:pt modelId="{EB70C9D0-2856-4C9A-9FBD-3FE48682352D}" type="pres">
      <dgm:prSet presAssocID="{AFE8B84A-EBAC-4C3E-BC27-66ABEFDF22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8C4143B-2715-41E2-B5A1-8EA302A9EF32}" type="pres">
      <dgm:prSet presAssocID="{AFE8B84A-EBAC-4C3E-BC27-66ABEFDF22BF}" presName="invisiNode" presStyleLbl="node1" presStyleIdx="2" presStyleCnt="3"/>
      <dgm:spPr/>
    </dgm:pt>
    <dgm:pt modelId="{9C56DB79-F23A-462C-8555-1E267FDFD242}" type="pres">
      <dgm:prSet presAssocID="{AFE8B84A-EBAC-4C3E-BC27-66ABEFDF22B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5A7C714-00DF-48E7-BDE0-1F2F57BA7B6F}" type="presOf" srcId="{B1A26FAB-A3FB-4CBD-B8E5-871798FAA8A1}" destId="{C7A639CF-5631-49EB-A5AB-A0326E081D56}" srcOrd="0" destOrd="0" presId="urn:microsoft.com/office/officeart/2005/8/layout/pList2"/>
    <dgm:cxn modelId="{F085C6C7-5D12-411D-9313-A148CA2E8FC4}" type="presOf" srcId="{F19BCA4C-7150-4AC4-8DB4-C312B0441528}" destId="{FFE41B2C-6B40-4F66-B6DE-113F4760484A}" srcOrd="0" destOrd="0" presId="urn:microsoft.com/office/officeart/2005/8/layout/pList2"/>
    <dgm:cxn modelId="{D22CF191-A8B3-4F02-8833-6F1D8D669E90}" type="presOf" srcId="{028A75A9-536D-42FE-97E9-44D9BEA3AE6F}" destId="{F5C600EA-1783-48FA-858B-A243DBF4FDD5}" srcOrd="0" destOrd="0" presId="urn:microsoft.com/office/officeart/2005/8/layout/pList2"/>
    <dgm:cxn modelId="{A1805036-ECE7-41E3-AF0B-397A81F47B79}" srcId="{028A75A9-536D-42FE-97E9-44D9BEA3AE6F}" destId="{F19BCA4C-7150-4AC4-8DB4-C312B0441528}" srcOrd="0" destOrd="0" parTransId="{CEB49CA0-AE9A-4A1A-87DB-8C32A1BEE2B6}" sibTransId="{CC8A65FF-1C80-4A5C-9509-879EE9D56DE9}"/>
    <dgm:cxn modelId="{48C5EEA3-1EC1-489C-BB9E-08E1A8302CCE}" srcId="{028A75A9-536D-42FE-97E9-44D9BEA3AE6F}" destId="{B1A26FAB-A3FB-4CBD-B8E5-871798FAA8A1}" srcOrd="1" destOrd="0" parTransId="{4A2284B2-AD0F-4C47-8EEE-09C0AD9573C4}" sibTransId="{289924DE-8C83-4BB9-9C45-9605F849DCDB}"/>
    <dgm:cxn modelId="{B1F053E6-074F-497A-A253-9A563A89DCD8}" type="presOf" srcId="{CC8A65FF-1C80-4A5C-9509-879EE9D56DE9}" destId="{0ABD67AD-BC0C-405D-BF1B-CEA6B868E9F5}" srcOrd="0" destOrd="0" presId="urn:microsoft.com/office/officeart/2005/8/layout/pList2"/>
    <dgm:cxn modelId="{EFB3B80D-E4C3-421C-B414-A03E0220BEBB}" type="presOf" srcId="{289924DE-8C83-4BB9-9C45-9605F849DCDB}" destId="{84ACB0DA-38DE-4FE3-BE0B-B7CE980EE4D5}" srcOrd="0" destOrd="0" presId="urn:microsoft.com/office/officeart/2005/8/layout/pList2"/>
    <dgm:cxn modelId="{0852F6B7-4DC3-44D2-BC53-A0573A02247E}" type="presOf" srcId="{AFE8B84A-EBAC-4C3E-BC27-66ABEFDF22BF}" destId="{EB70C9D0-2856-4C9A-9FBD-3FE48682352D}" srcOrd="0" destOrd="0" presId="urn:microsoft.com/office/officeart/2005/8/layout/pList2"/>
    <dgm:cxn modelId="{D6580E0B-D982-45A4-9A04-49C871755CDD}" srcId="{028A75A9-536D-42FE-97E9-44D9BEA3AE6F}" destId="{AFE8B84A-EBAC-4C3E-BC27-66ABEFDF22BF}" srcOrd="2" destOrd="0" parTransId="{C970DFF6-97E3-4E21-9C48-5D439ACB2238}" sibTransId="{7A44FD96-2DFB-4D72-9D41-B2EDB348C62D}"/>
    <dgm:cxn modelId="{5168ADE8-0CFD-4466-8F7F-EB7673C6F930}" type="presParOf" srcId="{F5C600EA-1783-48FA-858B-A243DBF4FDD5}" destId="{24532520-621B-4FCA-B84E-2F3DDE54C8FC}" srcOrd="0" destOrd="0" presId="urn:microsoft.com/office/officeart/2005/8/layout/pList2"/>
    <dgm:cxn modelId="{1DF5A9A1-A793-4814-8721-D92568162FBD}" type="presParOf" srcId="{F5C600EA-1783-48FA-858B-A243DBF4FDD5}" destId="{41EBEDC6-6C2D-4D22-852C-DEB3FF42A155}" srcOrd="1" destOrd="0" presId="urn:microsoft.com/office/officeart/2005/8/layout/pList2"/>
    <dgm:cxn modelId="{610649FA-5677-433A-A1C7-61FB848FFB41}" type="presParOf" srcId="{41EBEDC6-6C2D-4D22-852C-DEB3FF42A155}" destId="{51B268EB-2246-49D3-9D66-D3A39C121F63}" srcOrd="0" destOrd="0" presId="urn:microsoft.com/office/officeart/2005/8/layout/pList2"/>
    <dgm:cxn modelId="{32F90948-092E-4C3E-BB50-862CE9A929BB}" type="presParOf" srcId="{51B268EB-2246-49D3-9D66-D3A39C121F63}" destId="{FFE41B2C-6B40-4F66-B6DE-113F4760484A}" srcOrd="0" destOrd="0" presId="urn:microsoft.com/office/officeart/2005/8/layout/pList2"/>
    <dgm:cxn modelId="{783901EC-2D2C-475A-9ED7-3FF4A2C24A5B}" type="presParOf" srcId="{51B268EB-2246-49D3-9D66-D3A39C121F63}" destId="{6E858515-15FA-456A-B7C2-6613EE2F0089}" srcOrd="1" destOrd="0" presId="urn:microsoft.com/office/officeart/2005/8/layout/pList2"/>
    <dgm:cxn modelId="{4DC72D40-C721-4678-946B-B68B288D6559}" type="presParOf" srcId="{51B268EB-2246-49D3-9D66-D3A39C121F63}" destId="{0E46DDD9-AD89-480F-8532-0BE2A9D62CB2}" srcOrd="2" destOrd="0" presId="urn:microsoft.com/office/officeart/2005/8/layout/pList2"/>
    <dgm:cxn modelId="{DE9BBABA-151B-4E69-ADD4-E3B581C93479}" type="presParOf" srcId="{41EBEDC6-6C2D-4D22-852C-DEB3FF42A155}" destId="{0ABD67AD-BC0C-405D-BF1B-CEA6B868E9F5}" srcOrd="1" destOrd="0" presId="urn:microsoft.com/office/officeart/2005/8/layout/pList2"/>
    <dgm:cxn modelId="{3F124192-BC57-40A4-9C39-73DCF760585A}" type="presParOf" srcId="{41EBEDC6-6C2D-4D22-852C-DEB3FF42A155}" destId="{64B0E328-3E06-49CF-A811-F3E47998F7F4}" srcOrd="2" destOrd="0" presId="urn:microsoft.com/office/officeart/2005/8/layout/pList2"/>
    <dgm:cxn modelId="{99678DA8-6DE7-4F59-8BBF-61A1CB1BE9C3}" type="presParOf" srcId="{64B0E328-3E06-49CF-A811-F3E47998F7F4}" destId="{C7A639CF-5631-49EB-A5AB-A0326E081D56}" srcOrd="0" destOrd="0" presId="urn:microsoft.com/office/officeart/2005/8/layout/pList2"/>
    <dgm:cxn modelId="{A7F6A169-89D6-4189-A00B-10B230C704DA}" type="presParOf" srcId="{64B0E328-3E06-49CF-A811-F3E47998F7F4}" destId="{003A4F21-4C0C-4C56-8D85-75460D674637}" srcOrd="1" destOrd="0" presId="urn:microsoft.com/office/officeart/2005/8/layout/pList2"/>
    <dgm:cxn modelId="{7AB82261-A04C-46E7-B243-2F8B6C547D4E}" type="presParOf" srcId="{64B0E328-3E06-49CF-A811-F3E47998F7F4}" destId="{9876792B-47D8-499A-B188-22AC8AF3DE7C}" srcOrd="2" destOrd="0" presId="urn:microsoft.com/office/officeart/2005/8/layout/pList2"/>
    <dgm:cxn modelId="{2D4ECB22-D7E6-44F8-AD8B-9BB8765CCC34}" type="presParOf" srcId="{41EBEDC6-6C2D-4D22-852C-DEB3FF42A155}" destId="{84ACB0DA-38DE-4FE3-BE0B-B7CE980EE4D5}" srcOrd="3" destOrd="0" presId="urn:microsoft.com/office/officeart/2005/8/layout/pList2"/>
    <dgm:cxn modelId="{1BC4575C-8E96-41D2-ABF2-54A5E1644717}" type="presParOf" srcId="{41EBEDC6-6C2D-4D22-852C-DEB3FF42A155}" destId="{490BF1ED-3BCB-42C2-AC79-EC56FCCF0DF1}" srcOrd="4" destOrd="0" presId="urn:microsoft.com/office/officeart/2005/8/layout/pList2"/>
    <dgm:cxn modelId="{B0D46E89-A60B-43FA-B9D9-5BEF842D9DE5}" type="presParOf" srcId="{490BF1ED-3BCB-42C2-AC79-EC56FCCF0DF1}" destId="{EB70C9D0-2856-4C9A-9FBD-3FE48682352D}" srcOrd="0" destOrd="0" presId="urn:microsoft.com/office/officeart/2005/8/layout/pList2"/>
    <dgm:cxn modelId="{AAFA9BE7-B541-407D-B02B-081B8907EE1F}" type="presParOf" srcId="{490BF1ED-3BCB-42C2-AC79-EC56FCCF0DF1}" destId="{48C4143B-2715-41E2-B5A1-8EA302A9EF32}" srcOrd="1" destOrd="0" presId="urn:microsoft.com/office/officeart/2005/8/layout/pList2"/>
    <dgm:cxn modelId="{92241EA8-03F3-4C94-8C91-621E9CCCEA33}" type="presParOf" srcId="{490BF1ED-3BCB-42C2-AC79-EC56FCCF0DF1}" destId="{9C56DB79-F23A-462C-8555-1E267FDFD2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8D63D7-3225-4B33-B2EB-35F43FA2E2D0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E93325DC-B3FE-4C45-8B95-8809673DBC41}">
      <dgm:prSet phldrT="[Text]" custT="1"/>
      <dgm:spPr/>
      <dgm:t>
        <a:bodyPr/>
        <a:lstStyle/>
        <a:p>
          <a:pPr rtl="0"/>
          <a:r>
            <a:rPr lang="en-US" sz="2800" dirty="0" smtClean="0"/>
            <a:t>4-After wash will get ride any 2</a:t>
          </a:r>
          <a:r>
            <a:rPr lang="en-US" sz="2800" baseline="30000" dirty="0" smtClean="0"/>
            <a:t>nd  </a:t>
          </a:r>
        </a:p>
        <a:p>
          <a:pPr rtl="0"/>
          <a:r>
            <a:rPr lang="en-US" sz="4400" baseline="30000" dirty="0" smtClean="0"/>
            <a:t>AB</a:t>
          </a:r>
          <a:endParaRPr lang="ar-IQ" sz="4400" dirty="0"/>
        </a:p>
      </dgm:t>
    </dgm:pt>
    <dgm:pt modelId="{49BDE765-A99C-490C-A97E-CD4A4EF447AD}" type="parTrans" cxnId="{528C1AFB-3BE4-4430-B965-A57DFB08C4D8}">
      <dgm:prSet/>
      <dgm:spPr/>
      <dgm:t>
        <a:bodyPr/>
        <a:lstStyle/>
        <a:p>
          <a:pPr rtl="1"/>
          <a:endParaRPr lang="ar-IQ"/>
        </a:p>
      </dgm:t>
    </dgm:pt>
    <dgm:pt modelId="{99500C20-B5BA-45C6-904C-730090087A99}" type="sibTrans" cxnId="{528C1AFB-3BE4-4430-B965-A57DFB08C4D8}">
      <dgm:prSet/>
      <dgm:spPr/>
      <dgm:t>
        <a:bodyPr/>
        <a:lstStyle/>
        <a:p>
          <a:pPr rtl="1"/>
          <a:endParaRPr lang="ar-IQ"/>
        </a:p>
      </dgm:t>
    </dgm:pt>
    <dgm:pt modelId="{F3E96669-9E8A-44A0-B63B-FF737A93C1CD}">
      <dgm:prSet phldrT="[Text]"/>
      <dgm:spPr/>
      <dgm:t>
        <a:bodyPr/>
        <a:lstStyle/>
        <a:p>
          <a:pPr rtl="1"/>
          <a:r>
            <a:rPr lang="en-US" dirty="0" smtClean="0"/>
            <a:t>5-Adding substrate ,the </a:t>
          </a:r>
          <a:r>
            <a:rPr lang="en-US" dirty="0" smtClean="0">
              <a:solidFill>
                <a:srgbClr val="FFFF00"/>
              </a:solidFill>
            </a:rPr>
            <a:t>is no  </a:t>
          </a:r>
          <a:r>
            <a:rPr lang="en-US" dirty="0" smtClean="0"/>
            <a:t>enzyme that act on this substrate will remain colorless</a:t>
          </a:r>
          <a:endParaRPr lang="ar-IQ" dirty="0"/>
        </a:p>
      </dgm:t>
    </dgm:pt>
    <dgm:pt modelId="{D850197F-2086-4403-849C-CCBD92B69918}" type="parTrans" cxnId="{48C66E25-0F1F-465B-A5AA-13EDCE41AC62}">
      <dgm:prSet/>
      <dgm:spPr/>
      <dgm:t>
        <a:bodyPr/>
        <a:lstStyle/>
        <a:p>
          <a:pPr rtl="1"/>
          <a:endParaRPr lang="ar-IQ"/>
        </a:p>
      </dgm:t>
    </dgm:pt>
    <dgm:pt modelId="{534FFA52-2D74-4E88-B122-43112D8A9CC4}" type="sibTrans" cxnId="{48C66E25-0F1F-465B-A5AA-13EDCE41AC62}">
      <dgm:prSet/>
      <dgm:spPr/>
      <dgm:t>
        <a:bodyPr/>
        <a:lstStyle/>
        <a:p>
          <a:pPr rtl="1"/>
          <a:endParaRPr lang="ar-IQ"/>
        </a:p>
      </dgm:t>
    </dgm:pt>
    <dgm:pt modelId="{66A9CBB6-D454-4A13-B50D-326468D47E26}">
      <dgm:prSet phldrT="[Text]"/>
      <dgm:spPr/>
      <dgm:t>
        <a:bodyPr/>
        <a:lstStyle/>
        <a:p>
          <a:pPr rtl="1"/>
          <a:endParaRPr lang="ar-IQ" dirty="0"/>
        </a:p>
      </dgm:t>
    </dgm:pt>
    <dgm:pt modelId="{B90F8118-2BF2-4A76-BD84-7D03133EED95}" type="sibTrans" cxnId="{48158D84-8748-4757-BCAD-AEA59CC36DF6}">
      <dgm:prSet/>
      <dgm:spPr/>
      <dgm:t>
        <a:bodyPr/>
        <a:lstStyle/>
        <a:p>
          <a:pPr rtl="1"/>
          <a:endParaRPr lang="ar-IQ"/>
        </a:p>
      </dgm:t>
    </dgm:pt>
    <dgm:pt modelId="{B1F9F797-F354-4063-A724-6C0082072CC3}" type="parTrans" cxnId="{48158D84-8748-4757-BCAD-AEA59CC36DF6}">
      <dgm:prSet/>
      <dgm:spPr/>
      <dgm:t>
        <a:bodyPr/>
        <a:lstStyle/>
        <a:p>
          <a:pPr rtl="1"/>
          <a:endParaRPr lang="ar-IQ"/>
        </a:p>
      </dgm:t>
    </dgm:pt>
    <dgm:pt modelId="{678A4B6D-5586-401C-A55D-32986953A972}" type="pres">
      <dgm:prSet presAssocID="{C88D63D7-3225-4B33-B2EB-35F43FA2E2D0}" presName="Name0" presStyleCnt="0">
        <dgm:presLayoutVars>
          <dgm:dir/>
          <dgm:resizeHandles val="exact"/>
        </dgm:presLayoutVars>
      </dgm:prSet>
      <dgm:spPr/>
    </dgm:pt>
    <dgm:pt modelId="{0D0EA963-F480-4E0B-8356-B918DC6B310E}" type="pres">
      <dgm:prSet presAssocID="{C88D63D7-3225-4B33-B2EB-35F43FA2E2D0}" presName="bkgdShp" presStyleLbl="alignAccFollowNode1" presStyleIdx="0" presStyleCnt="1"/>
      <dgm:spPr/>
    </dgm:pt>
    <dgm:pt modelId="{02873D58-D2A7-40DB-B463-846D061BBE8D}" type="pres">
      <dgm:prSet presAssocID="{C88D63D7-3225-4B33-B2EB-35F43FA2E2D0}" presName="linComp" presStyleCnt="0"/>
      <dgm:spPr/>
    </dgm:pt>
    <dgm:pt modelId="{1E4CBC02-79D0-42DE-A8AD-5911B8748B93}" type="pres">
      <dgm:prSet presAssocID="{E93325DC-B3FE-4C45-8B95-8809673DBC41}" presName="compNode" presStyleCnt="0"/>
      <dgm:spPr/>
    </dgm:pt>
    <dgm:pt modelId="{DC7B2CAC-8BEE-4E61-98BE-9AED0CA9283F}" type="pres">
      <dgm:prSet presAssocID="{E93325DC-B3FE-4C45-8B95-8809673DBC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1DFB7FC-200A-44E5-B474-D56B5C96FF02}" type="pres">
      <dgm:prSet presAssocID="{E93325DC-B3FE-4C45-8B95-8809673DBC41}" presName="invisiNode" presStyleLbl="node1" presStyleIdx="0" presStyleCnt="3"/>
      <dgm:spPr/>
    </dgm:pt>
    <dgm:pt modelId="{20C4F153-3AE2-44A8-8645-14D57CD4C4BA}" type="pres">
      <dgm:prSet presAssocID="{E93325DC-B3FE-4C45-8B95-8809673DBC41}" presName="imagNode" presStyleLbl="fgImgPlace1" presStyleIdx="0" presStyleCnt="3" custLinFactNeighborX="1230" custLinFactNeighborY="27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72A0E5-5074-415E-9CC1-8193823ABAF7}" type="pres">
      <dgm:prSet presAssocID="{99500C20-B5BA-45C6-904C-730090087A99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5517E90C-349C-4BC9-9100-E33A922960B8}" type="pres">
      <dgm:prSet presAssocID="{F3E96669-9E8A-44A0-B63B-FF737A93C1CD}" presName="compNode" presStyleCnt="0"/>
      <dgm:spPr/>
    </dgm:pt>
    <dgm:pt modelId="{DCF079D5-371C-4831-A011-230F17D26151}" type="pres">
      <dgm:prSet presAssocID="{F3E96669-9E8A-44A0-B63B-FF737A93C1CD}" presName="node" presStyleLbl="node1" presStyleIdx="1" presStyleCnt="3" custLinFactNeighborX="5659" custLinFactNeighborY="-31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CE48A4D-BC7D-42EC-AA4E-58E8FD4A3EF8}" type="pres">
      <dgm:prSet presAssocID="{F3E96669-9E8A-44A0-B63B-FF737A93C1CD}" presName="invisiNode" presStyleLbl="node1" presStyleIdx="1" presStyleCnt="3"/>
      <dgm:spPr/>
    </dgm:pt>
    <dgm:pt modelId="{398747E7-D33E-4F4D-8CF9-53005760F07F}" type="pres">
      <dgm:prSet presAssocID="{F3E96669-9E8A-44A0-B63B-FF737A93C1CD}" presName="imagNode" presStyleLbl="fgImgPlace1" presStyleIdx="1" presStyleCnt="3" custLinFactX="11505" custLinFactNeighborX="100000" custLinFactNeighborY="2717"/>
      <dgm:spPr/>
      <dgm:t>
        <a:bodyPr/>
        <a:lstStyle/>
        <a:p>
          <a:pPr rtl="1"/>
          <a:endParaRPr lang="ar-IQ"/>
        </a:p>
      </dgm:t>
    </dgm:pt>
    <dgm:pt modelId="{A35AD584-8C2B-49D6-9AC8-38DE39C4628D}" type="pres">
      <dgm:prSet presAssocID="{534FFA52-2D74-4E88-B122-43112D8A9CC4}" presName="sibTrans" presStyleLbl="sibTrans2D1" presStyleIdx="0" presStyleCnt="0"/>
      <dgm:spPr/>
      <dgm:t>
        <a:bodyPr/>
        <a:lstStyle/>
        <a:p>
          <a:pPr rtl="1"/>
          <a:endParaRPr lang="ar-IQ"/>
        </a:p>
      </dgm:t>
    </dgm:pt>
    <dgm:pt modelId="{4C1D0872-C7B4-47AA-B3DE-4521E8F35DF7}" type="pres">
      <dgm:prSet presAssocID="{66A9CBB6-D454-4A13-B50D-326468D47E26}" presName="compNode" presStyleCnt="0"/>
      <dgm:spPr/>
    </dgm:pt>
    <dgm:pt modelId="{5BC49E7C-90C5-415F-A718-759CD2231042}" type="pres">
      <dgm:prSet presAssocID="{66A9CBB6-D454-4A13-B50D-326468D47E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246CFD5-E764-4504-A2C7-2D8F2237B0C9}" type="pres">
      <dgm:prSet presAssocID="{66A9CBB6-D454-4A13-B50D-326468D47E26}" presName="invisiNode" presStyleLbl="node1" presStyleIdx="2" presStyleCnt="3"/>
      <dgm:spPr/>
    </dgm:pt>
    <dgm:pt modelId="{0823821E-FDE4-4F62-A515-A8E6F0765545}" type="pres">
      <dgm:prSet presAssocID="{66A9CBB6-D454-4A13-B50D-326468D47E26}" presName="imagNode" presStyleLbl="fgImgPlace1" presStyleIdx="2" presStyleCnt="3" custLinFactX="-10063" custLinFactNeighborX="-100000" custLinFactNeighborY="62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8158D84-8748-4757-BCAD-AEA59CC36DF6}" srcId="{C88D63D7-3225-4B33-B2EB-35F43FA2E2D0}" destId="{66A9CBB6-D454-4A13-B50D-326468D47E26}" srcOrd="2" destOrd="0" parTransId="{B1F9F797-F354-4063-A724-6C0082072CC3}" sibTransId="{B90F8118-2BF2-4A76-BD84-7D03133EED95}"/>
    <dgm:cxn modelId="{A4BAF06F-27DF-4612-AC8A-C1483E15DC59}" type="presOf" srcId="{66A9CBB6-D454-4A13-B50D-326468D47E26}" destId="{5BC49E7C-90C5-415F-A718-759CD2231042}" srcOrd="0" destOrd="0" presId="urn:microsoft.com/office/officeart/2005/8/layout/pList2"/>
    <dgm:cxn modelId="{A7DE5FB5-CFDD-4706-958A-19FA42B1AFF6}" type="presOf" srcId="{F3E96669-9E8A-44A0-B63B-FF737A93C1CD}" destId="{DCF079D5-371C-4831-A011-230F17D26151}" srcOrd="0" destOrd="0" presId="urn:microsoft.com/office/officeart/2005/8/layout/pList2"/>
    <dgm:cxn modelId="{528C1AFB-3BE4-4430-B965-A57DFB08C4D8}" srcId="{C88D63D7-3225-4B33-B2EB-35F43FA2E2D0}" destId="{E93325DC-B3FE-4C45-8B95-8809673DBC41}" srcOrd="0" destOrd="0" parTransId="{49BDE765-A99C-490C-A97E-CD4A4EF447AD}" sibTransId="{99500C20-B5BA-45C6-904C-730090087A99}"/>
    <dgm:cxn modelId="{37EB18AB-1139-451C-87B0-C0F99843603F}" type="presOf" srcId="{C88D63D7-3225-4B33-B2EB-35F43FA2E2D0}" destId="{678A4B6D-5586-401C-A55D-32986953A972}" srcOrd="0" destOrd="0" presId="urn:microsoft.com/office/officeart/2005/8/layout/pList2"/>
    <dgm:cxn modelId="{01D70831-D905-47E2-B2C5-693A16A75F23}" type="presOf" srcId="{E93325DC-B3FE-4C45-8B95-8809673DBC41}" destId="{DC7B2CAC-8BEE-4E61-98BE-9AED0CA9283F}" srcOrd="0" destOrd="0" presId="urn:microsoft.com/office/officeart/2005/8/layout/pList2"/>
    <dgm:cxn modelId="{48C66E25-0F1F-465B-A5AA-13EDCE41AC62}" srcId="{C88D63D7-3225-4B33-B2EB-35F43FA2E2D0}" destId="{F3E96669-9E8A-44A0-B63B-FF737A93C1CD}" srcOrd="1" destOrd="0" parTransId="{D850197F-2086-4403-849C-CCBD92B69918}" sibTransId="{534FFA52-2D74-4E88-B122-43112D8A9CC4}"/>
    <dgm:cxn modelId="{682AA8AD-7411-4B9D-8207-B9AB5C260987}" type="presOf" srcId="{99500C20-B5BA-45C6-904C-730090087A99}" destId="{0472A0E5-5074-415E-9CC1-8193823ABAF7}" srcOrd="0" destOrd="0" presId="urn:microsoft.com/office/officeart/2005/8/layout/pList2"/>
    <dgm:cxn modelId="{1B4D8758-BA01-4435-979C-1731DBAC6A7C}" type="presOf" srcId="{534FFA52-2D74-4E88-B122-43112D8A9CC4}" destId="{A35AD584-8C2B-49D6-9AC8-38DE39C4628D}" srcOrd="0" destOrd="0" presId="urn:microsoft.com/office/officeart/2005/8/layout/pList2"/>
    <dgm:cxn modelId="{C2FD5452-6E97-4958-B4DB-8E5F7D414D35}" type="presParOf" srcId="{678A4B6D-5586-401C-A55D-32986953A972}" destId="{0D0EA963-F480-4E0B-8356-B918DC6B310E}" srcOrd="0" destOrd="0" presId="urn:microsoft.com/office/officeart/2005/8/layout/pList2"/>
    <dgm:cxn modelId="{98DF0B6B-2091-493E-92C9-065721A81E13}" type="presParOf" srcId="{678A4B6D-5586-401C-A55D-32986953A972}" destId="{02873D58-D2A7-40DB-B463-846D061BBE8D}" srcOrd="1" destOrd="0" presId="urn:microsoft.com/office/officeart/2005/8/layout/pList2"/>
    <dgm:cxn modelId="{20518F61-8088-4D99-B6DF-6D61B8D7634E}" type="presParOf" srcId="{02873D58-D2A7-40DB-B463-846D061BBE8D}" destId="{1E4CBC02-79D0-42DE-A8AD-5911B8748B93}" srcOrd="0" destOrd="0" presId="urn:microsoft.com/office/officeart/2005/8/layout/pList2"/>
    <dgm:cxn modelId="{9E408EB9-18BE-4B13-857A-AF13EC22AE22}" type="presParOf" srcId="{1E4CBC02-79D0-42DE-A8AD-5911B8748B93}" destId="{DC7B2CAC-8BEE-4E61-98BE-9AED0CA9283F}" srcOrd="0" destOrd="0" presId="urn:microsoft.com/office/officeart/2005/8/layout/pList2"/>
    <dgm:cxn modelId="{A0539AB5-7CF5-4EEE-9C9F-D7CFE2154E91}" type="presParOf" srcId="{1E4CBC02-79D0-42DE-A8AD-5911B8748B93}" destId="{A1DFB7FC-200A-44E5-B474-D56B5C96FF02}" srcOrd="1" destOrd="0" presId="urn:microsoft.com/office/officeart/2005/8/layout/pList2"/>
    <dgm:cxn modelId="{5F4234FA-B697-4BEF-9525-1D4C596C2279}" type="presParOf" srcId="{1E4CBC02-79D0-42DE-A8AD-5911B8748B93}" destId="{20C4F153-3AE2-44A8-8645-14D57CD4C4BA}" srcOrd="2" destOrd="0" presId="urn:microsoft.com/office/officeart/2005/8/layout/pList2"/>
    <dgm:cxn modelId="{5A81FFFA-BA8A-4407-B535-792C814076D0}" type="presParOf" srcId="{02873D58-D2A7-40DB-B463-846D061BBE8D}" destId="{0472A0E5-5074-415E-9CC1-8193823ABAF7}" srcOrd="1" destOrd="0" presId="urn:microsoft.com/office/officeart/2005/8/layout/pList2"/>
    <dgm:cxn modelId="{9B39681A-A969-448C-A593-A8D28D05BCAC}" type="presParOf" srcId="{02873D58-D2A7-40DB-B463-846D061BBE8D}" destId="{5517E90C-349C-4BC9-9100-E33A922960B8}" srcOrd="2" destOrd="0" presId="urn:microsoft.com/office/officeart/2005/8/layout/pList2"/>
    <dgm:cxn modelId="{4E18AF7E-7317-4512-B148-A128E06708A3}" type="presParOf" srcId="{5517E90C-349C-4BC9-9100-E33A922960B8}" destId="{DCF079D5-371C-4831-A011-230F17D26151}" srcOrd="0" destOrd="0" presId="urn:microsoft.com/office/officeart/2005/8/layout/pList2"/>
    <dgm:cxn modelId="{D24D1141-008B-4349-8651-73BE7C99759C}" type="presParOf" srcId="{5517E90C-349C-4BC9-9100-E33A922960B8}" destId="{6CE48A4D-BC7D-42EC-AA4E-58E8FD4A3EF8}" srcOrd="1" destOrd="0" presId="urn:microsoft.com/office/officeart/2005/8/layout/pList2"/>
    <dgm:cxn modelId="{7E2B7096-486B-43A0-BAC8-06DBD9F66A79}" type="presParOf" srcId="{5517E90C-349C-4BC9-9100-E33A922960B8}" destId="{398747E7-D33E-4F4D-8CF9-53005760F07F}" srcOrd="2" destOrd="0" presId="urn:microsoft.com/office/officeart/2005/8/layout/pList2"/>
    <dgm:cxn modelId="{BF687E97-8EDF-413B-826A-CA709077E1AF}" type="presParOf" srcId="{02873D58-D2A7-40DB-B463-846D061BBE8D}" destId="{A35AD584-8C2B-49D6-9AC8-38DE39C4628D}" srcOrd="3" destOrd="0" presId="urn:microsoft.com/office/officeart/2005/8/layout/pList2"/>
    <dgm:cxn modelId="{F3C5153E-025E-4DBC-AB10-DE30893E7C56}" type="presParOf" srcId="{02873D58-D2A7-40DB-B463-846D061BBE8D}" destId="{4C1D0872-C7B4-47AA-B3DE-4521E8F35DF7}" srcOrd="4" destOrd="0" presId="urn:microsoft.com/office/officeart/2005/8/layout/pList2"/>
    <dgm:cxn modelId="{06F10747-9913-4EEB-B6EA-9A80EC306CB4}" type="presParOf" srcId="{4C1D0872-C7B4-47AA-B3DE-4521E8F35DF7}" destId="{5BC49E7C-90C5-415F-A718-759CD2231042}" srcOrd="0" destOrd="0" presId="urn:microsoft.com/office/officeart/2005/8/layout/pList2"/>
    <dgm:cxn modelId="{EB497DB9-D355-4FB9-94F5-E46094E16B1D}" type="presParOf" srcId="{4C1D0872-C7B4-47AA-B3DE-4521E8F35DF7}" destId="{3246CFD5-E764-4504-A2C7-2D8F2237B0C9}" srcOrd="1" destOrd="0" presId="urn:microsoft.com/office/officeart/2005/8/layout/pList2"/>
    <dgm:cxn modelId="{678CC75C-1865-4C70-AE97-1F59944A41F0}" type="presParOf" srcId="{4C1D0872-C7B4-47AA-B3DE-4521E8F35DF7}" destId="{0823821E-FDE4-4F62-A515-A8E6F076554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41DAB-38A3-4ED0-9A1F-8A874F2AC9A8}">
      <dsp:nvSpPr>
        <dsp:cNvPr id="0" name=""/>
        <dsp:cNvSpPr/>
      </dsp:nvSpPr>
      <dsp:spPr>
        <a:xfrm rot="16200000">
          <a:off x="-1813901" y="3306419"/>
          <a:ext cx="4659535" cy="19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3118" bIns="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400" kern="1200"/>
        </a:p>
      </dsp:txBody>
      <dsp:txXfrm>
        <a:off x="-1813901" y="3306419"/>
        <a:ext cx="4659535" cy="196291"/>
      </dsp:txXfrm>
    </dsp:sp>
    <dsp:sp modelId="{040CBC32-CB7C-40CF-89E6-7C7C0DBAB1E6}">
      <dsp:nvSpPr>
        <dsp:cNvPr id="0" name=""/>
        <dsp:cNvSpPr/>
      </dsp:nvSpPr>
      <dsp:spPr>
        <a:xfrm>
          <a:off x="0" y="2811546"/>
          <a:ext cx="1833073" cy="2306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73118" rIns="14224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1-AB coated and specific for Ag.</a:t>
          </a:r>
          <a:endParaRPr lang="ar-IQ" sz="2000" kern="1200" dirty="0"/>
        </a:p>
      </dsp:txBody>
      <dsp:txXfrm>
        <a:off x="0" y="2811546"/>
        <a:ext cx="1833073" cy="2306190"/>
      </dsp:txXfrm>
    </dsp:sp>
    <dsp:sp modelId="{16D0E092-8CDF-4C94-99F4-FF74710BFA49}">
      <dsp:nvSpPr>
        <dsp:cNvPr id="0" name=""/>
        <dsp:cNvSpPr/>
      </dsp:nvSpPr>
      <dsp:spPr>
        <a:xfrm>
          <a:off x="-29422" y="182338"/>
          <a:ext cx="1952696" cy="20592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D3CD1-B03A-448C-A6B5-6CC19DEC8D2B}">
      <dsp:nvSpPr>
        <dsp:cNvPr id="0" name=""/>
        <dsp:cNvSpPr/>
      </dsp:nvSpPr>
      <dsp:spPr>
        <a:xfrm rot="16200000">
          <a:off x="1317444" y="3525987"/>
          <a:ext cx="4659535" cy="19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3118" bIns="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400" kern="1200"/>
        </a:p>
      </dsp:txBody>
      <dsp:txXfrm>
        <a:off x="1317444" y="3525987"/>
        <a:ext cx="4659535" cy="196291"/>
      </dsp:txXfrm>
    </dsp:sp>
    <dsp:sp modelId="{F8D2A579-8CAA-40B4-8030-78420689CB88}">
      <dsp:nvSpPr>
        <dsp:cNvPr id="0" name=""/>
        <dsp:cNvSpPr/>
      </dsp:nvSpPr>
      <dsp:spPr>
        <a:xfrm>
          <a:off x="2542059" y="3048284"/>
          <a:ext cx="2131655" cy="2054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73118" rIns="227584" bIns="227584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2-In case Ag present in sample</a:t>
          </a:r>
          <a:endParaRPr lang="ar-IQ" sz="2500" kern="1200" dirty="0"/>
        </a:p>
      </dsp:txBody>
      <dsp:txXfrm>
        <a:off x="2542059" y="3048284"/>
        <a:ext cx="2131655" cy="2054156"/>
      </dsp:txXfrm>
    </dsp:sp>
    <dsp:sp modelId="{2B3271FA-BA55-472B-B28B-B32F0DF162C0}">
      <dsp:nvSpPr>
        <dsp:cNvPr id="0" name=""/>
        <dsp:cNvSpPr/>
      </dsp:nvSpPr>
      <dsp:spPr>
        <a:xfrm>
          <a:off x="2285999" y="228600"/>
          <a:ext cx="2956482" cy="249836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7DF5-6586-42C6-9C16-5B985BAE1F76}">
      <dsp:nvSpPr>
        <dsp:cNvPr id="0" name=""/>
        <dsp:cNvSpPr/>
      </dsp:nvSpPr>
      <dsp:spPr>
        <a:xfrm rot="16200000">
          <a:off x="4727006" y="3563480"/>
          <a:ext cx="4659535" cy="19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3118" bIns="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1400" kern="1200"/>
        </a:p>
      </dsp:txBody>
      <dsp:txXfrm>
        <a:off x="4727006" y="3563480"/>
        <a:ext cx="4659535" cy="196291"/>
      </dsp:txXfrm>
    </dsp:sp>
    <dsp:sp modelId="{40DEAC1C-73CF-45FE-87A2-A0528C2A1D76}">
      <dsp:nvSpPr>
        <dsp:cNvPr id="0" name=""/>
        <dsp:cNvSpPr/>
      </dsp:nvSpPr>
      <dsp:spPr>
        <a:xfrm>
          <a:off x="5580634" y="3114946"/>
          <a:ext cx="3267894" cy="1532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73118" rIns="220472" bIns="220472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3-Addind 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AB,Also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specifc</a:t>
          </a:r>
          <a:r>
            <a:rPr lang="en-US" sz="2400" kern="1200" dirty="0" smtClean="0"/>
            <a:t> for Ag.</a:t>
          </a:r>
          <a:endParaRPr lang="ar-IQ" sz="2400" kern="1200" dirty="0"/>
        </a:p>
      </dsp:txBody>
      <dsp:txXfrm>
        <a:off x="5580634" y="3114946"/>
        <a:ext cx="3267894" cy="1532101"/>
      </dsp:txXfrm>
    </dsp:sp>
    <dsp:sp modelId="{44BDCDCF-7960-4E9C-A037-D41F07480E17}">
      <dsp:nvSpPr>
        <dsp:cNvPr id="0" name=""/>
        <dsp:cNvSpPr/>
      </dsp:nvSpPr>
      <dsp:spPr>
        <a:xfrm>
          <a:off x="5577977" y="85245"/>
          <a:ext cx="3214334" cy="257335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AECB7-D182-4A4E-A7C2-286F66996190}">
      <dsp:nvSpPr>
        <dsp:cNvPr id="0" name=""/>
        <dsp:cNvSpPr/>
      </dsp:nvSpPr>
      <dsp:spPr>
        <a:xfrm>
          <a:off x="0" y="0"/>
          <a:ext cx="8915400" cy="27567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ABF80-15A9-463D-8981-FF19E01A0848}">
      <dsp:nvSpPr>
        <dsp:cNvPr id="0" name=""/>
        <dsp:cNvSpPr/>
      </dsp:nvSpPr>
      <dsp:spPr>
        <a:xfrm>
          <a:off x="268485" y="13571"/>
          <a:ext cx="3989728" cy="27296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95FF8-A300-4F6E-B99C-D596B8290739}">
      <dsp:nvSpPr>
        <dsp:cNvPr id="0" name=""/>
        <dsp:cNvSpPr/>
      </dsp:nvSpPr>
      <dsp:spPr>
        <a:xfrm rot="10800000">
          <a:off x="268485" y="2756773"/>
          <a:ext cx="3989728" cy="33693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t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4-Adding substrate </a:t>
          </a:r>
          <a:endParaRPr lang="ar-IQ" sz="4600" kern="1200" dirty="0"/>
        </a:p>
      </dsp:txBody>
      <dsp:txXfrm rot="10800000">
        <a:off x="372105" y="2756773"/>
        <a:ext cx="3782488" cy="3265769"/>
      </dsp:txXfrm>
    </dsp:sp>
    <dsp:sp modelId="{E4B09694-0E64-498F-BA0E-ACB8A5AEF346}">
      <dsp:nvSpPr>
        <dsp:cNvPr id="0" name=""/>
        <dsp:cNvSpPr/>
      </dsp:nvSpPr>
      <dsp:spPr>
        <a:xfrm>
          <a:off x="4657186" y="6"/>
          <a:ext cx="3989728" cy="2756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4DAA-824A-419E-B6BA-3477BED06C9C}">
      <dsp:nvSpPr>
        <dsp:cNvPr id="0" name=""/>
        <dsp:cNvSpPr/>
      </dsp:nvSpPr>
      <dsp:spPr>
        <a:xfrm rot="10800000">
          <a:off x="4657186" y="2756773"/>
          <a:ext cx="3989728" cy="33693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t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5-Adding stop solution Will give stable color </a:t>
          </a:r>
          <a:endParaRPr lang="ar-IQ" sz="4600" kern="1200" dirty="0"/>
        </a:p>
      </dsp:txBody>
      <dsp:txXfrm rot="10800000">
        <a:off x="4760806" y="2756773"/>
        <a:ext cx="3782488" cy="3265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2FD6E-1EBF-4350-B4A8-327A225B95C3}">
      <dsp:nvSpPr>
        <dsp:cNvPr id="0" name=""/>
        <dsp:cNvSpPr/>
      </dsp:nvSpPr>
      <dsp:spPr>
        <a:xfrm>
          <a:off x="0" y="0"/>
          <a:ext cx="8991600" cy="26539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1BE52-0C8C-4DB5-8666-2F7024654EBD}">
      <dsp:nvSpPr>
        <dsp:cNvPr id="0" name=""/>
        <dsp:cNvSpPr/>
      </dsp:nvSpPr>
      <dsp:spPr>
        <a:xfrm>
          <a:off x="269748" y="353853"/>
          <a:ext cx="2641282" cy="19461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61513-35E1-4B8E-B69A-6881DE62E2EE}">
      <dsp:nvSpPr>
        <dsp:cNvPr id="0" name=""/>
        <dsp:cNvSpPr/>
      </dsp:nvSpPr>
      <dsp:spPr>
        <a:xfrm rot="10800000">
          <a:off x="269748" y="2653903"/>
          <a:ext cx="2641282" cy="3243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1- AB coated well </a:t>
          </a:r>
          <a:endParaRPr lang="ar-IQ" sz="3800" kern="1200" dirty="0"/>
        </a:p>
      </dsp:txBody>
      <dsp:txXfrm rot="10800000">
        <a:off x="350977" y="2653903"/>
        <a:ext cx="2478824" cy="3162430"/>
      </dsp:txXfrm>
    </dsp:sp>
    <dsp:sp modelId="{CDC2E3AA-3D0C-4C13-A8C6-E7B5ACAE770E}">
      <dsp:nvSpPr>
        <dsp:cNvPr id="0" name=""/>
        <dsp:cNvSpPr/>
      </dsp:nvSpPr>
      <dsp:spPr>
        <a:xfrm>
          <a:off x="3175158" y="353853"/>
          <a:ext cx="2641282" cy="19461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5B881-3DF4-4160-92D7-1354E3C590B5}">
      <dsp:nvSpPr>
        <dsp:cNvPr id="0" name=""/>
        <dsp:cNvSpPr/>
      </dsp:nvSpPr>
      <dsp:spPr>
        <a:xfrm rot="10800000">
          <a:off x="3175158" y="2653903"/>
          <a:ext cx="2641282" cy="3243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2-In case Ag not present in sample</a:t>
          </a:r>
          <a:endParaRPr lang="ar-IQ" sz="3800" kern="1200" dirty="0"/>
        </a:p>
      </dsp:txBody>
      <dsp:txXfrm rot="10800000">
        <a:off x="3256387" y="2653903"/>
        <a:ext cx="2478824" cy="3162430"/>
      </dsp:txXfrm>
    </dsp:sp>
    <dsp:sp modelId="{94565A03-3F51-4B7B-BAE8-6DE7EE9667F8}">
      <dsp:nvSpPr>
        <dsp:cNvPr id="0" name=""/>
        <dsp:cNvSpPr/>
      </dsp:nvSpPr>
      <dsp:spPr>
        <a:xfrm>
          <a:off x="6080569" y="353853"/>
          <a:ext cx="2641282" cy="19461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6DE94-B8FA-4342-90B5-43E37B2FD3EA}">
      <dsp:nvSpPr>
        <dsp:cNvPr id="0" name=""/>
        <dsp:cNvSpPr/>
      </dsp:nvSpPr>
      <dsp:spPr>
        <a:xfrm rot="10800000">
          <a:off x="6080569" y="2653903"/>
          <a:ext cx="2641282" cy="32436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3-Adding 2</a:t>
          </a:r>
          <a:r>
            <a:rPr lang="en-US" sz="3800" kern="1200" baseline="30000" dirty="0" smtClean="0"/>
            <a:t>nd</a:t>
          </a:r>
          <a:r>
            <a:rPr lang="en-US" sz="3800" kern="1200" dirty="0" smtClean="0"/>
            <a:t> AB ,Not bind,</a:t>
          </a:r>
          <a:endParaRPr lang="ar-IQ" sz="3800" kern="1200" dirty="0"/>
        </a:p>
      </dsp:txBody>
      <dsp:txXfrm rot="10800000">
        <a:off x="6161798" y="2653903"/>
        <a:ext cx="2478824" cy="3162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831F7-671F-4A37-AC48-DB510A53BC8C}">
      <dsp:nvSpPr>
        <dsp:cNvPr id="0" name=""/>
        <dsp:cNvSpPr/>
      </dsp:nvSpPr>
      <dsp:spPr>
        <a:xfrm>
          <a:off x="0" y="0"/>
          <a:ext cx="8991600" cy="27567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21A7E-D6E3-4A46-BBAB-FDDB4CA642DA}">
      <dsp:nvSpPr>
        <dsp:cNvPr id="0" name=""/>
        <dsp:cNvSpPr/>
      </dsp:nvSpPr>
      <dsp:spPr>
        <a:xfrm>
          <a:off x="269748" y="367569"/>
          <a:ext cx="2641282" cy="20216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C46F2-1142-4693-90F1-7427BBFF9403}">
      <dsp:nvSpPr>
        <dsp:cNvPr id="0" name=""/>
        <dsp:cNvSpPr/>
      </dsp:nvSpPr>
      <dsp:spPr>
        <a:xfrm rot="10800000">
          <a:off x="269748" y="2756773"/>
          <a:ext cx="2641282" cy="33693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4-After washing the 2</a:t>
          </a:r>
          <a:r>
            <a:rPr lang="en-US" sz="3300" kern="1200" baseline="30000" dirty="0" smtClean="0"/>
            <a:t>nd</a:t>
          </a:r>
          <a:r>
            <a:rPr lang="en-US" sz="3300" kern="1200" dirty="0" smtClean="0"/>
            <a:t> AB removed </a:t>
          </a:r>
          <a:endParaRPr lang="ar-IQ" sz="3300" kern="1200" dirty="0"/>
        </a:p>
      </dsp:txBody>
      <dsp:txXfrm rot="10800000">
        <a:off x="350977" y="2756773"/>
        <a:ext cx="2478824" cy="3288160"/>
      </dsp:txXfrm>
    </dsp:sp>
    <dsp:sp modelId="{59A7301C-9051-409F-B905-4D8553678B03}">
      <dsp:nvSpPr>
        <dsp:cNvPr id="0" name=""/>
        <dsp:cNvSpPr/>
      </dsp:nvSpPr>
      <dsp:spPr>
        <a:xfrm>
          <a:off x="3175158" y="416776"/>
          <a:ext cx="2641282" cy="20216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CF804-5B74-43B5-A701-56B9C3A30711}">
      <dsp:nvSpPr>
        <dsp:cNvPr id="0" name=""/>
        <dsp:cNvSpPr/>
      </dsp:nvSpPr>
      <dsp:spPr>
        <a:xfrm rot="10800000">
          <a:off x="3175158" y="2756773"/>
          <a:ext cx="2641282" cy="33693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5-After adding substrate the well remain colorless </a:t>
          </a:r>
          <a:endParaRPr lang="ar-IQ" sz="3300" kern="1200" dirty="0"/>
        </a:p>
      </dsp:txBody>
      <dsp:txXfrm rot="10800000">
        <a:off x="3256387" y="2756773"/>
        <a:ext cx="2478824" cy="3288160"/>
      </dsp:txXfrm>
    </dsp:sp>
    <dsp:sp modelId="{0C69E222-DD78-4FC2-9792-E04A0904C826}">
      <dsp:nvSpPr>
        <dsp:cNvPr id="0" name=""/>
        <dsp:cNvSpPr/>
      </dsp:nvSpPr>
      <dsp:spPr>
        <a:xfrm>
          <a:off x="6080569" y="367569"/>
          <a:ext cx="2641282" cy="202163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4C64-1E85-49B9-B2E1-F11C92CFB3A9}">
      <dsp:nvSpPr>
        <dsp:cNvPr id="0" name=""/>
        <dsp:cNvSpPr/>
      </dsp:nvSpPr>
      <dsp:spPr>
        <a:xfrm rot="10800000">
          <a:off x="6080569" y="2756773"/>
          <a:ext cx="2641282" cy="33693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3300" kern="1200"/>
        </a:p>
      </dsp:txBody>
      <dsp:txXfrm rot="10800000">
        <a:off x="6161798" y="2756773"/>
        <a:ext cx="2478824" cy="328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32520-621B-4FCA-B84E-2F3DDE54C8FC}">
      <dsp:nvSpPr>
        <dsp:cNvPr id="0" name=""/>
        <dsp:cNvSpPr/>
      </dsp:nvSpPr>
      <dsp:spPr>
        <a:xfrm>
          <a:off x="0" y="0"/>
          <a:ext cx="9067800" cy="30861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6DDD9-AD89-480F-8532-0BE2A9D62CB2}">
      <dsp:nvSpPr>
        <dsp:cNvPr id="0" name=""/>
        <dsp:cNvSpPr/>
      </dsp:nvSpPr>
      <dsp:spPr>
        <a:xfrm>
          <a:off x="272034" y="411480"/>
          <a:ext cx="2663666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41B2C-6B40-4F66-B6DE-113F4760484A}">
      <dsp:nvSpPr>
        <dsp:cNvPr id="0" name=""/>
        <dsp:cNvSpPr/>
      </dsp:nvSpPr>
      <dsp:spPr>
        <a:xfrm rot="10800000">
          <a:off x="272034" y="3086099"/>
          <a:ext cx="2663666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1-Ag bound to well</a:t>
          </a:r>
          <a:endParaRPr lang="ar-IQ" sz="3500" kern="1200" dirty="0"/>
        </a:p>
      </dsp:txBody>
      <dsp:txXfrm rot="10800000">
        <a:off x="353951" y="3086099"/>
        <a:ext cx="2499832" cy="3689983"/>
      </dsp:txXfrm>
    </dsp:sp>
    <dsp:sp modelId="{9876792B-47D8-499A-B188-22AC8AF3DE7C}">
      <dsp:nvSpPr>
        <dsp:cNvPr id="0" name=""/>
        <dsp:cNvSpPr/>
      </dsp:nvSpPr>
      <dsp:spPr>
        <a:xfrm>
          <a:off x="3202066" y="411480"/>
          <a:ext cx="2663666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39CF-5631-49EB-A5AB-A0326E081D56}">
      <dsp:nvSpPr>
        <dsp:cNvPr id="0" name=""/>
        <dsp:cNvSpPr/>
      </dsp:nvSpPr>
      <dsp:spPr>
        <a:xfrm rot="10800000">
          <a:off x="3202066" y="3086099"/>
          <a:ext cx="2663666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2-Adding sample serum(If  contain AB will bind to Ag)</a:t>
          </a:r>
          <a:endParaRPr lang="ar-IQ" sz="3500" kern="1200" dirty="0"/>
        </a:p>
      </dsp:txBody>
      <dsp:txXfrm rot="10800000">
        <a:off x="3283983" y="3086099"/>
        <a:ext cx="2499832" cy="3689983"/>
      </dsp:txXfrm>
    </dsp:sp>
    <dsp:sp modelId="{9C56DB79-F23A-462C-8555-1E267FDFD242}">
      <dsp:nvSpPr>
        <dsp:cNvPr id="0" name=""/>
        <dsp:cNvSpPr/>
      </dsp:nvSpPr>
      <dsp:spPr>
        <a:xfrm>
          <a:off x="6132099" y="411480"/>
          <a:ext cx="2663666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C9D0-2856-4C9A-9FBD-3FE48682352D}">
      <dsp:nvSpPr>
        <dsp:cNvPr id="0" name=""/>
        <dsp:cNvSpPr/>
      </dsp:nvSpPr>
      <dsp:spPr>
        <a:xfrm rot="10800000">
          <a:off x="6132099" y="3086099"/>
          <a:ext cx="2663666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t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3-Adding 2</a:t>
          </a:r>
          <a:r>
            <a:rPr lang="en-US" sz="3500" kern="1200" baseline="30000" dirty="0" smtClean="0"/>
            <a:t>nd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Ab</a:t>
          </a:r>
          <a:r>
            <a:rPr lang="en-US" sz="3500" kern="1200" dirty="0" smtClean="0"/>
            <a:t> ,specific to primary AB</a:t>
          </a:r>
          <a:endParaRPr lang="ar-IQ" sz="3500" kern="1200" dirty="0"/>
        </a:p>
      </dsp:txBody>
      <dsp:txXfrm rot="10800000">
        <a:off x="6214016" y="3086099"/>
        <a:ext cx="2499832" cy="3689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EA963-F480-4E0B-8356-B918DC6B310E}">
      <dsp:nvSpPr>
        <dsp:cNvPr id="0" name=""/>
        <dsp:cNvSpPr/>
      </dsp:nvSpPr>
      <dsp:spPr>
        <a:xfrm>
          <a:off x="0" y="0"/>
          <a:ext cx="9067800" cy="29832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4F153-3AE2-44A8-8645-14D57CD4C4BA}">
      <dsp:nvSpPr>
        <dsp:cNvPr id="0" name=""/>
        <dsp:cNvSpPr/>
      </dsp:nvSpPr>
      <dsp:spPr>
        <a:xfrm>
          <a:off x="272034" y="397764"/>
          <a:ext cx="2663666" cy="2187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B2CAC-8BEE-4E61-98BE-9AED0CA9283F}">
      <dsp:nvSpPr>
        <dsp:cNvPr id="0" name=""/>
        <dsp:cNvSpPr/>
      </dsp:nvSpPr>
      <dsp:spPr>
        <a:xfrm rot="10800000">
          <a:off x="272034" y="2983229"/>
          <a:ext cx="2663666" cy="3646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4-Adding substrate ,the enzyme will produce </a:t>
          </a:r>
          <a:r>
            <a:rPr lang="en-US" sz="2800" kern="1200" dirty="0" err="1" smtClean="0"/>
            <a:t>color,change</a:t>
          </a:r>
          <a:r>
            <a:rPr lang="en-US" sz="2800" kern="1200" dirty="0" smtClean="0"/>
            <a:t> from colorless to color</a:t>
          </a:r>
          <a:endParaRPr lang="ar-IQ" sz="2800" kern="1200" dirty="0"/>
        </a:p>
      </dsp:txBody>
      <dsp:txXfrm rot="10800000">
        <a:off x="353951" y="2983229"/>
        <a:ext cx="2499832" cy="3564253"/>
      </dsp:txXfrm>
    </dsp:sp>
    <dsp:sp modelId="{398747E7-D33E-4F4D-8CF9-53005760F07F}">
      <dsp:nvSpPr>
        <dsp:cNvPr id="0" name=""/>
        <dsp:cNvSpPr/>
      </dsp:nvSpPr>
      <dsp:spPr>
        <a:xfrm>
          <a:off x="6172187" y="457203"/>
          <a:ext cx="2663666" cy="2187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079D5-371C-4831-A011-230F17D26151}">
      <dsp:nvSpPr>
        <dsp:cNvPr id="0" name=""/>
        <dsp:cNvSpPr/>
      </dsp:nvSpPr>
      <dsp:spPr>
        <a:xfrm rot="10800000">
          <a:off x="3202066" y="2983229"/>
          <a:ext cx="2663666" cy="3646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5-After incubation period adding stop </a:t>
          </a:r>
          <a:r>
            <a:rPr lang="en-US" sz="2800" kern="1200" dirty="0" err="1" smtClean="0"/>
            <a:t>solution,to</a:t>
          </a:r>
          <a:r>
            <a:rPr lang="en-US" sz="2800" kern="1200" dirty="0" smtClean="0"/>
            <a:t> stop the reaction. </a:t>
          </a:r>
          <a:endParaRPr lang="ar-IQ" sz="2800" kern="1200" dirty="0"/>
        </a:p>
      </dsp:txBody>
      <dsp:txXfrm rot="10800000">
        <a:off x="3283983" y="2983229"/>
        <a:ext cx="2499832" cy="3564253"/>
      </dsp:txXfrm>
    </dsp:sp>
    <dsp:sp modelId="{0823821E-FDE4-4F62-A515-A8E6F0765545}">
      <dsp:nvSpPr>
        <dsp:cNvPr id="0" name=""/>
        <dsp:cNvSpPr/>
      </dsp:nvSpPr>
      <dsp:spPr>
        <a:xfrm>
          <a:off x="3200388" y="457203"/>
          <a:ext cx="2663666" cy="2187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49E7C-90C5-415F-A718-759CD2231042}">
      <dsp:nvSpPr>
        <dsp:cNvPr id="0" name=""/>
        <dsp:cNvSpPr/>
      </dsp:nvSpPr>
      <dsp:spPr>
        <a:xfrm rot="10800000">
          <a:off x="6132099" y="2983229"/>
          <a:ext cx="2663666" cy="3646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6-Plate reader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800" kern="1200" dirty="0"/>
        </a:p>
      </dsp:txBody>
      <dsp:txXfrm rot="10800000">
        <a:off x="6214016" y="2983229"/>
        <a:ext cx="2499832" cy="3564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32520-621B-4FCA-B84E-2F3DDE54C8FC}">
      <dsp:nvSpPr>
        <dsp:cNvPr id="0" name=""/>
        <dsp:cNvSpPr/>
      </dsp:nvSpPr>
      <dsp:spPr>
        <a:xfrm>
          <a:off x="0" y="0"/>
          <a:ext cx="9067800" cy="30861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6DDD9-AD89-480F-8532-0BE2A9D62CB2}">
      <dsp:nvSpPr>
        <dsp:cNvPr id="0" name=""/>
        <dsp:cNvSpPr/>
      </dsp:nvSpPr>
      <dsp:spPr>
        <a:xfrm>
          <a:off x="272034" y="411480"/>
          <a:ext cx="2663666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41B2C-6B40-4F66-B6DE-113F4760484A}">
      <dsp:nvSpPr>
        <dsp:cNvPr id="0" name=""/>
        <dsp:cNvSpPr/>
      </dsp:nvSpPr>
      <dsp:spPr>
        <a:xfrm rot="10800000">
          <a:off x="272034" y="3086099"/>
          <a:ext cx="2663666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1-Ag bound to well</a:t>
          </a:r>
          <a:endParaRPr lang="ar-IQ" sz="2900" kern="1200" dirty="0"/>
        </a:p>
      </dsp:txBody>
      <dsp:txXfrm rot="10800000">
        <a:off x="353951" y="3086099"/>
        <a:ext cx="2499832" cy="3689983"/>
      </dsp:txXfrm>
    </dsp:sp>
    <dsp:sp modelId="{9876792B-47D8-499A-B188-22AC8AF3DE7C}">
      <dsp:nvSpPr>
        <dsp:cNvPr id="0" name=""/>
        <dsp:cNvSpPr/>
      </dsp:nvSpPr>
      <dsp:spPr>
        <a:xfrm>
          <a:off x="3202066" y="411480"/>
          <a:ext cx="2663666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39CF-5631-49EB-A5AB-A0326E081D56}">
      <dsp:nvSpPr>
        <dsp:cNvPr id="0" name=""/>
        <dsp:cNvSpPr/>
      </dsp:nvSpPr>
      <dsp:spPr>
        <a:xfrm rot="10800000">
          <a:off x="3202066" y="3086099"/>
          <a:ext cx="2663666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2-Adding sample serum(If </a:t>
          </a:r>
          <a:r>
            <a:rPr lang="en-US" sz="2900" kern="1200" dirty="0" smtClean="0">
              <a:solidFill>
                <a:srgbClr val="FFFF00"/>
              </a:solidFill>
            </a:rPr>
            <a:t>Not</a:t>
          </a:r>
          <a:r>
            <a:rPr lang="en-US" sz="2900" kern="1200" dirty="0" smtClean="0"/>
            <a:t>  contain </a:t>
          </a:r>
          <a:r>
            <a:rPr lang="en-US" sz="2900" kern="1200" dirty="0" err="1" smtClean="0"/>
            <a:t>AB,After</a:t>
          </a:r>
          <a:r>
            <a:rPr lang="en-US" sz="2900" kern="1200" dirty="0" smtClean="0"/>
            <a:t> wash there is no binding to Ag)</a:t>
          </a:r>
          <a:endParaRPr lang="ar-IQ" sz="2900" kern="1200" dirty="0"/>
        </a:p>
      </dsp:txBody>
      <dsp:txXfrm rot="10800000">
        <a:off x="3283983" y="3086099"/>
        <a:ext cx="2499832" cy="3689983"/>
      </dsp:txXfrm>
    </dsp:sp>
    <dsp:sp modelId="{9C56DB79-F23A-462C-8555-1E267FDFD242}">
      <dsp:nvSpPr>
        <dsp:cNvPr id="0" name=""/>
        <dsp:cNvSpPr/>
      </dsp:nvSpPr>
      <dsp:spPr>
        <a:xfrm>
          <a:off x="6132099" y="411480"/>
          <a:ext cx="2663666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C9D0-2856-4C9A-9FBD-3FE48682352D}">
      <dsp:nvSpPr>
        <dsp:cNvPr id="0" name=""/>
        <dsp:cNvSpPr/>
      </dsp:nvSpPr>
      <dsp:spPr>
        <a:xfrm rot="10800000">
          <a:off x="6132099" y="3086099"/>
          <a:ext cx="2663666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3-Adding 2</a:t>
          </a:r>
          <a:r>
            <a:rPr lang="en-US" sz="2900" kern="1200" baseline="30000" dirty="0" smtClean="0"/>
            <a:t>nd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Ab</a:t>
          </a:r>
          <a:r>
            <a:rPr lang="en-US" sz="2900" kern="1200" dirty="0" smtClean="0"/>
            <a:t> ,Will not bind Because there is no primary AB</a:t>
          </a:r>
          <a:endParaRPr lang="ar-IQ" sz="2900" kern="1200" dirty="0"/>
        </a:p>
      </dsp:txBody>
      <dsp:txXfrm rot="10800000">
        <a:off x="6214016" y="3086099"/>
        <a:ext cx="2499832" cy="36899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EA963-F480-4E0B-8356-B918DC6B310E}">
      <dsp:nvSpPr>
        <dsp:cNvPr id="0" name=""/>
        <dsp:cNvSpPr/>
      </dsp:nvSpPr>
      <dsp:spPr>
        <a:xfrm>
          <a:off x="0" y="0"/>
          <a:ext cx="9067800" cy="29832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4F153-3AE2-44A8-8645-14D57CD4C4BA}">
      <dsp:nvSpPr>
        <dsp:cNvPr id="0" name=""/>
        <dsp:cNvSpPr/>
      </dsp:nvSpPr>
      <dsp:spPr>
        <a:xfrm>
          <a:off x="304797" y="457203"/>
          <a:ext cx="2663666" cy="2187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B2CAC-8BEE-4E61-98BE-9AED0CA9283F}">
      <dsp:nvSpPr>
        <dsp:cNvPr id="0" name=""/>
        <dsp:cNvSpPr/>
      </dsp:nvSpPr>
      <dsp:spPr>
        <a:xfrm rot="10800000">
          <a:off x="272034" y="2983229"/>
          <a:ext cx="2663666" cy="3646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4-After wash will get ride any 2</a:t>
          </a:r>
          <a:r>
            <a:rPr lang="en-US" sz="2800" kern="1200" baseline="30000" dirty="0" smtClean="0"/>
            <a:t>nd 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30000" dirty="0" smtClean="0"/>
            <a:t>AB</a:t>
          </a:r>
          <a:endParaRPr lang="ar-IQ" sz="4400" kern="1200" dirty="0"/>
        </a:p>
      </dsp:txBody>
      <dsp:txXfrm rot="10800000">
        <a:off x="353951" y="2983229"/>
        <a:ext cx="2499832" cy="3564253"/>
      </dsp:txXfrm>
    </dsp:sp>
    <dsp:sp modelId="{398747E7-D33E-4F4D-8CF9-53005760F07F}">
      <dsp:nvSpPr>
        <dsp:cNvPr id="0" name=""/>
        <dsp:cNvSpPr/>
      </dsp:nvSpPr>
      <dsp:spPr>
        <a:xfrm>
          <a:off x="6172187" y="457203"/>
          <a:ext cx="2663666" cy="21877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079D5-371C-4831-A011-230F17D26151}">
      <dsp:nvSpPr>
        <dsp:cNvPr id="0" name=""/>
        <dsp:cNvSpPr/>
      </dsp:nvSpPr>
      <dsp:spPr>
        <a:xfrm rot="10800000">
          <a:off x="3352803" y="2971817"/>
          <a:ext cx="2663666" cy="3646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5-Adding substrate ,the </a:t>
          </a:r>
          <a:r>
            <a:rPr lang="en-US" sz="2900" kern="1200" dirty="0" smtClean="0">
              <a:solidFill>
                <a:srgbClr val="FFFF00"/>
              </a:solidFill>
            </a:rPr>
            <a:t>is no  </a:t>
          </a:r>
          <a:r>
            <a:rPr lang="en-US" sz="2900" kern="1200" dirty="0" smtClean="0"/>
            <a:t>enzyme that act on this substrate will remain colorless</a:t>
          </a:r>
          <a:endParaRPr lang="ar-IQ" sz="2900" kern="1200" dirty="0"/>
        </a:p>
      </dsp:txBody>
      <dsp:txXfrm rot="10800000">
        <a:off x="3434720" y="2971817"/>
        <a:ext cx="2499832" cy="3564253"/>
      </dsp:txXfrm>
    </dsp:sp>
    <dsp:sp modelId="{0823821E-FDE4-4F62-A515-A8E6F0765545}">
      <dsp:nvSpPr>
        <dsp:cNvPr id="0" name=""/>
        <dsp:cNvSpPr/>
      </dsp:nvSpPr>
      <dsp:spPr>
        <a:xfrm>
          <a:off x="3200388" y="533401"/>
          <a:ext cx="2663666" cy="2187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49E7C-90C5-415F-A718-759CD2231042}">
      <dsp:nvSpPr>
        <dsp:cNvPr id="0" name=""/>
        <dsp:cNvSpPr/>
      </dsp:nvSpPr>
      <dsp:spPr>
        <a:xfrm rot="10800000">
          <a:off x="6132099" y="2983229"/>
          <a:ext cx="2663666" cy="3646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900" kern="1200" dirty="0"/>
        </a:p>
      </dsp:txBody>
      <dsp:txXfrm rot="10800000">
        <a:off x="6214016" y="2983229"/>
        <a:ext cx="2499832" cy="356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C49D41-E69E-42F9-9EC3-63C2FFE113DC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B88E36-FC0D-44E6-9F2B-099F6209696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935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sz="2400" b="1" dirty="0" smtClean="0">
                <a:solidFill>
                  <a:srgbClr val="FF0000"/>
                </a:solidFill>
              </a:rPr>
              <a:t>هنا الحالة هي وجود ال</a:t>
            </a:r>
            <a:r>
              <a:rPr lang="en-US" sz="2400" b="1" dirty="0" smtClean="0">
                <a:solidFill>
                  <a:srgbClr val="FF0000"/>
                </a:solidFill>
              </a:rPr>
              <a:t>Ag Positive 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8E36-FC0D-44E6-9F2B-099F6209696D}" type="slidenum">
              <a:rPr lang="ar-IQ" smtClean="0"/>
              <a:t>20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053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هنا الحالة هي وجود ال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 Negative </a:t>
            </a:r>
            <a:endParaRPr kumimoji="0" lang="ar-IQ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8E36-FC0D-44E6-9F2B-099F6209696D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018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078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552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19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985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687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66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905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065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762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696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340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F505-21DC-40E8-A304-A027FC4B5EA0}" type="datetimeFigureOut">
              <a:rPr lang="ar-IQ" smtClean="0"/>
              <a:t>05/06/1447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9E79-A663-406C-A802-0C2A417906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300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epmag.eu/blog/chemiluminescence-vs-fluorescenc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ciencedirect.com/topics/immunology-and-microbiology/vir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381250"/>
          </a:xfrm>
        </p:spPr>
        <p:txBody>
          <a:bodyPr>
            <a:normAutofit/>
          </a:bodyPr>
          <a:lstStyle/>
          <a:p>
            <a:r>
              <a:rPr lang="en-US" b="1" i="0" u="none" strike="noStrike" baseline="0" dirty="0" smtClean="0">
                <a:solidFill>
                  <a:srgbClr val="7030A1"/>
                </a:solidFill>
                <a:latin typeface="Times New Roman"/>
              </a:rPr>
              <a:t>ENZYME LINKED</a:t>
            </a:r>
            <a:br>
              <a:rPr lang="en-US" b="1" i="0" u="none" strike="noStrike" baseline="0" dirty="0" smtClean="0">
                <a:solidFill>
                  <a:srgbClr val="7030A1"/>
                </a:solidFill>
                <a:latin typeface="Times New Roman"/>
              </a:rPr>
            </a:br>
            <a:r>
              <a:rPr lang="en-US" b="1" i="0" u="none" strike="noStrike" baseline="0" dirty="0" smtClean="0">
                <a:solidFill>
                  <a:srgbClr val="7030A1"/>
                </a:solidFill>
                <a:latin typeface="Times New Roman"/>
              </a:rPr>
              <a:t>IMMUNOSORBENT ASSAY</a:t>
            </a:r>
            <a:br>
              <a:rPr lang="en-US" b="1" i="0" u="none" strike="noStrike" baseline="0" dirty="0" smtClean="0">
                <a:solidFill>
                  <a:srgbClr val="7030A1"/>
                </a:solidFill>
                <a:latin typeface="Times New Roman"/>
              </a:rPr>
            </a:br>
            <a:r>
              <a:rPr lang="en-US" sz="5400" b="1" i="0" u="none" strike="noStrike" baseline="0" dirty="0" smtClean="0">
                <a:solidFill>
                  <a:srgbClr val="7030A1"/>
                </a:solidFill>
                <a:latin typeface="Times New Roman"/>
              </a:rPr>
              <a:t>(ELISA)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4114800" cy="833438"/>
          </a:xfrm>
        </p:spPr>
        <p:txBody>
          <a:bodyPr>
            <a:normAutofit fontScale="92500" lnSpcReduction="10000"/>
          </a:bodyPr>
          <a:lstStyle/>
          <a:p>
            <a:pPr marL="447675" lvl="0" indent="-447675" algn="l" rtl="0" fontAlgn="base">
              <a:spcAft>
                <a:spcPct val="0"/>
              </a:spcAft>
              <a:buClr>
                <a:srgbClr val="CC9900"/>
              </a:buClr>
              <a:buSzPct val="70000"/>
            </a:pPr>
            <a:r>
              <a:rPr lang="en-US" sz="2800" b="1" kern="0" dirty="0" smtClean="0">
                <a:solidFill>
                  <a:srgbClr val="292929"/>
                </a:solidFill>
                <a:latin typeface="Arial"/>
              </a:rPr>
              <a:t>Enzyme immunoassay</a:t>
            </a:r>
            <a:r>
              <a:rPr lang="en-US" sz="2800" kern="0" dirty="0" smtClean="0">
                <a:solidFill>
                  <a:srgbClr val="292929"/>
                </a:solidFill>
                <a:latin typeface="Arial"/>
              </a:rPr>
              <a:t> </a:t>
            </a:r>
            <a:r>
              <a:rPr lang="en-US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EIA</a:t>
            </a:r>
            <a:endParaRPr lang="en-US" sz="2800" b="1" kern="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0417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86800" cy="54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7433" b="5461"/>
          <a:stretch/>
        </p:blipFill>
        <p:spPr bwMode="auto">
          <a:xfrm>
            <a:off x="3031974" y="1371599"/>
            <a:ext cx="3068953" cy="226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2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8" y="685800"/>
            <a:ext cx="73151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6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287963"/>
          </a:xfrm>
        </p:spPr>
        <p:txBody>
          <a:bodyPr/>
          <a:lstStyle/>
          <a:p>
            <a:pPr algn="l" rtl="0"/>
            <a:r>
              <a:rPr lang="en-US" dirty="0" smtClean="0"/>
              <a:t>Enzymes : Horseradish</a:t>
            </a:r>
            <a:r>
              <a:rPr lang="ar-IQ" sz="2400" b="1" dirty="0" smtClean="0">
                <a:solidFill>
                  <a:srgbClr val="202122"/>
                </a:solidFill>
                <a:latin typeface="Arial"/>
              </a:rPr>
              <a:t>فجل الخيل ريفي</a:t>
            </a:r>
            <a:r>
              <a:rPr lang="en-US" sz="2400" dirty="0" smtClean="0"/>
              <a:t> </a:t>
            </a:r>
            <a:r>
              <a:rPr lang="en-US" dirty="0" smtClean="0"/>
              <a:t>peroxidase ,B-</a:t>
            </a:r>
            <a:r>
              <a:rPr lang="en-US" dirty="0" err="1" smtClean="0"/>
              <a:t>galactosidase</a:t>
            </a:r>
            <a:r>
              <a:rPr lang="en-US" dirty="0" smtClean="0"/>
              <a:t> ,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Alkaline phosphatase</a:t>
            </a:r>
            <a:r>
              <a:rPr lang="en-US" dirty="0" smtClean="0"/>
              <a:t>(</a:t>
            </a:r>
            <a:r>
              <a:rPr lang="en-US" dirty="0" err="1" smtClean="0"/>
              <a:t>Chormogenic</a:t>
            </a:r>
            <a:r>
              <a:rPr lang="en-US" dirty="0" smtClean="0"/>
              <a:t> substrate ) .</a:t>
            </a:r>
          </a:p>
          <a:p>
            <a:pPr algn="l" rtl="0"/>
            <a:r>
              <a:rPr lang="en-US" dirty="0" smtClean="0"/>
              <a:t>TMB substrate of HRP convert to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color (intensity).</a:t>
            </a:r>
            <a:endParaRPr lang="ar-IQ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5" t="25258"/>
          <a:stretch/>
        </p:blipFill>
        <p:spPr bwMode="auto">
          <a:xfrm>
            <a:off x="152400" y="3570288"/>
            <a:ext cx="2257549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8456"/>
            <a:ext cx="1584429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89506"/>
            <a:ext cx="32004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8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Washing buffer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202124"/>
                </a:solidFill>
                <a:latin typeface="Google Sans"/>
              </a:rPr>
              <a:t>ELISA wash buffers 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help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eliminate any excess material found from the wells of a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microtiter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 plate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 This is done without disrupting the intended antigen – antibody binding reaction. </a:t>
            </a:r>
            <a:endParaRPr lang="en-US" dirty="0" smtClean="0">
              <a:solidFill>
                <a:srgbClr val="202124"/>
              </a:solidFill>
              <a:latin typeface="Google Sans"/>
            </a:endParaRPr>
          </a:p>
          <a:p>
            <a:pPr algn="l" rtl="0"/>
            <a:r>
              <a:rPr lang="en-US" dirty="0" smtClean="0">
                <a:solidFill>
                  <a:srgbClr val="202124"/>
                </a:solidFill>
                <a:latin typeface="Google Sans"/>
              </a:rPr>
              <a:t>With 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the proper buffering environment, unbound assay components can be washed away without suppressing antibody binding interactions</a:t>
            </a:r>
            <a:r>
              <a:rPr lang="en-US" dirty="0" smtClean="0">
                <a:solidFill>
                  <a:srgbClr val="202124"/>
                </a:solidFill>
                <a:latin typeface="Google Sans"/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Google Sans"/>
              </a:rPr>
              <a:t>Remember after each step there is incubation and Washing.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571500"/>
            <a:ext cx="8229600" cy="9525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973763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040C28"/>
                </a:solidFill>
                <a:latin typeface="Google Sans"/>
              </a:rPr>
              <a:t>Phosphate buffer </a:t>
            </a:r>
            <a:r>
              <a:rPr lang="en-US" dirty="0" smtClean="0">
                <a:solidFill>
                  <a:srgbClr val="040C28"/>
                </a:solidFill>
                <a:latin typeface="Google Sans"/>
              </a:rPr>
              <a:t>saline PBS 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0.01 M pH </a:t>
            </a:r>
            <a:r>
              <a:rPr lang="en-US" dirty="0" smtClean="0">
                <a:solidFill>
                  <a:srgbClr val="040C28"/>
                </a:solidFill>
                <a:latin typeface="Google Sans"/>
              </a:rPr>
              <a:t>7.2</a:t>
            </a:r>
          </a:p>
          <a:p>
            <a:pPr algn="l" rtl="0"/>
            <a:r>
              <a:rPr lang="en-US" dirty="0">
                <a:solidFill>
                  <a:srgbClr val="040C28"/>
                </a:solidFill>
                <a:latin typeface="Google Sans"/>
              </a:rPr>
              <a:t>Dissolve contents of one packet in one liter deionized water to yield a 0.05 M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Tris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, 0.138 M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NaCl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,</a:t>
            </a:r>
            <a:r>
              <a:rPr lang="en-US" dirty="0">
                <a:solidFill>
                  <a:srgbClr val="4D5156"/>
                </a:solidFill>
                <a:latin typeface="Google Sans"/>
              </a:rPr>
              <a:t> 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0.0027 M </a:t>
            </a:r>
            <a:r>
              <a:rPr lang="en-US" dirty="0" err="1">
                <a:solidFill>
                  <a:srgbClr val="040C28"/>
                </a:solidFill>
                <a:latin typeface="Google Sans"/>
              </a:rPr>
              <a:t>KCl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, pH 8.0 at 25 </a:t>
            </a:r>
            <a:r>
              <a:rPr lang="en-US" dirty="0" err="1" smtClean="0">
                <a:solidFill>
                  <a:srgbClr val="040C28"/>
                </a:solidFill>
                <a:latin typeface="Google Sans"/>
              </a:rPr>
              <a:t>oC.</a:t>
            </a:r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3099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1676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76068"/>
            <a:ext cx="31623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457200"/>
            <a:ext cx="8579539" cy="5668963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4D5156"/>
                </a:solidFill>
                <a:latin typeface="Google Sans"/>
              </a:rPr>
              <a:t>the antibodies are adsorbed to the plate, and bind to the target antigen in the sample fluid. This requires an incubation step 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to allow the binding kinetics to reach equilibrium</a:t>
            </a:r>
            <a:r>
              <a:rPr lang="en-US" dirty="0" smtClean="0">
                <a:solidFill>
                  <a:srgbClr val="4D5156"/>
                </a:solidFill>
                <a:latin typeface="Google Sans"/>
              </a:rPr>
              <a:t>.</a:t>
            </a:r>
          </a:p>
          <a:p>
            <a:pPr algn="l" rtl="0"/>
            <a:r>
              <a:rPr lang="en-US" dirty="0">
                <a:solidFill>
                  <a:srgbClr val="202124"/>
                </a:solidFill>
                <a:latin typeface="Google Sans"/>
              </a:rPr>
              <a:t>Cover the plate with an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adhesive plastic 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and incubate for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oogle Sans"/>
              </a:rPr>
              <a:t> 2 h 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at room temperature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21768" r="16317" b="26344"/>
          <a:stretch/>
        </p:blipFill>
        <p:spPr bwMode="auto">
          <a:xfrm>
            <a:off x="4800600" y="3962400"/>
            <a:ext cx="4007539" cy="23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technique is divided into: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1-Competitive  ELISA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2-Sandwich ELISA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3-Indirect ELISA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4-Direct ELISA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4D5156"/>
                </a:solidFill>
                <a:latin typeface="Google Sans"/>
              </a:rPr>
              <a:t>Direct ELISA (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antigen-coated plate</a:t>
            </a:r>
            <a:r>
              <a:rPr lang="en-US" dirty="0">
                <a:solidFill>
                  <a:srgbClr val="4D5156"/>
                </a:solidFill>
                <a:latin typeface="Google Sans"/>
              </a:rPr>
              <a:t>; screening antibody) Indirect ELISA (antigen-coated plate; screening antigen/antibody) Sandwich ELISA (antibody-coated plate; screening </a:t>
            </a:r>
            <a:r>
              <a:rPr lang="en-US" dirty="0" smtClean="0">
                <a:solidFill>
                  <a:srgbClr val="4D5156"/>
                </a:solidFill>
                <a:latin typeface="Google Sans"/>
              </a:rPr>
              <a:t>antigen)</a:t>
            </a:r>
            <a:endParaRPr lang="ar-IQ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15198" cy="487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rtl="0">
              <a:spcBef>
                <a:spcPct val="20000"/>
              </a:spcBef>
            </a:pPr>
            <a:r>
              <a:rPr lang="en-US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b="1" dirty="0" smtClean="0">
                <a:solidFill>
                  <a:prstClr val="black"/>
                </a:solidFill>
                <a:ea typeface="+mn-ea"/>
                <a:cs typeface="+mn-cs"/>
              </a:rPr>
              <a:t>Sandwich </a:t>
            </a:r>
            <a:r>
              <a:rPr lang="en-US" sz="3600" b="1" dirty="0">
                <a:solidFill>
                  <a:prstClr val="black"/>
                </a:solidFill>
                <a:ea typeface="+mn-ea"/>
                <a:cs typeface="+mn-cs"/>
              </a:rPr>
              <a:t>ELISA 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>
                <a:cs typeface="+mj-cs"/>
              </a:rPr>
              <a:t>In case detect Ag in sample the 96-Well will be coated with AB ,and this AB specific that Ag that wanted to be detected.</a:t>
            </a:r>
          </a:p>
          <a:p>
            <a:pPr algn="l" rtl="0"/>
            <a:r>
              <a:rPr lang="en-US" sz="3600" dirty="0" smtClean="0">
                <a:latin typeface="DM Sans"/>
                <a:cs typeface="+mj-cs"/>
              </a:rPr>
              <a:t>HIV/AIDS,</a:t>
            </a:r>
            <a:r>
              <a:rPr lang="en-US" sz="3600" dirty="0">
                <a:latin typeface="DM Sans"/>
                <a:cs typeface="+mj-cs"/>
              </a:rPr>
              <a:t> </a:t>
            </a:r>
            <a:r>
              <a:rPr lang="en-US" sz="3600" dirty="0" smtClean="0">
                <a:latin typeface="DM Sans"/>
                <a:cs typeface="+mj-cs"/>
              </a:rPr>
              <a:t>Hepatitis,</a:t>
            </a:r>
            <a:r>
              <a:rPr lang="en-US" sz="3600" dirty="0">
                <a:latin typeface="DM Sans"/>
                <a:cs typeface="+mj-cs"/>
              </a:rPr>
              <a:t> Cancer </a:t>
            </a:r>
            <a:r>
              <a:rPr lang="en-US" sz="3600" dirty="0" smtClean="0">
                <a:latin typeface="DM Sans"/>
                <a:cs typeface="+mj-cs"/>
              </a:rPr>
              <a:t>biomarkers.</a:t>
            </a:r>
            <a:endParaRPr lang="en-US" sz="36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35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52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39244"/>
              </p:ext>
            </p:extLst>
          </p:nvPr>
        </p:nvGraphicFramePr>
        <p:xfrm>
          <a:off x="76200" y="152400"/>
          <a:ext cx="89154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2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38287"/>
              </p:ext>
            </p:extLst>
          </p:nvPr>
        </p:nvGraphicFramePr>
        <p:xfrm>
          <a:off x="152400" y="0"/>
          <a:ext cx="89154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098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Negative sample </a:t>
            </a: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822407"/>
              </p:ext>
            </p:extLst>
          </p:nvPr>
        </p:nvGraphicFramePr>
        <p:xfrm>
          <a:off x="0" y="228600"/>
          <a:ext cx="8991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84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352986"/>
              </p:ext>
            </p:extLst>
          </p:nvPr>
        </p:nvGraphicFramePr>
        <p:xfrm>
          <a:off x="76200" y="0"/>
          <a:ext cx="89916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29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Indirect ELISA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Can </a:t>
            </a:r>
            <a:r>
              <a:rPr lang="en-US" dirty="0" smtClean="0">
                <a:solidFill>
                  <a:prstClr val="black"/>
                </a:solidFill>
              </a:rPr>
              <a:t>detect </a:t>
            </a:r>
            <a:r>
              <a:rPr lang="en-US" dirty="0">
                <a:solidFill>
                  <a:prstClr val="black"/>
                </a:solidFill>
              </a:rPr>
              <a:t>AB for </a:t>
            </a:r>
            <a:r>
              <a:rPr lang="en-US" dirty="0" smtClean="0">
                <a:solidFill>
                  <a:prstClr val="black"/>
                </a:solidFill>
              </a:rPr>
              <a:t>HIV and Hepatitis </a:t>
            </a:r>
            <a:r>
              <a:rPr lang="en-US" dirty="0">
                <a:solidFill>
                  <a:prstClr val="black"/>
                </a:solidFill>
              </a:rPr>
              <a:t>viruses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Add serum that wanted to revile Presence AB(primary ) in the Serum to the well that coated with Ag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allow them </a:t>
            </a:r>
            <a:r>
              <a:rPr lang="en-US" dirty="0" smtClean="0"/>
              <a:t>to react with Ag bound to the well.</a:t>
            </a:r>
          </a:p>
          <a:p>
            <a:pPr algn="l" rtl="0"/>
            <a:r>
              <a:rPr lang="en-US" dirty="0" smtClean="0"/>
              <a:t>After wash any AB not bound ,The AB bound to Ag will be detected by adding  2</a:t>
            </a:r>
            <a:r>
              <a:rPr lang="en-US" baseline="30000" dirty="0" smtClean="0"/>
              <a:t>nd</a:t>
            </a:r>
            <a:r>
              <a:rPr lang="en-US" dirty="0" smtClean="0"/>
              <a:t> AB (link with enzyme) bound to  primary AB.</a:t>
            </a:r>
          </a:p>
        </p:txBody>
      </p:sp>
    </p:spTree>
    <p:extLst>
      <p:ext uri="{BB962C8B-B14F-4D97-AF65-F5344CB8AC3E}">
        <p14:creationId xmlns:p14="http://schemas.microsoft.com/office/powerpoint/2010/main" val="873027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sz="2700" dirty="0">
                <a:solidFill>
                  <a:prstClr val="black"/>
                </a:solidFill>
              </a:rPr>
              <a:t>After incubation then wash to remove 2</a:t>
            </a:r>
            <a:r>
              <a:rPr lang="en-US" sz="2700" baseline="30000" dirty="0">
                <a:solidFill>
                  <a:prstClr val="black"/>
                </a:solidFill>
              </a:rPr>
              <a:t>nd</a:t>
            </a:r>
            <a:r>
              <a:rPr lang="en-US" sz="2700" dirty="0">
                <a:solidFill>
                  <a:prstClr val="black"/>
                </a:solidFill>
              </a:rPr>
              <a:t> AB not bound </a:t>
            </a:r>
          </a:p>
          <a:p>
            <a:pPr lvl="0" algn="l" rtl="0"/>
            <a:r>
              <a:rPr lang="en-US" sz="2700" dirty="0">
                <a:solidFill>
                  <a:prstClr val="black"/>
                </a:solidFill>
              </a:rPr>
              <a:t>Adding substrate for enzyme .</a:t>
            </a:r>
          </a:p>
          <a:p>
            <a:pPr lvl="0" algn="l" rtl="0"/>
            <a:r>
              <a:rPr lang="en-US" sz="2700" dirty="0">
                <a:solidFill>
                  <a:prstClr val="black"/>
                </a:solidFill>
              </a:rPr>
              <a:t>Will measure product color  of reaction (after stop reaction by stop solution )by using </a:t>
            </a:r>
            <a:r>
              <a:rPr 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plate reader.</a:t>
            </a:r>
            <a:endParaRPr lang="ar-IQ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591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697425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03774"/>
              </p:ext>
            </p:extLst>
          </p:nvPr>
        </p:nvGraphicFramePr>
        <p:xfrm>
          <a:off x="0" y="76200"/>
          <a:ext cx="9067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46445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6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981770"/>
              </p:ext>
            </p:extLst>
          </p:nvPr>
        </p:nvGraphicFramePr>
        <p:xfrm>
          <a:off x="0" y="76200"/>
          <a:ext cx="9067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3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51054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rgbClr val="1E253C"/>
                </a:solidFill>
                <a:latin typeface="Montserrat"/>
              </a:rPr>
              <a:t>ELISA assays rely on an enzymatic reaction between an enzyme-conjugated label and a substrate to produce </a:t>
            </a:r>
            <a:r>
              <a:rPr lang="en-US" sz="2800" dirty="0" smtClean="0">
                <a:solidFill>
                  <a:srgbClr val="1E253C"/>
                </a:solidFill>
                <a:latin typeface="Montserrat"/>
              </a:rPr>
              <a:t>a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  <a:cs typeface="+mj-cs"/>
              </a:rPr>
              <a:t>colorimetric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  <a:cs typeface="+mj-cs"/>
              </a:rPr>
              <a:t>,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  <a:cs typeface="+mj-cs"/>
                <a:hlinkClick r:id="rId2"/>
              </a:rPr>
              <a:t> 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  <a:cs typeface="+mj-cs"/>
                <a:hlinkClick r:id="rId2"/>
              </a:rPr>
              <a:t>chemiluminescent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/>
                <a:cs typeface="+mj-cs"/>
              </a:rPr>
              <a:t>, or fluorescent product</a:t>
            </a:r>
            <a:r>
              <a:rPr lang="en-US" sz="2800" dirty="0">
                <a:solidFill>
                  <a:srgbClr val="1E253C"/>
                </a:solidFill>
                <a:latin typeface="Montserrat"/>
              </a:rPr>
              <a:t>. </a:t>
            </a:r>
            <a:endParaRPr lang="en-US" sz="2800" dirty="0" smtClean="0">
              <a:solidFill>
                <a:srgbClr val="1E253C"/>
              </a:solidFill>
              <a:latin typeface="Montserrat"/>
            </a:endParaRP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1E253C"/>
                </a:solidFill>
                <a:latin typeface="Montserrat"/>
              </a:rPr>
              <a:t>These </a:t>
            </a:r>
            <a:r>
              <a:rPr lang="en-US" sz="2800" dirty="0">
                <a:solidFill>
                  <a:srgbClr val="1E253C"/>
                </a:solidFill>
                <a:latin typeface="Montserrat"/>
              </a:rPr>
              <a:t>products are then detected and quantified via </a:t>
            </a:r>
            <a:r>
              <a:rPr lang="en-US" sz="2800" b="1" dirty="0">
                <a:solidFill>
                  <a:srgbClr val="FF0000"/>
                </a:solidFill>
                <a:latin typeface="Montserrat"/>
              </a:rPr>
              <a:t>a spectrophotometer </a:t>
            </a:r>
            <a:r>
              <a:rPr lang="en-US" sz="2800" dirty="0">
                <a:solidFill>
                  <a:srgbClr val="1E253C"/>
                </a:solidFill>
                <a:latin typeface="Montserrat"/>
              </a:rPr>
              <a:t>or </a:t>
            </a:r>
            <a:r>
              <a:rPr lang="en-US" sz="2800" dirty="0" err="1">
                <a:solidFill>
                  <a:srgbClr val="1E253C"/>
                </a:solidFill>
                <a:latin typeface="Montserrat"/>
              </a:rPr>
              <a:t>fluorometer</a:t>
            </a:r>
            <a:r>
              <a:rPr lang="en-US" sz="2800" dirty="0">
                <a:solidFill>
                  <a:srgbClr val="1E253C"/>
                </a:solidFill>
                <a:latin typeface="Montserrat"/>
              </a:rPr>
              <a:t>, providing information about the </a:t>
            </a:r>
            <a:r>
              <a:rPr lang="en-US" sz="2800" b="1" dirty="0">
                <a:solidFill>
                  <a:srgbClr val="FF0000"/>
                </a:solidFill>
                <a:latin typeface="Montserrat"/>
              </a:rPr>
              <a:t>concentration</a:t>
            </a:r>
            <a:r>
              <a:rPr lang="en-US" sz="2800" dirty="0">
                <a:solidFill>
                  <a:srgbClr val="1E253C"/>
                </a:solidFill>
                <a:latin typeface="Montserrat"/>
              </a:rPr>
              <a:t> of target protein in the sample.</a:t>
            </a:r>
            <a:r>
              <a:rPr lang="en-US" dirty="0">
                <a:solidFill>
                  <a:srgbClr val="1E253C"/>
                </a:solidFill>
                <a:latin typeface="Montserrat"/>
              </a:rPr>
              <a:t> 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687763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ELISA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Used to detect antigens in a test sample.</a:t>
            </a:r>
          </a:p>
          <a:p>
            <a:pPr algn="l" rtl="0"/>
            <a:r>
              <a:rPr lang="en-US" dirty="0" smtClean="0"/>
              <a:t>Test result can be </a:t>
            </a:r>
            <a:r>
              <a:rPr lang="en-US" dirty="0" err="1" smtClean="0"/>
              <a:t>Postive</a:t>
            </a:r>
            <a:r>
              <a:rPr lang="en-US" dirty="0" smtClean="0"/>
              <a:t> or Negative depending on the presence of the antigen in the test sample.</a:t>
            </a:r>
          </a:p>
          <a:p>
            <a:pPr algn="l" rtl="0"/>
            <a:r>
              <a:rPr lang="en-US" dirty="0" smtClean="0"/>
              <a:t>We take two </a:t>
            </a:r>
            <a:r>
              <a:rPr lang="en-US" dirty="0" err="1" smtClean="0"/>
              <a:t>microtiter</a:t>
            </a:r>
            <a:r>
              <a:rPr lang="en-US" dirty="0" smtClean="0"/>
              <a:t> Wells</a:t>
            </a:r>
          </a:p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99808"/>
            <a:ext cx="3248025" cy="205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5528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algn="l" rtl="0"/>
            <a:r>
              <a:rPr lang="en-US" dirty="0" smtClean="0"/>
              <a:t>STEP 1:Antigens present in the patients serum sample are adsorbed and immobilized in </a:t>
            </a:r>
            <a:r>
              <a:rPr lang="en-US" dirty="0" err="1" smtClean="0"/>
              <a:t>microtiter</a:t>
            </a:r>
            <a:r>
              <a:rPr lang="en-US" dirty="0" smtClean="0"/>
              <a:t> wells.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5" y="1600200"/>
            <a:ext cx="3436918" cy="193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67" y="1371600"/>
            <a:ext cx="3224556" cy="18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 rot="5400000">
            <a:off x="4137561" y="2062965"/>
            <a:ext cx="7620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4930" y="3367344"/>
            <a:ext cx="944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3306225"/>
            <a:ext cx="3429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Wells are rinsed </a:t>
            </a:r>
            <a:r>
              <a:rPr lang="en-US" dirty="0" smtClean="0"/>
              <a:t>to remove any unbound antigens.</a:t>
            </a:r>
            <a:endParaRPr lang="ar-IQ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88" y="4283445"/>
            <a:ext cx="3635686" cy="20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5" y="4314823"/>
            <a:ext cx="3619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15400" cy="6629400"/>
          </a:xfrm>
        </p:spPr>
        <p:txBody>
          <a:bodyPr/>
          <a:lstStyle/>
          <a:p>
            <a:pPr algn="l" rtl="0"/>
            <a:r>
              <a:rPr lang="en-US" dirty="0" smtClean="0"/>
              <a:t>STEP 2:Enzyme-conjugate antibodies specific to the target antigen are </a:t>
            </a:r>
            <a:r>
              <a:rPr lang="en-US" dirty="0" err="1" smtClean="0"/>
              <a:t>added.There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g-AB interaction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Well1</a:t>
            </a:r>
            <a:r>
              <a:rPr lang="en-US" dirty="0" smtClean="0"/>
              <a:t> and No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well 2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8" y="1541813"/>
            <a:ext cx="34861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86200" y="2286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67976"/>
            <a:ext cx="3361327" cy="20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948" y="3736678"/>
            <a:ext cx="804109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/>
          <a:stretch/>
        </p:blipFill>
        <p:spPr bwMode="auto">
          <a:xfrm>
            <a:off x="5438510" y="4508270"/>
            <a:ext cx="349295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4076" y="4715669"/>
            <a:ext cx="5969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247" y="6031240"/>
            <a:ext cx="43197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Enzyme </a:t>
            </a:r>
            <a:r>
              <a:rPr lang="en-US" b="1" dirty="0" smtClean="0">
                <a:solidFill>
                  <a:srgbClr val="FF0000"/>
                </a:solidFill>
              </a:rPr>
              <a:t>in 1 </a:t>
            </a:r>
            <a:r>
              <a:rPr lang="en-US" dirty="0" smtClean="0"/>
              <a:t>act on Substrate formation colored end-product ,While </a:t>
            </a:r>
            <a:r>
              <a:rPr lang="en-US" b="1" dirty="0" smtClean="0">
                <a:solidFill>
                  <a:srgbClr val="FF0000"/>
                </a:solidFill>
              </a:rPr>
              <a:t>in 2 No </a:t>
            </a:r>
            <a:r>
              <a:rPr lang="en-US" dirty="0" smtClean="0"/>
              <a:t>enzyme</a:t>
            </a:r>
            <a:endParaRPr lang="ar-IQ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365625"/>
            <a:ext cx="34480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l" rtl="0"/>
            <a:r>
              <a:rPr lang="en-US" dirty="0" smtClean="0"/>
              <a:t>This test commonly used for </a:t>
            </a:r>
            <a:r>
              <a:rPr lang="en-US" dirty="0" err="1" smtClean="0"/>
              <a:t>immunohistochemical</a:t>
            </a:r>
            <a:r>
              <a:rPr lang="en-US" dirty="0" smtClean="0"/>
              <a:t> staining of tissue and cells.</a:t>
            </a:r>
          </a:p>
          <a:p>
            <a:pPr algn="l" rtl="0"/>
            <a:r>
              <a:rPr lang="en-US" dirty="0">
                <a:solidFill>
                  <a:srgbClr val="4D5156"/>
                </a:solidFill>
                <a:latin typeface="Google Sans"/>
              </a:rPr>
              <a:t>Examples of bacterial infections include Lyme disease, </a:t>
            </a:r>
            <a:r>
              <a:rPr lang="en-US" dirty="0" smtClean="0">
                <a:solidFill>
                  <a:srgbClr val="4D5156"/>
                </a:solidFill>
                <a:latin typeface="Google Sans"/>
              </a:rPr>
              <a:t>and brucellosis</a:t>
            </a:r>
          </a:p>
          <a:p>
            <a:pPr algn="l" rtl="0"/>
            <a:r>
              <a:rPr lang="en-US" dirty="0" smtClean="0">
                <a:solidFill>
                  <a:srgbClr val="4D5156"/>
                </a:solidFill>
                <a:latin typeface="Google Sans"/>
              </a:rPr>
              <a:t>. </a:t>
            </a:r>
            <a:r>
              <a:rPr lang="en-US" dirty="0">
                <a:solidFill>
                  <a:srgbClr val="4D5156"/>
                </a:solidFill>
                <a:latin typeface="Google Sans"/>
              </a:rPr>
              <a:t>Examples of viral infections include HIV and hepatitis A, B and C.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473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pPr algn="l" rtl="0"/>
            <a:r>
              <a:rPr lang="en-US" dirty="0" smtClean="0"/>
              <a:t>Enzyme linked to AB </a:t>
            </a:r>
            <a:r>
              <a:rPr lang="en-US" b="1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 bind to Ag ----Direct ELISA,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 algn="l" rtl="0"/>
            <a:r>
              <a:rPr lang="en-US" dirty="0" smtClean="0">
                <a:solidFill>
                  <a:prstClr val="black"/>
                </a:solidFill>
              </a:rPr>
              <a:t>Enzyme </a:t>
            </a:r>
            <a:r>
              <a:rPr lang="en-US" dirty="0">
                <a:solidFill>
                  <a:prstClr val="black"/>
                </a:solidFill>
              </a:rPr>
              <a:t>linked to AB </a:t>
            </a:r>
            <a:r>
              <a:rPr lang="en-US" b="1" dirty="0" smtClean="0">
                <a:solidFill>
                  <a:srgbClr val="FF0000"/>
                </a:solidFill>
              </a:rPr>
              <a:t>Indirect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bind to Ag </a:t>
            </a:r>
            <a:r>
              <a:rPr lang="en-US" dirty="0" smtClean="0">
                <a:solidFill>
                  <a:prstClr val="black"/>
                </a:solidFill>
              </a:rPr>
              <a:t>------Indirect ELISA.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7724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endParaRPr lang="en-US" sz="4800" dirty="0" smtClean="0"/>
          </a:p>
          <a:p>
            <a:pPr algn="ctr" rtl="0"/>
            <a:endParaRPr lang="en-US" sz="4800" dirty="0"/>
          </a:p>
          <a:p>
            <a:pPr marL="0" indent="0" algn="ctr" rtl="0">
              <a:buNone/>
            </a:pPr>
            <a:r>
              <a:rPr lang="en-US" sz="4800" dirty="0" smtClean="0"/>
              <a:t>Thank you for Listening and Watching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754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cs typeface="+mj-cs"/>
              </a:rPr>
              <a:t>ELISA give </a:t>
            </a:r>
            <a:r>
              <a:rPr lang="en-US" sz="2800" b="1" dirty="0">
                <a:solidFill>
                  <a:srgbClr val="FF0000"/>
                </a:solidFill>
                <a:cs typeface="+mj-cs"/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ualitative and Quantitative </a:t>
            </a:r>
            <a:r>
              <a:rPr lang="en-US" sz="2800" dirty="0" smtClean="0">
                <a:cs typeface="+mj-cs"/>
              </a:rPr>
              <a:t>information about the presence of an antigen  or antibody.</a:t>
            </a:r>
          </a:p>
          <a:p>
            <a:pPr>
              <a:buFont typeface="Wingdings" pitchFamily="2" charset="2"/>
              <a:buChar char="Ø"/>
            </a:pPr>
            <a:r>
              <a:rPr lang="ar-IQ" sz="2800" dirty="0" smtClean="0">
                <a:cs typeface="+mj-cs"/>
              </a:rPr>
              <a:t>يمكن استخدام كل نوع من انواع </a:t>
            </a:r>
            <a:r>
              <a:rPr lang="en-US" sz="2800" dirty="0" smtClean="0">
                <a:cs typeface="+mj-cs"/>
              </a:rPr>
              <a:t>ELISA </a:t>
            </a:r>
            <a:r>
              <a:rPr lang="ar-IQ" sz="2800" dirty="0" smtClean="0">
                <a:cs typeface="+mj-cs"/>
              </a:rPr>
              <a:t> نوعيا</a:t>
            </a:r>
            <a:r>
              <a:rPr lang="en-US" sz="2800" b="1" dirty="0">
                <a:solidFill>
                  <a:srgbClr val="FF0000"/>
                </a:solidFill>
                <a:cs typeface="+mj-cs"/>
              </a:rPr>
              <a:t> Qualitative </a:t>
            </a:r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ar-IQ" sz="2800" b="1" dirty="0" smtClean="0">
                <a:cs typeface="+mj-cs"/>
              </a:rPr>
              <a:t>للكشف عن وجود   </a:t>
            </a:r>
            <a:r>
              <a:rPr lang="en-US" sz="2800" b="1" dirty="0" smtClean="0">
                <a:cs typeface="+mj-cs"/>
              </a:rPr>
              <a:t>AB or Ag</a:t>
            </a:r>
          </a:p>
          <a:p>
            <a:pPr>
              <a:buFont typeface="Wingdings" pitchFamily="2" charset="2"/>
              <a:buChar char="Ø"/>
            </a:pPr>
            <a:r>
              <a:rPr lang="ar-IQ" sz="2800" b="1" dirty="0" smtClean="0">
                <a:cs typeface="+mj-cs"/>
              </a:rPr>
              <a:t>كذلك , يمكن تحضير منحنى قياسي</a:t>
            </a:r>
            <a:r>
              <a:rPr lang="en-US" sz="2800" b="1" dirty="0">
                <a:solidFill>
                  <a:srgbClr val="FF0000"/>
                </a:solidFill>
                <a:cs typeface="+mj-cs"/>
              </a:rPr>
              <a:t>stander curve </a:t>
            </a:r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ar-IQ" sz="2800" b="1" dirty="0" smtClean="0">
                <a:cs typeface="+mj-cs"/>
              </a:rPr>
              <a:t>بناء على تراكيز معروفه ل</a:t>
            </a:r>
            <a:r>
              <a:rPr lang="en-US" sz="2800" b="1" dirty="0" smtClean="0">
                <a:cs typeface="+mj-cs"/>
              </a:rPr>
              <a:t>AB</a:t>
            </a:r>
            <a:r>
              <a:rPr lang="ar-IQ" sz="2800" b="1" dirty="0" smtClean="0">
                <a:cs typeface="+mj-cs"/>
              </a:rPr>
              <a:t>او ال</a:t>
            </a:r>
            <a:r>
              <a:rPr lang="en-US" sz="2800" b="1" dirty="0" smtClean="0">
                <a:cs typeface="+mj-cs"/>
              </a:rPr>
              <a:t>Ag</a:t>
            </a:r>
            <a:r>
              <a:rPr lang="ar-IQ" sz="2800" b="1" dirty="0" smtClean="0">
                <a:cs typeface="+mj-cs"/>
              </a:rPr>
              <a:t>  واستخدامه لتحديد </a:t>
            </a:r>
            <a:r>
              <a:rPr lang="ar-IQ" sz="2800" b="1" dirty="0">
                <a:cs typeface="+mj-cs"/>
              </a:rPr>
              <a:t>تركيز </a:t>
            </a:r>
            <a:r>
              <a:rPr lang="en-US" sz="2800" b="1" dirty="0" err="1">
                <a:cs typeface="+mj-cs"/>
              </a:rPr>
              <a:t>conce</a:t>
            </a:r>
            <a:r>
              <a:rPr lang="en-US" sz="2800" b="1" dirty="0">
                <a:cs typeface="+mj-cs"/>
              </a:rPr>
              <a:t>. </a:t>
            </a:r>
            <a:r>
              <a:rPr lang="ar-IQ" sz="2800" b="1" dirty="0">
                <a:cs typeface="+mj-cs"/>
              </a:rPr>
              <a:t>العينة.</a:t>
            </a:r>
            <a:endParaRPr lang="en-US" sz="2800" b="1" dirty="0">
              <a:cs typeface="+mj-cs"/>
            </a:endParaRPr>
          </a:p>
          <a:p>
            <a:pPr lvl="0">
              <a:buFont typeface="Wingdings" pitchFamily="2" charset="2"/>
              <a:buChar char="Ø"/>
            </a:pPr>
            <a:endParaRPr lang="ar-IQ" sz="2800" dirty="0">
              <a:cs typeface="+mj-cs"/>
            </a:endParaRPr>
          </a:p>
          <a:p>
            <a:pPr marL="0" indent="0">
              <a:buNone/>
            </a:pPr>
            <a:r>
              <a:rPr lang="ar-IQ" sz="2800" b="1" dirty="0" smtClean="0">
                <a:cs typeface="+mj-cs"/>
              </a:rPr>
              <a:t> </a:t>
            </a:r>
            <a:endParaRPr lang="ar-IQ" sz="2800" dirty="0"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6521622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ELISA?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1F1F1F"/>
                </a:solidFill>
                <a:latin typeface="ElsevierGulliver"/>
              </a:rPr>
              <a:t>an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ElsevierGulliver"/>
              </a:rPr>
              <a:t>assay technique </a:t>
            </a:r>
            <a:r>
              <a:rPr lang="en-US" dirty="0">
                <a:solidFill>
                  <a:srgbClr val="1F1F1F"/>
                </a:solidFill>
                <a:latin typeface="ElsevierGulliver"/>
              </a:rPr>
              <a:t>used to detect small amounts of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ElsevierGulliver"/>
              </a:rPr>
              <a:t>antibodies</a:t>
            </a:r>
            <a:r>
              <a:rPr lang="en-US" dirty="0">
                <a:solidFill>
                  <a:srgbClr val="1F1F1F"/>
                </a:solidFill>
                <a:latin typeface="ElsevierGulliver"/>
              </a:rPr>
              <a:t>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ElsevierGulliver"/>
              </a:rPr>
              <a:t>antigens, peptides, proteins, glycoproteins,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lsevierGulliver"/>
              </a:rPr>
              <a:t>Hormones </a:t>
            </a:r>
            <a:r>
              <a:rPr lang="en-US" dirty="0" smtClean="0">
                <a:solidFill>
                  <a:srgbClr val="1F1F1F"/>
                </a:solidFill>
                <a:latin typeface="ElsevierGulliver"/>
              </a:rPr>
              <a:t>and</a:t>
            </a:r>
            <a:r>
              <a:rPr lang="en-US" dirty="0">
                <a:solidFill>
                  <a:srgbClr val="1F1F1F"/>
                </a:solidFill>
                <a:latin typeface="ElsevierGulliver"/>
              </a:rPr>
              <a:t> </a:t>
            </a:r>
            <a:r>
              <a:rPr lang="en-US" dirty="0">
                <a:solidFill>
                  <a:srgbClr val="1F1F1F"/>
                </a:solidFill>
                <a:latin typeface="ElsevierGulliver"/>
                <a:hlinkClick r:id="rId2" tooltip="Learn more about viruses from ScienceDirect's AI-generated Topic Pages"/>
              </a:rPr>
              <a:t>viruses</a:t>
            </a:r>
            <a:r>
              <a:rPr lang="en-US" dirty="0">
                <a:solidFill>
                  <a:srgbClr val="1F1F1F"/>
                </a:solidFill>
                <a:latin typeface="ElsevierGulliver"/>
              </a:rPr>
              <a:t> in biological samples </a:t>
            </a:r>
            <a:endParaRPr lang="en-US" dirty="0" smtClean="0"/>
          </a:p>
          <a:p>
            <a:pPr algn="l" rtl="0"/>
            <a:r>
              <a:rPr lang="en-US" dirty="0" smtClean="0"/>
              <a:t>Commonly used in medicine, scientific </a:t>
            </a:r>
            <a:r>
              <a:rPr lang="en-US" dirty="0"/>
              <a:t>research and </a:t>
            </a:r>
            <a:r>
              <a:rPr lang="en-US" dirty="0" smtClean="0">
                <a:solidFill>
                  <a:srgbClr val="040C28"/>
                </a:solidFill>
                <a:latin typeface="Google Sans"/>
              </a:rPr>
              <a:t>detection 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of viruses in </a:t>
            </a:r>
            <a:r>
              <a:rPr lang="en-US" dirty="0" smtClean="0">
                <a:solidFill>
                  <a:srgbClr val="040C28"/>
                </a:solidFill>
                <a:latin typeface="Google Sans"/>
              </a:rPr>
              <a:t>plants</a:t>
            </a:r>
            <a:r>
              <a:rPr lang="en-US" dirty="0" smtClean="0"/>
              <a:t>. </a:t>
            </a:r>
            <a:r>
              <a:rPr lang="en-US" dirty="0"/>
              <a:t>Very sensitive 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0909"/>
            <a:ext cx="1514475" cy="19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34385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l" rtl="0"/>
            <a:r>
              <a:rPr lang="en-US" dirty="0" smtClean="0"/>
              <a:t>Is so named because the technique involves the use of </a:t>
            </a:r>
            <a:r>
              <a:rPr lang="en-US" dirty="0" err="1" smtClean="0"/>
              <a:t>immunosorbent</a:t>
            </a:r>
            <a:r>
              <a:rPr lang="en-US" dirty="0" smtClean="0"/>
              <a:t> ,an absorbing material specific for one of the components of the </a:t>
            </a:r>
            <a:r>
              <a:rPr lang="en-US" dirty="0" err="1" smtClean="0"/>
              <a:t>reaction,the</a:t>
            </a:r>
            <a:r>
              <a:rPr lang="en-US" dirty="0" smtClean="0"/>
              <a:t> antigen or antibody.</a:t>
            </a:r>
          </a:p>
          <a:p>
            <a:pPr algn="l" rtl="0"/>
            <a:r>
              <a:rPr lang="en-US" dirty="0" smtClean="0"/>
              <a:t>ELISA is usually done using 96-well </a:t>
            </a:r>
            <a:r>
              <a:rPr lang="en-US" dirty="0" err="1" smtClean="0"/>
              <a:t>microtitre</a:t>
            </a:r>
            <a:r>
              <a:rPr lang="en-US" dirty="0" smtClean="0"/>
              <a:t> plate suitable for automation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5857" r="6480" b="25960"/>
          <a:stretch/>
        </p:blipFill>
        <p:spPr bwMode="auto">
          <a:xfrm>
            <a:off x="3733800" y="4114801"/>
            <a:ext cx="5155021" cy="274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5112" r="3445" b="5593"/>
          <a:stretch/>
        </p:blipFill>
        <p:spPr bwMode="auto">
          <a:xfrm>
            <a:off x="76200" y="76200"/>
            <a:ext cx="5784112" cy="383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48" y="4111256"/>
            <a:ext cx="370295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114800"/>
            <a:ext cx="3200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Polystyrene  </a:t>
            </a:r>
            <a:r>
              <a:rPr lang="en-US" dirty="0" err="1" smtClean="0"/>
              <a:t>microtiter</a:t>
            </a:r>
            <a:r>
              <a:rPr lang="en-US" dirty="0" smtClean="0"/>
              <a:t> plate</a:t>
            </a:r>
            <a:endParaRPr lang="ar-IQ" dirty="0"/>
          </a:p>
        </p:txBody>
      </p:sp>
      <p:sp>
        <p:nvSpPr>
          <p:cNvPr id="5" name="Curved Left Arrow 4"/>
          <p:cNvSpPr/>
          <p:nvPr/>
        </p:nvSpPr>
        <p:spPr>
          <a:xfrm rot="17158061">
            <a:off x="5263977" y="2071322"/>
            <a:ext cx="962259" cy="2514710"/>
          </a:xfrm>
          <a:prstGeom prst="curvedLeftArrow">
            <a:avLst>
              <a:gd name="adj1" fmla="val 25000"/>
              <a:gd name="adj2" fmla="val 50000"/>
              <a:gd name="adj3" fmla="val 261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4953000"/>
            <a:ext cx="3962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202124"/>
                </a:solidFill>
                <a:latin typeface="Google Sans"/>
              </a:rPr>
              <a:t>capacities: </a:t>
            </a:r>
            <a:r>
              <a:rPr lang="en-US" sz="2000" dirty="0">
                <a:solidFill>
                  <a:srgbClr val="040C28"/>
                </a:solidFill>
                <a:latin typeface="Google Sans"/>
              </a:rPr>
              <a:t>350 </a:t>
            </a:r>
            <a:r>
              <a:rPr lang="en-US" sz="2000" dirty="0" err="1">
                <a:solidFill>
                  <a:srgbClr val="040C28"/>
                </a:solidFill>
                <a:latin typeface="Google Sans"/>
              </a:rPr>
              <a:t>μl</a:t>
            </a:r>
            <a:r>
              <a:rPr lang="en-US" sz="2000" dirty="0">
                <a:solidFill>
                  <a:srgbClr val="202124"/>
                </a:solidFill>
                <a:latin typeface="Google Sans"/>
              </a:rPr>
              <a:t>. 360 </a:t>
            </a:r>
            <a:r>
              <a:rPr lang="en-US" sz="2000" dirty="0" err="1">
                <a:solidFill>
                  <a:srgbClr val="202124"/>
                </a:solidFill>
                <a:latin typeface="Google Sans"/>
              </a:rPr>
              <a:t>μl</a:t>
            </a:r>
            <a:r>
              <a:rPr lang="en-US" sz="2000" dirty="0">
                <a:solidFill>
                  <a:srgbClr val="202124"/>
                </a:solidFill>
                <a:latin typeface="Google Sans"/>
              </a:rPr>
              <a:t>. 400 </a:t>
            </a:r>
            <a:r>
              <a:rPr lang="en-US" sz="2000" dirty="0" err="1">
                <a:solidFill>
                  <a:srgbClr val="202124"/>
                </a:solidFill>
                <a:latin typeface="Google Sans"/>
              </a:rPr>
              <a:t>μl</a:t>
            </a:r>
            <a:r>
              <a:rPr lang="en-US" sz="2000" dirty="0">
                <a:solidFill>
                  <a:srgbClr val="202124"/>
                </a:solidFill>
                <a:latin typeface="Google Sans"/>
              </a:rPr>
              <a:t>.</a:t>
            </a:r>
            <a:endParaRPr lang="ar-IQ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57200"/>
            <a:ext cx="4476750" cy="307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7030A1"/>
                </a:solidFill>
                <a:latin typeface="Times New Roman"/>
              </a:rPr>
              <a:t>ELISA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  <a:latin typeface="Droid Sans"/>
              </a:rPr>
              <a:t>One </a:t>
            </a:r>
            <a:r>
              <a:rPr lang="en-US" dirty="0">
                <a:solidFill>
                  <a:srgbClr val="333333"/>
                </a:solidFill>
                <a:latin typeface="Droid Sans"/>
              </a:rPr>
              <a:t>of the most sensitive immunoassays available. The typical detection range for an ELISA is 0.1 to 1 </a:t>
            </a:r>
            <a:r>
              <a:rPr lang="en-US" dirty="0" err="1">
                <a:solidFill>
                  <a:srgbClr val="333333"/>
                </a:solidFill>
                <a:latin typeface="Droid Sans"/>
              </a:rPr>
              <a:t>fmole</a:t>
            </a:r>
            <a:r>
              <a:rPr lang="en-US" dirty="0">
                <a:solidFill>
                  <a:srgbClr val="333333"/>
                </a:solidFill>
                <a:latin typeface="Droid Sans"/>
              </a:rPr>
              <a:t> or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Droid Sans"/>
              </a:rPr>
              <a:t>0.01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roid Sans"/>
              </a:rPr>
              <a:t>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Droid Sans"/>
              </a:rPr>
              <a:t> to 0.1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Droid Sans"/>
              </a:rPr>
              <a:t>ng</a:t>
            </a:r>
            <a:r>
              <a:rPr lang="en-US" dirty="0">
                <a:solidFill>
                  <a:srgbClr val="333333"/>
                </a:solidFill>
                <a:latin typeface="Droid Sans"/>
              </a:rPr>
              <a:t>. </a:t>
            </a:r>
            <a:endParaRPr lang="en-US" dirty="0" smtClean="0">
              <a:solidFill>
                <a:srgbClr val="333333"/>
              </a:solidFill>
              <a:latin typeface="Droid Sans"/>
            </a:endParaRPr>
          </a:p>
          <a:p>
            <a:pPr algn="just" rtl="0">
              <a:buFont typeface="Wingdings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Droid Sans"/>
              </a:rPr>
              <a:t> 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813"/>
            <a:ext cx="21637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59875"/>
            <a:ext cx="40386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5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62940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/>
                <a:cs typeface="+mj-cs"/>
              </a:rPr>
              <a:t>Antigens[Ag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/>
                <a:cs typeface="+mj-cs"/>
              </a:rPr>
              <a:t>]:</a:t>
            </a:r>
          </a:p>
          <a:p>
            <a:pPr marL="0" indent="0" algn="just" rtl="0">
              <a:buNone/>
            </a:pPr>
            <a:r>
              <a:rPr lang="en-US" dirty="0" smtClean="0">
                <a:solidFill>
                  <a:srgbClr val="000000"/>
                </a:solidFill>
                <a:latin typeface="Century"/>
                <a:cs typeface="+mj-cs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Century"/>
                <a:cs typeface="+mj-cs"/>
              </a:rPr>
              <a:t>Asubstance</a:t>
            </a:r>
            <a:r>
              <a:rPr lang="en-US" dirty="0" smtClean="0">
                <a:solidFill>
                  <a:srgbClr val="000000"/>
                </a:solidFill>
                <a:latin typeface="Century"/>
                <a:cs typeface="+mj-cs"/>
              </a:rPr>
              <a:t> that when introduced into the body stimulates the production of an antibody</a:t>
            </a:r>
          </a:p>
          <a:p>
            <a:pPr marL="0" indent="0" algn="just" rtl="0">
              <a:buNone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"/>
              <a:cs typeface="+mj-cs"/>
            </a:endParaRPr>
          </a:p>
          <a:p>
            <a:pPr marL="0" indent="0" algn="just" rtl="0">
              <a:buNone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entury"/>
              <a:cs typeface="+mj-cs"/>
            </a:endParaRPr>
          </a:p>
          <a:p>
            <a:pPr marL="0" indent="0" algn="just" rtl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/>
                <a:cs typeface="+mj-cs"/>
              </a:rPr>
              <a:t>Antibody[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/>
                <a:cs typeface="+mj-cs"/>
              </a:rPr>
              <a:t>Ab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/>
                <a:cs typeface="+mj-cs"/>
              </a:rPr>
              <a:t>]: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/>
                <a:cs typeface="+mj-cs"/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They are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large Y-shaped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/>
                <a:cs typeface="+mj-cs"/>
              </a:rPr>
              <a:t>glycoproteins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. They are produced(from?) by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immune system 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identify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and neutralize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foreign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objects (antigens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/>
                <a:cs typeface="+mj-cs"/>
              </a:rPr>
              <a:t>)</a:t>
            </a:r>
            <a:endParaRPr lang="ar-IQ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1"/>
            <a:ext cx="35004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5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18514</TotalTime>
  <Words>823</Words>
  <Application>Microsoft Office PowerPoint</Application>
  <PresentationFormat>On-screen Show (4:3)</PresentationFormat>
  <Paragraphs>94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ENZYME LINKED IMMUNOSORBENT ASSAY (ELISA)</vt:lpstr>
      <vt:lpstr>PowerPoint Presentation</vt:lpstr>
      <vt:lpstr>PowerPoint Presentation</vt:lpstr>
      <vt:lpstr>PowerPoint Presentation</vt:lpstr>
      <vt:lpstr>What is ELISA?</vt:lpstr>
      <vt:lpstr>PowerPoint Presentation</vt:lpstr>
      <vt:lpstr>PowerPoint Presentation</vt:lpstr>
      <vt:lpstr>ELISA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Washing buffer </vt:lpstr>
      <vt:lpstr>PowerPoint Presentation</vt:lpstr>
      <vt:lpstr>PowerPoint Presentation</vt:lpstr>
      <vt:lpstr>The technique is divided into:</vt:lpstr>
      <vt:lpstr>PowerPoint Presentation</vt:lpstr>
      <vt:lpstr> Sandwich ELISA  </vt:lpstr>
      <vt:lpstr>PowerPoint Presentation</vt:lpstr>
      <vt:lpstr>PowerPoint Presentation</vt:lpstr>
      <vt:lpstr>In case Negative sample </vt:lpstr>
      <vt:lpstr>PowerPoint Presentation</vt:lpstr>
      <vt:lpstr>Indirect ELISA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ELISA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 LINKED IMMUNOSORBENT ASSAY (ELISA)</dc:title>
  <dc:creator>Smart2019</dc:creator>
  <cp:lastModifiedBy>Smart2019</cp:lastModifiedBy>
  <cp:revision>107</cp:revision>
  <dcterms:created xsi:type="dcterms:W3CDTF">2023-09-11T19:24:47Z</dcterms:created>
  <dcterms:modified xsi:type="dcterms:W3CDTF">2025-11-25T19:52:05Z</dcterms:modified>
</cp:coreProperties>
</file>