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24CDB25-2445-4F8A-82E5-225D29BE0CD2}" type="datetimeFigureOut">
              <a:rPr lang="ar-IQ" smtClean="0"/>
              <a:t>16/08/1446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2225C8F-42B7-416E-8D46-B01EB20C2E4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23296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25C8F-42B7-416E-8D46-B01EB20C2E44}" type="slidenum">
              <a:rPr lang="ar-IQ" smtClean="0"/>
              <a:t>14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364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B90F0A3-4C0C-49F0-8F8F-692CC7181A97}" type="datetimeFigureOut">
              <a:rPr lang="ar-IQ" smtClean="0"/>
              <a:t>16/08/1446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637B1-8D73-4C38-8D8E-23B1D38556F3}" type="slidenum">
              <a:rPr lang="ar-IQ" smtClean="0"/>
              <a:t>‹#›</a:t>
            </a:fld>
            <a:endParaRPr lang="ar-IQ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33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F0A3-4C0C-49F0-8F8F-692CC7181A97}" type="datetimeFigureOut">
              <a:rPr lang="ar-IQ" smtClean="0"/>
              <a:t>16/08/1446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637B1-8D73-4C38-8D8E-23B1D38556F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127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F0A3-4C0C-49F0-8F8F-692CC7181A97}" type="datetimeFigureOut">
              <a:rPr lang="ar-IQ" smtClean="0"/>
              <a:t>16/08/1446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637B1-8D73-4C38-8D8E-23B1D38556F3}" type="slidenum">
              <a:rPr lang="ar-IQ" smtClean="0"/>
              <a:t>‹#›</a:t>
            </a:fld>
            <a:endParaRPr lang="ar-IQ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35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F0A3-4C0C-49F0-8F8F-692CC7181A97}" type="datetimeFigureOut">
              <a:rPr lang="ar-IQ" smtClean="0"/>
              <a:t>16/08/1446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637B1-8D73-4C38-8D8E-23B1D38556F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0958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F0A3-4C0C-49F0-8F8F-692CC7181A97}" type="datetimeFigureOut">
              <a:rPr lang="ar-IQ" smtClean="0"/>
              <a:t>16/08/1446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637B1-8D73-4C38-8D8E-23B1D38556F3}" type="slidenum">
              <a:rPr lang="ar-IQ" smtClean="0"/>
              <a:t>‹#›</a:t>
            </a:fld>
            <a:endParaRPr lang="ar-IQ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47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F0A3-4C0C-49F0-8F8F-692CC7181A97}" type="datetimeFigureOut">
              <a:rPr lang="ar-IQ" smtClean="0"/>
              <a:t>16/08/1446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637B1-8D73-4C38-8D8E-23B1D38556F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8239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F0A3-4C0C-49F0-8F8F-692CC7181A97}" type="datetimeFigureOut">
              <a:rPr lang="ar-IQ" smtClean="0"/>
              <a:t>16/08/1446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637B1-8D73-4C38-8D8E-23B1D38556F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6221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F0A3-4C0C-49F0-8F8F-692CC7181A97}" type="datetimeFigureOut">
              <a:rPr lang="ar-IQ" smtClean="0"/>
              <a:t>16/08/1446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637B1-8D73-4C38-8D8E-23B1D38556F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2120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F0A3-4C0C-49F0-8F8F-692CC7181A97}" type="datetimeFigureOut">
              <a:rPr lang="ar-IQ" smtClean="0"/>
              <a:t>16/08/1446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637B1-8D73-4C38-8D8E-23B1D38556F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7813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F0A3-4C0C-49F0-8F8F-692CC7181A97}" type="datetimeFigureOut">
              <a:rPr lang="ar-IQ" smtClean="0"/>
              <a:t>16/08/1446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637B1-8D73-4C38-8D8E-23B1D38556F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5012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F0A3-4C0C-49F0-8F8F-692CC7181A97}" type="datetimeFigureOut">
              <a:rPr lang="ar-IQ" smtClean="0"/>
              <a:t>16/08/1446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637B1-8D73-4C38-8D8E-23B1D38556F3}" type="slidenum">
              <a:rPr lang="ar-IQ" smtClean="0"/>
              <a:t>‹#›</a:t>
            </a:fld>
            <a:endParaRPr lang="ar-IQ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12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B90F0A3-4C0C-49F0-8F8F-692CC7181A97}" type="datetimeFigureOut">
              <a:rPr lang="ar-IQ" smtClean="0"/>
              <a:t>16/08/1446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52637B1-8D73-4C38-8D8E-23B1D38556F3}" type="slidenum">
              <a:rPr lang="ar-IQ" smtClean="0"/>
              <a:t>‹#›</a:t>
            </a:fld>
            <a:endParaRPr lang="ar-IQ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60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20" y="150622"/>
            <a:ext cx="11982680" cy="65806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7431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"/>
          <a:stretch/>
        </p:blipFill>
        <p:spPr>
          <a:xfrm>
            <a:off x="220338" y="352540"/>
            <a:ext cx="11732964" cy="6169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1359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3" y="330506"/>
            <a:ext cx="12026747" cy="62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80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72" y="88135"/>
            <a:ext cx="11677879" cy="651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60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176270"/>
            <a:ext cx="11843132" cy="651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4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6"/>
          <a:stretch/>
        </p:blipFill>
        <p:spPr>
          <a:xfrm>
            <a:off x="308473" y="110170"/>
            <a:ext cx="11416288" cy="654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48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9" b="14698"/>
          <a:stretch/>
        </p:blipFill>
        <p:spPr>
          <a:xfrm>
            <a:off x="330506" y="429658"/>
            <a:ext cx="11699913" cy="614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79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8" y="88135"/>
            <a:ext cx="11971662" cy="64779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76010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6" y="99152"/>
            <a:ext cx="11806862" cy="64558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78547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4" y="176271"/>
            <a:ext cx="11655845" cy="6588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1970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45" y="297456"/>
            <a:ext cx="11248223" cy="625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77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210" y="88135"/>
            <a:ext cx="6048260" cy="64702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65" y="88135"/>
            <a:ext cx="5523123" cy="64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69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2" y="220338"/>
            <a:ext cx="11732963" cy="64228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97661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71" y="187287"/>
            <a:ext cx="11699912" cy="66707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22394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70" y="132201"/>
            <a:ext cx="11854149" cy="66321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346873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83</TotalTime>
  <Words>1</Words>
  <Application>Microsoft Office PowerPoint</Application>
  <PresentationFormat>Widescreen</PresentationFormat>
  <Paragraphs>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18</cp:revision>
  <dcterms:created xsi:type="dcterms:W3CDTF">2025-02-05T12:06:42Z</dcterms:created>
  <dcterms:modified xsi:type="dcterms:W3CDTF">2025-02-14T18:17:04Z</dcterms:modified>
</cp:coreProperties>
</file>