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5"/>
  </p:sldMasterIdLst>
  <p:notesMasterIdLst>
    <p:notesMasterId r:id="rId19"/>
  </p:notesMasterIdLst>
  <p:handoutMasterIdLst>
    <p:handoutMasterId r:id="rId20"/>
  </p:handoutMasterIdLst>
  <p:sldIdLst>
    <p:sldId id="277" r:id="rId6"/>
    <p:sldId id="319" r:id="rId7"/>
    <p:sldId id="296" r:id="rId8"/>
    <p:sldId id="320" r:id="rId9"/>
    <p:sldId id="311" r:id="rId10"/>
    <p:sldId id="312" r:id="rId11"/>
    <p:sldId id="313" r:id="rId12"/>
    <p:sldId id="314" r:id="rId13"/>
    <p:sldId id="317" r:id="rId14"/>
    <p:sldId id="318" r:id="rId15"/>
    <p:sldId id="315" r:id="rId16"/>
    <p:sldId id="290" r:id="rId17"/>
    <p:sldId id="289"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1" autoAdjust="0"/>
    <p:restoredTop sz="70245" autoAdjust="0"/>
  </p:normalViewPr>
  <p:slideViewPr>
    <p:cSldViewPr>
      <p:cViewPr varScale="1">
        <p:scale>
          <a:sx n="52" d="100"/>
          <a:sy n="52" d="100"/>
        </p:scale>
        <p:origin x="1656" y="3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E00437-6766-41B0-A4C5-06ABE8A18E69}"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E1AA3ADB-6E1A-4C11-85E6-FDC52A7FB915}">
      <dgm:prSet custT="1"/>
      <dgm:spPr/>
      <dgm:t>
        <a:bodyPr/>
        <a:lstStyle/>
        <a:p>
          <a:pPr algn="ctr" rtl="0"/>
          <a:r>
            <a:rPr lang="en-US" sz="8000" dirty="0"/>
            <a:t>Thank </a:t>
          </a:r>
          <a:r>
            <a:rPr lang="en-US" sz="8000"/>
            <a:t>you </a:t>
          </a:r>
        </a:p>
        <a:p>
          <a:pPr algn="ctr" rtl="0"/>
          <a:r>
            <a:rPr lang="en-US" sz="8000"/>
            <a:t>for </a:t>
          </a:r>
          <a:r>
            <a:rPr lang="en-US" sz="8000" dirty="0"/>
            <a:t>attention</a:t>
          </a:r>
          <a:endParaRPr lang="ar-IQ" sz="8000" dirty="0"/>
        </a:p>
      </dgm:t>
    </dgm:pt>
    <dgm:pt modelId="{BF226104-EC33-4F64-92CE-CE538404C3D5}" type="parTrans" cxnId="{473F0B84-0A48-4B3E-921C-FD5837804043}">
      <dgm:prSet/>
      <dgm:spPr/>
      <dgm:t>
        <a:bodyPr/>
        <a:lstStyle/>
        <a:p>
          <a:pPr rtl="1"/>
          <a:endParaRPr lang="ar-IQ"/>
        </a:p>
      </dgm:t>
    </dgm:pt>
    <dgm:pt modelId="{8BBD4D6C-5369-4BF4-8EF0-C511BFCD3D68}" type="sibTrans" cxnId="{473F0B84-0A48-4B3E-921C-FD5837804043}">
      <dgm:prSet/>
      <dgm:spPr/>
      <dgm:t>
        <a:bodyPr/>
        <a:lstStyle/>
        <a:p>
          <a:pPr rtl="1"/>
          <a:endParaRPr lang="ar-IQ"/>
        </a:p>
      </dgm:t>
    </dgm:pt>
    <dgm:pt modelId="{EC6B0C61-F54A-49D0-88DE-51EB40245D14}" type="pres">
      <dgm:prSet presAssocID="{11E00437-6766-41B0-A4C5-06ABE8A18E69}" presName="linear" presStyleCnt="0">
        <dgm:presLayoutVars>
          <dgm:animLvl val="lvl"/>
          <dgm:resizeHandles val="exact"/>
        </dgm:presLayoutVars>
      </dgm:prSet>
      <dgm:spPr/>
    </dgm:pt>
    <dgm:pt modelId="{E01F383F-2DE3-45F1-B313-649C568D1BF7}" type="pres">
      <dgm:prSet presAssocID="{E1AA3ADB-6E1A-4C11-85E6-FDC52A7FB915}" presName="parentText" presStyleLbl="node1" presStyleIdx="0" presStyleCnt="1">
        <dgm:presLayoutVars>
          <dgm:chMax val="0"/>
          <dgm:bulletEnabled val="1"/>
        </dgm:presLayoutVars>
      </dgm:prSet>
      <dgm:spPr/>
    </dgm:pt>
  </dgm:ptLst>
  <dgm:cxnLst>
    <dgm:cxn modelId="{83222404-71D0-4E04-8F76-67E91A488C32}" type="presOf" srcId="{11E00437-6766-41B0-A4C5-06ABE8A18E69}" destId="{EC6B0C61-F54A-49D0-88DE-51EB40245D14}" srcOrd="0" destOrd="0" presId="urn:microsoft.com/office/officeart/2005/8/layout/vList2"/>
    <dgm:cxn modelId="{42654C0B-80DA-40FB-9354-F93E46286B11}" type="presOf" srcId="{E1AA3ADB-6E1A-4C11-85E6-FDC52A7FB915}" destId="{E01F383F-2DE3-45F1-B313-649C568D1BF7}" srcOrd="0" destOrd="0" presId="urn:microsoft.com/office/officeart/2005/8/layout/vList2"/>
    <dgm:cxn modelId="{473F0B84-0A48-4B3E-921C-FD5837804043}" srcId="{11E00437-6766-41B0-A4C5-06ABE8A18E69}" destId="{E1AA3ADB-6E1A-4C11-85E6-FDC52A7FB915}" srcOrd="0" destOrd="0" parTransId="{BF226104-EC33-4F64-92CE-CE538404C3D5}" sibTransId="{8BBD4D6C-5369-4BF4-8EF0-C511BFCD3D68}"/>
    <dgm:cxn modelId="{0C577633-66BA-4FF9-A31E-61349CC19284}" type="presParOf" srcId="{EC6B0C61-F54A-49D0-88DE-51EB40245D14}" destId="{E01F383F-2DE3-45F1-B313-649C568D1BF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F383F-2DE3-45F1-B313-649C568D1BF7}">
      <dsp:nvSpPr>
        <dsp:cNvPr id="0" name=""/>
        <dsp:cNvSpPr/>
      </dsp:nvSpPr>
      <dsp:spPr>
        <a:xfrm>
          <a:off x="0" y="407543"/>
          <a:ext cx="8229600" cy="35743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0" tIns="304800" rIns="304800" bIns="304800" numCol="1" spcCol="1270" anchor="ctr" anchorCtr="0">
          <a:noAutofit/>
        </a:bodyPr>
        <a:lstStyle/>
        <a:p>
          <a:pPr marL="0" lvl="0" indent="0" algn="ctr" defTabSz="3556000" rtl="0">
            <a:lnSpc>
              <a:spcPct val="90000"/>
            </a:lnSpc>
            <a:spcBef>
              <a:spcPct val="0"/>
            </a:spcBef>
            <a:spcAft>
              <a:spcPct val="35000"/>
            </a:spcAft>
            <a:buNone/>
          </a:pPr>
          <a:r>
            <a:rPr lang="en-US" sz="8000" kern="1200" dirty="0"/>
            <a:t>Thank </a:t>
          </a:r>
          <a:r>
            <a:rPr lang="en-US" sz="8000" kern="1200"/>
            <a:t>you </a:t>
          </a:r>
        </a:p>
        <a:p>
          <a:pPr marL="0" lvl="0" indent="0" algn="ctr" defTabSz="3556000" rtl="0">
            <a:lnSpc>
              <a:spcPct val="90000"/>
            </a:lnSpc>
            <a:spcBef>
              <a:spcPct val="0"/>
            </a:spcBef>
            <a:spcAft>
              <a:spcPct val="35000"/>
            </a:spcAft>
            <a:buNone/>
          </a:pPr>
          <a:r>
            <a:rPr lang="en-US" sz="8000" kern="1200"/>
            <a:t>for </a:t>
          </a:r>
          <a:r>
            <a:rPr lang="en-US" sz="8000" kern="1200" dirty="0"/>
            <a:t>attention</a:t>
          </a:r>
          <a:endParaRPr lang="ar-IQ" sz="8000" kern="1200" dirty="0"/>
        </a:p>
      </dsp:txBody>
      <dsp:txXfrm>
        <a:off x="174485" y="582028"/>
        <a:ext cx="7880630" cy="32253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4EF115-D5A3-49B1-8896-4CC55AFE85FA}"/>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D64BBC6-E18A-442F-9F3B-5B5C461DFCF7}"/>
              </a:ext>
            </a:extLst>
          </p:cNvPr>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4BE223D9-FB34-4D65-BED7-281BDB3648AF}" type="datetimeFigureOut">
              <a:rPr lang="en-US"/>
              <a:pPr>
                <a:defRPr/>
              </a:pPr>
              <a:t>2/17/2025</a:t>
            </a:fld>
            <a:endParaRPr lang="en-US"/>
          </a:p>
        </p:txBody>
      </p:sp>
      <p:sp>
        <p:nvSpPr>
          <p:cNvPr id="4" name="Footer Placeholder 3">
            <a:extLst>
              <a:ext uri="{FF2B5EF4-FFF2-40B4-BE49-F238E27FC236}">
                <a16:creationId xmlns:a16="http://schemas.microsoft.com/office/drawing/2014/main" id="{3DDB48B3-9FEA-4495-AB31-611956358AD7}"/>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9BEAAD00-5864-4476-8415-D3CB4F0428A6}"/>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fld id="{A959E484-BC10-4C36-8D83-5067733E5FB0}" type="slidenum">
              <a:rPr lang="en-US" altLang="en-US"/>
              <a:pPr/>
              <a:t>‹#›</a:t>
            </a:fld>
            <a:endParaRPr lang="en-US" altLang="en-US"/>
          </a:p>
        </p:txBody>
      </p:sp>
    </p:spTree>
    <p:extLst>
      <p:ext uri="{BB962C8B-B14F-4D97-AF65-F5344CB8AC3E}">
        <p14:creationId xmlns:p14="http://schemas.microsoft.com/office/powerpoint/2010/main" val="3975969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E323358-C559-4EFE-A25C-6E9AC8606147}"/>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E383583-8742-463C-B19B-357C8E1FBE2B}"/>
              </a:ext>
            </a:extLst>
          </p:cNvPr>
          <p:cNvSpPr>
            <a:spLocks noGrp="1"/>
          </p:cNvSpPr>
          <p:nvPr>
            <p:ph type="dt" idx="1"/>
          </p:nvPr>
        </p:nvSpPr>
        <p:spPr>
          <a:xfrm>
            <a:off x="3970338" y="0"/>
            <a:ext cx="3038475"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63D147C-24F6-490D-8B8C-C87897D39767}" type="datetimeFigureOut">
              <a:rPr lang="en-US"/>
              <a:pPr>
                <a:defRPr/>
              </a:pPr>
              <a:t>2/17/2025</a:t>
            </a:fld>
            <a:endParaRPr lang="en-US"/>
          </a:p>
        </p:txBody>
      </p:sp>
      <p:sp>
        <p:nvSpPr>
          <p:cNvPr id="4" name="Slide Image Placeholder 3">
            <a:extLst>
              <a:ext uri="{FF2B5EF4-FFF2-40B4-BE49-F238E27FC236}">
                <a16:creationId xmlns:a16="http://schemas.microsoft.com/office/drawing/2014/main" id="{33CE47E9-09B1-4AA3-8312-B4B06B103AD5}"/>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F1F409D-14B5-4306-B0DC-2EA7D291995D}"/>
              </a:ext>
            </a:extLst>
          </p:cNvPr>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304B3EA-618B-43D7-BCAB-229B1E332409}"/>
              </a:ext>
            </a:extLst>
          </p:cNvPr>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DF29422-A348-4BA8-A65B-374D844C07C9}"/>
              </a:ext>
            </a:extLst>
          </p:cNvPr>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ED610F55-0CAB-417B-BB7D-2A955DFD4259}" type="slidenum">
              <a:rPr lang="en-US" altLang="en-US"/>
              <a:pPr/>
              <a:t>‹#›</a:t>
            </a:fld>
            <a:endParaRPr lang="en-US" altLang="en-US"/>
          </a:p>
        </p:txBody>
      </p:sp>
    </p:spTree>
    <p:extLst>
      <p:ext uri="{BB962C8B-B14F-4D97-AF65-F5344CB8AC3E}">
        <p14:creationId xmlns:p14="http://schemas.microsoft.com/office/powerpoint/2010/main" val="3596995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D610F55-0CAB-417B-BB7D-2A955DFD4259}" type="slidenum">
              <a:rPr lang="en-US" altLang="en-US" smtClean="0"/>
              <a:pPr/>
              <a:t>1</a:t>
            </a:fld>
            <a:endParaRPr lang="en-US" altLang="en-US"/>
          </a:p>
        </p:txBody>
      </p:sp>
    </p:spTree>
    <p:extLst>
      <p:ext uri="{BB962C8B-B14F-4D97-AF65-F5344CB8AC3E}">
        <p14:creationId xmlns:p14="http://schemas.microsoft.com/office/powerpoint/2010/main" val="378027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ED610F55-0CAB-417B-BB7D-2A955DFD4259}" type="slidenum">
              <a:rPr lang="en-US" altLang="en-US" smtClean="0"/>
              <a:pPr/>
              <a:t>12</a:t>
            </a:fld>
            <a:endParaRPr lang="en-US" altLang="en-US"/>
          </a:p>
        </p:txBody>
      </p:sp>
    </p:spTree>
    <p:extLst>
      <p:ext uri="{BB962C8B-B14F-4D97-AF65-F5344CB8AC3E}">
        <p14:creationId xmlns:p14="http://schemas.microsoft.com/office/powerpoint/2010/main" val="117053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9">
            <a:extLst>
              <a:ext uri="{FF2B5EF4-FFF2-40B4-BE49-F238E27FC236}">
                <a16:creationId xmlns:a16="http://schemas.microsoft.com/office/drawing/2014/main" id="{B95FCA4B-491E-4701-AFE9-DA6EF5383575}"/>
              </a:ext>
            </a:extLst>
          </p:cNvPr>
          <p:cNvSpPr>
            <a:spLocks noGrp="1"/>
          </p:cNvSpPr>
          <p:nvPr>
            <p:ph type="dt" sz="half" idx="10"/>
          </p:nvPr>
        </p:nvSpPr>
        <p:spPr/>
        <p:txBody>
          <a:bodyPr/>
          <a:lstStyle>
            <a:lvl1pPr>
              <a:defRPr/>
            </a:lvl1pPr>
          </a:lstStyle>
          <a:p>
            <a:pPr>
              <a:defRPr/>
            </a:pPr>
            <a:fld id="{ED5928B8-3EEA-4B09-8750-A3B1C4B8863A}" type="datetimeFigureOut">
              <a:rPr lang="en-US"/>
              <a:pPr>
                <a:defRPr/>
              </a:pPr>
              <a:t>2/17/2025</a:t>
            </a:fld>
            <a:endParaRPr lang="en-US"/>
          </a:p>
        </p:txBody>
      </p:sp>
      <p:sp>
        <p:nvSpPr>
          <p:cNvPr id="5" name="Footer Placeholder 21">
            <a:extLst>
              <a:ext uri="{FF2B5EF4-FFF2-40B4-BE49-F238E27FC236}">
                <a16:creationId xmlns:a16="http://schemas.microsoft.com/office/drawing/2014/main" id="{A746B68C-9B13-474B-921D-86F9BBBFCF3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C0C4DA44-CF1F-4EA3-8AF5-C894305BF398}"/>
              </a:ext>
            </a:extLst>
          </p:cNvPr>
          <p:cNvSpPr>
            <a:spLocks noGrp="1"/>
          </p:cNvSpPr>
          <p:nvPr>
            <p:ph type="sldNum" sz="quarter" idx="12"/>
          </p:nvPr>
        </p:nvSpPr>
        <p:spPr/>
        <p:txBody>
          <a:bodyPr/>
          <a:lstStyle>
            <a:lvl1pPr>
              <a:defRPr/>
            </a:lvl1pPr>
          </a:lstStyle>
          <a:p>
            <a:fld id="{50EF3E85-AC5D-463F-844F-8FAF084D6819}" type="slidenum">
              <a:rPr lang="en-US" altLang="en-US"/>
              <a:pPr/>
              <a:t>‹#›</a:t>
            </a:fld>
            <a:endParaRPr lang="en-US" altLang="en-US"/>
          </a:p>
        </p:txBody>
      </p:sp>
    </p:spTree>
    <p:extLst>
      <p:ext uri="{BB962C8B-B14F-4D97-AF65-F5344CB8AC3E}">
        <p14:creationId xmlns:p14="http://schemas.microsoft.com/office/powerpoint/2010/main" val="192376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BA6668A-0518-4784-9C40-E6FCAD015A7F}"/>
              </a:ext>
            </a:extLst>
          </p:cNvPr>
          <p:cNvSpPr>
            <a:spLocks noGrp="1"/>
          </p:cNvSpPr>
          <p:nvPr>
            <p:ph type="dt" sz="half" idx="10"/>
          </p:nvPr>
        </p:nvSpPr>
        <p:spPr/>
        <p:txBody>
          <a:bodyPr/>
          <a:lstStyle>
            <a:lvl1pPr>
              <a:defRPr/>
            </a:lvl1pPr>
          </a:lstStyle>
          <a:p>
            <a:pPr>
              <a:defRPr/>
            </a:pPr>
            <a:fld id="{050F7D3C-40A9-47C6-8F68-E0616A25ED5A}" type="datetimeFigureOut">
              <a:rPr lang="en-US"/>
              <a:pPr>
                <a:defRPr/>
              </a:pPr>
              <a:t>2/17/2025</a:t>
            </a:fld>
            <a:endParaRPr lang="en-US"/>
          </a:p>
        </p:txBody>
      </p:sp>
      <p:sp>
        <p:nvSpPr>
          <p:cNvPr id="5" name="Footer Placeholder 21">
            <a:extLst>
              <a:ext uri="{FF2B5EF4-FFF2-40B4-BE49-F238E27FC236}">
                <a16:creationId xmlns:a16="http://schemas.microsoft.com/office/drawing/2014/main" id="{7C498E32-804C-4CA4-8160-BFDC305A1A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55805B41-DBF3-4B0D-AA4A-68ECB4702276}"/>
              </a:ext>
            </a:extLst>
          </p:cNvPr>
          <p:cNvSpPr>
            <a:spLocks noGrp="1"/>
          </p:cNvSpPr>
          <p:nvPr>
            <p:ph type="sldNum" sz="quarter" idx="12"/>
          </p:nvPr>
        </p:nvSpPr>
        <p:spPr/>
        <p:txBody>
          <a:bodyPr/>
          <a:lstStyle>
            <a:lvl1pPr>
              <a:defRPr/>
            </a:lvl1pPr>
          </a:lstStyle>
          <a:p>
            <a:fld id="{7C14A5ED-37BA-460D-9B52-0124F580D8E3}" type="slidenum">
              <a:rPr lang="en-US" altLang="en-US"/>
              <a:pPr/>
              <a:t>‹#›</a:t>
            </a:fld>
            <a:endParaRPr lang="en-US" altLang="en-US"/>
          </a:p>
        </p:txBody>
      </p:sp>
    </p:spTree>
    <p:extLst>
      <p:ext uri="{BB962C8B-B14F-4D97-AF65-F5344CB8AC3E}">
        <p14:creationId xmlns:p14="http://schemas.microsoft.com/office/powerpoint/2010/main" val="53688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1FCE5696-7075-444F-B990-EC7C99717329}"/>
              </a:ext>
            </a:extLst>
          </p:cNvPr>
          <p:cNvSpPr>
            <a:spLocks noGrp="1"/>
          </p:cNvSpPr>
          <p:nvPr>
            <p:ph type="dt" sz="half" idx="10"/>
          </p:nvPr>
        </p:nvSpPr>
        <p:spPr/>
        <p:txBody>
          <a:bodyPr/>
          <a:lstStyle>
            <a:lvl1pPr>
              <a:defRPr/>
            </a:lvl1pPr>
          </a:lstStyle>
          <a:p>
            <a:pPr>
              <a:defRPr/>
            </a:pPr>
            <a:fld id="{0FE8406E-396A-47A5-998E-DB6BA8DE4DCC}" type="datetimeFigureOut">
              <a:rPr lang="en-US"/>
              <a:pPr>
                <a:defRPr/>
              </a:pPr>
              <a:t>2/17/2025</a:t>
            </a:fld>
            <a:endParaRPr lang="en-US"/>
          </a:p>
        </p:txBody>
      </p:sp>
      <p:sp>
        <p:nvSpPr>
          <p:cNvPr id="5" name="Footer Placeholder 21">
            <a:extLst>
              <a:ext uri="{FF2B5EF4-FFF2-40B4-BE49-F238E27FC236}">
                <a16:creationId xmlns:a16="http://schemas.microsoft.com/office/drawing/2014/main" id="{7B6596E6-D3FB-420E-9CFF-CE1C18C23F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6A5E0630-436A-494F-A6EB-127984209434}"/>
              </a:ext>
            </a:extLst>
          </p:cNvPr>
          <p:cNvSpPr>
            <a:spLocks noGrp="1"/>
          </p:cNvSpPr>
          <p:nvPr>
            <p:ph type="sldNum" sz="quarter" idx="12"/>
          </p:nvPr>
        </p:nvSpPr>
        <p:spPr/>
        <p:txBody>
          <a:bodyPr/>
          <a:lstStyle>
            <a:lvl1pPr>
              <a:defRPr/>
            </a:lvl1pPr>
          </a:lstStyle>
          <a:p>
            <a:fld id="{D2B61629-B6B7-4C29-A480-176F38991BA8}" type="slidenum">
              <a:rPr lang="en-US" altLang="en-US"/>
              <a:pPr/>
              <a:t>‹#›</a:t>
            </a:fld>
            <a:endParaRPr lang="en-US" altLang="en-US"/>
          </a:p>
        </p:txBody>
      </p:sp>
    </p:spTree>
    <p:extLst>
      <p:ext uri="{BB962C8B-B14F-4D97-AF65-F5344CB8AC3E}">
        <p14:creationId xmlns:p14="http://schemas.microsoft.com/office/powerpoint/2010/main" val="127946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8EE48EE-A1EC-4F3C-A380-736F9529ACFD}"/>
              </a:ext>
            </a:extLst>
          </p:cNvPr>
          <p:cNvSpPr>
            <a:spLocks noGrp="1"/>
          </p:cNvSpPr>
          <p:nvPr>
            <p:ph type="dt" sz="half" idx="10"/>
          </p:nvPr>
        </p:nvSpPr>
        <p:spPr/>
        <p:txBody>
          <a:bodyPr/>
          <a:lstStyle>
            <a:lvl1pPr>
              <a:defRPr/>
            </a:lvl1pPr>
          </a:lstStyle>
          <a:p>
            <a:pPr>
              <a:defRPr/>
            </a:pPr>
            <a:fld id="{3EDD826C-1275-4904-A426-F6CECF62ABA2}" type="datetimeFigureOut">
              <a:rPr lang="en-US"/>
              <a:pPr>
                <a:defRPr/>
              </a:pPr>
              <a:t>2/17/2025</a:t>
            </a:fld>
            <a:endParaRPr lang="en-US"/>
          </a:p>
        </p:txBody>
      </p:sp>
      <p:sp>
        <p:nvSpPr>
          <p:cNvPr id="5" name="Footer Placeholder 21">
            <a:extLst>
              <a:ext uri="{FF2B5EF4-FFF2-40B4-BE49-F238E27FC236}">
                <a16:creationId xmlns:a16="http://schemas.microsoft.com/office/drawing/2014/main" id="{08CC8672-68C6-49E5-B734-30223A2CA12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1E60F703-11EB-4A9F-A2D3-BE95346A6B9C}"/>
              </a:ext>
            </a:extLst>
          </p:cNvPr>
          <p:cNvSpPr>
            <a:spLocks noGrp="1"/>
          </p:cNvSpPr>
          <p:nvPr>
            <p:ph type="sldNum" sz="quarter" idx="12"/>
          </p:nvPr>
        </p:nvSpPr>
        <p:spPr/>
        <p:txBody>
          <a:bodyPr/>
          <a:lstStyle>
            <a:lvl1pPr>
              <a:defRPr/>
            </a:lvl1pPr>
          </a:lstStyle>
          <a:p>
            <a:fld id="{0AF0EF5B-0BE2-4803-AB9B-03371B5FFB18}" type="slidenum">
              <a:rPr lang="en-US" altLang="en-US"/>
              <a:pPr/>
              <a:t>‹#›</a:t>
            </a:fld>
            <a:endParaRPr lang="en-US" altLang="en-US"/>
          </a:p>
        </p:txBody>
      </p:sp>
    </p:spTree>
    <p:extLst>
      <p:ext uri="{BB962C8B-B14F-4D97-AF65-F5344CB8AC3E}">
        <p14:creationId xmlns:p14="http://schemas.microsoft.com/office/powerpoint/2010/main" val="269615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9">
            <a:extLst>
              <a:ext uri="{FF2B5EF4-FFF2-40B4-BE49-F238E27FC236}">
                <a16:creationId xmlns:a16="http://schemas.microsoft.com/office/drawing/2014/main" id="{DA9B2FED-07CA-495E-A627-B9E3D412D46E}"/>
              </a:ext>
            </a:extLst>
          </p:cNvPr>
          <p:cNvSpPr>
            <a:spLocks noGrp="1"/>
          </p:cNvSpPr>
          <p:nvPr>
            <p:ph type="dt" sz="half" idx="10"/>
          </p:nvPr>
        </p:nvSpPr>
        <p:spPr/>
        <p:txBody>
          <a:bodyPr/>
          <a:lstStyle>
            <a:lvl1pPr>
              <a:defRPr/>
            </a:lvl1pPr>
          </a:lstStyle>
          <a:p>
            <a:pPr>
              <a:defRPr/>
            </a:pPr>
            <a:fld id="{DD40CEA0-9047-4B85-B734-3A6D4FE59D0D}" type="datetimeFigureOut">
              <a:rPr lang="en-US"/>
              <a:pPr>
                <a:defRPr/>
              </a:pPr>
              <a:t>2/17/2025</a:t>
            </a:fld>
            <a:endParaRPr lang="en-US"/>
          </a:p>
        </p:txBody>
      </p:sp>
      <p:sp>
        <p:nvSpPr>
          <p:cNvPr id="5" name="Footer Placeholder 21">
            <a:extLst>
              <a:ext uri="{FF2B5EF4-FFF2-40B4-BE49-F238E27FC236}">
                <a16:creationId xmlns:a16="http://schemas.microsoft.com/office/drawing/2014/main" id="{1373000D-0C29-4945-8C9C-F4D2E507F0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F6757129-7668-43BF-8D75-0B1CB35D859B}"/>
              </a:ext>
            </a:extLst>
          </p:cNvPr>
          <p:cNvSpPr>
            <a:spLocks noGrp="1"/>
          </p:cNvSpPr>
          <p:nvPr>
            <p:ph type="sldNum" sz="quarter" idx="12"/>
          </p:nvPr>
        </p:nvSpPr>
        <p:spPr/>
        <p:txBody>
          <a:bodyPr/>
          <a:lstStyle>
            <a:lvl1pPr>
              <a:defRPr/>
            </a:lvl1pPr>
          </a:lstStyle>
          <a:p>
            <a:fld id="{EFB567DF-9988-4519-B360-F1442D70E2CC}" type="slidenum">
              <a:rPr lang="en-US" altLang="en-US"/>
              <a:pPr/>
              <a:t>‹#›</a:t>
            </a:fld>
            <a:endParaRPr lang="en-US" altLang="en-US"/>
          </a:p>
        </p:txBody>
      </p:sp>
    </p:spTree>
    <p:extLst>
      <p:ext uri="{BB962C8B-B14F-4D97-AF65-F5344CB8AC3E}">
        <p14:creationId xmlns:p14="http://schemas.microsoft.com/office/powerpoint/2010/main" val="398759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7F6F98CF-D75C-4C85-90AB-B64A78EE2F91}"/>
              </a:ext>
            </a:extLst>
          </p:cNvPr>
          <p:cNvSpPr>
            <a:spLocks noGrp="1"/>
          </p:cNvSpPr>
          <p:nvPr>
            <p:ph type="dt" sz="half" idx="10"/>
          </p:nvPr>
        </p:nvSpPr>
        <p:spPr/>
        <p:txBody>
          <a:bodyPr/>
          <a:lstStyle>
            <a:lvl1pPr>
              <a:defRPr/>
            </a:lvl1pPr>
          </a:lstStyle>
          <a:p>
            <a:pPr>
              <a:defRPr/>
            </a:pPr>
            <a:fld id="{6B282864-B579-4716-B1CD-E6D95AD5FECA}" type="datetimeFigureOut">
              <a:rPr lang="en-US"/>
              <a:pPr>
                <a:defRPr/>
              </a:pPr>
              <a:t>2/17/2025</a:t>
            </a:fld>
            <a:endParaRPr lang="en-US"/>
          </a:p>
        </p:txBody>
      </p:sp>
      <p:sp>
        <p:nvSpPr>
          <p:cNvPr id="6" name="Footer Placeholder 21">
            <a:extLst>
              <a:ext uri="{FF2B5EF4-FFF2-40B4-BE49-F238E27FC236}">
                <a16:creationId xmlns:a16="http://schemas.microsoft.com/office/drawing/2014/main" id="{A80E6A5E-EB7A-42FF-94D9-054AED399F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608C1912-6522-401C-BE8B-75B0800535A5}"/>
              </a:ext>
            </a:extLst>
          </p:cNvPr>
          <p:cNvSpPr>
            <a:spLocks noGrp="1"/>
          </p:cNvSpPr>
          <p:nvPr>
            <p:ph type="sldNum" sz="quarter" idx="12"/>
          </p:nvPr>
        </p:nvSpPr>
        <p:spPr/>
        <p:txBody>
          <a:bodyPr/>
          <a:lstStyle>
            <a:lvl1pPr>
              <a:defRPr/>
            </a:lvl1pPr>
          </a:lstStyle>
          <a:p>
            <a:fld id="{08E98B39-1F23-454F-9D9E-E5311A6A53F8}" type="slidenum">
              <a:rPr lang="en-US" altLang="en-US"/>
              <a:pPr/>
              <a:t>‹#›</a:t>
            </a:fld>
            <a:endParaRPr lang="en-US" altLang="en-US"/>
          </a:p>
        </p:txBody>
      </p:sp>
    </p:spTree>
    <p:extLst>
      <p:ext uri="{BB962C8B-B14F-4D97-AF65-F5344CB8AC3E}">
        <p14:creationId xmlns:p14="http://schemas.microsoft.com/office/powerpoint/2010/main" val="360224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64518636-36D4-48AC-BF75-F8BC87C54D62}"/>
              </a:ext>
            </a:extLst>
          </p:cNvPr>
          <p:cNvSpPr>
            <a:spLocks noGrp="1"/>
          </p:cNvSpPr>
          <p:nvPr>
            <p:ph type="dt" sz="half" idx="10"/>
          </p:nvPr>
        </p:nvSpPr>
        <p:spPr/>
        <p:txBody>
          <a:bodyPr/>
          <a:lstStyle>
            <a:lvl1pPr>
              <a:defRPr/>
            </a:lvl1pPr>
          </a:lstStyle>
          <a:p>
            <a:pPr>
              <a:defRPr/>
            </a:pPr>
            <a:fld id="{85FBF91F-CDFE-434F-B11A-8776C923F778}" type="datetimeFigureOut">
              <a:rPr lang="en-US"/>
              <a:pPr>
                <a:defRPr/>
              </a:pPr>
              <a:t>2/17/2025</a:t>
            </a:fld>
            <a:endParaRPr lang="en-US"/>
          </a:p>
        </p:txBody>
      </p:sp>
      <p:sp>
        <p:nvSpPr>
          <p:cNvPr id="8" name="Footer Placeholder 21">
            <a:extLst>
              <a:ext uri="{FF2B5EF4-FFF2-40B4-BE49-F238E27FC236}">
                <a16:creationId xmlns:a16="http://schemas.microsoft.com/office/drawing/2014/main" id="{2CA80547-22B8-4704-BE12-2A2CDDDFF2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CCF442A1-4E82-41E8-BB59-05DF10C71BBE}"/>
              </a:ext>
            </a:extLst>
          </p:cNvPr>
          <p:cNvSpPr>
            <a:spLocks noGrp="1"/>
          </p:cNvSpPr>
          <p:nvPr>
            <p:ph type="sldNum" sz="quarter" idx="12"/>
          </p:nvPr>
        </p:nvSpPr>
        <p:spPr/>
        <p:txBody>
          <a:bodyPr/>
          <a:lstStyle>
            <a:lvl1pPr>
              <a:defRPr/>
            </a:lvl1pPr>
          </a:lstStyle>
          <a:p>
            <a:fld id="{ACE1822D-B876-4CBC-830D-64BB52C85E08}" type="slidenum">
              <a:rPr lang="en-US" altLang="en-US"/>
              <a:pPr/>
              <a:t>‹#›</a:t>
            </a:fld>
            <a:endParaRPr lang="en-US" altLang="en-US"/>
          </a:p>
        </p:txBody>
      </p:sp>
    </p:spTree>
    <p:extLst>
      <p:ext uri="{BB962C8B-B14F-4D97-AF65-F5344CB8AC3E}">
        <p14:creationId xmlns:p14="http://schemas.microsoft.com/office/powerpoint/2010/main" val="256581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F0B7229C-CB2C-4229-98FB-A74DD58867E3}"/>
              </a:ext>
            </a:extLst>
          </p:cNvPr>
          <p:cNvSpPr>
            <a:spLocks noGrp="1"/>
          </p:cNvSpPr>
          <p:nvPr>
            <p:ph type="dt" sz="half" idx="10"/>
          </p:nvPr>
        </p:nvSpPr>
        <p:spPr/>
        <p:txBody>
          <a:bodyPr/>
          <a:lstStyle>
            <a:lvl1pPr>
              <a:defRPr/>
            </a:lvl1pPr>
          </a:lstStyle>
          <a:p>
            <a:pPr>
              <a:defRPr/>
            </a:pPr>
            <a:fld id="{48AC5440-C061-4EF4-8DA6-694D4F2D0E3B}" type="datetimeFigureOut">
              <a:rPr lang="en-US"/>
              <a:pPr>
                <a:defRPr/>
              </a:pPr>
              <a:t>2/17/2025</a:t>
            </a:fld>
            <a:endParaRPr lang="en-US"/>
          </a:p>
        </p:txBody>
      </p:sp>
      <p:sp>
        <p:nvSpPr>
          <p:cNvPr id="4" name="Footer Placeholder 21">
            <a:extLst>
              <a:ext uri="{FF2B5EF4-FFF2-40B4-BE49-F238E27FC236}">
                <a16:creationId xmlns:a16="http://schemas.microsoft.com/office/drawing/2014/main" id="{033D9026-C060-4281-9B6E-B381A4BAAEA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0B690622-A083-4BC1-9FFD-002BAE661D86}"/>
              </a:ext>
            </a:extLst>
          </p:cNvPr>
          <p:cNvSpPr>
            <a:spLocks noGrp="1"/>
          </p:cNvSpPr>
          <p:nvPr>
            <p:ph type="sldNum" sz="quarter" idx="12"/>
          </p:nvPr>
        </p:nvSpPr>
        <p:spPr/>
        <p:txBody>
          <a:bodyPr/>
          <a:lstStyle>
            <a:lvl1pPr>
              <a:defRPr/>
            </a:lvl1pPr>
          </a:lstStyle>
          <a:p>
            <a:fld id="{F6998B74-B404-41B6-8334-055D360AAAA5}" type="slidenum">
              <a:rPr lang="en-US" altLang="en-US"/>
              <a:pPr/>
              <a:t>‹#›</a:t>
            </a:fld>
            <a:endParaRPr lang="en-US" altLang="en-US"/>
          </a:p>
        </p:txBody>
      </p:sp>
    </p:spTree>
    <p:extLst>
      <p:ext uri="{BB962C8B-B14F-4D97-AF65-F5344CB8AC3E}">
        <p14:creationId xmlns:p14="http://schemas.microsoft.com/office/powerpoint/2010/main" val="126552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E822FA06-D7BA-4AF1-866A-E4FCC02DD497}"/>
              </a:ext>
            </a:extLst>
          </p:cNvPr>
          <p:cNvSpPr>
            <a:spLocks noGrp="1"/>
          </p:cNvSpPr>
          <p:nvPr>
            <p:ph type="dt" sz="half" idx="10"/>
          </p:nvPr>
        </p:nvSpPr>
        <p:spPr/>
        <p:txBody>
          <a:bodyPr/>
          <a:lstStyle>
            <a:lvl1pPr>
              <a:defRPr/>
            </a:lvl1pPr>
          </a:lstStyle>
          <a:p>
            <a:pPr>
              <a:defRPr/>
            </a:pPr>
            <a:fld id="{3246BC1E-325C-4C77-940D-95E66AB1FA9B}" type="datetimeFigureOut">
              <a:rPr lang="en-US"/>
              <a:pPr>
                <a:defRPr/>
              </a:pPr>
              <a:t>2/17/2025</a:t>
            </a:fld>
            <a:endParaRPr lang="en-US"/>
          </a:p>
        </p:txBody>
      </p:sp>
      <p:sp>
        <p:nvSpPr>
          <p:cNvPr id="3" name="Footer Placeholder 21">
            <a:extLst>
              <a:ext uri="{FF2B5EF4-FFF2-40B4-BE49-F238E27FC236}">
                <a16:creationId xmlns:a16="http://schemas.microsoft.com/office/drawing/2014/main" id="{F776D990-C50D-411C-9967-40D6203A4F2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5C72A6E4-76BB-4224-86D3-B4C3050DE2FD}"/>
              </a:ext>
            </a:extLst>
          </p:cNvPr>
          <p:cNvSpPr>
            <a:spLocks noGrp="1"/>
          </p:cNvSpPr>
          <p:nvPr>
            <p:ph type="sldNum" sz="quarter" idx="12"/>
          </p:nvPr>
        </p:nvSpPr>
        <p:spPr/>
        <p:txBody>
          <a:bodyPr/>
          <a:lstStyle>
            <a:lvl1pPr>
              <a:defRPr/>
            </a:lvl1pPr>
          </a:lstStyle>
          <a:p>
            <a:fld id="{12555B87-6770-477C-9BDD-1CDD45CB72EC}" type="slidenum">
              <a:rPr lang="en-US" altLang="en-US"/>
              <a:pPr/>
              <a:t>‹#›</a:t>
            </a:fld>
            <a:endParaRPr lang="en-US" altLang="en-US"/>
          </a:p>
        </p:txBody>
      </p:sp>
    </p:spTree>
    <p:extLst>
      <p:ext uri="{BB962C8B-B14F-4D97-AF65-F5344CB8AC3E}">
        <p14:creationId xmlns:p14="http://schemas.microsoft.com/office/powerpoint/2010/main" val="395450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B0EEF870-8BEC-4F36-B215-FB13459EA774}"/>
              </a:ext>
            </a:extLst>
          </p:cNvPr>
          <p:cNvSpPr>
            <a:spLocks noGrp="1"/>
          </p:cNvSpPr>
          <p:nvPr>
            <p:ph type="dt" sz="half" idx="10"/>
          </p:nvPr>
        </p:nvSpPr>
        <p:spPr/>
        <p:txBody>
          <a:bodyPr/>
          <a:lstStyle>
            <a:lvl1pPr>
              <a:defRPr/>
            </a:lvl1pPr>
          </a:lstStyle>
          <a:p>
            <a:pPr>
              <a:defRPr/>
            </a:pPr>
            <a:fld id="{FAC87F2C-B75D-42F3-A789-E2044CE72D33}" type="datetimeFigureOut">
              <a:rPr lang="en-US"/>
              <a:pPr>
                <a:defRPr/>
              </a:pPr>
              <a:t>2/17/2025</a:t>
            </a:fld>
            <a:endParaRPr lang="en-US"/>
          </a:p>
        </p:txBody>
      </p:sp>
      <p:sp>
        <p:nvSpPr>
          <p:cNvPr id="6" name="Footer Placeholder 21">
            <a:extLst>
              <a:ext uri="{FF2B5EF4-FFF2-40B4-BE49-F238E27FC236}">
                <a16:creationId xmlns:a16="http://schemas.microsoft.com/office/drawing/2014/main" id="{B69ED73E-926C-4795-8025-2B3DC27CE7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AD2C0AD9-2B27-402B-81D6-C9E539D16F80}"/>
              </a:ext>
            </a:extLst>
          </p:cNvPr>
          <p:cNvSpPr>
            <a:spLocks noGrp="1"/>
          </p:cNvSpPr>
          <p:nvPr>
            <p:ph type="sldNum" sz="quarter" idx="12"/>
          </p:nvPr>
        </p:nvSpPr>
        <p:spPr/>
        <p:txBody>
          <a:bodyPr/>
          <a:lstStyle>
            <a:lvl1pPr>
              <a:defRPr/>
            </a:lvl1pPr>
          </a:lstStyle>
          <a:p>
            <a:fld id="{A52C0DE5-2924-4991-9D45-EB66014EAA55}" type="slidenum">
              <a:rPr lang="en-US" altLang="en-US"/>
              <a:pPr/>
              <a:t>‹#›</a:t>
            </a:fld>
            <a:endParaRPr lang="en-US" altLang="en-US"/>
          </a:p>
        </p:txBody>
      </p:sp>
    </p:spTree>
    <p:extLst>
      <p:ext uri="{BB962C8B-B14F-4D97-AF65-F5344CB8AC3E}">
        <p14:creationId xmlns:p14="http://schemas.microsoft.com/office/powerpoint/2010/main" val="76870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a:extLst>
              <a:ext uri="{FF2B5EF4-FFF2-40B4-BE49-F238E27FC236}">
                <a16:creationId xmlns:a16="http://schemas.microsoft.com/office/drawing/2014/main" id="{279F5B43-4055-4BC4-834D-DB48B65618E1}"/>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11">
            <a:extLst>
              <a:ext uri="{FF2B5EF4-FFF2-40B4-BE49-F238E27FC236}">
                <a16:creationId xmlns:a16="http://schemas.microsoft.com/office/drawing/2014/main" id="{56D2A9C7-3B7E-407F-9993-6CC7F65C18C6}"/>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9">
            <a:extLst>
              <a:ext uri="{FF2B5EF4-FFF2-40B4-BE49-F238E27FC236}">
                <a16:creationId xmlns:a16="http://schemas.microsoft.com/office/drawing/2014/main" id="{2D679D2E-03F8-46E6-880A-14380305BE77}"/>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10">
            <a:extLst>
              <a:ext uri="{FF2B5EF4-FFF2-40B4-BE49-F238E27FC236}">
                <a16:creationId xmlns:a16="http://schemas.microsoft.com/office/drawing/2014/main" id="{96400B63-6C04-4F3D-A71D-ED88B52297DE}"/>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A9F7855D-FDED-4489-8557-0BD5DF21061B}"/>
              </a:ext>
            </a:extLst>
          </p:cNvPr>
          <p:cNvSpPr>
            <a:spLocks noGrp="1"/>
          </p:cNvSpPr>
          <p:nvPr>
            <p:ph type="dt" sz="half" idx="10"/>
          </p:nvPr>
        </p:nvSpPr>
        <p:spPr/>
        <p:txBody>
          <a:bodyPr/>
          <a:lstStyle>
            <a:lvl1pPr>
              <a:defRPr/>
            </a:lvl1pPr>
          </a:lstStyle>
          <a:p>
            <a:pPr>
              <a:defRPr/>
            </a:pPr>
            <a:fld id="{1B89B4B1-4FE6-443E-8E99-E1D2521D42C3}" type="datetimeFigureOut">
              <a:rPr lang="en-US"/>
              <a:pPr>
                <a:defRPr/>
              </a:pPr>
              <a:t>2/17/2025</a:t>
            </a:fld>
            <a:endParaRPr lang="en-US"/>
          </a:p>
        </p:txBody>
      </p:sp>
      <p:sp>
        <p:nvSpPr>
          <p:cNvPr id="10" name="Footer Placeholder 5">
            <a:extLst>
              <a:ext uri="{FF2B5EF4-FFF2-40B4-BE49-F238E27FC236}">
                <a16:creationId xmlns:a16="http://schemas.microsoft.com/office/drawing/2014/main" id="{4DCF7238-F816-4226-ABD3-A060FAE312C7}"/>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5FEF5064-20C6-450C-A521-4ECFCE56BD9E}"/>
              </a:ext>
            </a:extLst>
          </p:cNvPr>
          <p:cNvSpPr>
            <a:spLocks noGrp="1"/>
          </p:cNvSpPr>
          <p:nvPr>
            <p:ph type="sldNum" sz="quarter" idx="12"/>
          </p:nvPr>
        </p:nvSpPr>
        <p:spPr>
          <a:xfrm>
            <a:off x="8077200" y="6356350"/>
            <a:ext cx="609600" cy="365125"/>
          </a:xfrm>
        </p:spPr>
        <p:txBody>
          <a:bodyPr/>
          <a:lstStyle>
            <a:lvl1pPr>
              <a:defRPr/>
            </a:lvl1pPr>
          </a:lstStyle>
          <a:p>
            <a:fld id="{9F05E191-4439-40F0-9683-FCBFD878221B}" type="slidenum">
              <a:rPr lang="en-US" altLang="en-US"/>
              <a:pPr/>
              <a:t>‹#›</a:t>
            </a:fld>
            <a:endParaRPr lang="en-US" altLang="en-US"/>
          </a:p>
        </p:txBody>
      </p:sp>
    </p:spTree>
    <p:extLst>
      <p:ext uri="{BB962C8B-B14F-4D97-AF65-F5344CB8AC3E}">
        <p14:creationId xmlns:p14="http://schemas.microsoft.com/office/powerpoint/2010/main" val="230683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DDBA8417-E6CA-4623-996A-BFD1EAA18A84}"/>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7">
            <a:extLst>
              <a:ext uri="{FF2B5EF4-FFF2-40B4-BE49-F238E27FC236}">
                <a16:creationId xmlns:a16="http://schemas.microsoft.com/office/drawing/2014/main" id="{82167CE8-D993-49F8-8F22-E1F869DC0872}"/>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Title Placeholder 8">
            <a:extLst>
              <a:ext uri="{FF2B5EF4-FFF2-40B4-BE49-F238E27FC236}">
                <a16:creationId xmlns:a16="http://schemas.microsoft.com/office/drawing/2014/main" id="{05D86C60-DA24-4438-B016-B5598A025887}"/>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371330F0-975B-447D-A46F-95E593063EF0}"/>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7CF25240-DBDA-4F42-9698-03873A896DBE}"/>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99D14B7F-71F3-48EF-976F-ADFD6D308728}" type="datetimeFigureOut">
              <a:rPr lang="en-US"/>
              <a:pPr>
                <a:defRPr/>
              </a:pPr>
              <a:t>2/17/2025</a:t>
            </a:fld>
            <a:endParaRPr lang="en-US"/>
          </a:p>
        </p:txBody>
      </p:sp>
      <p:sp>
        <p:nvSpPr>
          <p:cNvPr id="22" name="Footer Placeholder 21">
            <a:extLst>
              <a:ext uri="{FF2B5EF4-FFF2-40B4-BE49-F238E27FC236}">
                <a16:creationId xmlns:a16="http://schemas.microsoft.com/office/drawing/2014/main" id="{E1B25707-7E79-4640-8596-07BE78785830}"/>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a:extLst>
              <a:ext uri="{FF2B5EF4-FFF2-40B4-BE49-F238E27FC236}">
                <a16:creationId xmlns:a16="http://schemas.microsoft.com/office/drawing/2014/main" id="{AEEE5AA5-1B4F-4099-9F16-F91B763E3195}"/>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D1EAEE"/>
                </a:solidFill>
                <a:latin typeface="Cambria" panose="02040503050406030204" pitchFamily="18" charset="0"/>
              </a:defRPr>
            </a:lvl1pPr>
          </a:lstStyle>
          <a:p>
            <a:fld id="{9AC7A884-96E8-4334-8EA4-327A8097F6E3}" type="slidenum">
              <a:rPr lang="en-US" altLang="en-US"/>
              <a:pPr/>
              <a:t>‹#›</a:t>
            </a:fld>
            <a:endParaRPr lang="en-US" altLang="en-US"/>
          </a:p>
        </p:txBody>
      </p:sp>
      <p:grpSp>
        <p:nvGrpSpPr>
          <p:cNvPr id="1033" name="Group 1">
            <a:extLst>
              <a:ext uri="{FF2B5EF4-FFF2-40B4-BE49-F238E27FC236}">
                <a16:creationId xmlns:a16="http://schemas.microsoft.com/office/drawing/2014/main" id="{DD84EEC0-AEDF-4EB0-A9B3-0FBA35DBC64D}"/>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50C51DBB-5A1B-423D-9EEF-025741FD420E}"/>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Freeform 12">
              <a:extLst>
                <a:ext uri="{FF2B5EF4-FFF2-40B4-BE49-F238E27FC236}">
                  <a16:creationId xmlns:a16="http://schemas.microsoft.com/office/drawing/2014/main" id="{283E142C-CCD2-4D4E-A431-625975984E1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2" r:id="rId9"/>
    <p:sldLayoutId id="2147483970" r:id="rId10"/>
    <p:sldLayoutId id="21474839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https://sharjah24.ae/ar/Articles/2024/10/09/NJ46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harjah24.ae/ar/Articles/2024/10/23/NJ77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harjah24.ae/ar/Articles/2024/10/11/NJ514" TargetMode="External"/><Relationship Id="rId2" Type="http://schemas.openxmlformats.org/officeDocument/2006/relationships/hyperlink" Target="https://sharjah24.ae/ar/Articles/2024/12/12/NJ141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harjah24.ae/ar/Articles/2024/10/11/NJ49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9144000" cy="1935161"/>
          </a:xfrm>
        </p:spPr>
        <p:txBody>
          <a:bodyPr/>
          <a:lstStyle/>
          <a:p>
            <a:endParaRPr lang="en-US" dirty="0"/>
          </a:p>
        </p:txBody>
      </p:sp>
      <p:sp>
        <p:nvSpPr>
          <p:cNvPr id="3" name="عنصر نائب للمحتوى 2"/>
          <p:cNvSpPr>
            <a:spLocks noGrp="1"/>
          </p:cNvSpPr>
          <p:nvPr>
            <p:ph idx="1"/>
          </p:nvPr>
        </p:nvSpPr>
        <p:spPr/>
        <p:txBody>
          <a:bodyPr/>
          <a:lstStyle/>
          <a:p>
            <a:endParaRPr lang="en-US" dirty="0"/>
          </a:p>
        </p:txBody>
      </p:sp>
      <p:pic>
        <p:nvPicPr>
          <p:cNvPr id="5" name="صورة 4">
            <a:extLst>
              <a:ext uri="{FF2B5EF4-FFF2-40B4-BE49-F238E27FC236}">
                <a16:creationId xmlns:a16="http://schemas.microsoft.com/office/drawing/2014/main" id="{9AA37D15-CF01-4EA7-AB85-07068D2EB12F}"/>
              </a:ext>
            </a:extLst>
          </p:cNvPr>
          <p:cNvPicPr>
            <a:picLocks noChangeAspect="1"/>
          </p:cNvPicPr>
          <p:nvPr/>
        </p:nvPicPr>
        <p:blipFill>
          <a:blip r:embed="rId3"/>
          <a:stretch>
            <a:fillRect/>
          </a:stretch>
        </p:blipFill>
        <p:spPr>
          <a:xfrm>
            <a:off x="0" y="9329"/>
            <a:ext cx="9144000" cy="6920525"/>
          </a:xfrm>
          <a:prstGeom prst="rect">
            <a:avLst/>
          </a:prstGeom>
        </p:spPr>
      </p:pic>
      <p:sp>
        <p:nvSpPr>
          <p:cNvPr id="6" name="مستطيل 5"/>
          <p:cNvSpPr/>
          <p:nvPr/>
        </p:nvSpPr>
        <p:spPr>
          <a:xfrm>
            <a:off x="2362200" y="2447347"/>
            <a:ext cx="6096000" cy="3293209"/>
          </a:xfrm>
          <a:prstGeom prst="rect">
            <a:avLst/>
          </a:prstGeom>
        </p:spPr>
        <p:txBody>
          <a:bodyPr wrap="square">
            <a:spAutoFit/>
          </a:bodyPr>
          <a:lstStyle/>
          <a:p>
            <a:pPr algn="ctr" rtl="1"/>
            <a:r>
              <a:rPr lang="ar-IQ" sz="4800" dirty="0">
                <a:solidFill>
                  <a:srgbClr val="92D050"/>
                </a:solidFill>
              </a:rPr>
              <a:t>تحفيز الابداع لدى الطلاب</a:t>
            </a:r>
            <a:endParaRPr lang="en-US" sz="4800" dirty="0">
              <a:solidFill>
                <a:srgbClr val="92D050"/>
              </a:solidFill>
            </a:endParaRPr>
          </a:p>
          <a:p>
            <a:pPr algn="ctr"/>
            <a:endParaRPr lang="en-US" sz="4000" b="1" dirty="0">
              <a:latin typeface="Times New Roman" panose="02020603050405020304" pitchFamily="18" charset="0"/>
              <a:cs typeface="Times New Roman" panose="02020603050405020304" pitchFamily="18" charset="0"/>
            </a:endParaRPr>
          </a:p>
          <a:p>
            <a:pPr algn="ctr"/>
            <a:endParaRPr lang="en-US" sz="4000" b="1" dirty="0">
              <a:latin typeface="Times New Roman" panose="02020603050405020304" pitchFamily="18" charset="0"/>
              <a:cs typeface="Times New Roman" panose="02020603050405020304" pitchFamily="18" charset="0"/>
            </a:endParaRPr>
          </a:p>
          <a:p>
            <a:pPr algn="ctr"/>
            <a:r>
              <a:rPr lang="en-US" sz="4000" b="1" dirty="0">
                <a:solidFill>
                  <a:schemeClr val="bg1"/>
                </a:solidFill>
                <a:latin typeface="Times New Roman" panose="02020603050405020304" pitchFamily="18" charset="0"/>
                <a:cs typeface="Times New Roman" panose="02020603050405020304" pitchFamily="18" charset="0"/>
              </a:rPr>
              <a:t>Dr.</a:t>
            </a:r>
          </a:p>
          <a:p>
            <a:pPr algn="ctr"/>
            <a:r>
              <a:rPr lang="en-US" sz="4000" b="1" dirty="0" err="1">
                <a:solidFill>
                  <a:schemeClr val="bg1"/>
                </a:solidFill>
                <a:latin typeface="Times New Roman" panose="02020603050405020304" pitchFamily="18" charset="0"/>
                <a:cs typeface="Times New Roman" panose="02020603050405020304" pitchFamily="18" charset="0"/>
              </a:rPr>
              <a:t>Shaimaa</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Sabte</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Mutlak</a:t>
            </a: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7" name="مستطيل 6"/>
          <p:cNvSpPr/>
          <p:nvPr/>
        </p:nvSpPr>
        <p:spPr>
          <a:xfrm>
            <a:off x="4828739" y="4509448"/>
            <a:ext cx="184731" cy="535531"/>
          </a:xfrm>
          <a:prstGeom prst="rect">
            <a:avLst/>
          </a:prstGeom>
        </p:spPr>
        <p:txBody>
          <a:bodyPr wrap="none">
            <a:spAutoFit/>
          </a:bodyPr>
          <a:lstStyle/>
          <a:p>
            <a:pPr marL="342900" lvl="0" indent="-342900" algn="ctr" defTabSz="914101" eaLnBrk="1" fontAlgn="auto" hangingPunct="1">
              <a:lnSpc>
                <a:spcPct val="80000"/>
              </a:lnSpc>
              <a:spcBef>
                <a:spcPct val="20000"/>
              </a:spcBef>
              <a:spcAft>
                <a:spcPts val="0"/>
              </a:spcAft>
              <a:buClr>
                <a:srgbClr val="E7E6E6"/>
              </a:buClr>
              <a:buSzPct val="75000"/>
              <a:defRPr/>
            </a:pPr>
            <a:endParaRPr lang="en-US" altLang="zh-CN" sz="3600" b="1" dirty="0">
              <a:solidFill>
                <a:prstClr val="black"/>
              </a:solidFill>
              <a:effectLst>
                <a:outerShdw blurRad="38100" dist="38100" dir="2700000" algn="tl">
                  <a:srgbClr val="000000">
                    <a:alpha val="43137"/>
                  </a:srgbClr>
                </a:outerShdw>
              </a:effectLst>
              <a:latin typeface="Times" panose="02020603050405020304" pitchFamily="18" charset="0"/>
              <a:ea typeface="宋体" panose="02010600030101010101" pitchFamily="2" charset="-122"/>
              <a:cs typeface="Times" panose="02020603050405020304" pitchFamily="18" charset="0"/>
            </a:endParaRPr>
          </a:p>
        </p:txBody>
      </p:sp>
      <p:sp>
        <p:nvSpPr>
          <p:cNvPr id="8" name="مستطيل 7"/>
          <p:cNvSpPr/>
          <p:nvPr/>
        </p:nvSpPr>
        <p:spPr>
          <a:xfrm>
            <a:off x="4643128" y="5252455"/>
            <a:ext cx="184730" cy="535531"/>
          </a:xfrm>
          <a:prstGeom prst="rect">
            <a:avLst/>
          </a:prstGeom>
        </p:spPr>
        <p:txBody>
          <a:bodyPr wrap="none">
            <a:spAutoFit/>
          </a:bodyPr>
          <a:lstStyle/>
          <a:p>
            <a:pPr marL="257175" lvl="0" indent="-257175" algn="ctr" defTabSz="685576" eaLnBrk="1" fontAlgn="auto" hangingPunct="1">
              <a:lnSpc>
                <a:spcPct val="80000"/>
              </a:lnSpc>
              <a:spcAft>
                <a:spcPts val="0"/>
              </a:spcAft>
              <a:buClr>
                <a:srgbClr val="E7E6E6"/>
              </a:buClr>
              <a:defRPr/>
            </a:pPr>
            <a:endParaRPr lang="en-US" altLang="zh-CN" sz="3600" b="1" dirty="0">
              <a:solidFill>
                <a:prstClr val="black"/>
              </a:solidFill>
              <a:effectLst>
                <a:outerShdw blurRad="38100" dist="38100" dir="2700000" algn="tl">
                  <a:srgbClr val="000000">
                    <a:alpha val="43137"/>
                  </a:srgbClr>
                </a:outerShdw>
              </a:effectLst>
              <a:latin typeface="Times" panose="02020603050405020304" pitchFamily="18" charset="0"/>
              <a:ea typeface="宋体" panose="02010600030101010101" pitchFamily="2" charset="-122"/>
              <a:cs typeface="Times" panose="02020603050405020304" pitchFamily="18" charset="0"/>
            </a:endParaRPr>
          </a:p>
        </p:txBody>
      </p:sp>
      <p:pic>
        <p:nvPicPr>
          <p:cNvPr id="9" name="Picture 4">
            <a:extLst>
              <a:ext uri="{FF2B5EF4-FFF2-40B4-BE49-F238E27FC236}">
                <a16:creationId xmlns:a16="http://schemas.microsoft.com/office/drawing/2014/main" id="{4462E6B6-CF0D-49C8-B824-A7CF90DC906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 y="9330"/>
            <a:ext cx="1695591" cy="192582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0655B22A-A268-4F73-B599-770FE1F1F99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162800" y="-3111"/>
            <a:ext cx="1965065" cy="1938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102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5486400"/>
          </a:xfrm>
        </p:spPr>
        <p:txBody>
          <a:bodyPr/>
          <a:lstStyle/>
          <a:p>
            <a:pPr marL="0" indent="0" algn="just" rtl="1">
              <a:buNone/>
            </a:pPr>
            <a:r>
              <a:rPr lang="ar-IQ" sz="3600" b="1" dirty="0">
                <a:solidFill>
                  <a:srgbClr val="FFFF00"/>
                </a:solidFill>
              </a:rPr>
              <a:t>استخدام أساليب تدريس ممتعة</a:t>
            </a:r>
            <a:endParaRPr lang="ar-IQ" sz="3600" dirty="0">
              <a:solidFill>
                <a:srgbClr val="FFFF00"/>
              </a:solidFill>
            </a:endParaRPr>
          </a:p>
          <a:p>
            <a:pPr marL="0" indent="0" algn="just" rtl="1">
              <a:buNone/>
            </a:pPr>
            <a:r>
              <a:rPr lang="ar-IQ" sz="3600" dirty="0"/>
              <a:t>كلما كان المعلم مبدعاً حقق تميزاً أكبر في رحلته التعليمية، ولذلك يُنصَح المعلمون دائماً بالابتعاد عن الرتابة والأسلوب التقليدي الممل عند التدريس، واتباع أساليب مسلّية وممتعة، مثل استخدام الألعاب، والوسائل البصرية، والنقاشات، والأمثلة الطريفة عند شرح المعلومات، فذلك يزيد من </a:t>
            </a:r>
            <a:r>
              <a:rPr lang="ar-IQ" sz="3600" dirty="0">
                <a:hlinkClick r:id="rId2"/>
              </a:rPr>
              <a:t>انتباه الطلبة</a:t>
            </a:r>
            <a:r>
              <a:rPr lang="ar-IQ" sz="3600" dirty="0"/>
              <a:t>، ويجعلهم أكثر تركيزاً ورغبة بالتعلّم.</a:t>
            </a:r>
          </a:p>
          <a:p>
            <a:endParaRPr lang="ar-IQ" sz="3600" dirty="0"/>
          </a:p>
        </p:txBody>
      </p:sp>
    </p:spTree>
    <p:extLst>
      <p:ext uri="{BB962C8B-B14F-4D97-AF65-F5344CB8AC3E}">
        <p14:creationId xmlns:p14="http://schemas.microsoft.com/office/powerpoint/2010/main" val="1598334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1"/>
            <a:ext cx="8458200" cy="5410200"/>
          </a:xfrm>
        </p:spPr>
        <p:txBody>
          <a:bodyPr/>
          <a:lstStyle/>
          <a:p>
            <a:pPr algn="just" rtl="1"/>
            <a:r>
              <a:rPr lang="ar-IQ" sz="4800" b="1" dirty="0"/>
              <a:t>تقديم النقد البنّاء</a:t>
            </a:r>
            <a:endParaRPr lang="ar-IQ" sz="4800" dirty="0"/>
          </a:p>
          <a:p>
            <a:pPr algn="just"/>
            <a:r>
              <a:rPr lang="ar-IQ" sz="3600" dirty="0"/>
              <a:t>بدلاً من التوبيخ وإحراج الطالب أمام زملائه عند ارتكاب خطأ ما أو التقصير في واجباته الدراسية، يمكن تطبيق سياسة </a:t>
            </a:r>
            <a:r>
              <a:rPr lang="ar-IQ" sz="3600" dirty="0">
                <a:hlinkClick r:id="rId2"/>
              </a:rPr>
              <a:t>النقد البنّاء</a:t>
            </a:r>
            <a:r>
              <a:rPr lang="ar-IQ" sz="3600" dirty="0"/>
              <a:t>، فهي تزيد من إيمان الطالب بقدراته، وتُشعره أن باستطاعته تقديم مستوى أفضل، ولتطبيق ذلك يُنصح بتقديم الملاحظات البنّاءة والمحفّزة، وتسليط الضوء على نقاط القوة والضعف معاً، وتوجيه الطالب نحو أفضل الطرق لتحسين أدائه.</a:t>
            </a:r>
          </a:p>
          <a:p>
            <a:pPr algn="just"/>
            <a:endParaRPr lang="ar-IQ" sz="3600" dirty="0"/>
          </a:p>
        </p:txBody>
      </p:sp>
    </p:spTree>
    <p:extLst>
      <p:ext uri="{BB962C8B-B14F-4D97-AF65-F5344CB8AC3E}">
        <p14:creationId xmlns:p14="http://schemas.microsoft.com/office/powerpoint/2010/main" val="2315206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7999"/>
          </a:xfrm>
        </p:spPr>
        <p:txBody>
          <a:bodyPr/>
          <a:lstStyle/>
          <a:p>
            <a:pPr marL="0" indent="0" algn="r">
              <a:buNone/>
            </a:pPr>
            <a:r>
              <a:rPr lang="ar-IQ" sz="4800" dirty="0">
                <a:solidFill>
                  <a:srgbClr val="FFFF00"/>
                </a:solidFill>
              </a:rPr>
              <a:t>الخلاصة</a:t>
            </a:r>
          </a:p>
          <a:p>
            <a:pPr marL="0" indent="0" algn="r">
              <a:buNone/>
            </a:pPr>
            <a:r>
              <a:rPr lang="ar-IQ" sz="4800" dirty="0">
                <a:solidFill>
                  <a:srgbClr val="FFFF00"/>
                </a:solidFill>
              </a:rPr>
              <a:t>كيف يمكن تحفيز الطلاب؟</a:t>
            </a:r>
          </a:p>
          <a:p>
            <a:pPr marL="0" indent="0" algn="r">
              <a:buNone/>
            </a:pPr>
            <a:r>
              <a:rPr lang="ar-IQ" sz="3200" dirty="0"/>
              <a:t>وسائل وطرق تحفيز الطلاب داخل البيئة الصفية</a:t>
            </a:r>
          </a:p>
          <a:p>
            <a:pPr marL="514350" indent="-514350" algn="just" rtl="1">
              <a:buFont typeface="+mj-lt"/>
              <a:buAutoNum type="arabicPeriod"/>
            </a:pPr>
            <a:r>
              <a:rPr lang="ar-IQ" sz="3200" dirty="0"/>
              <a:t>عبارات التشجيع والتعزيز الإيجابي ...</a:t>
            </a:r>
          </a:p>
          <a:p>
            <a:pPr marL="514350" indent="-514350" algn="just" rtl="1">
              <a:buFont typeface="+mj-lt"/>
              <a:buAutoNum type="arabicPeriod"/>
            </a:pPr>
            <a:r>
              <a:rPr lang="ar-IQ" sz="3200" dirty="0"/>
              <a:t>تعزيز روح المشاركة ...</a:t>
            </a:r>
          </a:p>
          <a:p>
            <a:pPr marL="514350" indent="-514350" algn="just" rtl="1">
              <a:buFont typeface="+mj-lt"/>
              <a:buAutoNum type="arabicPeriod"/>
            </a:pPr>
            <a:r>
              <a:rPr lang="ar-IQ" sz="3200" dirty="0"/>
              <a:t>تقديم الحوافز والهدايا التشجيعية ...</a:t>
            </a:r>
          </a:p>
          <a:p>
            <a:pPr marL="514350" indent="-514350" algn="just" rtl="1">
              <a:buFont typeface="+mj-lt"/>
              <a:buAutoNum type="arabicPeriod"/>
            </a:pPr>
            <a:r>
              <a:rPr lang="ar-IQ" sz="3200" dirty="0"/>
              <a:t>التعرّف إلى الطلاب ...</a:t>
            </a:r>
          </a:p>
          <a:p>
            <a:pPr marL="514350" indent="-514350" algn="just" rtl="1">
              <a:buFont typeface="+mj-lt"/>
              <a:buAutoNum type="arabicPeriod"/>
            </a:pPr>
            <a:r>
              <a:rPr lang="ar-IQ" sz="3200" dirty="0"/>
              <a:t>ربط عملية التعلّم بالحياة الواقعية ...</a:t>
            </a:r>
          </a:p>
          <a:p>
            <a:pPr marL="514350" indent="-514350" algn="just" rtl="1">
              <a:buFont typeface="+mj-lt"/>
              <a:buAutoNum type="arabicPeriod"/>
            </a:pPr>
            <a:r>
              <a:rPr lang="ar-IQ" sz="3200" dirty="0"/>
              <a:t>خلق بيئة صفّية إيجابية ...</a:t>
            </a:r>
          </a:p>
          <a:p>
            <a:pPr marL="514350" indent="-514350" algn="just" rtl="1">
              <a:buFont typeface="+mj-lt"/>
              <a:buAutoNum type="arabicPeriod"/>
            </a:pPr>
            <a:r>
              <a:rPr lang="ar-IQ" sz="3200" dirty="0"/>
              <a:t>استخدام أساليب تدريس ممتعة ...</a:t>
            </a:r>
          </a:p>
          <a:p>
            <a:pPr marL="514350" indent="-514350" algn="just" rtl="1">
              <a:buFont typeface="+mj-lt"/>
              <a:buAutoNum type="arabicPeriod"/>
            </a:pPr>
            <a:r>
              <a:rPr lang="ar-IQ" sz="3200" dirty="0"/>
              <a:t>تقديم النقد البنّاء</a:t>
            </a:r>
          </a:p>
          <a:p>
            <a:pPr marL="0" indent="0" algn="r">
              <a:buNone/>
            </a:pPr>
            <a:endParaRPr lang="ar-IQ" sz="3200" dirty="0"/>
          </a:p>
        </p:txBody>
      </p:sp>
    </p:spTree>
    <p:extLst>
      <p:ext uri="{BB962C8B-B14F-4D97-AF65-F5344CB8AC3E}">
        <p14:creationId xmlns:p14="http://schemas.microsoft.com/office/powerpoint/2010/main" val="3227837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8250705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830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599"/>
            <a:ext cx="8686800" cy="5715001"/>
          </a:xfrm>
        </p:spPr>
        <p:txBody>
          <a:bodyPr/>
          <a:lstStyle/>
          <a:p>
            <a:pPr marL="0" indent="0" algn="r" rtl="1">
              <a:buNone/>
            </a:pPr>
            <a:r>
              <a:rPr lang="ar-IQ" sz="3200" dirty="0"/>
              <a:t>في رحلة التّعلم المستمرة في بناء العقول و تطويرها، يحدث التفكير الإبداعي تغييراتٍ جذريةٍ ليس فقط في كيفية استقبال المعرفة، بل في تشكيل شخصية المتعلم نفسه، متجاوزاً الحدود الجامدة للمعرفة التقليدية، بتزويد المتعلم بأدواتٍ قيّمةٍ تُمكّنه من رؤية العالم من زوايا جديدةٍ.</a:t>
            </a:r>
          </a:p>
          <a:p>
            <a:pPr marL="0" indent="0" algn="r" rtl="1">
              <a:buNone/>
            </a:pPr>
            <a:r>
              <a:rPr lang="ar-IQ" sz="3200" dirty="0"/>
              <a:t>في هذه المقالة، نغوص في أعماق التفكير الإبداعي كفلسفةٍ تعليميةٍ تتجاوز النظر إلى المتعلم كمتلقٍ سلبيٍّ للمعلومات. ونوضح مفهوم التفكير الإبداعي في التدريس، مراحله، أهميته، دور المؤسسة التعليمية في تنمية التفكير الإبداعي، و كيف يبني التفكير الإبداعي شخصية المتعلم، لنختم  بأهم الاستراتيجيات وطرق تطبيق التفكير الإبداعي في التدريس.</a:t>
            </a:r>
          </a:p>
        </p:txBody>
      </p:sp>
    </p:spTree>
    <p:extLst>
      <p:ext uri="{BB962C8B-B14F-4D97-AF65-F5344CB8AC3E}">
        <p14:creationId xmlns:p14="http://schemas.microsoft.com/office/powerpoint/2010/main" val="171442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019801"/>
          </a:xfrm>
        </p:spPr>
        <p:txBody>
          <a:bodyPr/>
          <a:lstStyle/>
          <a:p>
            <a:pPr marL="0" indent="0" algn="r" rtl="1">
              <a:buNone/>
            </a:pPr>
            <a:r>
              <a:rPr lang="ar-IQ" sz="4400" b="1" dirty="0">
                <a:solidFill>
                  <a:srgbClr val="92D050"/>
                </a:solidFill>
              </a:rPr>
              <a:t>مفهوم التفكير الإبداعي في التدريس</a:t>
            </a:r>
          </a:p>
          <a:p>
            <a:pPr marL="0" indent="0" algn="r" rtl="1">
              <a:buNone/>
            </a:pPr>
            <a:r>
              <a:rPr lang="ar-IQ" sz="4400" dirty="0"/>
              <a:t>يتجاوز التفكير الإبداعي حدود العمليّة التعليمية التقليدية. مستنيراً بفلسفةٍ تعليميةٍ تؤمن بأنّ كلّ متعلمٍ  يمتلك قدرةً فطريةً على الإبداع والابتكار. هذا المفهوم لا يعني فقط تطوير مهارات التفكير النقدي لدى المتعلمين، بل يشمل أيضاً تنمية القدرة على توليد أفكار ٍجديدةٍ وفريدةٍ من نوعها، والقدرة على رؤية الأمور من منظورٍ مختلفٍ والعمل على حل المشكلات بطرقٍ مبتكرةٍ.</a:t>
            </a:r>
          </a:p>
          <a:p>
            <a:pPr marL="0" indent="0" algn="r" rtl="1">
              <a:buNone/>
            </a:pPr>
            <a:br>
              <a:rPr lang="ar-IQ" sz="4400" dirty="0"/>
            </a:br>
            <a:endParaRPr lang="ar-IQ" sz="4400" dirty="0"/>
          </a:p>
          <a:p>
            <a:pPr algn="r" rtl="1"/>
            <a:endParaRPr lang="ar-IQ" sz="3200" dirty="0"/>
          </a:p>
        </p:txBody>
      </p:sp>
    </p:spTree>
    <p:extLst>
      <p:ext uri="{BB962C8B-B14F-4D97-AF65-F5344CB8AC3E}">
        <p14:creationId xmlns:p14="http://schemas.microsoft.com/office/powerpoint/2010/main" val="1347281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4000" dirty="0">
                <a:solidFill>
                  <a:srgbClr val="FFFF00"/>
                </a:solidFill>
              </a:rPr>
              <a:t>ما هي محفزات الإبداع؟</a:t>
            </a:r>
          </a:p>
          <a:p>
            <a:pPr algn="just" rtl="1"/>
            <a:r>
              <a:rPr lang="ar-IQ" sz="2800" dirty="0"/>
              <a:t>الطاقة العالية . </a:t>
            </a:r>
          </a:p>
          <a:p>
            <a:pPr algn="just" rtl="1"/>
            <a:r>
              <a:rPr lang="ar-IQ" sz="2800" dirty="0"/>
              <a:t>القدرة على العمل بالأولويات . </a:t>
            </a:r>
          </a:p>
          <a:p>
            <a:pPr algn="just" rtl="1"/>
            <a:r>
              <a:rPr lang="ar-IQ" sz="2800" dirty="0"/>
              <a:t>الشجاعة. </a:t>
            </a:r>
          </a:p>
          <a:p>
            <a:pPr algn="just" rtl="1"/>
            <a:r>
              <a:rPr lang="ar-IQ" sz="2800" dirty="0"/>
              <a:t>الالتزام و الجدية</a:t>
            </a:r>
          </a:p>
          <a:p>
            <a:endParaRPr lang="ar-IQ" dirty="0"/>
          </a:p>
        </p:txBody>
      </p:sp>
    </p:spTree>
    <p:extLst>
      <p:ext uri="{BB962C8B-B14F-4D97-AF65-F5344CB8AC3E}">
        <p14:creationId xmlns:p14="http://schemas.microsoft.com/office/powerpoint/2010/main" val="299275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1"/>
            <a:ext cx="8686800" cy="5638800"/>
          </a:xfrm>
        </p:spPr>
        <p:txBody>
          <a:bodyPr/>
          <a:lstStyle/>
          <a:p>
            <a:pPr marL="0" indent="0" algn="r" rtl="1">
              <a:buNone/>
            </a:pPr>
            <a:r>
              <a:rPr lang="ar-IQ" sz="3600" dirty="0"/>
              <a:t>لا شكّ أن مهنة التعليم تُعدّ مهنة سامية، يتعلم من خلالها الطلاب ما ينفعهم، ويوسّع مداركهم، ويهيّئهم لرحلتهم العلمية والعملية في المستقبل، كما أنها تتضمّن جانباً تربوياً مهماً، حيث يُسهم المعلمون في تشكيل القيم والأخلاق لدى الأجيال الجديدة.</a:t>
            </a:r>
          </a:p>
          <a:p>
            <a:pPr marL="0" indent="0" algn="r" rtl="1">
              <a:buNone/>
            </a:pPr>
            <a:r>
              <a:rPr lang="ar-IQ" sz="3600" dirty="0"/>
              <a:t>وفيما يلي أهم الوسائل والطرق التي يمكن أن يعتمدها المعلم داخل الفصل من أجل تحفيز الطلاب، وتعزيز شغفهم بالتعلم، وتشجيعهم على تقديم أفضل ما لديهم، مما يسهم في تطوير أدائهم الدراسي.</a:t>
            </a:r>
          </a:p>
          <a:p>
            <a:pPr marL="0" indent="0" algn="r" rtl="1">
              <a:buNone/>
            </a:pPr>
            <a:endParaRPr lang="ar-IQ" sz="3600" dirty="0"/>
          </a:p>
        </p:txBody>
      </p:sp>
    </p:spTree>
    <p:extLst>
      <p:ext uri="{BB962C8B-B14F-4D97-AF65-F5344CB8AC3E}">
        <p14:creationId xmlns:p14="http://schemas.microsoft.com/office/powerpoint/2010/main" val="285809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5715000"/>
          </a:xfrm>
        </p:spPr>
        <p:txBody>
          <a:bodyPr/>
          <a:lstStyle/>
          <a:p>
            <a:pPr marL="0" indent="0" algn="r">
              <a:buNone/>
            </a:pPr>
            <a:r>
              <a:rPr lang="ar-IQ" sz="4400" b="1" dirty="0">
                <a:solidFill>
                  <a:srgbClr val="FFFF00"/>
                </a:solidFill>
              </a:rPr>
              <a:t>عبارات التشجيع والتعزيز الإيجابي</a:t>
            </a:r>
            <a:endParaRPr lang="ar-IQ" sz="4400" dirty="0">
              <a:solidFill>
                <a:srgbClr val="FFFF00"/>
              </a:solidFill>
            </a:endParaRPr>
          </a:p>
          <a:p>
            <a:pPr marL="0" indent="0" algn="r">
              <a:buNone/>
            </a:pPr>
            <a:r>
              <a:rPr lang="ar-IQ" sz="3600" dirty="0"/>
              <a:t>يتطلع الطلاب إلى سماع عبارات التشجيع والتحفيز من معلمهم، حيث يشعرهم ذلك بالتقدير، ويؤكد لهم أن هناك من يهتم بجهودهم، ويقدّرها. </a:t>
            </a:r>
          </a:p>
          <a:p>
            <a:pPr marL="0" indent="0" algn="r">
              <a:buNone/>
            </a:pPr>
            <a:r>
              <a:rPr lang="ar-IQ" sz="3600" dirty="0"/>
              <a:t>وهذا الأمر يعزز حماسهم للدراسة، ويدفعهم إلى التفوق الأكاديمي، لذا ينبغي على المعلم ألا يتردد في أداء دور المحفز لطلابه، من خلال استخدام عبارات تشجيعية، وكلمات تعزز أداءهم، مثل: "أحسنت"، و"كانت محاولة رائعة"، و"يمكنك أن تقدم أفضل من ذلك في المرة القادمة"، وغيرها من العبارات الإيجابية.</a:t>
            </a:r>
          </a:p>
          <a:p>
            <a:pPr marL="0" indent="0">
              <a:buNone/>
            </a:pPr>
            <a:endParaRPr lang="ar-IQ" sz="3600" dirty="0"/>
          </a:p>
        </p:txBody>
      </p:sp>
    </p:spTree>
    <p:extLst>
      <p:ext uri="{BB962C8B-B14F-4D97-AF65-F5344CB8AC3E}">
        <p14:creationId xmlns:p14="http://schemas.microsoft.com/office/powerpoint/2010/main" val="2877777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1"/>
            <a:ext cx="8382000" cy="5562600"/>
          </a:xfrm>
        </p:spPr>
        <p:txBody>
          <a:bodyPr/>
          <a:lstStyle/>
          <a:p>
            <a:pPr marL="0" indent="0" algn="r">
              <a:buNone/>
            </a:pPr>
            <a:r>
              <a:rPr lang="ar-IQ" sz="3600" b="1" dirty="0">
                <a:solidFill>
                  <a:srgbClr val="FFFF00"/>
                </a:solidFill>
              </a:rPr>
              <a:t>تعزيز روح المشاركة</a:t>
            </a:r>
            <a:endParaRPr lang="ar-IQ" sz="3600" dirty="0">
              <a:solidFill>
                <a:srgbClr val="FFFF00"/>
              </a:solidFill>
            </a:endParaRPr>
          </a:p>
          <a:p>
            <a:pPr marL="0" indent="0" algn="r">
              <a:buNone/>
            </a:pPr>
            <a:r>
              <a:rPr lang="ar-IQ" sz="3200" dirty="0"/>
              <a:t>يزداد ارتباط الطلاب بالفصل الدراسي، ويزداد انتماؤهم له كلما شعروا بأهمية وجودهم فيه، ولذلك من الضروري الحرص على </a:t>
            </a:r>
            <a:r>
              <a:rPr lang="ar-IQ" sz="3200" dirty="0">
                <a:hlinkClick r:id="rId2"/>
              </a:rPr>
              <a:t>إشراك الطلاب في مسؤوليات</a:t>
            </a:r>
            <a:r>
              <a:rPr lang="ar-IQ" sz="3200" dirty="0"/>
              <a:t> الفصل، وجعلهم جزءاً منها، مع جعل هذه المشاركة ممتعة بالنسبة لهم، مثل أن يكلّف المعلّم طلابه ببعض المهام البسيطة، مثل مسح السبورة، وتزيين الصف، وتوزيع الأوراق والمواد التعليمية، والتناوب على القراءة بصوت عالٍ. من المهم أيضاً اتباع أسلوب </a:t>
            </a:r>
            <a:r>
              <a:rPr lang="ar-IQ" sz="3200" dirty="0">
                <a:hlinkClick r:id="rId3"/>
              </a:rPr>
              <a:t>توزيع الطلاب إلى مجموعات</a:t>
            </a:r>
            <a:r>
              <a:rPr lang="ar-IQ" sz="3200" dirty="0"/>
              <a:t>، لتشترك كل مجموعة في أداء مهمّة معينة، فذلك يعزز إحساسهم بالمسؤولية، ويبدّد إحساسهم بالملل خلال الدرس.</a:t>
            </a:r>
          </a:p>
          <a:p>
            <a:pPr marL="0" indent="0">
              <a:buNone/>
            </a:pPr>
            <a:endParaRPr lang="ar-IQ" sz="3200" dirty="0"/>
          </a:p>
        </p:txBody>
      </p:sp>
    </p:spTree>
    <p:extLst>
      <p:ext uri="{BB962C8B-B14F-4D97-AF65-F5344CB8AC3E}">
        <p14:creationId xmlns:p14="http://schemas.microsoft.com/office/powerpoint/2010/main" val="225857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1"/>
            <a:ext cx="8229600" cy="5257800"/>
          </a:xfrm>
        </p:spPr>
        <p:txBody>
          <a:bodyPr/>
          <a:lstStyle/>
          <a:p>
            <a:pPr marL="0" indent="0" algn="r">
              <a:buNone/>
            </a:pPr>
            <a:r>
              <a:rPr lang="ar-IQ" sz="3600" b="1" dirty="0">
                <a:solidFill>
                  <a:srgbClr val="FFFF00"/>
                </a:solidFill>
              </a:rPr>
              <a:t>تقديم الحوافز والهدايا التشجيعية</a:t>
            </a:r>
            <a:endParaRPr lang="ar-IQ" sz="3600" dirty="0">
              <a:solidFill>
                <a:srgbClr val="FFFF00"/>
              </a:solidFill>
            </a:endParaRPr>
          </a:p>
          <a:p>
            <a:pPr marL="0" indent="0" algn="just" rtl="1">
              <a:buNone/>
            </a:pPr>
            <a:r>
              <a:rPr lang="ar-IQ" sz="3600" dirty="0"/>
              <a:t>في بعض الأحيان قد لا تكفي العبارات التشجيعية، ويحتاج الطلاب لمزيد من التشجيع، خاصة الطلبة الذين يقدمون مستوى متميّزاً، أو يحققون نجاحاً غير متوقع، أو تفوقاً كبيراً في امتحان صعب أو حل مسألة معقّدة، وفي هذه الحالة يمكن أن يلجأ المعلّم لتشجيع طلابه من خلال تقديم الهدايا التشجيعية البسيطة، فهي كفيلة بأن تُشعر الطالب بقيمة تفوّقه، وبالرضا عن إنجازه، وتحفيزه ليكون أكثر تميزاً في المرة القادمة.</a:t>
            </a:r>
          </a:p>
          <a:p>
            <a:pPr marL="0" indent="0">
              <a:buNone/>
            </a:pPr>
            <a:endParaRPr lang="ar-IQ" sz="3600" dirty="0"/>
          </a:p>
        </p:txBody>
      </p:sp>
    </p:spTree>
    <p:extLst>
      <p:ext uri="{BB962C8B-B14F-4D97-AF65-F5344CB8AC3E}">
        <p14:creationId xmlns:p14="http://schemas.microsoft.com/office/powerpoint/2010/main" val="41926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5943601"/>
          </a:xfrm>
        </p:spPr>
        <p:txBody>
          <a:bodyPr/>
          <a:lstStyle/>
          <a:p>
            <a:pPr marL="0" indent="0" algn="just" rtl="1">
              <a:buNone/>
            </a:pPr>
            <a:r>
              <a:rPr lang="ar-IQ" sz="4000" b="1" dirty="0"/>
              <a:t>خلق بيئة صفّية إيجابية</a:t>
            </a:r>
            <a:endParaRPr lang="ar-IQ" sz="4000" dirty="0"/>
          </a:p>
          <a:p>
            <a:pPr marL="0" indent="0" algn="just" rtl="1">
              <a:buNone/>
            </a:pPr>
            <a:r>
              <a:rPr lang="ar-IQ" sz="4000" dirty="0"/>
              <a:t>من الضروري أن يشعر الطلاب أنّ البيئة الصفية إيجابية وآمنة ومريحة لهم، ويتحقق ذلك من خلال خلق جو مريح داخل الفصل، ممّا يمنع </a:t>
            </a:r>
            <a:r>
              <a:rPr lang="ar-IQ" sz="4000" dirty="0">
                <a:hlinkClick r:id="rId2"/>
              </a:rPr>
              <a:t>نفور الطلاب من الدروس</a:t>
            </a:r>
            <a:r>
              <a:rPr lang="ar-IQ" sz="4000" dirty="0"/>
              <a:t>، ويجعلهم يشعرون برغبة حقيقية في الحضور، فأفضل ما يمكن أن يفعله المعلم هو أن يجعل طلابه يحبون حضور دروسه والاستماع إليه، وهذا لا يتحقق إلا عندما تكون بيئة الصف خالية من المشاحنات والتوبيخ قدر الإمكان.</a:t>
            </a:r>
          </a:p>
          <a:p>
            <a:pPr marL="0" indent="0" algn="just" rtl="1">
              <a:buNone/>
            </a:pPr>
            <a:endParaRPr lang="ar-IQ" sz="4000" dirty="0"/>
          </a:p>
        </p:txBody>
      </p:sp>
    </p:spTree>
    <p:extLst>
      <p:ext uri="{BB962C8B-B14F-4D97-AF65-F5344CB8AC3E}">
        <p14:creationId xmlns:p14="http://schemas.microsoft.com/office/powerpoint/2010/main" val="3092635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012CDB5CCD2847B46468FD3DF1DE6F" ma:contentTypeVersion="18" ma:contentTypeDescription="Create a new document." ma:contentTypeScope="" ma:versionID="83cd168dfd4f560a5ae9f127886bf666">
  <xsd:schema xmlns:xsd="http://www.w3.org/2001/XMLSchema" xmlns:xs="http://www.w3.org/2001/XMLSchema" xmlns:p="http://schemas.microsoft.com/office/2006/metadata/properties" xmlns:ns1="http://schemas.microsoft.com/sharepoint/v3" xmlns:ns2="59da1016-2a1b-4f8a-9768-d7a4932f6f16" xmlns:ns3="f144fd3f-61b7-45a4-a8a5-a00a4ffd3675" targetNamespace="http://schemas.microsoft.com/office/2006/metadata/properties" ma:root="true" ma:fieldsID="d12f2be80cb9e9a210af77d7981c0c3e" ns1:_="" ns2:_="" ns3:_="">
    <xsd:import namespace="http://schemas.microsoft.com/sharepoint/v3"/>
    <xsd:import namespace="59da1016-2a1b-4f8a-9768-d7a4932f6f16"/>
    <xsd:import namespace="f144fd3f-61b7-45a4-a8a5-a00a4ffd3675"/>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44fd3f-61b7-45a4-a8a5-a00a4ffd3675"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https://www.oregon.gov/oha/PH/HEALTHYPEOPLEFAMILIES/WIC/Documents/inservice-iodine-powerpoint.ppt</Url>
      <Description>OR WIC Staff Inservice - Iodine - Powerpoint</Description>
    </URL>
    <PublishingExpirationDate xmlns="http://schemas.microsoft.com/sharepoint/v3" xsi:nil="true"/>
    <PublishingStartDate xmlns="http://schemas.microsoft.com/sharepoint/v3" xsi:nil="true"/>
    <IACategory xmlns="59da1016-2a1b-4f8a-9768-d7a4932f6f16">Public Health</IACategory>
    <IASubtopic xmlns="59da1016-2a1b-4f8a-9768-d7a4932f6f16" xsi:nil="true"/>
    <Meta_x0020_Description xmlns="f144fd3f-61b7-45a4-a8a5-a00a4ffd3675" xsi:nil="true"/>
    <DocumentExpirationDate xmlns="59da1016-2a1b-4f8a-9768-d7a4932f6f16">2022-12-31T08:00:00+00:00</DocumentExpirationDate>
    <IATopic xmlns="59da1016-2a1b-4f8a-9768-d7a4932f6f16">Public Health - Providers and Partners</IATopic>
    <Meta_x0020_Keywords xmlns="f144fd3f-61b7-45a4-a8a5-a00a4ffd367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14B443D0-F785-4D7E-8CAC-5DCFA93E00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9da1016-2a1b-4f8a-9768-d7a4932f6f16"/>
    <ds:schemaRef ds:uri="f144fd3f-61b7-45a4-a8a5-a00a4ffd36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849342-12E5-44CD-9432-1519EB9073D2}">
  <ds:schemaRefs>
    <ds:schemaRef ds:uri="http://purl.org/dc/terms/"/>
    <ds:schemaRef ds:uri="http://schemas.microsoft.com/office/infopath/2007/PartnerControls"/>
    <ds:schemaRef ds:uri="http://purl.org/dc/dcmitype/"/>
    <ds:schemaRef ds:uri="http://purl.org/dc/elements/1.1/"/>
    <ds:schemaRef ds:uri="http://schemas.microsoft.com/office/2006/documentManagement/types"/>
    <ds:schemaRef ds:uri="59da1016-2a1b-4f8a-9768-d7a4932f6f16"/>
    <ds:schemaRef ds:uri="http://schemas.microsoft.com/sharepoint/v3"/>
    <ds:schemaRef ds:uri="http://schemas.openxmlformats.org/package/2006/metadata/core-properties"/>
    <ds:schemaRef ds:uri="f144fd3f-61b7-45a4-a8a5-a00a4ffd367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2F2AEF9-5B58-4602-B4E5-BBD0EE106B54}">
  <ds:schemaRefs>
    <ds:schemaRef ds:uri="http://schemas.microsoft.com/sharepoint/v3/contenttype/forms"/>
  </ds:schemaRefs>
</ds:datastoreItem>
</file>

<file path=customXml/itemProps4.xml><?xml version="1.0" encoding="utf-8"?>
<ds:datastoreItem xmlns:ds="http://schemas.openxmlformats.org/officeDocument/2006/customXml" ds:itemID="{84E3E31A-F3BD-471B-8935-7E50A4AA4D41}">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Flow</Template>
  <TotalTime>4512</TotalTime>
  <Words>794</Words>
  <Application>Microsoft Office PowerPoint</Application>
  <PresentationFormat>On-screen Show (4:3)</PresentationFormat>
  <Paragraphs>45</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vt:lpstr>
      <vt:lpstr>Times</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 WIC Staff Inservice - Iodine - Powerpoint</dc:title>
  <dc:creator>CFHGUEST</dc:creator>
  <dc:description>none</dc:description>
  <cp:lastModifiedBy>abdalbasit Fatihallah</cp:lastModifiedBy>
  <cp:revision>235</cp:revision>
  <dcterms:created xsi:type="dcterms:W3CDTF">2010-10-05T18:06:42Z</dcterms:created>
  <dcterms:modified xsi:type="dcterms:W3CDTF">2025-02-17T19:58:58Z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SharePoint Service</vt:lpwstr>
  </property>
  <property fmtid="{D5CDD505-2E9C-101B-9397-08002B2CF9AE}" pid="3" name="PHOrganization">
    <vt:lpwstr>DHS-PHD-OFH-WIC</vt:lpwstr>
  </property>
  <property fmtid="{D5CDD505-2E9C-101B-9397-08002B2CF9AE}" pid="4" name="PHExpirationDate">
    <vt:lpwstr>2017-02-01T00:00:00Z</vt:lpwstr>
  </property>
  <property fmtid="{D5CDD505-2E9C-101B-9397-08002B2CF9AE}" pid="5" name="PHOffice">
    <vt:lpwstr>OFH</vt:lpwstr>
  </property>
  <property fmtid="{D5CDD505-2E9C-101B-9397-08002B2CF9AE}" pid="6" name="display_urn:schemas-microsoft-com:office:office#Author">
    <vt:lpwstr>SharePoint Service</vt:lpwstr>
  </property>
  <property fmtid="{D5CDD505-2E9C-101B-9397-08002B2CF9AE}" pid="7" name="ContentType">
    <vt:lpwstr>Public Health Root Document</vt:lpwstr>
  </property>
  <property fmtid="{D5CDD505-2E9C-101B-9397-08002B2CF9AE}" pid="8" name="PHLanguages">
    <vt:lpwstr>;#English;#</vt:lpwstr>
  </property>
  <property fmtid="{D5CDD505-2E9C-101B-9397-08002B2CF9AE}" pid="9" name="PHDivision">
    <vt:lpwstr>PHD</vt:lpwstr>
  </property>
  <property fmtid="{D5CDD505-2E9C-101B-9397-08002B2CF9AE}" pid="10" name="PHSection">
    <vt:lpwstr>WIC</vt:lpwstr>
  </property>
  <property fmtid="{D5CDD505-2E9C-101B-9397-08002B2CF9AE}" pid="11" name="PHProgram">
    <vt:lpwstr>none</vt:lpwstr>
  </property>
  <property fmtid="{D5CDD505-2E9C-101B-9397-08002B2CF9AE}" pid="12" name="PHLongLinkTitle">
    <vt:lpwstr>http://www.oregon.gov/DHS/ph/wic/docs/inservice-iodine-powerpoint.ppt</vt:lpwstr>
  </property>
  <property fmtid="{D5CDD505-2E9C-101B-9397-08002B2CF9AE}" pid="13" name="PHPublicationTypesLvl2">
    <vt:lpwstr>Training Material</vt:lpwstr>
  </property>
  <property fmtid="{D5CDD505-2E9C-101B-9397-08002B2CF9AE}" pid="14" name="PHSysOrthogonalTopic">
    <vt:lpwstr>;#&lt;none&gt;;#</vt:lpwstr>
  </property>
  <property fmtid="{D5CDD505-2E9C-101B-9397-08002B2CF9AE}" pid="15" name="Order">
    <vt:lpwstr>84100.0000000000</vt:lpwstr>
  </property>
  <property fmtid="{D5CDD505-2E9C-101B-9397-08002B2CF9AE}" pid="16" name="WorkflowChangePath">
    <vt:lpwstr>7a8214dd-047d-4ac3-b198-53133860870f,2;7a8214dd-047d-4ac3-b198-53133860870f,4;7a8214dd-047d-4ac3-b198-53133860870f,7;</vt:lpwstr>
  </property>
  <property fmtid="{D5CDD505-2E9C-101B-9397-08002B2CF9AE}" pid="17" name="ContentTypeId">
    <vt:lpwstr>0x01010079012CDB5CCD2847B46468FD3DF1DE6F</vt:lpwstr>
  </property>
</Properties>
</file>