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53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509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85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283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61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775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632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086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8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787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84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8B83-5B6F-44EF-A143-0CA91BB11EA0}" type="datetimeFigureOut">
              <a:rPr lang="ar-IQ" smtClean="0"/>
              <a:t>03/08/1446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AF53-ECDD-419C-B769-348CA80ECE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89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136904" cy="45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4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20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84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8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9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7" y="548680"/>
            <a:ext cx="875714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3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167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0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0567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0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8" cy="59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4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2008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5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1682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2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11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64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2025-02-01T02:06:57Z</dcterms:created>
  <dcterms:modified xsi:type="dcterms:W3CDTF">2025-02-01T02:16:58Z</dcterms:modified>
</cp:coreProperties>
</file>