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88" r:id="rId3"/>
    <p:sldId id="289" r:id="rId4"/>
    <p:sldId id="290" r:id="rId5"/>
    <p:sldId id="280" r:id="rId6"/>
    <p:sldId id="291" r:id="rId7"/>
    <p:sldId id="257" r:id="rId8"/>
    <p:sldId id="278" r:id="rId9"/>
    <p:sldId id="281" r:id="rId10"/>
    <p:sldId id="279" r:id="rId11"/>
    <p:sldId id="282" r:id="rId12"/>
    <p:sldId id="258" r:id="rId13"/>
    <p:sldId id="259" r:id="rId14"/>
    <p:sldId id="260" r:id="rId15"/>
    <p:sldId id="261" r:id="rId16"/>
    <p:sldId id="262" r:id="rId17"/>
    <p:sldId id="263" r:id="rId18"/>
    <p:sldId id="285" r:id="rId19"/>
    <p:sldId id="283" r:id="rId20"/>
    <p:sldId id="284" r:id="rId21"/>
    <p:sldId id="286" r:id="rId22"/>
    <p:sldId id="265" r:id="rId23"/>
    <p:sldId id="266" r:id="rId24"/>
    <p:sldId id="267" r:id="rId25"/>
    <p:sldId id="268" r:id="rId26"/>
    <p:sldId id="287" r:id="rId27"/>
    <p:sldId id="269" r:id="rId28"/>
    <p:sldId id="270" r:id="rId29"/>
    <p:sldId id="271" r:id="rId30"/>
    <p:sldId id="272" r:id="rId31"/>
    <p:sldId id="273" r:id="rId32"/>
    <p:sldId id="274" r:id="rId33"/>
    <p:sldId id="27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94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7.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8.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4C81C7-BB5D-4A73-868B-949661FEF55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3B1BA37-8869-4614-8C7A-201151F84ADB}">
      <dgm:prSet/>
      <dgm:spPr/>
      <dgm:t>
        <a:bodyPr/>
        <a:lstStyle/>
        <a:p>
          <a:pPr>
            <a:lnSpc>
              <a:spcPct val="100000"/>
            </a:lnSpc>
          </a:pPr>
          <a:r>
            <a:rPr lang="en-US" dirty="0"/>
            <a:t>AI works by</a:t>
          </a:r>
        </a:p>
      </dgm:t>
    </dgm:pt>
    <dgm:pt modelId="{1681F6B8-915A-4B43-9FC4-2FE4B2D8212F}" type="parTrans" cxnId="{71CC7196-8576-4882-9220-76CF13FBDF7A}">
      <dgm:prSet/>
      <dgm:spPr/>
      <dgm:t>
        <a:bodyPr/>
        <a:lstStyle/>
        <a:p>
          <a:endParaRPr lang="en-US"/>
        </a:p>
      </dgm:t>
    </dgm:pt>
    <dgm:pt modelId="{28747A4C-3D0F-4703-BBF9-F5A44B359E75}" type="sibTrans" cxnId="{71CC7196-8576-4882-9220-76CF13FBDF7A}">
      <dgm:prSet/>
      <dgm:spPr/>
      <dgm:t>
        <a:bodyPr/>
        <a:lstStyle/>
        <a:p>
          <a:endParaRPr lang="en-US"/>
        </a:p>
      </dgm:t>
    </dgm:pt>
    <dgm:pt modelId="{3487A32A-92E4-4215-AAB0-DB61D62235C1}">
      <dgm:prSet/>
      <dgm:spPr/>
      <dgm:t>
        <a:bodyPr/>
        <a:lstStyle/>
        <a:p>
          <a:pPr>
            <a:lnSpc>
              <a:spcPct val="100000"/>
            </a:lnSpc>
          </a:pPr>
          <a:r>
            <a:rPr lang="en-US" dirty="0"/>
            <a:t>Learning from large amounts of data.</a:t>
          </a:r>
        </a:p>
      </dgm:t>
    </dgm:pt>
    <dgm:pt modelId="{998A1577-C0AF-44D1-99CB-3E746AC1717E}" type="parTrans" cxnId="{A7AB52D2-5DA7-4A91-9C87-2C26A5FEE4C9}">
      <dgm:prSet/>
      <dgm:spPr/>
      <dgm:t>
        <a:bodyPr/>
        <a:lstStyle/>
        <a:p>
          <a:endParaRPr lang="en-US"/>
        </a:p>
      </dgm:t>
    </dgm:pt>
    <dgm:pt modelId="{158F1E1E-334F-4111-90B9-4F093EB69547}" type="sibTrans" cxnId="{A7AB52D2-5DA7-4A91-9C87-2C26A5FEE4C9}">
      <dgm:prSet/>
      <dgm:spPr/>
      <dgm:t>
        <a:bodyPr/>
        <a:lstStyle/>
        <a:p>
          <a:endParaRPr lang="en-US"/>
        </a:p>
      </dgm:t>
    </dgm:pt>
    <dgm:pt modelId="{855357F6-BBA5-4E5A-81C9-4F904CCEFBC9}">
      <dgm:prSet/>
      <dgm:spPr/>
      <dgm:t>
        <a:bodyPr/>
        <a:lstStyle/>
        <a:p>
          <a:pPr>
            <a:lnSpc>
              <a:spcPct val="100000"/>
            </a:lnSpc>
          </a:pPr>
          <a:r>
            <a:rPr lang="en-US" dirty="0"/>
            <a:t>Using algorithms to identify patterns in the data.</a:t>
          </a:r>
        </a:p>
      </dgm:t>
    </dgm:pt>
    <dgm:pt modelId="{BFF246F9-20EF-4A89-BC23-A7A3286E21C2}" type="parTrans" cxnId="{8184D38A-044C-49A2-94AA-DF4F07B80383}">
      <dgm:prSet/>
      <dgm:spPr/>
      <dgm:t>
        <a:bodyPr/>
        <a:lstStyle/>
        <a:p>
          <a:endParaRPr lang="en-US"/>
        </a:p>
      </dgm:t>
    </dgm:pt>
    <dgm:pt modelId="{4496F1BA-0A43-459D-87B7-42DCF4DBAA9A}" type="sibTrans" cxnId="{8184D38A-044C-49A2-94AA-DF4F07B80383}">
      <dgm:prSet/>
      <dgm:spPr/>
      <dgm:t>
        <a:bodyPr/>
        <a:lstStyle/>
        <a:p>
          <a:endParaRPr lang="en-US"/>
        </a:p>
      </dgm:t>
    </dgm:pt>
    <dgm:pt modelId="{28089C17-4988-4E4F-BA25-CE915C23BD5B}">
      <dgm:prSet/>
      <dgm:spPr/>
      <dgm:t>
        <a:bodyPr/>
        <a:lstStyle/>
        <a:p>
          <a:pPr>
            <a:lnSpc>
              <a:spcPct val="100000"/>
            </a:lnSpc>
          </a:pPr>
          <a:r>
            <a:rPr lang="en-US" dirty="0"/>
            <a:t>Making predictions or decisions based on these patterns.</a:t>
          </a:r>
        </a:p>
      </dgm:t>
    </dgm:pt>
    <dgm:pt modelId="{EDD73C0A-31CF-4AE1-8C0A-7423E427EC04}" type="parTrans" cxnId="{D9D4A4BB-3218-4AC0-BFB9-0D8D40EFD9DA}">
      <dgm:prSet/>
      <dgm:spPr/>
      <dgm:t>
        <a:bodyPr/>
        <a:lstStyle/>
        <a:p>
          <a:endParaRPr lang="en-US"/>
        </a:p>
      </dgm:t>
    </dgm:pt>
    <dgm:pt modelId="{748BEA35-7D83-486F-B610-26D29E73966F}" type="sibTrans" cxnId="{D9D4A4BB-3218-4AC0-BFB9-0D8D40EFD9DA}">
      <dgm:prSet/>
      <dgm:spPr/>
      <dgm:t>
        <a:bodyPr/>
        <a:lstStyle/>
        <a:p>
          <a:endParaRPr lang="en-US"/>
        </a:p>
      </dgm:t>
    </dgm:pt>
    <dgm:pt modelId="{0433D2E5-FA88-4562-BB73-7ED92AA5FA3C}">
      <dgm:prSet/>
      <dgm:spPr/>
      <dgm:t>
        <a:bodyPr/>
        <a:lstStyle/>
        <a:p>
          <a:pPr>
            <a:lnSpc>
              <a:spcPct val="100000"/>
            </a:lnSpc>
          </a:pPr>
          <a:r>
            <a:rPr lang="en-US" dirty="0"/>
            <a:t>Think of it as teaching a computer by showing it many examples.</a:t>
          </a:r>
        </a:p>
      </dgm:t>
    </dgm:pt>
    <dgm:pt modelId="{7DDFFAB9-7098-4333-8CC7-2941270BCA8C}" type="parTrans" cxnId="{7386C1B5-F392-4D21-B0B1-3D261409447B}">
      <dgm:prSet/>
      <dgm:spPr/>
      <dgm:t>
        <a:bodyPr/>
        <a:lstStyle/>
        <a:p>
          <a:endParaRPr lang="en-US"/>
        </a:p>
      </dgm:t>
    </dgm:pt>
    <dgm:pt modelId="{94814079-3BF0-42ED-9943-D8728246C4CB}" type="sibTrans" cxnId="{7386C1B5-F392-4D21-B0B1-3D261409447B}">
      <dgm:prSet/>
      <dgm:spPr/>
      <dgm:t>
        <a:bodyPr/>
        <a:lstStyle/>
        <a:p>
          <a:endParaRPr lang="en-US"/>
        </a:p>
      </dgm:t>
    </dgm:pt>
    <dgm:pt modelId="{991CF01C-B744-40D7-B47A-8D0A97783CB1}" type="pres">
      <dgm:prSet presAssocID="{844C81C7-BB5D-4A73-868B-949661FEF55F}" presName="root" presStyleCnt="0">
        <dgm:presLayoutVars>
          <dgm:dir/>
          <dgm:resizeHandles val="exact"/>
        </dgm:presLayoutVars>
      </dgm:prSet>
      <dgm:spPr/>
    </dgm:pt>
    <dgm:pt modelId="{ACFBD8AB-3659-4548-B902-DC5D0277BE6E}" type="pres">
      <dgm:prSet presAssocID="{93B1BA37-8869-4614-8C7A-201151F84ADB}" presName="compNode" presStyleCnt="0"/>
      <dgm:spPr/>
    </dgm:pt>
    <dgm:pt modelId="{8B7C1CE2-C00B-4204-BFF4-C63796C38488}" type="pres">
      <dgm:prSet presAssocID="{93B1BA37-8869-4614-8C7A-201151F84A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57F82266-7B0C-44B2-AC4A-C972927EF6CE}" type="pres">
      <dgm:prSet presAssocID="{93B1BA37-8869-4614-8C7A-201151F84ADB}" presName="spaceRect" presStyleCnt="0"/>
      <dgm:spPr/>
    </dgm:pt>
    <dgm:pt modelId="{924F7231-FFE6-48FB-8991-38DF87E2FF7B}" type="pres">
      <dgm:prSet presAssocID="{93B1BA37-8869-4614-8C7A-201151F84ADB}" presName="textRect" presStyleLbl="revTx" presStyleIdx="0" presStyleCnt="5">
        <dgm:presLayoutVars>
          <dgm:chMax val="1"/>
          <dgm:chPref val="1"/>
        </dgm:presLayoutVars>
      </dgm:prSet>
      <dgm:spPr/>
    </dgm:pt>
    <dgm:pt modelId="{984F84F9-0AF3-4C99-B3B6-554A4FE359A9}" type="pres">
      <dgm:prSet presAssocID="{28747A4C-3D0F-4703-BBF9-F5A44B359E75}" presName="sibTrans" presStyleCnt="0"/>
      <dgm:spPr/>
    </dgm:pt>
    <dgm:pt modelId="{14A8EA54-F1B8-433B-81B4-9BF7C15762EC}" type="pres">
      <dgm:prSet presAssocID="{3487A32A-92E4-4215-AAB0-DB61D62235C1}" presName="compNode" presStyleCnt="0"/>
      <dgm:spPr/>
    </dgm:pt>
    <dgm:pt modelId="{C49B2A15-046A-48B2-89F7-F3DF6FF11851}" type="pres">
      <dgm:prSet presAssocID="{3487A32A-92E4-4215-AAB0-DB61D62235C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ud Computing"/>
        </a:ext>
      </dgm:extLst>
    </dgm:pt>
    <dgm:pt modelId="{E696B28B-4391-45CE-9A02-768FB4884F80}" type="pres">
      <dgm:prSet presAssocID="{3487A32A-92E4-4215-AAB0-DB61D62235C1}" presName="spaceRect" presStyleCnt="0"/>
      <dgm:spPr/>
    </dgm:pt>
    <dgm:pt modelId="{1657E3D0-3F9F-4EBF-9AE5-7FF9565C47F0}" type="pres">
      <dgm:prSet presAssocID="{3487A32A-92E4-4215-AAB0-DB61D62235C1}" presName="textRect" presStyleLbl="revTx" presStyleIdx="1" presStyleCnt="5">
        <dgm:presLayoutVars>
          <dgm:chMax val="1"/>
          <dgm:chPref val="1"/>
        </dgm:presLayoutVars>
      </dgm:prSet>
      <dgm:spPr/>
    </dgm:pt>
    <dgm:pt modelId="{C6167A41-F89C-4722-A149-D2CE4437BB14}" type="pres">
      <dgm:prSet presAssocID="{158F1E1E-334F-4111-90B9-4F093EB69547}" presName="sibTrans" presStyleCnt="0"/>
      <dgm:spPr/>
    </dgm:pt>
    <dgm:pt modelId="{23D0C746-7495-460B-813B-5343E1461418}" type="pres">
      <dgm:prSet presAssocID="{855357F6-BBA5-4E5A-81C9-4F904CCEFBC9}" presName="compNode" presStyleCnt="0"/>
      <dgm:spPr/>
    </dgm:pt>
    <dgm:pt modelId="{FB66EED8-4EC0-42B4-905C-AEF2FAB98F0D}" type="pres">
      <dgm:prSet presAssocID="{855357F6-BBA5-4E5A-81C9-4F904CCEFB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0E3C3FFD-CAD0-4335-9BC1-1387694462C2}" type="pres">
      <dgm:prSet presAssocID="{855357F6-BBA5-4E5A-81C9-4F904CCEFBC9}" presName="spaceRect" presStyleCnt="0"/>
      <dgm:spPr/>
    </dgm:pt>
    <dgm:pt modelId="{FC24BB6E-71EE-4F4E-9CC2-70E3335BEBAF}" type="pres">
      <dgm:prSet presAssocID="{855357F6-BBA5-4E5A-81C9-4F904CCEFBC9}" presName="textRect" presStyleLbl="revTx" presStyleIdx="2" presStyleCnt="5">
        <dgm:presLayoutVars>
          <dgm:chMax val="1"/>
          <dgm:chPref val="1"/>
        </dgm:presLayoutVars>
      </dgm:prSet>
      <dgm:spPr/>
    </dgm:pt>
    <dgm:pt modelId="{8C010AE9-2E54-4F77-980D-6CF6977406A7}" type="pres">
      <dgm:prSet presAssocID="{4496F1BA-0A43-459D-87B7-42DCF4DBAA9A}" presName="sibTrans" presStyleCnt="0"/>
      <dgm:spPr/>
    </dgm:pt>
    <dgm:pt modelId="{4EA54307-616D-4EE6-9E02-B20DBF684FD9}" type="pres">
      <dgm:prSet presAssocID="{28089C17-4988-4E4F-BA25-CE915C23BD5B}" presName="compNode" presStyleCnt="0"/>
      <dgm:spPr/>
    </dgm:pt>
    <dgm:pt modelId="{30718F2B-3F83-4780-A44C-1BB6D519E042}" type="pres">
      <dgm:prSet presAssocID="{28089C17-4988-4E4F-BA25-CE915C23BD5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hought bubble"/>
        </a:ext>
      </dgm:extLst>
    </dgm:pt>
    <dgm:pt modelId="{FF7092BC-9ACA-4671-816B-38541B199245}" type="pres">
      <dgm:prSet presAssocID="{28089C17-4988-4E4F-BA25-CE915C23BD5B}" presName="spaceRect" presStyleCnt="0"/>
      <dgm:spPr/>
    </dgm:pt>
    <dgm:pt modelId="{49139038-65C8-4BC3-847B-34E8EB2ACE17}" type="pres">
      <dgm:prSet presAssocID="{28089C17-4988-4E4F-BA25-CE915C23BD5B}" presName="textRect" presStyleLbl="revTx" presStyleIdx="3" presStyleCnt="5">
        <dgm:presLayoutVars>
          <dgm:chMax val="1"/>
          <dgm:chPref val="1"/>
        </dgm:presLayoutVars>
      </dgm:prSet>
      <dgm:spPr/>
    </dgm:pt>
    <dgm:pt modelId="{C1FB3CD9-EFC9-4B72-A65F-A171D49705EE}" type="pres">
      <dgm:prSet presAssocID="{748BEA35-7D83-486F-B610-26D29E73966F}" presName="sibTrans" presStyleCnt="0"/>
      <dgm:spPr/>
    </dgm:pt>
    <dgm:pt modelId="{0943361B-8041-49D3-B2CB-2417F506E2BC}" type="pres">
      <dgm:prSet presAssocID="{0433D2E5-FA88-4562-BB73-7ED92AA5FA3C}" presName="compNode" presStyleCnt="0"/>
      <dgm:spPr/>
    </dgm:pt>
    <dgm:pt modelId="{07C0C17E-AF9B-4F03-AF54-9D4F5F3AFA82}" type="pres">
      <dgm:prSet presAssocID="{0433D2E5-FA88-4562-BB73-7ED92AA5FA3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ssroom"/>
        </a:ext>
      </dgm:extLst>
    </dgm:pt>
    <dgm:pt modelId="{35ED8CD8-8D13-4AB3-A969-5AD6F4055256}" type="pres">
      <dgm:prSet presAssocID="{0433D2E5-FA88-4562-BB73-7ED92AA5FA3C}" presName="spaceRect" presStyleCnt="0"/>
      <dgm:spPr/>
    </dgm:pt>
    <dgm:pt modelId="{66A2DA3A-D26C-46D5-8102-F367E45ADBC7}" type="pres">
      <dgm:prSet presAssocID="{0433D2E5-FA88-4562-BB73-7ED92AA5FA3C}" presName="textRect" presStyleLbl="revTx" presStyleIdx="4" presStyleCnt="5">
        <dgm:presLayoutVars>
          <dgm:chMax val="1"/>
          <dgm:chPref val="1"/>
        </dgm:presLayoutVars>
      </dgm:prSet>
      <dgm:spPr/>
    </dgm:pt>
  </dgm:ptLst>
  <dgm:cxnLst>
    <dgm:cxn modelId="{71F79C0E-4B22-4C27-AF04-4DB44C98DB2F}" type="presOf" srcId="{3487A32A-92E4-4215-AAB0-DB61D62235C1}" destId="{1657E3D0-3F9F-4EBF-9AE5-7FF9565C47F0}" srcOrd="0" destOrd="0" presId="urn:microsoft.com/office/officeart/2018/2/layout/IconLabelList"/>
    <dgm:cxn modelId="{D1E90B72-7A5C-4B67-98AC-31EA5AE4698C}" type="presOf" srcId="{844C81C7-BB5D-4A73-868B-949661FEF55F}" destId="{991CF01C-B744-40D7-B47A-8D0A97783CB1}" srcOrd="0" destOrd="0" presId="urn:microsoft.com/office/officeart/2018/2/layout/IconLabelList"/>
    <dgm:cxn modelId="{3B397F75-01A3-48DA-960C-1B85EBF7E563}" type="presOf" srcId="{93B1BA37-8869-4614-8C7A-201151F84ADB}" destId="{924F7231-FFE6-48FB-8991-38DF87E2FF7B}" srcOrd="0" destOrd="0" presId="urn:microsoft.com/office/officeart/2018/2/layout/IconLabelList"/>
    <dgm:cxn modelId="{3784B859-6FA7-4110-9289-CC21C9537864}" type="presOf" srcId="{28089C17-4988-4E4F-BA25-CE915C23BD5B}" destId="{49139038-65C8-4BC3-847B-34E8EB2ACE17}" srcOrd="0" destOrd="0" presId="urn:microsoft.com/office/officeart/2018/2/layout/IconLabelList"/>
    <dgm:cxn modelId="{8184D38A-044C-49A2-94AA-DF4F07B80383}" srcId="{844C81C7-BB5D-4A73-868B-949661FEF55F}" destId="{855357F6-BBA5-4E5A-81C9-4F904CCEFBC9}" srcOrd="2" destOrd="0" parTransId="{BFF246F9-20EF-4A89-BC23-A7A3286E21C2}" sibTransId="{4496F1BA-0A43-459D-87B7-42DCF4DBAA9A}"/>
    <dgm:cxn modelId="{71CC7196-8576-4882-9220-76CF13FBDF7A}" srcId="{844C81C7-BB5D-4A73-868B-949661FEF55F}" destId="{93B1BA37-8869-4614-8C7A-201151F84ADB}" srcOrd="0" destOrd="0" parTransId="{1681F6B8-915A-4B43-9FC4-2FE4B2D8212F}" sibTransId="{28747A4C-3D0F-4703-BBF9-F5A44B359E75}"/>
    <dgm:cxn modelId="{EB51F299-709B-4768-A0AF-C30E46653624}" type="presOf" srcId="{0433D2E5-FA88-4562-BB73-7ED92AA5FA3C}" destId="{66A2DA3A-D26C-46D5-8102-F367E45ADBC7}" srcOrd="0" destOrd="0" presId="urn:microsoft.com/office/officeart/2018/2/layout/IconLabelList"/>
    <dgm:cxn modelId="{7386C1B5-F392-4D21-B0B1-3D261409447B}" srcId="{844C81C7-BB5D-4A73-868B-949661FEF55F}" destId="{0433D2E5-FA88-4562-BB73-7ED92AA5FA3C}" srcOrd="4" destOrd="0" parTransId="{7DDFFAB9-7098-4333-8CC7-2941270BCA8C}" sibTransId="{94814079-3BF0-42ED-9943-D8728246C4CB}"/>
    <dgm:cxn modelId="{D9D4A4BB-3218-4AC0-BFB9-0D8D40EFD9DA}" srcId="{844C81C7-BB5D-4A73-868B-949661FEF55F}" destId="{28089C17-4988-4E4F-BA25-CE915C23BD5B}" srcOrd="3" destOrd="0" parTransId="{EDD73C0A-31CF-4AE1-8C0A-7423E427EC04}" sibTransId="{748BEA35-7D83-486F-B610-26D29E73966F}"/>
    <dgm:cxn modelId="{A7AB52D2-5DA7-4A91-9C87-2C26A5FEE4C9}" srcId="{844C81C7-BB5D-4A73-868B-949661FEF55F}" destId="{3487A32A-92E4-4215-AAB0-DB61D62235C1}" srcOrd="1" destOrd="0" parTransId="{998A1577-C0AF-44D1-99CB-3E746AC1717E}" sibTransId="{158F1E1E-334F-4111-90B9-4F093EB69547}"/>
    <dgm:cxn modelId="{EB5F8CDB-C066-45AA-85D4-9EA200A0E9FB}" type="presOf" srcId="{855357F6-BBA5-4E5A-81C9-4F904CCEFBC9}" destId="{FC24BB6E-71EE-4F4E-9CC2-70E3335BEBAF}" srcOrd="0" destOrd="0" presId="urn:microsoft.com/office/officeart/2018/2/layout/IconLabelList"/>
    <dgm:cxn modelId="{04954C55-3895-4218-8397-2196C0ED9733}" type="presParOf" srcId="{991CF01C-B744-40D7-B47A-8D0A97783CB1}" destId="{ACFBD8AB-3659-4548-B902-DC5D0277BE6E}" srcOrd="0" destOrd="0" presId="urn:microsoft.com/office/officeart/2018/2/layout/IconLabelList"/>
    <dgm:cxn modelId="{36FA333E-4C3B-4FF8-B4C5-60FFC375BB54}" type="presParOf" srcId="{ACFBD8AB-3659-4548-B902-DC5D0277BE6E}" destId="{8B7C1CE2-C00B-4204-BFF4-C63796C38488}" srcOrd="0" destOrd="0" presId="urn:microsoft.com/office/officeart/2018/2/layout/IconLabelList"/>
    <dgm:cxn modelId="{FB2A0CDB-83D5-437D-A4DB-40E05F77D553}" type="presParOf" srcId="{ACFBD8AB-3659-4548-B902-DC5D0277BE6E}" destId="{57F82266-7B0C-44B2-AC4A-C972927EF6CE}" srcOrd="1" destOrd="0" presId="urn:microsoft.com/office/officeart/2018/2/layout/IconLabelList"/>
    <dgm:cxn modelId="{49F644ED-92C0-49EC-A1D1-CF0AF2193499}" type="presParOf" srcId="{ACFBD8AB-3659-4548-B902-DC5D0277BE6E}" destId="{924F7231-FFE6-48FB-8991-38DF87E2FF7B}" srcOrd="2" destOrd="0" presId="urn:microsoft.com/office/officeart/2018/2/layout/IconLabelList"/>
    <dgm:cxn modelId="{7ED93F16-C471-4934-A3F5-A21466894DBC}" type="presParOf" srcId="{991CF01C-B744-40D7-B47A-8D0A97783CB1}" destId="{984F84F9-0AF3-4C99-B3B6-554A4FE359A9}" srcOrd="1" destOrd="0" presId="urn:microsoft.com/office/officeart/2018/2/layout/IconLabelList"/>
    <dgm:cxn modelId="{D9D84F64-171E-4843-90DC-0883F1B790B5}" type="presParOf" srcId="{991CF01C-B744-40D7-B47A-8D0A97783CB1}" destId="{14A8EA54-F1B8-433B-81B4-9BF7C15762EC}" srcOrd="2" destOrd="0" presId="urn:microsoft.com/office/officeart/2018/2/layout/IconLabelList"/>
    <dgm:cxn modelId="{59D8597B-BE03-4146-8D32-976636DCE1C8}" type="presParOf" srcId="{14A8EA54-F1B8-433B-81B4-9BF7C15762EC}" destId="{C49B2A15-046A-48B2-89F7-F3DF6FF11851}" srcOrd="0" destOrd="0" presId="urn:microsoft.com/office/officeart/2018/2/layout/IconLabelList"/>
    <dgm:cxn modelId="{2F332E33-FF64-4A7F-90A8-8397F56B9EEF}" type="presParOf" srcId="{14A8EA54-F1B8-433B-81B4-9BF7C15762EC}" destId="{E696B28B-4391-45CE-9A02-768FB4884F80}" srcOrd="1" destOrd="0" presId="urn:microsoft.com/office/officeart/2018/2/layout/IconLabelList"/>
    <dgm:cxn modelId="{93F42F8C-DA10-4193-B553-B42EBF0A2318}" type="presParOf" srcId="{14A8EA54-F1B8-433B-81B4-9BF7C15762EC}" destId="{1657E3D0-3F9F-4EBF-9AE5-7FF9565C47F0}" srcOrd="2" destOrd="0" presId="urn:microsoft.com/office/officeart/2018/2/layout/IconLabelList"/>
    <dgm:cxn modelId="{CFBC28D3-96FD-4724-B76D-62AF510B76F3}" type="presParOf" srcId="{991CF01C-B744-40D7-B47A-8D0A97783CB1}" destId="{C6167A41-F89C-4722-A149-D2CE4437BB14}" srcOrd="3" destOrd="0" presId="urn:microsoft.com/office/officeart/2018/2/layout/IconLabelList"/>
    <dgm:cxn modelId="{ED8E9E35-090F-4DA1-983A-B2F3B540367A}" type="presParOf" srcId="{991CF01C-B744-40D7-B47A-8D0A97783CB1}" destId="{23D0C746-7495-460B-813B-5343E1461418}" srcOrd="4" destOrd="0" presId="urn:microsoft.com/office/officeart/2018/2/layout/IconLabelList"/>
    <dgm:cxn modelId="{206B2330-6E08-40F1-B9B8-F7247B1D20C5}" type="presParOf" srcId="{23D0C746-7495-460B-813B-5343E1461418}" destId="{FB66EED8-4EC0-42B4-905C-AEF2FAB98F0D}" srcOrd="0" destOrd="0" presId="urn:microsoft.com/office/officeart/2018/2/layout/IconLabelList"/>
    <dgm:cxn modelId="{DEAF07A9-458B-445C-A225-7A55B698E7E0}" type="presParOf" srcId="{23D0C746-7495-460B-813B-5343E1461418}" destId="{0E3C3FFD-CAD0-4335-9BC1-1387694462C2}" srcOrd="1" destOrd="0" presId="urn:microsoft.com/office/officeart/2018/2/layout/IconLabelList"/>
    <dgm:cxn modelId="{55890EE7-9594-43FE-AAAB-A7382C1D1BA2}" type="presParOf" srcId="{23D0C746-7495-460B-813B-5343E1461418}" destId="{FC24BB6E-71EE-4F4E-9CC2-70E3335BEBAF}" srcOrd="2" destOrd="0" presId="urn:microsoft.com/office/officeart/2018/2/layout/IconLabelList"/>
    <dgm:cxn modelId="{901552BA-B7FD-465F-BA5F-C4F0018F22DA}" type="presParOf" srcId="{991CF01C-B744-40D7-B47A-8D0A97783CB1}" destId="{8C010AE9-2E54-4F77-980D-6CF6977406A7}" srcOrd="5" destOrd="0" presId="urn:microsoft.com/office/officeart/2018/2/layout/IconLabelList"/>
    <dgm:cxn modelId="{C38684F5-54B6-4F96-9BF9-73615AF1F0CF}" type="presParOf" srcId="{991CF01C-B744-40D7-B47A-8D0A97783CB1}" destId="{4EA54307-616D-4EE6-9E02-B20DBF684FD9}" srcOrd="6" destOrd="0" presId="urn:microsoft.com/office/officeart/2018/2/layout/IconLabelList"/>
    <dgm:cxn modelId="{09446A3B-72FE-42F3-9EAA-7B941D0DD496}" type="presParOf" srcId="{4EA54307-616D-4EE6-9E02-B20DBF684FD9}" destId="{30718F2B-3F83-4780-A44C-1BB6D519E042}" srcOrd="0" destOrd="0" presId="urn:microsoft.com/office/officeart/2018/2/layout/IconLabelList"/>
    <dgm:cxn modelId="{3C697AFA-3D95-4AA2-973F-8B97FE4CDA52}" type="presParOf" srcId="{4EA54307-616D-4EE6-9E02-B20DBF684FD9}" destId="{FF7092BC-9ACA-4671-816B-38541B199245}" srcOrd="1" destOrd="0" presId="urn:microsoft.com/office/officeart/2018/2/layout/IconLabelList"/>
    <dgm:cxn modelId="{B7DE7F59-0C16-43F7-9C3C-628973E11515}" type="presParOf" srcId="{4EA54307-616D-4EE6-9E02-B20DBF684FD9}" destId="{49139038-65C8-4BC3-847B-34E8EB2ACE17}" srcOrd="2" destOrd="0" presId="urn:microsoft.com/office/officeart/2018/2/layout/IconLabelList"/>
    <dgm:cxn modelId="{11AEF0FE-0AEE-4E64-9A28-546920390044}" type="presParOf" srcId="{991CF01C-B744-40D7-B47A-8D0A97783CB1}" destId="{C1FB3CD9-EFC9-4B72-A65F-A171D49705EE}" srcOrd="7" destOrd="0" presId="urn:microsoft.com/office/officeart/2018/2/layout/IconLabelList"/>
    <dgm:cxn modelId="{8E4A2244-7CC2-436F-AB92-E9FD8E610E03}" type="presParOf" srcId="{991CF01C-B744-40D7-B47A-8D0A97783CB1}" destId="{0943361B-8041-49D3-B2CB-2417F506E2BC}" srcOrd="8" destOrd="0" presId="urn:microsoft.com/office/officeart/2018/2/layout/IconLabelList"/>
    <dgm:cxn modelId="{0B3EB6F2-85F3-4956-A65A-65BACA1CAE0F}" type="presParOf" srcId="{0943361B-8041-49D3-B2CB-2417F506E2BC}" destId="{07C0C17E-AF9B-4F03-AF54-9D4F5F3AFA82}" srcOrd="0" destOrd="0" presId="urn:microsoft.com/office/officeart/2018/2/layout/IconLabelList"/>
    <dgm:cxn modelId="{80CF4735-FF2E-4F6E-BE58-F8D991462F15}" type="presParOf" srcId="{0943361B-8041-49D3-B2CB-2417F506E2BC}" destId="{35ED8CD8-8D13-4AB3-A969-5AD6F4055256}" srcOrd="1" destOrd="0" presId="urn:microsoft.com/office/officeart/2018/2/layout/IconLabelList"/>
    <dgm:cxn modelId="{1BE0EA38-0C8C-416B-9ED7-4215F1FB3B66}" type="presParOf" srcId="{0943361B-8041-49D3-B2CB-2417F506E2BC}" destId="{66A2DA3A-D26C-46D5-8102-F367E45ADBC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50590-F65C-46BA-9F02-F613618E84F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AA0FDA-E10F-40D5-9F51-E0B472396CA1}">
      <dgm:prSet/>
      <dgm:spPr/>
      <dgm:t>
        <a:bodyPr/>
        <a:lstStyle/>
        <a:p>
          <a:r>
            <a:rPr lang="en-US" dirty="0"/>
            <a:t>AI is all around us! Some examples include</a:t>
          </a:r>
        </a:p>
      </dgm:t>
    </dgm:pt>
    <dgm:pt modelId="{F4DD9EF9-D645-41DE-A99B-525100125B42}" type="parTrans" cxnId="{B58C0ED0-1506-482A-9989-FD3A00404CC6}">
      <dgm:prSet/>
      <dgm:spPr/>
      <dgm:t>
        <a:bodyPr/>
        <a:lstStyle/>
        <a:p>
          <a:endParaRPr lang="en-US"/>
        </a:p>
      </dgm:t>
    </dgm:pt>
    <dgm:pt modelId="{3FC024A2-EA62-462A-80F0-3D4A59E1BE9C}" type="sibTrans" cxnId="{B58C0ED0-1506-482A-9989-FD3A00404CC6}">
      <dgm:prSet/>
      <dgm:spPr/>
      <dgm:t>
        <a:bodyPr/>
        <a:lstStyle/>
        <a:p>
          <a:endParaRPr lang="en-US"/>
        </a:p>
      </dgm:t>
    </dgm:pt>
    <dgm:pt modelId="{99C11B35-4A68-4B98-B72E-7746E6F91F4F}">
      <dgm:prSet/>
      <dgm:spPr/>
      <dgm:t>
        <a:bodyPr/>
        <a:lstStyle/>
        <a:p>
          <a:r>
            <a:rPr lang="en-US" dirty="0"/>
            <a:t>Virtual assistants like Siri, Alexa, or Google Assistant.</a:t>
          </a:r>
        </a:p>
      </dgm:t>
    </dgm:pt>
    <dgm:pt modelId="{9A9618C1-5AB7-4217-B908-7DFE20778685}" type="parTrans" cxnId="{D7C2C7B4-242A-44D1-9AE2-909BD4C0A79E}">
      <dgm:prSet/>
      <dgm:spPr/>
      <dgm:t>
        <a:bodyPr/>
        <a:lstStyle/>
        <a:p>
          <a:endParaRPr lang="en-US"/>
        </a:p>
      </dgm:t>
    </dgm:pt>
    <dgm:pt modelId="{78196F1C-549C-4EA7-A167-22BF5313DB3D}" type="sibTrans" cxnId="{D7C2C7B4-242A-44D1-9AE2-909BD4C0A79E}">
      <dgm:prSet/>
      <dgm:spPr/>
      <dgm:t>
        <a:bodyPr/>
        <a:lstStyle/>
        <a:p>
          <a:endParaRPr lang="en-US"/>
        </a:p>
      </dgm:t>
    </dgm:pt>
    <dgm:pt modelId="{CD84A9BF-4296-4A0C-A57F-B59D07BB05C1}">
      <dgm:prSet/>
      <dgm:spPr/>
      <dgm:t>
        <a:bodyPr/>
        <a:lstStyle/>
        <a:p>
          <a:r>
            <a:rPr lang="en-US" dirty="0"/>
            <a:t>Movie and song recommendations on Netflix and Spotify.</a:t>
          </a:r>
        </a:p>
      </dgm:t>
    </dgm:pt>
    <dgm:pt modelId="{94711252-FA8B-4730-AC32-D24824F87BF9}" type="parTrans" cxnId="{82C65546-ABAA-4554-9669-43890A9651AB}">
      <dgm:prSet/>
      <dgm:spPr/>
      <dgm:t>
        <a:bodyPr/>
        <a:lstStyle/>
        <a:p>
          <a:endParaRPr lang="en-US"/>
        </a:p>
      </dgm:t>
    </dgm:pt>
    <dgm:pt modelId="{9C572453-DD63-4C54-8B3D-F66473FD9D3D}" type="sibTrans" cxnId="{82C65546-ABAA-4554-9669-43890A9651AB}">
      <dgm:prSet/>
      <dgm:spPr/>
      <dgm:t>
        <a:bodyPr/>
        <a:lstStyle/>
        <a:p>
          <a:endParaRPr lang="en-US"/>
        </a:p>
      </dgm:t>
    </dgm:pt>
    <dgm:pt modelId="{4947497D-A23D-4356-AE45-5B4A26B2B24F}">
      <dgm:prSet/>
      <dgm:spPr/>
      <dgm:t>
        <a:bodyPr/>
        <a:lstStyle/>
        <a:p>
          <a:r>
            <a:rPr lang="en-US" dirty="0"/>
            <a:t>Self-driving cars that navigate roads safely.</a:t>
          </a:r>
        </a:p>
      </dgm:t>
    </dgm:pt>
    <dgm:pt modelId="{34D664D1-FADF-4C5F-B5B0-0839E5F13065}" type="parTrans" cxnId="{AF014BCD-1F6C-4C85-BA4B-133D4FCD7083}">
      <dgm:prSet/>
      <dgm:spPr/>
      <dgm:t>
        <a:bodyPr/>
        <a:lstStyle/>
        <a:p>
          <a:endParaRPr lang="en-US"/>
        </a:p>
      </dgm:t>
    </dgm:pt>
    <dgm:pt modelId="{B4A9D484-07B3-494F-A467-64022FD0C928}" type="sibTrans" cxnId="{AF014BCD-1F6C-4C85-BA4B-133D4FCD7083}">
      <dgm:prSet/>
      <dgm:spPr/>
      <dgm:t>
        <a:bodyPr/>
        <a:lstStyle/>
        <a:p>
          <a:endParaRPr lang="en-US"/>
        </a:p>
      </dgm:t>
    </dgm:pt>
    <dgm:pt modelId="{99B601F4-78C8-4A16-85F4-3142C51A5D1F}">
      <dgm:prSet/>
      <dgm:spPr/>
      <dgm:t>
        <a:bodyPr/>
        <a:lstStyle/>
        <a:p>
          <a:r>
            <a:rPr lang="en-US" dirty="0"/>
            <a:t>Smart home devices like thermostats that adjust automatically.</a:t>
          </a:r>
        </a:p>
      </dgm:t>
    </dgm:pt>
    <dgm:pt modelId="{94A66CC6-28EE-487B-850B-DE0041463324}" type="parTrans" cxnId="{4C71210F-EBC6-4466-8464-FBD327EB694F}">
      <dgm:prSet/>
      <dgm:spPr/>
      <dgm:t>
        <a:bodyPr/>
        <a:lstStyle/>
        <a:p>
          <a:endParaRPr lang="en-US"/>
        </a:p>
      </dgm:t>
    </dgm:pt>
    <dgm:pt modelId="{9B14C6D0-5737-4198-9D17-7FAD6677B70F}" type="sibTrans" cxnId="{4C71210F-EBC6-4466-8464-FBD327EB694F}">
      <dgm:prSet/>
      <dgm:spPr/>
      <dgm:t>
        <a:bodyPr/>
        <a:lstStyle/>
        <a:p>
          <a:endParaRPr lang="en-US"/>
        </a:p>
      </dgm:t>
    </dgm:pt>
    <dgm:pt modelId="{A6528D57-699E-4D0E-8A3C-A195937C2AF2}">
      <dgm:prSet/>
      <dgm:spPr/>
      <dgm:t>
        <a:bodyPr/>
        <a:lstStyle/>
        <a:p>
          <a:r>
            <a:rPr lang="en-US" dirty="0"/>
            <a:t>Chatbots that answer your questions online.</a:t>
          </a:r>
        </a:p>
      </dgm:t>
    </dgm:pt>
    <dgm:pt modelId="{7CDF723D-8412-4E5A-9098-C945D93D19A3}" type="parTrans" cxnId="{05417286-A308-4EC5-AEF4-2DD41FAEFA35}">
      <dgm:prSet/>
      <dgm:spPr/>
      <dgm:t>
        <a:bodyPr/>
        <a:lstStyle/>
        <a:p>
          <a:endParaRPr lang="en-US"/>
        </a:p>
      </dgm:t>
    </dgm:pt>
    <dgm:pt modelId="{37778ED2-B329-433C-A6E1-CC1A45BF8197}" type="sibTrans" cxnId="{05417286-A308-4EC5-AEF4-2DD41FAEFA35}">
      <dgm:prSet/>
      <dgm:spPr/>
      <dgm:t>
        <a:bodyPr/>
        <a:lstStyle/>
        <a:p>
          <a:endParaRPr lang="en-US"/>
        </a:p>
      </dgm:t>
    </dgm:pt>
    <dgm:pt modelId="{52771D3E-84F9-4329-9418-C6379DC08760}" type="pres">
      <dgm:prSet presAssocID="{74B50590-F65C-46BA-9F02-F613618E84FD}" presName="root" presStyleCnt="0">
        <dgm:presLayoutVars>
          <dgm:dir/>
          <dgm:resizeHandles val="exact"/>
        </dgm:presLayoutVars>
      </dgm:prSet>
      <dgm:spPr/>
    </dgm:pt>
    <dgm:pt modelId="{9BA11D24-35C4-4118-B811-C1AFFC8415B1}" type="pres">
      <dgm:prSet presAssocID="{1EAA0FDA-E10F-40D5-9F51-E0B472396CA1}" presName="compNode" presStyleCnt="0"/>
      <dgm:spPr/>
    </dgm:pt>
    <dgm:pt modelId="{752E9543-B293-41D2-AA72-CD2C2FFDA05D}" type="pres">
      <dgm:prSet presAssocID="{1EAA0FDA-E10F-40D5-9F51-E0B472396CA1}" presName="bgRect" presStyleLbl="bgShp" presStyleIdx="0" presStyleCnt="6"/>
      <dgm:spPr/>
    </dgm:pt>
    <dgm:pt modelId="{4BD047A6-1BDB-4DF4-8CAA-7A471B812A3F}" type="pres">
      <dgm:prSet presAssocID="{1EAA0FDA-E10F-40D5-9F51-E0B472396CA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6B977A59-DB1F-4626-A0E9-8340DC116A0E}" type="pres">
      <dgm:prSet presAssocID="{1EAA0FDA-E10F-40D5-9F51-E0B472396CA1}" presName="spaceRect" presStyleCnt="0"/>
      <dgm:spPr/>
    </dgm:pt>
    <dgm:pt modelId="{2B182AD1-D6B2-4F2B-BD23-51E4EAB8668E}" type="pres">
      <dgm:prSet presAssocID="{1EAA0FDA-E10F-40D5-9F51-E0B472396CA1}" presName="parTx" presStyleLbl="revTx" presStyleIdx="0" presStyleCnt="6">
        <dgm:presLayoutVars>
          <dgm:chMax val="0"/>
          <dgm:chPref val="0"/>
        </dgm:presLayoutVars>
      </dgm:prSet>
      <dgm:spPr/>
    </dgm:pt>
    <dgm:pt modelId="{8A4E1802-1152-4F5C-BC5C-4C3FD815CDF6}" type="pres">
      <dgm:prSet presAssocID="{3FC024A2-EA62-462A-80F0-3D4A59E1BE9C}" presName="sibTrans" presStyleCnt="0"/>
      <dgm:spPr/>
    </dgm:pt>
    <dgm:pt modelId="{9679326D-212C-4837-9658-39404F884577}" type="pres">
      <dgm:prSet presAssocID="{99C11B35-4A68-4B98-B72E-7746E6F91F4F}" presName="compNode" presStyleCnt="0"/>
      <dgm:spPr/>
    </dgm:pt>
    <dgm:pt modelId="{435E2EDC-1523-4ECC-AA7A-EE908710A736}" type="pres">
      <dgm:prSet presAssocID="{99C11B35-4A68-4B98-B72E-7746E6F91F4F}" presName="bgRect" presStyleLbl="bgShp" presStyleIdx="1" presStyleCnt="6"/>
      <dgm:spPr/>
    </dgm:pt>
    <dgm:pt modelId="{552AA16B-0ABD-48A5-9771-FED43B4A702F}" type="pres">
      <dgm:prSet presAssocID="{99C11B35-4A68-4B98-B72E-7746E6F91F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roller"/>
        </a:ext>
      </dgm:extLst>
    </dgm:pt>
    <dgm:pt modelId="{723BF762-AFDB-4F41-88AC-0D0D9B8FD983}" type="pres">
      <dgm:prSet presAssocID="{99C11B35-4A68-4B98-B72E-7746E6F91F4F}" presName="spaceRect" presStyleCnt="0"/>
      <dgm:spPr/>
    </dgm:pt>
    <dgm:pt modelId="{B2ABC8FD-7236-4CE8-AB19-0AFEB7E62899}" type="pres">
      <dgm:prSet presAssocID="{99C11B35-4A68-4B98-B72E-7746E6F91F4F}" presName="parTx" presStyleLbl="revTx" presStyleIdx="1" presStyleCnt="6">
        <dgm:presLayoutVars>
          <dgm:chMax val="0"/>
          <dgm:chPref val="0"/>
        </dgm:presLayoutVars>
      </dgm:prSet>
      <dgm:spPr/>
    </dgm:pt>
    <dgm:pt modelId="{047E448E-BD36-4036-9BAD-5BB2341FBDF8}" type="pres">
      <dgm:prSet presAssocID="{78196F1C-549C-4EA7-A167-22BF5313DB3D}" presName="sibTrans" presStyleCnt="0"/>
      <dgm:spPr/>
    </dgm:pt>
    <dgm:pt modelId="{F2E33C83-C49E-4C59-AB7A-EC8B5C036DA5}" type="pres">
      <dgm:prSet presAssocID="{CD84A9BF-4296-4A0C-A57F-B59D07BB05C1}" presName="compNode" presStyleCnt="0"/>
      <dgm:spPr/>
    </dgm:pt>
    <dgm:pt modelId="{E8CAC9CF-52D4-45D7-BC20-1B7433585704}" type="pres">
      <dgm:prSet presAssocID="{CD84A9BF-4296-4A0C-A57F-B59D07BB05C1}" presName="bgRect" presStyleLbl="bgShp" presStyleIdx="2" presStyleCnt="6"/>
      <dgm:spPr/>
    </dgm:pt>
    <dgm:pt modelId="{D34D4966-3834-47C6-A77D-B0EC15F57199}" type="pres">
      <dgm:prSet presAssocID="{CD84A9BF-4296-4A0C-A57F-B59D07BB05C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lm reel"/>
        </a:ext>
      </dgm:extLst>
    </dgm:pt>
    <dgm:pt modelId="{D5B640DE-66EF-4EC8-965C-B5E5B82D328D}" type="pres">
      <dgm:prSet presAssocID="{CD84A9BF-4296-4A0C-A57F-B59D07BB05C1}" presName="spaceRect" presStyleCnt="0"/>
      <dgm:spPr/>
    </dgm:pt>
    <dgm:pt modelId="{66CA4B24-F72A-408A-846A-D357BCEF0584}" type="pres">
      <dgm:prSet presAssocID="{CD84A9BF-4296-4A0C-A57F-B59D07BB05C1}" presName="parTx" presStyleLbl="revTx" presStyleIdx="2" presStyleCnt="6">
        <dgm:presLayoutVars>
          <dgm:chMax val="0"/>
          <dgm:chPref val="0"/>
        </dgm:presLayoutVars>
      </dgm:prSet>
      <dgm:spPr/>
    </dgm:pt>
    <dgm:pt modelId="{FED5C1AA-E671-4BE4-973B-B52BAF2EE82B}" type="pres">
      <dgm:prSet presAssocID="{9C572453-DD63-4C54-8B3D-F66473FD9D3D}" presName="sibTrans" presStyleCnt="0"/>
      <dgm:spPr/>
    </dgm:pt>
    <dgm:pt modelId="{C0DC131A-C69F-483B-BD2D-E151480C6763}" type="pres">
      <dgm:prSet presAssocID="{4947497D-A23D-4356-AE45-5B4A26B2B24F}" presName="compNode" presStyleCnt="0"/>
      <dgm:spPr/>
    </dgm:pt>
    <dgm:pt modelId="{F127B48C-2BDF-41C8-9ACB-2767C6DBC7FC}" type="pres">
      <dgm:prSet presAssocID="{4947497D-A23D-4356-AE45-5B4A26B2B24F}" presName="bgRect" presStyleLbl="bgShp" presStyleIdx="3" presStyleCnt="6"/>
      <dgm:spPr/>
    </dgm:pt>
    <dgm:pt modelId="{7F9AFE27-5DDF-4FE5-9A43-D84267FCEBB5}" type="pres">
      <dgm:prSet presAssocID="{4947497D-A23D-4356-AE45-5B4A26B2B24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r"/>
        </a:ext>
      </dgm:extLst>
    </dgm:pt>
    <dgm:pt modelId="{C7729E6B-1340-4DC0-A3A1-AC61432C16CB}" type="pres">
      <dgm:prSet presAssocID="{4947497D-A23D-4356-AE45-5B4A26B2B24F}" presName="spaceRect" presStyleCnt="0"/>
      <dgm:spPr/>
    </dgm:pt>
    <dgm:pt modelId="{BE420AA0-919B-451C-99D5-2F9C5CB4C4CA}" type="pres">
      <dgm:prSet presAssocID="{4947497D-A23D-4356-AE45-5B4A26B2B24F}" presName="parTx" presStyleLbl="revTx" presStyleIdx="3" presStyleCnt="6">
        <dgm:presLayoutVars>
          <dgm:chMax val="0"/>
          <dgm:chPref val="0"/>
        </dgm:presLayoutVars>
      </dgm:prSet>
      <dgm:spPr/>
    </dgm:pt>
    <dgm:pt modelId="{CE37796E-29E0-4574-8CDE-2C18401E40A4}" type="pres">
      <dgm:prSet presAssocID="{B4A9D484-07B3-494F-A467-64022FD0C928}" presName="sibTrans" presStyleCnt="0"/>
      <dgm:spPr/>
    </dgm:pt>
    <dgm:pt modelId="{C7281787-677A-4C7A-B96D-C1C0328F33AB}" type="pres">
      <dgm:prSet presAssocID="{99B601F4-78C8-4A16-85F4-3142C51A5D1F}" presName="compNode" presStyleCnt="0"/>
      <dgm:spPr/>
    </dgm:pt>
    <dgm:pt modelId="{707D5FAA-05A1-4497-8BE4-DD9B1A9C5E1F}" type="pres">
      <dgm:prSet presAssocID="{99B601F4-78C8-4A16-85F4-3142C51A5D1F}" presName="bgRect" presStyleLbl="bgShp" presStyleIdx="4" presStyleCnt="6"/>
      <dgm:spPr/>
    </dgm:pt>
    <dgm:pt modelId="{6AA0DBAB-3C49-420D-BE57-2268A63917E2}" type="pres">
      <dgm:prSet presAssocID="{99B601F4-78C8-4A16-85F4-3142C51A5D1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ull Battery"/>
        </a:ext>
      </dgm:extLst>
    </dgm:pt>
    <dgm:pt modelId="{BF4AC264-91FA-46A3-8E0D-2A5190957B47}" type="pres">
      <dgm:prSet presAssocID="{99B601F4-78C8-4A16-85F4-3142C51A5D1F}" presName="spaceRect" presStyleCnt="0"/>
      <dgm:spPr/>
    </dgm:pt>
    <dgm:pt modelId="{4E46EE30-E919-4983-91BB-15E3F70D1C12}" type="pres">
      <dgm:prSet presAssocID="{99B601F4-78C8-4A16-85F4-3142C51A5D1F}" presName="parTx" presStyleLbl="revTx" presStyleIdx="4" presStyleCnt="6">
        <dgm:presLayoutVars>
          <dgm:chMax val="0"/>
          <dgm:chPref val="0"/>
        </dgm:presLayoutVars>
      </dgm:prSet>
      <dgm:spPr/>
    </dgm:pt>
    <dgm:pt modelId="{5288C1A8-ACB0-46A1-A4F5-8D02A61E9DB2}" type="pres">
      <dgm:prSet presAssocID="{9B14C6D0-5737-4198-9D17-7FAD6677B70F}" presName="sibTrans" presStyleCnt="0"/>
      <dgm:spPr/>
    </dgm:pt>
    <dgm:pt modelId="{259D4D56-9BA4-478B-90B9-02123900DDD3}" type="pres">
      <dgm:prSet presAssocID="{A6528D57-699E-4D0E-8A3C-A195937C2AF2}" presName="compNode" presStyleCnt="0"/>
      <dgm:spPr/>
    </dgm:pt>
    <dgm:pt modelId="{A9DDFA7B-D27C-466D-B69F-9ECA00AA10EB}" type="pres">
      <dgm:prSet presAssocID="{A6528D57-699E-4D0E-8A3C-A195937C2AF2}" presName="bgRect" presStyleLbl="bgShp" presStyleIdx="5" presStyleCnt="6"/>
      <dgm:spPr/>
    </dgm:pt>
    <dgm:pt modelId="{1CD0055A-0864-4153-9622-320365D55C20}" type="pres">
      <dgm:prSet presAssocID="{A6528D57-699E-4D0E-8A3C-A195937C2AF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peech"/>
        </a:ext>
      </dgm:extLst>
    </dgm:pt>
    <dgm:pt modelId="{F9F22D6B-3033-4699-958E-946B75111D53}" type="pres">
      <dgm:prSet presAssocID="{A6528D57-699E-4D0E-8A3C-A195937C2AF2}" presName="spaceRect" presStyleCnt="0"/>
      <dgm:spPr/>
    </dgm:pt>
    <dgm:pt modelId="{2A5EE4DA-85AA-4CC2-88B1-1DFFA387B777}" type="pres">
      <dgm:prSet presAssocID="{A6528D57-699E-4D0E-8A3C-A195937C2AF2}" presName="parTx" presStyleLbl="revTx" presStyleIdx="5" presStyleCnt="6">
        <dgm:presLayoutVars>
          <dgm:chMax val="0"/>
          <dgm:chPref val="0"/>
        </dgm:presLayoutVars>
      </dgm:prSet>
      <dgm:spPr/>
    </dgm:pt>
  </dgm:ptLst>
  <dgm:cxnLst>
    <dgm:cxn modelId="{D5584E05-93A1-43CF-8565-F684A4ADBDF0}" type="presOf" srcId="{A6528D57-699E-4D0E-8A3C-A195937C2AF2}" destId="{2A5EE4DA-85AA-4CC2-88B1-1DFFA387B777}" srcOrd="0" destOrd="0" presId="urn:microsoft.com/office/officeart/2018/2/layout/IconVerticalSolidList"/>
    <dgm:cxn modelId="{4C71210F-EBC6-4466-8464-FBD327EB694F}" srcId="{74B50590-F65C-46BA-9F02-F613618E84FD}" destId="{99B601F4-78C8-4A16-85F4-3142C51A5D1F}" srcOrd="4" destOrd="0" parTransId="{94A66CC6-28EE-487B-850B-DE0041463324}" sibTransId="{9B14C6D0-5737-4198-9D17-7FAD6677B70F}"/>
    <dgm:cxn modelId="{2E323660-66E8-4A91-AC48-AC1BFFEC0C81}" type="presOf" srcId="{4947497D-A23D-4356-AE45-5B4A26B2B24F}" destId="{BE420AA0-919B-451C-99D5-2F9C5CB4C4CA}" srcOrd="0" destOrd="0" presId="urn:microsoft.com/office/officeart/2018/2/layout/IconVerticalSolidList"/>
    <dgm:cxn modelId="{82C65546-ABAA-4554-9669-43890A9651AB}" srcId="{74B50590-F65C-46BA-9F02-F613618E84FD}" destId="{CD84A9BF-4296-4A0C-A57F-B59D07BB05C1}" srcOrd="2" destOrd="0" parTransId="{94711252-FA8B-4730-AC32-D24824F87BF9}" sibTransId="{9C572453-DD63-4C54-8B3D-F66473FD9D3D}"/>
    <dgm:cxn modelId="{05417286-A308-4EC5-AEF4-2DD41FAEFA35}" srcId="{74B50590-F65C-46BA-9F02-F613618E84FD}" destId="{A6528D57-699E-4D0E-8A3C-A195937C2AF2}" srcOrd="5" destOrd="0" parTransId="{7CDF723D-8412-4E5A-9098-C945D93D19A3}" sibTransId="{37778ED2-B329-433C-A6E1-CC1A45BF8197}"/>
    <dgm:cxn modelId="{200A02A9-C965-4503-90F2-86A39F18A555}" type="presOf" srcId="{99C11B35-4A68-4B98-B72E-7746E6F91F4F}" destId="{B2ABC8FD-7236-4CE8-AB19-0AFEB7E62899}" srcOrd="0" destOrd="0" presId="urn:microsoft.com/office/officeart/2018/2/layout/IconVerticalSolidList"/>
    <dgm:cxn modelId="{D7C2C7B4-242A-44D1-9AE2-909BD4C0A79E}" srcId="{74B50590-F65C-46BA-9F02-F613618E84FD}" destId="{99C11B35-4A68-4B98-B72E-7746E6F91F4F}" srcOrd="1" destOrd="0" parTransId="{9A9618C1-5AB7-4217-B908-7DFE20778685}" sibTransId="{78196F1C-549C-4EA7-A167-22BF5313DB3D}"/>
    <dgm:cxn modelId="{BDBEA0B7-FA50-4A57-92D7-6838E0439A41}" type="presOf" srcId="{99B601F4-78C8-4A16-85F4-3142C51A5D1F}" destId="{4E46EE30-E919-4983-91BB-15E3F70D1C12}" srcOrd="0" destOrd="0" presId="urn:microsoft.com/office/officeart/2018/2/layout/IconVerticalSolidList"/>
    <dgm:cxn modelId="{C521F7BE-D8AB-4443-9519-8A51529E9E29}" type="presOf" srcId="{1EAA0FDA-E10F-40D5-9F51-E0B472396CA1}" destId="{2B182AD1-D6B2-4F2B-BD23-51E4EAB8668E}" srcOrd="0" destOrd="0" presId="urn:microsoft.com/office/officeart/2018/2/layout/IconVerticalSolidList"/>
    <dgm:cxn modelId="{AF014BCD-1F6C-4C85-BA4B-133D4FCD7083}" srcId="{74B50590-F65C-46BA-9F02-F613618E84FD}" destId="{4947497D-A23D-4356-AE45-5B4A26B2B24F}" srcOrd="3" destOrd="0" parTransId="{34D664D1-FADF-4C5F-B5B0-0839E5F13065}" sibTransId="{B4A9D484-07B3-494F-A467-64022FD0C928}"/>
    <dgm:cxn modelId="{B58C0ED0-1506-482A-9989-FD3A00404CC6}" srcId="{74B50590-F65C-46BA-9F02-F613618E84FD}" destId="{1EAA0FDA-E10F-40D5-9F51-E0B472396CA1}" srcOrd="0" destOrd="0" parTransId="{F4DD9EF9-D645-41DE-A99B-525100125B42}" sibTransId="{3FC024A2-EA62-462A-80F0-3D4A59E1BE9C}"/>
    <dgm:cxn modelId="{B8EB8EE2-A1D8-494D-AAEC-52EBC54A67D6}" type="presOf" srcId="{CD84A9BF-4296-4A0C-A57F-B59D07BB05C1}" destId="{66CA4B24-F72A-408A-846A-D357BCEF0584}" srcOrd="0" destOrd="0" presId="urn:microsoft.com/office/officeart/2018/2/layout/IconVerticalSolidList"/>
    <dgm:cxn modelId="{15E1AAED-B719-4B68-85E3-4D02160DE466}" type="presOf" srcId="{74B50590-F65C-46BA-9F02-F613618E84FD}" destId="{52771D3E-84F9-4329-9418-C6379DC08760}" srcOrd="0" destOrd="0" presId="urn:microsoft.com/office/officeart/2018/2/layout/IconVerticalSolidList"/>
    <dgm:cxn modelId="{B4BFE38E-14F1-4928-AF52-62875A10D1BF}" type="presParOf" srcId="{52771D3E-84F9-4329-9418-C6379DC08760}" destId="{9BA11D24-35C4-4118-B811-C1AFFC8415B1}" srcOrd="0" destOrd="0" presId="urn:microsoft.com/office/officeart/2018/2/layout/IconVerticalSolidList"/>
    <dgm:cxn modelId="{4B5F33BC-EE86-4A72-8EFE-430432E21ED6}" type="presParOf" srcId="{9BA11D24-35C4-4118-B811-C1AFFC8415B1}" destId="{752E9543-B293-41D2-AA72-CD2C2FFDA05D}" srcOrd="0" destOrd="0" presId="urn:microsoft.com/office/officeart/2018/2/layout/IconVerticalSolidList"/>
    <dgm:cxn modelId="{1360A9E7-9D2A-46F4-8BC7-7DE60B79B73C}" type="presParOf" srcId="{9BA11D24-35C4-4118-B811-C1AFFC8415B1}" destId="{4BD047A6-1BDB-4DF4-8CAA-7A471B812A3F}" srcOrd="1" destOrd="0" presId="urn:microsoft.com/office/officeart/2018/2/layout/IconVerticalSolidList"/>
    <dgm:cxn modelId="{1687EE30-E04B-457B-B53D-568C634407CA}" type="presParOf" srcId="{9BA11D24-35C4-4118-B811-C1AFFC8415B1}" destId="{6B977A59-DB1F-4626-A0E9-8340DC116A0E}" srcOrd="2" destOrd="0" presId="urn:microsoft.com/office/officeart/2018/2/layout/IconVerticalSolidList"/>
    <dgm:cxn modelId="{AAB78DE0-A543-4E4A-9AB5-96915D80588A}" type="presParOf" srcId="{9BA11D24-35C4-4118-B811-C1AFFC8415B1}" destId="{2B182AD1-D6B2-4F2B-BD23-51E4EAB8668E}" srcOrd="3" destOrd="0" presId="urn:microsoft.com/office/officeart/2018/2/layout/IconVerticalSolidList"/>
    <dgm:cxn modelId="{E30B5D35-23E8-4744-8F09-3392722784E3}" type="presParOf" srcId="{52771D3E-84F9-4329-9418-C6379DC08760}" destId="{8A4E1802-1152-4F5C-BC5C-4C3FD815CDF6}" srcOrd="1" destOrd="0" presId="urn:microsoft.com/office/officeart/2018/2/layout/IconVerticalSolidList"/>
    <dgm:cxn modelId="{EB8C7DFC-CD73-419E-9B22-557939207228}" type="presParOf" srcId="{52771D3E-84F9-4329-9418-C6379DC08760}" destId="{9679326D-212C-4837-9658-39404F884577}" srcOrd="2" destOrd="0" presId="urn:microsoft.com/office/officeart/2018/2/layout/IconVerticalSolidList"/>
    <dgm:cxn modelId="{273B16DC-AB6A-42D4-BA48-C52D8604C0CA}" type="presParOf" srcId="{9679326D-212C-4837-9658-39404F884577}" destId="{435E2EDC-1523-4ECC-AA7A-EE908710A736}" srcOrd="0" destOrd="0" presId="urn:microsoft.com/office/officeart/2018/2/layout/IconVerticalSolidList"/>
    <dgm:cxn modelId="{3773E582-4E46-4BCF-9D6D-D0573750A63A}" type="presParOf" srcId="{9679326D-212C-4837-9658-39404F884577}" destId="{552AA16B-0ABD-48A5-9771-FED43B4A702F}" srcOrd="1" destOrd="0" presId="urn:microsoft.com/office/officeart/2018/2/layout/IconVerticalSolidList"/>
    <dgm:cxn modelId="{655294CD-C56E-4ACD-BAB0-A4D40F7299B5}" type="presParOf" srcId="{9679326D-212C-4837-9658-39404F884577}" destId="{723BF762-AFDB-4F41-88AC-0D0D9B8FD983}" srcOrd="2" destOrd="0" presId="urn:microsoft.com/office/officeart/2018/2/layout/IconVerticalSolidList"/>
    <dgm:cxn modelId="{00B6A17A-F9CE-4E12-B818-77C4CA050119}" type="presParOf" srcId="{9679326D-212C-4837-9658-39404F884577}" destId="{B2ABC8FD-7236-4CE8-AB19-0AFEB7E62899}" srcOrd="3" destOrd="0" presId="urn:microsoft.com/office/officeart/2018/2/layout/IconVerticalSolidList"/>
    <dgm:cxn modelId="{7A571F1F-450D-4498-984D-23B46C410A05}" type="presParOf" srcId="{52771D3E-84F9-4329-9418-C6379DC08760}" destId="{047E448E-BD36-4036-9BAD-5BB2341FBDF8}" srcOrd="3" destOrd="0" presId="urn:microsoft.com/office/officeart/2018/2/layout/IconVerticalSolidList"/>
    <dgm:cxn modelId="{36F3C7CD-AB8E-4EF6-B58E-ABA50CEBA60A}" type="presParOf" srcId="{52771D3E-84F9-4329-9418-C6379DC08760}" destId="{F2E33C83-C49E-4C59-AB7A-EC8B5C036DA5}" srcOrd="4" destOrd="0" presId="urn:microsoft.com/office/officeart/2018/2/layout/IconVerticalSolidList"/>
    <dgm:cxn modelId="{F96C46ED-9DD9-4380-9ACC-61D3A78A160E}" type="presParOf" srcId="{F2E33C83-C49E-4C59-AB7A-EC8B5C036DA5}" destId="{E8CAC9CF-52D4-45D7-BC20-1B7433585704}" srcOrd="0" destOrd="0" presId="urn:microsoft.com/office/officeart/2018/2/layout/IconVerticalSolidList"/>
    <dgm:cxn modelId="{CFBEDB3B-F8FE-4887-BD6C-8AF705F6D4AD}" type="presParOf" srcId="{F2E33C83-C49E-4C59-AB7A-EC8B5C036DA5}" destId="{D34D4966-3834-47C6-A77D-B0EC15F57199}" srcOrd="1" destOrd="0" presId="urn:microsoft.com/office/officeart/2018/2/layout/IconVerticalSolidList"/>
    <dgm:cxn modelId="{F454FDB5-6344-493D-A146-D385DB2F2034}" type="presParOf" srcId="{F2E33C83-C49E-4C59-AB7A-EC8B5C036DA5}" destId="{D5B640DE-66EF-4EC8-965C-B5E5B82D328D}" srcOrd="2" destOrd="0" presId="urn:microsoft.com/office/officeart/2018/2/layout/IconVerticalSolidList"/>
    <dgm:cxn modelId="{6D15E9AB-9AB0-4DC0-B722-419D373C3195}" type="presParOf" srcId="{F2E33C83-C49E-4C59-AB7A-EC8B5C036DA5}" destId="{66CA4B24-F72A-408A-846A-D357BCEF0584}" srcOrd="3" destOrd="0" presId="urn:microsoft.com/office/officeart/2018/2/layout/IconVerticalSolidList"/>
    <dgm:cxn modelId="{DF2F3373-71BE-4394-82EE-5068DAB4DED1}" type="presParOf" srcId="{52771D3E-84F9-4329-9418-C6379DC08760}" destId="{FED5C1AA-E671-4BE4-973B-B52BAF2EE82B}" srcOrd="5" destOrd="0" presId="urn:microsoft.com/office/officeart/2018/2/layout/IconVerticalSolidList"/>
    <dgm:cxn modelId="{4BA0E0E1-134E-419C-B166-EC288AB41385}" type="presParOf" srcId="{52771D3E-84F9-4329-9418-C6379DC08760}" destId="{C0DC131A-C69F-483B-BD2D-E151480C6763}" srcOrd="6" destOrd="0" presId="urn:microsoft.com/office/officeart/2018/2/layout/IconVerticalSolidList"/>
    <dgm:cxn modelId="{F44225C8-6A03-401E-A27F-3EB673DB468A}" type="presParOf" srcId="{C0DC131A-C69F-483B-BD2D-E151480C6763}" destId="{F127B48C-2BDF-41C8-9ACB-2767C6DBC7FC}" srcOrd="0" destOrd="0" presId="urn:microsoft.com/office/officeart/2018/2/layout/IconVerticalSolidList"/>
    <dgm:cxn modelId="{D7418319-49F2-4DEC-81C6-ADF4213F0980}" type="presParOf" srcId="{C0DC131A-C69F-483B-BD2D-E151480C6763}" destId="{7F9AFE27-5DDF-4FE5-9A43-D84267FCEBB5}" srcOrd="1" destOrd="0" presId="urn:microsoft.com/office/officeart/2018/2/layout/IconVerticalSolidList"/>
    <dgm:cxn modelId="{DE4B961B-2DF2-4FA8-86B3-284F2B13C2D6}" type="presParOf" srcId="{C0DC131A-C69F-483B-BD2D-E151480C6763}" destId="{C7729E6B-1340-4DC0-A3A1-AC61432C16CB}" srcOrd="2" destOrd="0" presId="urn:microsoft.com/office/officeart/2018/2/layout/IconVerticalSolidList"/>
    <dgm:cxn modelId="{E8FF8450-675F-4301-91C3-14534AC9489F}" type="presParOf" srcId="{C0DC131A-C69F-483B-BD2D-E151480C6763}" destId="{BE420AA0-919B-451C-99D5-2F9C5CB4C4CA}" srcOrd="3" destOrd="0" presId="urn:microsoft.com/office/officeart/2018/2/layout/IconVerticalSolidList"/>
    <dgm:cxn modelId="{3F23D495-E2F6-43C9-BC37-C9AB12D4E8BF}" type="presParOf" srcId="{52771D3E-84F9-4329-9418-C6379DC08760}" destId="{CE37796E-29E0-4574-8CDE-2C18401E40A4}" srcOrd="7" destOrd="0" presId="urn:microsoft.com/office/officeart/2018/2/layout/IconVerticalSolidList"/>
    <dgm:cxn modelId="{A86E3966-5F5F-4DF2-A120-06F95261C700}" type="presParOf" srcId="{52771D3E-84F9-4329-9418-C6379DC08760}" destId="{C7281787-677A-4C7A-B96D-C1C0328F33AB}" srcOrd="8" destOrd="0" presId="urn:microsoft.com/office/officeart/2018/2/layout/IconVerticalSolidList"/>
    <dgm:cxn modelId="{1343E32B-E39B-4219-B61F-1842FDE72F80}" type="presParOf" srcId="{C7281787-677A-4C7A-B96D-C1C0328F33AB}" destId="{707D5FAA-05A1-4497-8BE4-DD9B1A9C5E1F}" srcOrd="0" destOrd="0" presId="urn:microsoft.com/office/officeart/2018/2/layout/IconVerticalSolidList"/>
    <dgm:cxn modelId="{1267B8C3-B236-4E02-B05E-84864A70FD9A}" type="presParOf" srcId="{C7281787-677A-4C7A-B96D-C1C0328F33AB}" destId="{6AA0DBAB-3C49-420D-BE57-2268A63917E2}" srcOrd="1" destOrd="0" presId="urn:microsoft.com/office/officeart/2018/2/layout/IconVerticalSolidList"/>
    <dgm:cxn modelId="{8D823156-2613-40D4-90DF-8B3460042610}" type="presParOf" srcId="{C7281787-677A-4C7A-B96D-C1C0328F33AB}" destId="{BF4AC264-91FA-46A3-8E0D-2A5190957B47}" srcOrd="2" destOrd="0" presId="urn:microsoft.com/office/officeart/2018/2/layout/IconVerticalSolidList"/>
    <dgm:cxn modelId="{92BA66C6-DE5A-454F-A785-3358BF2A4B1B}" type="presParOf" srcId="{C7281787-677A-4C7A-B96D-C1C0328F33AB}" destId="{4E46EE30-E919-4983-91BB-15E3F70D1C12}" srcOrd="3" destOrd="0" presId="urn:microsoft.com/office/officeart/2018/2/layout/IconVerticalSolidList"/>
    <dgm:cxn modelId="{89398632-C0BE-41E2-88B9-26F10D828D8E}" type="presParOf" srcId="{52771D3E-84F9-4329-9418-C6379DC08760}" destId="{5288C1A8-ACB0-46A1-A4F5-8D02A61E9DB2}" srcOrd="9" destOrd="0" presId="urn:microsoft.com/office/officeart/2018/2/layout/IconVerticalSolidList"/>
    <dgm:cxn modelId="{E5458B84-FB22-4982-AC95-BB0BFF68A654}" type="presParOf" srcId="{52771D3E-84F9-4329-9418-C6379DC08760}" destId="{259D4D56-9BA4-478B-90B9-02123900DDD3}" srcOrd="10" destOrd="0" presId="urn:microsoft.com/office/officeart/2018/2/layout/IconVerticalSolidList"/>
    <dgm:cxn modelId="{67B19D87-5EFD-44E6-AEA3-FF7CCEA0AA74}" type="presParOf" srcId="{259D4D56-9BA4-478B-90B9-02123900DDD3}" destId="{A9DDFA7B-D27C-466D-B69F-9ECA00AA10EB}" srcOrd="0" destOrd="0" presId="urn:microsoft.com/office/officeart/2018/2/layout/IconVerticalSolidList"/>
    <dgm:cxn modelId="{C912CEE5-4707-4F43-9570-A434A1752D4D}" type="presParOf" srcId="{259D4D56-9BA4-478B-90B9-02123900DDD3}" destId="{1CD0055A-0864-4153-9622-320365D55C20}" srcOrd="1" destOrd="0" presId="urn:microsoft.com/office/officeart/2018/2/layout/IconVerticalSolidList"/>
    <dgm:cxn modelId="{6C5970C8-5DA7-44B2-BD77-0F37080CC9FA}" type="presParOf" srcId="{259D4D56-9BA4-478B-90B9-02123900DDD3}" destId="{F9F22D6B-3033-4699-958E-946B75111D53}" srcOrd="2" destOrd="0" presId="urn:microsoft.com/office/officeart/2018/2/layout/IconVerticalSolidList"/>
    <dgm:cxn modelId="{A954C62A-50AB-4ED6-878A-02957C4C5569}" type="presParOf" srcId="{259D4D56-9BA4-478B-90B9-02123900DDD3}" destId="{2A5EE4DA-85AA-4CC2-88B1-1DFFA387B77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180487-4A50-4DFC-92B3-70331DCE8453}"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E7D6052-7FA9-4945-9BE1-A6BE6D8962EB}">
      <dgm:prSet/>
      <dgm:spPr/>
      <dgm:t>
        <a:bodyPr/>
        <a:lstStyle/>
        <a:p>
          <a:pPr>
            <a:lnSpc>
              <a:spcPct val="100000"/>
            </a:lnSpc>
          </a:pPr>
          <a:r>
            <a:rPr lang="en-US"/>
            <a:t>Reactive Machines: AI that reacts to inputs without memory, like chess-playing AI.</a:t>
          </a:r>
        </a:p>
      </dgm:t>
    </dgm:pt>
    <dgm:pt modelId="{DBF0E571-6D6C-467A-A4F0-505A4829DE82}" type="parTrans" cxnId="{A3CA71AB-1EE2-4D3D-B540-39359D3EDB3B}">
      <dgm:prSet/>
      <dgm:spPr/>
      <dgm:t>
        <a:bodyPr/>
        <a:lstStyle/>
        <a:p>
          <a:endParaRPr lang="en-US"/>
        </a:p>
      </dgm:t>
    </dgm:pt>
    <dgm:pt modelId="{70C291EC-BB2B-40BD-B070-717D4ED2047D}" type="sibTrans" cxnId="{A3CA71AB-1EE2-4D3D-B540-39359D3EDB3B}">
      <dgm:prSet/>
      <dgm:spPr/>
      <dgm:t>
        <a:bodyPr/>
        <a:lstStyle/>
        <a:p>
          <a:endParaRPr lang="en-US"/>
        </a:p>
      </dgm:t>
    </dgm:pt>
    <dgm:pt modelId="{657850F0-E8A2-453C-83E9-8502AE1D8F9D}">
      <dgm:prSet/>
      <dgm:spPr/>
      <dgm:t>
        <a:bodyPr/>
        <a:lstStyle/>
        <a:p>
          <a:pPr>
            <a:lnSpc>
              <a:spcPct val="100000"/>
            </a:lnSpc>
          </a:pPr>
          <a:r>
            <a:rPr lang="en-US"/>
            <a:t>Limited Memory: AI that uses past data for decision-making, like self-driving cars.</a:t>
          </a:r>
        </a:p>
      </dgm:t>
    </dgm:pt>
    <dgm:pt modelId="{7B0F61CE-E44D-4283-B11E-84F94E731F03}" type="parTrans" cxnId="{118A73EE-172B-40FD-8783-7ED06E40DF44}">
      <dgm:prSet/>
      <dgm:spPr/>
      <dgm:t>
        <a:bodyPr/>
        <a:lstStyle/>
        <a:p>
          <a:endParaRPr lang="en-US"/>
        </a:p>
      </dgm:t>
    </dgm:pt>
    <dgm:pt modelId="{6387BE91-A016-4AED-ADCC-AF19D0B58BCA}" type="sibTrans" cxnId="{118A73EE-172B-40FD-8783-7ED06E40DF44}">
      <dgm:prSet/>
      <dgm:spPr/>
      <dgm:t>
        <a:bodyPr/>
        <a:lstStyle/>
        <a:p>
          <a:endParaRPr lang="en-US"/>
        </a:p>
      </dgm:t>
    </dgm:pt>
    <dgm:pt modelId="{9D652635-F7F9-4F61-BCC7-8CE7CA587479}">
      <dgm:prSet/>
      <dgm:spPr/>
      <dgm:t>
        <a:bodyPr/>
        <a:lstStyle/>
        <a:p>
          <a:pPr>
            <a:lnSpc>
              <a:spcPct val="100000"/>
            </a:lnSpc>
          </a:pPr>
          <a:r>
            <a:rPr lang="en-US"/>
            <a:t>Theory of Mind: Hypothetical AI that understands emotions and social interactions.</a:t>
          </a:r>
        </a:p>
      </dgm:t>
    </dgm:pt>
    <dgm:pt modelId="{EA3B9346-78E1-4C63-B151-22F6234E6C5C}" type="parTrans" cxnId="{5BC7786E-9181-4DA8-B526-9D9C8A95E555}">
      <dgm:prSet/>
      <dgm:spPr/>
      <dgm:t>
        <a:bodyPr/>
        <a:lstStyle/>
        <a:p>
          <a:endParaRPr lang="en-US"/>
        </a:p>
      </dgm:t>
    </dgm:pt>
    <dgm:pt modelId="{721B3D9F-3E23-4C13-9EED-795DB82056F0}" type="sibTrans" cxnId="{5BC7786E-9181-4DA8-B526-9D9C8A95E555}">
      <dgm:prSet/>
      <dgm:spPr/>
      <dgm:t>
        <a:bodyPr/>
        <a:lstStyle/>
        <a:p>
          <a:endParaRPr lang="en-US"/>
        </a:p>
      </dgm:t>
    </dgm:pt>
    <dgm:pt modelId="{E7CBBACD-082F-4CDC-85CC-EF68630F04F6}">
      <dgm:prSet/>
      <dgm:spPr/>
      <dgm:t>
        <a:bodyPr/>
        <a:lstStyle/>
        <a:p>
          <a:pPr>
            <a:lnSpc>
              <a:spcPct val="100000"/>
            </a:lnSpc>
          </a:pPr>
          <a:r>
            <a:rPr lang="en-US"/>
            <a:t>Self-aware AI: Future AI with consciousness and self-awareness (currently speculative).</a:t>
          </a:r>
        </a:p>
      </dgm:t>
    </dgm:pt>
    <dgm:pt modelId="{EA4033A8-0B95-49DE-8BA8-95DE0103203F}" type="parTrans" cxnId="{72F9EBD5-1AC6-4E66-9260-9298912FFD8D}">
      <dgm:prSet/>
      <dgm:spPr/>
      <dgm:t>
        <a:bodyPr/>
        <a:lstStyle/>
        <a:p>
          <a:endParaRPr lang="en-US"/>
        </a:p>
      </dgm:t>
    </dgm:pt>
    <dgm:pt modelId="{AC5D1297-457A-47A0-A35E-04BD439A5A3C}" type="sibTrans" cxnId="{72F9EBD5-1AC6-4E66-9260-9298912FFD8D}">
      <dgm:prSet/>
      <dgm:spPr/>
      <dgm:t>
        <a:bodyPr/>
        <a:lstStyle/>
        <a:p>
          <a:endParaRPr lang="en-US"/>
        </a:p>
      </dgm:t>
    </dgm:pt>
    <dgm:pt modelId="{41714A5C-DEFD-42D2-A96A-9841756F6F43}" type="pres">
      <dgm:prSet presAssocID="{A7180487-4A50-4DFC-92B3-70331DCE8453}" presName="root" presStyleCnt="0">
        <dgm:presLayoutVars>
          <dgm:dir/>
          <dgm:resizeHandles val="exact"/>
        </dgm:presLayoutVars>
      </dgm:prSet>
      <dgm:spPr/>
    </dgm:pt>
    <dgm:pt modelId="{9C0DDF60-C392-41A2-A6E1-48F2D8E18985}" type="pres">
      <dgm:prSet presAssocID="{AE7D6052-7FA9-4945-9BE1-A6BE6D8962EB}" presName="compNode" presStyleCnt="0"/>
      <dgm:spPr/>
    </dgm:pt>
    <dgm:pt modelId="{1A203B13-14E9-41E4-A0A1-0F2AEDF7D740}" type="pres">
      <dgm:prSet presAssocID="{AE7D6052-7FA9-4945-9BE1-A6BE6D8962EB}" presName="bgRect" presStyleLbl="bgShp" presStyleIdx="0" presStyleCnt="4"/>
      <dgm:spPr/>
    </dgm:pt>
    <dgm:pt modelId="{A71870F2-0EEC-4C0D-A9C8-5FD16C37F8CC}" type="pres">
      <dgm:prSet presAssocID="{AE7D6052-7FA9-4945-9BE1-A6BE6D896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ss Pieces"/>
        </a:ext>
      </dgm:extLst>
    </dgm:pt>
    <dgm:pt modelId="{326F4986-44F4-4DFC-8FA9-2B0165BFDDBE}" type="pres">
      <dgm:prSet presAssocID="{AE7D6052-7FA9-4945-9BE1-A6BE6D8962EB}" presName="spaceRect" presStyleCnt="0"/>
      <dgm:spPr/>
    </dgm:pt>
    <dgm:pt modelId="{9993FD00-A340-4F30-8819-333ED58A0DB2}" type="pres">
      <dgm:prSet presAssocID="{AE7D6052-7FA9-4945-9BE1-A6BE6D8962EB}" presName="parTx" presStyleLbl="revTx" presStyleIdx="0" presStyleCnt="4">
        <dgm:presLayoutVars>
          <dgm:chMax val="0"/>
          <dgm:chPref val="0"/>
        </dgm:presLayoutVars>
      </dgm:prSet>
      <dgm:spPr/>
    </dgm:pt>
    <dgm:pt modelId="{AF599719-6492-47FE-9EF5-AC0CF4A7B41D}" type="pres">
      <dgm:prSet presAssocID="{70C291EC-BB2B-40BD-B070-717D4ED2047D}" presName="sibTrans" presStyleCnt="0"/>
      <dgm:spPr/>
    </dgm:pt>
    <dgm:pt modelId="{8EFDCA95-DAFE-445E-86C4-67049EEEE450}" type="pres">
      <dgm:prSet presAssocID="{657850F0-E8A2-453C-83E9-8502AE1D8F9D}" presName="compNode" presStyleCnt="0"/>
      <dgm:spPr/>
    </dgm:pt>
    <dgm:pt modelId="{24CD650C-871F-4942-A675-EA54FE88BE38}" type="pres">
      <dgm:prSet presAssocID="{657850F0-E8A2-453C-83E9-8502AE1D8F9D}" presName="bgRect" presStyleLbl="bgShp" presStyleIdx="1" presStyleCnt="4"/>
      <dgm:spPr/>
    </dgm:pt>
    <dgm:pt modelId="{BF5A549A-9318-451A-A3E2-783667D85815}" type="pres">
      <dgm:prSet presAssocID="{657850F0-E8A2-453C-83E9-8502AE1D8F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F763D96-B2D3-477E-BC54-71CA10821C75}" type="pres">
      <dgm:prSet presAssocID="{657850F0-E8A2-453C-83E9-8502AE1D8F9D}" presName="spaceRect" presStyleCnt="0"/>
      <dgm:spPr/>
    </dgm:pt>
    <dgm:pt modelId="{A666F8FD-177A-4F7B-AFB3-3374BCD043C8}" type="pres">
      <dgm:prSet presAssocID="{657850F0-E8A2-453C-83E9-8502AE1D8F9D}" presName="parTx" presStyleLbl="revTx" presStyleIdx="1" presStyleCnt="4">
        <dgm:presLayoutVars>
          <dgm:chMax val="0"/>
          <dgm:chPref val="0"/>
        </dgm:presLayoutVars>
      </dgm:prSet>
      <dgm:spPr/>
    </dgm:pt>
    <dgm:pt modelId="{9FD05E02-D3D6-4691-B04E-7B5FE6AB9870}" type="pres">
      <dgm:prSet presAssocID="{6387BE91-A016-4AED-ADCC-AF19D0B58BCA}" presName="sibTrans" presStyleCnt="0"/>
      <dgm:spPr/>
    </dgm:pt>
    <dgm:pt modelId="{79BD6ADD-6EE6-4F60-ABBE-D60C3FA04BB3}" type="pres">
      <dgm:prSet presAssocID="{9D652635-F7F9-4F61-BCC7-8CE7CA587479}" presName="compNode" presStyleCnt="0"/>
      <dgm:spPr/>
    </dgm:pt>
    <dgm:pt modelId="{2ACECDFD-18FF-486A-A85E-4789AE54AFD2}" type="pres">
      <dgm:prSet presAssocID="{9D652635-F7F9-4F61-BCC7-8CE7CA587479}" presName="bgRect" presStyleLbl="bgShp" presStyleIdx="2" presStyleCnt="4"/>
      <dgm:spPr/>
    </dgm:pt>
    <dgm:pt modelId="{B33CA3B2-77D3-4C60-AE6A-E20989478A39}" type="pres">
      <dgm:prSet presAssocID="{9D652635-F7F9-4F61-BCC7-8CE7CA5874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0F7F056B-6E55-4C48-91E1-F09B81C71415}" type="pres">
      <dgm:prSet presAssocID="{9D652635-F7F9-4F61-BCC7-8CE7CA587479}" presName="spaceRect" presStyleCnt="0"/>
      <dgm:spPr/>
    </dgm:pt>
    <dgm:pt modelId="{EA577B63-1A3A-4B52-B5BF-FDCEF225B3E3}" type="pres">
      <dgm:prSet presAssocID="{9D652635-F7F9-4F61-BCC7-8CE7CA587479}" presName="parTx" presStyleLbl="revTx" presStyleIdx="2" presStyleCnt="4">
        <dgm:presLayoutVars>
          <dgm:chMax val="0"/>
          <dgm:chPref val="0"/>
        </dgm:presLayoutVars>
      </dgm:prSet>
      <dgm:spPr/>
    </dgm:pt>
    <dgm:pt modelId="{C598C89B-721A-4B38-8DE8-ACA5888810D0}" type="pres">
      <dgm:prSet presAssocID="{721B3D9F-3E23-4C13-9EED-795DB82056F0}" presName="sibTrans" presStyleCnt="0"/>
      <dgm:spPr/>
    </dgm:pt>
    <dgm:pt modelId="{D93EAD88-DE73-420B-9FD7-F55AFDE25391}" type="pres">
      <dgm:prSet presAssocID="{E7CBBACD-082F-4CDC-85CC-EF68630F04F6}" presName="compNode" presStyleCnt="0"/>
      <dgm:spPr/>
    </dgm:pt>
    <dgm:pt modelId="{B91DF86B-D6C1-4C34-9327-E30760F12CC4}" type="pres">
      <dgm:prSet presAssocID="{E7CBBACD-082F-4CDC-85CC-EF68630F04F6}" presName="bgRect" presStyleLbl="bgShp" presStyleIdx="3" presStyleCnt="4"/>
      <dgm:spPr/>
    </dgm:pt>
    <dgm:pt modelId="{68BDA370-BB3B-4C52-9156-485D58B09A44}" type="pres">
      <dgm:prSet presAssocID="{E7CBBACD-082F-4CDC-85CC-EF68630F04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5C67D0D9-43F0-4416-8398-382F0A52E4F2}" type="pres">
      <dgm:prSet presAssocID="{E7CBBACD-082F-4CDC-85CC-EF68630F04F6}" presName="spaceRect" presStyleCnt="0"/>
      <dgm:spPr/>
    </dgm:pt>
    <dgm:pt modelId="{D20720A6-83DF-438C-B6AE-B70E3624E7AB}" type="pres">
      <dgm:prSet presAssocID="{E7CBBACD-082F-4CDC-85CC-EF68630F04F6}" presName="parTx" presStyleLbl="revTx" presStyleIdx="3" presStyleCnt="4">
        <dgm:presLayoutVars>
          <dgm:chMax val="0"/>
          <dgm:chPref val="0"/>
        </dgm:presLayoutVars>
      </dgm:prSet>
      <dgm:spPr/>
    </dgm:pt>
  </dgm:ptLst>
  <dgm:cxnLst>
    <dgm:cxn modelId="{B6188707-3ED1-4197-9C48-F824F64A6F8C}" type="presOf" srcId="{AE7D6052-7FA9-4945-9BE1-A6BE6D8962EB}" destId="{9993FD00-A340-4F30-8819-333ED58A0DB2}" srcOrd="0" destOrd="0" presId="urn:microsoft.com/office/officeart/2018/2/layout/IconVerticalSolidList"/>
    <dgm:cxn modelId="{CA991615-C57C-43FD-AE4D-0DFC398A53C6}" type="presOf" srcId="{657850F0-E8A2-453C-83E9-8502AE1D8F9D}" destId="{A666F8FD-177A-4F7B-AFB3-3374BCD043C8}" srcOrd="0" destOrd="0" presId="urn:microsoft.com/office/officeart/2018/2/layout/IconVerticalSolidList"/>
    <dgm:cxn modelId="{5BC7786E-9181-4DA8-B526-9D9C8A95E555}" srcId="{A7180487-4A50-4DFC-92B3-70331DCE8453}" destId="{9D652635-F7F9-4F61-BCC7-8CE7CA587479}" srcOrd="2" destOrd="0" parTransId="{EA3B9346-78E1-4C63-B151-22F6234E6C5C}" sibTransId="{721B3D9F-3E23-4C13-9EED-795DB82056F0}"/>
    <dgm:cxn modelId="{F89A9D9B-A6A7-416A-B12D-8A8F9F625E96}" type="presOf" srcId="{A7180487-4A50-4DFC-92B3-70331DCE8453}" destId="{41714A5C-DEFD-42D2-A96A-9841756F6F43}" srcOrd="0" destOrd="0" presId="urn:microsoft.com/office/officeart/2018/2/layout/IconVerticalSolidList"/>
    <dgm:cxn modelId="{A3CA71AB-1EE2-4D3D-B540-39359D3EDB3B}" srcId="{A7180487-4A50-4DFC-92B3-70331DCE8453}" destId="{AE7D6052-7FA9-4945-9BE1-A6BE6D8962EB}" srcOrd="0" destOrd="0" parTransId="{DBF0E571-6D6C-467A-A4F0-505A4829DE82}" sibTransId="{70C291EC-BB2B-40BD-B070-717D4ED2047D}"/>
    <dgm:cxn modelId="{ADA83FD4-CE00-40B9-8EC7-FCB3CE1A13CB}" type="presOf" srcId="{E7CBBACD-082F-4CDC-85CC-EF68630F04F6}" destId="{D20720A6-83DF-438C-B6AE-B70E3624E7AB}" srcOrd="0" destOrd="0" presId="urn:microsoft.com/office/officeart/2018/2/layout/IconVerticalSolidList"/>
    <dgm:cxn modelId="{72F9EBD5-1AC6-4E66-9260-9298912FFD8D}" srcId="{A7180487-4A50-4DFC-92B3-70331DCE8453}" destId="{E7CBBACD-082F-4CDC-85CC-EF68630F04F6}" srcOrd="3" destOrd="0" parTransId="{EA4033A8-0B95-49DE-8BA8-95DE0103203F}" sibTransId="{AC5D1297-457A-47A0-A35E-04BD439A5A3C}"/>
    <dgm:cxn modelId="{118A73EE-172B-40FD-8783-7ED06E40DF44}" srcId="{A7180487-4A50-4DFC-92B3-70331DCE8453}" destId="{657850F0-E8A2-453C-83E9-8502AE1D8F9D}" srcOrd="1" destOrd="0" parTransId="{7B0F61CE-E44D-4283-B11E-84F94E731F03}" sibTransId="{6387BE91-A016-4AED-ADCC-AF19D0B58BCA}"/>
    <dgm:cxn modelId="{3773A2FE-3246-4A54-BFA1-D01BD5BC5AD6}" type="presOf" srcId="{9D652635-F7F9-4F61-BCC7-8CE7CA587479}" destId="{EA577B63-1A3A-4B52-B5BF-FDCEF225B3E3}" srcOrd="0" destOrd="0" presId="urn:microsoft.com/office/officeart/2018/2/layout/IconVerticalSolidList"/>
    <dgm:cxn modelId="{624BDFA7-1E19-4DD4-BF53-DD1311DD09F1}" type="presParOf" srcId="{41714A5C-DEFD-42D2-A96A-9841756F6F43}" destId="{9C0DDF60-C392-41A2-A6E1-48F2D8E18985}" srcOrd="0" destOrd="0" presId="urn:microsoft.com/office/officeart/2018/2/layout/IconVerticalSolidList"/>
    <dgm:cxn modelId="{3E1BE4B9-3C66-491E-8785-F074B52A91B6}" type="presParOf" srcId="{9C0DDF60-C392-41A2-A6E1-48F2D8E18985}" destId="{1A203B13-14E9-41E4-A0A1-0F2AEDF7D740}" srcOrd="0" destOrd="0" presId="urn:microsoft.com/office/officeart/2018/2/layout/IconVerticalSolidList"/>
    <dgm:cxn modelId="{8D466B7C-AFF2-4FB2-8E4A-5B744431A920}" type="presParOf" srcId="{9C0DDF60-C392-41A2-A6E1-48F2D8E18985}" destId="{A71870F2-0EEC-4C0D-A9C8-5FD16C37F8CC}" srcOrd="1" destOrd="0" presId="urn:microsoft.com/office/officeart/2018/2/layout/IconVerticalSolidList"/>
    <dgm:cxn modelId="{4E714DAC-05BE-4E64-A12D-F579B58A959E}" type="presParOf" srcId="{9C0DDF60-C392-41A2-A6E1-48F2D8E18985}" destId="{326F4986-44F4-4DFC-8FA9-2B0165BFDDBE}" srcOrd="2" destOrd="0" presId="urn:microsoft.com/office/officeart/2018/2/layout/IconVerticalSolidList"/>
    <dgm:cxn modelId="{4D201D5C-2937-473C-BEF5-DBF84C65797D}" type="presParOf" srcId="{9C0DDF60-C392-41A2-A6E1-48F2D8E18985}" destId="{9993FD00-A340-4F30-8819-333ED58A0DB2}" srcOrd="3" destOrd="0" presId="urn:microsoft.com/office/officeart/2018/2/layout/IconVerticalSolidList"/>
    <dgm:cxn modelId="{FF0AED17-7D40-4A50-94B1-C57A888E4292}" type="presParOf" srcId="{41714A5C-DEFD-42D2-A96A-9841756F6F43}" destId="{AF599719-6492-47FE-9EF5-AC0CF4A7B41D}" srcOrd="1" destOrd="0" presId="urn:microsoft.com/office/officeart/2018/2/layout/IconVerticalSolidList"/>
    <dgm:cxn modelId="{8D106996-717E-433E-800C-7C3FB9B469E0}" type="presParOf" srcId="{41714A5C-DEFD-42D2-A96A-9841756F6F43}" destId="{8EFDCA95-DAFE-445E-86C4-67049EEEE450}" srcOrd="2" destOrd="0" presId="urn:microsoft.com/office/officeart/2018/2/layout/IconVerticalSolidList"/>
    <dgm:cxn modelId="{206A67E9-4FE2-4337-A27E-A0B381537898}" type="presParOf" srcId="{8EFDCA95-DAFE-445E-86C4-67049EEEE450}" destId="{24CD650C-871F-4942-A675-EA54FE88BE38}" srcOrd="0" destOrd="0" presId="urn:microsoft.com/office/officeart/2018/2/layout/IconVerticalSolidList"/>
    <dgm:cxn modelId="{2298C824-0C8E-4348-A4A6-3640E7FE1179}" type="presParOf" srcId="{8EFDCA95-DAFE-445E-86C4-67049EEEE450}" destId="{BF5A549A-9318-451A-A3E2-783667D85815}" srcOrd="1" destOrd="0" presId="urn:microsoft.com/office/officeart/2018/2/layout/IconVerticalSolidList"/>
    <dgm:cxn modelId="{51558BA2-9707-4389-A6AD-24557431D113}" type="presParOf" srcId="{8EFDCA95-DAFE-445E-86C4-67049EEEE450}" destId="{BF763D96-B2D3-477E-BC54-71CA10821C75}" srcOrd="2" destOrd="0" presId="urn:microsoft.com/office/officeart/2018/2/layout/IconVerticalSolidList"/>
    <dgm:cxn modelId="{2C9D0215-3AE2-4466-8577-4A39DD6DCE13}" type="presParOf" srcId="{8EFDCA95-DAFE-445E-86C4-67049EEEE450}" destId="{A666F8FD-177A-4F7B-AFB3-3374BCD043C8}" srcOrd="3" destOrd="0" presId="urn:microsoft.com/office/officeart/2018/2/layout/IconVerticalSolidList"/>
    <dgm:cxn modelId="{B9A764B1-837A-46DE-B31B-3EFDC9E96EB4}" type="presParOf" srcId="{41714A5C-DEFD-42D2-A96A-9841756F6F43}" destId="{9FD05E02-D3D6-4691-B04E-7B5FE6AB9870}" srcOrd="3" destOrd="0" presId="urn:microsoft.com/office/officeart/2018/2/layout/IconVerticalSolidList"/>
    <dgm:cxn modelId="{3E1C0C8A-7267-46BE-8576-BCA26A4DF962}" type="presParOf" srcId="{41714A5C-DEFD-42D2-A96A-9841756F6F43}" destId="{79BD6ADD-6EE6-4F60-ABBE-D60C3FA04BB3}" srcOrd="4" destOrd="0" presId="urn:microsoft.com/office/officeart/2018/2/layout/IconVerticalSolidList"/>
    <dgm:cxn modelId="{B0609B81-71CE-48DC-847A-92531030B8FA}" type="presParOf" srcId="{79BD6ADD-6EE6-4F60-ABBE-D60C3FA04BB3}" destId="{2ACECDFD-18FF-486A-A85E-4789AE54AFD2}" srcOrd="0" destOrd="0" presId="urn:microsoft.com/office/officeart/2018/2/layout/IconVerticalSolidList"/>
    <dgm:cxn modelId="{480BDA36-51C1-4C85-81C7-7AF0777EE04D}" type="presParOf" srcId="{79BD6ADD-6EE6-4F60-ABBE-D60C3FA04BB3}" destId="{B33CA3B2-77D3-4C60-AE6A-E20989478A39}" srcOrd="1" destOrd="0" presId="urn:microsoft.com/office/officeart/2018/2/layout/IconVerticalSolidList"/>
    <dgm:cxn modelId="{3A82213B-8D54-4774-9D60-E1E7BDD047D7}" type="presParOf" srcId="{79BD6ADD-6EE6-4F60-ABBE-D60C3FA04BB3}" destId="{0F7F056B-6E55-4C48-91E1-F09B81C71415}" srcOrd="2" destOrd="0" presId="urn:microsoft.com/office/officeart/2018/2/layout/IconVerticalSolidList"/>
    <dgm:cxn modelId="{D59F4268-5B58-45D8-904E-3D4A62F40FF9}" type="presParOf" srcId="{79BD6ADD-6EE6-4F60-ABBE-D60C3FA04BB3}" destId="{EA577B63-1A3A-4B52-B5BF-FDCEF225B3E3}" srcOrd="3" destOrd="0" presId="urn:microsoft.com/office/officeart/2018/2/layout/IconVerticalSolidList"/>
    <dgm:cxn modelId="{C86D4F49-C92A-4E6B-A442-81B89472FFE4}" type="presParOf" srcId="{41714A5C-DEFD-42D2-A96A-9841756F6F43}" destId="{C598C89B-721A-4B38-8DE8-ACA5888810D0}" srcOrd="5" destOrd="0" presId="urn:microsoft.com/office/officeart/2018/2/layout/IconVerticalSolidList"/>
    <dgm:cxn modelId="{1B232D12-77E8-4C57-A99A-7D83D81AA69B}" type="presParOf" srcId="{41714A5C-DEFD-42D2-A96A-9841756F6F43}" destId="{D93EAD88-DE73-420B-9FD7-F55AFDE25391}" srcOrd="6" destOrd="0" presId="urn:microsoft.com/office/officeart/2018/2/layout/IconVerticalSolidList"/>
    <dgm:cxn modelId="{1A0903A3-5C0D-4659-986A-AE183A7DB35B}" type="presParOf" srcId="{D93EAD88-DE73-420B-9FD7-F55AFDE25391}" destId="{B91DF86B-D6C1-4C34-9327-E30760F12CC4}" srcOrd="0" destOrd="0" presId="urn:microsoft.com/office/officeart/2018/2/layout/IconVerticalSolidList"/>
    <dgm:cxn modelId="{4D98EF46-4F9A-4FC0-983E-B345746631BC}" type="presParOf" srcId="{D93EAD88-DE73-420B-9FD7-F55AFDE25391}" destId="{68BDA370-BB3B-4C52-9156-485D58B09A44}" srcOrd="1" destOrd="0" presId="urn:microsoft.com/office/officeart/2018/2/layout/IconVerticalSolidList"/>
    <dgm:cxn modelId="{F13E9F8E-0C50-4C66-A3BC-F7DADF4B59B0}" type="presParOf" srcId="{D93EAD88-DE73-420B-9FD7-F55AFDE25391}" destId="{5C67D0D9-43F0-4416-8398-382F0A52E4F2}" srcOrd="2" destOrd="0" presId="urn:microsoft.com/office/officeart/2018/2/layout/IconVerticalSolidList"/>
    <dgm:cxn modelId="{BF76A303-D9AD-45A1-89BF-E426CE72BCD6}" type="presParOf" srcId="{D93EAD88-DE73-420B-9FD7-F55AFDE25391}" destId="{D20720A6-83DF-438C-B6AE-B70E3624E7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3B53DD-B714-454A-B5A8-45D42DAC0E0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DA741F0-55BC-4923-886A-72CCDB005536}">
      <dgm:prSet/>
      <dgm:spPr/>
      <dgm:t>
        <a:bodyPr/>
        <a:lstStyle/>
        <a:p>
          <a:pPr>
            <a:lnSpc>
              <a:spcPct val="100000"/>
            </a:lnSpc>
          </a:pPr>
          <a:r>
            <a:rPr lang="en-US"/>
            <a:t>1. Supervised Learning</a:t>
          </a:r>
        </a:p>
      </dgm:t>
    </dgm:pt>
    <dgm:pt modelId="{720D760B-1B8A-4DA5-B034-FEC24B10A9C9}" type="parTrans" cxnId="{3CA91DC5-778F-4503-9C7F-0BC304C61E93}">
      <dgm:prSet/>
      <dgm:spPr/>
      <dgm:t>
        <a:bodyPr/>
        <a:lstStyle/>
        <a:p>
          <a:endParaRPr lang="en-US"/>
        </a:p>
      </dgm:t>
    </dgm:pt>
    <dgm:pt modelId="{D9372BBE-593A-4264-8AF9-D7CE3FB96AB4}" type="sibTrans" cxnId="{3CA91DC5-778F-4503-9C7F-0BC304C61E93}">
      <dgm:prSet/>
      <dgm:spPr/>
      <dgm:t>
        <a:bodyPr/>
        <a:lstStyle/>
        <a:p>
          <a:endParaRPr lang="en-US"/>
        </a:p>
      </dgm:t>
    </dgm:pt>
    <dgm:pt modelId="{414E60A4-F3FD-4704-B569-4E76DE30A243}">
      <dgm:prSet/>
      <dgm:spPr/>
      <dgm:t>
        <a:bodyPr/>
        <a:lstStyle/>
        <a:p>
          <a:pPr>
            <a:lnSpc>
              <a:spcPct val="100000"/>
            </a:lnSpc>
          </a:pPr>
          <a:r>
            <a:rPr lang="en-US"/>
            <a:t>2. Unsupervised Learning</a:t>
          </a:r>
        </a:p>
      </dgm:t>
    </dgm:pt>
    <dgm:pt modelId="{1714F37B-BBA8-4660-A4DB-302FF842B6EE}" type="parTrans" cxnId="{F5D94535-8266-4F78-9302-E8E71FCAFCEE}">
      <dgm:prSet/>
      <dgm:spPr/>
      <dgm:t>
        <a:bodyPr/>
        <a:lstStyle/>
        <a:p>
          <a:endParaRPr lang="en-US"/>
        </a:p>
      </dgm:t>
    </dgm:pt>
    <dgm:pt modelId="{BD02F441-882B-4AFB-BFDC-F6360ACFBA84}" type="sibTrans" cxnId="{F5D94535-8266-4F78-9302-E8E71FCAFCEE}">
      <dgm:prSet/>
      <dgm:spPr/>
      <dgm:t>
        <a:bodyPr/>
        <a:lstStyle/>
        <a:p>
          <a:endParaRPr lang="en-US"/>
        </a:p>
      </dgm:t>
    </dgm:pt>
    <dgm:pt modelId="{4FDE10D8-662B-4E9D-83A1-FB8235C93337}">
      <dgm:prSet/>
      <dgm:spPr/>
      <dgm:t>
        <a:bodyPr/>
        <a:lstStyle/>
        <a:p>
          <a:pPr>
            <a:lnSpc>
              <a:spcPct val="100000"/>
            </a:lnSpc>
          </a:pPr>
          <a:r>
            <a:rPr lang="en-US"/>
            <a:t>3. Reinforcement Learning</a:t>
          </a:r>
        </a:p>
      </dgm:t>
    </dgm:pt>
    <dgm:pt modelId="{C6693626-7C4E-46E7-9539-5008AD84ADC4}" type="parTrans" cxnId="{49A476ED-98F4-4FDA-8DDF-54E661F011E2}">
      <dgm:prSet/>
      <dgm:spPr/>
      <dgm:t>
        <a:bodyPr/>
        <a:lstStyle/>
        <a:p>
          <a:endParaRPr lang="en-US"/>
        </a:p>
      </dgm:t>
    </dgm:pt>
    <dgm:pt modelId="{83DDD747-71C7-4361-A48C-F00CD2446AF3}" type="sibTrans" cxnId="{49A476ED-98F4-4FDA-8DDF-54E661F011E2}">
      <dgm:prSet/>
      <dgm:spPr/>
      <dgm:t>
        <a:bodyPr/>
        <a:lstStyle/>
        <a:p>
          <a:endParaRPr lang="en-US"/>
        </a:p>
      </dgm:t>
    </dgm:pt>
    <dgm:pt modelId="{F1E268FD-8C02-4ADD-B67A-FCCE02F584AA}" type="pres">
      <dgm:prSet presAssocID="{913B53DD-B714-454A-B5A8-45D42DAC0E05}" presName="root" presStyleCnt="0">
        <dgm:presLayoutVars>
          <dgm:dir/>
          <dgm:resizeHandles val="exact"/>
        </dgm:presLayoutVars>
      </dgm:prSet>
      <dgm:spPr/>
    </dgm:pt>
    <dgm:pt modelId="{F7BA06A7-39DE-4079-BE77-A565A0640A17}" type="pres">
      <dgm:prSet presAssocID="{5DA741F0-55BC-4923-886A-72CCDB005536}" presName="compNode" presStyleCnt="0"/>
      <dgm:spPr/>
    </dgm:pt>
    <dgm:pt modelId="{284010BA-A82B-4ABC-8CC6-C42881BBD506}" type="pres">
      <dgm:prSet presAssocID="{5DA741F0-55BC-4923-886A-72CCDB0055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4D539545-AB8E-4616-A95E-AA32E547EEBD}" type="pres">
      <dgm:prSet presAssocID="{5DA741F0-55BC-4923-886A-72CCDB005536}" presName="spaceRect" presStyleCnt="0"/>
      <dgm:spPr/>
    </dgm:pt>
    <dgm:pt modelId="{43300AFD-2804-4435-B07F-C089CB5E2174}" type="pres">
      <dgm:prSet presAssocID="{5DA741F0-55BC-4923-886A-72CCDB005536}" presName="textRect" presStyleLbl="revTx" presStyleIdx="0" presStyleCnt="3">
        <dgm:presLayoutVars>
          <dgm:chMax val="1"/>
          <dgm:chPref val="1"/>
        </dgm:presLayoutVars>
      </dgm:prSet>
      <dgm:spPr/>
    </dgm:pt>
    <dgm:pt modelId="{E3EDA6DC-56D5-4CB9-BAC3-E7CB4FE5A92A}" type="pres">
      <dgm:prSet presAssocID="{D9372BBE-593A-4264-8AF9-D7CE3FB96AB4}" presName="sibTrans" presStyleCnt="0"/>
      <dgm:spPr/>
    </dgm:pt>
    <dgm:pt modelId="{635C310D-AF05-41CA-A5A4-FC852320F9D7}" type="pres">
      <dgm:prSet presAssocID="{414E60A4-F3FD-4704-B569-4E76DE30A243}" presName="compNode" presStyleCnt="0"/>
      <dgm:spPr/>
    </dgm:pt>
    <dgm:pt modelId="{6B82B90A-2773-42C7-91EC-77402CBA4154}" type="pres">
      <dgm:prSet presAssocID="{414E60A4-F3FD-4704-B569-4E76DE30A2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t"/>
        </a:ext>
      </dgm:extLst>
    </dgm:pt>
    <dgm:pt modelId="{893EE00F-A428-470F-B752-68B02EE26EB2}" type="pres">
      <dgm:prSet presAssocID="{414E60A4-F3FD-4704-B569-4E76DE30A243}" presName="spaceRect" presStyleCnt="0"/>
      <dgm:spPr/>
    </dgm:pt>
    <dgm:pt modelId="{52CF4071-38A4-49C6-8BE9-9F298C7DBF9F}" type="pres">
      <dgm:prSet presAssocID="{414E60A4-F3FD-4704-B569-4E76DE30A243}" presName="textRect" presStyleLbl="revTx" presStyleIdx="1" presStyleCnt="3">
        <dgm:presLayoutVars>
          <dgm:chMax val="1"/>
          <dgm:chPref val="1"/>
        </dgm:presLayoutVars>
      </dgm:prSet>
      <dgm:spPr/>
    </dgm:pt>
    <dgm:pt modelId="{F470630A-24D2-4D0B-A087-8199527290FD}" type="pres">
      <dgm:prSet presAssocID="{BD02F441-882B-4AFB-BFDC-F6360ACFBA84}" presName="sibTrans" presStyleCnt="0"/>
      <dgm:spPr/>
    </dgm:pt>
    <dgm:pt modelId="{DD235B05-0FD4-41BF-A721-A905DF5C7B84}" type="pres">
      <dgm:prSet presAssocID="{4FDE10D8-662B-4E9D-83A1-FB8235C93337}" presName="compNode" presStyleCnt="0"/>
      <dgm:spPr/>
    </dgm:pt>
    <dgm:pt modelId="{379A4758-C052-456C-98FB-26C223E2A0A2}" type="pres">
      <dgm:prSet presAssocID="{4FDE10D8-662B-4E9D-83A1-FB8235C933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7FFA0C08-6517-497A-92F2-68D7BFFBA5F6}" type="pres">
      <dgm:prSet presAssocID="{4FDE10D8-662B-4E9D-83A1-FB8235C93337}" presName="spaceRect" presStyleCnt="0"/>
      <dgm:spPr/>
    </dgm:pt>
    <dgm:pt modelId="{7F94F1AD-E3AE-4AB2-BDFE-CB3CB05FA8F7}" type="pres">
      <dgm:prSet presAssocID="{4FDE10D8-662B-4E9D-83A1-FB8235C93337}" presName="textRect" presStyleLbl="revTx" presStyleIdx="2" presStyleCnt="3">
        <dgm:presLayoutVars>
          <dgm:chMax val="1"/>
          <dgm:chPref val="1"/>
        </dgm:presLayoutVars>
      </dgm:prSet>
      <dgm:spPr/>
    </dgm:pt>
  </dgm:ptLst>
  <dgm:cxnLst>
    <dgm:cxn modelId="{F04C9E03-50EB-47EF-A525-5263A7222254}" type="presOf" srcId="{414E60A4-F3FD-4704-B569-4E76DE30A243}" destId="{52CF4071-38A4-49C6-8BE9-9F298C7DBF9F}" srcOrd="0" destOrd="0" presId="urn:microsoft.com/office/officeart/2018/2/layout/IconLabelList"/>
    <dgm:cxn modelId="{8BDA8326-A07C-478E-A1D4-C28E6452E21B}" type="presOf" srcId="{5DA741F0-55BC-4923-886A-72CCDB005536}" destId="{43300AFD-2804-4435-B07F-C089CB5E2174}" srcOrd="0" destOrd="0" presId="urn:microsoft.com/office/officeart/2018/2/layout/IconLabelList"/>
    <dgm:cxn modelId="{F5D94535-8266-4F78-9302-E8E71FCAFCEE}" srcId="{913B53DD-B714-454A-B5A8-45D42DAC0E05}" destId="{414E60A4-F3FD-4704-B569-4E76DE30A243}" srcOrd="1" destOrd="0" parTransId="{1714F37B-BBA8-4660-A4DB-302FF842B6EE}" sibTransId="{BD02F441-882B-4AFB-BFDC-F6360ACFBA84}"/>
    <dgm:cxn modelId="{2206B658-A53E-413D-95EB-CA041FCAEC6D}" type="presOf" srcId="{4FDE10D8-662B-4E9D-83A1-FB8235C93337}" destId="{7F94F1AD-E3AE-4AB2-BDFE-CB3CB05FA8F7}" srcOrd="0" destOrd="0" presId="urn:microsoft.com/office/officeart/2018/2/layout/IconLabelList"/>
    <dgm:cxn modelId="{F71C959C-34C7-428B-BD6A-9AA0C165D70D}" type="presOf" srcId="{913B53DD-B714-454A-B5A8-45D42DAC0E05}" destId="{F1E268FD-8C02-4ADD-B67A-FCCE02F584AA}" srcOrd="0" destOrd="0" presId="urn:microsoft.com/office/officeart/2018/2/layout/IconLabelList"/>
    <dgm:cxn modelId="{3CA91DC5-778F-4503-9C7F-0BC304C61E93}" srcId="{913B53DD-B714-454A-B5A8-45D42DAC0E05}" destId="{5DA741F0-55BC-4923-886A-72CCDB005536}" srcOrd="0" destOrd="0" parTransId="{720D760B-1B8A-4DA5-B034-FEC24B10A9C9}" sibTransId="{D9372BBE-593A-4264-8AF9-D7CE3FB96AB4}"/>
    <dgm:cxn modelId="{49A476ED-98F4-4FDA-8DDF-54E661F011E2}" srcId="{913B53DD-B714-454A-B5A8-45D42DAC0E05}" destId="{4FDE10D8-662B-4E9D-83A1-FB8235C93337}" srcOrd="2" destOrd="0" parTransId="{C6693626-7C4E-46E7-9539-5008AD84ADC4}" sibTransId="{83DDD747-71C7-4361-A48C-F00CD2446AF3}"/>
    <dgm:cxn modelId="{56FA1A97-348F-450B-AF3C-3EB0C0A74D49}" type="presParOf" srcId="{F1E268FD-8C02-4ADD-B67A-FCCE02F584AA}" destId="{F7BA06A7-39DE-4079-BE77-A565A0640A17}" srcOrd="0" destOrd="0" presId="urn:microsoft.com/office/officeart/2018/2/layout/IconLabelList"/>
    <dgm:cxn modelId="{E5638470-BBAB-4F16-BBCB-3253446CC9EB}" type="presParOf" srcId="{F7BA06A7-39DE-4079-BE77-A565A0640A17}" destId="{284010BA-A82B-4ABC-8CC6-C42881BBD506}" srcOrd="0" destOrd="0" presId="urn:microsoft.com/office/officeart/2018/2/layout/IconLabelList"/>
    <dgm:cxn modelId="{842056CB-7973-4C94-95E7-C70A002ABC77}" type="presParOf" srcId="{F7BA06A7-39DE-4079-BE77-A565A0640A17}" destId="{4D539545-AB8E-4616-A95E-AA32E547EEBD}" srcOrd="1" destOrd="0" presId="urn:microsoft.com/office/officeart/2018/2/layout/IconLabelList"/>
    <dgm:cxn modelId="{BB986038-E8C1-4990-9276-1C9979A9569C}" type="presParOf" srcId="{F7BA06A7-39DE-4079-BE77-A565A0640A17}" destId="{43300AFD-2804-4435-B07F-C089CB5E2174}" srcOrd="2" destOrd="0" presId="urn:microsoft.com/office/officeart/2018/2/layout/IconLabelList"/>
    <dgm:cxn modelId="{3808385F-6512-411A-B1B5-4861349D23CD}" type="presParOf" srcId="{F1E268FD-8C02-4ADD-B67A-FCCE02F584AA}" destId="{E3EDA6DC-56D5-4CB9-BAC3-E7CB4FE5A92A}" srcOrd="1" destOrd="0" presId="urn:microsoft.com/office/officeart/2018/2/layout/IconLabelList"/>
    <dgm:cxn modelId="{FDAEEC7B-D5CD-4CFC-AC66-52D27E496DD2}" type="presParOf" srcId="{F1E268FD-8C02-4ADD-B67A-FCCE02F584AA}" destId="{635C310D-AF05-41CA-A5A4-FC852320F9D7}" srcOrd="2" destOrd="0" presId="urn:microsoft.com/office/officeart/2018/2/layout/IconLabelList"/>
    <dgm:cxn modelId="{9E18B031-2F83-4270-8E1C-FB2FF65596E4}" type="presParOf" srcId="{635C310D-AF05-41CA-A5A4-FC852320F9D7}" destId="{6B82B90A-2773-42C7-91EC-77402CBA4154}" srcOrd="0" destOrd="0" presId="urn:microsoft.com/office/officeart/2018/2/layout/IconLabelList"/>
    <dgm:cxn modelId="{8FFBDC49-3489-4FA1-8AEF-7A1A2F1E6770}" type="presParOf" srcId="{635C310D-AF05-41CA-A5A4-FC852320F9D7}" destId="{893EE00F-A428-470F-B752-68B02EE26EB2}" srcOrd="1" destOrd="0" presId="urn:microsoft.com/office/officeart/2018/2/layout/IconLabelList"/>
    <dgm:cxn modelId="{7634B9FD-74CD-4E12-92CD-D93773F9C22E}" type="presParOf" srcId="{635C310D-AF05-41CA-A5A4-FC852320F9D7}" destId="{52CF4071-38A4-49C6-8BE9-9F298C7DBF9F}" srcOrd="2" destOrd="0" presId="urn:microsoft.com/office/officeart/2018/2/layout/IconLabelList"/>
    <dgm:cxn modelId="{9B5AE90E-29EF-4AD0-ADE8-1007F60F8FEC}" type="presParOf" srcId="{F1E268FD-8C02-4ADD-B67A-FCCE02F584AA}" destId="{F470630A-24D2-4D0B-A087-8199527290FD}" srcOrd="3" destOrd="0" presId="urn:microsoft.com/office/officeart/2018/2/layout/IconLabelList"/>
    <dgm:cxn modelId="{D3893C5B-EDF0-4A22-A03A-CF099EF9AB85}" type="presParOf" srcId="{F1E268FD-8C02-4ADD-B67A-FCCE02F584AA}" destId="{DD235B05-0FD4-41BF-A721-A905DF5C7B84}" srcOrd="4" destOrd="0" presId="urn:microsoft.com/office/officeart/2018/2/layout/IconLabelList"/>
    <dgm:cxn modelId="{941294EC-446E-4AE2-A178-ED3C4624C3BE}" type="presParOf" srcId="{DD235B05-0FD4-41BF-A721-A905DF5C7B84}" destId="{379A4758-C052-456C-98FB-26C223E2A0A2}" srcOrd="0" destOrd="0" presId="urn:microsoft.com/office/officeart/2018/2/layout/IconLabelList"/>
    <dgm:cxn modelId="{E85B41E1-9C8F-4A34-B8D3-435CE47DD248}" type="presParOf" srcId="{DD235B05-0FD4-41BF-A721-A905DF5C7B84}" destId="{7FFA0C08-6517-497A-92F2-68D7BFFBA5F6}" srcOrd="1" destOrd="0" presId="urn:microsoft.com/office/officeart/2018/2/layout/IconLabelList"/>
    <dgm:cxn modelId="{E36D2114-EA37-473E-BE9E-3461CF8AE1E0}" type="presParOf" srcId="{DD235B05-0FD4-41BF-A721-A905DF5C7B84}" destId="{7F94F1AD-E3AE-4AB2-BDFE-CB3CB05FA8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DD0F55-C2EE-42E5-99B6-268E926DAF47}"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CAD7055-2F46-4F80-954C-AD2D0D82C293}">
      <dgm:prSet/>
      <dgm:spPr/>
      <dgm:t>
        <a:bodyPr/>
        <a:lstStyle/>
        <a:p>
          <a:r>
            <a:rPr lang="en-US"/>
            <a:t>1. Convolutional Neural Networks (CNNs)</a:t>
          </a:r>
        </a:p>
      </dgm:t>
    </dgm:pt>
    <dgm:pt modelId="{7D61950C-6EFF-4308-9641-CAB23E59D002}" type="parTrans" cxnId="{2668B2E8-A0CC-4E7A-92A5-885CF2E1FD56}">
      <dgm:prSet/>
      <dgm:spPr/>
      <dgm:t>
        <a:bodyPr/>
        <a:lstStyle/>
        <a:p>
          <a:endParaRPr lang="en-US"/>
        </a:p>
      </dgm:t>
    </dgm:pt>
    <dgm:pt modelId="{5BB47A7B-85E8-4A95-AAE6-828C7397D1C6}" type="sibTrans" cxnId="{2668B2E8-A0CC-4E7A-92A5-885CF2E1FD56}">
      <dgm:prSet/>
      <dgm:spPr/>
      <dgm:t>
        <a:bodyPr/>
        <a:lstStyle/>
        <a:p>
          <a:endParaRPr lang="en-US"/>
        </a:p>
      </dgm:t>
    </dgm:pt>
    <dgm:pt modelId="{2871F5DE-FC08-4B8D-87CE-A8A1A9BF30F9}">
      <dgm:prSet/>
      <dgm:spPr/>
      <dgm:t>
        <a:bodyPr/>
        <a:lstStyle/>
        <a:p>
          <a:r>
            <a:rPr lang="en-US"/>
            <a:t>2. Recurrent Neural Networks (RNNs)</a:t>
          </a:r>
        </a:p>
      </dgm:t>
    </dgm:pt>
    <dgm:pt modelId="{ED3497AB-65A3-458A-B74C-4F0DB9392980}" type="parTrans" cxnId="{3644DEB3-25CF-4599-A6B4-3D441A99EFC2}">
      <dgm:prSet/>
      <dgm:spPr/>
      <dgm:t>
        <a:bodyPr/>
        <a:lstStyle/>
        <a:p>
          <a:endParaRPr lang="en-US"/>
        </a:p>
      </dgm:t>
    </dgm:pt>
    <dgm:pt modelId="{9DD93953-B751-43A5-88BB-D90AE425A597}" type="sibTrans" cxnId="{3644DEB3-25CF-4599-A6B4-3D441A99EFC2}">
      <dgm:prSet/>
      <dgm:spPr/>
      <dgm:t>
        <a:bodyPr/>
        <a:lstStyle/>
        <a:p>
          <a:endParaRPr lang="en-US"/>
        </a:p>
      </dgm:t>
    </dgm:pt>
    <dgm:pt modelId="{751BAC6A-84E9-4688-9506-F33B7BF0E241}">
      <dgm:prSet/>
      <dgm:spPr/>
      <dgm:t>
        <a:bodyPr/>
        <a:lstStyle/>
        <a:p>
          <a:r>
            <a:rPr lang="en-US"/>
            <a:t>3. Generative Adversarial Networks (GANs)</a:t>
          </a:r>
        </a:p>
      </dgm:t>
    </dgm:pt>
    <dgm:pt modelId="{C3EED777-C78C-4086-B826-E7BB4D6FD0D1}" type="parTrans" cxnId="{F725FEB7-E0EA-4BE3-A258-29FA542398D2}">
      <dgm:prSet/>
      <dgm:spPr/>
      <dgm:t>
        <a:bodyPr/>
        <a:lstStyle/>
        <a:p>
          <a:endParaRPr lang="en-US"/>
        </a:p>
      </dgm:t>
    </dgm:pt>
    <dgm:pt modelId="{028FCD25-BC3E-4C4C-876B-E54C2873D320}" type="sibTrans" cxnId="{F725FEB7-E0EA-4BE3-A258-29FA542398D2}">
      <dgm:prSet/>
      <dgm:spPr/>
      <dgm:t>
        <a:bodyPr/>
        <a:lstStyle/>
        <a:p>
          <a:endParaRPr lang="en-US"/>
        </a:p>
      </dgm:t>
    </dgm:pt>
    <dgm:pt modelId="{D3B89EBE-2B7B-4864-A5A6-62301BAC6915}" type="pres">
      <dgm:prSet presAssocID="{28DD0F55-C2EE-42E5-99B6-268E926DAF47}" presName="root" presStyleCnt="0">
        <dgm:presLayoutVars>
          <dgm:dir/>
          <dgm:resizeHandles val="exact"/>
        </dgm:presLayoutVars>
      </dgm:prSet>
      <dgm:spPr/>
    </dgm:pt>
    <dgm:pt modelId="{73161CE9-3112-4725-AB8E-CB53E5A6E28C}" type="pres">
      <dgm:prSet presAssocID="{0CAD7055-2F46-4F80-954C-AD2D0D82C293}" presName="compNode" presStyleCnt="0"/>
      <dgm:spPr/>
    </dgm:pt>
    <dgm:pt modelId="{25A2C03D-4E66-4A8A-8A26-ABA613DA60C7}" type="pres">
      <dgm:prSet presAssocID="{0CAD7055-2F46-4F80-954C-AD2D0D82C293}" presName="bgRect" presStyleLbl="bgShp" presStyleIdx="0" presStyleCnt="3"/>
      <dgm:spPr/>
    </dgm:pt>
    <dgm:pt modelId="{F94E9C02-A451-4590-A6EF-63707B0FCDD4}" type="pres">
      <dgm:prSet presAssocID="{0CAD7055-2F46-4F80-954C-AD2D0D82C2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6708425E-36D5-4387-993A-89AFCB527428}" type="pres">
      <dgm:prSet presAssocID="{0CAD7055-2F46-4F80-954C-AD2D0D82C293}" presName="spaceRect" presStyleCnt="0"/>
      <dgm:spPr/>
    </dgm:pt>
    <dgm:pt modelId="{A2FD1966-1F7B-4668-8897-DE83A39A73B3}" type="pres">
      <dgm:prSet presAssocID="{0CAD7055-2F46-4F80-954C-AD2D0D82C293}" presName="parTx" presStyleLbl="revTx" presStyleIdx="0" presStyleCnt="3">
        <dgm:presLayoutVars>
          <dgm:chMax val="0"/>
          <dgm:chPref val="0"/>
        </dgm:presLayoutVars>
      </dgm:prSet>
      <dgm:spPr/>
    </dgm:pt>
    <dgm:pt modelId="{D2D7CFD7-B5A5-4F4E-8046-53EF571A9CD2}" type="pres">
      <dgm:prSet presAssocID="{5BB47A7B-85E8-4A95-AAE6-828C7397D1C6}" presName="sibTrans" presStyleCnt="0"/>
      <dgm:spPr/>
    </dgm:pt>
    <dgm:pt modelId="{462551AC-B861-4C48-9561-844F33D64EA9}" type="pres">
      <dgm:prSet presAssocID="{2871F5DE-FC08-4B8D-87CE-A8A1A9BF30F9}" presName="compNode" presStyleCnt="0"/>
      <dgm:spPr/>
    </dgm:pt>
    <dgm:pt modelId="{9B4A7041-ABB6-4047-9494-657935696591}" type="pres">
      <dgm:prSet presAssocID="{2871F5DE-FC08-4B8D-87CE-A8A1A9BF30F9}" presName="bgRect" presStyleLbl="bgShp" presStyleIdx="1" presStyleCnt="3"/>
      <dgm:spPr/>
    </dgm:pt>
    <dgm:pt modelId="{1EC1E4CF-23C5-4159-A16F-A4BC56FEEF44}" type="pres">
      <dgm:prSet presAssocID="{2871F5DE-FC08-4B8D-87CE-A8A1A9BF30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6653BE1-6D3A-40DA-BCF9-FD196F098E22}" type="pres">
      <dgm:prSet presAssocID="{2871F5DE-FC08-4B8D-87CE-A8A1A9BF30F9}" presName="spaceRect" presStyleCnt="0"/>
      <dgm:spPr/>
    </dgm:pt>
    <dgm:pt modelId="{CA4B0E66-D662-4F23-97C9-EFE435CF2964}" type="pres">
      <dgm:prSet presAssocID="{2871F5DE-FC08-4B8D-87CE-A8A1A9BF30F9}" presName="parTx" presStyleLbl="revTx" presStyleIdx="1" presStyleCnt="3">
        <dgm:presLayoutVars>
          <dgm:chMax val="0"/>
          <dgm:chPref val="0"/>
        </dgm:presLayoutVars>
      </dgm:prSet>
      <dgm:spPr/>
    </dgm:pt>
    <dgm:pt modelId="{558DF8EF-C90A-4206-BE12-E483F3EBF0E3}" type="pres">
      <dgm:prSet presAssocID="{9DD93953-B751-43A5-88BB-D90AE425A597}" presName="sibTrans" presStyleCnt="0"/>
      <dgm:spPr/>
    </dgm:pt>
    <dgm:pt modelId="{328C511F-96BB-43D7-97D0-BA0DAAA4F63D}" type="pres">
      <dgm:prSet presAssocID="{751BAC6A-84E9-4688-9506-F33B7BF0E241}" presName="compNode" presStyleCnt="0"/>
      <dgm:spPr/>
    </dgm:pt>
    <dgm:pt modelId="{B1844F73-1510-478C-8CC4-C31EB2C3C5B3}" type="pres">
      <dgm:prSet presAssocID="{751BAC6A-84E9-4688-9506-F33B7BF0E241}" presName="bgRect" presStyleLbl="bgShp" presStyleIdx="2" presStyleCnt="3"/>
      <dgm:spPr/>
    </dgm:pt>
    <dgm:pt modelId="{DA797F3D-0DEE-4A37-97DF-B0A57F5815DB}" type="pres">
      <dgm:prSet presAssocID="{751BAC6A-84E9-4688-9506-F33B7BF0E2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FAAD45DB-8A0C-4755-9EA8-1126AF703CB7}" type="pres">
      <dgm:prSet presAssocID="{751BAC6A-84E9-4688-9506-F33B7BF0E241}" presName="spaceRect" presStyleCnt="0"/>
      <dgm:spPr/>
    </dgm:pt>
    <dgm:pt modelId="{E72A78DD-1BDF-40D3-A145-A43AC5EA1BD6}" type="pres">
      <dgm:prSet presAssocID="{751BAC6A-84E9-4688-9506-F33B7BF0E241}" presName="parTx" presStyleLbl="revTx" presStyleIdx="2" presStyleCnt="3">
        <dgm:presLayoutVars>
          <dgm:chMax val="0"/>
          <dgm:chPref val="0"/>
        </dgm:presLayoutVars>
      </dgm:prSet>
      <dgm:spPr/>
    </dgm:pt>
  </dgm:ptLst>
  <dgm:cxnLst>
    <dgm:cxn modelId="{BA015F30-97C5-4DEB-8904-1FF692527CBC}" type="presOf" srcId="{0CAD7055-2F46-4F80-954C-AD2D0D82C293}" destId="{A2FD1966-1F7B-4668-8897-DE83A39A73B3}" srcOrd="0" destOrd="0" presId="urn:microsoft.com/office/officeart/2018/2/layout/IconVerticalSolidList"/>
    <dgm:cxn modelId="{5B7B2248-CC04-47F7-B01E-B6D2FF4BF08C}" type="presOf" srcId="{2871F5DE-FC08-4B8D-87CE-A8A1A9BF30F9}" destId="{CA4B0E66-D662-4F23-97C9-EFE435CF2964}" srcOrd="0" destOrd="0" presId="urn:microsoft.com/office/officeart/2018/2/layout/IconVerticalSolidList"/>
    <dgm:cxn modelId="{D483904E-2E0D-465B-93D0-A86E5F9DCB91}" type="presOf" srcId="{751BAC6A-84E9-4688-9506-F33B7BF0E241}" destId="{E72A78DD-1BDF-40D3-A145-A43AC5EA1BD6}" srcOrd="0" destOrd="0" presId="urn:microsoft.com/office/officeart/2018/2/layout/IconVerticalSolidList"/>
    <dgm:cxn modelId="{3644DEB3-25CF-4599-A6B4-3D441A99EFC2}" srcId="{28DD0F55-C2EE-42E5-99B6-268E926DAF47}" destId="{2871F5DE-FC08-4B8D-87CE-A8A1A9BF30F9}" srcOrd="1" destOrd="0" parTransId="{ED3497AB-65A3-458A-B74C-4F0DB9392980}" sibTransId="{9DD93953-B751-43A5-88BB-D90AE425A597}"/>
    <dgm:cxn modelId="{F725FEB7-E0EA-4BE3-A258-29FA542398D2}" srcId="{28DD0F55-C2EE-42E5-99B6-268E926DAF47}" destId="{751BAC6A-84E9-4688-9506-F33B7BF0E241}" srcOrd="2" destOrd="0" parTransId="{C3EED777-C78C-4086-B826-E7BB4D6FD0D1}" sibTransId="{028FCD25-BC3E-4C4C-876B-E54C2873D320}"/>
    <dgm:cxn modelId="{1B8036DE-DCF9-4BD8-826D-B9EB69EF80B1}" type="presOf" srcId="{28DD0F55-C2EE-42E5-99B6-268E926DAF47}" destId="{D3B89EBE-2B7B-4864-A5A6-62301BAC6915}" srcOrd="0" destOrd="0" presId="urn:microsoft.com/office/officeart/2018/2/layout/IconVerticalSolidList"/>
    <dgm:cxn modelId="{2668B2E8-A0CC-4E7A-92A5-885CF2E1FD56}" srcId="{28DD0F55-C2EE-42E5-99B6-268E926DAF47}" destId="{0CAD7055-2F46-4F80-954C-AD2D0D82C293}" srcOrd="0" destOrd="0" parTransId="{7D61950C-6EFF-4308-9641-CAB23E59D002}" sibTransId="{5BB47A7B-85E8-4A95-AAE6-828C7397D1C6}"/>
    <dgm:cxn modelId="{87BEF50F-8EB9-4B3A-BD16-8613BF5FACEF}" type="presParOf" srcId="{D3B89EBE-2B7B-4864-A5A6-62301BAC6915}" destId="{73161CE9-3112-4725-AB8E-CB53E5A6E28C}" srcOrd="0" destOrd="0" presId="urn:microsoft.com/office/officeart/2018/2/layout/IconVerticalSolidList"/>
    <dgm:cxn modelId="{C6B5535F-27AA-4C36-AEBE-6E1451C1D143}" type="presParOf" srcId="{73161CE9-3112-4725-AB8E-CB53E5A6E28C}" destId="{25A2C03D-4E66-4A8A-8A26-ABA613DA60C7}" srcOrd="0" destOrd="0" presId="urn:microsoft.com/office/officeart/2018/2/layout/IconVerticalSolidList"/>
    <dgm:cxn modelId="{B0D4A1AE-307F-4C05-BE9B-56D9585C1444}" type="presParOf" srcId="{73161CE9-3112-4725-AB8E-CB53E5A6E28C}" destId="{F94E9C02-A451-4590-A6EF-63707B0FCDD4}" srcOrd="1" destOrd="0" presId="urn:microsoft.com/office/officeart/2018/2/layout/IconVerticalSolidList"/>
    <dgm:cxn modelId="{BABADD66-ADB9-4D8A-8268-96D6F16FCD58}" type="presParOf" srcId="{73161CE9-3112-4725-AB8E-CB53E5A6E28C}" destId="{6708425E-36D5-4387-993A-89AFCB527428}" srcOrd="2" destOrd="0" presId="urn:microsoft.com/office/officeart/2018/2/layout/IconVerticalSolidList"/>
    <dgm:cxn modelId="{F9ECCFC3-AFF4-460E-AC9F-CFA76E4C449C}" type="presParOf" srcId="{73161CE9-3112-4725-AB8E-CB53E5A6E28C}" destId="{A2FD1966-1F7B-4668-8897-DE83A39A73B3}" srcOrd="3" destOrd="0" presId="urn:microsoft.com/office/officeart/2018/2/layout/IconVerticalSolidList"/>
    <dgm:cxn modelId="{508DD370-293A-471B-8A59-2EA15D7E4869}" type="presParOf" srcId="{D3B89EBE-2B7B-4864-A5A6-62301BAC6915}" destId="{D2D7CFD7-B5A5-4F4E-8046-53EF571A9CD2}" srcOrd="1" destOrd="0" presId="urn:microsoft.com/office/officeart/2018/2/layout/IconVerticalSolidList"/>
    <dgm:cxn modelId="{BBA35713-6B25-46B1-AD28-6BE0A2174C61}" type="presParOf" srcId="{D3B89EBE-2B7B-4864-A5A6-62301BAC6915}" destId="{462551AC-B861-4C48-9561-844F33D64EA9}" srcOrd="2" destOrd="0" presId="urn:microsoft.com/office/officeart/2018/2/layout/IconVerticalSolidList"/>
    <dgm:cxn modelId="{8DC70603-4E7B-431B-9A34-52993FB0826B}" type="presParOf" srcId="{462551AC-B861-4C48-9561-844F33D64EA9}" destId="{9B4A7041-ABB6-4047-9494-657935696591}" srcOrd="0" destOrd="0" presId="urn:microsoft.com/office/officeart/2018/2/layout/IconVerticalSolidList"/>
    <dgm:cxn modelId="{7D5E3431-8483-4507-A6B5-CEB00DC56B31}" type="presParOf" srcId="{462551AC-B861-4C48-9561-844F33D64EA9}" destId="{1EC1E4CF-23C5-4159-A16F-A4BC56FEEF44}" srcOrd="1" destOrd="0" presId="urn:microsoft.com/office/officeart/2018/2/layout/IconVerticalSolidList"/>
    <dgm:cxn modelId="{C8FA5005-F38F-4231-B101-B0757A0A6EAE}" type="presParOf" srcId="{462551AC-B861-4C48-9561-844F33D64EA9}" destId="{46653BE1-6D3A-40DA-BCF9-FD196F098E22}" srcOrd="2" destOrd="0" presId="urn:microsoft.com/office/officeart/2018/2/layout/IconVerticalSolidList"/>
    <dgm:cxn modelId="{F8ADA394-78F7-439B-8A50-0FA6EE953BC8}" type="presParOf" srcId="{462551AC-B861-4C48-9561-844F33D64EA9}" destId="{CA4B0E66-D662-4F23-97C9-EFE435CF2964}" srcOrd="3" destOrd="0" presId="urn:microsoft.com/office/officeart/2018/2/layout/IconVerticalSolidList"/>
    <dgm:cxn modelId="{E26E45AE-A8F7-40DC-B19A-B1E6DC9CE59C}" type="presParOf" srcId="{D3B89EBE-2B7B-4864-A5A6-62301BAC6915}" destId="{558DF8EF-C90A-4206-BE12-E483F3EBF0E3}" srcOrd="3" destOrd="0" presId="urn:microsoft.com/office/officeart/2018/2/layout/IconVerticalSolidList"/>
    <dgm:cxn modelId="{7EB7ED90-85EC-4E13-8338-D6FED52FF63A}" type="presParOf" srcId="{D3B89EBE-2B7B-4864-A5A6-62301BAC6915}" destId="{328C511F-96BB-43D7-97D0-BA0DAAA4F63D}" srcOrd="4" destOrd="0" presId="urn:microsoft.com/office/officeart/2018/2/layout/IconVerticalSolidList"/>
    <dgm:cxn modelId="{5C460FA4-CD4C-445F-9A20-3D1EAEBC3B62}" type="presParOf" srcId="{328C511F-96BB-43D7-97D0-BA0DAAA4F63D}" destId="{B1844F73-1510-478C-8CC4-C31EB2C3C5B3}" srcOrd="0" destOrd="0" presId="urn:microsoft.com/office/officeart/2018/2/layout/IconVerticalSolidList"/>
    <dgm:cxn modelId="{20BC0001-FD91-4E3F-9228-041CCC4A6486}" type="presParOf" srcId="{328C511F-96BB-43D7-97D0-BA0DAAA4F63D}" destId="{DA797F3D-0DEE-4A37-97DF-B0A57F5815DB}" srcOrd="1" destOrd="0" presId="urn:microsoft.com/office/officeart/2018/2/layout/IconVerticalSolidList"/>
    <dgm:cxn modelId="{BA2784A3-CE1A-47E1-BB44-FC8E0980893D}" type="presParOf" srcId="{328C511F-96BB-43D7-97D0-BA0DAAA4F63D}" destId="{FAAD45DB-8A0C-4755-9EA8-1126AF703CB7}" srcOrd="2" destOrd="0" presId="urn:microsoft.com/office/officeart/2018/2/layout/IconVerticalSolidList"/>
    <dgm:cxn modelId="{BD4A4670-F060-460C-BDC7-4A41130F715C}" type="presParOf" srcId="{328C511F-96BB-43D7-97D0-BA0DAAA4F63D}" destId="{E72A78DD-1BDF-40D3-A145-A43AC5EA1B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971E16-2662-4D0D-B9E1-2164C556905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545E89-8212-4618-87E4-3D8FFFE5C059}">
      <dgm:prSet/>
      <dgm:spPr/>
      <dgm:t>
        <a:bodyPr/>
        <a:lstStyle/>
        <a:p>
          <a:r>
            <a:rPr lang="en-US" dirty="0"/>
            <a:t>Machine Learning processes large datasets to</a:t>
          </a:r>
        </a:p>
      </dgm:t>
    </dgm:pt>
    <dgm:pt modelId="{09C2E61B-3599-490A-9105-1BF4A6B4D037}" type="parTrans" cxnId="{8EDDB916-7144-49D7-AC8B-C4D86C95E44E}">
      <dgm:prSet/>
      <dgm:spPr/>
      <dgm:t>
        <a:bodyPr/>
        <a:lstStyle/>
        <a:p>
          <a:endParaRPr lang="en-US"/>
        </a:p>
      </dgm:t>
    </dgm:pt>
    <dgm:pt modelId="{C7704ABB-4C93-4550-B3E3-71CF6A63EB03}" type="sibTrans" cxnId="{8EDDB916-7144-49D7-AC8B-C4D86C95E44E}">
      <dgm:prSet/>
      <dgm:spPr/>
      <dgm:t>
        <a:bodyPr/>
        <a:lstStyle/>
        <a:p>
          <a:endParaRPr lang="en-US"/>
        </a:p>
      </dgm:t>
    </dgm:pt>
    <dgm:pt modelId="{6E60C8DB-B389-4F4C-A2F6-04433D76F92B}">
      <dgm:prSet/>
      <dgm:spPr/>
      <dgm:t>
        <a:bodyPr/>
        <a:lstStyle/>
        <a:p>
          <a:r>
            <a:rPr lang="en-US" dirty="0"/>
            <a:t>Identify patterns and trends</a:t>
          </a:r>
        </a:p>
      </dgm:t>
    </dgm:pt>
    <dgm:pt modelId="{5093215C-82F1-4E70-8A36-D5D6738FD28C}" type="parTrans" cxnId="{EE497AEA-CD91-4627-A021-372DE1707F37}">
      <dgm:prSet/>
      <dgm:spPr/>
      <dgm:t>
        <a:bodyPr/>
        <a:lstStyle/>
        <a:p>
          <a:endParaRPr lang="en-US"/>
        </a:p>
      </dgm:t>
    </dgm:pt>
    <dgm:pt modelId="{891F1338-8DBE-401D-BADC-8D072F5C0155}" type="sibTrans" cxnId="{EE497AEA-CD91-4627-A021-372DE1707F37}">
      <dgm:prSet/>
      <dgm:spPr/>
      <dgm:t>
        <a:bodyPr/>
        <a:lstStyle/>
        <a:p>
          <a:endParaRPr lang="en-US"/>
        </a:p>
      </dgm:t>
    </dgm:pt>
    <dgm:pt modelId="{09E1F216-955C-4482-A4E1-1D13E8B895D6}">
      <dgm:prSet/>
      <dgm:spPr/>
      <dgm:t>
        <a:bodyPr/>
        <a:lstStyle/>
        <a:p>
          <a:r>
            <a:rPr lang="en-US" dirty="0"/>
            <a:t>Reduce errors in diagnosis</a:t>
          </a:r>
        </a:p>
      </dgm:t>
    </dgm:pt>
    <dgm:pt modelId="{93993350-A88E-445A-A484-B7C83DF9C596}" type="parTrans" cxnId="{F6574B3B-DF18-4119-88C8-FF8585BE45D6}">
      <dgm:prSet/>
      <dgm:spPr/>
      <dgm:t>
        <a:bodyPr/>
        <a:lstStyle/>
        <a:p>
          <a:endParaRPr lang="en-US"/>
        </a:p>
      </dgm:t>
    </dgm:pt>
    <dgm:pt modelId="{E965671D-65F2-4BB1-8454-51A3B145E149}" type="sibTrans" cxnId="{F6574B3B-DF18-4119-88C8-FF8585BE45D6}">
      <dgm:prSet/>
      <dgm:spPr/>
      <dgm:t>
        <a:bodyPr/>
        <a:lstStyle/>
        <a:p>
          <a:endParaRPr lang="en-US"/>
        </a:p>
      </dgm:t>
    </dgm:pt>
    <dgm:pt modelId="{2317FE93-6260-43B0-A980-E59E6681E6B8}">
      <dgm:prSet/>
      <dgm:spPr/>
      <dgm:t>
        <a:bodyPr/>
        <a:lstStyle/>
        <a:p>
          <a:r>
            <a:rPr lang="en-US" dirty="0"/>
            <a:t>Provide actionable insights</a:t>
          </a:r>
        </a:p>
      </dgm:t>
    </dgm:pt>
    <dgm:pt modelId="{642AF7B5-BF54-43DE-94FE-E32F1F177C4E}" type="parTrans" cxnId="{2B167C2F-FF16-404F-BDED-F171C9FAC022}">
      <dgm:prSet/>
      <dgm:spPr/>
      <dgm:t>
        <a:bodyPr/>
        <a:lstStyle/>
        <a:p>
          <a:endParaRPr lang="en-US"/>
        </a:p>
      </dgm:t>
    </dgm:pt>
    <dgm:pt modelId="{6FF47972-B831-4445-8705-224083539F35}" type="sibTrans" cxnId="{2B167C2F-FF16-404F-BDED-F171C9FAC022}">
      <dgm:prSet/>
      <dgm:spPr/>
      <dgm:t>
        <a:bodyPr/>
        <a:lstStyle/>
        <a:p>
          <a:endParaRPr lang="en-US"/>
        </a:p>
      </dgm:t>
    </dgm:pt>
    <dgm:pt modelId="{A65DF87C-430B-4A53-A8A0-9D82819D358C}" type="pres">
      <dgm:prSet presAssocID="{47971E16-2662-4D0D-B9E1-2164C556905E}" presName="root" presStyleCnt="0">
        <dgm:presLayoutVars>
          <dgm:dir/>
          <dgm:resizeHandles val="exact"/>
        </dgm:presLayoutVars>
      </dgm:prSet>
      <dgm:spPr/>
    </dgm:pt>
    <dgm:pt modelId="{EB238604-028D-42E9-9643-8403F8913A14}" type="pres">
      <dgm:prSet presAssocID="{C9545E89-8212-4618-87E4-3D8FFFE5C059}" presName="compNode" presStyleCnt="0"/>
      <dgm:spPr/>
    </dgm:pt>
    <dgm:pt modelId="{B4AF6BBE-4B5C-4223-BC26-5B14BF9453C4}" type="pres">
      <dgm:prSet presAssocID="{C9545E89-8212-4618-87E4-3D8FFFE5C059}" presName="bgRect" presStyleLbl="bgShp" presStyleIdx="0" presStyleCnt="4"/>
      <dgm:spPr/>
    </dgm:pt>
    <dgm:pt modelId="{E7809874-88AD-4BCD-9E67-206F35C89DF7}" type="pres">
      <dgm:prSet presAssocID="{C9545E89-8212-4618-87E4-3D8FFFE5C0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368FF9E-4198-4475-A4F6-BFF7E056D409}" type="pres">
      <dgm:prSet presAssocID="{C9545E89-8212-4618-87E4-3D8FFFE5C059}" presName="spaceRect" presStyleCnt="0"/>
      <dgm:spPr/>
    </dgm:pt>
    <dgm:pt modelId="{2EBAF2D5-15F2-45EE-9BE5-3721F9B60939}" type="pres">
      <dgm:prSet presAssocID="{C9545E89-8212-4618-87E4-3D8FFFE5C059}" presName="parTx" presStyleLbl="revTx" presStyleIdx="0" presStyleCnt="4">
        <dgm:presLayoutVars>
          <dgm:chMax val="0"/>
          <dgm:chPref val="0"/>
        </dgm:presLayoutVars>
      </dgm:prSet>
      <dgm:spPr/>
    </dgm:pt>
    <dgm:pt modelId="{F49267C7-DABB-4D0E-BAF2-62CB99EC500F}" type="pres">
      <dgm:prSet presAssocID="{C7704ABB-4C93-4550-B3E3-71CF6A63EB03}" presName="sibTrans" presStyleCnt="0"/>
      <dgm:spPr/>
    </dgm:pt>
    <dgm:pt modelId="{90EEA586-FE10-4AE9-9A22-3AFF36A5A247}" type="pres">
      <dgm:prSet presAssocID="{6E60C8DB-B389-4F4C-A2F6-04433D76F92B}" presName="compNode" presStyleCnt="0"/>
      <dgm:spPr/>
    </dgm:pt>
    <dgm:pt modelId="{AB1BBD15-8C66-4BB8-8462-A20B671C788D}" type="pres">
      <dgm:prSet presAssocID="{6E60C8DB-B389-4F4C-A2F6-04433D76F92B}" presName="bgRect" presStyleLbl="bgShp" presStyleIdx="1" presStyleCnt="4"/>
      <dgm:spPr/>
    </dgm:pt>
    <dgm:pt modelId="{35DEE677-24A0-4116-AE95-0ED768D23236}" type="pres">
      <dgm:prSet presAssocID="{6E60C8DB-B389-4F4C-A2F6-04433D76F9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C747ADE3-3EAA-4F68-A6A4-6096594E7D49}" type="pres">
      <dgm:prSet presAssocID="{6E60C8DB-B389-4F4C-A2F6-04433D76F92B}" presName="spaceRect" presStyleCnt="0"/>
      <dgm:spPr/>
    </dgm:pt>
    <dgm:pt modelId="{B9786E97-E27D-41D5-8D01-9412BE713838}" type="pres">
      <dgm:prSet presAssocID="{6E60C8DB-B389-4F4C-A2F6-04433D76F92B}" presName="parTx" presStyleLbl="revTx" presStyleIdx="1" presStyleCnt="4">
        <dgm:presLayoutVars>
          <dgm:chMax val="0"/>
          <dgm:chPref val="0"/>
        </dgm:presLayoutVars>
      </dgm:prSet>
      <dgm:spPr/>
    </dgm:pt>
    <dgm:pt modelId="{8B9A73D1-1F5F-4F25-B35F-3D8F82231AD8}" type="pres">
      <dgm:prSet presAssocID="{891F1338-8DBE-401D-BADC-8D072F5C0155}" presName="sibTrans" presStyleCnt="0"/>
      <dgm:spPr/>
    </dgm:pt>
    <dgm:pt modelId="{3FD30AA7-F76F-4D47-9D8B-86886958CC16}" type="pres">
      <dgm:prSet presAssocID="{09E1F216-955C-4482-A4E1-1D13E8B895D6}" presName="compNode" presStyleCnt="0"/>
      <dgm:spPr/>
    </dgm:pt>
    <dgm:pt modelId="{F8C4AEE7-EF2A-4FBC-884D-25B34CD0F54E}" type="pres">
      <dgm:prSet presAssocID="{09E1F216-955C-4482-A4E1-1D13E8B895D6}" presName="bgRect" presStyleLbl="bgShp" presStyleIdx="2" presStyleCnt="4"/>
      <dgm:spPr/>
    </dgm:pt>
    <dgm:pt modelId="{51740BB5-D651-43CA-9C18-50CF85C44EBD}" type="pres">
      <dgm:prSet presAssocID="{09E1F216-955C-4482-A4E1-1D13E8B895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1B8243CC-1539-4392-B894-AFE52AD938EB}" type="pres">
      <dgm:prSet presAssocID="{09E1F216-955C-4482-A4E1-1D13E8B895D6}" presName="spaceRect" presStyleCnt="0"/>
      <dgm:spPr/>
    </dgm:pt>
    <dgm:pt modelId="{4C38ACA8-E628-4AF8-9FA0-E62EC08E7463}" type="pres">
      <dgm:prSet presAssocID="{09E1F216-955C-4482-A4E1-1D13E8B895D6}" presName="parTx" presStyleLbl="revTx" presStyleIdx="2" presStyleCnt="4">
        <dgm:presLayoutVars>
          <dgm:chMax val="0"/>
          <dgm:chPref val="0"/>
        </dgm:presLayoutVars>
      </dgm:prSet>
      <dgm:spPr/>
    </dgm:pt>
    <dgm:pt modelId="{26C87201-24AC-4332-A42E-4EFF5C4E7DB2}" type="pres">
      <dgm:prSet presAssocID="{E965671D-65F2-4BB1-8454-51A3B145E149}" presName="sibTrans" presStyleCnt="0"/>
      <dgm:spPr/>
    </dgm:pt>
    <dgm:pt modelId="{DA82D6EF-3655-4E54-A985-AD98B822E6A5}" type="pres">
      <dgm:prSet presAssocID="{2317FE93-6260-43B0-A980-E59E6681E6B8}" presName="compNode" presStyleCnt="0"/>
      <dgm:spPr/>
    </dgm:pt>
    <dgm:pt modelId="{149C8C1B-4179-4F16-BBBB-326AB39BECF1}" type="pres">
      <dgm:prSet presAssocID="{2317FE93-6260-43B0-A980-E59E6681E6B8}" presName="bgRect" presStyleLbl="bgShp" presStyleIdx="3" presStyleCnt="4"/>
      <dgm:spPr/>
    </dgm:pt>
    <dgm:pt modelId="{109A8D6E-8D9A-4557-B48A-B77B4A303139}" type="pres">
      <dgm:prSet presAssocID="{2317FE93-6260-43B0-A980-E59E6681E6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pper board"/>
        </a:ext>
      </dgm:extLst>
    </dgm:pt>
    <dgm:pt modelId="{FEF68457-3DEE-475B-AC57-A4FE73CFFD07}" type="pres">
      <dgm:prSet presAssocID="{2317FE93-6260-43B0-A980-E59E6681E6B8}" presName="spaceRect" presStyleCnt="0"/>
      <dgm:spPr/>
    </dgm:pt>
    <dgm:pt modelId="{CB718243-4831-47A5-B941-1AA0FDB39D6F}" type="pres">
      <dgm:prSet presAssocID="{2317FE93-6260-43B0-A980-E59E6681E6B8}" presName="parTx" presStyleLbl="revTx" presStyleIdx="3" presStyleCnt="4">
        <dgm:presLayoutVars>
          <dgm:chMax val="0"/>
          <dgm:chPref val="0"/>
        </dgm:presLayoutVars>
      </dgm:prSet>
      <dgm:spPr/>
    </dgm:pt>
  </dgm:ptLst>
  <dgm:cxnLst>
    <dgm:cxn modelId="{8EDDB916-7144-49D7-AC8B-C4D86C95E44E}" srcId="{47971E16-2662-4D0D-B9E1-2164C556905E}" destId="{C9545E89-8212-4618-87E4-3D8FFFE5C059}" srcOrd="0" destOrd="0" parTransId="{09C2E61B-3599-490A-9105-1BF4A6B4D037}" sibTransId="{C7704ABB-4C93-4550-B3E3-71CF6A63EB03}"/>
    <dgm:cxn modelId="{7FD1B518-F70C-4BDD-A9DC-6080A456346A}" type="presOf" srcId="{47971E16-2662-4D0D-B9E1-2164C556905E}" destId="{A65DF87C-430B-4A53-A8A0-9D82819D358C}" srcOrd="0" destOrd="0" presId="urn:microsoft.com/office/officeart/2018/2/layout/IconVerticalSolidList"/>
    <dgm:cxn modelId="{2B167C2F-FF16-404F-BDED-F171C9FAC022}" srcId="{47971E16-2662-4D0D-B9E1-2164C556905E}" destId="{2317FE93-6260-43B0-A980-E59E6681E6B8}" srcOrd="3" destOrd="0" parTransId="{642AF7B5-BF54-43DE-94FE-E32F1F177C4E}" sibTransId="{6FF47972-B831-4445-8705-224083539F35}"/>
    <dgm:cxn modelId="{F6574B3B-DF18-4119-88C8-FF8585BE45D6}" srcId="{47971E16-2662-4D0D-B9E1-2164C556905E}" destId="{09E1F216-955C-4482-A4E1-1D13E8B895D6}" srcOrd="2" destOrd="0" parTransId="{93993350-A88E-445A-A484-B7C83DF9C596}" sibTransId="{E965671D-65F2-4BB1-8454-51A3B145E149}"/>
    <dgm:cxn modelId="{B6F55D49-16F2-43FA-94C7-2845C33A58B1}" type="presOf" srcId="{C9545E89-8212-4618-87E4-3D8FFFE5C059}" destId="{2EBAF2D5-15F2-45EE-9BE5-3721F9B60939}" srcOrd="0" destOrd="0" presId="urn:microsoft.com/office/officeart/2018/2/layout/IconVerticalSolidList"/>
    <dgm:cxn modelId="{B87D4573-865C-40EC-BF2F-490A7DC593AA}" type="presOf" srcId="{09E1F216-955C-4482-A4E1-1D13E8B895D6}" destId="{4C38ACA8-E628-4AF8-9FA0-E62EC08E7463}" srcOrd="0" destOrd="0" presId="urn:microsoft.com/office/officeart/2018/2/layout/IconVerticalSolidList"/>
    <dgm:cxn modelId="{D04BF573-6593-4ED0-B48D-FE9AE267F155}" type="presOf" srcId="{6E60C8DB-B389-4F4C-A2F6-04433D76F92B}" destId="{B9786E97-E27D-41D5-8D01-9412BE713838}" srcOrd="0" destOrd="0" presId="urn:microsoft.com/office/officeart/2018/2/layout/IconVerticalSolidList"/>
    <dgm:cxn modelId="{B3638F78-8F4F-4C04-B30C-474A87A049BE}" type="presOf" srcId="{2317FE93-6260-43B0-A980-E59E6681E6B8}" destId="{CB718243-4831-47A5-B941-1AA0FDB39D6F}" srcOrd="0" destOrd="0" presId="urn:microsoft.com/office/officeart/2018/2/layout/IconVerticalSolidList"/>
    <dgm:cxn modelId="{EE497AEA-CD91-4627-A021-372DE1707F37}" srcId="{47971E16-2662-4D0D-B9E1-2164C556905E}" destId="{6E60C8DB-B389-4F4C-A2F6-04433D76F92B}" srcOrd="1" destOrd="0" parTransId="{5093215C-82F1-4E70-8A36-D5D6738FD28C}" sibTransId="{891F1338-8DBE-401D-BADC-8D072F5C0155}"/>
    <dgm:cxn modelId="{EA921B36-EB51-4826-BB3B-659857AD7B18}" type="presParOf" srcId="{A65DF87C-430B-4A53-A8A0-9D82819D358C}" destId="{EB238604-028D-42E9-9643-8403F8913A14}" srcOrd="0" destOrd="0" presId="urn:microsoft.com/office/officeart/2018/2/layout/IconVerticalSolidList"/>
    <dgm:cxn modelId="{AA490D3D-BCA9-435C-A07C-BE7218E04F4E}" type="presParOf" srcId="{EB238604-028D-42E9-9643-8403F8913A14}" destId="{B4AF6BBE-4B5C-4223-BC26-5B14BF9453C4}" srcOrd="0" destOrd="0" presId="urn:microsoft.com/office/officeart/2018/2/layout/IconVerticalSolidList"/>
    <dgm:cxn modelId="{472A9139-2915-4925-9310-6AF3603D89FE}" type="presParOf" srcId="{EB238604-028D-42E9-9643-8403F8913A14}" destId="{E7809874-88AD-4BCD-9E67-206F35C89DF7}" srcOrd="1" destOrd="0" presId="urn:microsoft.com/office/officeart/2018/2/layout/IconVerticalSolidList"/>
    <dgm:cxn modelId="{B97F102D-B595-483B-B058-77A8C7DB7C5C}" type="presParOf" srcId="{EB238604-028D-42E9-9643-8403F8913A14}" destId="{C368FF9E-4198-4475-A4F6-BFF7E056D409}" srcOrd="2" destOrd="0" presId="urn:microsoft.com/office/officeart/2018/2/layout/IconVerticalSolidList"/>
    <dgm:cxn modelId="{E4B71162-3B20-421D-90C9-0B50CF7077ED}" type="presParOf" srcId="{EB238604-028D-42E9-9643-8403F8913A14}" destId="{2EBAF2D5-15F2-45EE-9BE5-3721F9B60939}" srcOrd="3" destOrd="0" presId="urn:microsoft.com/office/officeart/2018/2/layout/IconVerticalSolidList"/>
    <dgm:cxn modelId="{EC450F7B-2EC8-4A79-BB84-2C597736FFA9}" type="presParOf" srcId="{A65DF87C-430B-4A53-A8A0-9D82819D358C}" destId="{F49267C7-DABB-4D0E-BAF2-62CB99EC500F}" srcOrd="1" destOrd="0" presId="urn:microsoft.com/office/officeart/2018/2/layout/IconVerticalSolidList"/>
    <dgm:cxn modelId="{7FF05D4C-D7ED-4300-B3C7-76796008ABB5}" type="presParOf" srcId="{A65DF87C-430B-4A53-A8A0-9D82819D358C}" destId="{90EEA586-FE10-4AE9-9A22-3AFF36A5A247}" srcOrd="2" destOrd="0" presId="urn:microsoft.com/office/officeart/2018/2/layout/IconVerticalSolidList"/>
    <dgm:cxn modelId="{31E3F930-22E4-4AEC-87AF-1D369CC4DE6C}" type="presParOf" srcId="{90EEA586-FE10-4AE9-9A22-3AFF36A5A247}" destId="{AB1BBD15-8C66-4BB8-8462-A20B671C788D}" srcOrd="0" destOrd="0" presId="urn:microsoft.com/office/officeart/2018/2/layout/IconVerticalSolidList"/>
    <dgm:cxn modelId="{FE08F5BA-0029-421C-9C80-DAC4FB53787A}" type="presParOf" srcId="{90EEA586-FE10-4AE9-9A22-3AFF36A5A247}" destId="{35DEE677-24A0-4116-AE95-0ED768D23236}" srcOrd="1" destOrd="0" presId="urn:microsoft.com/office/officeart/2018/2/layout/IconVerticalSolidList"/>
    <dgm:cxn modelId="{D6935B25-81CD-4082-8DEF-C3B137ADC5BA}" type="presParOf" srcId="{90EEA586-FE10-4AE9-9A22-3AFF36A5A247}" destId="{C747ADE3-3EAA-4F68-A6A4-6096594E7D49}" srcOrd="2" destOrd="0" presId="urn:microsoft.com/office/officeart/2018/2/layout/IconVerticalSolidList"/>
    <dgm:cxn modelId="{B5FC4E7C-754A-4707-AC14-687141415CCF}" type="presParOf" srcId="{90EEA586-FE10-4AE9-9A22-3AFF36A5A247}" destId="{B9786E97-E27D-41D5-8D01-9412BE713838}" srcOrd="3" destOrd="0" presId="urn:microsoft.com/office/officeart/2018/2/layout/IconVerticalSolidList"/>
    <dgm:cxn modelId="{790EE443-343A-4870-8CDB-95F982B0797E}" type="presParOf" srcId="{A65DF87C-430B-4A53-A8A0-9D82819D358C}" destId="{8B9A73D1-1F5F-4F25-B35F-3D8F82231AD8}" srcOrd="3" destOrd="0" presId="urn:microsoft.com/office/officeart/2018/2/layout/IconVerticalSolidList"/>
    <dgm:cxn modelId="{BD2801CC-8EFC-457C-913F-0BB830DEF0E5}" type="presParOf" srcId="{A65DF87C-430B-4A53-A8A0-9D82819D358C}" destId="{3FD30AA7-F76F-4D47-9D8B-86886958CC16}" srcOrd="4" destOrd="0" presId="urn:microsoft.com/office/officeart/2018/2/layout/IconVerticalSolidList"/>
    <dgm:cxn modelId="{C3E6FC1D-7132-4D63-93C1-50A12A210184}" type="presParOf" srcId="{3FD30AA7-F76F-4D47-9D8B-86886958CC16}" destId="{F8C4AEE7-EF2A-4FBC-884D-25B34CD0F54E}" srcOrd="0" destOrd="0" presId="urn:microsoft.com/office/officeart/2018/2/layout/IconVerticalSolidList"/>
    <dgm:cxn modelId="{8896E7DC-9758-496B-9BF9-3F1927BE1BF6}" type="presParOf" srcId="{3FD30AA7-F76F-4D47-9D8B-86886958CC16}" destId="{51740BB5-D651-43CA-9C18-50CF85C44EBD}" srcOrd="1" destOrd="0" presId="urn:microsoft.com/office/officeart/2018/2/layout/IconVerticalSolidList"/>
    <dgm:cxn modelId="{36C45BF1-B9DE-4FA6-AD78-40284146D464}" type="presParOf" srcId="{3FD30AA7-F76F-4D47-9D8B-86886958CC16}" destId="{1B8243CC-1539-4392-B894-AFE52AD938EB}" srcOrd="2" destOrd="0" presId="urn:microsoft.com/office/officeart/2018/2/layout/IconVerticalSolidList"/>
    <dgm:cxn modelId="{E144A44E-58C6-411A-B2DB-3290252460CC}" type="presParOf" srcId="{3FD30AA7-F76F-4D47-9D8B-86886958CC16}" destId="{4C38ACA8-E628-4AF8-9FA0-E62EC08E7463}" srcOrd="3" destOrd="0" presId="urn:microsoft.com/office/officeart/2018/2/layout/IconVerticalSolidList"/>
    <dgm:cxn modelId="{5AEC6AD0-E4B8-49CA-8161-0DBB575F33A6}" type="presParOf" srcId="{A65DF87C-430B-4A53-A8A0-9D82819D358C}" destId="{26C87201-24AC-4332-A42E-4EFF5C4E7DB2}" srcOrd="5" destOrd="0" presId="urn:microsoft.com/office/officeart/2018/2/layout/IconVerticalSolidList"/>
    <dgm:cxn modelId="{AADD7F4D-3823-4FEE-B89F-DA70E2B5530A}" type="presParOf" srcId="{A65DF87C-430B-4A53-A8A0-9D82819D358C}" destId="{DA82D6EF-3655-4E54-A985-AD98B822E6A5}" srcOrd="6" destOrd="0" presId="urn:microsoft.com/office/officeart/2018/2/layout/IconVerticalSolidList"/>
    <dgm:cxn modelId="{42CF9800-6EB0-493B-99C3-D2E0F7350130}" type="presParOf" srcId="{DA82D6EF-3655-4E54-A985-AD98B822E6A5}" destId="{149C8C1B-4179-4F16-BBBB-326AB39BECF1}" srcOrd="0" destOrd="0" presId="urn:microsoft.com/office/officeart/2018/2/layout/IconVerticalSolidList"/>
    <dgm:cxn modelId="{E07DBDD5-806E-4B2E-BDA6-9ADA494B7FBC}" type="presParOf" srcId="{DA82D6EF-3655-4E54-A985-AD98B822E6A5}" destId="{109A8D6E-8D9A-4557-B48A-B77B4A303139}" srcOrd="1" destOrd="0" presId="urn:microsoft.com/office/officeart/2018/2/layout/IconVerticalSolidList"/>
    <dgm:cxn modelId="{F576CD7A-4181-41F3-A09D-EFAF464A494E}" type="presParOf" srcId="{DA82D6EF-3655-4E54-A985-AD98B822E6A5}" destId="{FEF68457-3DEE-475B-AC57-A4FE73CFFD07}" srcOrd="2" destOrd="0" presId="urn:microsoft.com/office/officeart/2018/2/layout/IconVerticalSolidList"/>
    <dgm:cxn modelId="{37332C35-0CCE-45AE-9D14-8354D6C5A82E}" type="presParOf" srcId="{DA82D6EF-3655-4E54-A985-AD98B822E6A5}" destId="{CB718243-4831-47A5-B941-1AA0FDB39D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602A47-FF35-434C-94A6-87278DFD357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665D15C-3F55-47D9-8FF5-ED2F3CF47214}">
      <dgm:prSet/>
      <dgm:spPr/>
      <dgm:t>
        <a:bodyPr/>
        <a:lstStyle/>
        <a:p>
          <a:pPr>
            <a:lnSpc>
              <a:spcPct val="100000"/>
            </a:lnSpc>
          </a:pPr>
          <a:r>
            <a:rPr lang="en-US" dirty="0"/>
            <a:t>Deep Learning excels in analyzing complex medical data</a:t>
          </a:r>
        </a:p>
      </dgm:t>
    </dgm:pt>
    <dgm:pt modelId="{0EE6F610-F4D8-40B5-88B2-3A867AB15B59}" type="parTrans" cxnId="{D738E2C7-F17C-4EE8-A15E-2D321170C736}">
      <dgm:prSet/>
      <dgm:spPr/>
      <dgm:t>
        <a:bodyPr/>
        <a:lstStyle/>
        <a:p>
          <a:endParaRPr lang="en-US"/>
        </a:p>
      </dgm:t>
    </dgm:pt>
    <dgm:pt modelId="{28AD5DE4-EF9E-408D-BE42-941E7CDCBA69}" type="sibTrans" cxnId="{D738E2C7-F17C-4EE8-A15E-2D321170C736}">
      <dgm:prSet/>
      <dgm:spPr/>
      <dgm:t>
        <a:bodyPr/>
        <a:lstStyle/>
        <a:p>
          <a:endParaRPr lang="en-US"/>
        </a:p>
      </dgm:t>
    </dgm:pt>
    <dgm:pt modelId="{FDDA0C95-361A-45D3-963A-5E46904C59A5}">
      <dgm:prSet/>
      <dgm:spPr/>
      <dgm:t>
        <a:bodyPr/>
        <a:lstStyle/>
        <a:p>
          <a:pPr>
            <a:lnSpc>
              <a:spcPct val="100000"/>
            </a:lnSpc>
          </a:pPr>
          <a:r>
            <a:rPr lang="en-US" dirty="0"/>
            <a:t>Medical imaging (X-rays, MRIs)</a:t>
          </a:r>
        </a:p>
      </dgm:t>
    </dgm:pt>
    <dgm:pt modelId="{BEBCCB8F-7976-4645-A014-5E9613C495FC}" type="parTrans" cxnId="{CD3007E6-468E-4E6C-B830-53CF7D0763C8}">
      <dgm:prSet/>
      <dgm:spPr/>
      <dgm:t>
        <a:bodyPr/>
        <a:lstStyle/>
        <a:p>
          <a:endParaRPr lang="en-US"/>
        </a:p>
      </dgm:t>
    </dgm:pt>
    <dgm:pt modelId="{5691C694-BA36-44A7-8F7C-45F478300513}" type="sibTrans" cxnId="{CD3007E6-468E-4E6C-B830-53CF7D0763C8}">
      <dgm:prSet/>
      <dgm:spPr/>
      <dgm:t>
        <a:bodyPr/>
        <a:lstStyle/>
        <a:p>
          <a:endParaRPr lang="en-US"/>
        </a:p>
      </dgm:t>
    </dgm:pt>
    <dgm:pt modelId="{7DA0ADA9-6AED-4ED1-8FBB-4934B1453E82}">
      <dgm:prSet/>
      <dgm:spPr/>
      <dgm:t>
        <a:bodyPr/>
        <a:lstStyle/>
        <a:p>
          <a:pPr>
            <a:lnSpc>
              <a:spcPct val="100000"/>
            </a:lnSpc>
          </a:pPr>
          <a:r>
            <a:rPr lang="en-US" dirty="0"/>
            <a:t>Genomics and proteomics data</a:t>
          </a:r>
        </a:p>
      </dgm:t>
    </dgm:pt>
    <dgm:pt modelId="{D97B543A-5912-4A56-9A5A-906D89E1F072}" type="parTrans" cxnId="{B0ADF0C6-9076-49DC-83A7-E5D15B62AD91}">
      <dgm:prSet/>
      <dgm:spPr/>
      <dgm:t>
        <a:bodyPr/>
        <a:lstStyle/>
        <a:p>
          <a:endParaRPr lang="en-US"/>
        </a:p>
      </dgm:t>
    </dgm:pt>
    <dgm:pt modelId="{F1E92BC0-94E2-4520-BC55-E564A06155DF}" type="sibTrans" cxnId="{B0ADF0C6-9076-49DC-83A7-E5D15B62AD91}">
      <dgm:prSet/>
      <dgm:spPr/>
      <dgm:t>
        <a:bodyPr/>
        <a:lstStyle/>
        <a:p>
          <a:endParaRPr lang="en-US"/>
        </a:p>
      </dgm:t>
    </dgm:pt>
    <dgm:pt modelId="{11AFC986-D737-4EBA-B107-D96976B6E425}">
      <dgm:prSet/>
      <dgm:spPr/>
      <dgm:t>
        <a:bodyPr/>
        <a:lstStyle/>
        <a:p>
          <a:pPr>
            <a:lnSpc>
              <a:spcPct val="100000"/>
            </a:lnSpc>
          </a:pPr>
          <a:r>
            <a:rPr lang="en-US" dirty="0"/>
            <a:t>Early disease detection.</a:t>
          </a:r>
        </a:p>
      </dgm:t>
    </dgm:pt>
    <dgm:pt modelId="{8BA5AE11-F5B6-40C0-A4E0-B0A8854DD61C}" type="parTrans" cxnId="{B2A5852A-2FD8-4303-A2D4-7027D7DE7C5B}">
      <dgm:prSet/>
      <dgm:spPr/>
      <dgm:t>
        <a:bodyPr/>
        <a:lstStyle/>
        <a:p>
          <a:endParaRPr lang="en-US"/>
        </a:p>
      </dgm:t>
    </dgm:pt>
    <dgm:pt modelId="{961044AA-9E95-42CB-90BF-CC171640BCEE}" type="sibTrans" cxnId="{B2A5852A-2FD8-4303-A2D4-7027D7DE7C5B}">
      <dgm:prSet/>
      <dgm:spPr/>
      <dgm:t>
        <a:bodyPr/>
        <a:lstStyle/>
        <a:p>
          <a:endParaRPr lang="en-US"/>
        </a:p>
      </dgm:t>
    </dgm:pt>
    <dgm:pt modelId="{246AB4DD-C2FD-48E8-B97E-AB8D0393BF72}" type="pres">
      <dgm:prSet presAssocID="{94602A47-FF35-434C-94A6-87278DFD3576}" presName="root" presStyleCnt="0">
        <dgm:presLayoutVars>
          <dgm:dir/>
          <dgm:resizeHandles val="exact"/>
        </dgm:presLayoutVars>
      </dgm:prSet>
      <dgm:spPr/>
    </dgm:pt>
    <dgm:pt modelId="{1E31C671-5E81-4CE4-BFF6-D684B8B546E8}" type="pres">
      <dgm:prSet presAssocID="{7665D15C-3F55-47D9-8FF5-ED2F3CF47214}" presName="compNode" presStyleCnt="0"/>
      <dgm:spPr/>
    </dgm:pt>
    <dgm:pt modelId="{E9AC896B-27B0-44E7-A088-B7207E2A3332}" type="pres">
      <dgm:prSet presAssocID="{7665D15C-3F55-47D9-8FF5-ED2F3CF472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E5051BA9-291F-435A-B776-322A3EB04833}" type="pres">
      <dgm:prSet presAssocID="{7665D15C-3F55-47D9-8FF5-ED2F3CF47214}" presName="spaceRect" presStyleCnt="0"/>
      <dgm:spPr/>
    </dgm:pt>
    <dgm:pt modelId="{1017B48F-C8F2-40EA-9FC1-DD22D8DD0418}" type="pres">
      <dgm:prSet presAssocID="{7665D15C-3F55-47D9-8FF5-ED2F3CF47214}" presName="textRect" presStyleLbl="revTx" presStyleIdx="0" presStyleCnt="4">
        <dgm:presLayoutVars>
          <dgm:chMax val="1"/>
          <dgm:chPref val="1"/>
        </dgm:presLayoutVars>
      </dgm:prSet>
      <dgm:spPr/>
    </dgm:pt>
    <dgm:pt modelId="{CCA7DC27-5FB6-4A37-B6CA-FA75215EF079}" type="pres">
      <dgm:prSet presAssocID="{28AD5DE4-EF9E-408D-BE42-941E7CDCBA69}" presName="sibTrans" presStyleCnt="0"/>
      <dgm:spPr/>
    </dgm:pt>
    <dgm:pt modelId="{BAD1A54B-BE60-41D5-A5EB-4D54D98A1BA2}" type="pres">
      <dgm:prSet presAssocID="{FDDA0C95-361A-45D3-963A-5E46904C59A5}" presName="compNode" presStyleCnt="0"/>
      <dgm:spPr/>
    </dgm:pt>
    <dgm:pt modelId="{D60354CE-CC68-4B6B-8DCA-0E20273CB458}" type="pres">
      <dgm:prSet presAssocID="{FDDA0C95-361A-45D3-963A-5E46904C59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451866AF-FCB0-474C-87A6-765A49A5EB3F}" type="pres">
      <dgm:prSet presAssocID="{FDDA0C95-361A-45D3-963A-5E46904C59A5}" presName="spaceRect" presStyleCnt="0"/>
      <dgm:spPr/>
    </dgm:pt>
    <dgm:pt modelId="{B2520247-896E-417E-9EA4-CEB5185092D7}" type="pres">
      <dgm:prSet presAssocID="{FDDA0C95-361A-45D3-963A-5E46904C59A5}" presName="textRect" presStyleLbl="revTx" presStyleIdx="1" presStyleCnt="4">
        <dgm:presLayoutVars>
          <dgm:chMax val="1"/>
          <dgm:chPref val="1"/>
        </dgm:presLayoutVars>
      </dgm:prSet>
      <dgm:spPr/>
    </dgm:pt>
    <dgm:pt modelId="{B7F63209-72C4-45A0-BB66-EE45781DC4FD}" type="pres">
      <dgm:prSet presAssocID="{5691C694-BA36-44A7-8F7C-45F478300513}" presName="sibTrans" presStyleCnt="0"/>
      <dgm:spPr/>
    </dgm:pt>
    <dgm:pt modelId="{5639A78E-995F-4F61-B97F-01E4F31049C8}" type="pres">
      <dgm:prSet presAssocID="{7DA0ADA9-6AED-4ED1-8FBB-4934B1453E82}" presName="compNode" presStyleCnt="0"/>
      <dgm:spPr/>
    </dgm:pt>
    <dgm:pt modelId="{EA2BAC5C-7516-41F4-8855-9ABF46812AF9}" type="pres">
      <dgm:prSet presAssocID="{7DA0ADA9-6AED-4ED1-8FBB-4934B1453E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NA"/>
        </a:ext>
      </dgm:extLst>
    </dgm:pt>
    <dgm:pt modelId="{70C972CA-C11E-4A21-974B-02F6DEF514F3}" type="pres">
      <dgm:prSet presAssocID="{7DA0ADA9-6AED-4ED1-8FBB-4934B1453E82}" presName="spaceRect" presStyleCnt="0"/>
      <dgm:spPr/>
    </dgm:pt>
    <dgm:pt modelId="{46F17235-102C-4300-A802-9738F2C0A349}" type="pres">
      <dgm:prSet presAssocID="{7DA0ADA9-6AED-4ED1-8FBB-4934B1453E82}" presName="textRect" presStyleLbl="revTx" presStyleIdx="2" presStyleCnt="4">
        <dgm:presLayoutVars>
          <dgm:chMax val="1"/>
          <dgm:chPref val="1"/>
        </dgm:presLayoutVars>
      </dgm:prSet>
      <dgm:spPr/>
    </dgm:pt>
    <dgm:pt modelId="{846B2EDD-199A-43CD-BB0A-DC258DD29934}" type="pres">
      <dgm:prSet presAssocID="{F1E92BC0-94E2-4520-BC55-E564A06155DF}" presName="sibTrans" presStyleCnt="0"/>
      <dgm:spPr/>
    </dgm:pt>
    <dgm:pt modelId="{3C78324D-2E42-4C4A-B524-038D2670C56C}" type="pres">
      <dgm:prSet presAssocID="{11AFC986-D737-4EBA-B107-D96976B6E425}" presName="compNode" presStyleCnt="0"/>
      <dgm:spPr/>
    </dgm:pt>
    <dgm:pt modelId="{97DAF7DC-F089-4503-B4F2-8A96D20498CF}" type="pres">
      <dgm:prSet presAssocID="{11AFC986-D737-4EBA-B107-D96976B6E42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086BEF02-0350-4D40-8841-59A2E3E06E4A}" type="pres">
      <dgm:prSet presAssocID="{11AFC986-D737-4EBA-B107-D96976B6E425}" presName="spaceRect" presStyleCnt="0"/>
      <dgm:spPr/>
    </dgm:pt>
    <dgm:pt modelId="{372350B3-E079-4E85-8F61-A1422A615CA4}" type="pres">
      <dgm:prSet presAssocID="{11AFC986-D737-4EBA-B107-D96976B6E425}" presName="textRect" presStyleLbl="revTx" presStyleIdx="3" presStyleCnt="4">
        <dgm:presLayoutVars>
          <dgm:chMax val="1"/>
          <dgm:chPref val="1"/>
        </dgm:presLayoutVars>
      </dgm:prSet>
      <dgm:spPr/>
    </dgm:pt>
  </dgm:ptLst>
  <dgm:cxnLst>
    <dgm:cxn modelId="{9F066410-8904-485E-8AEC-C8DE7EA94A78}" type="presOf" srcId="{7665D15C-3F55-47D9-8FF5-ED2F3CF47214}" destId="{1017B48F-C8F2-40EA-9FC1-DD22D8DD0418}" srcOrd="0" destOrd="0" presId="urn:microsoft.com/office/officeart/2018/2/layout/IconLabelList"/>
    <dgm:cxn modelId="{DD0AF929-7D2A-4317-936E-855092ACD313}" type="presOf" srcId="{94602A47-FF35-434C-94A6-87278DFD3576}" destId="{246AB4DD-C2FD-48E8-B97E-AB8D0393BF72}" srcOrd="0" destOrd="0" presId="urn:microsoft.com/office/officeart/2018/2/layout/IconLabelList"/>
    <dgm:cxn modelId="{B2A5852A-2FD8-4303-A2D4-7027D7DE7C5B}" srcId="{94602A47-FF35-434C-94A6-87278DFD3576}" destId="{11AFC986-D737-4EBA-B107-D96976B6E425}" srcOrd="3" destOrd="0" parTransId="{8BA5AE11-F5B6-40C0-A4E0-B0A8854DD61C}" sibTransId="{961044AA-9E95-42CB-90BF-CC171640BCEE}"/>
    <dgm:cxn modelId="{B2150A2B-ADD7-47CF-B33E-FB838B018723}" type="presOf" srcId="{11AFC986-D737-4EBA-B107-D96976B6E425}" destId="{372350B3-E079-4E85-8F61-A1422A615CA4}" srcOrd="0" destOrd="0" presId="urn:microsoft.com/office/officeart/2018/2/layout/IconLabelList"/>
    <dgm:cxn modelId="{E6D7F28B-B9E4-45B5-9073-2555B296B5AB}" type="presOf" srcId="{7DA0ADA9-6AED-4ED1-8FBB-4934B1453E82}" destId="{46F17235-102C-4300-A802-9738F2C0A349}" srcOrd="0" destOrd="0" presId="urn:microsoft.com/office/officeart/2018/2/layout/IconLabelList"/>
    <dgm:cxn modelId="{B0ADF0C6-9076-49DC-83A7-E5D15B62AD91}" srcId="{94602A47-FF35-434C-94A6-87278DFD3576}" destId="{7DA0ADA9-6AED-4ED1-8FBB-4934B1453E82}" srcOrd="2" destOrd="0" parTransId="{D97B543A-5912-4A56-9A5A-906D89E1F072}" sibTransId="{F1E92BC0-94E2-4520-BC55-E564A06155DF}"/>
    <dgm:cxn modelId="{D738E2C7-F17C-4EE8-A15E-2D321170C736}" srcId="{94602A47-FF35-434C-94A6-87278DFD3576}" destId="{7665D15C-3F55-47D9-8FF5-ED2F3CF47214}" srcOrd="0" destOrd="0" parTransId="{0EE6F610-F4D8-40B5-88B2-3A867AB15B59}" sibTransId="{28AD5DE4-EF9E-408D-BE42-941E7CDCBA69}"/>
    <dgm:cxn modelId="{8EA9A3D7-7DBD-40B0-BD05-A2302C19B9CA}" type="presOf" srcId="{FDDA0C95-361A-45D3-963A-5E46904C59A5}" destId="{B2520247-896E-417E-9EA4-CEB5185092D7}" srcOrd="0" destOrd="0" presId="urn:microsoft.com/office/officeart/2018/2/layout/IconLabelList"/>
    <dgm:cxn modelId="{CD3007E6-468E-4E6C-B830-53CF7D0763C8}" srcId="{94602A47-FF35-434C-94A6-87278DFD3576}" destId="{FDDA0C95-361A-45D3-963A-5E46904C59A5}" srcOrd="1" destOrd="0" parTransId="{BEBCCB8F-7976-4645-A014-5E9613C495FC}" sibTransId="{5691C694-BA36-44A7-8F7C-45F478300513}"/>
    <dgm:cxn modelId="{9C90346E-B516-498F-B2AF-2DFF26436699}" type="presParOf" srcId="{246AB4DD-C2FD-48E8-B97E-AB8D0393BF72}" destId="{1E31C671-5E81-4CE4-BFF6-D684B8B546E8}" srcOrd="0" destOrd="0" presId="urn:microsoft.com/office/officeart/2018/2/layout/IconLabelList"/>
    <dgm:cxn modelId="{BA738275-5CB1-4A8D-9320-8EFA377289FA}" type="presParOf" srcId="{1E31C671-5E81-4CE4-BFF6-D684B8B546E8}" destId="{E9AC896B-27B0-44E7-A088-B7207E2A3332}" srcOrd="0" destOrd="0" presId="urn:microsoft.com/office/officeart/2018/2/layout/IconLabelList"/>
    <dgm:cxn modelId="{DD5812F0-2704-4BAC-841F-5F23384E7367}" type="presParOf" srcId="{1E31C671-5E81-4CE4-BFF6-D684B8B546E8}" destId="{E5051BA9-291F-435A-B776-322A3EB04833}" srcOrd="1" destOrd="0" presId="urn:microsoft.com/office/officeart/2018/2/layout/IconLabelList"/>
    <dgm:cxn modelId="{C86167C6-FEB2-4C67-B955-6D2FAF3B2385}" type="presParOf" srcId="{1E31C671-5E81-4CE4-BFF6-D684B8B546E8}" destId="{1017B48F-C8F2-40EA-9FC1-DD22D8DD0418}" srcOrd="2" destOrd="0" presId="urn:microsoft.com/office/officeart/2018/2/layout/IconLabelList"/>
    <dgm:cxn modelId="{39805AA6-6311-4520-B7DC-4EAC599F7D6F}" type="presParOf" srcId="{246AB4DD-C2FD-48E8-B97E-AB8D0393BF72}" destId="{CCA7DC27-5FB6-4A37-B6CA-FA75215EF079}" srcOrd="1" destOrd="0" presId="urn:microsoft.com/office/officeart/2018/2/layout/IconLabelList"/>
    <dgm:cxn modelId="{3EEE74FD-6693-4C31-827F-5628CFB33ECB}" type="presParOf" srcId="{246AB4DD-C2FD-48E8-B97E-AB8D0393BF72}" destId="{BAD1A54B-BE60-41D5-A5EB-4D54D98A1BA2}" srcOrd="2" destOrd="0" presId="urn:microsoft.com/office/officeart/2018/2/layout/IconLabelList"/>
    <dgm:cxn modelId="{A72F1F54-1ED4-4550-92FF-F237495CB56F}" type="presParOf" srcId="{BAD1A54B-BE60-41D5-A5EB-4D54D98A1BA2}" destId="{D60354CE-CC68-4B6B-8DCA-0E20273CB458}" srcOrd="0" destOrd="0" presId="urn:microsoft.com/office/officeart/2018/2/layout/IconLabelList"/>
    <dgm:cxn modelId="{45C30C1B-1926-49CE-BD04-244A852FF881}" type="presParOf" srcId="{BAD1A54B-BE60-41D5-A5EB-4D54D98A1BA2}" destId="{451866AF-FCB0-474C-87A6-765A49A5EB3F}" srcOrd="1" destOrd="0" presId="urn:microsoft.com/office/officeart/2018/2/layout/IconLabelList"/>
    <dgm:cxn modelId="{FE380965-5312-4D4C-8C25-00D0CC7112F1}" type="presParOf" srcId="{BAD1A54B-BE60-41D5-A5EB-4D54D98A1BA2}" destId="{B2520247-896E-417E-9EA4-CEB5185092D7}" srcOrd="2" destOrd="0" presId="urn:microsoft.com/office/officeart/2018/2/layout/IconLabelList"/>
    <dgm:cxn modelId="{55653B79-1FF8-470F-9EB0-A49330340C8D}" type="presParOf" srcId="{246AB4DD-C2FD-48E8-B97E-AB8D0393BF72}" destId="{B7F63209-72C4-45A0-BB66-EE45781DC4FD}" srcOrd="3" destOrd="0" presId="urn:microsoft.com/office/officeart/2018/2/layout/IconLabelList"/>
    <dgm:cxn modelId="{078383F2-5B4A-44CF-9183-43EAB2D0C091}" type="presParOf" srcId="{246AB4DD-C2FD-48E8-B97E-AB8D0393BF72}" destId="{5639A78E-995F-4F61-B97F-01E4F31049C8}" srcOrd="4" destOrd="0" presId="urn:microsoft.com/office/officeart/2018/2/layout/IconLabelList"/>
    <dgm:cxn modelId="{89210952-E7EC-48F5-B540-6F0DB15F1513}" type="presParOf" srcId="{5639A78E-995F-4F61-B97F-01E4F31049C8}" destId="{EA2BAC5C-7516-41F4-8855-9ABF46812AF9}" srcOrd="0" destOrd="0" presId="urn:microsoft.com/office/officeart/2018/2/layout/IconLabelList"/>
    <dgm:cxn modelId="{5A68CDDA-B8B6-4FBC-A615-ABF02AB5A1A3}" type="presParOf" srcId="{5639A78E-995F-4F61-B97F-01E4F31049C8}" destId="{70C972CA-C11E-4A21-974B-02F6DEF514F3}" srcOrd="1" destOrd="0" presId="urn:microsoft.com/office/officeart/2018/2/layout/IconLabelList"/>
    <dgm:cxn modelId="{56864849-F760-4A7D-A01D-9886120C6F9B}" type="presParOf" srcId="{5639A78E-995F-4F61-B97F-01E4F31049C8}" destId="{46F17235-102C-4300-A802-9738F2C0A349}" srcOrd="2" destOrd="0" presId="urn:microsoft.com/office/officeart/2018/2/layout/IconLabelList"/>
    <dgm:cxn modelId="{743B4708-FE04-4E67-B550-75A2F64D5ACF}" type="presParOf" srcId="{246AB4DD-C2FD-48E8-B97E-AB8D0393BF72}" destId="{846B2EDD-199A-43CD-BB0A-DC258DD29934}" srcOrd="5" destOrd="0" presId="urn:microsoft.com/office/officeart/2018/2/layout/IconLabelList"/>
    <dgm:cxn modelId="{8822D349-551E-42FC-A735-1DD7EF2BDEC4}" type="presParOf" srcId="{246AB4DD-C2FD-48E8-B97E-AB8D0393BF72}" destId="{3C78324D-2E42-4C4A-B524-038D2670C56C}" srcOrd="6" destOrd="0" presId="urn:microsoft.com/office/officeart/2018/2/layout/IconLabelList"/>
    <dgm:cxn modelId="{B6EA5F13-33ED-429E-B8E3-7C28326A8D69}" type="presParOf" srcId="{3C78324D-2E42-4C4A-B524-038D2670C56C}" destId="{97DAF7DC-F089-4503-B4F2-8A96D20498CF}" srcOrd="0" destOrd="0" presId="urn:microsoft.com/office/officeart/2018/2/layout/IconLabelList"/>
    <dgm:cxn modelId="{640E1B49-FA85-4BAA-AC86-155D2CCBBCC1}" type="presParOf" srcId="{3C78324D-2E42-4C4A-B524-038D2670C56C}" destId="{086BEF02-0350-4D40-8841-59A2E3E06E4A}" srcOrd="1" destOrd="0" presId="urn:microsoft.com/office/officeart/2018/2/layout/IconLabelList"/>
    <dgm:cxn modelId="{851D71C5-8E8D-4E9B-A738-603C2D66CA9F}" type="presParOf" srcId="{3C78324D-2E42-4C4A-B524-038D2670C56C}" destId="{372350B3-E079-4E85-8F61-A1422A615CA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B91DC6-FA01-4850-9F43-7A8AC808F47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6FA0F07-5B04-4DAA-8211-6D48E6A3EE3A}">
      <dgm:prSet/>
      <dgm:spPr/>
      <dgm:t>
        <a:bodyPr/>
        <a:lstStyle/>
        <a:p>
          <a:pPr>
            <a:lnSpc>
              <a:spcPct val="100000"/>
            </a:lnSpc>
          </a:pPr>
          <a:r>
            <a:rPr lang="en-US" dirty="0"/>
            <a:t>AI is poised to revolutionize healthcare by enabling</a:t>
          </a:r>
        </a:p>
      </dgm:t>
    </dgm:pt>
    <dgm:pt modelId="{C719C473-381E-4821-BED5-59CE0D96EC05}" type="parTrans" cxnId="{8C2D576D-6B80-4915-8831-3272ECDD4974}">
      <dgm:prSet/>
      <dgm:spPr/>
      <dgm:t>
        <a:bodyPr/>
        <a:lstStyle/>
        <a:p>
          <a:endParaRPr lang="en-US"/>
        </a:p>
      </dgm:t>
    </dgm:pt>
    <dgm:pt modelId="{6698879E-EED9-4EF6-BB8F-E16F04501E24}" type="sibTrans" cxnId="{8C2D576D-6B80-4915-8831-3272ECDD4974}">
      <dgm:prSet/>
      <dgm:spPr/>
      <dgm:t>
        <a:bodyPr/>
        <a:lstStyle/>
        <a:p>
          <a:endParaRPr lang="en-US"/>
        </a:p>
      </dgm:t>
    </dgm:pt>
    <dgm:pt modelId="{39EBB89F-7828-4634-BFCC-15E875470AF3}">
      <dgm:prSet/>
      <dgm:spPr/>
      <dgm:t>
        <a:bodyPr/>
        <a:lstStyle/>
        <a:p>
          <a:pPr>
            <a:lnSpc>
              <a:spcPct val="100000"/>
            </a:lnSpc>
          </a:pPr>
          <a:r>
            <a:rPr lang="en-US" dirty="0"/>
            <a:t>Real-time monitoring through wearable devices.</a:t>
          </a:r>
        </a:p>
      </dgm:t>
    </dgm:pt>
    <dgm:pt modelId="{630CE87E-FB5C-4B7D-91C8-5C5FF2A715E4}" type="parTrans" cxnId="{8BD8F91E-94FA-4D09-87D6-453C0778F85A}">
      <dgm:prSet/>
      <dgm:spPr/>
      <dgm:t>
        <a:bodyPr/>
        <a:lstStyle/>
        <a:p>
          <a:endParaRPr lang="en-US"/>
        </a:p>
      </dgm:t>
    </dgm:pt>
    <dgm:pt modelId="{64F16538-453C-4BAB-B0E9-104A7C2F4548}" type="sibTrans" cxnId="{8BD8F91E-94FA-4D09-87D6-453C0778F85A}">
      <dgm:prSet/>
      <dgm:spPr/>
      <dgm:t>
        <a:bodyPr/>
        <a:lstStyle/>
        <a:p>
          <a:endParaRPr lang="en-US"/>
        </a:p>
      </dgm:t>
    </dgm:pt>
    <dgm:pt modelId="{CBF2F6B1-B45B-4468-83FD-E01E7148A8C9}">
      <dgm:prSet/>
      <dgm:spPr/>
      <dgm:t>
        <a:bodyPr/>
        <a:lstStyle/>
        <a:p>
          <a:pPr>
            <a:lnSpc>
              <a:spcPct val="100000"/>
            </a:lnSpc>
          </a:pPr>
          <a:r>
            <a:rPr lang="en-US" dirty="0"/>
            <a:t>AI-powered telemedicine.</a:t>
          </a:r>
        </a:p>
      </dgm:t>
    </dgm:pt>
    <dgm:pt modelId="{B919D4BC-8259-4F52-8CE4-6E181B465EE6}" type="parTrans" cxnId="{DD522BDE-5C4C-4716-9B7E-DDCA21E26064}">
      <dgm:prSet/>
      <dgm:spPr/>
      <dgm:t>
        <a:bodyPr/>
        <a:lstStyle/>
        <a:p>
          <a:endParaRPr lang="en-US"/>
        </a:p>
      </dgm:t>
    </dgm:pt>
    <dgm:pt modelId="{22DFF414-A6F2-48B6-A311-5D06131EF2E3}" type="sibTrans" cxnId="{DD522BDE-5C4C-4716-9B7E-DDCA21E26064}">
      <dgm:prSet/>
      <dgm:spPr/>
      <dgm:t>
        <a:bodyPr/>
        <a:lstStyle/>
        <a:p>
          <a:endParaRPr lang="en-US"/>
        </a:p>
      </dgm:t>
    </dgm:pt>
    <dgm:pt modelId="{4C5889AE-1D4C-45C4-AD4E-FE5AFA65CC3A}">
      <dgm:prSet/>
      <dgm:spPr/>
      <dgm:t>
        <a:bodyPr/>
        <a:lstStyle/>
        <a:p>
          <a:pPr>
            <a:lnSpc>
              <a:spcPct val="100000"/>
            </a:lnSpc>
          </a:pPr>
          <a:r>
            <a:rPr lang="en-US" dirty="0"/>
            <a:t>More accurate and faster diagnosis.</a:t>
          </a:r>
        </a:p>
      </dgm:t>
    </dgm:pt>
    <dgm:pt modelId="{333E2FCB-39F5-413B-AC2B-10A59981C7F2}" type="parTrans" cxnId="{CEE86DEC-86A5-4D5B-BFD9-40D99F5A3EDC}">
      <dgm:prSet/>
      <dgm:spPr/>
      <dgm:t>
        <a:bodyPr/>
        <a:lstStyle/>
        <a:p>
          <a:endParaRPr lang="en-US"/>
        </a:p>
      </dgm:t>
    </dgm:pt>
    <dgm:pt modelId="{6E2FA939-F8DB-4337-99C9-75C771CDD799}" type="sibTrans" cxnId="{CEE86DEC-86A5-4D5B-BFD9-40D99F5A3EDC}">
      <dgm:prSet/>
      <dgm:spPr/>
      <dgm:t>
        <a:bodyPr/>
        <a:lstStyle/>
        <a:p>
          <a:endParaRPr lang="en-US"/>
        </a:p>
      </dgm:t>
    </dgm:pt>
    <dgm:pt modelId="{D52384B7-C56B-4F02-BF36-1DBD12034C77}" type="pres">
      <dgm:prSet presAssocID="{DFB91DC6-FA01-4850-9F43-7A8AC808F473}" presName="root" presStyleCnt="0">
        <dgm:presLayoutVars>
          <dgm:dir/>
          <dgm:resizeHandles val="exact"/>
        </dgm:presLayoutVars>
      </dgm:prSet>
      <dgm:spPr/>
    </dgm:pt>
    <dgm:pt modelId="{0CE60C98-A327-4F9A-B6B2-3BA9C98F62DC}" type="pres">
      <dgm:prSet presAssocID="{66FA0F07-5B04-4DAA-8211-6D48E6A3EE3A}" presName="compNode" presStyleCnt="0"/>
      <dgm:spPr/>
    </dgm:pt>
    <dgm:pt modelId="{DDBCF9BE-8AEA-48E3-AE68-9F1795FAB5AD}" type="pres">
      <dgm:prSet presAssocID="{66FA0F07-5B04-4DAA-8211-6D48E6A3EE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4CBF8B10-C2AC-4448-8E5D-59C35ABCCBC3}" type="pres">
      <dgm:prSet presAssocID="{66FA0F07-5B04-4DAA-8211-6D48E6A3EE3A}" presName="spaceRect" presStyleCnt="0"/>
      <dgm:spPr/>
    </dgm:pt>
    <dgm:pt modelId="{AD6FAA55-6D92-4CAD-BB2B-2638DF45EA40}" type="pres">
      <dgm:prSet presAssocID="{66FA0F07-5B04-4DAA-8211-6D48E6A3EE3A}" presName="textRect" presStyleLbl="revTx" presStyleIdx="0" presStyleCnt="4">
        <dgm:presLayoutVars>
          <dgm:chMax val="1"/>
          <dgm:chPref val="1"/>
        </dgm:presLayoutVars>
      </dgm:prSet>
      <dgm:spPr/>
    </dgm:pt>
    <dgm:pt modelId="{E49799EB-F430-496E-B82B-B1C4F168D7EF}" type="pres">
      <dgm:prSet presAssocID="{6698879E-EED9-4EF6-BB8F-E16F04501E24}" presName="sibTrans" presStyleCnt="0"/>
      <dgm:spPr/>
    </dgm:pt>
    <dgm:pt modelId="{4FC5B8BC-B5E7-4E99-B25A-AD4D9D3D48FB}" type="pres">
      <dgm:prSet presAssocID="{39EBB89F-7828-4634-BFCC-15E875470AF3}" presName="compNode" presStyleCnt="0"/>
      <dgm:spPr/>
    </dgm:pt>
    <dgm:pt modelId="{1E4038AB-E010-427E-ACF7-66A0D7227F21}" type="pres">
      <dgm:prSet presAssocID="{39EBB89F-7828-4634-BFCC-15E875470A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5D936AFD-C641-495E-8802-5F2265AFBA18}" type="pres">
      <dgm:prSet presAssocID="{39EBB89F-7828-4634-BFCC-15E875470AF3}" presName="spaceRect" presStyleCnt="0"/>
      <dgm:spPr/>
    </dgm:pt>
    <dgm:pt modelId="{5E35AE56-ABE7-42B6-A253-ACD17766C2EA}" type="pres">
      <dgm:prSet presAssocID="{39EBB89F-7828-4634-BFCC-15E875470AF3}" presName="textRect" presStyleLbl="revTx" presStyleIdx="1" presStyleCnt="4">
        <dgm:presLayoutVars>
          <dgm:chMax val="1"/>
          <dgm:chPref val="1"/>
        </dgm:presLayoutVars>
      </dgm:prSet>
      <dgm:spPr/>
    </dgm:pt>
    <dgm:pt modelId="{226EFE13-5815-4ABE-BBA8-27615FA1624B}" type="pres">
      <dgm:prSet presAssocID="{64F16538-453C-4BAB-B0E9-104A7C2F4548}" presName="sibTrans" presStyleCnt="0"/>
      <dgm:spPr/>
    </dgm:pt>
    <dgm:pt modelId="{80C637FB-A7B9-487D-8194-DEE62B78C052}" type="pres">
      <dgm:prSet presAssocID="{CBF2F6B1-B45B-4468-83FD-E01E7148A8C9}" presName="compNode" presStyleCnt="0"/>
      <dgm:spPr/>
    </dgm:pt>
    <dgm:pt modelId="{ED4C25EE-924A-4FAD-9206-C4351443216A}" type="pres">
      <dgm:prSet presAssocID="{CBF2F6B1-B45B-4468-83FD-E01E7148A8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5E1A5AF1-93BC-4D38-9C80-E188822CAB4C}" type="pres">
      <dgm:prSet presAssocID="{CBF2F6B1-B45B-4468-83FD-E01E7148A8C9}" presName="spaceRect" presStyleCnt="0"/>
      <dgm:spPr/>
    </dgm:pt>
    <dgm:pt modelId="{3284D166-3573-4DFE-8E48-C391699269BD}" type="pres">
      <dgm:prSet presAssocID="{CBF2F6B1-B45B-4468-83FD-E01E7148A8C9}" presName="textRect" presStyleLbl="revTx" presStyleIdx="2" presStyleCnt="4">
        <dgm:presLayoutVars>
          <dgm:chMax val="1"/>
          <dgm:chPref val="1"/>
        </dgm:presLayoutVars>
      </dgm:prSet>
      <dgm:spPr/>
    </dgm:pt>
    <dgm:pt modelId="{EF82380F-85BD-46A6-A5B8-601BBD339C57}" type="pres">
      <dgm:prSet presAssocID="{22DFF414-A6F2-48B6-A311-5D06131EF2E3}" presName="sibTrans" presStyleCnt="0"/>
      <dgm:spPr/>
    </dgm:pt>
    <dgm:pt modelId="{77A80874-7693-4A40-A1B4-1FE97672E6AB}" type="pres">
      <dgm:prSet presAssocID="{4C5889AE-1D4C-45C4-AD4E-FE5AFA65CC3A}" presName="compNode" presStyleCnt="0"/>
      <dgm:spPr/>
    </dgm:pt>
    <dgm:pt modelId="{8EAD54F4-7B66-4C5B-8BC2-C8DCF4C4C38A}" type="pres">
      <dgm:prSet presAssocID="{4C5889AE-1D4C-45C4-AD4E-FE5AFA65CC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rget"/>
        </a:ext>
      </dgm:extLst>
    </dgm:pt>
    <dgm:pt modelId="{01773B2D-DB38-40E2-B6DF-9EC4C830C72D}" type="pres">
      <dgm:prSet presAssocID="{4C5889AE-1D4C-45C4-AD4E-FE5AFA65CC3A}" presName="spaceRect" presStyleCnt="0"/>
      <dgm:spPr/>
    </dgm:pt>
    <dgm:pt modelId="{DFF38D8B-7325-47B5-9448-1B56F947620A}" type="pres">
      <dgm:prSet presAssocID="{4C5889AE-1D4C-45C4-AD4E-FE5AFA65CC3A}" presName="textRect" presStyleLbl="revTx" presStyleIdx="3" presStyleCnt="4">
        <dgm:presLayoutVars>
          <dgm:chMax val="1"/>
          <dgm:chPref val="1"/>
        </dgm:presLayoutVars>
      </dgm:prSet>
      <dgm:spPr/>
    </dgm:pt>
  </dgm:ptLst>
  <dgm:cxnLst>
    <dgm:cxn modelId="{8BD8F91E-94FA-4D09-87D6-453C0778F85A}" srcId="{DFB91DC6-FA01-4850-9F43-7A8AC808F473}" destId="{39EBB89F-7828-4634-BFCC-15E875470AF3}" srcOrd="1" destOrd="0" parTransId="{630CE87E-FB5C-4B7D-91C8-5C5FF2A715E4}" sibTransId="{64F16538-453C-4BAB-B0E9-104A7C2F4548}"/>
    <dgm:cxn modelId="{A21DF83C-5639-48EF-A346-61338BF26DA9}" type="presOf" srcId="{66FA0F07-5B04-4DAA-8211-6D48E6A3EE3A}" destId="{AD6FAA55-6D92-4CAD-BB2B-2638DF45EA40}" srcOrd="0" destOrd="0" presId="urn:microsoft.com/office/officeart/2018/2/layout/IconLabelList"/>
    <dgm:cxn modelId="{8C2D576D-6B80-4915-8831-3272ECDD4974}" srcId="{DFB91DC6-FA01-4850-9F43-7A8AC808F473}" destId="{66FA0F07-5B04-4DAA-8211-6D48E6A3EE3A}" srcOrd="0" destOrd="0" parTransId="{C719C473-381E-4821-BED5-59CE0D96EC05}" sibTransId="{6698879E-EED9-4EF6-BB8F-E16F04501E24}"/>
    <dgm:cxn modelId="{353E154F-271E-4696-8C97-047F755BDAD8}" type="presOf" srcId="{4C5889AE-1D4C-45C4-AD4E-FE5AFA65CC3A}" destId="{DFF38D8B-7325-47B5-9448-1B56F947620A}" srcOrd="0" destOrd="0" presId="urn:microsoft.com/office/officeart/2018/2/layout/IconLabelList"/>
    <dgm:cxn modelId="{60CF9072-E0DA-45F3-828C-3534B70ABA3E}" type="presOf" srcId="{39EBB89F-7828-4634-BFCC-15E875470AF3}" destId="{5E35AE56-ABE7-42B6-A253-ACD17766C2EA}" srcOrd="0" destOrd="0" presId="urn:microsoft.com/office/officeart/2018/2/layout/IconLabelList"/>
    <dgm:cxn modelId="{C2F01493-495D-455A-BB1A-6C42464F5508}" type="presOf" srcId="{CBF2F6B1-B45B-4468-83FD-E01E7148A8C9}" destId="{3284D166-3573-4DFE-8E48-C391699269BD}" srcOrd="0" destOrd="0" presId="urn:microsoft.com/office/officeart/2018/2/layout/IconLabelList"/>
    <dgm:cxn modelId="{DD522BDE-5C4C-4716-9B7E-DDCA21E26064}" srcId="{DFB91DC6-FA01-4850-9F43-7A8AC808F473}" destId="{CBF2F6B1-B45B-4468-83FD-E01E7148A8C9}" srcOrd="2" destOrd="0" parTransId="{B919D4BC-8259-4F52-8CE4-6E181B465EE6}" sibTransId="{22DFF414-A6F2-48B6-A311-5D06131EF2E3}"/>
    <dgm:cxn modelId="{CEE86DEC-86A5-4D5B-BFD9-40D99F5A3EDC}" srcId="{DFB91DC6-FA01-4850-9F43-7A8AC808F473}" destId="{4C5889AE-1D4C-45C4-AD4E-FE5AFA65CC3A}" srcOrd="3" destOrd="0" parTransId="{333E2FCB-39F5-413B-AC2B-10A59981C7F2}" sibTransId="{6E2FA939-F8DB-4337-99C9-75C771CDD799}"/>
    <dgm:cxn modelId="{589EEDFC-FAD5-49DD-BD6E-947555A4EE44}" type="presOf" srcId="{DFB91DC6-FA01-4850-9F43-7A8AC808F473}" destId="{D52384B7-C56B-4F02-BF36-1DBD12034C77}" srcOrd="0" destOrd="0" presId="urn:microsoft.com/office/officeart/2018/2/layout/IconLabelList"/>
    <dgm:cxn modelId="{4297772A-AB77-4AFF-B1E3-C2EC2D4CB7B3}" type="presParOf" srcId="{D52384B7-C56B-4F02-BF36-1DBD12034C77}" destId="{0CE60C98-A327-4F9A-B6B2-3BA9C98F62DC}" srcOrd="0" destOrd="0" presId="urn:microsoft.com/office/officeart/2018/2/layout/IconLabelList"/>
    <dgm:cxn modelId="{6BD3FD1D-1EE0-424C-99DB-D2A043537345}" type="presParOf" srcId="{0CE60C98-A327-4F9A-B6B2-3BA9C98F62DC}" destId="{DDBCF9BE-8AEA-48E3-AE68-9F1795FAB5AD}" srcOrd="0" destOrd="0" presId="urn:microsoft.com/office/officeart/2018/2/layout/IconLabelList"/>
    <dgm:cxn modelId="{343F2F1D-8BAB-4F13-8B2D-4AA51ED027C5}" type="presParOf" srcId="{0CE60C98-A327-4F9A-B6B2-3BA9C98F62DC}" destId="{4CBF8B10-C2AC-4448-8E5D-59C35ABCCBC3}" srcOrd="1" destOrd="0" presId="urn:microsoft.com/office/officeart/2018/2/layout/IconLabelList"/>
    <dgm:cxn modelId="{834F0732-B300-44D7-A9B5-6853A67DDA55}" type="presParOf" srcId="{0CE60C98-A327-4F9A-B6B2-3BA9C98F62DC}" destId="{AD6FAA55-6D92-4CAD-BB2B-2638DF45EA40}" srcOrd="2" destOrd="0" presId="urn:microsoft.com/office/officeart/2018/2/layout/IconLabelList"/>
    <dgm:cxn modelId="{59E4F37B-5136-44AA-A82F-E9FE0B535A21}" type="presParOf" srcId="{D52384B7-C56B-4F02-BF36-1DBD12034C77}" destId="{E49799EB-F430-496E-B82B-B1C4F168D7EF}" srcOrd="1" destOrd="0" presId="urn:microsoft.com/office/officeart/2018/2/layout/IconLabelList"/>
    <dgm:cxn modelId="{0A20CFFF-8944-4A8E-A4F7-1229E94F59E7}" type="presParOf" srcId="{D52384B7-C56B-4F02-BF36-1DBD12034C77}" destId="{4FC5B8BC-B5E7-4E99-B25A-AD4D9D3D48FB}" srcOrd="2" destOrd="0" presId="urn:microsoft.com/office/officeart/2018/2/layout/IconLabelList"/>
    <dgm:cxn modelId="{4CCDE574-8B92-412C-8A0E-F656AC27C9A1}" type="presParOf" srcId="{4FC5B8BC-B5E7-4E99-B25A-AD4D9D3D48FB}" destId="{1E4038AB-E010-427E-ACF7-66A0D7227F21}" srcOrd="0" destOrd="0" presId="urn:microsoft.com/office/officeart/2018/2/layout/IconLabelList"/>
    <dgm:cxn modelId="{E05F374A-0EAE-46CD-9094-2EAA53AFFE4B}" type="presParOf" srcId="{4FC5B8BC-B5E7-4E99-B25A-AD4D9D3D48FB}" destId="{5D936AFD-C641-495E-8802-5F2265AFBA18}" srcOrd="1" destOrd="0" presId="urn:microsoft.com/office/officeart/2018/2/layout/IconLabelList"/>
    <dgm:cxn modelId="{09CFCD76-E18A-4B8E-B639-DDD5F3B99C44}" type="presParOf" srcId="{4FC5B8BC-B5E7-4E99-B25A-AD4D9D3D48FB}" destId="{5E35AE56-ABE7-42B6-A253-ACD17766C2EA}" srcOrd="2" destOrd="0" presId="urn:microsoft.com/office/officeart/2018/2/layout/IconLabelList"/>
    <dgm:cxn modelId="{99207823-70C1-4C2E-8622-1D6DDC45BF15}" type="presParOf" srcId="{D52384B7-C56B-4F02-BF36-1DBD12034C77}" destId="{226EFE13-5815-4ABE-BBA8-27615FA1624B}" srcOrd="3" destOrd="0" presId="urn:microsoft.com/office/officeart/2018/2/layout/IconLabelList"/>
    <dgm:cxn modelId="{6FB7648C-BB13-40EB-A831-38E67038B42A}" type="presParOf" srcId="{D52384B7-C56B-4F02-BF36-1DBD12034C77}" destId="{80C637FB-A7B9-487D-8194-DEE62B78C052}" srcOrd="4" destOrd="0" presId="urn:microsoft.com/office/officeart/2018/2/layout/IconLabelList"/>
    <dgm:cxn modelId="{6CC42C97-F26F-4F75-93E4-D81B8485B330}" type="presParOf" srcId="{80C637FB-A7B9-487D-8194-DEE62B78C052}" destId="{ED4C25EE-924A-4FAD-9206-C4351443216A}" srcOrd="0" destOrd="0" presId="urn:microsoft.com/office/officeart/2018/2/layout/IconLabelList"/>
    <dgm:cxn modelId="{140CC605-B665-4503-AECC-41B00BA959B3}" type="presParOf" srcId="{80C637FB-A7B9-487D-8194-DEE62B78C052}" destId="{5E1A5AF1-93BC-4D38-9C80-E188822CAB4C}" srcOrd="1" destOrd="0" presId="urn:microsoft.com/office/officeart/2018/2/layout/IconLabelList"/>
    <dgm:cxn modelId="{4BBA196E-475A-4296-BCB7-F9ED5D10E88B}" type="presParOf" srcId="{80C637FB-A7B9-487D-8194-DEE62B78C052}" destId="{3284D166-3573-4DFE-8E48-C391699269BD}" srcOrd="2" destOrd="0" presId="urn:microsoft.com/office/officeart/2018/2/layout/IconLabelList"/>
    <dgm:cxn modelId="{76ECD845-EECA-4CEC-BE72-129080FC8C39}" type="presParOf" srcId="{D52384B7-C56B-4F02-BF36-1DBD12034C77}" destId="{EF82380F-85BD-46A6-A5B8-601BBD339C57}" srcOrd="5" destOrd="0" presId="urn:microsoft.com/office/officeart/2018/2/layout/IconLabelList"/>
    <dgm:cxn modelId="{F761D70F-02F6-41B5-8A64-FB0850607BD5}" type="presParOf" srcId="{D52384B7-C56B-4F02-BF36-1DBD12034C77}" destId="{77A80874-7693-4A40-A1B4-1FE97672E6AB}" srcOrd="6" destOrd="0" presId="urn:microsoft.com/office/officeart/2018/2/layout/IconLabelList"/>
    <dgm:cxn modelId="{4A3584E4-8627-4C15-B5D8-B562E5AFFBEE}" type="presParOf" srcId="{77A80874-7693-4A40-A1B4-1FE97672E6AB}" destId="{8EAD54F4-7B66-4C5B-8BC2-C8DCF4C4C38A}" srcOrd="0" destOrd="0" presId="urn:microsoft.com/office/officeart/2018/2/layout/IconLabelList"/>
    <dgm:cxn modelId="{BD87551E-D5EF-4388-A98D-2441E06A26C5}" type="presParOf" srcId="{77A80874-7693-4A40-A1B4-1FE97672E6AB}" destId="{01773B2D-DB38-40E2-B6DF-9EC4C830C72D}" srcOrd="1" destOrd="0" presId="urn:microsoft.com/office/officeart/2018/2/layout/IconLabelList"/>
    <dgm:cxn modelId="{83D3C063-C8F2-4E07-9A28-B7EB4A1D5B8C}" type="presParOf" srcId="{77A80874-7693-4A40-A1B4-1FE97672E6AB}" destId="{DFF38D8B-7325-47B5-9448-1B56F947620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6809F8-7838-4124-8CA2-85EEBD99C4E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A51D1B4-98DC-437D-BFB0-ABF89BF6A28F}">
      <dgm:prSet/>
      <dgm:spPr/>
      <dgm:t>
        <a:bodyPr/>
        <a:lstStyle/>
        <a:p>
          <a:r>
            <a:rPr lang="en-US" dirty="0"/>
            <a:t>Transparency in AI algorithms</a:t>
          </a:r>
        </a:p>
      </dgm:t>
    </dgm:pt>
    <dgm:pt modelId="{56887776-81AF-4A67-A832-54E04836DD5F}" type="parTrans" cxnId="{188D75BF-E2E8-4C83-B843-F7E59485ED6C}">
      <dgm:prSet/>
      <dgm:spPr/>
      <dgm:t>
        <a:bodyPr/>
        <a:lstStyle/>
        <a:p>
          <a:endParaRPr lang="en-US"/>
        </a:p>
      </dgm:t>
    </dgm:pt>
    <dgm:pt modelId="{EE76360F-2FE0-4E0F-B8B9-7C199EF656AD}" type="sibTrans" cxnId="{188D75BF-E2E8-4C83-B843-F7E59485ED6C}">
      <dgm:prSet/>
      <dgm:spPr/>
      <dgm:t>
        <a:bodyPr/>
        <a:lstStyle/>
        <a:p>
          <a:endParaRPr lang="en-US"/>
        </a:p>
      </dgm:t>
    </dgm:pt>
    <dgm:pt modelId="{0FF472D1-655D-4975-B238-A8046FCFBBA4}">
      <dgm:prSet/>
      <dgm:spPr/>
      <dgm:t>
        <a:bodyPr/>
        <a:lstStyle/>
        <a:p>
          <a:r>
            <a:rPr lang="en-US" dirty="0"/>
            <a:t>Addressing biases in training data</a:t>
          </a:r>
        </a:p>
      </dgm:t>
    </dgm:pt>
    <dgm:pt modelId="{A92B469B-38D5-4B68-BC7B-CFBF226A5806}" type="parTrans" cxnId="{F9E8D826-EF3D-4195-94DB-B1946B3AE7A7}">
      <dgm:prSet/>
      <dgm:spPr/>
      <dgm:t>
        <a:bodyPr/>
        <a:lstStyle/>
        <a:p>
          <a:endParaRPr lang="en-US"/>
        </a:p>
      </dgm:t>
    </dgm:pt>
    <dgm:pt modelId="{A6552115-9352-4B4F-864C-33BD139C475C}" type="sibTrans" cxnId="{F9E8D826-EF3D-4195-94DB-B1946B3AE7A7}">
      <dgm:prSet/>
      <dgm:spPr/>
      <dgm:t>
        <a:bodyPr/>
        <a:lstStyle/>
        <a:p>
          <a:endParaRPr lang="en-US"/>
        </a:p>
      </dgm:t>
    </dgm:pt>
    <dgm:pt modelId="{A8D05268-09EE-4F4B-90A6-DAF3667DF3CC}">
      <dgm:prSet/>
      <dgm:spPr/>
      <dgm:t>
        <a:bodyPr/>
        <a:lstStyle/>
        <a:p>
          <a:r>
            <a:rPr lang="en-US" dirty="0"/>
            <a:t>Ensuring AI complements, not replaces, medical professionals.</a:t>
          </a:r>
        </a:p>
      </dgm:t>
    </dgm:pt>
    <dgm:pt modelId="{8886249A-FC99-45C1-B875-BA689558D16F}" type="parTrans" cxnId="{6EE52B06-701D-4C7C-80A5-F65C620D255F}">
      <dgm:prSet/>
      <dgm:spPr/>
      <dgm:t>
        <a:bodyPr/>
        <a:lstStyle/>
        <a:p>
          <a:endParaRPr lang="en-US"/>
        </a:p>
      </dgm:t>
    </dgm:pt>
    <dgm:pt modelId="{CEDF142F-AF3B-4316-9D16-8669D6F51AD6}" type="sibTrans" cxnId="{6EE52B06-701D-4C7C-80A5-F65C620D255F}">
      <dgm:prSet/>
      <dgm:spPr/>
      <dgm:t>
        <a:bodyPr/>
        <a:lstStyle/>
        <a:p>
          <a:endParaRPr lang="en-US"/>
        </a:p>
      </dgm:t>
    </dgm:pt>
    <dgm:pt modelId="{9BA85B2B-9C21-4443-BBEF-5C2B1AF5A6E3}" type="pres">
      <dgm:prSet presAssocID="{346809F8-7838-4124-8CA2-85EEBD99C4E2}" presName="hierChild1" presStyleCnt="0">
        <dgm:presLayoutVars>
          <dgm:chPref val="1"/>
          <dgm:dir/>
          <dgm:animOne val="branch"/>
          <dgm:animLvl val="lvl"/>
          <dgm:resizeHandles/>
        </dgm:presLayoutVars>
      </dgm:prSet>
      <dgm:spPr/>
    </dgm:pt>
    <dgm:pt modelId="{0BEEE905-17C9-4BC9-BFBC-8E9C9A358B3A}" type="pres">
      <dgm:prSet presAssocID="{6A51D1B4-98DC-437D-BFB0-ABF89BF6A28F}" presName="hierRoot1" presStyleCnt="0"/>
      <dgm:spPr/>
    </dgm:pt>
    <dgm:pt modelId="{443A910C-C282-491E-95D1-6692A873C142}" type="pres">
      <dgm:prSet presAssocID="{6A51D1B4-98DC-437D-BFB0-ABF89BF6A28F}" presName="composite" presStyleCnt="0"/>
      <dgm:spPr/>
    </dgm:pt>
    <dgm:pt modelId="{F12399EE-522D-40BC-962D-442287462B21}" type="pres">
      <dgm:prSet presAssocID="{6A51D1B4-98DC-437D-BFB0-ABF89BF6A28F}" presName="background" presStyleLbl="node0" presStyleIdx="0" presStyleCnt="3"/>
      <dgm:spPr/>
    </dgm:pt>
    <dgm:pt modelId="{F167E833-342D-4589-8B57-EB35130EE87F}" type="pres">
      <dgm:prSet presAssocID="{6A51D1B4-98DC-437D-BFB0-ABF89BF6A28F}" presName="text" presStyleLbl="fgAcc0" presStyleIdx="0" presStyleCnt="3">
        <dgm:presLayoutVars>
          <dgm:chPref val="3"/>
        </dgm:presLayoutVars>
      </dgm:prSet>
      <dgm:spPr/>
    </dgm:pt>
    <dgm:pt modelId="{0E9D899F-532C-4359-A0F6-DAE2BE959BBA}" type="pres">
      <dgm:prSet presAssocID="{6A51D1B4-98DC-437D-BFB0-ABF89BF6A28F}" presName="hierChild2" presStyleCnt="0"/>
      <dgm:spPr/>
    </dgm:pt>
    <dgm:pt modelId="{8DE04AAE-CD77-4F00-94CC-5D82E7166493}" type="pres">
      <dgm:prSet presAssocID="{0FF472D1-655D-4975-B238-A8046FCFBBA4}" presName="hierRoot1" presStyleCnt="0"/>
      <dgm:spPr/>
    </dgm:pt>
    <dgm:pt modelId="{4BF58B5F-CFAC-4595-93DE-03754C72420E}" type="pres">
      <dgm:prSet presAssocID="{0FF472D1-655D-4975-B238-A8046FCFBBA4}" presName="composite" presStyleCnt="0"/>
      <dgm:spPr/>
    </dgm:pt>
    <dgm:pt modelId="{A2795507-6571-4A0C-97ED-7D51AEA90EE7}" type="pres">
      <dgm:prSet presAssocID="{0FF472D1-655D-4975-B238-A8046FCFBBA4}" presName="background" presStyleLbl="node0" presStyleIdx="1" presStyleCnt="3"/>
      <dgm:spPr/>
    </dgm:pt>
    <dgm:pt modelId="{9C1709F1-CC4C-4CC6-8021-20175CF26761}" type="pres">
      <dgm:prSet presAssocID="{0FF472D1-655D-4975-B238-A8046FCFBBA4}" presName="text" presStyleLbl="fgAcc0" presStyleIdx="1" presStyleCnt="3">
        <dgm:presLayoutVars>
          <dgm:chPref val="3"/>
        </dgm:presLayoutVars>
      </dgm:prSet>
      <dgm:spPr/>
    </dgm:pt>
    <dgm:pt modelId="{F2852248-8E7A-470A-910F-CA2D177AD5EC}" type="pres">
      <dgm:prSet presAssocID="{0FF472D1-655D-4975-B238-A8046FCFBBA4}" presName="hierChild2" presStyleCnt="0"/>
      <dgm:spPr/>
    </dgm:pt>
    <dgm:pt modelId="{3B7487A1-DEB6-4811-968B-5C60EB98B0A1}" type="pres">
      <dgm:prSet presAssocID="{A8D05268-09EE-4F4B-90A6-DAF3667DF3CC}" presName="hierRoot1" presStyleCnt="0"/>
      <dgm:spPr/>
    </dgm:pt>
    <dgm:pt modelId="{EA4771EB-B586-4215-8921-A62005893EC4}" type="pres">
      <dgm:prSet presAssocID="{A8D05268-09EE-4F4B-90A6-DAF3667DF3CC}" presName="composite" presStyleCnt="0"/>
      <dgm:spPr/>
    </dgm:pt>
    <dgm:pt modelId="{4EF30434-EC76-4BDA-8930-4153E14F9CBB}" type="pres">
      <dgm:prSet presAssocID="{A8D05268-09EE-4F4B-90A6-DAF3667DF3CC}" presName="background" presStyleLbl="node0" presStyleIdx="2" presStyleCnt="3"/>
      <dgm:spPr/>
    </dgm:pt>
    <dgm:pt modelId="{38995EDE-FC58-422A-8759-063EF8EEE129}" type="pres">
      <dgm:prSet presAssocID="{A8D05268-09EE-4F4B-90A6-DAF3667DF3CC}" presName="text" presStyleLbl="fgAcc0" presStyleIdx="2" presStyleCnt="3">
        <dgm:presLayoutVars>
          <dgm:chPref val="3"/>
        </dgm:presLayoutVars>
      </dgm:prSet>
      <dgm:spPr/>
    </dgm:pt>
    <dgm:pt modelId="{4A6D6504-274E-4859-8506-2B392DDABD5E}" type="pres">
      <dgm:prSet presAssocID="{A8D05268-09EE-4F4B-90A6-DAF3667DF3CC}" presName="hierChild2" presStyleCnt="0"/>
      <dgm:spPr/>
    </dgm:pt>
  </dgm:ptLst>
  <dgm:cxnLst>
    <dgm:cxn modelId="{6EE52B06-701D-4C7C-80A5-F65C620D255F}" srcId="{346809F8-7838-4124-8CA2-85EEBD99C4E2}" destId="{A8D05268-09EE-4F4B-90A6-DAF3667DF3CC}" srcOrd="2" destOrd="0" parTransId="{8886249A-FC99-45C1-B875-BA689558D16F}" sibTransId="{CEDF142F-AF3B-4316-9D16-8669D6F51AD6}"/>
    <dgm:cxn modelId="{F9E8D826-EF3D-4195-94DB-B1946B3AE7A7}" srcId="{346809F8-7838-4124-8CA2-85EEBD99C4E2}" destId="{0FF472D1-655D-4975-B238-A8046FCFBBA4}" srcOrd="1" destOrd="0" parTransId="{A92B469B-38D5-4B68-BC7B-CFBF226A5806}" sibTransId="{A6552115-9352-4B4F-864C-33BD139C475C}"/>
    <dgm:cxn modelId="{8398EF62-84E4-4893-B8A6-D1C82E74738E}" type="presOf" srcId="{346809F8-7838-4124-8CA2-85EEBD99C4E2}" destId="{9BA85B2B-9C21-4443-BBEF-5C2B1AF5A6E3}" srcOrd="0" destOrd="0" presId="urn:microsoft.com/office/officeart/2005/8/layout/hierarchy1"/>
    <dgm:cxn modelId="{CE301472-E965-40B1-A320-2D0392A2442E}" type="presOf" srcId="{6A51D1B4-98DC-437D-BFB0-ABF89BF6A28F}" destId="{F167E833-342D-4589-8B57-EB35130EE87F}" srcOrd="0" destOrd="0" presId="urn:microsoft.com/office/officeart/2005/8/layout/hierarchy1"/>
    <dgm:cxn modelId="{FC4B1182-B46B-45AA-AC17-024D19139980}" type="presOf" srcId="{A8D05268-09EE-4F4B-90A6-DAF3667DF3CC}" destId="{38995EDE-FC58-422A-8759-063EF8EEE129}" srcOrd="0" destOrd="0" presId="urn:microsoft.com/office/officeart/2005/8/layout/hierarchy1"/>
    <dgm:cxn modelId="{01B673A4-FCB9-4D40-9B7D-DC27B0DB8C7C}" type="presOf" srcId="{0FF472D1-655D-4975-B238-A8046FCFBBA4}" destId="{9C1709F1-CC4C-4CC6-8021-20175CF26761}" srcOrd="0" destOrd="0" presId="urn:microsoft.com/office/officeart/2005/8/layout/hierarchy1"/>
    <dgm:cxn modelId="{188D75BF-E2E8-4C83-B843-F7E59485ED6C}" srcId="{346809F8-7838-4124-8CA2-85EEBD99C4E2}" destId="{6A51D1B4-98DC-437D-BFB0-ABF89BF6A28F}" srcOrd="0" destOrd="0" parTransId="{56887776-81AF-4A67-A832-54E04836DD5F}" sibTransId="{EE76360F-2FE0-4E0F-B8B9-7C199EF656AD}"/>
    <dgm:cxn modelId="{C604D482-D885-4618-9BBF-BE4DD4CE5DB8}" type="presParOf" srcId="{9BA85B2B-9C21-4443-BBEF-5C2B1AF5A6E3}" destId="{0BEEE905-17C9-4BC9-BFBC-8E9C9A358B3A}" srcOrd="0" destOrd="0" presId="urn:microsoft.com/office/officeart/2005/8/layout/hierarchy1"/>
    <dgm:cxn modelId="{C68C419C-7E98-4428-9E95-6C3780B5BE6C}" type="presParOf" srcId="{0BEEE905-17C9-4BC9-BFBC-8E9C9A358B3A}" destId="{443A910C-C282-491E-95D1-6692A873C142}" srcOrd="0" destOrd="0" presId="urn:microsoft.com/office/officeart/2005/8/layout/hierarchy1"/>
    <dgm:cxn modelId="{3F49BFD5-8029-4CF4-8344-F79E5161E268}" type="presParOf" srcId="{443A910C-C282-491E-95D1-6692A873C142}" destId="{F12399EE-522D-40BC-962D-442287462B21}" srcOrd="0" destOrd="0" presId="urn:microsoft.com/office/officeart/2005/8/layout/hierarchy1"/>
    <dgm:cxn modelId="{101A0585-6A19-4DE5-B40F-B546947ACE4A}" type="presParOf" srcId="{443A910C-C282-491E-95D1-6692A873C142}" destId="{F167E833-342D-4589-8B57-EB35130EE87F}" srcOrd="1" destOrd="0" presId="urn:microsoft.com/office/officeart/2005/8/layout/hierarchy1"/>
    <dgm:cxn modelId="{F5739B59-16D3-4FBB-A497-E64F8F3D0808}" type="presParOf" srcId="{0BEEE905-17C9-4BC9-BFBC-8E9C9A358B3A}" destId="{0E9D899F-532C-4359-A0F6-DAE2BE959BBA}" srcOrd="1" destOrd="0" presId="urn:microsoft.com/office/officeart/2005/8/layout/hierarchy1"/>
    <dgm:cxn modelId="{2260B947-5459-45AF-8890-367EBD0A8DBA}" type="presParOf" srcId="{9BA85B2B-9C21-4443-BBEF-5C2B1AF5A6E3}" destId="{8DE04AAE-CD77-4F00-94CC-5D82E7166493}" srcOrd="1" destOrd="0" presId="urn:microsoft.com/office/officeart/2005/8/layout/hierarchy1"/>
    <dgm:cxn modelId="{891704AD-67AD-4277-A2F6-0AD5A95D38B7}" type="presParOf" srcId="{8DE04AAE-CD77-4F00-94CC-5D82E7166493}" destId="{4BF58B5F-CFAC-4595-93DE-03754C72420E}" srcOrd="0" destOrd="0" presId="urn:microsoft.com/office/officeart/2005/8/layout/hierarchy1"/>
    <dgm:cxn modelId="{9606A401-31A9-43DF-913C-0AB023679588}" type="presParOf" srcId="{4BF58B5F-CFAC-4595-93DE-03754C72420E}" destId="{A2795507-6571-4A0C-97ED-7D51AEA90EE7}" srcOrd="0" destOrd="0" presId="urn:microsoft.com/office/officeart/2005/8/layout/hierarchy1"/>
    <dgm:cxn modelId="{C3045D80-8A08-44A2-95B7-253E5F525CB3}" type="presParOf" srcId="{4BF58B5F-CFAC-4595-93DE-03754C72420E}" destId="{9C1709F1-CC4C-4CC6-8021-20175CF26761}" srcOrd="1" destOrd="0" presId="urn:microsoft.com/office/officeart/2005/8/layout/hierarchy1"/>
    <dgm:cxn modelId="{AB8FAECC-3A42-44DE-ADAE-B1949A1AD0E5}" type="presParOf" srcId="{8DE04AAE-CD77-4F00-94CC-5D82E7166493}" destId="{F2852248-8E7A-470A-910F-CA2D177AD5EC}" srcOrd="1" destOrd="0" presId="urn:microsoft.com/office/officeart/2005/8/layout/hierarchy1"/>
    <dgm:cxn modelId="{A91B29FB-0B45-42B0-BD35-D1D775CADF7B}" type="presParOf" srcId="{9BA85B2B-9C21-4443-BBEF-5C2B1AF5A6E3}" destId="{3B7487A1-DEB6-4811-968B-5C60EB98B0A1}" srcOrd="2" destOrd="0" presId="urn:microsoft.com/office/officeart/2005/8/layout/hierarchy1"/>
    <dgm:cxn modelId="{B0FA570C-DCBA-4205-AE00-E43CAA663BEB}" type="presParOf" srcId="{3B7487A1-DEB6-4811-968B-5C60EB98B0A1}" destId="{EA4771EB-B586-4215-8921-A62005893EC4}" srcOrd="0" destOrd="0" presId="urn:microsoft.com/office/officeart/2005/8/layout/hierarchy1"/>
    <dgm:cxn modelId="{C4EC89C6-86F9-4705-B948-4FB7C37E9DE3}" type="presParOf" srcId="{EA4771EB-B586-4215-8921-A62005893EC4}" destId="{4EF30434-EC76-4BDA-8930-4153E14F9CBB}" srcOrd="0" destOrd="0" presId="urn:microsoft.com/office/officeart/2005/8/layout/hierarchy1"/>
    <dgm:cxn modelId="{A0F0EA1A-879D-4FE1-BDDE-1BB6DB5B32FA}" type="presParOf" srcId="{EA4771EB-B586-4215-8921-A62005893EC4}" destId="{38995EDE-FC58-422A-8759-063EF8EEE129}" srcOrd="1" destOrd="0" presId="urn:microsoft.com/office/officeart/2005/8/layout/hierarchy1"/>
    <dgm:cxn modelId="{308F3D4F-479A-4930-9620-F3BDB2C936EB}" type="presParOf" srcId="{3B7487A1-DEB6-4811-968B-5C60EB98B0A1}" destId="{4A6D6504-274E-4859-8506-2B392DDABD5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C1CE2-C00B-4204-BFF4-C63796C38488}">
      <dsp:nvSpPr>
        <dsp:cNvPr id="0" name=""/>
        <dsp:cNvSpPr/>
      </dsp:nvSpPr>
      <dsp:spPr>
        <a:xfrm>
          <a:off x="925095" y="426662"/>
          <a:ext cx="722197" cy="7221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F7231-FFE6-48FB-8991-38DF87E2FF7B}">
      <dsp:nvSpPr>
        <dsp:cNvPr id="0" name=""/>
        <dsp:cNvSpPr/>
      </dsp:nvSpPr>
      <dsp:spPr>
        <a:xfrm>
          <a:off x="483752" y="1420418"/>
          <a:ext cx="1604882" cy="6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AI works by</a:t>
          </a:r>
        </a:p>
      </dsp:txBody>
      <dsp:txXfrm>
        <a:off x="483752" y="1420418"/>
        <a:ext cx="1604882" cy="641953"/>
      </dsp:txXfrm>
    </dsp:sp>
    <dsp:sp modelId="{C49B2A15-046A-48B2-89F7-F3DF6FF11851}">
      <dsp:nvSpPr>
        <dsp:cNvPr id="0" name=""/>
        <dsp:cNvSpPr/>
      </dsp:nvSpPr>
      <dsp:spPr>
        <a:xfrm>
          <a:off x="2810832" y="426662"/>
          <a:ext cx="722197" cy="7221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57E3D0-3F9F-4EBF-9AE5-7FF9565C47F0}">
      <dsp:nvSpPr>
        <dsp:cNvPr id="0" name=""/>
        <dsp:cNvSpPr/>
      </dsp:nvSpPr>
      <dsp:spPr>
        <a:xfrm>
          <a:off x="2369489" y="1420418"/>
          <a:ext cx="1604882" cy="6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Learning from large amounts of data.</a:t>
          </a:r>
        </a:p>
      </dsp:txBody>
      <dsp:txXfrm>
        <a:off x="2369489" y="1420418"/>
        <a:ext cx="1604882" cy="641953"/>
      </dsp:txXfrm>
    </dsp:sp>
    <dsp:sp modelId="{FB66EED8-4EC0-42B4-905C-AEF2FAB98F0D}">
      <dsp:nvSpPr>
        <dsp:cNvPr id="0" name=""/>
        <dsp:cNvSpPr/>
      </dsp:nvSpPr>
      <dsp:spPr>
        <a:xfrm>
          <a:off x="4696570" y="426662"/>
          <a:ext cx="722197" cy="7221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24BB6E-71EE-4F4E-9CC2-70E3335BEBAF}">
      <dsp:nvSpPr>
        <dsp:cNvPr id="0" name=""/>
        <dsp:cNvSpPr/>
      </dsp:nvSpPr>
      <dsp:spPr>
        <a:xfrm>
          <a:off x="4255227" y="1420418"/>
          <a:ext cx="1604882" cy="6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Using algorithms to identify patterns in the data.</a:t>
          </a:r>
        </a:p>
      </dsp:txBody>
      <dsp:txXfrm>
        <a:off x="4255227" y="1420418"/>
        <a:ext cx="1604882" cy="641953"/>
      </dsp:txXfrm>
    </dsp:sp>
    <dsp:sp modelId="{30718F2B-3F83-4780-A44C-1BB6D519E042}">
      <dsp:nvSpPr>
        <dsp:cNvPr id="0" name=""/>
        <dsp:cNvSpPr/>
      </dsp:nvSpPr>
      <dsp:spPr>
        <a:xfrm>
          <a:off x="6582307" y="426662"/>
          <a:ext cx="722197" cy="7221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39038-65C8-4BC3-847B-34E8EB2ACE17}">
      <dsp:nvSpPr>
        <dsp:cNvPr id="0" name=""/>
        <dsp:cNvSpPr/>
      </dsp:nvSpPr>
      <dsp:spPr>
        <a:xfrm>
          <a:off x="6140964" y="1420418"/>
          <a:ext cx="1604882" cy="6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Making predictions or decisions based on these patterns.</a:t>
          </a:r>
        </a:p>
      </dsp:txBody>
      <dsp:txXfrm>
        <a:off x="6140964" y="1420418"/>
        <a:ext cx="1604882" cy="641953"/>
      </dsp:txXfrm>
    </dsp:sp>
    <dsp:sp modelId="{07C0C17E-AF9B-4F03-AF54-9D4F5F3AFA82}">
      <dsp:nvSpPr>
        <dsp:cNvPr id="0" name=""/>
        <dsp:cNvSpPr/>
      </dsp:nvSpPr>
      <dsp:spPr>
        <a:xfrm>
          <a:off x="3753701" y="2463591"/>
          <a:ext cx="722197" cy="7221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2DA3A-D26C-46D5-8102-F367E45ADBC7}">
      <dsp:nvSpPr>
        <dsp:cNvPr id="0" name=""/>
        <dsp:cNvSpPr/>
      </dsp:nvSpPr>
      <dsp:spPr>
        <a:xfrm>
          <a:off x="3312358" y="3457346"/>
          <a:ext cx="1604882" cy="6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Think of it as teaching a computer by showing it many examples.</a:t>
          </a:r>
        </a:p>
      </dsp:txBody>
      <dsp:txXfrm>
        <a:off x="3312358" y="3457346"/>
        <a:ext cx="1604882" cy="641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E9543-B293-41D2-AA72-CD2C2FFDA05D}">
      <dsp:nvSpPr>
        <dsp:cNvPr id="0" name=""/>
        <dsp:cNvSpPr/>
      </dsp:nvSpPr>
      <dsp:spPr>
        <a:xfrm>
          <a:off x="0" y="1783"/>
          <a:ext cx="4773168"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047A6-1BDB-4DF4-8CAA-7A471B812A3F}">
      <dsp:nvSpPr>
        <dsp:cNvPr id="0" name=""/>
        <dsp:cNvSpPr/>
      </dsp:nvSpPr>
      <dsp:spPr>
        <a:xfrm>
          <a:off x="229911" y="172791"/>
          <a:ext cx="418020" cy="4180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182AD1-D6B2-4F2B-BD23-51E4EAB8668E}">
      <dsp:nvSpPr>
        <dsp:cNvPr id="0" name=""/>
        <dsp:cNvSpPr/>
      </dsp:nvSpPr>
      <dsp:spPr>
        <a:xfrm>
          <a:off x="877842" y="1783"/>
          <a:ext cx="3895325"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dirty="0"/>
            <a:t>AI is all around us! Some examples include</a:t>
          </a:r>
        </a:p>
      </dsp:txBody>
      <dsp:txXfrm>
        <a:off x="877842" y="1783"/>
        <a:ext cx="3895325" cy="760036"/>
      </dsp:txXfrm>
    </dsp:sp>
    <dsp:sp modelId="{435E2EDC-1523-4ECC-AA7A-EE908710A736}">
      <dsp:nvSpPr>
        <dsp:cNvPr id="0" name=""/>
        <dsp:cNvSpPr/>
      </dsp:nvSpPr>
      <dsp:spPr>
        <a:xfrm>
          <a:off x="0" y="951829"/>
          <a:ext cx="4773168"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AA16B-0ABD-48A5-9771-FED43B4A702F}">
      <dsp:nvSpPr>
        <dsp:cNvPr id="0" name=""/>
        <dsp:cNvSpPr/>
      </dsp:nvSpPr>
      <dsp:spPr>
        <a:xfrm>
          <a:off x="229911" y="1122837"/>
          <a:ext cx="418020" cy="4180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ABC8FD-7236-4CE8-AB19-0AFEB7E62899}">
      <dsp:nvSpPr>
        <dsp:cNvPr id="0" name=""/>
        <dsp:cNvSpPr/>
      </dsp:nvSpPr>
      <dsp:spPr>
        <a:xfrm>
          <a:off x="877842" y="951829"/>
          <a:ext cx="3895325"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dirty="0"/>
            <a:t>Virtual assistants like Siri, Alexa, or Google Assistant.</a:t>
          </a:r>
        </a:p>
      </dsp:txBody>
      <dsp:txXfrm>
        <a:off x="877842" y="951829"/>
        <a:ext cx="3895325" cy="760036"/>
      </dsp:txXfrm>
    </dsp:sp>
    <dsp:sp modelId="{E8CAC9CF-52D4-45D7-BC20-1B7433585704}">
      <dsp:nvSpPr>
        <dsp:cNvPr id="0" name=""/>
        <dsp:cNvSpPr/>
      </dsp:nvSpPr>
      <dsp:spPr>
        <a:xfrm>
          <a:off x="0" y="1901874"/>
          <a:ext cx="4773168"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4D4966-3834-47C6-A77D-B0EC15F57199}">
      <dsp:nvSpPr>
        <dsp:cNvPr id="0" name=""/>
        <dsp:cNvSpPr/>
      </dsp:nvSpPr>
      <dsp:spPr>
        <a:xfrm>
          <a:off x="229911" y="2072883"/>
          <a:ext cx="418020" cy="4180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CA4B24-F72A-408A-846A-D357BCEF0584}">
      <dsp:nvSpPr>
        <dsp:cNvPr id="0" name=""/>
        <dsp:cNvSpPr/>
      </dsp:nvSpPr>
      <dsp:spPr>
        <a:xfrm>
          <a:off x="877842" y="1901874"/>
          <a:ext cx="3895325"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dirty="0"/>
            <a:t>Movie and song recommendations on Netflix and Spotify.</a:t>
          </a:r>
        </a:p>
      </dsp:txBody>
      <dsp:txXfrm>
        <a:off x="877842" y="1901874"/>
        <a:ext cx="3895325" cy="760036"/>
      </dsp:txXfrm>
    </dsp:sp>
    <dsp:sp modelId="{F127B48C-2BDF-41C8-9ACB-2767C6DBC7FC}">
      <dsp:nvSpPr>
        <dsp:cNvPr id="0" name=""/>
        <dsp:cNvSpPr/>
      </dsp:nvSpPr>
      <dsp:spPr>
        <a:xfrm>
          <a:off x="0" y="2851920"/>
          <a:ext cx="4773168"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AFE27-5DDF-4FE5-9A43-D84267FCEBB5}">
      <dsp:nvSpPr>
        <dsp:cNvPr id="0" name=""/>
        <dsp:cNvSpPr/>
      </dsp:nvSpPr>
      <dsp:spPr>
        <a:xfrm>
          <a:off x="229911" y="3022928"/>
          <a:ext cx="418020" cy="4180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420AA0-919B-451C-99D5-2F9C5CB4C4CA}">
      <dsp:nvSpPr>
        <dsp:cNvPr id="0" name=""/>
        <dsp:cNvSpPr/>
      </dsp:nvSpPr>
      <dsp:spPr>
        <a:xfrm>
          <a:off x="877842" y="2851920"/>
          <a:ext cx="3895325"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dirty="0"/>
            <a:t>Self-driving cars that navigate roads safely.</a:t>
          </a:r>
        </a:p>
      </dsp:txBody>
      <dsp:txXfrm>
        <a:off x="877842" y="2851920"/>
        <a:ext cx="3895325" cy="760036"/>
      </dsp:txXfrm>
    </dsp:sp>
    <dsp:sp modelId="{707D5FAA-05A1-4497-8BE4-DD9B1A9C5E1F}">
      <dsp:nvSpPr>
        <dsp:cNvPr id="0" name=""/>
        <dsp:cNvSpPr/>
      </dsp:nvSpPr>
      <dsp:spPr>
        <a:xfrm>
          <a:off x="0" y="3801966"/>
          <a:ext cx="4773168"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0DBAB-3C49-420D-BE57-2268A63917E2}">
      <dsp:nvSpPr>
        <dsp:cNvPr id="0" name=""/>
        <dsp:cNvSpPr/>
      </dsp:nvSpPr>
      <dsp:spPr>
        <a:xfrm>
          <a:off x="229911" y="3972974"/>
          <a:ext cx="418020" cy="4180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46EE30-E919-4983-91BB-15E3F70D1C12}">
      <dsp:nvSpPr>
        <dsp:cNvPr id="0" name=""/>
        <dsp:cNvSpPr/>
      </dsp:nvSpPr>
      <dsp:spPr>
        <a:xfrm>
          <a:off x="877842" y="3801966"/>
          <a:ext cx="3895325"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dirty="0"/>
            <a:t>Smart home devices like thermostats that adjust automatically.</a:t>
          </a:r>
        </a:p>
      </dsp:txBody>
      <dsp:txXfrm>
        <a:off x="877842" y="3801966"/>
        <a:ext cx="3895325" cy="760036"/>
      </dsp:txXfrm>
    </dsp:sp>
    <dsp:sp modelId="{A9DDFA7B-D27C-466D-B69F-9ECA00AA10EB}">
      <dsp:nvSpPr>
        <dsp:cNvPr id="0" name=""/>
        <dsp:cNvSpPr/>
      </dsp:nvSpPr>
      <dsp:spPr>
        <a:xfrm>
          <a:off x="0" y="4752011"/>
          <a:ext cx="4773168"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D0055A-0864-4153-9622-320365D55C20}">
      <dsp:nvSpPr>
        <dsp:cNvPr id="0" name=""/>
        <dsp:cNvSpPr/>
      </dsp:nvSpPr>
      <dsp:spPr>
        <a:xfrm>
          <a:off x="229911" y="4923020"/>
          <a:ext cx="418020" cy="4180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5EE4DA-85AA-4CC2-88B1-1DFFA387B777}">
      <dsp:nvSpPr>
        <dsp:cNvPr id="0" name=""/>
        <dsp:cNvSpPr/>
      </dsp:nvSpPr>
      <dsp:spPr>
        <a:xfrm>
          <a:off x="877842" y="4752011"/>
          <a:ext cx="3895325"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dirty="0"/>
            <a:t>Chatbots that answer your questions online.</a:t>
          </a:r>
        </a:p>
      </dsp:txBody>
      <dsp:txXfrm>
        <a:off x="877842" y="4752011"/>
        <a:ext cx="3895325" cy="760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03B13-14E9-41E4-A0A1-0F2AEDF7D740}">
      <dsp:nvSpPr>
        <dsp:cNvPr id="0" name=""/>
        <dsp:cNvSpPr/>
      </dsp:nvSpPr>
      <dsp:spPr>
        <a:xfrm>
          <a:off x="0" y="231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870F2-0EEC-4C0D-A9C8-5FD16C37F8CC}">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93FD00-A340-4F30-8819-333ED58A0DB2}">
      <dsp:nvSpPr>
        <dsp:cNvPr id="0" name=""/>
        <dsp:cNvSpPr/>
      </dsp:nvSpPr>
      <dsp:spPr>
        <a:xfrm>
          <a:off x="1357965" y="231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100000"/>
            </a:lnSpc>
            <a:spcBef>
              <a:spcPct val="0"/>
            </a:spcBef>
            <a:spcAft>
              <a:spcPct val="35000"/>
            </a:spcAft>
            <a:buNone/>
          </a:pPr>
          <a:r>
            <a:rPr lang="en-US" sz="1700" kern="1200"/>
            <a:t>Reactive Machines: AI that reacts to inputs without memory, like chess-playing AI.</a:t>
          </a:r>
        </a:p>
      </dsp:txBody>
      <dsp:txXfrm>
        <a:off x="1357965" y="2319"/>
        <a:ext cx="3325983" cy="1175727"/>
      </dsp:txXfrm>
    </dsp:sp>
    <dsp:sp modelId="{24CD650C-871F-4942-A675-EA54FE88BE38}">
      <dsp:nvSpPr>
        <dsp:cNvPr id="0" name=""/>
        <dsp:cNvSpPr/>
      </dsp:nvSpPr>
      <dsp:spPr>
        <a:xfrm>
          <a:off x="0" y="147197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A549A-9318-451A-A3E2-783667D85815}">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66F8FD-177A-4F7B-AFB3-3374BCD043C8}">
      <dsp:nvSpPr>
        <dsp:cNvPr id="0" name=""/>
        <dsp:cNvSpPr/>
      </dsp:nvSpPr>
      <dsp:spPr>
        <a:xfrm>
          <a:off x="1357965" y="147197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100000"/>
            </a:lnSpc>
            <a:spcBef>
              <a:spcPct val="0"/>
            </a:spcBef>
            <a:spcAft>
              <a:spcPct val="35000"/>
            </a:spcAft>
            <a:buNone/>
          </a:pPr>
          <a:r>
            <a:rPr lang="en-US" sz="1700" kern="1200"/>
            <a:t>Limited Memory: AI that uses past data for decision-making, like self-driving cars.</a:t>
          </a:r>
        </a:p>
      </dsp:txBody>
      <dsp:txXfrm>
        <a:off x="1357965" y="1471979"/>
        <a:ext cx="3325983" cy="1175727"/>
      </dsp:txXfrm>
    </dsp:sp>
    <dsp:sp modelId="{2ACECDFD-18FF-486A-A85E-4789AE54AFD2}">
      <dsp:nvSpPr>
        <dsp:cNvPr id="0" name=""/>
        <dsp:cNvSpPr/>
      </dsp:nvSpPr>
      <dsp:spPr>
        <a:xfrm>
          <a:off x="0" y="294163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CA3B2-77D3-4C60-AE6A-E20989478A39}">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577B63-1A3A-4B52-B5BF-FDCEF225B3E3}">
      <dsp:nvSpPr>
        <dsp:cNvPr id="0" name=""/>
        <dsp:cNvSpPr/>
      </dsp:nvSpPr>
      <dsp:spPr>
        <a:xfrm>
          <a:off x="1357965" y="294163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100000"/>
            </a:lnSpc>
            <a:spcBef>
              <a:spcPct val="0"/>
            </a:spcBef>
            <a:spcAft>
              <a:spcPct val="35000"/>
            </a:spcAft>
            <a:buNone/>
          </a:pPr>
          <a:r>
            <a:rPr lang="en-US" sz="1700" kern="1200"/>
            <a:t>Theory of Mind: Hypothetical AI that understands emotions and social interactions.</a:t>
          </a:r>
        </a:p>
      </dsp:txBody>
      <dsp:txXfrm>
        <a:off x="1357965" y="2941639"/>
        <a:ext cx="3325983" cy="1175727"/>
      </dsp:txXfrm>
    </dsp:sp>
    <dsp:sp modelId="{B91DF86B-D6C1-4C34-9327-E30760F12CC4}">
      <dsp:nvSpPr>
        <dsp:cNvPr id="0" name=""/>
        <dsp:cNvSpPr/>
      </dsp:nvSpPr>
      <dsp:spPr>
        <a:xfrm>
          <a:off x="0" y="441129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DA370-BB3B-4C52-9156-485D58B09A44}">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0720A6-83DF-438C-B6AE-B70E3624E7AB}">
      <dsp:nvSpPr>
        <dsp:cNvPr id="0" name=""/>
        <dsp:cNvSpPr/>
      </dsp:nvSpPr>
      <dsp:spPr>
        <a:xfrm>
          <a:off x="1357965" y="441129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100000"/>
            </a:lnSpc>
            <a:spcBef>
              <a:spcPct val="0"/>
            </a:spcBef>
            <a:spcAft>
              <a:spcPct val="35000"/>
            </a:spcAft>
            <a:buNone/>
          </a:pPr>
          <a:r>
            <a:rPr lang="en-US" sz="1700" kern="1200"/>
            <a:t>Self-aware AI: Future AI with consciousness and self-awareness (currently speculative).</a:t>
          </a:r>
        </a:p>
      </dsp:txBody>
      <dsp:txXfrm>
        <a:off x="1357965" y="4411299"/>
        <a:ext cx="3325983" cy="11757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010BA-A82B-4ABC-8CC6-C42881BBD506}">
      <dsp:nvSpPr>
        <dsp:cNvPr id="0" name=""/>
        <dsp:cNvSpPr/>
      </dsp:nvSpPr>
      <dsp:spPr>
        <a:xfrm>
          <a:off x="750914" y="1203373"/>
          <a:ext cx="1081248" cy="1081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300AFD-2804-4435-B07F-C089CB5E2174}">
      <dsp:nvSpPr>
        <dsp:cNvPr id="0" name=""/>
        <dsp:cNvSpPr/>
      </dsp:nvSpPr>
      <dsp:spPr>
        <a:xfrm>
          <a:off x="90151" y="260258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1. Supervised Learning</a:t>
          </a:r>
        </a:p>
      </dsp:txBody>
      <dsp:txXfrm>
        <a:off x="90151" y="2602589"/>
        <a:ext cx="2402775" cy="720000"/>
      </dsp:txXfrm>
    </dsp:sp>
    <dsp:sp modelId="{6B82B90A-2773-42C7-91EC-77402CBA4154}">
      <dsp:nvSpPr>
        <dsp:cNvPr id="0" name=""/>
        <dsp:cNvSpPr/>
      </dsp:nvSpPr>
      <dsp:spPr>
        <a:xfrm>
          <a:off x="3574175" y="1203373"/>
          <a:ext cx="1081248" cy="1081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F4071-38A4-49C6-8BE9-9F298C7DBF9F}">
      <dsp:nvSpPr>
        <dsp:cNvPr id="0" name=""/>
        <dsp:cNvSpPr/>
      </dsp:nvSpPr>
      <dsp:spPr>
        <a:xfrm>
          <a:off x="2913412" y="260258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2. Unsupervised Learning</a:t>
          </a:r>
        </a:p>
      </dsp:txBody>
      <dsp:txXfrm>
        <a:off x="2913412" y="2602589"/>
        <a:ext cx="2402775" cy="720000"/>
      </dsp:txXfrm>
    </dsp:sp>
    <dsp:sp modelId="{379A4758-C052-456C-98FB-26C223E2A0A2}">
      <dsp:nvSpPr>
        <dsp:cNvPr id="0" name=""/>
        <dsp:cNvSpPr/>
      </dsp:nvSpPr>
      <dsp:spPr>
        <a:xfrm>
          <a:off x="6397436" y="1203373"/>
          <a:ext cx="1081248" cy="1081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4F1AD-E3AE-4AB2-BDFE-CB3CB05FA8F7}">
      <dsp:nvSpPr>
        <dsp:cNvPr id="0" name=""/>
        <dsp:cNvSpPr/>
      </dsp:nvSpPr>
      <dsp:spPr>
        <a:xfrm>
          <a:off x="5736673" y="260258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3. Reinforcement Learning</a:t>
          </a:r>
        </a:p>
      </dsp:txBody>
      <dsp:txXfrm>
        <a:off x="5736673" y="2602589"/>
        <a:ext cx="2402775"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2C03D-4E66-4A8A-8A26-ABA613DA60C7}">
      <dsp:nvSpPr>
        <dsp:cNvPr id="0" name=""/>
        <dsp:cNvSpPr/>
      </dsp:nvSpPr>
      <dsp:spPr>
        <a:xfrm>
          <a:off x="0" y="682"/>
          <a:ext cx="4683949"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E9C02-A451-4590-A6EF-63707B0FCDD4}">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FD1966-1F7B-4668-8897-DE83A39A73B3}">
      <dsp:nvSpPr>
        <dsp:cNvPr id="0" name=""/>
        <dsp:cNvSpPr/>
      </dsp:nvSpPr>
      <dsp:spPr>
        <a:xfrm>
          <a:off x="1844034" y="682"/>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US" sz="2500" kern="1200"/>
            <a:t>1. Convolutional Neural Networks (CNNs)</a:t>
          </a:r>
        </a:p>
      </dsp:txBody>
      <dsp:txXfrm>
        <a:off x="1844034" y="682"/>
        <a:ext cx="2839914" cy="1596566"/>
      </dsp:txXfrm>
    </dsp:sp>
    <dsp:sp modelId="{9B4A7041-ABB6-4047-9494-657935696591}">
      <dsp:nvSpPr>
        <dsp:cNvPr id="0" name=""/>
        <dsp:cNvSpPr/>
      </dsp:nvSpPr>
      <dsp:spPr>
        <a:xfrm>
          <a:off x="0" y="1996390"/>
          <a:ext cx="4683949"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1E4CF-23C5-4159-A16F-A4BC56FEEF44}">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4B0E66-D662-4F23-97C9-EFE435CF2964}">
      <dsp:nvSpPr>
        <dsp:cNvPr id="0" name=""/>
        <dsp:cNvSpPr/>
      </dsp:nvSpPr>
      <dsp:spPr>
        <a:xfrm>
          <a:off x="1844034" y="1996390"/>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US" sz="2500" kern="1200"/>
            <a:t>2. Recurrent Neural Networks (RNNs)</a:t>
          </a:r>
        </a:p>
      </dsp:txBody>
      <dsp:txXfrm>
        <a:off x="1844034" y="1996390"/>
        <a:ext cx="2839914" cy="1596566"/>
      </dsp:txXfrm>
    </dsp:sp>
    <dsp:sp modelId="{B1844F73-1510-478C-8CC4-C31EB2C3C5B3}">
      <dsp:nvSpPr>
        <dsp:cNvPr id="0" name=""/>
        <dsp:cNvSpPr/>
      </dsp:nvSpPr>
      <dsp:spPr>
        <a:xfrm>
          <a:off x="0" y="3992098"/>
          <a:ext cx="4683949"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97F3D-0DEE-4A37-97DF-B0A57F5815DB}">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2A78DD-1BDF-40D3-A145-A43AC5EA1BD6}">
      <dsp:nvSpPr>
        <dsp:cNvPr id="0" name=""/>
        <dsp:cNvSpPr/>
      </dsp:nvSpPr>
      <dsp:spPr>
        <a:xfrm>
          <a:off x="1844034" y="3992098"/>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US" sz="2500" kern="1200"/>
            <a:t>3. Generative Adversarial Networks (GANs)</a:t>
          </a:r>
        </a:p>
      </dsp:txBody>
      <dsp:txXfrm>
        <a:off x="1844034" y="3992098"/>
        <a:ext cx="2839914" cy="15965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F6BBE-4B5C-4223-BC26-5B14BF9453C4}">
      <dsp:nvSpPr>
        <dsp:cNvPr id="0" name=""/>
        <dsp:cNvSpPr/>
      </dsp:nvSpPr>
      <dsp:spPr>
        <a:xfrm>
          <a:off x="0" y="2288"/>
          <a:ext cx="4773168"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809874-88AD-4BCD-9E67-206F35C89DF7}">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BAF2D5-15F2-45EE-9BE5-3721F9B60939}">
      <dsp:nvSpPr>
        <dsp:cNvPr id="0" name=""/>
        <dsp:cNvSpPr/>
      </dsp:nvSpPr>
      <dsp:spPr>
        <a:xfrm>
          <a:off x="1339618" y="2288"/>
          <a:ext cx="3433549"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dirty="0"/>
            <a:t>Machine Learning processes large datasets to</a:t>
          </a:r>
        </a:p>
      </dsp:txBody>
      <dsp:txXfrm>
        <a:off x="1339618" y="2288"/>
        <a:ext cx="3433549" cy="1159843"/>
      </dsp:txXfrm>
    </dsp:sp>
    <dsp:sp modelId="{AB1BBD15-8C66-4BB8-8462-A20B671C788D}">
      <dsp:nvSpPr>
        <dsp:cNvPr id="0" name=""/>
        <dsp:cNvSpPr/>
      </dsp:nvSpPr>
      <dsp:spPr>
        <a:xfrm>
          <a:off x="0" y="1452092"/>
          <a:ext cx="4773168"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DEE677-24A0-4116-AE95-0ED768D23236}">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786E97-E27D-41D5-8D01-9412BE713838}">
      <dsp:nvSpPr>
        <dsp:cNvPr id="0" name=""/>
        <dsp:cNvSpPr/>
      </dsp:nvSpPr>
      <dsp:spPr>
        <a:xfrm>
          <a:off x="1339618" y="1452092"/>
          <a:ext cx="3433549"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dirty="0"/>
            <a:t>Identify patterns and trends</a:t>
          </a:r>
        </a:p>
      </dsp:txBody>
      <dsp:txXfrm>
        <a:off x="1339618" y="1452092"/>
        <a:ext cx="3433549" cy="1159843"/>
      </dsp:txXfrm>
    </dsp:sp>
    <dsp:sp modelId="{F8C4AEE7-EF2A-4FBC-884D-25B34CD0F54E}">
      <dsp:nvSpPr>
        <dsp:cNvPr id="0" name=""/>
        <dsp:cNvSpPr/>
      </dsp:nvSpPr>
      <dsp:spPr>
        <a:xfrm>
          <a:off x="0" y="2901896"/>
          <a:ext cx="4773168"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40BB5-D651-43CA-9C18-50CF85C44EBD}">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38ACA8-E628-4AF8-9FA0-E62EC08E7463}">
      <dsp:nvSpPr>
        <dsp:cNvPr id="0" name=""/>
        <dsp:cNvSpPr/>
      </dsp:nvSpPr>
      <dsp:spPr>
        <a:xfrm>
          <a:off x="1339618" y="2901896"/>
          <a:ext cx="3433549"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dirty="0"/>
            <a:t>Reduce errors in diagnosis</a:t>
          </a:r>
        </a:p>
      </dsp:txBody>
      <dsp:txXfrm>
        <a:off x="1339618" y="2901896"/>
        <a:ext cx="3433549" cy="1159843"/>
      </dsp:txXfrm>
    </dsp:sp>
    <dsp:sp modelId="{149C8C1B-4179-4F16-BBBB-326AB39BECF1}">
      <dsp:nvSpPr>
        <dsp:cNvPr id="0" name=""/>
        <dsp:cNvSpPr/>
      </dsp:nvSpPr>
      <dsp:spPr>
        <a:xfrm>
          <a:off x="0" y="4351700"/>
          <a:ext cx="4773168"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A8D6E-8D9A-4557-B48A-B77B4A303139}">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718243-4831-47A5-B941-1AA0FDB39D6F}">
      <dsp:nvSpPr>
        <dsp:cNvPr id="0" name=""/>
        <dsp:cNvSpPr/>
      </dsp:nvSpPr>
      <dsp:spPr>
        <a:xfrm>
          <a:off x="1339618" y="4351700"/>
          <a:ext cx="3433549"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dirty="0"/>
            <a:t>Provide actionable insights</a:t>
          </a:r>
        </a:p>
      </dsp:txBody>
      <dsp:txXfrm>
        <a:off x="1339618" y="4351700"/>
        <a:ext cx="3433549" cy="11598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C896B-27B0-44E7-A088-B7207E2A3332}">
      <dsp:nvSpPr>
        <dsp:cNvPr id="0" name=""/>
        <dsp:cNvSpPr/>
      </dsp:nvSpPr>
      <dsp:spPr>
        <a:xfrm>
          <a:off x="537299" y="136220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7B48F-C8F2-40EA-9FC1-DD22D8DD0418}">
      <dsp:nvSpPr>
        <dsp:cNvPr id="0" name=""/>
        <dsp:cNvSpPr/>
      </dsp:nvSpPr>
      <dsp:spPr>
        <a:xfrm>
          <a:off x="42299"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Deep Learning excels in analyzing complex medical data</a:t>
          </a:r>
        </a:p>
      </dsp:txBody>
      <dsp:txXfrm>
        <a:off x="42299" y="2443760"/>
        <a:ext cx="1800000" cy="720000"/>
      </dsp:txXfrm>
    </dsp:sp>
    <dsp:sp modelId="{D60354CE-CC68-4B6B-8DCA-0E20273CB458}">
      <dsp:nvSpPr>
        <dsp:cNvPr id="0" name=""/>
        <dsp:cNvSpPr/>
      </dsp:nvSpPr>
      <dsp:spPr>
        <a:xfrm>
          <a:off x="2652300" y="136220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20247-896E-417E-9EA4-CEB5185092D7}">
      <dsp:nvSpPr>
        <dsp:cNvPr id="0" name=""/>
        <dsp:cNvSpPr/>
      </dsp:nvSpPr>
      <dsp:spPr>
        <a:xfrm>
          <a:off x="2157300"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Medical imaging (X-rays, MRIs)</a:t>
          </a:r>
        </a:p>
      </dsp:txBody>
      <dsp:txXfrm>
        <a:off x="2157300" y="2443760"/>
        <a:ext cx="1800000" cy="720000"/>
      </dsp:txXfrm>
    </dsp:sp>
    <dsp:sp modelId="{EA2BAC5C-7516-41F4-8855-9ABF46812AF9}">
      <dsp:nvSpPr>
        <dsp:cNvPr id="0" name=""/>
        <dsp:cNvSpPr/>
      </dsp:nvSpPr>
      <dsp:spPr>
        <a:xfrm>
          <a:off x="4767300" y="136220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17235-102C-4300-A802-9738F2C0A349}">
      <dsp:nvSpPr>
        <dsp:cNvPr id="0" name=""/>
        <dsp:cNvSpPr/>
      </dsp:nvSpPr>
      <dsp:spPr>
        <a:xfrm>
          <a:off x="4272300"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Genomics and proteomics data</a:t>
          </a:r>
        </a:p>
      </dsp:txBody>
      <dsp:txXfrm>
        <a:off x="4272300" y="2443760"/>
        <a:ext cx="1800000" cy="720000"/>
      </dsp:txXfrm>
    </dsp:sp>
    <dsp:sp modelId="{97DAF7DC-F089-4503-B4F2-8A96D20498CF}">
      <dsp:nvSpPr>
        <dsp:cNvPr id="0" name=""/>
        <dsp:cNvSpPr/>
      </dsp:nvSpPr>
      <dsp:spPr>
        <a:xfrm>
          <a:off x="6882300" y="136220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350B3-E079-4E85-8F61-A1422A615CA4}">
      <dsp:nvSpPr>
        <dsp:cNvPr id="0" name=""/>
        <dsp:cNvSpPr/>
      </dsp:nvSpPr>
      <dsp:spPr>
        <a:xfrm>
          <a:off x="6387300"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Early disease detection.</a:t>
          </a:r>
        </a:p>
      </dsp:txBody>
      <dsp:txXfrm>
        <a:off x="6387300" y="2443760"/>
        <a:ext cx="18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CF9BE-8AEA-48E3-AE68-9F1795FAB5AD}">
      <dsp:nvSpPr>
        <dsp:cNvPr id="0" name=""/>
        <dsp:cNvSpPr/>
      </dsp:nvSpPr>
      <dsp:spPr>
        <a:xfrm>
          <a:off x="537299" y="136220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FAA55-6D92-4CAD-BB2B-2638DF45EA40}">
      <dsp:nvSpPr>
        <dsp:cNvPr id="0" name=""/>
        <dsp:cNvSpPr/>
      </dsp:nvSpPr>
      <dsp:spPr>
        <a:xfrm>
          <a:off x="42299"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AI is poised to revolutionize healthcare by enabling</a:t>
          </a:r>
        </a:p>
      </dsp:txBody>
      <dsp:txXfrm>
        <a:off x="42299" y="2443760"/>
        <a:ext cx="1800000" cy="720000"/>
      </dsp:txXfrm>
    </dsp:sp>
    <dsp:sp modelId="{1E4038AB-E010-427E-ACF7-66A0D7227F21}">
      <dsp:nvSpPr>
        <dsp:cNvPr id="0" name=""/>
        <dsp:cNvSpPr/>
      </dsp:nvSpPr>
      <dsp:spPr>
        <a:xfrm>
          <a:off x="2652300" y="136220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5AE56-ABE7-42B6-A253-ACD17766C2EA}">
      <dsp:nvSpPr>
        <dsp:cNvPr id="0" name=""/>
        <dsp:cNvSpPr/>
      </dsp:nvSpPr>
      <dsp:spPr>
        <a:xfrm>
          <a:off x="2157300"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Real-time monitoring through wearable devices.</a:t>
          </a:r>
        </a:p>
      </dsp:txBody>
      <dsp:txXfrm>
        <a:off x="2157300" y="2443760"/>
        <a:ext cx="1800000" cy="720000"/>
      </dsp:txXfrm>
    </dsp:sp>
    <dsp:sp modelId="{ED4C25EE-924A-4FAD-9206-C4351443216A}">
      <dsp:nvSpPr>
        <dsp:cNvPr id="0" name=""/>
        <dsp:cNvSpPr/>
      </dsp:nvSpPr>
      <dsp:spPr>
        <a:xfrm>
          <a:off x="4767300" y="136220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4D166-3573-4DFE-8E48-C391699269BD}">
      <dsp:nvSpPr>
        <dsp:cNvPr id="0" name=""/>
        <dsp:cNvSpPr/>
      </dsp:nvSpPr>
      <dsp:spPr>
        <a:xfrm>
          <a:off x="4272300"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AI-powered telemedicine.</a:t>
          </a:r>
        </a:p>
      </dsp:txBody>
      <dsp:txXfrm>
        <a:off x="4272300" y="2443760"/>
        <a:ext cx="1800000" cy="720000"/>
      </dsp:txXfrm>
    </dsp:sp>
    <dsp:sp modelId="{8EAD54F4-7B66-4C5B-8BC2-C8DCF4C4C38A}">
      <dsp:nvSpPr>
        <dsp:cNvPr id="0" name=""/>
        <dsp:cNvSpPr/>
      </dsp:nvSpPr>
      <dsp:spPr>
        <a:xfrm>
          <a:off x="6882300" y="136220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F38D8B-7325-47B5-9448-1B56F947620A}">
      <dsp:nvSpPr>
        <dsp:cNvPr id="0" name=""/>
        <dsp:cNvSpPr/>
      </dsp:nvSpPr>
      <dsp:spPr>
        <a:xfrm>
          <a:off x="6387300"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More accurate and faster diagnosis.</a:t>
          </a:r>
        </a:p>
      </dsp:txBody>
      <dsp:txXfrm>
        <a:off x="6387300" y="2443760"/>
        <a:ext cx="18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399EE-522D-40BC-962D-442287462B21}">
      <dsp:nvSpPr>
        <dsp:cNvPr id="0" name=""/>
        <dsp:cNvSpPr/>
      </dsp:nvSpPr>
      <dsp:spPr>
        <a:xfrm>
          <a:off x="0" y="794338"/>
          <a:ext cx="2189202" cy="13901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7E833-342D-4589-8B57-EB35130EE87F}">
      <dsp:nvSpPr>
        <dsp:cNvPr id="0" name=""/>
        <dsp:cNvSpPr/>
      </dsp:nvSpPr>
      <dsp:spPr>
        <a:xfrm>
          <a:off x="243244" y="1025420"/>
          <a:ext cx="2189202" cy="13901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Transparency in AI algorithms</a:t>
          </a:r>
        </a:p>
      </dsp:txBody>
      <dsp:txXfrm>
        <a:off x="283960" y="1066136"/>
        <a:ext cx="2107770" cy="1308711"/>
      </dsp:txXfrm>
    </dsp:sp>
    <dsp:sp modelId="{A2795507-6571-4A0C-97ED-7D51AEA90EE7}">
      <dsp:nvSpPr>
        <dsp:cNvPr id="0" name=""/>
        <dsp:cNvSpPr/>
      </dsp:nvSpPr>
      <dsp:spPr>
        <a:xfrm>
          <a:off x="2675691" y="794338"/>
          <a:ext cx="2189202" cy="13901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709F1-CC4C-4CC6-8021-20175CF26761}">
      <dsp:nvSpPr>
        <dsp:cNvPr id="0" name=""/>
        <dsp:cNvSpPr/>
      </dsp:nvSpPr>
      <dsp:spPr>
        <a:xfrm>
          <a:off x="2918936" y="1025420"/>
          <a:ext cx="2189202" cy="13901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Addressing biases in training data</a:t>
          </a:r>
        </a:p>
      </dsp:txBody>
      <dsp:txXfrm>
        <a:off x="2959652" y="1066136"/>
        <a:ext cx="2107770" cy="1308711"/>
      </dsp:txXfrm>
    </dsp:sp>
    <dsp:sp modelId="{4EF30434-EC76-4BDA-8930-4153E14F9CBB}">
      <dsp:nvSpPr>
        <dsp:cNvPr id="0" name=""/>
        <dsp:cNvSpPr/>
      </dsp:nvSpPr>
      <dsp:spPr>
        <a:xfrm>
          <a:off x="5351383" y="794338"/>
          <a:ext cx="2189202" cy="13901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95EDE-FC58-422A-8759-063EF8EEE129}">
      <dsp:nvSpPr>
        <dsp:cNvPr id="0" name=""/>
        <dsp:cNvSpPr/>
      </dsp:nvSpPr>
      <dsp:spPr>
        <a:xfrm>
          <a:off x="5594627" y="1025420"/>
          <a:ext cx="2189202" cy="13901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Ensuring AI complements, not replaces, medical professionals.</a:t>
          </a:r>
        </a:p>
      </dsp:txBody>
      <dsp:txXfrm>
        <a:off x="5635343" y="1066136"/>
        <a:ext cx="2107770" cy="130871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67CA5D1A-DBD5-4F7A-ACC7-7AB540D46C63}"/>
              </a:ext>
            </a:extLst>
          </p:cNvPr>
          <p:cNvSpPr/>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2" name="Title 1">
            <a:extLst>
              <a:ext uri="{FF2B5EF4-FFF2-40B4-BE49-F238E27FC236}">
                <a16:creationId xmlns:a16="http://schemas.microsoft.com/office/drawing/2014/main" id="{78E06A42-7FA9-480C-95DA-556F5C6E92BC}"/>
              </a:ext>
            </a:extLst>
          </p:cNvPr>
          <p:cNvSpPr>
            <a:spLocks noGrp="1"/>
          </p:cNvSpPr>
          <p:nvPr>
            <p:ph type="ctrTitle"/>
          </p:nvPr>
        </p:nvSpPr>
        <p:spPr/>
        <p:txBody>
          <a:bodyPr>
            <a:noAutofit/>
          </a:bodyPr>
          <a:lstStyle/>
          <a:p>
            <a:r>
              <a:rPr lang="en-US" sz="6600" dirty="0">
                <a:solidFill>
                  <a:schemeClr val="bg1"/>
                </a:solidFill>
              </a:rPr>
              <a:t>The Role of AI and Machine Learning in Medical Data</a:t>
            </a:r>
            <a:br>
              <a:rPr lang="en-US" sz="6600" dirty="0">
                <a:solidFill>
                  <a:schemeClr val="bg1"/>
                </a:solidFill>
              </a:rPr>
            </a:br>
            <a:endParaRPr lang="en-US" sz="6600" dirty="0">
              <a:solidFill>
                <a:schemeClr val="bg1"/>
              </a:solidFill>
            </a:endParaRPr>
          </a:p>
        </p:txBody>
      </p:sp>
      <p:sp>
        <p:nvSpPr>
          <p:cNvPr id="3" name="Subtitle 2">
            <a:extLst>
              <a:ext uri="{FF2B5EF4-FFF2-40B4-BE49-F238E27FC236}">
                <a16:creationId xmlns:a16="http://schemas.microsoft.com/office/drawing/2014/main" id="{F32299C2-5627-47CD-B74A-192A44BBB824}"/>
              </a:ext>
            </a:extLst>
          </p:cNvPr>
          <p:cNvSpPr>
            <a:spLocks noGrp="1"/>
          </p:cNvSpPr>
          <p:nvPr>
            <p:ph type="subTitle" idx="1"/>
          </p:nvPr>
        </p:nvSpPr>
        <p:spPr>
          <a:xfrm>
            <a:off x="1230086" y="4953000"/>
            <a:ext cx="6400800" cy="1066800"/>
          </a:xfrm>
        </p:spPr>
        <p:txBody>
          <a:bodyPr>
            <a:normAutofit/>
          </a:bodyPr>
          <a:lstStyle/>
          <a:p>
            <a:r>
              <a:rPr lang="en-US" sz="3600" b="1" dirty="0">
                <a:solidFill>
                  <a:schemeClr val="bg1"/>
                </a:solidFill>
              </a:rPr>
              <a:t>Noor Faris </a:t>
            </a:r>
            <a:r>
              <a:rPr lang="en-US" sz="3600" b="1" dirty="0" err="1">
                <a:solidFill>
                  <a:schemeClr val="bg1"/>
                </a:solidFill>
              </a:rPr>
              <a:t>AbdulKareem</a:t>
            </a:r>
            <a:endParaRPr lang="en-US" sz="3600" b="1" dirty="0">
              <a:solidFill>
                <a:schemeClr val="bg1"/>
              </a:solidFill>
            </a:endParaRPr>
          </a:p>
        </p:txBody>
      </p:sp>
    </p:spTree>
    <p:extLst>
      <p:ext uri="{BB962C8B-B14F-4D97-AF65-F5344CB8AC3E}">
        <p14:creationId xmlns:p14="http://schemas.microsoft.com/office/powerpoint/2010/main" val="206969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r>
              <a:rPr lang="en-US" sz="3500"/>
              <a:t>Introduction to Deep Learning (DL)</a:t>
            </a:r>
          </a:p>
        </p:txBody>
      </p:sp>
      <p:sp>
        <p:nvSpPr>
          <p:cNvPr id="3" name="Content Placeholder 2"/>
          <p:cNvSpPr>
            <a:spLocks noGrp="1"/>
          </p:cNvSpPr>
          <p:nvPr>
            <p:ph idx="1"/>
          </p:nvPr>
        </p:nvSpPr>
        <p:spPr>
          <a:xfrm>
            <a:off x="571350" y="2470244"/>
            <a:ext cx="4000647" cy="3769835"/>
          </a:xfrm>
        </p:spPr>
        <p:txBody>
          <a:bodyPr anchor="ctr">
            <a:normAutofit/>
          </a:bodyPr>
          <a:lstStyle/>
          <a:p>
            <a:r>
              <a:rPr lang="en-US" sz="2000" dirty="0"/>
              <a:t>Deep Learning is a subset of Machine Learning that focuses on neural networks with many layers (deep architectures). It is designed to simulate the functioning of the human brain to process complex patterns in data.</a:t>
            </a:r>
          </a:p>
        </p:txBody>
      </p:sp>
      <p:pic>
        <p:nvPicPr>
          <p:cNvPr id="5" name="Picture 4" descr="Angle view of circuit shaped like a brain">
            <a:extLst>
              <a:ext uri="{FF2B5EF4-FFF2-40B4-BE49-F238E27FC236}">
                <a16:creationId xmlns:a16="http://schemas.microsoft.com/office/drawing/2014/main" id="{EBFED598-B18A-FBF6-FA86-006FFD71DC25}"/>
              </a:ext>
            </a:extLst>
          </p:cNvPr>
          <p:cNvPicPr>
            <a:picLocks noChangeAspect="1"/>
          </p:cNvPicPr>
          <p:nvPr/>
        </p:nvPicPr>
        <p:blipFill>
          <a:blip r:embed="rId2"/>
          <a:srcRect l="29760" r="29616"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7414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6675" y="30093"/>
            <a:ext cx="5241621" cy="927850"/>
          </a:xfrm>
        </p:spPr>
        <p:txBody>
          <a:bodyPr anchor="ctr">
            <a:normAutofit/>
          </a:bodyPr>
          <a:lstStyle/>
          <a:p>
            <a:r>
              <a:rPr lang="en-US" sz="3500" dirty="0"/>
              <a:t>Key Medical Applications:</a:t>
            </a:r>
          </a:p>
        </p:txBody>
      </p:sp>
      <p:sp>
        <p:nvSpPr>
          <p:cNvPr id="3" name="Content Placeholder 2"/>
          <p:cNvSpPr>
            <a:spLocks noGrp="1"/>
          </p:cNvSpPr>
          <p:nvPr>
            <p:ph idx="1"/>
          </p:nvPr>
        </p:nvSpPr>
        <p:spPr>
          <a:xfrm>
            <a:off x="289794" y="957943"/>
            <a:ext cx="6589977" cy="5619593"/>
          </a:xfrm>
        </p:spPr>
        <p:txBody>
          <a:bodyPr anchor="ctr">
            <a:noAutofit/>
          </a:bodyPr>
          <a:lstStyle/>
          <a:p>
            <a:r>
              <a:rPr lang="en-US" sz="2000" dirty="0"/>
              <a:t>Imaging Analysis:</a:t>
            </a:r>
          </a:p>
          <a:p>
            <a:pPr marL="0" indent="0">
              <a:buNone/>
            </a:pPr>
            <a:r>
              <a:rPr lang="en-US" sz="2000" dirty="0"/>
              <a:t>Recognizing patterns in radiological images for diseases like lung cancer or brain disorders.</a:t>
            </a:r>
          </a:p>
          <a:p>
            <a:pPr marL="0" indent="0">
              <a:buNone/>
            </a:pPr>
            <a:r>
              <a:rPr lang="en-US" sz="2000" dirty="0"/>
              <a:t>Diagnosing diabetic retinopathy using retinal images.</a:t>
            </a:r>
          </a:p>
          <a:p>
            <a:r>
              <a:rPr lang="en-US" sz="2000" dirty="0"/>
              <a:t>Natural Language Processing (NLP):</a:t>
            </a:r>
          </a:p>
          <a:p>
            <a:pPr marL="0" indent="0">
              <a:buNone/>
            </a:pPr>
            <a:r>
              <a:rPr lang="en-US" sz="2000" dirty="0"/>
              <a:t>Analyzing unstructured data from clinical notes and medical literature.</a:t>
            </a:r>
          </a:p>
          <a:p>
            <a:pPr marL="0" indent="0">
              <a:buNone/>
            </a:pPr>
            <a:r>
              <a:rPr lang="en-US" sz="2000" dirty="0"/>
              <a:t>Summarizing patient histories for quick reference.</a:t>
            </a:r>
          </a:p>
          <a:p>
            <a:r>
              <a:rPr lang="en-US" sz="2000" dirty="0"/>
              <a:t>Genomics:</a:t>
            </a:r>
          </a:p>
          <a:p>
            <a:pPr marL="0" indent="0">
              <a:buNone/>
            </a:pPr>
            <a:r>
              <a:rPr lang="en-US" sz="2000" dirty="0"/>
              <a:t>Identifying genetic markers for diseases.</a:t>
            </a:r>
          </a:p>
          <a:p>
            <a:pPr marL="0" indent="0">
              <a:buNone/>
            </a:pPr>
            <a:r>
              <a:rPr lang="en-US" sz="2000" dirty="0"/>
              <a:t>Understanding gene expression patterns for precision medicine.</a:t>
            </a:r>
          </a:p>
          <a:p>
            <a:pPr marL="0" indent="0">
              <a:buNone/>
            </a:pPr>
            <a:r>
              <a:rPr lang="en-US" sz="2000" dirty="0"/>
              <a:t>Examples:</a:t>
            </a:r>
          </a:p>
          <a:p>
            <a:r>
              <a:rPr lang="en-US" sz="2000" dirty="0"/>
              <a:t>Google's DL algorithm for breast cancer detection outperforms human radiologists in specific tasks.</a:t>
            </a:r>
          </a:p>
        </p:txBody>
      </p:sp>
      <p:pic>
        <p:nvPicPr>
          <p:cNvPr id="5" name="Picture 4" descr="Angle view of circuit shaped like a brain">
            <a:extLst>
              <a:ext uri="{FF2B5EF4-FFF2-40B4-BE49-F238E27FC236}">
                <a16:creationId xmlns:a16="http://schemas.microsoft.com/office/drawing/2014/main" id="{EBFED598-B18A-FBF6-FA86-006FFD71DC25}"/>
              </a:ext>
            </a:extLst>
          </p:cNvPr>
          <p:cNvPicPr>
            <a:picLocks noChangeAspect="1"/>
          </p:cNvPicPr>
          <p:nvPr/>
        </p:nvPicPr>
        <p:blipFill>
          <a:blip r:embed="rId2"/>
          <a:srcRect l="29760" r="29616" b="1"/>
          <a:stretch/>
        </p:blipFill>
        <p:spPr>
          <a:xfrm>
            <a:off x="6574971" y="-10886"/>
            <a:ext cx="2569029"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20403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1807305"/>
          </a:xfrm>
        </p:spPr>
        <p:txBody>
          <a:bodyPr>
            <a:normAutofit/>
          </a:bodyPr>
          <a:lstStyle/>
          <a:p>
            <a:r>
              <a:rPr lang="en-US"/>
              <a:t>How Machine Learning Works</a:t>
            </a:r>
          </a:p>
        </p:txBody>
      </p:sp>
      <p:sp>
        <p:nvSpPr>
          <p:cNvPr id="3" name="Content Placeholder 2"/>
          <p:cNvSpPr>
            <a:spLocks noGrp="1"/>
          </p:cNvSpPr>
          <p:nvPr>
            <p:ph idx="1"/>
          </p:nvPr>
        </p:nvSpPr>
        <p:spPr>
          <a:xfrm>
            <a:off x="628650" y="2333297"/>
            <a:ext cx="3464715" cy="3843666"/>
          </a:xfrm>
        </p:spPr>
        <p:txBody>
          <a:bodyPr>
            <a:normAutofit/>
          </a:bodyPr>
          <a:lstStyle/>
          <a:p>
            <a:pPr marL="0" indent="0">
              <a:buNone/>
            </a:pPr>
            <a:r>
              <a:rPr lang="en-US" sz="1700" dirty="0"/>
              <a:t>Machine Learning involves training a model using data, evaluating its performance, and using it to make predictions or decisions. Steps include:</a:t>
            </a:r>
          </a:p>
          <a:p>
            <a:pPr marL="0" indent="0">
              <a:buNone/>
            </a:pPr>
            <a:r>
              <a:rPr lang="en-US" sz="1700" dirty="0"/>
              <a:t>1. Data Collection</a:t>
            </a:r>
          </a:p>
          <a:p>
            <a:pPr marL="0" indent="0">
              <a:buNone/>
            </a:pPr>
            <a:r>
              <a:rPr lang="en-US" sz="1700" dirty="0"/>
              <a:t>2. Data Preprocessing</a:t>
            </a:r>
          </a:p>
          <a:p>
            <a:pPr marL="0" indent="0">
              <a:buNone/>
            </a:pPr>
            <a:r>
              <a:rPr lang="en-US" sz="1700" dirty="0"/>
              <a:t>3. Model Training</a:t>
            </a:r>
          </a:p>
          <a:p>
            <a:pPr marL="0" indent="0">
              <a:buNone/>
            </a:pPr>
            <a:r>
              <a:rPr lang="en-US" sz="1700" dirty="0"/>
              <a:t>4. Model Evaluation</a:t>
            </a:r>
          </a:p>
          <a:p>
            <a:pPr marL="0" indent="0">
              <a:buNone/>
            </a:pPr>
            <a:r>
              <a:rPr lang="en-US" sz="1700" dirty="0"/>
              <a:t>5. Deployment and Iteration</a:t>
            </a:r>
          </a:p>
        </p:txBody>
      </p:sp>
      <p:pic>
        <p:nvPicPr>
          <p:cNvPr id="5" name="Picture 4" descr="Top view of cubes connected with black lines">
            <a:extLst>
              <a:ext uri="{FF2B5EF4-FFF2-40B4-BE49-F238E27FC236}">
                <a16:creationId xmlns:a16="http://schemas.microsoft.com/office/drawing/2014/main" id="{6CE63E80-B7A4-CF4C-1262-A2FF96B9F837}"/>
              </a:ext>
            </a:extLst>
          </p:cNvPr>
          <p:cNvPicPr>
            <a:picLocks noChangeAspect="1"/>
          </p:cNvPicPr>
          <p:nvPr/>
        </p:nvPicPr>
        <p:blipFill>
          <a:blip r:embed="rId2"/>
          <a:srcRect l="30508" r="20585"/>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Types of Machine Learning</a:t>
            </a:r>
          </a:p>
        </p:txBody>
      </p:sp>
      <p:graphicFrame>
        <p:nvGraphicFramePr>
          <p:cNvPr id="5" name="Content Placeholder 2">
            <a:extLst>
              <a:ext uri="{FF2B5EF4-FFF2-40B4-BE49-F238E27FC236}">
                <a16:creationId xmlns:a16="http://schemas.microsoft.com/office/drawing/2014/main" id="{2DC064A6-69C4-2808-7641-17E7CCB54591}"/>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a:t>Supervised Learning</a:t>
            </a:r>
          </a:p>
        </p:txBody>
      </p:sp>
      <p:sp>
        <p:nvSpPr>
          <p:cNvPr id="3" name="Content Placeholder 2"/>
          <p:cNvSpPr>
            <a:spLocks noGrp="1"/>
          </p:cNvSpPr>
          <p:nvPr>
            <p:ph idx="1"/>
          </p:nvPr>
        </p:nvSpPr>
        <p:spPr>
          <a:xfrm>
            <a:off x="783771" y="3017522"/>
            <a:ext cx="7455989" cy="3124658"/>
          </a:xfrm>
        </p:spPr>
        <p:txBody>
          <a:bodyPr anchor="ctr">
            <a:normAutofit lnSpcReduction="10000"/>
          </a:bodyPr>
          <a:lstStyle/>
          <a:p>
            <a:r>
              <a:rPr lang="en-US" sz="2100" dirty="0"/>
              <a:t>In supervised learning, models are trained using labeled data. The algorithm learns from the input-output pair to predict outcomes.</a:t>
            </a:r>
          </a:p>
          <a:p>
            <a:r>
              <a:rPr lang="en-US" sz="2100" dirty="0"/>
              <a:t>Classification: Predicting a category (e.g., disease diagnosis: "cancer" or "no cancer"). Algorithms like Logistic Regression, Support Vector Machines (SVMs), Random Forests, and Neural Networks are used.</a:t>
            </a:r>
          </a:p>
          <a:p>
            <a:r>
              <a:rPr lang="en-US" sz="2100" dirty="0"/>
              <a:t>Regression: Predicting a continuous value (e.g., hospital stay duration). Algorithms like Linear Regression, Ridge Regression, and Support Vector Regression are used.</a:t>
            </a:r>
          </a:p>
          <a:p>
            <a:endParaRPr lang="en-US" sz="21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a:t>Unsupervised Learning</a:t>
            </a:r>
          </a:p>
        </p:txBody>
      </p:sp>
      <p:sp>
        <p:nvSpPr>
          <p:cNvPr id="3" name="Content Placeholder 2"/>
          <p:cNvSpPr>
            <a:spLocks noGrp="1"/>
          </p:cNvSpPr>
          <p:nvPr>
            <p:ph idx="1"/>
          </p:nvPr>
        </p:nvSpPr>
        <p:spPr>
          <a:xfrm>
            <a:off x="571351" y="2743200"/>
            <a:ext cx="8354935" cy="3842657"/>
          </a:xfrm>
        </p:spPr>
        <p:txBody>
          <a:bodyPr anchor="ctr">
            <a:noAutofit/>
          </a:bodyPr>
          <a:lstStyle/>
          <a:p>
            <a:r>
              <a:rPr lang="en-US" sz="2000" dirty="0"/>
              <a:t>Unsupervised learning involves training a model on unlabeled data. The model identifies patterns, structures, or relationships in the data.</a:t>
            </a:r>
          </a:p>
          <a:p>
            <a:r>
              <a:rPr lang="en-US" sz="2000" dirty="0"/>
              <a:t>Clustering: Grouping similar data points (e.g., patient stratification based on symptoms). Algorithms like k-means, hierarchical clustering, and DBSCAN are used.</a:t>
            </a:r>
          </a:p>
          <a:p>
            <a:r>
              <a:rPr lang="en-US" sz="2000" dirty="0"/>
              <a:t>Dimensionality Reduction: Reducing the number of variables while preserving important information (e.g., simplifying gene expression data). Algorithms like Principal Component Analysis (PCA) and t-SNE are used.</a:t>
            </a:r>
          </a:p>
        </p:txBody>
      </p:sp>
      <p:pic>
        <p:nvPicPr>
          <p:cNvPr id="5" name="Picture 4" descr="Multi-colored push pins connected by a black wire">
            <a:extLst>
              <a:ext uri="{FF2B5EF4-FFF2-40B4-BE49-F238E27FC236}">
                <a16:creationId xmlns:a16="http://schemas.microsoft.com/office/drawing/2014/main" id="{31B6BC00-19A1-3E1E-2023-B221E46A35E4}"/>
              </a:ext>
            </a:extLst>
          </p:cNvPr>
          <p:cNvPicPr>
            <a:picLocks noChangeAspect="1"/>
          </p:cNvPicPr>
          <p:nvPr/>
        </p:nvPicPr>
        <p:blipFill>
          <a:blip r:embed="rId2"/>
          <a:srcRect l="6629" r="48821" b="-2"/>
          <a:stretch/>
        </p:blipFill>
        <p:spPr>
          <a:xfrm>
            <a:off x="4572000" y="1"/>
            <a:ext cx="4577118" cy="22859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a:t>Reinforcement Learning</a:t>
            </a:r>
          </a:p>
        </p:txBody>
      </p:sp>
      <p:sp>
        <p:nvSpPr>
          <p:cNvPr id="3" name="Content Placeholder 2"/>
          <p:cNvSpPr>
            <a:spLocks noGrp="1"/>
          </p:cNvSpPr>
          <p:nvPr>
            <p:ph idx="1"/>
          </p:nvPr>
        </p:nvSpPr>
        <p:spPr>
          <a:xfrm>
            <a:off x="852321" y="2227943"/>
            <a:ext cx="5033221" cy="3788227"/>
          </a:xfrm>
        </p:spPr>
        <p:txBody>
          <a:bodyPr anchor="ctr">
            <a:normAutofit/>
          </a:bodyPr>
          <a:lstStyle/>
          <a:p>
            <a:r>
              <a:rPr lang="en-US" sz="2400" dirty="0"/>
              <a:t>Reinforcement Learning: An agent learns to interact with an environment by taking actions and receiving rewards or penalties. This is less common in direct medical diagnosis but has applications in robotics for surgery and personalized treatment strategies.</a:t>
            </a:r>
          </a:p>
          <a:p>
            <a:endParaRPr lang="en-US" sz="21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Teacher">
            <a:extLst>
              <a:ext uri="{FF2B5EF4-FFF2-40B4-BE49-F238E27FC236}">
                <a16:creationId xmlns:a16="http://schemas.microsoft.com/office/drawing/2014/main" id="{A6AE2E7E-A692-49CC-9ED0-9F13E93300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r>
              <a:rPr lang="en-US" sz="3500"/>
              <a:t>Introduction to Neural Networks</a:t>
            </a:r>
          </a:p>
        </p:txBody>
      </p:sp>
      <p:sp>
        <p:nvSpPr>
          <p:cNvPr id="3" name="Content Placeholder 2"/>
          <p:cNvSpPr>
            <a:spLocks noGrp="1"/>
          </p:cNvSpPr>
          <p:nvPr>
            <p:ph idx="1"/>
          </p:nvPr>
        </p:nvSpPr>
        <p:spPr>
          <a:xfrm>
            <a:off x="571350" y="2470244"/>
            <a:ext cx="4000647" cy="3769835"/>
          </a:xfrm>
        </p:spPr>
        <p:txBody>
          <a:bodyPr anchor="ctr">
            <a:normAutofit/>
          </a:bodyPr>
          <a:lstStyle/>
          <a:p>
            <a:r>
              <a:rPr lang="en-US" sz="2400" dirty="0"/>
              <a:t>Neural networks are the backbone of Deep Learning. They are composed of layers of interconnected neurons that process data sequentially.</a:t>
            </a:r>
          </a:p>
        </p:txBody>
      </p:sp>
      <p:pic>
        <p:nvPicPr>
          <p:cNvPr id="5" name="Picture 4" descr="Human brain nerve cells">
            <a:extLst>
              <a:ext uri="{FF2B5EF4-FFF2-40B4-BE49-F238E27FC236}">
                <a16:creationId xmlns:a16="http://schemas.microsoft.com/office/drawing/2014/main" id="{E72FBD2D-82C3-5224-26CE-2780332EA6D9}"/>
              </a:ext>
            </a:extLst>
          </p:cNvPr>
          <p:cNvPicPr>
            <a:picLocks noChangeAspect="1"/>
          </p:cNvPicPr>
          <p:nvPr/>
        </p:nvPicPr>
        <p:blipFill>
          <a:blip r:embed="rId2"/>
          <a:srcRect l="17177" r="39141"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3" y="191313"/>
            <a:ext cx="4000647" cy="1418683"/>
          </a:xfrm>
        </p:spPr>
        <p:txBody>
          <a:bodyPr anchor="ctr">
            <a:normAutofit/>
          </a:bodyPr>
          <a:lstStyle/>
          <a:p>
            <a:r>
              <a:rPr lang="en-US" sz="3500" dirty="0"/>
              <a:t>How Deep Learning Works</a:t>
            </a:r>
          </a:p>
        </p:txBody>
      </p:sp>
      <p:sp>
        <p:nvSpPr>
          <p:cNvPr id="3" name="Content Placeholder 2"/>
          <p:cNvSpPr>
            <a:spLocks noGrp="1"/>
          </p:cNvSpPr>
          <p:nvPr>
            <p:ph idx="1"/>
          </p:nvPr>
        </p:nvSpPr>
        <p:spPr>
          <a:xfrm>
            <a:off x="213357" y="1609996"/>
            <a:ext cx="8717280" cy="5185955"/>
          </a:xfrm>
        </p:spPr>
        <p:txBody>
          <a:bodyPr anchor="ctr">
            <a:noAutofit/>
          </a:bodyPr>
          <a:lstStyle/>
          <a:p>
            <a:pPr marL="0" indent="0">
              <a:buNone/>
            </a:pPr>
            <a:r>
              <a:rPr lang="en-US" sz="2400" dirty="0"/>
              <a:t>Deep learning is a type of artificial intelligence (AI) that helps computers learn from large amounts of data, just like humans learn from experience. It uses special programs called </a:t>
            </a:r>
            <a:r>
              <a:rPr lang="en-US" sz="2400" b="1" dirty="0"/>
              <a:t>neural networks</a:t>
            </a:r>
            <a:r>
              <a:rPr lang="en-US" sz="2400" dirty="0"/>
              <a:t>, which are inspired by how the human brain works. These networks can recognize patterns, make decisions, and improve over time.</a:t>
            </a:r>
          </a:p>
          <a:p>
            <a:r>
              <a:rPr lang="en-US" sz="2400" b="1" dirty="0"/>
              <a:t>Basic Parts of Deep Learning:</a:t>
            </a:r>
          </a:p>
          <a:p>
            <a:pPr>
              <a:buFont typeface="+mj-lt"/>
              <a:buAutoNum type="arabicPeriod"/>
            </a:pPr>
            <a:r>
              <a:rPr lang="en-US" sz="2400" b="1" dirty="0"/>
              <a:t>Neural Networks:</a:t>
            </a:r>
            <a:endParaRPr lang="en-US" sz="2400" dirty="0"/>
          </a:p>
          <a:p>
            <a:pPr marL="742950" lvl="1" indent="-285750">
              <a:buFont typeface="+mj-lt"/>
              <a:buAutoNum type="arabicPeriod"/>
            </a:pPr>
            <a:r>
              <a:rPr lang="en-US" sz="2000" dirty="0"/>
              <a:t>Think of them as layers of "virtual neurons" that process information step by step.</a:t>
            </a:r>
          </a:p>
          <a:p>
            <a:pPr marL="742950" lvl="1" indent="-285750">
              <a:buFont typeface="+mj-lt"/>
              <a:buAutoNum type="arabicPeriod"/>
            </a:pPr>
            <a:r>
              <a:rPr lang="en-US" sz="2000" dirty="0"/>
              <a:t>They take input (like an image or text), process it, and give an output (like identifying a face in a picture).</a:t>
            </a:r>
          </a:p>
        </p:txBody>
      </p:sp>
      <p:pic>
        <p:nvPicPr>
          <p:cNvPr id="5" name="Picture 4" descr="3D box skeletons">
            <a:extLst>
              <a:ext uri="{FF2B5EF4-FFF2-40B4-BE49-F238E27FC236}">
                <a16:creationId xmlns:a16="http://schemas.microsoft.com/office/drawing/2014/main" id="{ADEA6774-C38E-C84A-A28E-C329D36B5DDD}"/>
              </a:ext>
            </a:extLst>
          </p:cNvPr>
          <p:cNvPicPr>
            <a:picLocks noChangeAspect="1"/>
          </p:cNvPicPr>
          <p:nvPr/>
        </p:nvPicPr>
        <p:blipFill>
          <a:blip r:embed="rId2"/>
          <a:srcRect l="32277" r="28845" b="-1"/>
          <a:stretch/>
        </p:blipFill>
        <p:spPr>
          <a:xfrm>
            <a:off x="5143353" y="0"/>
            <a:ext cx="4000653" cy="1796143"/>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1939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332" y="205057"/>
            <a:ext cx="3558690" cy="1510123"/>
          </a:xfrm>
        </p:spPr>
        <p:txBody>
          <a:bodyPr anchor="ctr">
            <a:normAutofit/>
          </a:bodyPr>
          <a:lstStyle/>
          <a:p>
            <a:r>
              <a:rPr lang="en-US" sz="3500" dirty="0"/>
              <a:t>How Deep Learning Works</a:t>
            </a:r>
          </a:p>
        </p:txBody>
      </p:sp>
      <p:sp>
        <p:nvSpPr>
          <p:cNvPr id="3" name="Content Placeholder 2"/>
          <p:cNvSpPr>
            <a:spLocks noGrp="1"/>
          </p:cNvSpPr>
          <p:nvPr>
            <p:ph idx="1"/>
          </p:nvPr>
        </p:nvSpPr>
        <p:spPr>
          <a:xfrm>
            <a:off x="106680" y="1796143"/>
            <a:ext cx="9037320" cy="4497977"/>
          </a:xfrm>
        </p:spPr>
        <p:txBody>
          <a:bodyPr anchor="ctr">
            <a:noAutofit/>
          </a:bodyPr>
          <a:lstStyle/>
          <a:p>
            <a:r>
              <a:rPr lang="en-US" sz="2400" b="1" dirty="0"/>
              <a:t>Layers of a Neural Network:</a:t>
            </a:r>
            <a:endParaRPr lang="en-US" sz="2400" dirty="0"/>
          </a:p>
          <a:p>
            <a:pPr marL="742950" lvl="1" indent="-285750">
              <a:buFont typeface="+mj-lt"/>
              <a:buAutoNum type="arabicPeriod"/>
            </a:pPr>
            <a:r>
              <a:rPr lang="en-US" sz="2000" b="1" dirty="0"/>
              <a:t>Input Layer:</a:t>
            </a:r>
            <a:r>
              <a:rPr lang="en-US" sz="2000" dirty="0"/>
              <a:t> Takes raw data (like images or text).</a:t>
            </a:r>
          </a:p>
          <a:p>
            <a:pPr marL="742950" lvl="1" indent="-285750">
              <a:buFont typeface="+mj-lt"/>
              <a:buAutoNum type="arabicPeriod"/>
            </a:pPr>
            <a:r>
              <a:rPr lang="en-US" sz="2000" b="1" dirty="0"/>
              <a:t>Hidden Layers:</a:t>
            </a:r>
            <a:r>
              <a:rPr lang="en-US" sz="2000" dirty="0"/>
              <a:t> Process the data and find important patterns.</a:t>
            </a:r>
          </a:p>
          <a:p>
            <a:pPr marL="742950" lvl="1" indent="-285750">
              <a:buFont typeface="+mj-lt"/>
              <a:buAutoNum type="arabicPeriod"/>
            </a:pPr>
            <a:r>
              <a:rPr lang="en-US" sz="2000" b="1" dirty="0"/>
              <a:t>Output Layer:</a:t>
            </a:r>
            <a:r>
              <a:rPr lang="en-US" sz="2000" dirty="0"/>
              <a:t> Gives the final result (like “This is a cat” or “This is a dog”).</a:t>
            </a:r>
          </a:p>
          <a:p>
            <a:r>
              <a:rPr lang="en-US" sz="2400" b="1" dirty="0"/>
              <a:t>Learning Process (Step-by-Step):</a:t>
            </a:r>
            <a:endParaRPr lang="en-US" sz="2400" dirty="0"/>
          </a:p>
          <a:p>
            <a:pPr marL="742950" lvl="1" indent="-285750">
              <a:buFont typeface="+mj-lt"/>
              <a:buAutoNum type="arabicPeriod"/>
            </a:pPr>
            <a:r>
              <a:rPr lang="en-US" sz="2000" b="1" dirty="0"/>
              <a:t>Input Data:</a:t>
            </a:r>
            <a:r>
              <a:rPr lang="en-US" sz="2000" dirty="0"/>
              <a:t> Give the model examples (like thousands of cat and dog pictures).</a:t>
            </a:r>
          </a:p>
          <a:p>
            <a:pPr marL="742950" lvl="1" indent="-285750">
              <a:buFont typeface="+mj-lt"/>
              <a:buAutoNum type="arabicPeriod"/>
            </a:pPr>
            <a:r>
              <a:rPr lang="en-US" sz="2000" b="1" dirty="0"/>
              <a:t>Processing:</a:t>
            </a:r>
            <a:r>
              <a:rPr lang="en-US" sz="2000" dirty="0"/>
              <a:t> The network looks for patterns in the data.</a:t>
            </a:r>
          </a:p>
          <a:p>
            <a:pPr marL="742950" lvl="1" indent="-285750">
              <a:buFont typeface="+mj-lt"/>
              <a:buAutoNum type="arabicPeriod"/>
            </a:pPr>
            <a:r>
              <a:rPr lang="en-US" sz="2000" b="1" dirty="0"/>
              <a:t>Prediction:</a:t>
            </a:r>
            <a:r>
              <a:rPr lang="en-US" sz="2000" dirty="0"/>
              <a:t> It tries to guess the correct answer.</a:t>
            </a:r>
          </a:p>
          <a:p>
            <a:pPr marL="742950" lvl="1" indent="-285750">
              <a:buFont typeface="+mj-lt"/>
              <a:buAutoNum type="arabicPeriod"/>
            </a:pPr>
            <a:r>
              <a:rPr lang="en-US" sz="2000" b="1" dirty="0"/>
              <a:t>Feedback (Error Checking):</a:t>
            </a:r>
            <a:r>
              <a:rPr lang="en-US" sz="2000" dirty="0"/>
              <a:t> If it's wrong, the system adjusts to improve next time.</a:t>
            </a:r>
          </a:p>
          <a:p>
            <a:pPr marL="742950" lvl="1" indent="-285750">
              <a:buFont typeface="+mj-lt"/>
              <a:buAutoNum type="arabicPeriod"/>
            </a:pPr>
            <a:r>
              <a:rPr lang="en-US" sz="2000" b="1" dirty="0"/>
              <a:t>Repeat:</a:t>
            </a:r>
            <a:r>
              <a:rPr lang="en-US" sz="2000" dirty="0"/>
              <a:t> The process continues until the model becomes accurate.</a:t>
            </a:r>
          </a:p>
        </p:txBody>
      </p:sp>
      <p:pic>
        <p:nvPicPr>
          <p:cNvPr id="5" name="Picture 4" descr="3D box skeletons">
            <a:extLst>
              <a:ext uri="{FF2B5EF4-FFF2-40B4-BE49-F238E27FC236}">
                <a16:creationId xmlns:a16="http://schemas.microsoft.com/office/drawing/2014/main" id="{ADEA6774-C38E-C84A-A28E-C329D36B5DDD}"/>
              </a:ext>
            </a:extLst>
          </p:cNvPr>
          <p:cNvPicPr>
            <a:picLocks noChangeAspect="1"/>
          </p:cNvPicPr>
          <p:nvPr/>
        </p:nvPicPr>
        <p:blipFill>
          <a:blip r:embed="rId2"/>
          <a:srcRect l="32277" r="28845" b="-1"/>
          <a:stretch/>
        </p:blipFill>
        <p:spPr>
          <a:xfrm>
            <a:off x="5143353" y="0"/>
            <a:ext cx="4000653" cy="1796143"/>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14846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350" y="762001"/>
            <a:ext cx="4000647" cy="1708242"/>
          </a:xfrm>
        </p:spPr>
        <p:txBody>
          <a:bodyPr anchor="ctr">
            <a:normAutofit/>
          </a:bodyPr>
          <a:lstStyle/>
          <a:p>
            <a:r>
              <a:rPr lang="en-US" sz="3500"/>
              <a:t>What is Artificial Intelligence (AI)?</a:t>
            </a:r>
          </a:p>
        </p:txBody>
      </p:sp>
      <p:sp>
        <p:nvSpPr>
          <p:cNvPr id="3" name="Content Placeholder 2"/>
          <p:cNvSpPr>
            <a:spLocks noGrp="1"/>
          </p:cNvSpPr>
          <p:nvPr>
            <p:ph idx="1"/>
          </p:nvPr>
        </p:nvSpPr>
        <p:spPr>
          <a:xfrm>
            <a:off x="571350" y="2470244"/>
            <a:ext cx="4000647" cy="3769835"/>
          </a:xfrm>
        </p:spPr>
        <p:txBody>
          <a:bodyPr anchor="ctr">
            <a:normAutofit/>
          </a:bodyPr>
          <a:lstStyle/>
          <a:p>
            <a:pPr marL="0" indent="0">
              <a:buNone/>
            </a:pPr>
            <a:r>
              <a:rPr lang="en-US" sz="1700" dirty="0"/>
              <a:t>Artificial Intelligence, or AI, is the ability of machines to perform tasks that typically require human intelligence. These tasks include understanding language, recognizing images, solving problems, and making decisions.</a:t>
            </a:r>
          </a:p>
        </p:txBody>
      </p:sp>
      <p:pic>
        <p:nvPicPr>
          <p:cNvPr id="5" name="Picture 4" descr="A robot with a face">
            <a:extLst>
              <a:ext uri="{FF2B5EF4-FFF2-40B4-BE49-F238E27FC236}">
                <a16:creationId xmlns:a16="http://schemas.microsoft.com/office/drawing/2014/main" id="{8D3FEFDF-19E2-D342-EB71-CF22A3440F16}"/>
              </a:ext>
            </a:extLst>
          </p:cNvPr>
          <p:cNvPicPr>
            <a:picLocks noChangeAspect="1"/>
          </p:cNvPicPr>
          <p:nvPr/>
        </p:nvPicPr>
        <p:blipFill>
          <a:blip r:embed="rId2"/>
          <a:srcRect l="51053" r="8177"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0"/>
            <a:ext cx="4000647" cy="1708242"/>
          </a:xfrm>
        </p:spPr>
        <p:txBody>
          <a:bodyPr anchor="ctr">
            <a:normAutofit/>
          </a:bodyPr>
          <a:lstStyle/>
          <a:p>
            <a:r>
              <a:rPr lang="en-US" sz="3500" dirty="0"/>
              <a:t>How Deep Learning Works</a:t>
            </a:r>
          </a:p>
        </p:txBody>
      </p:sp>
      <p:sp>
        <p:nvSpPr>
          <p:cNvPr id="3" name="Content Placeholder 2"/>
          <p:cNvSpPr>
            <a:spLocks noGrp="1"/>
          </p:cNvSpPr>
          <p:nvPr>
            <p:ph idx="1"/>
          </p:nvPr>
        </p:nvSpPr>
        <p:spPr>
          <a:xfrm>
            <a:off x="299084" y="1708242"/>
            <a:ext cx="8545826" cy="4816383"/>
          </a:xfrm>
        </p:spPr>
        <p:txBody>
          <a:bodyPr anchor="ctr">
            <a:noAutofit/>
          </a:bodyPr>
          <a:lstStyle/>
          <a:p>
            <a:r>
              <a:rPr lang="en-US" sz="2000" b="1" dirty="0"/>
              <a:t>How Deep Learning Gets Better (Training Process):</a:t>
            </a:r>
          </a:p>
          <a:p>
            <a:pPr>
              <a:buFont typeface="Arial" panose="020B0604020202020204" pitchFamily="34" charset="0"/>
              <a:buChar char="•"/>
            </a:pPr>
            <a:r>
              <a:rPr lang="en-US" sz="2000" dirty="0"/>
              <a:t>The system adjusts tiny settings (called </a:t>
            </a:r>
            <a:r>
              <a:rPr lang="en-US" sz="2000" b="1" dirty="0"/>
              <a:t>weights and biases</a:t>
            </a:r>
            <a:r>
              <a:rPr lang="en-US" sz="2000" dirty="0"/>
              <a:t>) to improve accuracy, like learning from mistakes.</a:t>
            </a:r>
          </a:p>
          <a:p>
            <a:pPr>
              <a:buFont typeface="Arial" panose="020B0604020202020204" pitchFamily="34" charset="0"/>
              <a:buChar char="•"/>
            </a:pPr>
            <a:r>
              <a:rPr lang="en-US" sz="2000" dirty="0"/>
              <a:t>The learning process happens in cycles, called </a:t>
            </a:r>
            <a:r>
              <a:rPr lang="en-US" sz="2000" b="1" dirty="0"/>
              <a:t>epochs</a:t>
            </a:r>
            <a:r>
              <a:rPr lang="en-US" sz="2000" dirty="0"/>
              <a:t>, where the model improves each time it sees the data.</a:t>
            </a:r>
          </a:p>
          <a:p>
            <a:r>
              <a:rPr lang="en-US" sz="2000" b="1" dirty="0"/>
              <a:t>Common Uses of Deep Learning:</a:t>
            </a:r>
          </a:p>
          <a:p>
            <a:pPr>
              <a:buFont typeface="Arial" panose="020B0604020202020204" pitchFamily="34" charset="0"/>
              <a:buChar char="•"/>
            </a:pPr>
            <a:r>
              <a:rPr lang="en-US" sz="2000" b="1" dirty="0"/>
              <a:t>Healthcare:</a:t>
            </a:r>
            <a:r>
              <a:rPr lang="en-US" sz="2000" dirty="0"/>
              <a:t> Finding diseases in medical images.</a:t>
            </a:r>
          </a:p>
          <a:p>
            <a:pPr>
              <a:buFont typeface="Arial" panose="020B0604020202020204" pitchFamily="34" charset="0"/>
              <a:buChar char="•"/>
            </a:pPr>
            <a:r>
              <a:rPr lang="en-US" sz="2000" b="1" dirty="0"/>
              <a:t>Self-Driving Cars:</a:t>
            </a:r>
            <a:r>
              <a:rPr lang="en-US" sz="2000" dirty="0"/>
              <a:t> Detecting obstacles and making driving decisions.</a:t>
            </a:r>
          </a:p>
          <a:p>
            <a:pPr>
              <a:buFont typeface="Arial" panose="020B0604020202020204" pitchFamily="34" charset="0"/>
              <a:buChar char="•"/>
            </a:pPr>
            <a:r>
              <a:rPr lang="en-US" sz="2000" b="1" dirty="0"/>
              <a:t>Voice Assistants:</a:t>
            </a:r>
            <a:r>
              <a:rPr lang="en-US" sz="2000" dirty="0"/>
              <a:t> Understanding and responding to speech (like Alexa or Siri).</a:t>
            </a:r>
          </a:p>
          <a:p>
            <a:pPr>
              <a:buFont typeface="Arial" panose="020B0604020202020204" pitchFamily="34" charset="0"/>
              <a:buChar char="•"/>
            </a:pPr>
            <a:r>
              <a:rPr lang="en-US" sz="2000" b="1" dirty="0"/>
              <a:t>Social Media:</a:t>
            </a:r>
            <a:r>
              <a:rPr lang="en-US" sz="2000" dirty="0"/>
              <a:t> Recognizing faces and filtering content..</a:t>
            </a:r>
          </a:p>
        </p:txBody>
      </p:sp>
      <p:pic>
        <p:nvPicPr>
          <p:cNvPr id="5" name="Picture 4" descr="3D box skeletons">
            <a:extLst>
              <a:ext uri="{FF2B5EF4-FFF2-40B4-BE49-F238E27FC236}">
                <a16:creationId xmlns:a16="http://schemas.microsoft.com/office/drawing/2014/main" id="{ADEA6774-C38E-C84A-A28E-C329D36B5DDD}"/>
              </a:ext>
            </a:extLst>
          </p:cNvPr>
          <p:cNvPicPr>
            <a:picLocks noChangeAspect="1"/>
          </p:cNvPicPr>
          <p:nvPr/>
        </p:nvPicPr>
        <p:blipFill>
          <a:blip r:embed="rId2"/>
          <a:srcRect l="32277" r="28845" b="-1"/>
          <a:stretch/>
        </p:blipFill>
        <p:spPr>
          <a:xfrm>
            <a:off x="5143353" y="0"/>
            <a:ext cx="4000653" cy="1796143"/>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90085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0"/>
            <a:ext cx="4000647" cy="1708242"/>
          </a:xfrm>
        </p:spPr>
        <p:txBody>
          <a:bodyPr anchor="ctr">
            <a:normAutofit/>
          </a:bodyPr>
          <a:lstStyle/>
          <a:p>
            <a:r>
              <a:rPr lang="en-US" sz="3500" dirty="0"/>
              <a:t>How Deep Learning Works</a:t>
            </a:r>
          </a:p>
        </p:txBody>
      </p:sp>
      <p:sp>
        <p:nvSpPr>
          <p:cNvPr id="3" name="Content Placeholder 2"/>
          <p:cNvSpPr>
            <a:spLocks noGrp="1"/>
          </p:cNvSpPr>
          <p:nvPr>
            <p:ph idx="1"/>
          </p:nvPr>
        </p:nvSpPr>
        <p:spPr>
          <a:xfrm>
            <a:off x="609447" y="1181100"/>
            <a:ext cx="7820178" cy="5802632"/>
          </a:xfrm>
        </p:spPr>
        <p:txBody>
          <a:bodyPr anchor="ctr">
            <a:noAutofit/>
          </a:bodyPr>
          <a:lstStyle/>
          <a:p>
            <a:pPr marL="0" indent="0">
              <a:buNone/>
            </a:pPr>
            <a:endParaRPr lang="en-US" sz="2000" dirty="0"/>
          </a:p>
          <a:p>
            <a:r>
              <a:rPr lang="en-US" sz="2000" b="1" dirty="0"/>
              <a:t>Challenges of Deep Learning:</a:t>
            </a:r>
          </a:p>
          <a:p>
            <a:pPr>
              <a:buFont typeface="Arial" panose="020B0604020202020204" pitchFamily="34" charset="0"/>
              <a:buChar char="•"/>
            </a:pPr>
            <a:r>
              <a:rPr lang="en-US" sz="2000" b="1" dirty="0"/>
              <a:t>Needs a Lot of Data:</a:t>
            </a:r>
            <a:r>
              <a:rPr lang="en-US" sz="2000" dirty="0"/>
              <a:t> It works best with large amounts of examples.</a:t>
            </a:r>
          </a:p>
          <a:p>
            <a:pPr>
              <a:buFont typeface="Arial" panose="020B0604020202020204" pitchFamily="34" charset="0"/>
              <a:buChar char="•"/>
            </a:pPr>
            <a:r>
              <a:rPr lang="en-US" sz="2000" b="1" dirty="0"/>
              <a:t>Computational Power:</a:t>
            </a:r>
            <a:r>
              <a:rPr lang="en-US" sz="2000" dirty="0"/>
              <a:t> Training deep learning models requires powerful computers.</a:t>
            </a:r>
          </a:p>
          <a:p>
            <a:pPr>
              <a:buFont typeface="Arial" panose="020B0604020202020204" pitchFamily="34" charset="0"/>
              <a:buChar char="•"/>
            </a:pPr>
            <a:r>
              <a:rPr lang="en-US" sz="2000" b="1" dirty="0"/>
              <a:t>Difficult to Explain:</a:t>
            </a:r>
            <a:r>
              <a:rPr lang="en-US" sz="2000" dirty="0"/>
              <a:t> Sometimes, it's hard to understand how the AI made a decision.</a:t>
            </a:r>
          </a:p>
          <a:p>
            <a:r>
              <a:rPr lang="en-US" sz="2000" b="1" dirty="0"/>
              <a:t>Conclusion:</a:t>
            </a:r>
          </a:p>
          <a:p>
            <a:r>
              <a:rPr lang="en-US" sz="2000" dirty="0"/>
              <a:t>Deep learning helps computers learn complex tasks by recognizing patterns in data. It powers many modern technologies, and as it improves, it will continue to change industries like healthcare, transportation, and entertainment.</a:t>
            </a:r>
          </a:p>
        </p:txBody>
      </p:sp>
      <p:pic>
        <p:nvPicPr>
          <p:cNvPr id="5" name="Picture 4" descr="3D box skeletons">
            <a:extLst>
              <a:ext uri="{FF2B5EF4-FFF2-40B4-BE49-F238E27FC236}">
                <a16:creationId xmlns:a16="http://schemas.microsoft.com/office/drawing/2014/main" id="{ADEA6774-C38E-C84A-A28E-C329D36B5DDD}"/>
              </a:ext>
            </a:extLst>
          </p:cNvPr>
          <p:cNvPicPr>
            <a:picLocks noChangeAspect="1"/>
          </p:cNvPicPr>
          <p:nvPr/>
        </p:nvPicPr>
        <p:blipFill>
          <a:blip r:embed="rId2"/>
          <a:srcRect l="32277" r="28845" b="-1"/>
          <a:stretch/>
        </p:blipFill>
        <p:spPr>
          <a:xfrm>
            <a:off x="5143353" y="0"/>
            <a:ext cx="4000653" cy="1796143"/>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48976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59545" y="1070800"/>
            <a:ext cx="2954766" cy="5583126"/>
          </a:xfrm>
        </p:spPr>
        <p:txBody>
          <a:bodyPr>
            <a:normAutofit/>
          </a:bodyPr>
          <a:lstStyle/>
          <a:p>
            <a:pPr algn="r"/>
            <a:r>
              <a:rPr lang="en-US" sz="6000"/>
              <a:t>Types of Deep Learning Models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EA53077-3DC9-3A95-2FC1-D8169C5E135B}"/>
              </a:ext>
            </a:extLst>
          </p:cNvPr>
          <p:cNvGraphicFramePr>
            <a:graphicFrameLocks noGrp="1"/>
          </p:cNvGraphicFramePr>
          <p:nvPr>
            <p:ph idx="1"/>
            <p:extLst>
              <p:ext uri="{D42A27DB-BD31-4B8C-83A1-F6EECF244321}">
                <p14:modId xmlns:p14="http://schemas.microsoft.com/office/powerpoint/2010/main" val="2323584242"/>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pPr>
              <a:lnSpc>
                <a:spcPct val="90000"/>
              </a:lnSpc>
            </a:pPr>
            <a:r>
              <a:rPr lang="en-US" sz="3500"/>
              <a:t>Convolutional Neural Networks (CNNs)</a:t>
            </a:r>
          </a:p>
        </p:txBody>
      </p:sp>
      <p:sp>
        <p:nvSpPr>
          <p:cNvPr id="3" name="Content Placeholder 2"/>
          <p:cNvSpPr>
            <a:spLocks noGrp="1"/>
          </p:cNvSpPr>
          <p:nvPr>
            <p:ph idx="1"/>
          </p:nvPr>
        </p:nvSpPr>
        <p:spPr>
          <a:xfrm>
            <a:off x="543411" y="3018054"/>
            <a:ext cx="3485179" cy="2651025"/>
          </a:xfrm>
        </p:spPr>
        <p:txBody>
          <a:bodyPr anchor="ctr">
            <a:normAutofit/>
          </a:bodyPr>
          <a:lstStyle/>
          <a:p>
            <a:pPr marL="0" indent="0">
              <a:buNone/>
            </a:pPr>
            <a:r>
              <a:rPr lang="en-US" sz="1800" dirty="0"/>
              <a:t>Specialized in processing spatial data (e.g., images). They extract patterns using convolutional layers. Common in image recognition and medical imaging.</a:t>
            </a:r>
          </a:p>
        </p:txBody>
      </p:sp>
      <p:pic>
        <p:nvPicPr>
          <p:cNvPr id="5" name="Picture 4">
            <a:extLst>
              <a:ext uri="{FF2B5EF4-FFF2-40B4-BE49-F238E27FC236}">
                <a16:creationId xmlns:a16="http://schemas.microsoft.com/office/drawing/2014/main" id="{0688E965-6F8F-83B0-6EC4-0169BA4A3231}"/>
              </a:ext>
            </a:extLst>
          </p:cNvPr>
          <p:cNvPicPr>
            <a:picLocks noChangeAspect="1"/>
          </p:cNvPicPr>
          <p:nvPr/>
        </p:nvPicPr>
        <p:blipFill>
          <a:blip r:embed="rId2"/>
          <a:srcRect l="20241" r="14687" b="2"/>
          <a:stretch/>
        </p:blipFill>
        <p:spPr>
          <a:xfrm>
            <a:off x="4572000" y="1"/>
            <a:ext cx="4577118"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r>
              <a:rPr lang="en-US" sz="3500"/>
              <a:t>Recurrent Neural Networks (RNNs)</a:t>
            </a:r>
          </a:p>
        </p:txBody>
      </p:sp>
      <p:sp>
        <p:nvSpPr>
          <p:cNvPr id="3" name="Content Placeholder 2"/>
          <p:cNvSpPr>
            <a:spLocks noGrp="1"/>
          </p:cNvSpPr>
          <p:nvPr>
            <p:ph idx="1"/>
          </p:nvPr>
        </p:nvSpPr>
        <p:spPr>
          <a:xfrm>
            <a:off x="857025" y="2036611"/>
            <a:ext cx="4000647" cy="3769835"/>
          </a:xfrm>
        </p:spPr>
        <p:txBody>
          <a:bodyPr anchor="ctr">
            <a:normAutofit/>
          </a:bodyPr>
          <a:lstStyle/>
          <a:p>
            <a:pPr marL="0" indent="0">
              <a:buNone/>
            </a:pPr>
            <a:r>
              <a:rPr lang="en-US" sz="2000" dirty="0"/>
              <a:t>Designed for sequential data (e.g., time series, natural language processing). They have memory to store past inputs and make context-aware predictions.</a:t>
            </a:r>
          </a:p>
        </p:txBody>
      </p:sp>
      <p:pic>
        <p:nvPicPr>
          <p:cNvPr id="14" name="Picture 13">
            <a:extLst>
              <a:ext uri="{FF2B5EF4-FFF2-40B4-BE49-F238E27FC236}">
                <a16:creationId xmlns:a16="http://schemas.microsoft.com/office/drawing/2014/main" id="{A2BCE93A-0C6D-8C77-EABC-C87371ABBC52}"/>
              </a:ext>
            </a:extLst>
          </p:cNvPr>
          <p:cNvPicPr>
            <a:picLocks noChangeAspect="1"/>
          </p:cNvPicPr>
          <p:nvPr/>
        </p:nvPicPr>
        <p:blipFill>
          <a:blip r:embed="rId2"/>
          <a:srcRect l="27977" r="30816"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pPr>
              <a:lnSpc>
                <a:spcPct val="90000"/>
              </a:lnSpc>
            </a:pPr>
            <a:r>
              <a:rPr lang="en-US" sz="3300"/>
              <a:t>Generative Adversarial Networks (GANs)</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6244" y="2872899"/>
            <a:ext cx="3629320" cy="3320668"/>
          </a:xfrm>
        </p:spPr>
        <p:txBody>
          <a:bodyPr>
            <a:normAutofit/>
          </a:bodyPr>
          <a:lstStyle/>
          <a:p>
            <a:pPr marL="0" indent="0">
              <a:buNone/>
            </a:pPr>
            <a:r>
              <a:rPr lang="en-US" sz="1900" dirty="0"/>
              <a:t>Consist of two networks (generator and discriminator) competing to produce realistic data, often used in image synthesis and creative AI applications.</a:t>
            </a:r>
          </a:p>
        </p:txBody>
      </p:sp>
      <p:pic>
        <p:nvPicPr>
          <p:cNvPr id="5" name="Picture 4" descr="Human brain nerve cells">
            <a:extLst>
              <a:ext uri="{FF2B5EF4-FFF2-40B4-BE49-F238E27FC236}">
                <a16:creationId xmlns:a16="http://schemas.microsoft.com/office/drawing/2014/main" id="{3DC7DF69-76EB-DEAC-63B5-AD4E2B48C660}"/>
              </a:ext>
            </a:extLst>
          </p:cNvPr>
          <p:cNvPicPr>
            <a:picLocks noChangeAspect="1"/>
          </p:cNvPicPr>
          <p:nvPr/>
        </p:nvPicPr>
        <p:blipFill>
          <a:blip r:embed="rId2"/>
          <a:srcRect l="10808" r="32772"/>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pPr>
              <a:lnSpc>
                <a:spcPct val="90000"/>
              </a:lnSpc>
            </a:pPr>
            <a:r>
              <a:rPr lang="en-US" sz="3600" dirty="0"/>
              <a:t>Transformer Networks</a:t>
            </a:r>
            <a:endParaRPr lang="en-US" sz="3300" dirty="0"/>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6244" y="2872899"/>
            <a:ext cx="3629320" cy="3320668"/>
          </a:xfrm>
        </p:spPr>
        <p:txBody>
          <a:bodyPr>
            <a:normAutofit/>
          </a:bodyPr>
          <a:lstStyle/>
          <a:p>
            <a:pPr marL="0" indent="0">
              <a:buNone/>
            </a:pPr>
            <a:r>
              <a:rPr lang="en-US" sz="1900" dirty="0"/>
              <a:t>State-of-the-art models (e.g., GPT, BERT) used for language understanding and generation. They process sequential data in parallel, improving efficiency in tasks like translation and text summarization.</a:t>
            </a:r>
          </a:p>
        </p:txBody>
      </p:sp>
      <p:pic>
        <p:nvPicPr>
          <p:cNvPr id="6" name="Picture 5">
            <a:extLst>
              <a:ext uri="{FF2B5EF4-FFF2-40B4-BE49-F238E27FC236}">
                <a16:creationId xmlns:a16="http://schemas.microsoft.com/office/drawing/2014/main" id="{088A9E3F-94B3-439D-86E2-C86E219A6FF2}"/>
              </a:ext>
            </a:extLst>
          </p:cNvPr>
          <p:cNvPicPr>
            <a:picLocks noChangeAspect="1"/>
          </p:cNvPicPr>
          <p:nvPr/>
        </p:nvPicPr>
        <p:blipFill rotWithShape="1">
          <a:blip r:embed="rId2"/>
          <a:srcRect l="12782" r="12833"/>
          <a:stretch/>
        </p:blipFill>
        <p:spPr>
          <a:xfrm>
            <a:off x="4236571" y="715726"/>
            <a:ext cx="4846520" cy="5048423"/>
          </a:xfrm>
          <a:prstGeom prst="rect">
            <a:avLst/>
          </a:prstGeom>
        </p:spPr>
      </p:pic>
    </p:spTree>
    <p:extLst>
      <p:ext uri="{BB962C8B-B14F-4D97-AF65-F5344CB8AC3E}">
        <p14:creationId xmlns:p14="http://schemas.microsoft.com/office/powerpoint/2010/main" val="4148552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r>
              <a:rPr lang="en-US" sz="3500"/>
              <a:t>Applications of ML and DL in Medicine</a:t>
            </a:r>
          </a:p>
        </p:txBody>
      </p:sp>
      <p:sp>
        <p:nvSpPr>
          <p:cNvPr id="3" name="Content Placeholder 2"/>
          <p:cNvSpPr>
            <a:spLocks noGrp="1"/>
          </p:cNvSpPr>
          <p:nvPr>
            <p:ph idx="1"/>
          </p:nvPr>
        </p:nvSpPr>
        <p:spPr>
          <a:xfrm>
            <a:off x="141402" y="2470244"/>
            <a:ext cx="4883085" cy="3769835"/>
          </a:xfrm>
        </p:spPr>
        <p:txBody>
          <a:bodyPr anchor="ctr">
            <a:normAutofit/>
          </a:bodyPr>
          <a:lstStyle/>
          <a:p>
            <a:pPr marL="0" indent="0">
              <a:buNone/>
            </a:pPr>
            <a:r>
              <a:rPr lang="en-US" sz="2000" dirty="0"/>
              <a:t>1. Disease diagnosis</a:t>
            </a:r>
          </a:p>
          <a:p>
            <a:pPr marL="0" indent="0">
              <a:buNone/>
            </a:pPr>
            <a:r>
              <a:rPr lang="en-US" sz="2000" dirty="0"/>
              <a:t>2. Predictive analytics for patient outcomes</a:t>
            </a:r>
          </a:p>
          <a:p>
            <a:pPr marL="0" indent="0">
              <a:buNone/>
            </a:pPr>
            <a:r>
              <a:rPr lang="en-US" sz="2000" dirty="0"/>
              <a:t>3. Drug discovery</a:t>
            </a:r>
          </a:p>
          <a:p>
            <a:pPr marL="0" indent="0">
              <a:buNone/>
            </a:pPr>
            <a:r>
              <a:rPr lang="en-US" sz="2000" dirty="0"/>
              <a:t>4. Personalized medicine</a:t>
            </a:r>
          </a:p>
        </p:txBody>
      </p:sp>
      <p:pic>
        <p:nvPicPr>
          <p:cNvPr id="5" name="Picture 4" descr="Molecular structure and periodic table on a desk">
            <a:extLst>
              <a:ext uri="{FF2B5EF4-FFF2-40B4-BE49-F238E27FC236}">
                <a16:creationId xmlns:a16="http://schemas.microsoft.com/office/drawing/2014/main" id="{A3F7D386-8AAE-361D-E37C-4EB6C39E0ACD}"/>
              </a:ext>
            </a:extLst>
          </p:cNvPr>
          <p:cNvPicPr>
            <a:picLocks noChangeAspect="1"/>
          </p:cNvPicPr>
          <p:nvPr/>
        </p:nvPicPr>
        <p:blipFill>
          <a:blip r:embed="rId2"/>
          <a:srcRect l="13804" r="47319"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1161288"/>
            <a:ext cx="2702052" cy="4526280"/>
          </a:xfrm>
        </p:spPr>
        <p:txBody>
          <a:bodyPr>
            <a:normAutofit/>
          </a:bodyPr>
          <a:lstStyle/>
          <a:p>
            <a:r>
              <a:rPr lang="en-US" sz="3500" dirty="0"/>
              <a:t>How Machine Learning Enhances Medical Data</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 name="Content Placeholder 2">
            <a:extLst>
              <a:ext uri="{FF2B5EF4-FFF2-40B4-BE49-F238E27FC236}">
                <a16:creationId xmlns:a16="http://schemas.microsoft.com/office/drawing/2014/main" id="{383DCAC3-3CE9-D8A2-1EA3-4F7327804CB2}"/>
              </a:ext>
            </a:extLst>
          </p:cNvPr>
          <p:cNvGraphicFramePr>
            <a:graphicFrameLocks noGrp="1"/>
          </p:cNvGraphicFramePr>
          <p:nvPr>
            <p:ph idx="1"/>
            <p:extLst>
              <p:ext uri="{D42A27DB-BD31-4B8C-83A1-F6EECF244321}">
                <p14:modId xmlns:p14="http://schemas.microsoft.com/office/powerpoint/2010/main" val="3289224097"/>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How Deep Learning Enhances Medical Data</a:t>
            </a:r>
          </a:p>
        </p:txBody>
      </p:sp>
      <p:graphicFrame>
        <p:nvGraphicFramePr>
          <p:cNvPr id="5" name="Content Placeholder 2">
            <a:extLst>
              <a:ext uri="{FF2B5EF4-FFF2-40B4-BE49-F238E27FC236}">
                <a16:creationId xmlns:a16="http://schemas.microsoft.com/office/drawing/2014/main" id="{4A2086B2-C71E-8531-33C2-1879A9C0D8D9}"/>
              </a:ext>
            </a:extLst>
          </p:cNvPr>
          <p:cNvGraphicFramePr>
            <a:graphicFrameLocks noGrp="1"/>
          </p:cNvGraphicFramePr>
          <p:nvPr>
            <p:ph idx="1"/>
            <p:extLst>
              <p:ext uri="{D42A27DB-BD31-4B8C-83A1-F6EECF244321}">
                <p14:modId xmlns:p14="http://schemas.microsoft.com/office/powerpoint/2010/main" val="16362520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Does AI Work?</a:t>
            </a:r>
          </a:p>
        </p:txBody>
      </p:sp>
      <p:graphicFrame>
        <p:nvGraphicFramePr>
          <p:cNvPr id="5" name="Content Placeholder 2">
            <a:extLst>
              <a:ext uri="{FF2B5EF4-FFF2-40B4-BE49-F238E27FC236}">
                <a16:creationId xmlns:a16="http://schemas.microsoft.com/office/drawing/2014/main" id="{ABB3BBB1-D326-7A18-C30C-996E21C38B8D}"/>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70943" y="991261"/>
            <a:ext cx="4316022" cy="1837349"/>
          </a:xfrm>
        </p:spPr>
        <p:txBody>
          <a:bodyPr>
            <a:normAutofit/>
          </a:bodyPr>
          <a:lstStyle/>
          <a:p>
            <a:r>
              <a:rPr lang="en-US" sz="3200" dirty="0">
                <a:solidFill>
                  <a:schemeClr val="tx2"/>
                </a:solidFill>
              </a:rPr>
              <a:t>Challenges of Using AI in Medicine</a:t>
            </a:r>
          </a:p>
        </p:txBody>
      </p:sp>
      <p:grpSp>
        <p:nvGrpSpPr>
          <p:cNvPr id="25" name="Group 24">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848412" y="2641149"/>
            <a:ext cx="7767687" cy="3316591"/>
          </a:xfrm>
        </p:spPr>
        <p:txBody>
          <a:bodyPr anchor="t">
            <a:normAutofit fontScale="70000" lnSpcReduction="20000"/>
          </a:bodyPr>
          <a:lstStyle/>
          <a:p>
            <a:pPr marL="457200" indent="-457200">
              <a:buAutoNum type="arabicPeriod"/>
            </a:pPr>
            <a:r>
              <a:rPr lang="en-US" sz="2400" dirty="0">
                <a:solidFill>
                  <a:schemeClr val="tx2"/>
                </a:solidFill>
              </a:rPr>
              <a:t>Data privacy concerns</a:t>
            </a:r>
          </a:p>
          <a:p>
            <a:pPr marL="0" indent="0">
              <a:buNone/>
            </a:pPr>
            <a:endParaRPr lang="en-US" sz="2400" dirty="0">
              <a:solidFill>
                <a:schemeClr val="tx2"/>
              </a:solidFill>
            </a:endParaRPr>
          </a:p>
          <a:p>
            <a:pPr marL="0" indent="0">
              <a:buNone/>
            </a:pPr>
            <a:r>
              <a:rPr lang="en-US" sz="2400" dirty="0">
                <a:solidFill>
                  <a:schemeClr val="tx2"/>
                </a:solidFill>
              </a:rPr>
              <a:t>2. High computational requirements</a:t>
            </a:r>
          </a:p>
          <a:p>
            <a:pPr marL="0" indent="0">
              <a:buNone/>
            </a:pPr>
            <a:endParaRPr lang="en-US" sz="2400" dirty="0">
              <a:solidFill>
                <a:schemeClr val="tx2"/>
              </a:solidFill>
            </a:endParaRPr>
          </a:p>
          <a:p>
            <a:pPr marL="0" indent="0">
              <a:buNone/>
            </a:pPr>
            <a:r>
              <a:rPr lang="en-US" sz="2400" dirty="0">
                <a:solidFill>
                  <a:schemeClr val="tx2"/>
                </a:solidFill>
              </a:rPr>
              <a:t>3. Ensuring ethical use of AI</a:t>
            </a:r>
          </a:p>
          <a:p>
            <a:pPr marL="0" indent="0">
              <a:buNone/>
            </a:pPr>
            <a:endParaRPr lang="en-US" sz="2400" dirty="0">
              <a:solidFill>
                <a:schemeClr val="tx2"/>
              </a:solidFill>
            </a:endParaRPr>
          </a:p>
          <a:p>
            <a:pPr marL="0" indent="0">
              <a:buNone/>
            </a:pPr>
            <a:r>
              <a:rPr lang="en-US" sz="2400" dirty="0">
                <a:solidFill>
                  <a:schemeClr val="tx2"/>
                </a:solidFill>
              </a:rPr>
              <a:t>The black box problem refers to the lack of transparency and interpretability of AI algorithms. As a matter of fact, it is difficult to understand how an AI system arrives at its conclusions or predictions. This poses a significant challenge.</a:t>
            </a:r>
          </a:p>
          <a:p>
            <a:pPr marL="0" indent="0">
              <a:buNone/>
            </a:pPr>
            <a:endParaRPr lang="en-US" sz="2400" dirty="0">
              <a:solidFill>
                <a:schemeClr val="tx2"/>
              </a:solidFill>
            </a:endParaRPr>
          </a:p>
          <a:p>
            <a:pPr marL="0" indent="0">
              <a:buNone/>
            </a:pPr>
            <a:r>
              <a:rPr lang="en-US" sz="2400" dirty="0">
                <a:solidFill>
                  <a:schemeClr val="tx2"/>
                </a:solidFill>
              </a:rPr>
              <a:t>4. Limited access to quality data</a:t>
            </a:r>
          </a:p>
        </p:txBody>
      </p:sp>
      <p:grpSp>
        <p:nvGrpSpPr>
          <p:cNvPr id="29" name="Group 28">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4" y="4001437"/>
            <a:ext cx="3655725" cy="2057400"/>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Future of AI in Medicine</a:t>
            </a:r>
          </a:p>
        </p:txBody>
      </p:sp>
      <p:graphicFrame>
        <p:nvGraphicFramePr>
          <p:cNvPr id="5" name="Content Placeholder 2">
            <a:extLst>
              <a:ext uri="{FF2B5EF4-FFF2-40B4-BE49-F238E27FC236}">
                <a16:creationId xmlns:a16="http://schemas.microsoft.com/office/drawing/2014/main" id="{23DE58C9-8355-6DDC-466B-53CD61EAE021}"/>
              </a:ext>
            </a:extLst>
          </p:cNvPr>
          <p:cNvGraphicFramePr>
            <a:graphicFrameLocks noGrp="1"/>
          </p:cNvGraphicFramePr>
          <p:nvPr>
            <p:ph idx="1"/>
            <p:extLst>
              <p:ext uri="{D42A27DB-BD31-4B8C-83A1-F6EECF244321}">
                <p14:modId xmlns:p14="http://schemas.microsoft.com/office/powerpoint/2010/main" val="41678524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Ethical Considerations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ED4B474-FBDE-DDF1-2F81-8CE878816223}"/>
              </a:ext>
            </a:extLst>
          </p:cNvPr>
          <p:cNvGraphicFramePr>
            <a:graphicFrameLocks noGrp="1"/>
          </p:cNvGraphicFramePr>
          <p:nvPr>
            <p:ph idx="1"/>
            <p:extLst>
              <p:ext uri="{D42A27DB-BD31-4B8C-83A1-F6EECF244321}">
                <p14:modId xmlns:p14="http://schemas.microsoft.com/office/powerpoint/2010/main" val="1776997054"/>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r>
              <a:rPr lang="en-US" sz="6300"/>
              <a:t>Conclusion</a:t>
            </a:r>
          </a:p>
        </p:txBody>
      </p:sp>
      <p:sp>
        <p:nvSpPr>
          <p:cNvPr id="3" name="Content Placeholder 2"/>
          <p:cNvSpPr>
            <a:spLocks noGrp="1"/>
          </p:cNvSpPr>
          <p:nvPr>
            <p:ph idx="1"/>
          </p:nvPr>
        </p:nvSpPr>
        <p:spPr>
          <a:xfrm>
            <a:off x="963930" y="2969469"/>
            <a:ext cx="6473818" cy="2800395"/>
          </a:xfrm>
        </p:spPr>
        <p:txBody>
          <a:bodyPr anchor="t">
            <a:normAutofit/>
          </a:bodyPr>
          <a:lstStyle/>
          <a:p>
            <a:pPr marL="0" indent="0">
              <a:buNone/>
            </a:pPr>
            <a:r>
              <a:rPr lang="en-US" sz="2400" dirty="0"/>
              <a:t>Machine Learning and Deep Learning are transforming medicine by enhancing diagnostics, improving patient outcomes, and enabling precision medicine. Their potential is immense, but challenges must be addressed responsibly.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1161288"/>
            <a:ext cx="2702052" cy="4526280"/>
          </a:xfrm>
        </p:spPr>
        <p:txBody>
          <a:bodyPr>
            <a:normAutofit/>
          </a:bodyPr>
          <a:lstStyle/>
          <a:p>
            <a:r>
              <a:rPr lang="en-US" sz="3500"/>
              <a:t>Where Do We See AI in Everyday Life?</a:t>
            </a:r>
          </a:p>
        </p:txBody>
      </p:sp>
      <p:graphicFrame>
        <p:nvGraphicFramePr>
          <p:cNvPr id="5" name="Content Placeholder 2">
            <a:extLst>
              <a:ext uri="{FF2B5EF4-FFF2-40B4-BE49-F238E27FC236}">
                <a16:creationId xmlns:a16="http://schemas.microsoft.com/office/drawing/2014/main" id="{E389345E-F8F2-795C-7733-BED862CC4656}"/>
              </a:ext>
            </a:extLst>
          </p:cNvPr>
          <p:cNvGraphicFramePr>
            <a:graphicFrameLocks noGrp="1"/>
          </p:cNvGraphicFramePr>
          <p:nvPr>
            <p:ph idx="1"/>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350" y="762001"/>
            <a:ext cx="4000647" cy="1708242"/>
          </a:xfrm>
        </p:spPr>
        <p:txBody>
          <a:bodyPr anchor="ctr">
            <a:normAutofit/>
          </a:bodyPr>
          <a:lstStyle/>
          <a:p>
            <a:r>
              <a:rPr lang="en-US" sz="3500"/>
              <a:t>Types of AI: Based on Capabilities</a:t>
            </a:r>
          </a:p>
        </p:txBody>
      </p:sp>
      <p:sp>
        <p:nvSpPr>
          <p:cNvPr id="3" name="Content Placeholder 2"/>
          <p:cNvSpPr>
            <a:spLocks noGrp="1"/>
          </p:cNvSpPr>
          <p:nvPr>
            <p:ph idx="1"/>
          </p:nvPr>
        </p:nvSpPr>
        <p:spPr>
          <a:xfrm>
            <a:off x="571350" y="2063844"/>
            <a:ext cx="4000647" cy="3955956"/>
          </a:xfrm>
        </p:spPr>
        <p:txBody>
          <a:bodyPr anchor="ctr">
            <a:normAutofit/>
          </a:bodyPr>
          <a:lstStyle/>
          <a:p>
            <a:pPr>
              <a:buAutoNum type="arabicPeriod"/>
            </a:pPr>
            <a:r>
              <a:rPr lang="en-US" sz="1700" dirty="0"/>
              <a:t>Narrow AI: AI designed to perform a specific task, like virtual assistants or recommendation systems.</a:t>
            </a:r>
          </a:p>
          <a:p>
            <a:pPr>
              <a:buAutoNum type="arabicPeriod"/>
            </a:pPr>
            <a:endParaRPr lang="en-US" sz="1700" dirty="0"/>
          </a:p>
          <a:p>
            <a:pPr marL="0" indent="0">
              <a:buNone/>
            </a:pPr>
            <a:r>
              <a:rPr lang="en-US" sz="1700" dirty="0"/>
              <a:t>2. General AI: AI with the ability to perform any intellectual task a human can do (currently theoretical).</a:t>
            </a:r>
          </a:p>
          <a:p>
            <a:pPr marL="0" indent="0">
              <a:buNone/>
            </a:pPr>
            <a:endParaRPr lang="en-US" sz="1700" dirty="0"/>
          </a:p>
          <a:p>
            <a:pPr marL="0" indent="0">
              <a:buNone/>
            </a:pPr>
            <a:r>
              <a:rPr lang="en-US" sz="1700" dirty="0"/>
              <a:t>3. Super AI: A future concept where AI surpasses human intelligence in all fields.</a:t>
            </a:r>
          </a:p>
        </p:txBody>
      </p:sp>
      <p:pic>
        <p:nvPicPr>
          <p:cNvPr id="5" name="Picture 4" descr="3D art of a person">
            <a:extLst>
              <a:ext uri="{FF2B5EF4-FFF2-40B4-BE49-F238E27FC236}">
                <a16:creationId xmlns:a16="http://schemas.microsoft.com/office/drawing/2014/main" id="{E8494C5C-23CB-DC67-2514-82282818FA50}"/>
              </a:ext>
            </a:extLst>
          </p:cNvPr>
          <p:cNvPicPr>
            <a:picLocks noChangeAspect="1"/>
          </p:cNvPicPr>
          <p:nvPr/>
        </p:nvPicPr>
        <p:blipFill>
          <a:blip r:embed="rId2"/>
          <a:srcRect l="7986" r="33770"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45" y="1070800"/>
            <a:ext cx="2954766" cy="5583126"/>
          </a:xfrm>
        </p:spPr>
        <p:txBody>
          <a:bodyPr>
            <a:normAutofit/>
          </a:bodyPr>
          <a:lstStyle/>
          <a:p>
            <a:pPr algn="r">
              <a:lnSpc>
                <a:spcPct val="90000"/>
              </a:lnSpc>
            </a:pPr>
            <a:r>
              <a:rPr lang="en-US" sz="3900"/>
              <a:t>Types of AI: Based on Functionality</a:t>
            </a:r>
          </a:p>
        </p:txBody>
      </p:sp>
      <p:graphicFrame>
        <p:nvGraphicFramePr>
          <p:cNvPr id="11" name="Content Placeholder 2">
            <a:extLst>
              <a:ext uri="{FF2B5EF4-FFF2-40B4-BE49-F238E27FC236}">
                <a16:creationId xmlns:a16="http://schemas.microsoft.com/office/drawing/2014/main" id="{4228BF87-C164-7C1C-446D-60F623676C56}"/>
              </a:ext>
            </a:extLst>
          </p:cNvPr>
          <p:cNvGraphicFramePr>
            <a:graphicFrameLocks noGrp="1"/>
          </p:cNvGraphicFramePr>
          <p:nvPr>
            <p:ph idx="1"/>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r>
              <a:rPr lang="en-US" sz="3500" dirty="0"/>
              <a:t>Key Components of AI</a:t>
            </a:r>
          </a:p>
        </p:txBody>
      </p:sp>
      <p:sp>
        <p:nvSpPr>
          <p:cNvPr id="3" name="Content Placeholder 2"/>
          <p:cNvSpPr>
            <a:spLocks noGrp="1"/>
          </p:cNvSpPr>
          <p:nvPr>
            <p:ph idx="1"/>
          </p:nvPr>
        </p:nvSpPr>
        <p:spPr>
          <a:xfrm>
            <a:off x="571349" y="2351691"/>
            <a:ext cx="4000647" cy="3007835"/>
          </a:xfrm>
        </p:spPr>
        <p:txBody>
          <a:bodyPr anchor="ctr">
            <a:normAutofit/>
          </a:bodyPr>
          <a:lstStyle/>
          <a:p>
            <a:pPr marL="0" indent="0">
              <a:buNone/>
            </a:pPr>
            <a:r>
              <a:rPr lang="en-US" sz="2100" dirty="0"/>
              <a:t>Machine Learning (ML)</a:t>
            </a:r>
          </a:p>
          <a:p>
            <a:pPr marL="0" indent="0">
              <a:buNone/>
            </a:pPr>
            <a:r>
              <a:rPr lang="en-US" sz="2100" dirty="0"/>
              <a:t>Deep Learning:</a:t>
            </a:r>
          </a:p>
          <a:p>
            <a:pPr marL="0" indent="0">
              <a:buNone/>
            </a:pPr>
            <a:r>
              <a:rPr lang="en-US" sz="2100" dirty="0"/>
              <a:t>Natural Language Processing (NLP)</a:t>
            </a:r>
          </a:p>
          <a:p>
            <a:pPr marL="0" indent="0">
              <a:buNone/>
            </a:pPr>
            <a:r>
              <a:rPr lang="en-US" sz="2100" dirty="0"/>
              <a:t>Computer Vision</a:t>
            </a:r>
          </a:p>
          <a:p>
            <a:pPr marL="0" indent="0">
              <a:buNone/>
            </a:pPr>
            <a:r>
              <a:rPr lang="en-US" sz="2100" dirty="0"/>
              <a:t>Robotics</a:t>
            </a:r>
          </a:p>
        </p:txBody>
      </p:sp>
      <p:pic>
        <p:nvPicPr>
          <p:cNvPr id="5" name="Picture 4" descr="Angle view of circuit shaped like a brain">
            <a:extLst>
              <a:ext uri="{FF2B5EF4-FFF2-40B4-BE49-F238E27FC236}">
                <a16:creationId xmlns:a16="http://schemas.microsoft.com/office/drawing/2014/main" id="{EBFED598-B18A-FBF6-FA86-006FFD71DC25}"/>
              </a:ext>
            </a:extLst>
          </p:cNvPr>
          <p:cNvPicPr>
            <a:picLocks noChangeAspect="1"/>
          </p:cNvPicPr>
          <p:nvPr/>
        </p:nvPicPr>
        <p:blipFill>
          <a:blip r:embed="rId2"/>
          <a:srcRect l="29760" r="29616" b="1"/>
          <a:stretch/>
        </p:blipFill>
        <p:spPr>
          <a:xfrm>
            <a:off x="5143347" y="0"/>
            <a:ext cx="4000653" cy="6868886"/>
          </a:xfrm>
          <a:prstGeom prst="rect">
            <a:avLst/>
          </a:prstGeom>
          <a:effectLst>
            <a:outerShdw blurRad="127000" dist="50800" dir="10800000" sx="99000" sy="99000" algn="r" rotWithShape="0">
              <a:prstClr val="black">
                <a:alpha val="40000"/>
              </a:prstClr>
            </a:outerShdw>
          </a:effectLst>
        </p:spPr>
      </p:pic>
      <p:sp>
        <p:nvSpPr>
          <p:cNvPr id="6" name="Freeform 4">
            <a:extLst>
              <a:ext uri="{FF2B5EF4-FFF2-40B4-BE49-F238E27FC236}">
                <a16:creationId xmlns:a16="http://schemas.microsoft.com/office/drawing/2014/main" id="{B371883F-898E-46E1-9C0E-1BF865EAD8DC}"/>
              </a:ext>
            </a:extLst>
          </p:cNvPr>
          <p:cNvSpPr/>
          <p:nvPr/>
        </p:nvSpPr>
        <p:spPr>
          <a:xfrm>
            <a:off x="5143347" y="-10886"/>
            <a:ext cx="4000653" cy="6858000"/>
          </a:xfrm>
          <a:custGeom>
            <a:avLst/>
            <a:gdLst/>
            <a:ahLst/>
            <a:cxnLst/>
            <a:rect l="l" t="t" r="r" b="b"/>
            <a:pathLst>
              <a:path w="14597960" h="8229600">
                <a:moveTo>
                  <a:pt x="0" y="0"/>
                </a:moveTo>
                <a:lnTo>
                  <a:pt x="14597960" y="0"/>
                </a:lnTo>
                <a:lnTo>
                  <a:pt x="14597960" y="8229600"/>
                </a:lnTo>
                <a:lnTo>
                  <a:pt x="0" y="8229600"/>
                </a:lnTo>
                <a:lnTo>
                  <a:pt x="0" y="0"/>
                </a:lnTo>
                <a:close/>
              </a:path>
            </a:pathLst>
          </a:custGeom>
          <a:blipFill>
            <a:blip r:embed="rId3"/>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pPr>
              <a:lnSpc>
                <a:spcPct val="90000"/>
              </a:lnSpc>
            </a:pPr>
            <a:r>
              <a:rPr lang="en-US" sz="3000"/>
              <a:t>Introduction to Machine Learning (ML)</a:t>
            </a:r>
          </a:p>
        </p:txBody>
      </p:sp>
      <p:sp>
        <p:nvSpPr>
          <p:cNvPr id="3" name="Content Placeholder 2"/>
          <p:cNvSpPr>
            <a:spLocks noGrp="1"/>
          </p:cNvSpPr>
          <p:nvPr>
            <p:ph idx="1"/>
          </p:nvPr>
        </p:nvSpPr>
        <p:spPr>
          <a:xfrm>
            <a:off x="852321" y="2227943"/>
            <a:ext cx="5033221" cy="3788227"/>
          </a:xfrm>
        </p:spPr>
        <p:txBody>
          <a:bodyPr anchor="ctr">
            <a:normAutofit/>
          </a:bodyPr>
          <a:lstStyle/>
          <a:p>
            <a:pPr marL="0" indent="0">
              <a:buNone/>
            </a:pPr>
            <a:r>
              <a:rPr lang="en-US" sz="2100" dirty="0"/>
              <a:t>Machine Learning is a subset of Artificial Intelligence (AI) that allows systems to learn and improve from experience without being explicitly programmed. It uses data and algorithms to mimic the way humans learn.</a:t>
            </a:r>
          </a:p>
        </p:txBody>
      </p:sp>
      <p:sp>
        <p:nvSpPr>
          <p:cNvPr id="28" name="Rectangle 2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Robot">
            <a:extLst>
              <a:ext uri="{FF2B5EF4-FFF2-40B4-BE49-F238E27FC236}">
                <a16:creationId xmlns:a16="http://schemas.microsoft.com/office/drawing/2014/main" id="{3AD51250-7D62-4001-2728-EC761CA804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17927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447994"/>
            <a:ext cx="5605629" cy="994172"/>
          </a:xfrm>
        </p:spPr>
        <p:txBody>
          <a:bodyPr>
            <a:normAutofit/>
          </a:bodyPr>
          <a:lstStyle/>
          <a:p>
            <a:pPr marL="0" indent="0">
              <a:buNone/>
            </a:pPr>
            <a:r>
              <a:rPr lang="en-US" sz="3200" dirty="0"/>
              <a:t>Key Medical Applications:</a:t>
            </a:r>
          </a:p>
        </p:txBody>
      </p:sp>
      <p:sp>
        <p:nvSpPr>
          <p:cNvPr id="3" name="Content Placeholder 2"/>
          <p:cNvSpPr>
            <a:spLocks noGrp="1"/>
          </p:cNvSpPr>
          <p:nvPr>
            <p:ph idx="1"/>
          </p:nvPr>
        </p:nvSpPr>
        <p:spPr>
          <a:xfrm>
            <a:off x="533401" y="1273629"/>
            <a:ext cx="6091564" cy="4742541"/>
          </a:xfrm>
        </p:spPr>
        <p:txBody>
          <a:bodyPr anchor="ctr">
            <a:noAutofit/>
          </a:bodyPr>
          <a:lstStyle/>
          <a:p>
            <a:r>
              <a:rPr lang="en-US" sz="2000" b="1" dirty="0"/>
              <a:t>Disease Diagnosis:</a:t>
            </a:r>
          </a:p>
          <a:p>
            <a:pPr marL="0" indent="0">
              <a:buNone/>
            </a:pPr>
            <a:r>
              <a:rPr lang="en-US" sz="2000" dirty="0"/>
              <a:t>Radiology: ML models analyze X-rays, CT scans, and MRIs for detecting anomalies like tumors.</a:t>
            </a:r>
          </a:p>
          <a:p>
            <a:pPr marL="0" indent="0">
              <a:buNone/>
            </a:pPr>
            <a:r>
              <a:rPr lang="en-US" sz="2000" dirty="0"/>
              <a:t>Pathology: Identifying cancerous cells in tissue samples.</a:t>
            </a:r>
          </a:p>
          <a:p>
            <a:r>
              <a:rPr lang="en-US" sz="2000" b="1" dirty="0"/>
              <a:t>Personalized Medicine:</a:t>
            </a:r>
          </a:p>
          <a:p>
            <a:pPr marL="0" indent="0">
              <a:buNone/>
            </a:pPr>
            <a:r>
              <a:rPr lang="en-US" sz="2000" dirty="0"/>
              <a:t>Predicting the best treatments based on a patient’s genetic profile and medical history.</a:t>
            </a:r>
          </a:p>
          <a:p>
            <a:r>
              <a:rPr lang="en-US" sz="2000" b="1" dirty="0"/>
              <a:t>Healthcare Operations:</a:t>
            </a:r>
          </a:p>
          <a:p>
            <a:pPr marL="0" indent="0">
              <a:buNone/>
            </a:pPr>
            <a:r>
              <a:rPr lang="en-US" sz="2000" dirty="0"/>
              <a:t>Predicting patient admissions and optimizing hospital resource allocation.</a:t>
            </a:r>
          </a:p>
        </p:txBody>
      </p:sp>
      <p:sp>
        <p:nvSpPr>
          <p:cNvPr id="28" name="Rectangle 2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Robot">
            <a:extLst>
              <a:ext uri="{FF2B5EF4-FFF2-40B4-BE49-F238E27FC236}">
                <a16:creationId xmlns:a16="http://schemas.microsoft.com/office/drawing/2014/main" id="{3AD51250-7D62-4001-2728-EC761CA804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802416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384</TotalTime>
  <Words>1696</Words>
  <Application>Microsoft Office PowerPoint</Application>
  <PresentationFormat>On-screen Show (4:3)</PresentationFormat>
  <Paragraphs>163</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The Role of AI and Machine Learning in Medical Data </vt:lpstr>
      <vt:lpstr>What is Artificial Intelligence (AI)?</vt:lpstr>
      <vt:lpstr>How Does AI Work?</vt:lpstr>
      <vt:lpstr>Where Do We See AI in Everyday Life?</vt:lpstr>
      <vt:lpstr>Types of AI: Based on Capabilities</vt:lpstr>
      <vt:lpstr>Types of AI: Based on Functionality</vt:lpstr>
      <vt:lpstr>Key Components of AI</vt:lpstr>
      <vt:lpstr>Introduction to Machine Learning (ML)</vt:lpstr>
      <vt:lpstr>Key Medical Applications:</vt:lpstr>
      <vt:lpstr>Introduction to Deep Learning (DL)</vt:lpstr>
      <vt:lpstr>Key Medical Applications:</vt:lpstr>
      <vt:lpstr>How Machine Learning Works</vt:lpstr>
      <vt:lpstr>Types of Machine Learning</vt:lpstr>
      <vt:lpstr>Supervised Learning</vt:lpstr>
      <vt:lpstr>Unsupervised Learning</vt:lpstr>
      <vt:lpstr>Reinforcement Learning</vt:lpstr>
      <vt:lpstr>Introduction to Neural Networks</vt:lpstr>
      <vt:lpstr>How Deep Learning Works</vt:lpstr>
      <vt:lpstr>How Deep Learning Works</vt:lpstr>
      <vt:lpstr>How Deep Learning Works</vt:lpstr>
      <vt:lpstr>How Deep Learning Works</vt:lpstr>
      <vt:lpstr>Types of Deep Learning Models</vt:lpstr>
      <vt:lpstr>Convolutional Neural Networks (CNNs)</vt:lpstr>
      <vt:lpstr>Recurrent Neural Networks (RNNs)</vt:lpstr>
      <vt:lpstr>Generative Adversarial Networks (GANs)</vt:lpstr>
      <vt:lpstr>Transformer Networks</vt:lpstr>
      <vt:lpstr>Applications of ML and DL in Medicine</vt:lpstr>
      <vt:lpstr>How Machine Learning Enhances Medical Data</vt:lpstr>
      <vt:lpstr>How Deep Learning Enhances Medical Data</vt:lpstr>
      <vt:lpstr>Challenges of Using AI in Medicine</vt:lpstr>
      <vt:lpstr>Future of AI in Medicine</vt:lpstr>
      <vt:lpstr>Ethical Considerations</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AI and Machine Learning in Medical Data</dc:title>
  <dc:subject/>
  <dc:creator>User</dc:creator>
  <cp:keywords/>
  <dc:description>generated using python-pptx</dc:description>
  <cp:lastModifiedBy>User</cp:lastModifiedBy>
  <cp:revision>5</cp:revision>
  <dcterms:created xsi:type="dcterms:W3CDTF">2013-01-27T09:14:16Z</dcterms:created>
  <dcterms:modified xsi:type="dcterms:W3CDTF">2025-01-21T15:47:51Z</dcterms:modified>
  <cp:category/>
</cp:coreProperties>
</file>