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7" r:id="rId3"/>
    <p:sldId id="258" r:id="rId4"/>
    <p:sldId id="259" r:id="rId5"/>
    <p:sldId id="267" r:id="rId6"/>
    <p:sldId id="260" r:id="rId7"/>
    <p:sldId id="269" r:id="rId8"/>
    <p:sldId id="266" r:id="rId9"/>
    <p:sldId id="261" r:id="rId10"/>
    <p:sldId id="26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92398" y="1871131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 smtClean="0"/>
              <a:t>ماذا يجب ان تحتوي صيدلية المنزل ونصائح مهمة بخصوصها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960162" y="3740144"/>
            <a:ext cx="6815669" cy="132080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dirty="0" smtClean="0"/>
              <a:t>م.د. رجاء طارق حسن               ا.م.د. فاطمة فاضل بنيان</a:t>
            </a:r>
          </a:p>
          <a:p>
            <a:pPr marL="0" indent="0" algn="ctr">
              <a:buNone/>
            </a:pPr>
            <a:r>
              <a:rPr lang="ar-SA" dirty="0" smtClean="0"/>
              <a:t>م.م. علياء خزعل</a:t>
            </a:r>
          </a:p>
          <a:p>
            <a:pPr marL="0" indent="0" algn="ctr">
              <a:buNone/>
            </a:pPr>
            <a:r>
              <a:rPr lang="ar-SA" dirty="0" smtClean="0"/>
              <a:t>2024-2025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0404" y="857250"/>
            <a:ext cx="1447800" cy="13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857250"/>
            <a:ext cx="15599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1261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847" y="1582341"/>
            <a:ext cx="99930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نصائح لاستخدام صيدلية </a:t>
            </a:r>
            <a:r>
              <a:rPr lang="ar-SA" sz="3200" b="1" dirty="0" smtClean="0">
                <a:solidFill>
                  <a:srgbClr val="FF0000"/>
                </a:solidFill>
              </a:rPr>
              <a:t>المنزل</a:t>
            </a:r>
            <a:r>
              <a:rPr lang="ar-IQ" sz="3200" b="1" dirty="0" smtClean="0">
                <a:solidFill>
                  <a:srgbClr val="FF0000"/>
                </a:solidFill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</a:rPr>
              <a:t>ما </a:t>
            </a:r>
            <a:r>
              <a:rPr lang="ar-SA" sz="3200" b="1" dirty="0">
                <a:solidFill>
                  <a:srgbClr val="FF0000"/>
                </a:solidFill>
              </a:rPr>
              <a:t>يأتي</a:t>
            </a:r>
            <a:r>
              <a:rPr lang="ar-SA" sz="3200" b="1" dirty="0" smtClean="0">
                <a:solidFill>
                  <a:srgbClr val="FF0000"/>
                </a:solidFill>
              </a:rPr>
              <a:t>:</a:t>
            </a:r>
            <a:endParaRPr lang="ar-IQ" sz="3200" b="1" dirty="0" smtClean="0">
              <a:solidFill>
                <a:srgbClr val="FF0000"/>
              </a:solidFill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SA" sz="3200" dirty="0" smtClean="0"/>
              <a:t>يجب </a:t>
            </a:r>
            <a:r>
              <a:rPr lang="ar-SA" sz="3200" dirty="0"/>
              <a:t>أن تتبع دائمًا الإرشادات المرفقة بالأدوية، وعدم تناول جرعات أكبر من اللازم</a:t>
            </a:r>
            <a:r>
              <a:rPr lang="ar-SA" sz="3200" dirty="0" smtClean="0"/>
              <a:t>.</a:t>
            </a:r>
            <a:endParaRPr lang="ar-IQ" sz="32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ar-SA" sz="3200" dirty="0" smtClean="0"/>
              <a:t>يجب </a:t>
            </a:r>
            <a:r>
              <a:rPr lang="ar-SA" sz="3200" dirty="0"/>
              <a:t>وضع صيدلية المنزل في موقع لا يصل إليه الأطفال، وتأكد من أن المنطقة عالية وجافة لتناسب حفظ الأدوية</a:t>
            </a:r>
            <a:r>
              <a:rPr lang="ar-SA" sz="3200" dirty="0" smtClean="0"/>
              <a:t>.</a:t>
            </a:r>
            <a:endParaRPr lang="ar-IQ" sz="3200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ar-SA" sz="3200" dirty="0" smtClean="0"/>
              <a:t>يجب </a:t>
            </a:r>
            <a:r>
              <a:rPr lang="ar-SA" sz="3200" dirty="0"/>
              <a:t>التأكد من تاريخ انتهاء الأدوية بشكل </a:t>
            </a:r>
            <a:r>
              <a:rPr lang="ar-SA" sz="3200" dirty="0" smtClean="0"/>
              <a:t>مستمر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97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شكرا لكم</a:t>
            </a:r>
            <a:endParaRPr lang="ar-IQ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4" y="2628900"/>
            <a:ext cx="9493705" cy="36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7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صيدلية المنزل: ماذا يجب أن تضم؟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18" y="1414463"/>
            <a:ext cx="10401191" cy="43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4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02" y="1987424"/>
            <a:ext cx="10241670" cy="36818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914857"/>
            <a:ext cx="6435399" cy="107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2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9623" y="1127820"/>
            <a:ext cx="45458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800" b="1" dirty="0"/>
              <a:t>ماذا يجب أن تضم صيدلية المنزل؟عادةً ما تضم صيدلة المنزل الأدوية التي تُباع دون وصفة طبية وتهدف  لعلاج المشكلات الصحية الثانوية، مثل: الصداع، والحمى، والسعال، أما بالنسبة للأدوية التي تُعالج مشكلات صحية أساسية فلا تتواجد في هذه الصيدلية بل يجب أن يلجأ المريض إلى الطبيب مباشرة للحصول على الأدوية المناسبة</a:t>
            </a:r>
            <a:r>
              <a:rPr lang="ar-SA" sz="2800" b="1" dirty="0" smtClean="0"/>
              <a:t>.</a:t>
            </a:r>
            <a:endParaRPr lang="en-US" sz="28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7" y="940526"/>
            <a:ext cx="5887736" cy="51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5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21" y="980765"/>
            <a:ext cx="8886385" cy="140973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05" y="3053585"/>
            <a:ext cx="7933479" cy="3059831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614365" y="2591920"/>
            <a:ext cx="6216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 smtClean="0"/>
              <a:t> </a:t>
            </a:r>
            <a:r>
              <a:rPr lang="ar-IQ" sz="2400" dirty="0" smtClean="0"/>
              <a:t>- وضعها </a:t>
            </a:r>
            <a:r>
              <a:rPr lang="ar-IQ" sz="2400" dirty="0"/>
              <a:t>في مكان </a:t>
            </a:r>
            <a:r>
              <a:rPr lang="ar-IQ" sz="2400" dirty="0" smtClean="0"/>
              <a:t>ظاهر </a:t>
            </a:r>
            <a:r>
              <a:rPr lang="ar-IQ" sz="2400" dirty="0"/>
              <a:t>بالمنزل وحفظ </a:t>
            </a:r>
            <a:r>
              <a:rPr lang="ar-IQ" sz="2400" dirty="0" smtClean="0"/>
              <a:t>مفتاحها </a:t>
            </a:r>
            <a:r>
              <a:rPr lang="ar-IQ" sz="2400" dirty="0"/>
              <a:t>في مكان آمن</a:t>
            </a:r>
            <a:r>
              <a:rPr lang="ar-IQ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45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7" y="818970"/>
            <a:ext cx="8739051" cy="497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3"/>
          <a:stretch/>
        </p:blipFill>
        <p:spPr>
          <a:xfrm>
            <a:off x="627016" y="792845"/>
            <a:ext cx="11011989" cy="535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0" y="1149530"/>
            <a:ext cx="10562216" cy="45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5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47" y="642877"/>
            <a:ext cx="9207824" cy="54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04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107</Words>
  <Application>Microsoft Office PowerPoint</Application>
  <PresentationFormat>شاشة عريضة</PresentationFormat>
  <Paragraphs>11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شكرا لكم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صيدلية المنزل: ماذا يجب</dc:title>
  <dc:creator>computer</dc:creator>
  <cp:lastModifiedBy>المحترف</cp:lastModifiedBy>
  <cp:revision>10</cp:revision>
  <dcterms:created xsi:type="dcterms:W3CDTF">2025-03-01T19:57:08Z</dcterms:created>
  <dcterms:modified xsi:type="dcterms:W3CDTF">2025-03-03T18:18:19Z</dcterms:modified>
</cp:coreProperties>
</file>