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0001128-B72E-45FA-AB52-451ED79046F7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0E2ED5B-FC14-438E-95DB-FCF8A0226E10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81000" y="152400"/>
            <a:ext cx="8001000" cy="6019800"/>
          </a:xfrm>
        </p:spPr>
        <p:txBody>
          <a:bodyPr/>
          <a:lstStyle/>
          <a:p>
            <a:r>
              <a:rPr lang="ar-IQ" dirty="0" smtClean="0"/>
              <a:t> </a:t>
            </a:r>
          </a:p>
          <a:p>
            <a:endParaRPr lang="ar-IQ" sz="6000" dirty="0" smtClean="0">
              <a:solidFill>
                <a:srgbClr val="FF0000"/>
              </a:solidFill>
            </a:endParaRPr>
          </a:p>
          <a:p>
            <a:r>
              <a:rPr lang="ar-IQ" sz="6000" dirty="0" smtClean="0">
                <a:solidFill>
                  <a:srgbClr val="FF0000"/>
                </a:solidFill>
              </a:rPr>
              <a:t>الهرمونات و الأداء الرياضي </a:t>
            </a:r>
          </a:p>
          <a:p>
            <a:endParaRPr lang="ar-IQ" sz="6000" dirty="0"/>
          </a:p>
          <a:p>
            <a:r>
              <a:rPr lang="ar-IQ" sz="4400" dirty="0" smtClean="0">
                <a:solidFill>
                  <a:srgbClr val="FF0000"/>
                </a:solidFill>
              </a:rPr>
              <a:t>اعداد :</a:t>
            </a:r>
            <a:r>
              <a:rPr lang="ar-IQ" sz="4400" dirty="0">
                <a:solidFill>
                  <a:srgbClr val="FF0000"/>
                </a:solidFill>
              </a:rPr>
              <a:t> </a:t>
            </a:r>
            <a:r>
              <a:rPr lang="ar-IQ" sz="4400" dirty="0" err="1" smtClean="0">
                <a:solidFill>
                  <a:srgbClr val="FF0000"/>
                </a:solidFill>
              </a:rPr>
              <a:t>م.د</a:t>
            </a:r>
            <a:r>
              <a:rPr lang="ar-IQ" sz="4400" dirty="0" smtClean="0">
                <a:solidFill>
                  <a:srgbClr val="FF0000"/>
                </a:solidFill>
              </a:rPr>
              <a:t>. طالب شهد غانم</a:t>
            </a:r>
            <a:endParaRPr lang="ar-IQ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05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تؤثر الهرمونات بشكل كبير على الأداء الرياضي من خلال عدة آليات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981200"/>
            <a:ext cx="7315200" cy="4190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3-  هرمونات النمو: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هرمون النمو: يعزز من نمو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وتجديد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الانسجة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، مما يدعم التعافي السريع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بعد التمارين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4- هرمونات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الغدة الدرقية: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تؤثر على معدل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الايض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والطاقة، مما يساعد الرياضيين في الحفاظ على مستويات الطاقة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المطلوبة خلال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التمارين.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5- الانسولين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يلعب دوراً في تنظيم مستويات السكر في الدم، وهو مهم للحصول على الطاقة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الازمة أثناء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التمارين .</a:t>
            </a:r>
          </a:p>
        </p:txBody>
      </p:sp>
    </p:spTree>
    <p:extLst>
      <p:ext uri="{BB962C8B-B14F-4D97-AF65-F5344CB8AC3E}">
        <p14:creationId xmlns:p14="http://schemas.microsoft.com/office/powerpoint/2010/main" val="353836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ما هي الفحوصات </a:t>
            </a:r>
            <a:r>
              <a:rPr lang="ar-IQ" sz="3200" dirty="0" smtClean="0">
                <a:solidFill>
                  <a:srgbClr val="FF0000"/>
                </a:solidFill>
              </a:rPr>
              <a:t>الازمة </a:t>
            </a:r>
            <a:r>
              <a:rPr lang="ar-IQ" sz="3200" dirty="0">
                <a:solidFill>
                  <a:srgbClr val="FF0000"/>
                </a:solidFill>
              </a:rPr>
              <a:t>لتقييم مستوى الهرمونات لدى الرياضيين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119256"/>
            <a:ext cx="7391400" cy="3976743"/>
          </a:xfrm>
        </p:spPr>
        <p:txBody>
          <a:bodyPr/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1 - فحص مستوى التستوستيرون: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يُقاس في الدم لتحديد مستويات الهرمون الذكري، والذي يؤثر على كتلة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والقوة.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2 - فحص مستوى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الأستروجين: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مهم للرياضيين من الجنسين، حيث يلعب دوراً في التوازن الهرموني والمرونة.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3 -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فحص الكورتيزون: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يُقاس عادة في الدم أو اللعاب، ويُستخدم لتقييم مستويات </a:t>
            </a:r>
            <a:r>
              <a:rPr lang="ar-IQ" dirty="0" err="1">
                <a:solidFill>
                  <a:schemeClr val="tx2">
                    <a:lumMod val="75000"/>
                  </a:schemeClr>
                </a:solidFill>
              </a:rPr>
              <a:t>اإلجهاد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والتوتر.</a:t>
            </a:r>
          </a:p>
        </p:txBody>
      </p:sp>
    </p:spTree>
    <p:extLst>
      <p:ext uri="{BB962C8B-B14F-4D97-AF65-F5344CB8AC3E}">
        <p14:creationId xmlns:p14="http://schemas.microsoft.com/office/powerpoint/2010/main" val="276014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ما هي الفحوصات الازمة لتقييم مستوى الهرمونات لدى الرياضيين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119256"/>
            <a:ext cx="7391400" cy="3976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4 - فحص هرمون النمو 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يمكن قياسه في الدم لتحديد مستويات هرمون النمو وتأثيره 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والتعافي.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5 - .فحص هرمونات الغدة الدرقية: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يتضمن قياس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TSH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 3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 4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لتقييم وظيفة الغدة الدرقية وتأثيرها 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الأيض والطاقة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6 - فحص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الأنسولين: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يقيس مستويات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الأنسولين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في الدم، مما يساعد في فهم كيفية استجابة الجسم للتمارين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والأغذية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69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ما هي الفحوصات الازمة لتقييم مستوى الهرمونات لدى الرياضيين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119256"/>
            <a:ext cx="7467600" cy="39767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7 - فحص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البوالتين: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قد يُقاس لتحديد تأثيراته 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الرياضي والدورة الشهرية لدى النساء.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8 - فحص الهرمونات الجنسية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الأخرى: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مثل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FSH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LH،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والتي تلعب دوراً في تنظيم الدورة الشهرية والتوازن الهرموني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نصائح: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-يُفضل إجراء الفحوصات في الصباح الباكر، حيث تكون مستويات العديد من الهرمونات في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ذروتها.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-يُنصح بالتشاور مع طبيب مختص في الطب الرياضي أو الغدد الصماء لتفسير النتائج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وتقديم المشورة المناسبة.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تساعد هذه الفحوصات في تحديد أي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اختلالات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هرمونية قد تؤثر 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الرياضي </a:t>
            </a:r>
          </a:p>
          <a:p>
            <a:pPr>
              <a:buFontTx/>
              <a:buChar char="-"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والتعافي.</a:t>
            </a:r>
          </a:p>
        </p:txBody>
      </p:sp>
    </p:spTree>
    <p:extLst>
      <p:ext uri="{BB962C8B-B14F-4D97-AF65-F5344CB8AC3E}">
        <p14:creationId xmlns:p14="http://schemas.microsoft.com/office/powerpoint/2010/main" val="208993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0" y="1143000"/>
            <a:ext cx="6196405" cy="4961069"/>
          </a:xfrm>
        </p:spPr>
        <p:txBody>
          <a:bodyPr/>
          <a:lstStyle/>
          <a:p>
            <a:pPr marL="0" indent="0">
              <a:buNone/>
            </a:pPr>
            <a:r>
              <a:rPr lang="ar-IQ" dirty="0" smtClean="0">
                <a:solidFill>
                  <a:srgbClr val="FF0000"/>
                </a:solidFill>
              </a:rPr>
              <a:t>          </a:t>
            </a:r>
          </a:p>
          <a:p>
            <a:pPr marL="0" indent="0">
              <a:buNone/>
            </a:pPr>
            <a:endParaRPr lang="ar-IQ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ar-IQ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6600" dirty="0" smtClean="0">
                <a:solidFill>
                  <a:srgbClr val="FF0000"/>
                </a:solidFill>
              </a:rPr>
              <a:t>شكرا ليحسن الأصغاء </a:t>
            </a:r>
            <a:endParaRPr lang="ar-IQ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20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609601"/>
            <a:ext cx="6982177" cy="838200"/>
          </a:xfrm>
        </p:spPr>
        <p:txBody>
          <a:bodyPr>
            <a:normAutofit/>
          </a:bodyPr>
          <a:lstStyle/>
          <a:p>
            <a:r>
              <a:rPr lang="ar-IQ" sz="2800" dirty="0" smtClean="0">
                <a:solidFill>
                  <a:srgbClr val="FF0000"/>
                </a:solidFill>
              </a:rPr>
              <a:t>الهرمونات الرئيسية وتأثيرها في تحسين الاداء الرياضي </a:t>
            </a:r>
            <a:endParaRPr lang="ar-IQ" sz="28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1600200"/>
            <a:ext cx="70104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1- 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التستوستيرون: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الاثر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يعزز بناء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وزيادة القوة.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التأثير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يساعد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في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تقليل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الدهون وزيادة الكتلة العضلية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2- - هرمون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النمو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GH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الاثر: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يحفز نمو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والعظام.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التأثير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يزيد من قدرة الجسم على حرق الدهون وتحسين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التعافي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3-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الكورتيزون 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الاثر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يُعرف بهرمون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الجهاد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، ويمكن أن يؤثر سلبًا 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إذا كان مستواه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مرتفعًا- لفترات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طويلة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.التأثير: يمكن أن يؤدي إلى فقدان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وزيادة الدهون</a:t>
            </a:r>
          </a:p>
        </p:txBody>
      </p:sp>
    </p:spTree>
    <p:extLst>
      <p:ext uri="{BB962C8B-B14F-4D97-AF65-F5344CB8AC3E}">
        <p14:creationId xmlns:p14="http://schemas.microsoft.com/office/powerpoint/2010/main" val="25181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239000" cy="630217"/>
          </a:xfrm>
        </p:spPr>
        <p:txBody>
          <a:bodyPr>
            <a:normAutofit/>
          </a:bodyPr>
          <a:lstStyle/>
          <a:p>
            <a:r>
              <a:rPr lang="ar-IQ" sz="2800" dirty="0">
                <a:solidFill>
                  <a:srgbClr val="FF0000"/>
                </a:solidFill>
              </a:rPr>
              <a:t>الهرمونات الرئيسية وتأثيرها في تحسين الاداء الرياضي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295400"/>
            <a:ext cx="7239000" cy="4724400"/>
          </a:xfrm>
        </p:spPr>
        <p:txBody>
          <a:bodyPr/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4-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الأدرينالين و النورأدرينالين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الاثر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يزيد من الطاقة والتركيز </a:t>
            </a:r>
            <a:endParaRPr lang="ar-IQ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التأثير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يساعد على تحسين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الإداء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في المواقف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المجهدة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5-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الأستروجين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الاثر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يلعب دو ًرا في تنظيم الطاقة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والأداء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في الرياضيات النسائية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التأثير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يؤثر على كثافة العظام وصحة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>
            <a:normAutofit/>
          </a:bodyPr>
          <a:lstStyle/>
          <a:p>
            <a:r>
              <a:rPr lang="ar-IQ" sz="4000" dirty="0" smtClean="0">
                <a:solidFill>
                  <a:srgbClr val="FF0000"/>
                </a:solidFill>
              </a:rPr>
              <a:t>النصائح لتحسين مستويات الهرمونات</a:t>
            </a:r>
            <a:endParaRPr lang="ar-IQ" sz="40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1905000"/>
            <a:ext cx="7086600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IQ" sz="2800" dirty="0" smtClean="0">
                <a:solidFill>
                  <a:schemeClr val="tx2">
                    <a:lumMod val="75000"/>
                  </a:schemeClr>
                </a:solidFill>
              </a:rPr>
              <a:t>1- التغذية </a:t>
            </a:r>
            <a:r>
              <a:rPr lang="ar-IQ" sz="2800" dirty="0">
                <a:solidFill>
                  <a:schemeClr val="tx2">
                    <a:lumMod val="75000"/>
                  </a:schemeClr>
                </a:solidFill>
              </a:rPr>
              <a:t>السليمة: تناول البروتينات، الدهون الصحية، والكربوهيدرات </a:t>
            </a:r>
            <a:endParaRPr lang="ar-IQ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ar-IQ" sz="2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sz="2800" dirty="0" smtClean="0">
                <a:solidFill>
                  <a:schemeClr val="tx2">
                    <a:lumMod val="75000"/>
                  </a:schemeClr>
                </a:solidFill>
              </a:rPr>
              <a:t>2- النوم </a:t>
            </a:r>
            <a:r>
              <a:rPr lang="ar-IQ" sz="2800" dirty="0">
                <a:solidFill>
                  <a:schemeClr val="tx2">
                    <a:lumMod val="75000"/>
                  </a:schemeClr>
                </a:solidFill>
              </a:rPr>
              <a:t>الكافي: يساعد في تنظيم الهرمونات وتعزيز التعافي </a:t>
            </a:r>
            <a:endParaRPr lang="ar-IQ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ar-IQ" sz="2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sz="2800" dirty="0" smtClean="0">
                <a:solidFill>
                  <a:schemeClr val="tx2">
                    <a:lumMod val="75000"/>
                  </a:schemeClr>
                </a:solidFill>
              </a:rPr>
              <a:t>3- التدريب </a:t>
            </a:r>
            <a:r>
              <a:rPr lang="ar-IQ" sz="2800" dirty="0">
                <a:solidFill>
                  <a:schemeClr val="tx2">
                    <a:lumMod val="75000"/>
                  </a:schemeClr>
                </a:solidFill>
              </a:rPr>
              <a:t>المنتظم: ممارسة التمارين الرياضية بانتظام تعزز مستويات هرمونات </a:t>
            </a:r>
            <a:r>
              <a:rPr lang="ar-IQ" sz="2800" dirty="0" smtClean="0">
                <a:solidFill>
                  <a:schemeClr val="tx2">
                    <a:lumMod val="75000"/>
                  </a:schemeClr>
                </a:solidFill>
              </a:rPr>
              <a:t>الإداء </a:t>
            </a:r>
            <a:endParaRPr lang="ar-IQ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31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82617"/>
          </a:xfrm>
        </p:spPr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ما هي أفضل التمارين لزيادة هرمون </a:t>
            </a:r>
            <a:r>
              <a:rPr lang="ar-IQ" sz="3200" dirty="0" smtClean="0">
                <a:solidFill>
                  <a:srgbClr val="FF0000"/>
                </a:solidFill>
              </a:rPr>
              <a:t>التستوستيرون</a:t>
            </a:r>
            <a:endParaRPr lang="ar-IQ" sz="32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24000"/>
            <a:ext cx="7315200" cy="4648200"/>
          </a:xfrm>
        </p:spPr>
        <p:txBody>
          <a:bodyPr/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1-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تمارين القوة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رفع الاثقال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والضغط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(Deadlifts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والرفعة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الميتة (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Squats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)تمارين المركبة مثل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القرفصاء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,هذه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التمارين تستهدف مجموعات عضلية كبيرة مما يحفز إفراز .(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Press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(Bench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الصدر التستوستيرون .</a:t>
            </a:r>
          </a:p>
          <a:p>
            <a:pPr marL="0" indent="0">
              <a:buNone/>
            </a:pPr>
            <a:endParaRPr lang="ar-IQ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2-  تمارين (التدريب المتقطع عالي الكثافة )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HIIT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وصف: يتضمن فترات قصيرة من التمارين المكثفة يتبعها فترات من الراحة. هذه الطريقة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- فعالة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لتحسين اللياقة البدنية وتعزيز مستويات الهرمونات</a:t>
            </a:r>
          </a:p>
        </p:txBody>
      </p:sp>
    </p:spTree>
    <p:extLst>
      <p:ext uri="{BB962C8B-B14F-4D97-AF65-F5344CB8AC3E}">
        <p14:creationId xmlns:p14="http://schemas.microsoft.com/office/powerpoint/2010/main" val="42175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685801"/>
            <a:ext cx="6965245" cy="762000"/>
          </a:xfrm>
        </p:spPr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ما هي أفضل التمارين لزيادة هرمون التستوستيرون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24000"/>
            <a:ext cx="7467600" cy="4648200"/>
          </a:xfrm>
        </p:spPr>
        <p:txBody>
          <a:bodyPr/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3- تمارين القوة الوظيفية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والتوازن. تعمل على (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Ups-Pull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)والسحب (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(Ups-Push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أمثلة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تمارين مثل الضغط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- تحسين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القوة العامة وزيادة الكتلة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العضلية.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4-  تمارين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الأيروبيك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المعتدلة 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مثل: المشي السريع أو ركوب الدراجة. على الرغم من أن التمارين القوية أكثر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فاعليه، أن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النشاط البدني المعتدل يمكن أن يكون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مفيدا أيضا.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5-  فترات الراحة بين التمارين 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نصيحة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تأكد من أخذ فترات راحة كافية بين التمارين، حيث أن التعب الزائد يمكن أن يؤدي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إلى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تقليل مستويات التستوستيرون.</a:t>
            </a:r>
          </a:p>
        </p:txBody>
      </p:sp>
    </p:spTree>
    <p:extLst>
      <p:ext uri="{BB962C8B-B14F-4D97-AF65-F5344CB8AC3E}">
        <p14:creationId xmlns:p14="http://schemas.microsoft.com/office/powerpoint/2010/main" val="222180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685800"/>
            <a:ext cx="6965245" cy="914401"/>
          </a:xfrm>
        </p:spPr>
        <p:txBody>
          <a:bodyPr>
            <a:normAutofit/>
          </a:bodyPr>
          <a:lstStyle/>
          <a:p>
            <a:r>
              <a:rPr lang="ar-IQ" sz="3200" dirty="0" smtClean="0">
                <a:solidFill>
                  <a:srgbClr val="FF0000"/>
                </a:solidFill>
              </a:rPr>
              <a:t>كم عدد مرات التكرار لكل تمرين ينصح بها</a:t>
            </a:r>
            <a:endParaRPr lang="ar-IQ" sz="32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1-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لزيادة القوة 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   التكرارات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6-4 تكرارات لكل مجموعة 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  المجموعات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5-3 مجموعات 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  الوزن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استخدم وزنًا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ثقيلا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يتيح لك أداء التكرارات المذكورة.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2 - لزيادة الكتلة العضلية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(Hypertrophy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التكرارات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12-8 تكرا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المجموعات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4-3 مجموعات 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الوزن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استخدم وزنًا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معتدلا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يتيح لك إنهاء العدد المطلوب من التكرارات مع الحفاظ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على الشكل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الصحيح .</a:t>
            </a:r>
          </a:p>
        </p:txBody>
      </p:sp>
    </p:spTree>
    <p:extLst>
      <p:ext uri="{BB962C8B-B14F-4D97-AF65-F5344CB8AC3E}">
        <p14:creationId xmlns:p14="http://schemas.microsoft.com/office/powerpoint/2010/main" val="163810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685800"/>
            <a:ext cx="6965245" cy="914401"/>
          </a:xfrm>
        </p:spPr>
        <p:txBody>
          <a:bodyPr>
            <a:normAutofit/>
          </a:bodyPr>
          <a:lstStyle/>
          <a:p>
            <a:r>
              <a:rPr lang="ar-IQ" sz="3600" dirty="0">
                <a:solidFill>
                  <a:srgbClr val="FF0000"/>
                </a:solidFill>
              </a:rPr>
              <a:t>كم عدد مرات التكرار لكل تمرين ينصح بها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1600200"/>
            <a:ext cx="7315200" cy="4495800"/>
          </a:xfrm>
        </p:spPr>
        <p:txBody>
          <a:bodyPr/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3-  لزيادة التحمل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العضلي: 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   التكرارات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15-12 تكرا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               المجموعات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3-2 مجموعات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4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لتمارين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HIIT</a:t>
            </a:r>
            <a:endParaRPr lang="ar-IQ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الوزن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استخدم وزنًا خفيفًا يتيح لك أداء التكرارات المطلوبة بسهولة.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التكرارات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30-20 ثانية من الجهد العالي، تليها 30-10 ثانية من الراحة.</a:t>
            </a:r>
          </a:p>
          <a:p>
            <a:pPr marL="0" indent="0">
              <a:buNone/>
            </a:pP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الجوالات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 8-4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جوالات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14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762001"/>
            <a:ext cx="6965245" cy="1143000"/>
          </a:xfrm>
        </p:spPr>
        <p:txBody>
          <a:bodyPr>
            <a:normAutofit/>
          </a:bodyPr>
          <a:lstStyle/>
          <a:p>
            <a:r>
              <a:rPr lang="ar-IQ" sz="3200" dirty="0">
                <a:solidFill>
                  <a:srgbClr val="FF0000"/>
                </a:solidFill>
              </a:rPr>
              <a:t>تؤثر الهرمونات بشكل كبير على </a:t>
            </a:r>
            <a:r>
              <a:rPr lang="ar-IQ" sz="3200" dirty="0" smtClean="0">
                <a:solidFill>
                  <a:srgbClr val="FF0000"/>
                </a:solidFill>
              </a:rPr>
              <a:t>الأداء </a:t>
            </a:r>
            <a:r>
              <a:rPr lang="ar-IQ" sz="3200" dirty="0">
                <a:solidFill>
                  <a:srgbClr val="FF0000"/>
                </a:solidFill>
              </a:rPr>
              <a:t>الرياضي من </a:t>
            </a:r>
            <a:r>
              <a:rPr lang="ar-IQ" sz="3200" dirty="0" smtClean="0">
                <a:solidFill>
                  <a:srgbClr val="FF0000"/>
                </a:solidFill>
              </a:rPr>
              <a:t>خلال </a:t>
            </a:r>
            <a:r>
              <a:rPr lang="ar-IQ" sz="3200" dirty="0">
                <a:solidFill>
                  <a:srgbClr val="FF0000"/>
                </a:solidFill>
              </a:rPr>
              <a:t>عدة </a:t>
            </a:r>
            <a:r>
              <a:rPr lang="ar-IQ" sz="3200" dirty="0" smtClean="0">
                <a:solidFill>
                  <a:srgbClr val="FF0000"/>
                </a:solidFill>
              </a:rPr>
              <a:t>آليات</a:t>
            </a:r>
            <a:endParaRPr lang="ar-IQ" sz="32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1828800"/>
            <a:ext cx="7239000" cy="4267200"/>
          </a:xfrm>
        </p:spPr>
        <p:txBody>
          <a:bodyPr/>
          <a:lstStyle/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1-  الهرمونات الذكرية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والأنثوية:</a:t>
            </a:r>
            <a:endParaRPr lang="ar-IQ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التستوستيرون: يعزز من كتلة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العضلات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والقوة، مما يساعد في تحسين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في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الرياضات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التي تتطلب قوة كبيرة.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الأستروجين: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يلعب دوراً في تحسين المرونة والتحمل، ويؤثر على قدرة النساء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في ممارسة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الرياضة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2-  هرمونات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الاجهاد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الكورتيزون: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يُعرف بهرمون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الاجهاد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، حيث يمكن أن يؤثر ارتفاعه على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الاداء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من </a:t>
            </a:r>
            <a:r>
              <a:rPr lang="ar-IQ" dirty="0" smtClean="0">
                <a:solidFill>
                  <a:schemeClr val="tx2">
                    <a:lumMod val="75000"/>
                  </a:schemeClr>
                </a:solidFill>
              </a:rPr>
              <a:t>خلال تقليل </a:t>
            </a:r>
            <a:r>
              <a:rPr lang="ar-IQ" dirty="0">
                <a:solidFill>
                  <a:schemeClr val="tx2">
                    <a:lumMod val="75000"/>
                  </a:schemeClr>
                </a:solidFill>
              </a:rPr>
              <a:t>القدرة على التحمل وزيادة التعب .</a:t>
            </a:r>
          </a:p>
        </p:txBody>
      </p:sp>
    </p:spTree>
    <p:extLst>
      <p:ext uri="{BB962C8B-B14F-4D97-AF65-F5344CB8AC3E}">
        <p14:creationId xmlns:p14="http://schemas.microsoft.com/office/powerpoint/2010/main" val="121480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بوس تثبيت">
  <a:themeElements>
    <a:clrScheme name="دبوس تثبيت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دبوس تثبيت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بوس تثبي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796</TotalTime>
  <Words>904</Words>
  <Application>Microsoft Office PowerPoint</Application>
  <PresentationFormat>عرض على الشاشة (3:4)‏</PresentationFormat>
  <Paragraphs>101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دبوس تثبيت</vt:lpstr>
      <vt:lpstr>عرض تقديمي في PowerPoint</vt:lpstr>
      <vt:lpstr>الهرمونات الرئيسية وتأثيرها في تحسين الاداء الرياضي </vt:lpstr>
      <vt:lpstr>الهرمونات الرئيسية وتأثيرها في تحسين الاداء الرياضي </vt:lpstr>
      <vt:lpstr>النصائح لتحسين مستويات الهرمونات</vt:lpstr>
      <vt:lpstr>ما هي أفضل التمارين لزيادة هرمون التستوستيرون</vt:lpstr>
      <vt:lpstr>ما هي أفضل التمارين لزيادة هرمون التستوستيرون</vt:lpstr>
      <vt:lpstr>كم عدد مرات التكرار لكل تمرين ينصح بها</vt:lpstr>
      <vt:lpstr>كم عدد مرات التكرار لكل تمرين ينصح بها</vt:lpstr>
      <vt:lpstr>تؤثر الهرمونات بشكل كبير على الأداء الرياضي من خلال عدة آليات</vt:lpstr>
      <vt:lpstr>تؤثر الهرمونات بشكل كبير على الأداء الرياضي من خلال عدة آليات</vt:lpstr>
      <vt:lpstr>ما هي الفحوصات الازمة لتقييم مستوى الهرمونات لدى الرياضيين</vt:lpstr>
      <vt:lpstr>ما هي الفحوصات الازمة لتقييم مستوى الهرمونات لدى الرياضيين</vt:lpstr>
      <vt:lpstr>ما هي الفحوصات الازمة لتقييم مستوى الهرمونات لدى الرياضيين</vt:lpstr>
      <vt:lpstr>عرض تقديمي في PowerPoint</vt:lpstr>
    </vt:vector>
  </TitlesOfParts>
  <Company>Al-Qaisar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ENG</dc:creator>
  <cp:lastModifiedBy>ENG</cp:lastModifiedBy>
  <cp:revision>19</cp:revision>
  <dcterms:created xsi:type="dcterms:W3CDTF">2025-02-14T20:04:40Z</dcterms:created>
  <dcterms:modified xsi:type="dcterms:W3CDTF">2025-02-15T09:20:57Z</dcterms:modified>
</cp:coreProperties>
</file>