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58B9-E720-4DA7-B121-5DEF5A9569F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45A4A-4371-4F63-8AE2-EB2DAC455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10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58B9-E720-4DA7-B121-5DEF5A9569F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45A4A-4371-4F63-8AE2-EB2DAC455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55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58B9-E720-4DA7-B121-5DEF5A9569F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45A4A-4371-4F63-8AE2-EB2DAC455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01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58B9-E720-4DA7-B121-5DEF5A9569F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45A4A-4371-4F63-8AE2-EB2DAC45591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2042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58B9-E720-4DA7-B121-5DEF5A9569F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45A4A-4371-4F63-8AE2-EB2DAC455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25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58B9-E720-4DA7-B121-5DEF5A9569F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45A4A-4371-4F63-8AE2-EB2DAC455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6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58B9-E720-4DA7-B121-5DEF5A9569F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45A4A-4371-4F63-8AE2-EB2DAC455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55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58B9-E720-4DA7-B121-5DEF5A9569F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45A4A-4371-4F63-8AE2-EB2DAC455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79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58B9-E720-4DA7-B121-5DEF5A9569F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45A4A-4371-4F63-8AE2-EB2DAC455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6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58B9-E720-4DA7-B121-5DEF5A9569F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45A4A-4371-4F63-8AE2-EB2DAC455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86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58B9-E720-4DA7-B121-5DEF5A9569F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45A4A-4371-4F63-8AE2-EB2DAC455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6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58B9-E720-4DA7-B121-5DEF5A9569F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45A4A-4371-4F63-8AE2-EB2DAC455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7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58B9-E720-4DA7-B121-5DEF5A9569F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45A4A-4371-4F63-8AE2-EB2DAC455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5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58B9-E720-4DA7-B121-5DEF5A9569F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45A4A-4371-4F63-8AE2-EB2DAC455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97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58B9-E720-4DA7-B121-5DEF5A9569F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45A4A-4371-4F63-8AE2-EB2DAC455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2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58B9-E720-4DA7-B121-5DEF5A9569F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45A4A-4371-4F63-8AE2-EB2DAC455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58B9-E720-4DA7-B121-5DEF5A9569F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45A4A-4371-4F63-8AE2-EB2DAC455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38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75B58B9-E720-4DA7-B121-5DEF5A9569F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45A4A-4371-4F63-8AE2-EB2DAC455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29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299063"/>
            <a:ext cx="8825658" cy="2478318"/>
          </a:xfrm>
        </p:spPr>
        <p:txBody>
          <a:bodyPr>
            <a:noAutofit/>
          </a:bodyPr>
          <a:lstStyle/>
          <a:p>
            <a:r>
              <a:rPr lang="en-US" sz="16600" b="1" dirty="0" smtClean="0"/>
              <a:t>Player Maker</a:t>
            </a:r>
            <a:endParaRPr lang="en-US" sz="1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/>
              <a:t>Player Maker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ar-IQ" sz="12600" b="1" dirty="0"/>
              <a:t>ما هي المتغيرات التي يقيسها</a:t>
            </a:r>
            <a:endParaRPr lang="en-US" sz="12600" dirty="0" smtClean="0"/>
          </a:p>
          <a:p>
            <a:endParaRPr lang="en-US" dirty="0" smtClean="0"/>
          </a:p>
          <a:p>
            <a:r>
              <a:rPr lang="ar-IQ" sz="5100" dirty="0" smtClean="0"/>
              <a:t>عدد اللمسات</a:t>
            </a:r>
          </a:p>
          <a:p>
            <a:r>
              <a:rPr lang="ar-IQ" sz="5100" dirty="0" smtClean="0"/>
              <a:t>عدد مرات الركل</a:t>
            </a:r>
          </a:p>
          <a:p>
            <a:r>
              <a:rPr lang="ar-IQ" sz="5100" dirty="0" smtClean="0"/>
              <a:t>عدد مرات الاستلام (الاخماد)</a:t>
            </a:r>
          </a:p>
          <a:p>
            <a:r>
              <a:rPr lang="ar-IQ" sz="5100" dirty="0" smtClean="0"/>
              <a:t>قوة الركل</a:t>
            </a:r>
          </a:p>
          <a:p>
            <a:r>
              <a:rPr lang="ar-IQ" sz="5100" dirty="0" smtClean="0"/>
              <a:t>عدد مرات الاستحواذ</a:t>
            </a:r>
          </a:p>
          <a:p>
            <a:r>
              <a:rPr lang="ar-IQ" sz="5100" dirty="0" smtClean="0"/>
              <a:t>عدد مرات ركل الكرة حسب مناطق القدم</a:t>
            </a:r>
          </a:p>
          <a:p>
            <a:r>
              <a:rPr lang="ar-IQ" sz="5100" dirty="0" smtClean="0"/>
              <a:t>وقت الاستحواذ</a:t>
            </a:r>
          </a:p>
          <a:p>
            <a:endParaRPr lang="en-US" dirty="0" smtClean="0"/>
          </a:p>
          <a:p>
            <a:endParaRPr lang="ar-IQ" dirty="0" smtClean="0"/>
          </a:p>
          <a:p>
            <a:endParaRPr lang="ar-IQ" dirty="0" smtClean="0"/>
          </a:p>
        </p:txBody>
      </p:sp>
    </p:spTree>
    <p:extLst>
      <p:ext uri="{BB962C8B-B14F-4D97-AF65-F5344CB8AC3E}">
        <p14:creationId xmlns:p14="http://schemas.microsoft.com/office/powerpoint/2010/main" val="9138661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38bb4347-e0f8-47fb-8d11-c5c01492ee29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10700" b="1" dirty="0"/>
              <a:t>Player</a:t>
            </a:r>
            <a:r>
              <a:rPr lang="en-US" sz="9600" b="1" dirty="0"/>
              <a:t> Maker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ar-IQ" sz="6500" b="1" dirty="0"/>
              <a:t>ما هي المتغيرات التي يقيسها</a:t>
            </a:r>
            <a:endParaRPr lang="en-US" sz="6500" dirty="0" smtClean="0"/>
          </a:p>
          <a:p>
            <a:endParaRPr lang="en-US" dirty="0"/>
          </a:p>
          <a:p>
            <a:r>
              <a:rPr lang="ar-IQ" dirty="0" smtClean="0"/>
              <a:t>المسافة مع الكرة</a:t>
            </a:r>
          </a:p>
          <a:p>
            <a:r>
              <a:rPr lang="ar-IQ" dirty="0" smtClean="0"/>
              <a:t>السرعة القصوى مع الكرة</a:t>
            </a:r>
          </a:p>
          <a:p>
            <a:r>
              <a:rPr lang="ar-IQ" dirty="0" smtClean="0"/>
              <a:t>السرعة القصوى مع الكرة</a:t>
            </a:r>
          </a:p>
          <a:p>
            <a:r>
              <a:rPr lang="ar-IQ" dirty="0" smtClean="0"/>
              <a:t>عدد مرات تغير الاتجاه مع الكرة</a:t>
            </a:r>
          </a:p>
          <a:p>
            <a:r>
              <a:rPr lang="ar-IQ" dirty="0" smtClean="0"/>
              <a:t>المتغيرات البدنية</a:t>
            </a:r>
          </a:p>
          <a:p>
            <a:r>
              <a:rPr lang="ar-IQ" dirty="0" smtClean="0"/>
              <a:t>المسافة المقطوعة</a:t>
            </a:r>
          </a:p>
          <a:p>
            <a:r>
              <a:rPr lang="ar-IQ" dirty="0" smtClean="0"/>
              <a:t>السرعة القصوى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509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/>
              <a:t>Player Maker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ar-IQ" sz="6500" b="1" dirty="0"/>
              <a:t>ما هي المتغيرات التي يقيسها</a:t>
            </a:r>
            <a:endParaRPr lang="en-US" sz="6500" dirty="0"/>
          </a:p>
          <a:p>
            <a:endParaRPr lang="en-US" dirty="0" smtClean="0"/>
          </a:p>
          <a:p>
            <a:endParaRPr lang="en-US" dirty="0"/>
          </a:p>
          <a:p>
            <a:r>
              <a:rPr lang="ar-IQ" dirty="0" smtClean="0"/>
              <a:t>مسافة الركض السريع</a:t>
            </a:r>
          </a:p>
          <a:p>
            <a:r>
              <a:rPr lang="ar-IQ" dirty="0" smtClean="0"/>
              <a:t>معدل العمل</a:t>
            </a:r>
          </a:p>
          <a:p>
            <a:r>
              <a:rPr lang="ar-IQ" dirty="0" smtClean="0"/>
              <a:t>عدد مرات الانطلاقات</a:t>
            </a:r>
          </a:p>
          <a:p>
            <a:r>
              <a:rPr lang="ar-IQ" dirty="0" smtClean="0"/>
              <a:t>عدد مرات تغير الاتجاه (لليمين، لليسار وللخلف)</a:t>
            </a:r>
          </a:p>
          <a:p>
            <a:r>
              <a:rPr lang="ar-IQ" dirty="0" smtClean="0"/>
              <a:t>استعمال الجهاز في الملاعب الخارجية</a:t>
            </a:r>
          </a:p>
          <a:p>
            <a:r>
              <a:rPr lang="ar-IQ" dirty="0" smtClean="0"/>
              <a:t>استعمال الجهاز في الملاعب الداخلية</a:t>
            </a:r>
            <a:endParaRPr lang="en-US" dirty="0" smtClean="0"/>
          </a:p>
          <a:p>
            <a:r>
              <a:rPr lang="ar-IQ" dirty="0" smtClean="0"/>
              <a:t>وزن الجهاز</a:t>
            </a:r>
          </a:p>
        </p:txBody>
      </p:sp>
    </p:spTree>
    <p:extLst>
      <p:ext uri="{BB962C8B-B14F-4D97-AF65-F5344CB8AC3E}">
        <p14:creationId xmlns:p14="http://schemas.microsoft.com/office/powerpoint/2010/main" val="253542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647" y="431074"/>
            <a:ext cx="8349207" cy="739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13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3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" y="444137"/>
            <a:ext cx="10541726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8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79</TotalTime>
  <Words>101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Times New Roman</vt:lpstr>
      <vt:lpstr>Wingdings 3</vt:lpstr>
      <vt:lpstr>Ion</vt:lpstr>
      <vt:lpstr>Player Maker</vt:lpstr>
      <vt:lpstr>Player Maker</vt:lpstr>
      <vt:lpstr>Player Maker</vt:lpstr>
      <vt:lpstr>Player Maker</vt:lpstr>
      <vt:lpstr>PowerPoint Presentation</vt:lpstr>
      <vt:lpstr>PowerPoint Presentation</vt:lpstr>
      <vt:lpstr>PowerPoint Presentation</vt:lpstr>
    </vt:vector>
  </TitlesOfParts>
  <Company>Ahmed-Under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 Maker</dc:title>
  <dc:creator>LENOVO</dc:creator>
  <cp:lastModifiedBy>LENOVO</cp:lastModifiedBy>
  <cp:revision>5</cp:revision>
  <dcterms:created xsi:type="dcterms:W3CDTF">2025-02-04T18:21:11Z</dcterms:created>
  <dcterms:modified xsi:type="dcterms:W3CDTF">2025-02-04T19:41:52Z</dcterms:modified>
</cp:coreProperties>
</file>