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2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 id="2147483660" r:id="rId5"/>
  </p:sldMasterIdLst>
  <p:sldIdLst>
    <p:sldId id="256" r:id="rId6"/>
    <p:sldId id="257" r:id="rId7"/>
    <p:sldId id="258" r:id="rId8"/>
    <p:sldId id="259" r:id="rId9"/>
    <p:sldId id="260" r:id="rId10"/>
    <p:sldId id="261" r:id="rId11"/>
    <p:sldId id="262" r:id="rId12"/>
    <p:sldId id="263" r:id="rId13"/>
    <p:sldId id="264" r:id="rId14"/>
    <p:sldId id="265" r:id="rId15"/>
  </p:sldIdLst>
  <p:sldSz cy="6858000" cx="12192000"/>
  <p:notesSz cx="6858000" cy="9144000"/>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DC39EC-F7A4-8712-EAC3-C75D31A750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A2578024-9FDD-9501-1F1D-A7005BAC25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9D58F258-4104-E9AB-02F8-6A447051878F}"/>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5" name="Footer Placeholder 4">
            <a:extLst>
              <a:ext uri="{FF2B5EF4-FFF2-40B4-BE49-F238E27FC236}">
                <a16:creationId xmlns:a16="http://schemas.microsoft.com/office/drawing/2014/main" xmlns="" id="{FA34A1A5-0D46-72DA-B8A7-E15F1B5CDD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A16CDF7-5AAD-B486-9FCB-835D3D585F51}"/>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2381125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1D24B7-9AE1-5452-556B-97164935B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9DBA151F-4FEC-4D03-8956-B38270281A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EA61DF3-DAE0-9A62-D3C8-E8DE16B808D2}"/>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5" name="Footer Placeholder 4">
            <a:extLst>
              <a:ext uri="{FF2B5EF4-FFF2-40B4-BE49-F238E27FC236}">
                <a16:creationId xmlns:a16="http://schemas.microsoft.com/office/drawing/2014/main" xmlns="" id="{87931669-03AF-DDFE-4C9B-BC4D238911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5C1913B-39A2-08C5-C141-A867BE70E36A}"/>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2678727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6E99EA2-371A-F981-F76F-55327DDF764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25417C90-318A-7E05-AAE9-485C5119E6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26BAB62-91B9-CEA2-97BE-E8389D865B92}"/>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5" name="Footer Placeholder 4">
            <a:extLst>
              <a:ext uri="{FF2B5EF4-FFF2-40B4-BE49-F238E27FC236}">
                <a16:creationId xmlns:a16="http://schemas.microsoft.com/office/drawing/2014/main" xmlns="" id="{F4131C2C-CAC3-7257-C872-63AA565EF2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2524B95-F967-D4CD-1D54-176EBABEB8EF}"/>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875648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6B9E1A-1D8B-620C-73F4-6464497F90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8299BE0D-B43F-4D7C-56A4-5BB6ED6EB5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0A7C5F88-202F-1813-B150-F6438C103675}"/>
              </a:ext>
            </a:extLst>
          </p:cNvPr>
          <p:cNvSpPr>
            <a:spLocks noGrp="1"/>
          </p:cNvSpPr>
          <p:nvPr>
            <p:ph type="dt" sz="half" idx="10"/>
          </p:nvPr>
        </p:nvSpPr>
        <p:spPr/>
        <p:txBody>
          <a:bodyPr/>
          <a:lstStyle/>
          <a:p>
            <a:fld id="{910D80B8-B4A7-4605-BF35-34347BB482FC}" type="datetime1">
              <a:rPr lang="en-US" smtClean="0"/>
              <a:t>2/8/2025</a:t>
            </a:fld>
            <a:endParaRPr lang="en-US"/>
          </a:p>
        </p:txBody>
      </p:sp>
      <p:sp>
        <p:nvSpPr>
          <p:cNvPr id="5" name="Footer Placeholder 4">
            <a:extLst>
              <a:ext uri="{FF2B5EF4-FFF2-40B4-BE49-F238E27FC236}">
                <a16:creationId xmlns:a16="http://schemas.microsoft.com/office/drawing/2014/main" xmlns="" id="{57B81C2C-BF49-F5F0-EB98-143B91057D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5F03B09-4AF8-BE97-ACB8-4D75479C8FC6}"/>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31130103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98B3AE-350C-F1D2-48DF-932FFEBFFF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CD94FE8-BBAB-6B8A-EB2F-4ECBD7AB75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43FD910-79B1-4F6E-B14F-C286AB68D276}"/>
              </a:ext>
            </a:extLst>
          </p:cNvPr>
          <p:cNvSpPr>
            <a:spLocks noGrp="1"/>
          </p:cNvSpPr>
          <p:nvPr>
            <p:ph type="dt" sz="half" idx="10"/>
          </p:nvPr>
        </p:nvSpPr>
        <p:spPr/>
        <p:txBody>
          <a:bodyPr/>
          <a:lstStyle/>
          <a:p>
            <a:fld id="{EEE9EFB6-076B-4FAB-B9C1-4F06B4D1D95E}" type="datetime1">
              <a:rPr lang="en-US" smtClean="0"/>
              <a:t>2/8/2025</a:t>
            </a:fld>
            <a:endParaRPr lang="en-US"/>
          </a:p>
        </p:txBody>
      </p:sp>
      <p:sp>
        <p:nvSpPr>
          <p:cNvPr id="5" name="Footer Placeholder 4">
            <a:extLst>
              <a:ext uri="{FF2B5EF4-FFF2-40B4-BE49-F238E27FC236}">
                <a16:creationId xmlns:a16="http://schemas.microsoft.com/office/drawing/2014/main" xmlns="" id="{4D4C5D1D-993B-9856-D211-F176CF8A6A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ED238D9-1E9B-362A-6066-ECBA2828E00C}"/>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4195827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502D51-A47D-CBBF-04D9-9DD0FF5F77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BCD46197-B43D-A754-8C71-0E98C5D128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18145A35-1F43-D28B-97F2-59582B41E1D1}"/>
              </a:ext>
            </a:extLst>
          </p:cNvPr>
          <p:cNvSpPr>
            <a:spLocks noGrp="1"/>
          </p:cNvSpPr>
          <p:nvPr>
            <p:ph type="dt" sz="half" idx="10"/>
          </p:nvPr>
        </p:nvSpPr>
        <p:spPr/>
        <p:txBody>
          <a:bodyPr/>
          <a:lstStyle/>
          <a:p>
            <a:fld id="{B2D91119-08EE-449A-BE70-156A529E8E9D}" type="datetime1">
              <a:rPr lang="en-US" smtClean="0"/>
              <a:t>2/8/2025</a:t>
            </a:fld>
            <a:endParaRPr lang="en-US"/>
          </a:p>
        </p:txBody>
      </p:sp>
      <p:sp>
        <p:nvSpPr>
          <p:cNvPr id="5" name="Footer Placeholder 4">
            <a:extLst>
              <a:ext uri="{FF2B5EF4-FFF2-40B4-BE49-F238E27FC236}">
                <a16:creationId xmlns:a16="http://schemas.microsoft.com/office/drawing/2014/main" xmlns="" id="{BEF11827-BC95-0CC6-54E5-08AB6D2D01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8001B93-A97A-227E-B355-CB6E79B813E7}"/>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1301719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A3D61B-636D-5EF4-F97A-EE5594ED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6DA0BDC-1D29-95E9-301F-A3913407CD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DD95492F-23EC-6068-7810-3CFC4D2363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DEB2622F-F005-BF4F-7EC7-F22AFC42A097}"/>
              </a:ext>
            </a:extLst>
          </p:cNvPr>
          <p:cNvSpPr>
            <a:spLocks noGrp="1"/>
          </p:cNvSpPr>
          <p:nvPr>
            <p:ph type="dt" sz="half" idx="10"/>
          </p:nvPr>
        </p:nvSpPr>
        <p:spPr/>
        <p:txBody>
          <a:bodyPr/>
          <a:lstStyle/>
          <a:p>
            <a:fld id="{287BCCD4-BC75-47AB-86D0-05A52E04AAB7}" type="datetime1">
              <a:rPr lang="en-US" smtClean="0"/>
              <a:t>2/8/2025</a:t>
            </a:fld>
            <a:endParaRPr lang="en-US"/>
          </a:p>
        </p:txBody>
      </p:sp>
      <p:sp>
        <p:nvSpPr>
          <p:cNvPr id="6" name="Footer Placeholder 5">
            <a:extLst>
              <a:ext uri="{FF2B5EF4-FFF2-40B4-BE49-F238E27FC236}">
                <a16:creationId xmlns:a16="http://schemas.microsoft.com/office/drawing/2014/main" xmlns="" id="{44096704-E595-3814-5797-5BAD50C153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9AC03AB-2F0D-52BE-6222-FCB83CE4406C}"/>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3392201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2A33A3-0DC4-05BB-126B-B13BD3C4AD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89BE4202-5423-221E-4033-F3AFCEFCF7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1C76E5BC-46AB-0506-7525-16B135419A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99D0C74-E643-525F-2278-F30E2B1F34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CB229EC5-0965-98C4-4834-719C97D227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93C31BD-963B-3C9D-C69D-660666942F6D}"/>
              </a:ext>
            </a:extLst>
          </p:cNvPr>
          <p:cNvSpPr>
            <a:spLocks noGrp="1"/>
          </p:cNvSpPr>
          <p:nvPr>
            <p:ph type="dt" sz="half" idx="10"/>
          </p:nvPr>
        </p:nvSpPr>
        <p:spPr/>
        <p:txBody>
          <a:bodyPr/>
          <a:lstStyle/>
          <a:p>
            <a:fld id="{5ED89CBE-2E73-4EA5-B7F7-D020C3468A2F}" type="datetime1">
              <a:rPr lang="en-US" smtClean="0"/>
              <a:t>2/8/2025</a:t>
            </a:fld>
            <a:endParaRPr lang="en-US"/>
          </a:p>
        </p:txBody>
      </p:sp>
      <p:sp>
        <p:nvSpPr>
          <p:cNvPr id="8" name="Footer Placeholder 7">
            <a:extLst>
              <a:ext uri="{FF2B5EF4-FFF2-40B4-BE49-F238E27FC236}">
                <a16:creationId xmlns:a16="http://schemas.microsoft.com/office/drawing/2014/main" xmlns="" id="{041EAD23-7495-B8AA-F589-75B1D484C0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9FFDC7F8-CEC5-218B-FFBE-2BF162A5B809}"/>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9243091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683EF4-A07D-DE35-66B0-C3796EFEDF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75B0A729-41E3-8E8D-4163-8AE21E7BBD98}"/>
              </a:ext>
            </a:extLst>
          </p:cNvPr>
          <p:cNvSpPr>
            <a:spLocks noGrp="1"/>
          </p:cNvSpPr>
          <p:nvPr>
            <p:ph type="dt" sz="half" idx="10"/>
          </p:nvPr>
        </p:nvSpPr>
        <p:spPr/>
        <p:txBody>
          <a:bodyPr/>
          <a:lstStyle/>
          <a:p>
            <a:fld id="{524C42F1-CF34-495D-8F82-9D0B49063544}" type="datetime1">
              <a:rPr lang="en-US" smtClean="0"/>
              <a:t>2/8/2025</a:t>
            </a:fld>
            <a:endParaRPr lang="en-US"/>
          </a:p>
        </p:txBody>
      </p:sp>
      <p:sp>
        <p:nvSpPr>
          <p:cNvPr id="4" name="Footer Placeholder 3">
            <a:extLst>
              <a:ext uri="{FF2B5EF4-FFF2-40B4-BE49-F238E27FC236}">
                <a16:creationId xmlns:a16="http://schemas.microsoft.com/office/drawing/2014/main" xmlns="" id="{32C605E3-F89B-5F46-AB59-E9F57422C4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CB0E383C-479E-88B8-C34D-E5A9220F0C06}"/>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33609721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5612B269-F39E-1101-4E5A-09498085916E}"/>
              </a:ext>
            </a:extLst>
          </p:cNvPr>
          <p:cNvSpPr>
            <a:spLocks noGrp="1"/>
          </p:cNvSpPr>
          <p:nvPr>
            <p:ph type="dt" sz="half" idx="10"/>
          </p:nvPr>
        </p:nvSpPr>
        <p:spPr/>
        <p:txBody>
          <a:bodyPr/>
          <a:lstStyle/>
          <a:p>
            <a:fld id="{28E5AB12-0F02-422C-80F3-1ED87963EFC5}" type="datetime1">
              <a:rPr lang="en-US" smtClean="0"/>
              <a:t>2/8/2025</a:t>
            </a:fld>
            <a:endParaRPr lang="en-US"/>
          </a:p>
        </p:txBody>
      </p:sp>
      <p:sp>
        <p:nvSpPr>
          <p:cNvPr id="3" name="Footer Placeholder 2">
            <a:extLst>
              <a:ext uri="{FF2B5EF4-FFF2-40B4-BE49-F238E27FC236}">
                <a16:creationId xmlns:a16="http://schemas.microsoft.com/office/drawing/2014/main" xmlns="" id="{504351D7-787F-868D-D0A7-A2B6930A35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A6ADF819-778A-33ED-CC23-DBFB16E44DBD}"/>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14766120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B8669D-9B88-5437-C5D1-22E5ED8C7F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3EE3E07-63CF-D612-5CEC-7E0A7E8337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2E6184FB-A859-679D-A19D-DF5400497D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366A966-5E7C-2E04-9A0F-4F31068DF440}"/>
              </a:ext>
            </a:extLst>
          </p:cNvPr>
          <p:cNvSpPr>
            <a:spLocks noGrp="1"/>
          </p:cNvSpPr>
          <p:nvPr>
            <p:ph type="dt" sz="half" idx="10"/>
          </p:nvPr>
        </p:nvSpPr>
        <p:spPr/>
        <p:txBody>
          <a:bodyPr/>
          <a:lstStyle/>
          <a:p>
            <a:fld id="{19F7103A-1B23-46DC-9E16-2BC9024C9531}" type="datetime1">
              <a:rPr lang="en-US" smtClean="0"/>
              <a:t>2/8/2025</a:t>
            </a:fld>
            <a:endParaRPr lang="en-US"/>
          </a:p>
        </p:txBody>
      </p:sp>
      <p:sp>
        <p:nvSpPr>
          <p:cNvPr id="6" name="Footer Placeholder 5">
            <a:extLst>
              <a:ext uri="{FF2B5EF4-FFF2-40B4-BE49-F238E27FC236}">
                <a16:creationId xmlns:a16="http://schemas.microsoft.com/office/drawing/2014/main" xmlns="" id="{5960FC8E-DEFF-B9C7-AA8B-6F32249C6E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32B61A9-C23C-F930-1DCC-337A326CA25E}"/>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829222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178D5E-348C-6CE3-8115-8C60167CFA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1F2B753B-2C6E-FCB0-571F-0224E48873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F43CEB9-4916-6404-D9C8-3C15E261867A}"/>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5" name="Footer Placeholder 4">
            <a:extLst>
              <a:ext uri="{FF2B5EF4-FFF2-40B4-BE49-F238E27FC236}">
                <a16:creationId xmlns:a16="http://schemas.microsoft.com/office/drawing/2014/main" xmlns="" id="{5BACB493-F6CC-94E4-A2BB-827EF8030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2EE41DA-592F-F385-E524-9CE64B7F1A96}"/>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433281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73E21C-F6A5-0B71-F5C8-5D041B1792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16BBD66A-03BE-F4B6-B925-860431E15C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CD43B15D-590B-659F-A31A-7900522029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179D89D-3D45-D774-972D-3FCA7CB684BA}"/>
              </a:ext>
            </a:extLst>
          </p:cNvPr>
          <p:cNvSpPr>
            <a:spLocks noGrp="1"/>
          </p:cNvSpPr>
          <p:nvPr>
            <p:ph type="dt" sz="half" idx="10"/>
          </p:nvPr>
        </p:nvSpPr>
        <p:spPr/>
        <p:txBody>
          <a:bodyPr/>
          <a:lstStyle/>
          <a:p>
            <a:fld id="{1645033C-DA90-4AB2-9E80-CE6BACD220B8}" type="datetime1">
              <a:rPr lang="en-US" smtClean="0"/>
              <a:t>2/8/2025</a:t>
            </a:fld>
            <a:endParaRPr lang="en-US"/>
          </a:p>
        </p:txBody>
      </p:sp>
      <p:sp>
        <p:nvSpPr>
          <p:cNvPr id="6" name="Footer Placeholder 5">
            <a:extLst>
              <a:ext uri="{FF2B5EF4-FFF2-40B4-BE49-F238E27FC236}">
                <a16:creationId xmlns:a16="http://schemas.microsoft.com/office/drawing/2014/main" xmlns="" id="{CAE10F12-8767-72AC-ED37-6887E1CE15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73B7C92-EA6B-F18B-19F4-F67861F7250E}"/>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27351473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880E10-95CC-45BF-021B-B34A86572E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7907092-D1A7-96A8-D6AE-7BD64689B4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7CBD112-5F97-8C4E-9A84-4848CFB5F16E}"/>
              </a:ext>
            </a:extLst>
          </p:cNvPr>
          <p:cNvSpPr>
            <a:spLocks noGrp="1"/>
          </p:cNvSpPr>
          <p:nvPr>
            <p:ph type="dt" sz="half" idx="10"/>
          </p:nvPr>
        </p:nvSpPr>
        <p:spPr/>
        <p:txBody>
          <a:bodyPr/>
          <a:lstStyle/>
          <a:p>
            <a:fld id="{557F05E9-B934-425B-8611-C365C63229CD}" type="datetime1">
              <a:rPr lang="en-US" smtClean="0"/>
              <a:t>2/8/2025</a:t>
            </a:fld>
            <a:endParaRPr lang="en-US"/>
          </a:p>
        </p:txBody>
      </p:sp>
      <p:sp>
        <p:nvSpPr>
          <p:cNvPr id="5" name="Footer Placeholder 4">
            <a:extLst>
              <a:ext uri="{FF2B5EF4-FFF2-40B4-BE49-F238E27FC236}">
                <a16:creationId xmlns:a16="http://schemas.microsoft.com/office/drawing/2014/main" xmlns="" id="{56F878E7-9297-F198-DB54-5827516C48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05F632E-C781-73C3-1D70-30198896165A}"/>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25522786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C9908B7-422F-6B5E-8683-85A4F685E5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D47EDC35-984E-580F-718B-56B8E38132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5BD97B5-A84E-6CCD-E542-C1B7E806A41F}"/>
              </a:ext>
            </a:extLst>
          </p:cNvPr>
          <p:cNvSpPr>
            <a:spLocks noGrp="1"/>
          </p:cNvSpPr>
          <p:nvPr>
            <p:ph type="dt" sz="half" idx="10"/>
          </p:nvPr>
        </p:nvSpPr>
        <p:spPr/>
        <p:txBody>
          <a:bodyPr/>
          <a:lstStyle/>
          <a:p>
            <a:fld id="{C8A10BA2-F713-4086-B46D-357824751B4B}" type="datetime1">
              <a:rPr lang="en-US" smtClean="0"/>
              <a:t>2/8/2025</a:t>
            </a:fld>
            <a:endParaRPr lang="en-US"/>
          </a:p>
        </p:txBody>
      </p:sp>
      <p:sp>
        <p:nvSpPr>
          <p:cNvPr id="5" name="Footer Placeholder 4">
            <a:extLst>
              <a:ext uri="{FF2B5EF4-FFF2-40B4-BE49-F238E27FC236}">
                <a16:creationId xmlns:a16="http://schemas.microsoft.com/office/drawing/2014/main" xmlns="" id="{73A0F855-7DBB-49D4-B854-E3FA8B894E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E34E37B-13E0-BB66-77DB-B8D8B644D004}"/>
              </a:ext>
            </a:extLst>
          </p:cNvPr>
          <p:cNvSpPr>
            <a:spLocks noGrp="1"/>
          </p:cNvSpPr>
          <p:nvPr>
            <p:ph type="sldNum" sz="quarter" idx="12"/>
          </p:nvPr>
        </p:nvSpPr>
        <p:spPr/>
        <p:txBody>
          <a:bodyPr/>
          <a:lstStyle/>
          <a:p>
            <a:fld id="{1133933B-8196-4187-9BEF-B6C33BF8FA0D}" type="slidenum">
              <a:rPr lang="en-US" smtClean="0"/>
              <a:t>‹#›</a:t>
            </a:fld>
            <a:endParaRPr lang="en-US"/>
          </a:p>
        </p:txBody>
      </p:sp>
    </p:spTree>
    <p:extLst>
      <p:ext uri="{BB962C8B-B14F-4D97-AF65-F5344CB8AC3E}">
        <p14:creationId xmlns:p14="http://schemas.microsoft.com/office/powerpoint/2010/main" val="52377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AFFCFA-94C3-42C2-E8EB-CF88379C57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1D7CF256-3CBB-5F8C-3E90-0534DD0496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14EECFF8-AF5C-2DBD-9E1C-BEB5AE8582F3}"/>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5" name="Footer Placeholder 4">
            <a:extLst>
              <a:ext uri="{FF2B5EF4-FFF2-40B4-BE49-F238E27FC236}">
                <a16:creationId xmlns:a16="http://schemas.microsoft.com/office/drawing/2014/main" xmlns="" id="{90A05477-2209-1DC8-EF61-A8F104E009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D310D47-64EA-6590-EE19-64AE4759F64A}"/>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3151987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D80E41-F9D3-5B3D-1C5D-3321E25402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BECE972-0A27-6539-2305-F4C270E11A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D3757936-9AC3-ADA8-A487-43AE409623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9A9BB83D-047B-EF51-52CD-50B3A6FE9CAC}"/>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6" name="Footer Placeholder 5">
            <a:extLst>
              <a:ext uri="{FF2B5EF4-FFF2-40B4-BE49-F238E27FC236}">
                <a16:creationId xmlns:a16="http://schemas.microsoft.com/office/drawing/2014/main" xmlns="" id="{FF0182F8-DBBE-2D0F-0093-CFDB326C0B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FA47F6C-13C3-0281-F8FC-CDEB57D51A4D}"/>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395006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A66C9D-3895-5FE0-1611-DB6D6560EB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5DAB6157-A21E-FA77-B6D2-DA35CAA980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81442D91-D4C0-11B3-98A3-E8ABFB2B93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63DF788-A23B-1BC1-704D-7CF3F03A7B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7ABCE323-2C82-9FAF-AA33-B3CA8CA1DE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A6D065F7-FBDC-7A2C-0B9A-C47926B12035}"/>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8" name="Footer Placeholder 7">
            <a:extLst>
              <a:ext uri="{FF2B5EF4-FFF2-40B4-BE49-F238E27FC236}">
                <a16:creationId xmlns:a16="http://schemas.microsoft.com/office/drawing/2014/main" xmlns="" id="{819EAD47-20C4-F0A6-12D2-91108E0145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826A73B-3A61-B86B-6B3F-C73B15259CCA}"/>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2043843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239597-CFCE-C985-5631-7F7E08090B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8BBBB549-5142-8969-E84F-68F6438EC13C}"/>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4" name="Footer Placeholder 3">
            <a:extLst>
              <a:ext uri="{FF2B5EF4-FFF2-40B4-BE49-F238E27FC236}">
                <a16:creationId xmlns:a16="http://schemas.microsoft.com/office/drawing/2014/main" xmlns="" id="{84BA1A43-BCBF-A287-68D8-EDA294B013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64DB2AB-ACAE-8CC1-9ACF-A49EB06C6014}"/>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446659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242AB97-AB06-834B-CDD7-84B3A813EDB9}"/>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3" name="Footer Placeholder 2">
            <a:extLst>
              <a:ext uri="{FF2B5EF4-FFF2-40B4-BE49-F238E27FC236}">
                <a16:creationId xmlns:a16="http://schemas.microsoft.com/office/drawing/2014/main" xmlns="" id="{E5FD0297-5530-6A13-C178-78B8E77E08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6E3AC4A-3244-0F32-C5BE-1E8B57865020}"/>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3729565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795140-E43D-BDB9-6DAD-774FBDFC2B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FC3B182D-DC1B-3FCE-B9DC-556C96BE9E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A3BF58A9-2046-F0D8-AC72-6EAB85F0D5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F10B830-A1A1-7B07-218C-BFC36F212A42}"/>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6" name="Footer Placeholder 5">
            <a:extLst>
              <a:ext uri="{FF2B5EF4-FFF2-40B4-BE49-F238E27FC236}">
                <a16:creationId xmlns:a16="http://schemas.microsoft.com/office/drawing/2014/main" xmlns="" id="{C45AE587-61C5-95E1-ADFC-60829B4F96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901606B-DF47-20CE-E0F8-DD3113BDEC37}"/>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254997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032FAD-E26E-AAA1-8603-75E0A63A52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70428A8-8663-21A8-7E65-9FB1209979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C54408E2-F7FC-5BD6-7CB7-882ED4E0C4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7D88711-1D26-8E05-FAE6-622ECF30C805}"/>
              </a:ext>
            </a:extLst>
          </p:cNvPr>
          <p:cNvSpPr>
            <a:spLocks noGrp="1"/>
          </p:cNvSpPr>
          <p:nvPr>
            <p:ph type="dt" sz="half" idx="10"/>
          </p:nvPr>
        </p:nvSpPr>
        <p:spPr/>
        <p:txBody>
          <a:bodyPr/>
          <a:lstStyle/>
          <a:p>
            <a:fld id="{C7A6CD1F-BB39-40FE-AB98-97B65957CCDE}" type="datetimeFigureOut">
              <a:rPr lang="en-US" smtClean="0"/>
              <a:t>2/8/2025</a:t>
            </a:fld>
            <a:endParaRPr lang="en-US"/>
          </a:p>
        </p:txBody>
      </p:sp>
      <p:sp>
        <p:nvSpPr>
          <p:cNvPr id="6" name="Footer Placeholder 5">
            <a:extLst>
              <a:ext uri="{FF2B5EF4-FFF2-40B4-BE49-F238E27FC236}">
                <a16:creationId xmlns:a16="http://schemas.microsoft.com/office/drawing/2014/main" xmlns="" id="{867FAD99-E615-0B89-0F58-C69E14020A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060C19D-B3D9-7229-7EEC-292F25833E7D}"/>
              </a:ext>
            </a:extLst>
          </p:cNvPr>
          <p:cNvSpPr>
            <a:spLocks noGrp="1"/>
          </p:cNvSpPr>
          <p:nvPr>
            <p:ph type="sldNum" sz="quarter" idx="12"/>
          </p:nvPr>
        </p:nvSpPr>
        <p:spPr/>
        <p:txBody>
          <a:bodyPr/>
          <a:lstStyle/>
          <a:p>
            <a:fld id="{92DFBC27-6612-45CD-A392-62A51567FEA0}" type="slidenum">
              <a:rPr lang="en-US" smtClean="0"/>
              <a:t>‹#›</a:t>
            </a:fld>
            <a:endParaRPr lang="en-US"/>
          </a:p>
        </p:txBody>
      </p:sp>
    </p:spTree>
    <p:extLst>
      <p:ext uri="{BB962C8B-B14F-4D97-AF65-F5344CB8AC3E}">
        <p14:creationId xmlns:p14="http://schemas.microsoft.com/office/powerpoint/2010/main" val="1915668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5EA420EC-F071-AA61-75B6-F85900706E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B3FCA172-AA21-6674-9C5B-03F4C027C7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07772D5-B551-163A-6D31-430C07AF3C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A6CD1F-BB39-40FE-AB98-97B65957CCDE}" type="datetimeFigureOut">
              <a:rPr lang="en-US" smtClean="0"/>
              <a:t>2/8/2025</a:t>
            </a:fld>
            <a:endParaRPr lang="en-US"/>
          </a:p>
        </p:txBody>
      </p:sp>
      <p:sp>
        <p:nvSpPr>
          <p:cNvPr id="5" name="Footer Placeholder 4">
            <a:extLst>
              <a:ext uri="{FF2B5EF4-FFF2-40B4-BE49-F238E27FC236}">
                <a16:creationId xmlns:a16="http://schemas.microsoft.com/office/drawing/2014/main" xmlns="" id="{2F4F6D89-069B-67DE-0378-B8A9C492A2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256209C1-DB58-9AC2-09AA-EB5367AFDD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DFBC27-6612-45CD-A392-62A51567FEA0}" type="slidenum">
              <a:rPr lang="en-US" smtClean="0"/>
              <a:t>‹#›</a:t>
            </a:fld>
            <a:endParaRPr lang="en-US"/>
          </a:p>
        </p:txBody>
      </p:sp>
    </p:spTree>
    <p:extLst>
      <p:ext uri="{BB962C8B-B14F-4D97-AF65-F5344CB8AC3E}">
        <p14:creationId xmlns:p14="http://schemas.microsoft.com/office/powerpoint/2010/main" val="2634378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34E4855-6BFF-764B-DE58-01E19D60CE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08FA830C-FE3E-4E33-FC76-1EF0E5ACC2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F1D779A-5C08-432A-9175-FE9B1B60C5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702955-2300-4919-B231-2C9DDC9A258D}" type="datetime1">
              <a:rPr lang="en-US" smtClean="0"/>
              <a:t>2/8/2025</a:t>
            </a:fld>
            <a:endParaRPr lang="en-US"/>
          </a:p>
        </p:txBody>
      </p:sp>
      <p:sp>
        <p:nvSpPr>
          <p:cNvPr id="5" name="Footer Placeholder 4">
            <a:extLst>
              <a:ext uri="{FF2B5EF4-FFF2-40B4-BE49-F238E27FC236}">
                <a16:creationId xmlns:a16="http://schemas.microsoft.com/office/drawing/2014/main" xmlns="" id="{CBEF489C-A715-17FE-F9E2-775DC51568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7056855C-E81B-F31E-2321-FEE8E8D04E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3933B-8196-4187-9BEF-B6C33BF8FA0D}" type="slidenum">
              <a:rPr lang="en-US" smtClean="0"/>
              <a:t>‹#›</a:t>
            </a:fld>
            <a:endParaRPr lang="en-US"/>
          </a:p>
        </p:txBody>
      </p:sp>
    </p:spTree>
    <p:extLst>
      <p:ext uri="{BB962C8B-B14F-4D97-AF65-F5344CB8AC3E}">
        <p14:creationId xmlns:p14="http://schemas.microsoft.com/office/powerpoint/2010/main" val="24496033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6755F8-D68C-6548-13C1-91BA110FFE67}"/>
              </a:ext>
            </a:extLst>
          </p:cNvPr>
          <p:cNvSpPr>
            <a:spLocks noGrp="1"/>
          </p:cNvSpPr>
          <p:nvPr>
            <p:ph type="title"/>
          </p:nvPr>
        </p:nvSpPr>
        <p:spPr>
          <a:xfrm>
            <a:off x="838200" y="365125"/>
            <a:ext cx="10515600" cy="2735263"/>
          </a:xfrm>
        </p:spPr>
        <p:txBody>
          <a:bodyPr>
            <a:normAutofit fontScale="90000"/>
          </a:bodyPr>
          <a:lstStyle/>
          <a:p>
            <a:pPr algn="ctr"/>
            <a:r>
              <a:rPr lang="en-US" dirty="0">
                <a:solidFill>
                  <a:srgbClr val="FF0000"/>
                </a:solidFill>
              </a:rPr>
              <a:t>Environmentally friendly materials in food storage</a:t>
            </a:r>
            <a:br>
              <a:rPr lang="en-US" dirty="0">
                <a:solidFill>
                  <a:srgbClr val="FF0000"/>
                </a:solidFill>
              </a:rPr>
            </a:br>
            <a:r>
              <a:rPr lang="ar-IQ" dirty="0">
                <a:solidFill>
                  <a:srgbClr val="FF0000"/>
                </a:solidFill>
              </a:rPr>
              <a:t>ا.د زينه صائب خضير </a:t>
            </a:r>
            <a:br>
              <a:rPr lang="ar-IQ" dirty="0">
                <a:solidFill>
                  <a:srgbClr val="FF0000"/>
                </a:solidFill>
              </a:rPr>
            </a:br>
            <a:r>
              <a:rPr lang="en-US" dirty="0">
                <a:solidFill>
                  <a:srgbClr val="FF0000"/>
                </a:solidFill>
              </a:rPr>
              <a:t> </a:t>
            </a:r>
            <a:br>
              <a:rPr lang="en-US" dirty="0">
                <a:solidFill>
                  <a:srgbClr val="FF0000"/>
                </a:solidFill>
              </a:rPr>
            </a:br>
            <a:endParaRPr lang="en-US" dirty="0">
              <a:solidFill>
                <a:srgbClr val="FF0000"/>
              </a:solidFill>
            </a:endParaRPr>
          </a:p>
        </p:txBody>
      </p:sp>
      <p:pic>
        <p:nvPicPr>
          <p:cNvPr id="4" name="Content Placeholder 3">
            <a:extLst>
              <a:ext uri="{FF2B5EF4-FFF2-40B4-BE49-F238E27FC236}">
                <a16:creationId xmlns:a16="http://schemas.microsoft.com/office/drawing/2014/main" xmlns="" id="{C65A6866-C7FA-CEDA-8289-A8D24F3E9DE0}"/>
              </a:ext>
            </a:extLst>
          </p:cNvPr>
          <p:cNvPicPr>
            <a:picLocks noGrp="1" noChangeAspect="1"/>
          </p:cNvPicPr>
          <p:nvPr>
            <p:ph idx="1"/>
          </p:nvPr>
        </p:nvPicPr>
        <p:blipFill>
          <a:blip r:embed="rId2"/>
          <a:stretch>
            <a:fillRect/>
          </a:stretch>
        </p:blipFill>
        <p:spPr>
          <a:xfrm>
            <a:off x="0" y="2486026"/>
            <a:ext cx="5943600" cy="4371974"/>
          </a:xfrm>
          <a:prstGeom prst="rect">
            <a:avLst/>
          </a:prstGeom>
        </p:spPr>
      </p:pic>
    </p:spTree>
    <p:extLst>
      <p:ext uri="{BB962C8B-B14F-4D97-AF65-F5344CB8AC3E}">
        <p14:creationId xmlns:p14="http://schemas.microsoft.com/office/powerpoint/2010/main" val="2410519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solidFill>
                  <a:srgbClr val="FF0000"/>
                </a:solidFill>
              </a:rPr>
              <a:t>التحديات التي يجب التغلب عليها للاستفادة من المواد الصديقة للبيئة</a:t>
            </a:r>
            <a:endParaRPr lang="en-US" dirty="0">
              <a:solidFill>
                <a:srgbClr val="FF0000"/>
              </a:solidFill>
            </a:endParaRPr>
          </a:p>
        </p:txBody>
      </p:sp>
      <p:sp>
        <p:nvSpPr>
          <p:cNvPr id="3" name="Content Placeholder 2"/>
          <p:cNvSpPr>
            <a:spLocks noGrp="1"/>
          </p:cNvSpPr>
          <p:nvPr>
            <p:ph idx="1"/>
          </p:nvPr>
        </p:nvSpPr>
        <p:spPr/>
        <p:txBody>
          <a:bodyPr/>
          <a:lstStyle/>
          <a:p>
            <a:pPr marL="0" indent="0" algn="r">
              <a:buNone/>
            </a:pPr>
            <a:r>
              <a:rPr lang="ar-SA" dirty="0" smtClean="0"/>
              <a:t>التوعية للمواطنين للاستفادة  من المواد الصحية الصديقة للبيئة المستعملة في تغليف المواد الغذائية مثل الاكياس الورقية والكرتون.</a:t>
            </a:r>
          </a:p>
          <a:p>
            <a:pPr marL="0" indent="0" algn="r">
              <a:buNone/>
            </a:pPr>
            <a:r>
              <a:rPr lang="ar-SA" dirty="0" smtClean="0"/>
              <a:t>كلفة هذة المواد ووجود المعامل لها مع وجود معامل اعادة تدويرلضمان استمرارية هذه المواد في الاسواق </a:t>
            </a:r>
          </a:p>
          <a:p>
            <a:pPr marL="0" indent="0" algn="r">
              <a:buNone/>
            </a:pPr>
            <a:r>
              <a:rPr lang="ar-SA" dirty="0" smtClean="0"/>
              <a:t>عدم وجود معاييرو لضمان الزام اصحاب الاسواق والمطاعم باستعمال </a:t>
            </a:r>
            <a:r>
              <a:rPr lang="ar-SA" smtClean="0"/>
              <a:t>مثل هكذه مواد   </a:t>
            </a:r>
            <a:endParaRPr lang="en-US" dirty="0"/>
          </a:p>
        </p:txBody>
      </p:sp>
    </p:spTree>
    <p:extLst>
      <p:ext uri="{BB962C8B-B14F-4D97-AF65-F5344CB8AC3E}">
        <p14:creationId xmlns:p14="http://schemas.microsoft.com/office/powerpoint/2010/main" val="763647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80042F-770D-A638-F222-074ED9B21A8C}"/>
              </a:ext>
            </a:extLst>
          </p:cNvPr>
          <p:cNvSpPr>
            <a:spLocks noGrp="1"/>
          </p:cNvSpPr>
          <p:nvPr>
            <p:ph type="title"/>
          </p:nvPr>
        </p:nvSpPr>
        <p:spPr/>
        <p:txBody>
          <a:bodyPr>
            <a:normAutofit/>
          </a:bodyPr>
          <a:lstStyle/>
          <a:p>
            <a:pPr algn="r"/>
            <a:r>
              <a:rPr lang="ar-IQ" sz="8000" dirty="0">
                <a:solidFill>
                  <a:srgbClr val="FF0000"/>
                </a:solidFill>
              </a:rPr>
              <a:t>المقدمة </a:t>
            </a:r>
            <a:endParaRPr lang="en-US" sz="8000" dirty="0">
              <a:solidFill>
                <a:srgbClr val="FF0000"/>
              </a:solidFill>
            </a:endParaRPr>
          </a:p>
        </p:txBody>
      </p:sp>
      <p:sp>
        <p:nvSpPr>
          <p:cNvPr id="3" name="Content Placeholder 2">
            <a:extLst>
              <a:ext uri="{FF2B5EF4-FFF2-40B4-BE49-F238E27FC236}">
                <a16:creationId xmlns:a16="http://schemas.microsoft.com/office/drawing/2014/main" xmlns="" id="{DD28E6D3-B399-6AD9-300B-191C6981CA09}"/>
              </a:ext>
            </a:extLst>
          </p:cNvPr>
          <p:cNvSpPr>
            <a:spLocks noGrp="1"/>
          </p:cNvSpPr>
          <p:nvPr>
            <p:ph idx="1"/>
          </p:nvPr>
        </p:nvSpPr>
        <p:spPr/>
        <p:txBody>
          <a:bodyPr/>
          <a:lstStyle/>
          <a:p>
            <a:pPr marL="0" indent="0" algn="r">
              <a:buNone/>
            </a:pPr>
            <a:r>
              <a:rPr lang="ar-IQ" dirty="0"/>
              <a:t>ان </a:t>
            </a:r>
            <a:r>
              <a:rPr lang="ar-SA" dirty="0"/>
              <a:t>لتعبئة و تغليف الأغذية  </a:t>
            </a:r>
            <a:r>
              <a:rPr lang="ar-IQ" dirty="0" smtClean="0"/>
              <a:t>و</a:t>
            </a:r>
            <a:r>
              <a:rPr lang="ar-SA" dirty="0" smtClean="0"/>
              <a:t>ل</a:t>
            </a:r>
            <a:r>
              <a:rPr lang="ar-IQ" dirty="0" smtClean="0"/>
              <a:t>مدة </a:t>
            </a:r>
            <a:r>
              <a:rPr lang="ar-IQ" dirty="0"/>
              <a:t>وقت طويل </a:t>
            </a:r>
            <a:r>
              <a:rPr lang="ar-SA" dirty="0"/>
              <a:t>هو حفظ الغذاء وحمايته </a:t>
            </a:r>
            <a:r>
              <a:rPr lang="ar-SA" dirty="0" smtClean="0"/>
              <a:t>وسهولة </a:t>
            </a:r>
            <a:r>
              <a:rPr lang="ar-SA" dirty="0"/>
              <a:t>تداوله بشكل آمن ومريح </a:t>
            </a:r>
            <a:r>
              <a:rPr lang="ar-SA" dirty="0" smtClean="0"/>
              <a:t>ودور </a:t>
            </a:r>
            <a:r>
              <a:rPr lang="ar-IQ" dirty="0"/>
              <a:t>الطفرات</a:t>
            </a:r>
            <a:r>
              <a:rPr lang="ar-SA" dirty="0"/>
              <a:t>  الهائلة في </a:t>
            </a:r>
            <a:r>
              <a:rPr lang="ar-IQ" dirty="0"/>
              <a:t>مجالات</a:t>
            </a:r>
            <a:r>
              <a:rPr lang="ar-SA" dirty="0"/>
              <a:t> صناعة الغذاء والتعبئة والتغليف. </a:t>
            </a:r>
            <a:endParaRPr lang="ar-SA" dirty="0" smtClean="0"/>
          </a:p>
          <a:p>
            <a:pPr marL="0" indent="0" algn="r">
              <a:buNone/>
            </a:pPr>
            <a:r>
              <a:rPr lang="ar-IQ" dirty="0" smtClean="0"/>
              <a:t>لقد </a:t>
            </a:r>
            <a:r>
              <a:rPr lang="ar-IQ" dirty="0"/>
              <a:t>تزايد في الاونه الاخيرة </a:t>
            </a:r>
            <a:r>
              <a:rPr lang="ar-SA" dirty="0"/>
              <a:t>الوعي المتزايد للمستهلكين بالجوانب الصحية المرتبطة باستهلاك الغذاء </a:t>
            </a:r>
            <a:r>
              <a:rPr lang="ar-IQ" dirty="0"/>
              <a:t>والعلاقة</a:t>
            </a:r>
            <a:r>
              <a:rPr lang="ar-SA" dirty="0"/>
              <a:t>ً المتبادلة بين الغذاء </a:t>
            </a:r>
            <a:r>
              <a:rPr lang="ar-SA" dirty="0" smtClean="0"/>
              <a:t>وتغليف العلبة </a:t>
            </a:r>
            <a:r>
              <a:rPr lang="ar-SA" dirty="0"/>
              <a:t>والمحيط </a:t>
            </a:r>
            <a:r>
              <a:rPr lang="ar-IQ" dirty="0"/>
              <a:t>التي تخزن به هذه المواد الغذائية</a:t>
            </a:r>
            <a:r>
              <a:rPr lang="ar-SA" dirty="0"/>
              <a:t> للوصول إلى لمجالات تطبيقات تعبئة وتغليف </a:t>
            </a:r>
            <a:r>
              <a:rPr lang="ar-SA" dirty="0" smtClean="0"/>
              <a:t> (خضراء )</a:t>
            </a:r>
            <a:r>
              <a:rPr lang="ar-IQ" dirty="0" smtClean="0"/>
              <a:t>اكثر </a:t>
            </a:r>
            <a:r>
              <a:rPr lang="ar-IQ" dirty="0"/>
              <a:t>كفاءة في تقديم غذاء صحي</a:t>
            </a:r>
            <a:endParaRPr lang="en-US" dirty="0"/>
          </a:p>
        </p:txBody>
      </p:sp>
    </p:spTree>
    <p:extLst>
      <p:ext uri="{BB962C8B-B14F-4D97-AF65-F5344CB8AC3E}">
        <p14:creationId xmlns:p14="http://schemas.microsoft.com/office/powerpoint/2010/main" val="646485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00BDE5-71FD-8E24-EC5E-DA347570E98C}"/>
              </a:ext>
            </a:extLst>
          </p:cNvPr>
          <p:cNvSpPr>
            <a:spLocks noGrp="1"/>
          </p:cNvSpPr>
          <p:nvPr>
            <p:ph type="title"/>
          </p:nvPr>
        </p:nvSpPr>
        <p:spPr/>
        <p:txBody>
          <a:bodyPr/>
          <a:lstStyle/>
          <a:p>
            <a:pPr algn="r"/>
            <a:r>
              <a:rPr lang="ar-IQ" dirty="0">
                <a:solidFill>
                  <a:srgbClr val="FF0000"/>
                </a:solidFill>
              </a:rPr>
              <a:t>المواد الصديقة للبيئة المستعملة في </a:t>
            </a:r>
            <a:r>
              <a:rPr lang="ar-SA" dirty="0">
                <a:solidFill>
                  <a:srgbClr val="FF0000"/>
                </a:solidFill>
              </a:rPr>
              <a:t>الغذاء وتغليفه</a:t>
            </a:r>
            <a:endParaRPr lang="en-US" dirty="0">
              <a:solidFill>
                <a:srgbClr val="FF0000"/>
              </a:solidFill>
            </a:endParaRPr>
          </a:p>
        </p:txBody>
      </p:sp>
      <p:sp>
        <p:nvSpPr>
          <p:cNvPr id="3" name="Content Placeholder 2">
            <a:extLst>
              <a:ext uri="{FF2B5EF4-FFF2-40B4-BE49-F238E27FC236}">
                <a16:creationId xmlns:a16="http://schemas.microsoft.com/office/drawing/2014/main" xmlns="" id="{498FC05F-9DB1-4C74-5FA0-A562014CD736}"/>
              </a:ext>
            </a:extLst>
          </p:cNvPr>
          <p:cNvSpPr>
            <a:spLocks noGrp="1"/>
          </p:cNvSpPr>
          <p:nvPr>
            <p:ph idx="1"/>
          </p:nvPr>
        </p:nvSpPr>
        <p:spPr>
          <a:xfrm>
            <a:off x="838200" y="1327759"/>
            <a:ext cx="10515600" cy="3832964"/>
          </a:xfrm>
        </p:spPr>
        <p:txBody>
          <a:bodyPr>
            <a:normAutofit/>
          </a:bodyPr>
          <a:lstStyle/>
          <a:p>
            <a:pPr marL="0" indent="0" algn="r">
              <a:buNone/>
            </a:pPr>
            <a:r>
              <a:rPr lang="ar-SA" dirty="0"/>
              <a:t> 1- عبوات سليمة غير قابلة لانتقال المواد الضارة منها الى المادة الغذائية </a:t>
            </a:r>
            <a:r>
              <a:rPr lang="ar-IQ" dirty="0"/>
              <a:t>و</a:t>
            </a:r>
            <a:r>
              <a:rPr lang="ar-SA" dirty="0"/>
              <a:t>التاثير على الصفات الفيزيائية والكيميائية </a:t>
            </a:r>
            <a:r>
              <a:rPr lang="ar-SA" dirty="0" smtClean="0"/>
              <a:t> والبكتيرية  </a:t>
            </a:r>
            <a:r>
              <a:rPr lang="ar-SA" dirty="0"/>
              <a:t>للمادة الغذائية </a:t>
            </a:r>
          </a:p>
          <a:p>
            <a:pPr marL="0" indent="0" algn="r">
              <a:buNone/>
            </a:pPr>
            <a:r>
              <a:rPr lang="ar-SA" dirty="0"/>
              <a:t>2-الحماية من الضوء والماء والاوكسجين والروائح </a:t>
            </a:r>
            <a:r>
              <a:rPr lang="ar-SA" dirty="0" smtClean="0"/>
              <a:t> غير المحببة التي </a:t>
            </a:r>
            <a:r>
              <a:rPr lang="ar-SA" dirty="0"/>
              <a:t>قد تسبب تلف المادة الغذائية </a:t>
            </a:r>
          </a:p>
          <a:p>
            <a:pPr marL="0" indent="0" algn="r">
              <a:buNone/>
            </a:pPr>
            <a:r>
              <a:rPr lang="ar-SA" dirty="0"/>
              <a:t>3- عدم تاثرها بدرجات الحرارة لاسيما عند التعبئة </a:t>
            </a:r>
            <a:r>
              <a:rPr lang="ar-SA" dirty="0" smtClean="0"/>
              <a:t>الساخنة للمادة الغذائية  </a:t>
            </a:r>
            <a:r>
              <a:rPr lang="ar-SA" dirty="0"/>
              <a:t>والتخزين والتوزيع</a:t>
            </a:r>
          </a:p>
          <a:p>
            <a:pPr marL="0" indent="0" algn="r">
              <a:buNone/>
            </a:pPr>
            <a:r>
              <a:rPr lang="ar-SA" dirty="0"/>
              <a:t>4-خصائص ضمان غلق مادة التغليف لضمان عدم تعرضها للمواد </a:t>
            </a:r>
            <a:r>
              <a:rPr lang="ar-IQ" dirty="0"/>
              <a:t>المحيطة </a:t>
            </a:r>
            <a:r>
              <a:rPr lang="ar-SA" dirty="0"/>
              <a:t> مع امكانية اعادة التدوير كمواد صديقة للبيئة .</a:t>
            </a:r>
          </a:p>
          <a:p>
            <a:pPr marL="0" indent="0" algn="r">
              <a:buNone/>
            </a:pPr>
            <a:endParaRPr lang="ar-SA" dirty="0"/>
          </a:p>
          <a:p>
            <a:endParaRPr lang="en-US" dirty="0"/>
          </a:p>
        </p:txBody>
      </p:sp>
      <p:sp>
        <p:nvSpPr>
          <p:cNvPr id="4" name="Slide Number Placeholder 3">
            <a:extLst>
              <a:ext uri="{FF2B5EF4-FFF2-40B4-BE49-F238E27FC236}">
                <a16:creationId xmlns:a16="http://schemas.microsoft.com/office/drawing/2014/main" xmlns="" id="{0E8B8DE5-7E79-F241-8FD8-1DE924746BD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33933B-8196-4187-9BEF-B6C33BF8FA0D}"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xmlns="" id="{DD61ED55-A73C-7DF0-3984-240982F4774D}"/>
              </a:ext>
            </a:extLst>
          </p:cNvPr>
          <p:cNvPicPr>
            <a:picLocks noChangeAspect="1"/>
          </p:cNvPicPr>
          <p:nvPr/>
        </p:nvPicPr>
        <p:blipFill>
          <a:blip r:embed="rId2"/>
          <a:stretch>
            <a:fillRect/>
          </a:stretch>
        </p:blipFill>
        <p:spPr>
          <a:xfrm>
            <a:off x="288099" y="4759890"/>
            <a:ext cx="7928975" cy="2098109"/>
          </a:xfrm>
          <a:prstGeom prst="rect">
            <a:avLst/>
          </a:prstGeom>
        </p:spPr>
      </p:pic>
    </p:spTree>
    <p:extLst>
      <p:ext uri="{BB962C8B-B14F-4D97-AF65-F5344CB8AC3E}">
        <p14:creationId xmlns:p14="http://schemas.microsoft.com/office/powerpoint/2010/main" val="2316922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963AF5-B555-8E73-65E5-8F2AA0852A7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60F1A554-48F1-EA77-9FD6-78C0DCDD71AF}"/>
              </a:ext>
            </a:extLst>
          </p:cNvPr>
          <p:cNvSpPr>
            <a:spLocks noGrp="1"/>
          </p:cNvSpPr>
          <p:nvPr>
            <p:ph idx="1"/>
          </p:nvPr>
        </p:nvSpPr>
        <p:spPr/>
        <p:txBody>
          <a:bodyPr/>
          <a:lstStyle/>
          <a:p>
            <a:r>
              <a:rPr lang="en-US" dirty="0"/>
              <a:t>Recyclable Packaging Materials</a:t>
            </a:r>
          </a:p>
          <a:p>
            <a:r>
              <a:rPr lang="en-US" dirty="0"/>
              <a:t>Compostable Packaging Materials</a:t>
            </a:r>
          </a:p>
          <a:p>
            <a:r>
              <a:rPr lang="en-US" dirty="0" smtClean="0"/>
              <a:t>are </a:t>
            </a:r>
            <a:r>
              <a:rPr lang="en-US" dirty="0"/>
              <a:t>designed to quickly break down </a:t>
            </a:r>
            <a:r>
              <a:rPr lang="en-US" dirty="0" smtClean="0"/>
              <a:t>another material </a:t>
            </a:r>
            <a:r>
              <a:rPr lang="en-US" dirty="0"/>
              <a:t>that benefits </a:t>
            </a:r>
            <a:r>
              <a:rPr lang="en-US" dirty="0" smtClean="0"/>
              <a:t>to  </a:t>
            </a:r>
            <a:r>
              <a:rPr lang="en-US" dirty="0"/>
              <a:t>soil, leaving behind no toxic residues. It is the best solution to reduce landfill waste</a:t>
            </a:r>
          </a:p>
          <a:p>
            <a:r>
              <a:rPr lang="en-US" dirty="0" smtClean="0"/>
              <a:t>Reusable </a:t>
            </a:r>
            <a:r>
              <a:rPr lang="en-US" dirty="0"/>
              <a:t>Packaging Materials </a:t>
            </a:r>
            <a:r>
              <a:rPr lang="en-US" dirty="0" smtClean="0"/>
              <a:t>designed </a:t>
            </a:r>
            <a:r>
              <a:rPr lang="en-US" dirty="0"/>
              <a:t>for </a:t>
            </a:r>
            <a:r>
              <a:rPr lang="en-US" dirty="0" smtClean="0"/>
              <a:t>the multiple </a:t>
            </a:r>
            <a:r>
              <a:rPr lang="en-US" dirty="0"/>
              <a:t>uses.</a:t>
            </a:r>
          </a:p>
        </p:txBody>
      </p:sp>
      <p:sp>
        <p:nvSpPr>
          <p:cNvPr id="4" name="Slide Number Placeholder 3">
            <a:extLst>
              <a:ext uri="{FF2B5EF4-FFF2-40B4-BE49-F238E27FC236}">
                <a16:creationId xmlns:a16="http://schemas.microsoft.com/office/drawing/2014/main" xmlns="" id="{65E8608E-1311-80EF-F14E-96055A9B6D76}"/>
              </a:ext>
            </a:extLst>
          </p:cNvPr>
          <p:cNvSpPr>
            <a:spLocks noGrp="1"/>
          </p:cNvSpPr>
          <p:nvPr>
            <p:ph type="sldNum" sz="quarter" idx="12"/>
          </p:nvPr>
        </p:nvSpPr>
        <p:spPr/>
        <p:txBody>
          <a:bodyPr/>
          <a:lstStyle/>
          <a:p>
            <a:fld id="{1133933B-8196-4187-9BEF-B6C33BF8FA0D}" type="slidenum">
              <a:rPr lang="en-US" smtClean="0"/>
              <a:t>4</a:t>
            </a:fld>
            <a:endParaRPr lang="en-US"/>
          </a:p>
        </p:txBody>
      </p:sp>
    </p:spTree>
    <p:extLst>
      <p:ext uri="{BB962C8B-B14F-4D97-AF65-F5344CB8AC3E}">
        <p14:creationId xmlns:p14="http://schemas.microsoft.com/office/powerpoint/2010/main" val="1559739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2ED052-BDA1-61C1-82EB-62FE478AAA69}"/>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xmlns="" id="{556A888C-5D1D-9615-5D20-0D5F529D1985}"/>
              </a:ext>
            </a:extLst>
          </p:cNvPr>
          <p:cNvPicPr>
            <a:picLocks noGrp="1" noChangeAspect="1"/>
          </p:cNvPicPr>
          <p:nvPr>
            <p:ph idx="1"/>
          </p:nvPr>
        </p:nvPicPr>
        <p:blipFill>
          <a:blip r:embed="rId2"/>
          <a:stretch>
            <a:fillRect/>
          </a:stretch>
        </p:blipFill>
        <p:spPr>
          <a:xfrm>
            <a:off x="838199" y="365125"/>
            <a:ext cx="10648951" cy="5991225"/>
          </a:xfrm>
          <a:prstGeom prst="rect">
            <a:avLst/>
          </a:prstGeom>
        </p:spPr>
      </p:pic>
      <p:sp>
        <p:nvSpPr>
          <p:cNvPr id="4" name="Slide Number Placeholder 3">
            <a:extLst>
              <a:ext uri="{FF2B5EF4-FFF2-40B4-BE49-F238E27FC236}">
                <a16:creationId xmlns:a16="http://schemas.microsoft.com/office/drawing/2014/main" xmlns="" id="{0ABF3C06-5CF5-8D5F-79AA-34A5722270FA}"/>
              </a:ext>
            </a:extLst>
          </p:cNvPr>
          <p:cNvSpPr>
            <a:spLocks noGrp="1"/>
          </p:cNvSpPr>
          <p:nvPr>
            <p:ph type="sldNum" sz="quarter" idx="12"/>
          </p:nvPr>
        </p:nvSpPr>
        <p:spPr/>
        <p:txBody>
          <a:bodyPr/>
          <a:lstStyle/>
          <a:p>
            <a:fld id="{1133933B-8196-4187-9BEF-B6C33BF8FA0D}" type="slidenum">
              <a:rPr lang="en-US" smtClean="0"/>
              <a:t>5</a:t>
            </a:fld>
            <a:endParaRPr lang="en-US"/>
          </a:p>
        </p:txBody>
      </p:sp>
    </p:spTree>
    <p:extLst>
      <p:ext uri="{BB962C8B-B14F-4D97-AF65-F5344CB8AC3E}">
        <p14:creationId xmlns:p14="http://schemas.microsoft.com/office/powerpoint/2010/main" val="72489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9B0322-A456-9422-5038-3E6E2498B4A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A84280F3-1EE4-D819-ECAF-5B2A4B751935}"/>
              </a:ext>
            </a:extLst>
          </p:cNvPr>
          <p:cNvSpPr>
            <a:spLocks noGrp="1"/>
          </p:cNvSpPr>
          <p:nvPr>
            <p:ph idx="1"/>
          </p:nvPr>
        </p:nvSpPr>
        <p:spPr/>
        <p:txBody>
          <a:bodyPr/>
          <a:lstStyle/>
          <a:p>
            <a:r>
              <a:rPr lang="en-US" dirty="0" smtClean="0"/>
              <a:t>Bioplastics : these </a:t>
            </a:r>
            <a:r>
              <a:rPr lang="en-US" dirty="0"/>
              <a:t>packaging materials </a:t>
            </a:r>
            <a:r>
              <a:rPr lang="en-US" dirty="0" smtClean="0"/>
              <a:t>from </a:t>
            </a:r>
            <a:r>
              <a:rPr lang="en-US" dirty="0"/>
              <a:t>renewable </a:t>
            </a:r>
            <a:r>
              <a:rPr lang="en-US" dirty="0">
                <a:solidFill>
                  <a:srgbClr val="FF0000"/>
                </a:solidFill>
              </a:rPr>
              <a:t>biological sources</a:t>
            </a:r>
            <a:r>
              <a:rPr lang="en-US" dirty="0"/>
              <a:t>, such as plants </a:t>
            </a:r>
            <a:r>
              <a:rPr lang="en-US" dirty="0" smtClean="0"/>
              <a:t>(corn</a:t>
            </a:r>
            <a:r>
              <a:rPr lang="en-US" dirty="0"/>
              <a:t>), </a:t>
            </a:r>
            <a:r>
              <a:rPr lang="en-US" dirty="0" smtClean="0"/>
              <a:t>bacterial , algae</a:t>
            </a:r>
            <a:r>
              <a:rPr lang="en-US" dirty="0"/>
              <a:t>. </a:t>
            </a:r>
            <a:endParaRPr lang="en-US" dirty="0" smtClean="0"/>
          </a:p>
          <a:p>
            <a:r>
              <a:rPr lang="en-US" dirty="0" smtClean="0"/>
              <a:t>Traditional </a:t>
            </a:r>
            <a:r>
              <a:rPr lang="en-US" dirty="0"/>
              <a:t>plastics, which are derived from fossil fuels, to break down. </a:t>
            </a:r>
            <a:endParaRPr lang="en-US" dirty="0" smtClean="0"/>
          </a:p>
          <a:p>
            <a:r>
              <a:rPr lang="en-US" dirty="0" smtClean="0">
                <a:solidFill>
                  <a:srgbClr val="FF0000"/>
                </a:solidFill>
              </a:rPr>
              <a:t>Bioplastics </a:t>
            </a:r>
            <a:r>
              <a:rPr lang="en-US" dirty="0">
                <a:solidFill>
                  <a:srgbClr val="FF0000"/>
                </a:solidFill>
              </a:rPr>
              <a:t>(biodegradable bags)  </a:t>
            </a:r>
            <a:r>
              <a:rPr lang="en-US" dirty="0" smtClean="0"/>
              <a:t>these materials can </a:t>
            </a:r>
            <a:r>
              <a:rPr lang="en-US" dirty="0"/>
              <a:t>break down into CO2 (carbon dioxide</a:t>
            </a:r>
            <a:r>
              <a:rPr lang="en-US" dirty="0" smtClean="0"/>
              <a:t>) and </a:t>
            </a:r>
            <a:r>
              <a:rPr lang="en-US" dirty="0"/>
              <a:t>water, </a:t>
            </a:r>
            <a:r>
              <a:rPr lang="en-US" dirty="0" smtClean="0"/>
              <a:t>proving </a:t>
            </a:r>
            <a:r>
              <a:rPr lang="en-US" dirty="0"/>
              <a:t>to be a sustainable and eco-friendly materials </a:t>
            </a:r>
          </a:p>
        </p:txBody>
      </p:sp>
      <p:sp>
        <p:nvSpPr>
          <p:cNvPr id="4" name="Slide Number Placeholder 3">
            <a:extLst>
              <a:ext uri="{FF2B5EF4-FFF2-40B4-BE49-F238E27FC236}">
                <a16:creationId xmlns:a16="http://schemas.microsoft.com/office/drawing/2014/main" xmlns="" id="{DE2ACBB5-BE0C-990C-3F59-7948373A9E85}"/>
              </a:ext>
            </a:extLst>
          </p:cNvPr>
          <p:cNvSpPr>
            <a:spLocks noGrp="1"/>
          </p:cNvSpPr>
          <p:nvPr>
            <p:ph type="sldNum" sz="quarter" idx="12"/>
          </p:nvPr>
        </p:nvSpPr>
        <p:spPr/>
        <p:txBody>
          <a:bodyPr/>
          <a:lstStyle/>
          <a:p>
            <a:fld id="{1133933B-8196-4187-9BEF-B6C33BF8FA0D}" type="slidenum">
              <a:rPr lang="en-US" smtClean="0"/>
              <a:t>6</a:t>
            </a:fld>
            <a:endParaRPr lang="en-US"/>
          </a:p>
        </p:txBody>
      </p:sp>
    </p:spTree>
    <p:extLst>
      <p:ext uri="{BB962C8B-B14F-4D97-AF65-F5344CB8AC3E}">
        <p14:creationId xmlns:p14="http://schemas.microsoft.com/office/powerpoint/2010/main" val="1065172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06B7C0-74B8-286C-7DD5-4A26EFC5D807}"/>
              </a:ext>
            </a:extLst>
          </p:cNvPr>
          <p:cNvSpPr>
            <a:spLocks noGrp="1"/>
          </p:cNvSpPr>
          <p:nvPr>
            <p:ph type="title"/>
          </p:nvPr>
        </p:nvSpPr>
        <p:spPr/>
        <p:txBody>
          <a:bodyPr>
            <a:normAutofit/>
          </a:bodyPr>
          <a:lstStyle/>
          <a:p>
            <a:r>
              <a:rPr lang="en-US" dirty="0"/>
              <a:t>active packaging made from cheese waste whey</a:t>
            </a:r>
          </a:p>
        </p:txBody>
      </p:sp>
      <p:sp>
        <p:nvSpPr>
          <p:cNvPr id="4" name="Slide Number Placeholder 3">
            <a:extLst>
              <a:ext uri="{FF2B5EF4-FFF2-40B4-BE49-F238E27FC236}">
                <a16:creationId xmlns:a16="http://schemas.microsoft.com/office/drawing/2014/main" xmlns="" id="{05C5D2B3-0E61-D1DF-14F4-4B0C9CDE936C}"/>
              </a:ext>
            </a:extLst>
          </p:cNvPr>
          <p:cNvSpPr>
            <a:spLocks noGrp="1"/>
          </p:cNvSpPr>
          <p:nvPr>
            <p:ph type="sldNum" sz="quarter" idx="12"/>
          </p:nvPr>
        </p:nvSpPr>
        <p:spPr/>
        <p:txBody>
          <a:bodyPr/>
          <a:lstStyle/>
          <a:p>
            <a:fld id="{1133933B-8196-4187-9BEF-B6C33BF8FA0D}" type="slidenum">
              <a:rPr lang="en-US" smtClean="0"/>
              <a:t>7</a:t>
            </a:fld>
            <a:endParaRPr lang="en-US"/>
          </a:p>
        </p:txBody>
      </p:sp>
      <p:sp>
        <p:nvSpPr>
          <p:cNvPr id="11" name="Content Placeholder 10">
            <a:extLst>
              <a:ext uri="{FF2B5EF4-FFF2-40B4-BE49-F238E27FC236}">
                <a16:creationId xmlns:a16="http://schemas.microsoft.com/office/drawing/2014/main" xmlns="" id="{7F49D2D7-AB4B-DB36-7C05-E6901947F286}"/>
              </a:ext>
            </a:extLst>
          </p:cNvPr>
          <p:cNvSpPr>
            <a:spLocks noGrp="1"/>
          </p:cNvSpPr>
          <p:nvPr>
            <p:ph idx="1"/>
          </p:nvPr>
        </p:nvSpPr>
        <p:spPr/>
        <p:txBody>
          <a:bodyPr/>
          <a:lstStyle/>
          <a:p>
            <a:r>
              <a:rPr lang="en-US" b="0" i="0" dirty="0">
                <a:solidFill>
                  <a:srgbClr val="051C2C"/>
                </a:solidFill>
                <a:effectLst/>
                <a:latin typeface="Inter"/>
              </a:rPr>
              <a:t>Natural active packaging therefore makes it possible to market healthier products made without synthetic preservatives and extend the shelf life of cheese</a:t>
            </a:r>
          </a:p>
          <a:p>
            <a:endParaRPr lang="en-US" dirty="0"/>
          </a:p>
        </p:txBody>
      </p:sp>
      <p:pic>
        <p:nvPicPr>
          <p:cNvPr id="12" name="Picture 11">
            <a:extLst>
              <a:ext uri="{FF2B5EF4-FFF2-40B4-BE49-F238E27FC236}">
                <a16:creationId xmlns:a16="http://schemas.microsoft.com/office/drawing/2014/main" xmlns="" id="{8F97C87D-8B91-7AE5-5C1C-DDE5D184E4EF}"/>
              </a:ext>
            </a:extLst>
          </p:cNvPr>
          <p:cNvPicPr>
            <a:picLocks noChangeAspect="1"/>
          </p:cNvPicPr>
          <p:nvPr/>
        </p:nvPicPr>
        <p:blipFill>
          <a:blip r:embed="rId2"/>
          <a:stretch>
            <a:fillRect/>
          </a:stretch>
        </p:blipFill>
        <p:spPr>
          <a:xfrm>
            <a:off x="1114425" y="3214688"/>
            <a:ext cx="7839075" cy="3141662"/>
          </a:xfrm>
          <a:prstGeom prst="rect">
            <a:avLst/>
          </a:prstGeom>
        </p:spPr>
      </p:pic>
    </p:spTree>
    <p:extLst>
      <p:ext uri="{BB962C8B-B14F-4D97-AF65-F5344CB8AC3E}">
        <p14:creationId xmlns:p14="http://schemas.microsoft.com/office/powerpoint/2010/main" val="430999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468483-83C8-A037-CF45-A811213E416A}"/>
              </a:ext>
            </a:extLst>
          </p:cNvPr>
          <p:cNvSpPr>
            <a:spLocks noGrp="1"/>
          </p:cNvSpPr>
          <p:nvPr>
            <p:ph type="title"/>
          </p:nvPr>
        </p:nvSpPr>
        <p:spPr/>
        <p:txBody>
          <a:bodyPr>
            <a:normAutofit fontScale="90000"/>
          </a:bodyPr>
          <a:lstStyle/>
          <a:p>
            <a:r>
              <a:rPr lang="en-US" sz="3600" dirty="0">
                <a:solidFill>
                  <a:srgbClr val="FF0000"/>
                </a:solidFill>
              </a:rPr>
              <a:t>Polysaccharide Edible Films or Coatings in the Preservation of Meat and fish </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BEE4466B-40FB-CD5D-5B95-DA53CDE3CA90}"/>
              </a:ext>
            </a:extLst>
          </p:cNvPr>
          <p:cNvSpPr>
            <a:spLocks noGrp="1"/>
          </p:cNvSpPr>
          <p:nvPr>
            <p:ph idx="1"/>
          </p:nvPr>
        </p:nvSpPr>
        <p:spPr/>
        <p:txBody>
          <a:bodyPr/>
          <a:lstStyle/>
          <a:p>
            <a:r>
              <a:rPr lang="en-US" dirty="0"/>
              <a:t>Polysaccharide alone or in combination with other biopolymers in food packaging. Some of these polysaccharides, such as alginate, chitosan, pectin, and starch, are the most available polysaccharides and are commonly used in the food industry. </a:t>
            </a:r>
          </a:p>
          <a:p>
            <a:r>
              <a:rPr lang="en-US" dirty="0"/>
              <a:t>biodegradable films can be effective film coatings to use in the food industry. This method of packaging not only preserves the functional and technological properties of food products, lowers their mass loss, and extends their shelf life, but also reduces costs and is environmentally friendly</a:t>
            </a:r>
          </a:p>
        </p:txBody>
      </p:sp>
      <p:sp>
        <p:nvSpPr>
          <p:cNvPr id="4" name="Slide Number Placeholder 3">
            <a:extLst>
              <a:ext uri="{FF2B5EF4-FFF2-40B4-BE49-F238E27FC236}">
                <a16:creationId xmlns:a16="http://schemas.microsoft.com/office/drawing/2014/main" xmlns="" id="{C853A1A0-6FB0-D04D-52A6-89F4005CE328}"/>
              </a:ext>
            </a:extLst>
          </p:cNvPr>
          <p:cNvSpPr>
            <a:spLocks noGrp="1"/>
          </p:cNvSpPr>
          <p:nvPr>
            <p:ph type="sldNum" sz="quarter" idx="12"/>
          </p:nvPr>
        </p:nvSpPr>
        <p:spPr/>
        <p:txBody>
          <a:bodyPr/>
          <a:lstStyle/>
          <a:p>
            <a:fld id="{1133933B-8196-4187-9BEF-B6C33BF8FA0D}" type="slidenum">
              <a:rPr lang="en-US" smtClean="0"/>
              <a:t>8</a:t>
            </a:fld>
            <a:endParaRPr lang="en-US"/>
          </a:p>
        </p:txBody>
      </p:sp>
    </p:spTree>
    <p:extLst>
      <p:ext uri="{BB962C8B-B14F-4D97-AF65-F5344CB8AC3E}">
        <p14:creationId xmlns:p14="http://schemas.microsoft.com/office/powerpoint/2010/main" val="3776233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A2810E-A239-4D37-CB76-77158EFDB8CF}"/>
              </a:ext>
            </a:extLst>
          </p:cNvPr>
          <p:cNvSpPr>
            <a:spLocks noGrp="1"/>
          </p:cNvSpPr>
          <p:nvPr>
            <p:ph type="title"/>
          </p:nvPr>
        </p:nvSpPr>
        <p:spPr/>
        <p:txBody>
          <a:bodyPr/>
          <a:lstStyle/>
          <a:p>
            <a:r>
              <a:rPr lang="en-US" dirty="0">
                <a:solidFill>
                  <a:srgbClr val="FF0000"/>
                </a:solidFill>
              </a:rPr>
              <a:t>Environmental </a:t>
            </a:r>
            <a:r>
              <a:rPr lang="en-US" dirty="0" smtClean="0">
                <a:solidFill>
                  <a:srgbClr val="FF0000"/>
                </a:solidFill>
              </a:rPr>
              <a:t>plastic </a:t>
            </a:r>
            <a:r>
              <a:rPr lang="en-US" dirty="0">
                <a:solidFill>
                  <a:srgbClr val="FF0000"/>
                </a:solidFill>
              </a:rPr>
              <a:t>waste reduce  </a:t>
            </a:r>
          </a:p>
        </p:txBody>
      </p:sp>
      <p:sp>
        <p:nvSpPr>
          <p:cNvPr id="3" name="Content Placeholder 2">
            <a:extLst>
              <a:ext uri="{FF2B5EF4-FFF2-40B4-BE49-F238E27FC236}">
                <a16:creationId xmlns:a16="http://schemas.microsoft.com/office/drawing/2014/main" xmlns="" id="{3C88EAA2-7FC2-EEBB-0414-68B49680624B}"/>
              </a:ext>
            </a:extLst>
          </p:cNvPr>
          <p:cNvSpPr>
            <a:spLocks noGrp="1"/>
          </p:cNvSpPr>
          <p:nvPr>
            <p:ph idx="1"/>
          </p:nvPr>
        </p:nvSpPr>
        <p:spPr/>
        <p:txBody>
          <a:bodyPr/>
          <a:lstStyle/>
          <a:p>
            <a:r>
              <a:rPr lang="en-US" dirty="0"/>
              <a:t>Eco friendly packaging consumers contributed healthier plant.</a:t>
            </a:r>
          </a:p>
          <a:p>
            <a:r>
              <a:rPr lang="en-US" dirty="0"/>
              <a:t> </a:t>
            </a:r>
            <a:r>
              <a:rPr lang="en-US" dirty="0" smtClean="0"/>
              <a:t>For sustainable </a:t>
            </a:r>
            <a:r>
              <a:rPr lang="en-US" dirty="0"/>
              <a:t>future .</a:t>
            </a:r>
          </a:p>
          <a:p>
            <a:r>
              <a:rPr lang="en-US" dirty="0" smtClean="0"/>
              <a:t>Good the </a:t>
            </a:r>
            <a:r>
              <a:rPr lang="en-US" dirty="0"/>
              <a:t>environmental impact </a:t>
            </a:r>
            <a:r>
              <a:rPr lang="en-US" dirty="0" smtClean="0"/>
              <a:t>that </a:t>
            </a:r>
            <a:r>
              <a:rPr lang="en-US" dirty="0"/>
              <a:t>naturally break down the packing material over the time .</a:t>
            </a:r>
          </a:p>
          <a:p>
            <a:r>
              <a:rPr lang="en-US" dirty="0"/>
              <a:t>Reducing the </a:t>
            </a:r>
            <a:r>
              <a:rPr lang="en-US" dirty="0" smtClean="0"/>
              <a:t>environmental waste</a:t>
            </a:r>
            <a:r>
              <a:rPr lang="en-US" dirty="0"/>
              <a:t>.</a:t>
            </a:r>
          </a:p>
          <a:p>
            <a:r>
              <a:rPr lang="en-US" dirty="0"/>
              <a:t>Reducing the </a:t>
            </a:r>
            <a:r>
              <a:rPr lang="en-US" dirty="0" smtClean="0"/>
              <a:t>pollution and contamination  </a:t>
            </a:r>
            <a:r>
              <a:rPr lang="en-US" dirty="0"/>
              <a:t>. </a:t>
            </a:r>
          </a:p>
          <a:p>
            <a:endParaRPr lang="en-US" dirty="0"/>
          </a:p>
        </p:txBody>
      </p:sp>
    </p:spTree>
    <p:extLst>
      <p:ext uri="{BB962C8B-B14F-4D97-AF65-F5344CB8AC3E}">
        <p14:creationId xmlns:p14="http://schemas.microsoft.com/office/powerpoint/2010/main" val="4287990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