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5" Type="http://schemas.microsoft.com/office/2020/02/relationships/classificationlabels" Target="docMetadata/LabelInfo.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64" r:id="rId5"/>
    <p:sldId id="265" r:id="rId6"/>
    <p:sldId id="267" r:id="rId7"/>
    <p:sldId id="268" r:id="rId8"/>
    <p:sldId id="269" r:id="rId9"/>
    <p:sldId id="272" r:id="rId10"/>
    <p:sldId id="273"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812" autoAdjust="0"/>
  </p:normalViewPr>
  <p:slideViewPr>
    <p:cSldViewPr snapToGrid="0">
      <p:cViewPr varScale="1">
        <p:scale>
          <a:sx n="63" d="100"/>
          <a:sy n="63" d="100"/>
        </p:scale>
        <p:origin x="1020" y="60"/>
      </p:cViewPr>
      <p:guideLst/>
    </p:cSldViewPr>
  </p:slideViewPr>
  <p:outlineViewPr>
    <p:cViewPr>
      <p:scale>
        <a:sx n="33" d="100"/>
        <a:sy n="33" d="100"/>
      </p:scale>
      <p:origin x="0" y="-115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theme" Target="theme/theme1.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viewProps" Target="viewProps.xml" /><Relationship Id="rId2" Type="http://schemas.openxmlformats.org/officeDocument/2006/relationships/customXml" Target="../customXml/item2.xml" /><Relationship Id="rId16"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handoutMaster" Target="handoutMasters/handoutMaster1.xml" /><Relationship Id="rId10" Type="http://schemas.openxmlformats.org/officeDocument/2006/relationships/slide" Target="slides/slide6.xml" /><Relationship Id="rId19" Type="http://schemas.openxmlformats.org/officeDocument/2006/relationships/tableStyles" Target="tableStyle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notesMaster" Target="notesMasters/notesMaster1.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36A90-6B59-45AD-BBA1-85AFD032E8F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20EFBB7-0769-4554-96E3-51B5B6698D5A}">
      <dgm:prSet phldrT="[Text]"/>
      <dgm:spPr>
        <a:solidFill>
          <a:schemeClr val="accent5">
            <a:lumMod val="50000"/>
          </a:schemeClr>
        </a:solidFill>
      </dgm:spPr>
      <dgm:t>
        <a:bodyPr/>
        <a:lstStyle/>
        <a:p>
          <a:r>
            <a:rPr lang="en-US" dirty="0">
              <a:latin typeface="+mn-lt"/>
              <a:ea typeface="Tahoma" panose="020B0604030504040204" pitchFamily="34" charset="0"/>
              <a:cs typeface="Tahoma" panose="020B0604030504040204" pitchFamily="34" charset="0"/>
            </a:rPr>
            <a:t>Inhibition of Bacterial Growth</a:t>
          </a:r>
        </a:p>
      </dgm:t>
    </dgm:pt>
    <dgm:pt modelId="{B5DFE748-686E-4A08-944E-9D07F9FA6B48}" type="parTrans" cxnId="{17C9D25A-BC5F-418E-9A4A-29DD9C57BD39}">
      <dgm:prSet/>
      <dgm:spPr/>
      <dgm:t>
        <a:bodyPr/>
        <a:lstStyle/>
        <a:p>
          <a:endParaRPr lang="en-US">
            <a:latin typeface="+mn-lt"/>
          </a:endParaRPr>
        </a:p>
      </dgm:t>
    </dgm:pt>
    <dgm:pt modelId="{FD3AFE35-532F-4AE8-BAB4-DFA3B4B611F6}" type="sibTrans" cxnId="{17C9D25A-BC5F-418E-9A4A-29DD9C57BD39}">
      <dgm:prSet/>
      <dgm:spPr/>
      <dgm:t>
        <a:bodyPr/>
        <a:lstStyle/>
        <a:p>
          <a:endParaRPr lang="en-US">
            <a:latin typeface="+mn-lt"/>
          </a:endParaRPr>
        </a:p>
      </dgm:t>
    </dgm:pt>
    <dgm:pt modelId="{A533B6C7-3203-4AEE-95BC-E867D49C88B5}">
      <dgm:prSet phldrT="[Text]"/>
      <dgm:spPr>
        <a:solidFill>
          <a:schemeClr val="accent2">
            <a:lumMod val="75000"/>
          </a:schemeClr>
        </a:solidFill>
      </dgm:spPr>
      <dgm:t>
        <a:bodyPr/>
        <a:lstStyle/>
        <a:p>
          <a:r>
            <a:rPr lang="en-US" dirty="0">
              <a:latin typeface="+mn-lt"/>
              <a:ea typeface="Tahoma" panose="020B0604030504040204" pitchFamily="34" charset="0"/>
              <a:cs typeface="Tahoma" panose="020B0604030504040204" pitchFamily="34" charset="0"/>
            </a:rPr>
            <a:t>Disruption of Membrane Integrity</a:t>
          </a:r>
        </a:p>
      </dgm:t>
    </dgm:pt>
    <dgm:pt modelId="{4FCAF1A9-8A97-45AC-B4A5-B91AEE5BC9BB}" type="parTrans" cxnId="{0FE563DE-8338-4B45-BCFD-251C8642CABA}">
      <dgm:prSet/>
      <dgm:spPr/>
      <dgm:t>
        <a:bodyPr/>
        <a:lstStyle/>
        <a:p>
          <a:endParaRPr lang="en-US">
            <a:latin typeface="+mn-lt"/>
          </a:endParaRPr>
        </a:p>
      </dgm:t>
    </dgm:pt>
    <dgm:pt modelId="{634EAA8A-B09B-42FE-8301-99FBFB2B9BD8}" type="sibTrans" cxnId="{0FE563DE-8338-4B45-BCFD-251C8642CABA}">
      <dgm:prSet/>
      <dgm:spPr/>
      <dgm:t>
        <a:bodyPr/>
        <a:lstStyle/>
        <a:p>
          <a:endParaRPr lang="en-US">
            <a:latin typeface="+mn-lt"/>
          </a:endParaRPr>
        </a:p>
      </dgm:t>
    </dgm:pt>
    <dgm:pt modelId="{4A4045ED-A119-4AA6-9C68-5FB2FD000427}">
      <dgm:prSet phldrT="[Text]"/>
      <dgm:spPr>
        <a:solidFill>
          <a:schemeClr val="accent4">
            <a:lumMod val="50000"/>
          </a:schemeClr>
        </a:solidFill>
      </dgm:spPr>
      <dgm:t>
        <a:bodyPr/>
        <a:lstStyle/>
        <a:p>
          <a:r>
            <a:rPr lang="en-US" dirty="0">
              <a:latin typeface="+mn-lt"/>
              <a:ea typeface="Tahoma" panose="020B0604030504040204" pitchFamily="34" charset="0"/>
              <a:cs typeface="Tahoma" panose="020B0604030504040204" pitchFamily="34" charset="0"/>
            </a:rPr>
            <a:t>Inhibition of DNA and Protein Synthesis</a:t>
          </a:r>
        </a:p>
      </dgm:t>
    </dgm:pt>
    <dgm:pt modelId="{3AFC7164-9B18-4D91-8BCD-E06AEDF44A1B}" type="parTrans" cxnId="{1BD59E24-EEF8-4998-8DB1-3343142CAF57}">
      <dgm:prSet/>
      <dgm:spPr/>
      <dgm:t>
        <a:bodyPr/>
        <a:lstStyle/>
        <a:p>
          <a:endParaRPr lang="en-US">
            <a:latin typeface="+mn-lt"/>
          </a:endParaRPr>
        </a:p>
      </dgm:t>
    </dgm:pt>
    <dgm:pt modelId="{858335E1-0756-4935-AE41-5B216DCCD948}" type="sibTrans" cxnId="{1BD59E24-EEF8-4998-8DB1-3343142CAF57}">
      <dgm:prSet/>
      <dgm:spPr/>
      <dgm:t>
        <a:bodyPr/>
        <a:lstStyle/>
        <a:p>
          <a:endParaRPr lang="en-US">
            <a:latin typeface="+mn-lt"/>
          </a:endParaRPr>
        </a:p>
      </dgm:t>
    </dgm:pt>
    <dgm:pt modelId="{6CA999E8-5F39-462C-9130-62ADA55FB76D}">
      <dgm:prSet/>
      <dgm:spPr>
        <a:ln>
          <a:solidFill>
            <a:schemeClr val="accent5">
              <a:lumMod val="50000"/>
            </a:schemeClr>
          </a:solidFill>
        </a:ln>
      </dgm:spPr>
      <dgm:t>
        <a:bodyPr/>
        <a:lstStyle/>
        <a:p>
          <a:pPr algn="just"/>
          <a:r>
            <a:rPr lang="en-US" dirty="0">
              <a:solidFill>
                <a:srgbClr val="222222"/>
              </a:solidFill>
              <a:effectLst/>
              <a:latin typeface="Times New Roman" panose="02020603050405020304" pitchFamily="18" charset="0"/>
              <a:ea typeface="Times New Roman" panose="02020603050405020304" pitchFamily="18" charset="0"/>
            </a:rPr>
            <a:t>Prodigiosin can inhibit the growth of both Gram-positive and Gram-negative bacteria</a:t>
          </a:r>
          <a:endParaRPr lang="en-US" dirty="0"/>
        </a:p>
      </dgm:t>
    </dgm:pt>
    <dgm:pt modelId="{70344DD7-68EE-4FAF-A80B-BDA3F6FED7EB}" type="sibTrans" cxnId="{950F1834-0103-4575-9B8B-F4B34369B76F}">
      <dgm:prSet/>
      <dgm:spPr/>
      <dgm:t>
        <a:bodyPr/>
        <a:lstStyle/>
        <a:p>
          <a:endParaRPr lang="en-US"/>
        </a:p>
      </dgm:t>
    </dgm:pt>
    <dgm:pt modelId="{9F7FD23F-A72E-4858-B39F-895EB6D32542}" type="parTrans" cxnId="{950F1834-0103-4575-9B8B-F4B34369B76F}">
      <dgm:prSet/>
      <dgm:spPr/>
      <dgm:t>
        <a:bodyPr/>
        <a:lstStyle/>
        <a:p>
          <a:endParaRPr lang="en-US"/>
        </a:p>
      </dgm:t>
    </dgm:pt>
    <dgm:pt modelId="{AE4863CD-E88E-448F-88F1-1E5DD45F18C3}">
      <dgm:prSet/>
      <dgm:spPr>
        <a:ln>
          <a:solidFill>
            <a:schemeClr val="accent2"/>
          </a:solidFill>
        </a:ln>
      </dgm:spPr>
      <dgm:t>
        <a:bodyPr/>
        <a:lstStyle/>
        <a:p>
          <a:r>
            <a:rPr lang="en-US" dirty="0"/>
            <a:t>Prodigiosin has been shown to disrupt the integrity of bacterial cell membranes</a:t>
          </a:r>
        </a:p>
      </dgm:t>
    </dgm:pt>
    <dgm:pt modelId="{CDF46642-8985-43E6-AA9D-B6FB5F117EAD}" type="parTrans" cxnId="{89CF7B37-3338-49FD-8541-4DBFD4FBB02C}">
      <dgm:prSet/>
      <dgm:spPr/>
      <dgm:t>
        <a:bodyPr/>
        <a:lstStyle/>
        <a:p>
          <a:endParaRPr lang="en-US"/>
        </a:p>
      </dgm:t>
    </dgm:pt>
    <dgm:pt modelId="{DA3DF0CA-179C-4736-91B5-608764935026}" type="sibTrans" cxnId="{89CF7B37-3338-49FD-8541-4DBFD4FBB02C}">
      <dgm:prSet/>
      <dgm:spPr/>
      <dgm:t>
        <a:bodyPr/>
        <a:lstStyle/>
        <a:p>
          <a:endParaRPr lang="en-US"/>
        </a:p>
      </dgm:t>
    </dgm:pt>
    <dgm:pt modelId="{A5E96F9F-BA4B-4634-854C-4903654EBAEC}">
      <dgm:prSet/>
      <dgm:spPr>
        <a:ln>
          <a:solidFill>
            <a:srgbClr val="FFD347"/>
          </a:solidFill>
        </a:ln>
      </dgm:spPr>
      <dgm:t>
        <a:bodyPr/>
        <a:lstStyle/>
        <a:p>
          <a:r>
            <a:rPr lang="en-US"/>
            <a:t>Prodigiosin may also inhibit DNA replication and protein synthesis in bacteria</a:t>
          </a:r>
        </a:p>
      </dgm:t>
    </dgm:pt>
    <dgm:pt modelId="{81E4BBC7-D124-41A2-8FC3-55048FEF9196}" type="parTrans" cxnId="{0E82651A-AFFC-41F7-BE1D-7F71D26022DB}">
      <dgm:prSet/>
      <dgm:spPr/>
      <dgm:t>
        <a:bodyPr/>
        <a:lstStyle/>
        <a:p>
          <a:endParaRPr lang="en-US"/>
        </a:p>
      </dgm:t>
    </dgm:pt>
    <dgm:pt modelId="{835BDAB2-7ACF-4809-9207-13B350A5231A}" type="sibTrans" cxnId="{0E82651A-AFFC-41F7-BE1D-7F71D26022DB}">
      <dgm:prSet/>
      <dgm:spPr/>
      <dgm:t>
        <a:bodyPr/>
        <a:lstStyle/>
        <a:p>
          <a:endParaRPr lang="en-US"/>
        </a:p>
      </dgm:t>
    </dgm:pt>
    <dgm:pt modelId="{183A34DF-AA92-49E1-8191-0CF6AD17A6AA}" type="pres">
      <dgm:prSet presAssocID="{2A136A90-6B59-45AD-BBA1-85AFD032E8F8}" presName="linear" presStyleCnt="0">
        <dgm:presLayoutVars>
          <dgm:dir/>
          <dgm:animLvl val="lvl"/>
          <dgm:resizeHandles val="exact"/>
        </dgm:presLayoutVars>
      </dgm:prSet>
      <dgm:spPr/>
    </dgm:pt>
    <dgm:pt modelId="{8F706C0E-1AB2-4161-86CE-4B3594B6EE51}" type="pres">
      <dgm:prSet presAssocID="{620EFBB7-0769-4554-96E3-51B5B6698D5A}" presName="parentLin" presStyleCnt="0"/>
      <dgm:spPr/>
    </dgm:pt>
    <dgm:pt modelId="{428AD880-175D-49F1-A1F6-97F367C387BF}" type="pres">
      <dgm:prSet presAssocID="{620EFBB7-0769-4554-96E3-51B5B6698D5A}" presName="parentLeftMargin" presStyleLbl="node1" presStyleIdx="0" presStyleCnt="3"/>
      <dgm:spPr/>
    </dgm:pt>
    <dgm:pt modelId="{A8B898EB-38C9-408E-9FE2-CB5C874FA50A}" type="pres">
      <dgm:prSet presAssocID="{620EFBB7-0769-4554-96E3-51B5B6698D5A}" presName="parentText" presStyleLbl="node1" presStyleIdx="0" presStyleCnt="3">
        <dgm:presLayoutVars>
          <dgm:chMax val="0"/>
          <dgm:bulletEnabled val="1"/>
        </dgm:presLayoutVars>
      </dgm:prSet>
      <dgm:spPr/>
    </dgm:pt>
    <dgm:pt modelId="{010CCE66-3FB9-4F51-BDBC-33ABD28D8225}" type="pres">
      <dgm:prSet presAssocID="{620EFBB7-0769-4554-96E3-51B5B6698D5A}" presName="negativeSpace" presStyleCnt="0"/>
      <dgm:spPr/>
    </dgm:pt>
    <dgm:pt modelId="{CD67A140-C3A5-43E4-BD28-3C31B61E6EA3}" type="pres">
      <dgm:prSet presAssocID="{620EFBB7-0769-4554-96E3-51B5B6698D5A}" presName="childText" presStyleLbl="conFgAcc1" presStyleIdx="0" presStyleCnt="3">
        <dgm:presLayoutVars>
          <dgm:bulletEnabled val="1"/>
        </dgm:presLayoutVars>
      </dgm:prSet>
      <dgm:spPr/>
    </dgm:pt>
    <dgm:pt modelId="{B5CDED1F-8360-491C-9402-4F19E16BD667}" type="pres">
      <dgm:prSet presAssocID="{FD3AFE35-532F-4AE8-BAB4-DFA3B4B611F6}" presName="spaceBetweenRectangles" presStyleCnt="0"/>
      <dgm:spPr/>
    </dgm:pt>
    <dgm:pt modelId="{77070C8B-4365-4FE5-A117-9CDBA9EA1B7B}" type="pres">
      <dgm:prSet presAssocID="{A533B6C7-3203-4AEE-95BC-E867D49C88B5}" presName="parentLin" presStyleCnt="0"/>
      <dgm:spPr/>
    </dgm:pt>
    <dgm:pt modelId="{1281A6D2-5A4B-4B28-A324-2451A8523897}" type="pres">
      <dgm:prSet presAssocID="{A533B6C7-3203-4AEE-95BC-E867D49C88B5}" presName="parentLeftMargin" presStyleLbl="node1" presStyleIdx="0" presStyleCnt="3"/>
      <dgm:spPr/>
    </dgm:pt>
    <dgm:pt modelId="{9F236B2A-6433-401D-953E-FC86D923A3BE}" type="pres">
      <dgm:prSet presAssocID="{A533B6C7-3203-4AEE-95BC-E867D49C88B5}" presName="parentText" presStyleLbl="node1" presStyleIdx="1" presStyleCnt="3">
        <dgm:presLayoutVars>
          <dgm:chMax val="0"/>
          <dgm:bulletEnabled val="1"/>
        </dgm:presLayoutVars>
      </dgm:prSet>
      <dgm:spPr/>
    </dgm:pt>
    <dgm:pt modelId="{622D5052-0558-4614-99B8-0AD5AD5D765D}" type="pres">
      <dgm:prSet presAssocID="{A533B6C7-3203-4AEE-95BC-E867D49C88B5}" presName="negativeSpace" presStyleCnt="0"/>
      <dgm:spPr/>
    </dgm:pt>
    <dgm:pt modelId="{87E2FD7C-0729-47B8-B1FB-A44E439BE764}" type="pres">
      <dgm:prSet presAssocID="{A533B6C7-3203-4AEE-95BC-E867D49C88B5}" presName="childText" presStyleLbl="conFgAcc1" presStyleIdx="1" presStyleCnt="3">
        <dgm:presLayoutVars>
          <dgm:bulletEnabled val="1"/>
        </dgm:presLayoutVars>
      </dgm:prSet>
      <dgm:spPr/>
    </dgm:pt>
    <dgm:pt modelId="{6052B25F-36DF-4A5F-BA08-1F9785D05B9B}" type="pres">
      <dgm:prSet presAssocID="{634EAA8A-B09B-42FE-8301-99FBFB2B9BD8}" presName="spaceBetweenRectangles" presStyleCnt="0"/>
      <dgm:spPr/>
    </dgm:pt>
    <dgm:pt modelId="{C731DBC8-0E99-4639-ACA2-7ACEFA2844BF}" type="pres">
      <dgm:prSet presAssocID="{4A4045ED-A119-4AA6-9C68-5FB2FD000427}" presName="parentLin" presStyleCnt="0"/>
      <dgm:spPr/>
    </dgm:pt>
    <dgm:pt modelId="{35933558-DB26-4802-B4E2-672716F88346}" type="pres">
      <dgm:prSet presAssocID="{4A4045ED-A119-4AA6-9C68-5FB2FD000427}" presName="parentLeftMargin" presStyleLbl="node1" presStyleIdx="1" presStyleCnt="3"/>
      <dgm:spPr/>
    </dgm:pt>
    <dgm:pt modelId="{12FEB779-618B-4854-88E9-390575D436B8}" type="pres">
      <dgm:prSet presAssocID="{4A4045ED-A119-4AA6-9C68-5FB2FD000427}" presName="parentText" presStyleLbl="node1" presStyleIdx="2" presStyleCnt="3">
        <dgm:presLayoutVars>
          <dgm:chMax val="0"/>
          <dgm:bulletEnabled val="1"/>
        </dgm:presLayoutVars>
      </dgm:prSet>
      <dgm:spPr/>
    </dgm:pt>
    <dgm:pt modelId="{0E7DA70E-372B-453D-9992-B9F46E5D404C}" type="pres">
      <dgm:prSet presAssocID="{4A4045ED-A119-4AA6-9C68-5FB2FD000427}" presName="negativeSpace" presStyleCnt="0"/>
      <dgm:spPr/>
    </dgm:pt>
    <dgm:pt modelId="{E7351307-5BD1-403B-A1BF-1058796C5E99}" type="pres">
      <dgm:prSet presAssocID="{4A4045ED-A119-4AA6-9C68-5FB2FD000427}" presName="childText" presStyleLbl="conFgAcc1" presStyleIdx="2" presStyleCnt="3">
        <dgm:presLayoutVars>
          <dgm:bulletEnabled val="1"/>
        </dgm:presLayoutVars>
      </dgm:prSet>
      <dgm:spPr/>
    </dgm:pt>
  </dgm:ptLst>
  <dgm:cxnLst>
    <dgm:cxn modelId="{4C47BF0C-5B6B-47F0-A6B5-4894696B5CAD}" type="presOf" srcId="{620EFBB7-0769-4554-96E3-51B5B6698D5A}" destId="{A8B898EB-38C9-408E-9FE2-CB5C874FA50A}" srcOrd="1" destOrd="0" presId="urn:microsoft.com/office/officeart/2005/8/layout/list1"/>
    <dgm:cxn modelId="{0E82651A-AFFC-41F7-BE1D-7F71D26022DB}" srcId="{4A4045ED-A119-4AA6-9C68-5FB2FD000427}" destId="{A5E96F9F-BA4B-4634-854C-4903654EBAEC}" srcOrd="0" destOrd="0" parTransId="{81E4BBC7-D124-41A2-8FC3-55048FEF9196}" sibTransId="{835BDAB2-7ACF-4809-9207-13B350A5231A}"/>
    <dgm:cxn modelId="{1BD59E24-EEF8-4998-8DB1-3343142CAF57}" srcId="{2A136A90-6B59-45AD-BBA1-85AFD032E8F8}" destId="{4A4045ED-A119-4AA6-9C68-5FB2FD000427}" srcOrd="2" destOrd="0" parTransId="{3AFC7164-9B18-4D91-8BCD-E06AEDF44A1B}" sibTransId="{858335E1-0756-4935-AE41-5B216DCCD948}"/>
    <dgm:cxn modelId="{E7C2FF25-8EFD-4512-AB82-377CCEF19456}" type="presOf" srcId="{6CA999E8-5F39-462C-9130-62ADA55FB76D}" destId="{CD67A140-C3A5-43E4-BD28-3C31B61E6EA3}" srcOrd="0" destOrd="0" presId="urn:microsoft.com/office/officeart/2005/8/layout/list1"/>
    <dgm:cxn modelId="{72FBC52A-80BD-4D8D-8201-EC70459479E5}" type="presOf" srcId="{A533B6C7-3203-4AEE-95BC-E867D49C88B5}" destId="{9F236B2A-6433-401D-953E-FC86D923A3BE}" srcOrd="1" destOrd="0" presId="urn:microsoft.com/office/officeart/2005/8/layout/list1"/>
    <dgm:cxn modelId="{FFC7372E-FB9E-4701-9673-F683E4BC8F79}" type="presOf" srcId="{4A4045ED-A119-4AA6-9C68-5FB2FD000427}" destId="{35933558-DB26-4802-B4E2-672716F88346}" srcOrd="0" destOrd="0" presId="urn:microsoft.com/office/officeart/2005/8/layout/list1"/>
    <dgm:cxn modelId="{950F1834-0103-4575-9B8B-F4B34369B76F}" srcId="{620EFBB7-0769-4554-96E3-51B5B6698D5A}" destId="{6CA999E8-5F39-462C-9130-62ADA55FB76D}" srcOrd="0" destOrd="0" parTransId="{9F7FD23F-A72E-4858-B39F-895EB6D32542}" sibTransId="{70344DD7-68EE-4FAF-A80B-BDA3F6FED7EB}"/>
    <dgm:cxn modelId="{89CF7B37-3338-49FD-8541-4DBFD4FBB02C}" srcId="{A533B6C7-3203-4AEE-95BC-E867D49C88B5}" destId="{AE4863CD-E88E-448F-88F1-1E5DD45F18C3}" srcOrd="0" destOrd="0" parTransId="{CDF46642-8985-43E6-AA9D-B6FB5F117EAD}" sibTransId="{DA3DF0CA-179C-4736-91B5-608764935026}"/>
    <dgm:cxn modelId="{AE191E4D-5CAB-4318-B26C-FF45842DE147}" type="presOf" srcId="{A533B6C7-3203-4AEE-95BC-E867D49C88B5}" destId="{1281A6D2-5A4B-4B28-A324-2451A8523897}" srcOrd="0" destOrd="0" presId="urn:microsoft.com/office/officeart/2005/8/layout/list1"/>
    <dgm:cxn modelId="{CDF2AB70-7F0F-4D28-A133-3DF8BF0C9021}" type="presOf" srcId="{AE4863CD-E88E-448F-88F1-1E5DD45F18C3}" destId="{87E2FD7C-0729-47B8-B1FB-A44E439BE764}" srcOrd="0" destOrd="0" presId="urn:microsoft.com/office/officeart/2005/8/layout/list1"/>
    <dgm:cxn modelId="{17C9D25A-BC5F-418E-9A4A-29DD9C57BD39}" srcId="{2A136A90-6B59-45AD-BBA1-85AFD032E8F8}" destId="{620EFBB7-0769-4554-96E3-51B5B6698D5A}" srcOrd="0" destOrd="0" parTransId="{B5DFE748-686E-4A08-944E-9D07F9FA6B48}" sibTransId="{FD3AFE35-532F-4AE8-BAB4-DFA3B4B611F6}"/>
    <dgm:cxn modelId="{5985F49D-9CA4-40CE-A34D-1FEF2F7356C2}" type="presOf" srcId="{A5E96F9F-BA4B-4634-854C-4903654EBAEC}" destId="{E7351307-5BD1-403B-A1BF-1058796C5E99}" srcOrd="0" destOrd="0" presId="urn:microsoft.com/office/officeart/2005/8/layout/list1"/>
    <dgm:cxn modelId="{8028E8BF-8455-4118-B99A-A0686340C34D}" type="presOf" srcId="{2A136A90-6B59-45AD-BBA1-85AFD032E8F8}" destId="{183A34DF-AA92-49E1-8191-0CF6AD17A6AA}" srcOrd="0" destOrd="0" presId="urn:microsoft.com/office/officeart/2005/8/layout/list1"/>
    <dgm:cxn modelId="{DAB080D3-9720-409D-92F9-E4C628DAB5DB}" type="presOf" srcId="{620EFBB7-0769-4554-96E3-51B5B6698D5A}" destId="{428AD880-175D-49F1-A1F6-97F367C387BF}" srcOrd="0" destOrd="0" presId="urn:microsoft.com/office/officeart/2005/8/layout/list1"/>
    <dgm:cxn modelId="{F8ADA4DB-B32F-4B73-8A10-82145969B0D4}" type="presOf" srcId="{4A4045ED-A119-4AA6-9C68-5FB2FD000427}" destId="{12FEB779-618B-4854-88E9-390575D436B8}" srcOrd="1" destOrd="0" presId="urn:microsoft.com/office/officeart/2005/8/layout/list1"/>
    <dgm:cxn modelId="{0FE563DE-8338-4B45-BCFD-251C8642CABA}" srcId="{2A136A90-6B59-45AD-BBA1-85AFD032E8F8}" destId="{A533B6C7-3203-4AEE-95BC-E867D49C88B5}" srcOrd="1" destOrd="0" parTransId="{4FCAF1A9-8A97-45AC-B4A5-B91AEE5BC9BB}" sibTransId="{634EAA8A-B09B-42FE-8301-99FBFB2B9BD8}"/>
    <dgm:cxn modelId="{35086FED-D703-4638-98BD-FE920FA5FBDD}" type="presParOf" srcId="{183A34DF-AA92-49E1-8191-0CF6AD17A6AA}" destId="{8F706C0E-1AB2-4161-86CE-4B3594B6EE51}" srcOrd="0" destOrd="0" presId="urn:microsoft.com/office/officeart/2005/8/layout/list1"/>
    <dgm:cxn modelId="{3FD846C1-1AA1-4813-BE57-63765B60AAC5}" type="presParOf" srcId="{8F706C0E-1AB2-4161-86CE-4B3594B6EE51}" destId="{428AD880-175D-49F1-A1F6-97F367C387BF}" srcOrd="0" destOrd="0" presId="urn:microsoft.com/office/officeart/2005/8/layout/list1"/>
    <dgm:cxn modelId="{5B04AB5B-9799-43BD-8D52-7AC40E55F47A}" type="presParOf" srcId="{8F706C0E-1AB2-4161-86CE-4B3594B6EE51}" destId="{A8B898EB-38C9-408E-9FE2-CB5C874FA50A}" srcOrd="1" destOrd="0" presId="urn:microsoft.com/office/officeart/2005/8/layout/list1"/>
    <dgm:cxn modelId="{5E58D9F8-1C6A-4C88-8692-866BDA2FB234}" type="presParOf" srcId="{183A34DF-AA92-49E1-8191-0CF6AD17A6AA}" destId="{010CCE66-3FB9-4F51-BDBC-33ABD28D8225}" srcOrd="1" destOrd="0" presId="urn:microsoft.com/office/officeart/2005/8/layout/list1"/>
    <dgm:cxn modelId="{5B5BD3E0-6AA5-405C-86F6-6189D7D1BBB2}" type="presParOf" srcId="{183A34DF-AA92-49E1-8191-0CF6AD17A6AA}" destId="{CD67A140-C3A5-43E4-BD28-3C31B61E6EA3}" srcOrd="2" destOrd="0" presId="urn:microsoft.com/office/officeart/2005/8/layout/list1"/>
    <dgm:cxn modelId="{88AA28E7-36CD-44A7-8ADB-4D1F8916FBC1}" type="presParOf" srcId="{183A34DF-AA92-49E1-8191-0CF6AD17A6AA}" destId="{B5CDED1F-8360-491C-9402-4F19E16BD667}" srcOrd="3" destOrd="0" presId="urn:microsoft.com/office/officeart/2005/8/layout/list1"/>
    <dgm:cxn modelId="{FF7413D7-D548-4681-A585-70D1AABC67F9}" type="presParOf" srcId="{183A34DF-AA92-49E1-8191-0CF6AD17A6AA}" destId="{77070C8B-4365-4FE5-A117-9CDBA9EA1B7B}" srcOrd="4" destOrd="0" presId="urn:microsoft.com/office/officeart/2005/8/layout/list1"/>
    <dgm:cxn modelId="{71A0FD2B-4499-4733-9591-DA4C05395BCE}" type="presParOf" srcId="{77070C8B-4365-4FE5-A117-9CDBA9EA1B7B}" destId="{1281A6D2-5A4B-4B28-A324-2451A8523897}" srcOrd="0" destOrd="0" presId="urn:microsoft.com/office/officeart/2005/8/layout/list1"/>
    <dgm:cxn modelId="{30A09A04-D072-417D-A61D-934C676DCDCF}" type="presParOf" srcId="{77070C8B-4365-4FE5-A117-9CDBA9EA1B7B}" destId="{9F236B2A-6433-401D-953E-FC86D923A3BE}" srcOrd="1" destOrd="0" presId="urn:microsoft.com/office/officeart/2005/8/layout/list1"/>
    <dgm:cxn modelId="{524522B1-B159-42B4-B665-C9379A55DCC7}" type="presParOf" srcId="{183A34DF-AA92-49E1-8191-0CF6AD17A6AA}" destId="{622D5052-0558-4614-99B8-0AD5AD5D765D}" srcOrd="5" destOrd="0" presId="urn:microsoft.com/office/officeart/2005/8/layout/list1"/>
    <dgm:cxn modelId="{E7BEC372-D400-47C9-A797-96ADB89A1753}" type="presParOf" srcId="{183A34DF-AA92-49E1-8191-0CF6AD17A6AA}" destId="{87E2FD7C-0729-47B8-B1FB-A44E439BE764}" srcOrd="6" destOrd="0" presId="urn:microsoft.com/office/officeart/2005/8/layout/list1"/>
    <dgm:cxn modelId="{417F3911-D9AF-4E19-9D90-8109AFEFCD0B}" type="presParOf" srcId="{183A34DF-AA92-49E1-8191-0CF6AD17A6AA}" destId="{6052B25F-36DF-4A5F-BA08-1F9785D05B9B}" srcOrd="7" destOrd="0" presId="urn:microsoft.com/office/officeart/2005/8/layout/list1"/>
    <dgm:cxn modelId="{3DE435C5-4ABA-458C-BF3A-884235FEC02F}" type="presParOf" srcId="{183A34DF-AA92-49E1-8191-0CF6AD17A6AA}" destId="{C731DBC8-0E99-4639-ACA2-7ACEFA2844BF}" srcOrd="8" destOrd="0" presId="urn:microsoft.com/office/officeart/2005/8/layout/list1"/>
    <dgm:cxn modelId="{9CE7FB1B-7AC6-451B-AD05-46E39FAC0010}" type="presParOf" srcId="{C731DBC8-0E99-4639-ACA2-7ACEFA2844BF}" destId="{35933558-DB26-4802-B4E2-672716F88346}" srcOrd="0" destOrd="0" presId="urn:microsoft.com/office/officeart/2005/8/layout/list1"/>
    <dgm:cxn modelId="{D7FA96C3-741B-437E-86F3-1F9B666F84B5}" type="presParOf" srcId="{C731DBC8-0E99-4639-ACA2-7ACEFA2844BF}" destId="{12FEB779-618B-4854-88E9-390575D436B8}" srcOrd="1" destOrd="0" presId="urn:microsoft.com/office/officeart/2005/8/layout/list1"/>
    <dgm:cxn modelId="{3A498131-4138-44B4-9C9F-8B31018D776D}" type="presParOf" srcId="{183A34DF-AA92-49E1-8191-0CF6AD17A6AA}" destId="{0E7DA70E-372B-453D-9992-B9F46E5D404C}" srcOrd="9" destOrd="0" presId="urn:microsoft.com/office/officeart/2005/8/layout/list1"/>
    <dgm:cxn modelId="{14BB65EA-6E97-4ECF-BD27-4835B736C81E}" type="presParOf" srcId="{183A34DF-AA92-49E1-8191-0CF6AD17A6AA}" destId="{E7351307-5BD1-403B-A1BF-1058796C5E99}"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A136A90-6B59-45AD-BBA1-85AFD032E8F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20EFBB7-0769-4554-96E3-51B5B6698D5A}">
      <dgm:prSet phldrT="[Text]"/>
      <dgm:spPr>
        <a:solidFill>
          <a:schemeClr val="accent5">
            <a:lumMod val="50000"/>
          </a:schemeClr>
        </a:solidFill>
      </dgm:spPr>
      <dgm:t>
        <a:bodyPr/>
        <a:lstStyle/>
        <a:p>
          <a:r>
            <a:rPr lang="en-US" dirty="0">
              <a:latin typeface="+mn-lt"/>
              <a:ea typeface="Tahoma" panose="020B0604030504040204" pitchFamily="34" charset="0"/>
              <a:cs typeface="Tahoma" panose="020B0604030504040204" pitchFamily="34" charset="0"/>
            </a:rPr>
            <a:t>Inhibition of Biofilm Formation</a:t>
          </a:r>
        </a:p>
      </dgm:t>
    </dgm:pt>
    <dgm:pt modelId="{B5DFE748-686E-4A08-944E-9D07F9FA6B48}" type="parTrans" cxnId="{17C9D25A-BC5F-418E-9A4A-29DD9C57BD39}">
      <dgm:prSet/>
      <dgm:spPr/>
      <dgm:t>
        <a:bodyPr/>
        <a:lstStyle/>
        <a:p>
          <a:endParaRPr lang="en-US">
            <a:latin typeface="+mn-lt"/>
          </a:endParaRPr>
        </a:p>
      </dgm:t>
    </dgm:pt>
    <dgm:pt modelId="{FD3AFE35-532F-4AE8-BAB4-DFA3B4B611F6}" type="sibTrans" cxnId="{17C9D25A-BC5F-418E-9A4A-29DD9C57BD39}">
      <dgm:prSet/>
      <dgm:spPr/>
      <dgm:t>
        <a:bodyPr/>
        <a:lstStyle/>
        <a:p>
          <a:endParaRPr lang="en-US">
            <a:latin typeface="+mn-lt"/>
          </a:endParaRPr>
        </a:p>
      </dgm:t>
    </dgm:pt>
    <dgm:pt modelId="{A533B6C7-3203-4AEE-95BC-E867D49C88B5}">
      <dgm:prSet phldrT="[Text]"/>
      <dgm:spPr>
        <a:solidFill>
          <a:schemeClr val="accent2">
            <a:lumMod val="75000"/>
          </a:schemeClr>
        </a:solidFill>
      </dgm:spPr>
      <dgm:t>
        <a:bodyPr/>
        <a:lstStyle/>
        <a:p>
          <a:r>
            <a:rPr lang="en-US" dirty="0">
              <a:latin typeface="+mn-lt"/>
              <a:ea typeface="Tahoma" panose="020B0604030504040204" pitchFamily="34" charset="0"/>
              <a:cs typeface="Tahoma" panose="020B0604030504040204" pitchFamily="34" charset="0"/>
            </a:rPr>
            <a:t>Reactive Oxygen Species (ROS) Generation</a:t>
          </a:r>
        </a:p>
      </dgm:t>
    </dgm:pt>
    <dgm:pt modelId="{4FCAF1A9-8A97-45AC-B4A5-B91AEE5BC9BB}" type="parTrans" cxnId="{0FE563DE-8338-4B45-BCFD-251C8642CABA}">
      <dgm:prSet/>
      <dgm:spPr/>
      <dgm:t>
        <a:bodyPr/>
        <a:lstStyle/>
        <a:p>
          <a:endParaRPr lang="en-US">
            <a:latin typeface="+mn-lt"/>
          </a:endParaRPr>
        </a:p>
      </dgm:t>
    </dgm:pt>
    <dgm:pt modelId="{634EAA8A-B09B-42FE-8301-99FBFB2B9BD8}" type="sibTrans" cxnId="{0FE563DE-8338-4B45-BCFD-251C8642CABA}">
      <dgm:prSet/>
      <dgm:spPr/>
      <dgm:t>
        <a:bodyPr/>
        <a:lstStyle/>
        <a:p>
          <a:endParaRPr lang="en-US">
            <a:latin typeface="+mn-lt"/>
          </a:endParaRPr>
        </a:p>
      </dgm:t>
    </dgm:pt>
    <dgm:pt modelId="{E032CBC0-AEC7-41BE-9D0C-C0BE3DB39D8A}">
      <dgm:prSet/>
      <dgm:spPr>
        <a:ln>
          <a:solidFill>
            <a:schemeClr val="accent5">
              <a:lumMod val="50000"/>
            </a:schemeClr>
          </a:solidFill>
        </a:ln>
      </dgm:spPr>
      <dgm:t>
        <a:bodyPr/>
        <a:lstStyle/>
        <a:p>
          <a:r>
            <a:rPr lang="en-US"/>
            <a:t>Prodigiosin has been observed to inhibit the formation of bacterial biofilms</a:t>
          </a:r>
        </a:p>
      </dgm:t>
    </dgm:pt>
    <dgm:pt modelId="{00714EFA-4538-4274-82B1-D2C6A0B568D8}" type="parTrans" cxnId="{D38B02CF-3AEE-4514-8AA3-8DC561A635CC}">
      <dgm:prSet/>
      <dgm:spPr/>
      <dgm:t>
        <a:bodyPr/>
        <a:lstStyle/>
        <a:p>
          <a:endParaRPr lang="en-US"/>
        </a:p>
      </dgm:t>
    </dgm:pt>
    <dgm:pt modelId="{05E747D9-A921-4731-8481-F1FD0D7A4B6E}" type="sibTrans" cxnId="{D38B02CF-3AEE-4514-8AA3-8DC561A635CC}">
      <dgm:prSet/>
      <dgm:spPr/>
      <dgm:t>
        <a:bodyPr/>
        <a:lstStyle/>
        <a:p>
          <a:endParaRPr lang="en-US"/>
        </a:p>
      </dgm:t>
    </dgm:pt>
    <dgm:pt modelId="{D1A8D68F-BDE9-46A1-86FA-808F778826C2}">
      <dgm:prSet/>
      <dgm:spPr>
        <a:ln>
          <a:solidFill>
            <a:schemeClr val="accent2"/>
          </a:solidFill>
        </a:ln>
      </dgm:spPr>
      <dgm:t>
        <a:bodyPr/>
        <a:lstStyle/>
        <a:p>
          <a:r>
            <a:rPr lang="en-US"/>
            <a:t>Prodigiosin has been shown to induce the production of reactive oxygen species (ROS) in bacterial cells</a:t>
          </a:r>
        </a:p>
      </dgm:t>
    </dgm:pt>
    <dgm:pt modelId="{EE91339B-54D8-4C9B-9A00-25D68FB0556A}" type="parTrans" cxnId="{6DA1AE34-6B7C-4BE9-8B6E-93FB8E9D090C}">
      <dgm:prSet/>
      <dgm:spPr/>
      <dgm:t>
        <a:bodyPr/>
        <a:lstStyle/>
        <a:p>
          <a:endParaRPr lang="en-US"/>
        </a:p>
      </dgm:t>
    </dgm:pt>
    <dgm:pt modelId="{E84172DA-B131-4278-90B4-A7087D005B0C}" type="sibTrans" cxnId="{6DA1AE34-6B7C-4BE9-8B6E-93FB8E9D090C}">
      <dgm:prSet/>
      <dgm:spPr/>
      <dgm:t>
        <a:bodyPr/>
        <a:lstStyle/>
        <a:p>
          <a:endParaRPr lang="en-US"/>
        </a:p>
      </dgm:t>
    </dgm:pt>
    <dgm:pt modelId="{183A34DF-AA92-49E1-8191-0CF6AD17A6AA}" type="pres">
      <dgm:prSet presAssocID="{2A136A90-6B59-45AD-BBA1-85AFD032E8F8}" presName="linear" presStyleCnt="0">
        <dgm:presLayoutVars>
          <dgm:dir/>
          <dgm:animLvl val="lvl"/>
          <dgm:resizeHandles val="exact"/>
        </dgm:presLayoutVars>
      </dgm:prSet>
      <dgm:spPr/>
    </dgm:pt>
    <dgm:pt modelId="{8F706C0E-1AB2-4161-86CE-4B3594B6EE51}" type="pres">
      <dgm:prSet presAssocID="{620EFBB7-0769-4554-96E3-51B5B6698D5A}" presName="parentLin" presStyleCnt="0"/>
      <dgm:spPr/>
    </dgm:pt>
    <dgm:pt modelId="{428AD880-175D-49F1-A1F6-97F367C387BF}" type="pres">
      <dgm:prSet presAssocID="{620EFBB7-0769-4554-96E3-51B5B6698D5A}" presName="parentLeftMargin" presStyleLbl="node1" presStyleIdx="0" presStyleCnt="2"/>
      <dgm:spPr/>
    </dgm:pt>
    <dgm:pt modelId="{A8B898EB-38C9-408E-9FE2-CB5C874FA50A}" type="pres">
      <dgm:prSet presAssocID="{620EFBB7-0769-4554-96E3-51B5B6698D5A}" presName="parentText" presStyleLbl="node1" presStyleIdx="0" presStyleCnt="2">
        <dgm:presLayoutVars>
          <dgm:chMax val="0"/>
          <dgm:bulletEnabled val="1"/>
        </dgm:presLayoutVars>
      </dgm:prSet>
      <dgm:spPr/>
    </dgm:pt>
    <dgm:pt modelId="{010CCE66-3FB9-4F51-BDBC-33ABD28D8225}" type="pres">
      <dgm:prSet presAssocID="{620EFBB7-0769-4554-96E3-51B5B6698D5A}" presName="negativeSpace" presStyleCnt="0"/>
      <dgm:spPr/>
    </dgm:pt>
    <dgm:pt modelId="{CD67A140-C3A5-43E4-BD28-3C31B61E6EA3}" type="pres">
      <dgm:prSet presAssocID="{620EFBB7-0769-4554-96E3-51B5B6698D5A}" presName="childText" presStyleLbl="conFgAcc1" presStyleIdx="0" presStyleCnt="2">
        <dgm:presLayoutVars>
          <dgm:bulletEnabled val="1"/>
        </dgm:presLayoutVars>
      </dgm:prSet>
      <dgm:spPr/>
    </dgm:pt>
    <dgm:pt modelId="{B5CDED1F-8360-491C-9402-4F19E16BD667}" type="pres">
      <dgm:prSet presAssocID="{FD3AFE35-532F-4AE8-BAB4-DFA3B4B611F6}" presName="spaceBetweenRectangles" presStyleCnt="0"/>
      <dgm:spPr/>
    </dgm:pt>
    <dgm:pt modelId="{77070C8B-4365-4FE5-A117-9CDBA9EA1B7B}" type="pres">
      <dgm:prSet presAssocID="{A533B6C7-3203-4AEE-95BC-E867D49C88B5}" presName="parentLin" presStyleCnt="0"/>
      <dgm:spPr/>
    </dgm:pt>
    <dgm:pt modelId="{1281A6D2-5A4B-4B28-A324-2451A8523897}" type="pres">
      <dgm:prSet presAssocID="{A533B6C7-3203-4AEE-95BC-E867D49C88B5}" presName="parentLeftMargin" presStyleLbl="node1" presStyleIdx="0" presStyleCnt="2"/>
      <dgm:spPr/>
    </dgm:pt>
    <dgm:pt modelId="{9F236B2A-6433-401D-953E-FC86D923A3BE}" type="pres">
      <dgm:prSet presAssocID="{A533B6C7-3203-4AEE-95BC-E867D49C88B5}" presName="parentText" presStyleLbl="node1" presStyleIdx="1" presStyleCnt="2">
        <dgm:presLayoutVars>
          <dgm:chMax val="0"/>
          <dgm:bulletEnabled val="1"/>
        </dgm:presLayoutVars>
      </dgm:prSet>
      <dgm:spPr/>
    </dgm:pt>
    <dgm:pt modelId="{622D5052-0558-4614-99B8-0AD5AD5D765D}" type="pres">
      <dgm:prSet presAssocID="{A533B6C7-3203-4AEE-95BC-E867D49C88B5}" presName="negativeSpace" presStyleCnt="0"/>
      <dgm:spPr/>
    </dgm:pt>
    <dgm:pt modelId="{87E2FD7C-0729-47B8-B1FB-A44E439BE764}" type="pres">
      <dgm:prSet presAssocID="{A533B6C7-3203-4AEE-95BC-E867D49C88B5}" presName="childText" presStyleLbl="conFgAcc1" presStyleIdx="1" presStyleCnt="2" custScaleY="119338">
        <dgm:presLayoutVars>
          <dgm:bulletEnabled val="1"/>
        </dgm:presLayoutVars>
      </dgm:prSet>
      <dgm:spPr/>
    </dgm:pt>
  </dgm:ptLst>
  <dgm:cxnLst>
    <dgm:cxn modelId="{4C47BF0C-5B6B-47F0-A6B5-4894696B5CAD}" type="presOf" srcId="{620EFBB7-0769-4554-96E3-51B5B6698D5A}" destId="{A8B898EB-38C9-408E-9FE2-CB5C874FA50A}" srcOrd="1" destOrd="0" presId="urn:microsoft.com/office/officeart/2005/8/layout/list1"/>
    <dgm:cxn modelId="{72FBC52A-80BD-4D8D-8201-EC70459479E5}" type="presOf" srcId="{A533B6C7-3203-4AEE-95BC-E867D49C88B5}" destId="{9F236B2A-6433-401D-953E-FC86D923A3BE}" srcOrd="1" destOrd="0" presId="urn:microsoft.com/office/officeart/2005/8/layout/list1"/>
    <dgm:cxn modelId="{6DA1AE34-6B7C-4BE9-8B6E-93FB8E9D090C}" srcId="{A533B6C7-3203-4AEE-95BC-E867D49C88B5}" destId="{D1A8D68F-BDE9-46A1-86FA-808F778826C2}" srcOrd="0" destOrd="0" parTransId="{EE91339B-54D8-4C9B-9A00-25D68FB0556A}" sibTransId="{E84172DA-B131-4278-90B4-A7087D005B0C}"/>
    <dgm:cxn modelId="{DA1ABA3C-E46F-4E70-B0B4-47D6F7299C78}" type="presOf" srcId="{D1A8D68F-BDE9-46A1-86FA-808F778826C2}" destId="{87E2FD7C-0729-47B8-B1FB-A44E439BE764}" srcOrd="0" destOrd="0" presId="urn:microsoft.com/office/officeart/2005/8/layout/list1"/>
    <dgm:cxn modelId="{AE191E4D-5CAB-4318-B26C-FF45842DE147}" type="presOf" srcId="{A533B6C7-3203-4AEE-95BC-E867D49C88B5}" destId="{1281A6D2-5A4B-4B28-A324-2451A8523897}" srcOrd="0" destOrd="0" presId="urn:microsoft.com/office/officeart/2005/8/layout/list1"/>
    <dgm:cxn modelId="{17C9D25A-BC5F-418E-9A4A-29DD9C57BD39}" srcId="{2A136A90-6B59-45AD-BBA1-85AFD032E8F8}" destId="{620EFBB7-0769-4554-96E3-51B5B6698D5A}" srcOrd="0" destOrd="0" parTransId="{B5DFE748-686E-4A08-944E-9D07F9FA6B48}" sibTransId="{FD3AFE35-532F-4AE8-BAB4-DFA3B4B611F6}"/>
    <dgm:cxn modelId="{629B3EA4-6DBE-4945-9027-6E4AFB1D9D82}" type="presOf" srcId="{E032CBC0-AEC7-41BE-9D0C-C0BE3DB39D8A}" destId="{CD67A140-C3A5-43E4-BD28-3C31B61E6EA3}" srcOrd="0" destOrd="0" presId="urn:microsoft.com/office/officeart/2005/8/layout/list1"/>
    <dgm:cxn modelId="{8028E8BF-8455-4118-B99A-A0686340C34D}" type="presOf" srcId="{2A136A90-6B59-45AD-BBA1-85AFD032E8F8}" destId="{183A34DF-AA92-49E1-8191-0CF6AD17A6AA}" srcOrd="0" destOrd="0" presId="urn:microsoft.com/office/officeart/2005/8/layout/list1"/>
    <dgm:cxn modelId="{D38B02CF-3AEE-4514-8AA3-8DC561A635CC}" srcId="{620EFBB7-0769-4554-96E3-51B5B6698D5A}" destId="{E032CBC0-AEC7-41BE-9D0C-C0BE3DB39D8A}" srcOrd="0" destOrd="0" parTransId="{00714EFA-4538-4274-82B1-D2C6A0B568D8}" sibTransId="{05E747D9-A921-4731-8481-F1FD0D7A4B6E}"/>
    <dgm:cxn modelId="{DAB080D3-9720-409D-92F9-E4C628DAB5DB}" type="presOf" srcId="{620EFBB7-0769-4554-96E3-51B5B6698D5A}" destId="{428AD880-175D-49F1-A1F6-97F367C387BF}" srcOrd="0" destOrd="0" presId="urn:microsoft.com/office/officeart/2005/8/layout/list1"/>
    <dgm:cxn modelId="{0FE563DE-8338-4B45-BCFD-251C8642CABA}" srcId="{2A136A90-6B59-45AD-BBA1-85AFD032E8F8}" destId="{A533B6C7-3203-4AEE-95BC-E867D49C88B5}" srcOrd="1" destOrd="0" parTransId="{4FCAF1A9-8A97-45AC-B4A5-B91AEE5BC9BB}" sibTransId="{634EAA8A-B09B-42FE-8301-99FBFB2B9BD8}"/>
    <dgm:cxn modelId="{35086FED-D703-4638-98BD-FE920FA5FBDD}" type="presParOf" srcId="{183A34DF-AA92-49E1-8191-0CF6AD17A6AA}" destId="{8F706C0E-1AB2-4161-86CE-4B3594B6EE51}" srcOrd="0" destOrd="0" presId="urn:microsoft.com/office/officeart/2005/8/layout/list1"/>
    <dgm:cxn modelId="{3FD846C1-1AA1-4813-BE57-63765B60AAC5}" type="presParOf" srcId="{8F706C0E-1AB2-4161-86CE-4B3594B6EE51}" destId="{428AD880-175D-49F1-A1F6-97F367C387BF}" srcOrd="0" destOrd="0" presId="urn:microsoft.com/office/officeart/2005/8/layout/list1"/>
    <dgm:cxn modelId="{5B04AB5B-9799-43BD-8D52-7AC40E55F47A}" type="presParOf" srcId="{8F706C0E-1AB2-4161-86CE-4B3594B6EE51}" destId="{A8B898EB-38C9-408E-9FE2-CB5C874FA50A}" srcOrd="1" destOrd="0" presId="urn:microsoft.com/office/officeart/2005/8/layout/list1"/>
    <dgm:cxn modelId="{5E58D9F8-1C6A-4C88-8692-866BDA2FB234}" type="presParOf" srcId="{183A34DF-AA92-49E1-8191-0CF6AD17A6AA}" destId="{010CCE66-3FB9-4F51-BDBC-33ABD28D8225}" srcOrd="1" destOrd="0" presId="urn:microsoft.com/office/officeart/2005/8/layout/list1"/>
    <dgm:cxn modelId="{5B5BD3E0-6AA5-405C-86F6-6189D7D1BBB2}" type="presParOf" srcId="{183A34DF-AA92-49E1-8191-0CF6AD17A6AA}" destId="{CD67A140-C3A5-43E4-BD28-3C31B61E6EA3}" srcOrd="2" destOrd="0" presId="urn:microsoft.com/office/officeart/2005/8/layout/list1"/>
    <dgm:cxn modelId="{88AA28E7-36CD-44A7-8ADB-4D1F8916FBC1}" type="presParOf" srcId="{183A34DF-AA92-49E1-8191-0CF6AD17A6AA}" destId="{B5CDED1F-8360-491C-9402-4F19E16BD667}" srcOrd="3" destOrd="0" presId="urn:microsoft.com/office/officeart/2005/8/layout/list1"/>
    <dgm:cxn modelId="{FF7413D7-D548-4681-A585-70D1AABC67F9}" type="presParOf" srcId="{183A34DF-AA92-49E1-8191-0CF6AD17A6AA}" destId="{77070C8B-4365-4FE5-A117-9CDBA9EA1B7B}" srcOrd="4" destOrd="0" presId="urn:microsoft.com/office/officeart/2005/8/layout/list1"/>
    <dgm:cxn modelId="{71A0FD2B-4499-4733-9591-DA4C05395BCE}" type="presParOf" srcId="{77070C8B-4365-4FE5-A117-9CDBA9EA1B7B}" destId="{1281A6D2-5A4B-4B28-A324-2451A8523897}" srcOrd="0" destOrd="0" presId="urn:microsoft.com/office/officeart/2005/8/layout/list1"/>
    <dgm:cxn modelId="{30A09A04-D072-417D-A61D-934C676DCDCF}" type="presParOf" srcId="{77070C8B-4365-4FE5-A117-9CDBA9EA1B7B}" destId="{9F236B2A-6433-401D-953E-FC86D923A3BE}" srcOrd="1" destOrd="0" presId="urn:microsoft.com/office/officeart/2005/8/layout/list1"/>
    <dgm:cxn modelId="{524522B1-B159-42B4-B665-C9379A55DCC7}" type="presParOf" srcId="{183A34DF-AA92-49E1-8191-0CF6AD17A6AA}" destId="{622D5052-0558-4614-99B8-0AD5AD5D765D}" srcOrd="5" destOrd="0" presId="urn:microsoft.com/office/officeart/2005/8/layout/list1"/>
    <dgm:cxn modelId="{E7BEC372-D400-47C9-A797-96ADB89A1753}" type="presParOf" srcId="{183A34DF-AA92-49E1-8191-0CF6AD17A6AA}" destId="{87E2FD7C-0729-47B8-B1FB-A44E439BE764}"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7A140-C3A5-43E4-BD28-3C31B61E6EA3}">
      <dsp:nvSpPr>
        <dsp:cNvPr id="0" name=""/>
        <dsp:cNvSpPr/>
      </dsp:nvSpPr>
      <dsp:spPr>
        <a:xfrm>
          <a:off x="0" y="530887"/>
          <a:ext cx="7216775" cy="1102500"/>
        </a:xfrm>
        <a:prstGeom prst="rect">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0102" tIns="416560" rIns="560102" bIns="142240" numCol="1" spcCol="1270" anchor="t" anchorCtr="0">
          <a:noAutofit/>
        </a:bodyPr>
        <a:lstStyle/>
        <a:p>
          <a:pPr marL="228600" lvl="1" indent="-228600" algn="just" defTabSz="889000">
            <a:lnSpc>
              <a:spcPct val="90000"/>
            </a:lnSpc>
            <a:spcBef>
              <a:spcPct val="0"/>
            </a:spcBef>
            <a:spcAft>
              <a:spcPct val="15000"/>
            </a:spcAft>
            <a:buChar char="•"/>
          </a:pPr>
          <a:r>
            <a:rPr lang="en-US" sz="2000" kern="1200" dirty="0">
              <a:solidFill>
                <a:srgbClr val="222222"/>
              </a:solidFill>
              <a:effectLst/>
              <a:latin typeface="Times New Roman" panose="02020603050405020304" pitchFamily="18" charset="0"/>
              <a:ea typeface="Times New Roman" panose="02020603050405020304" pitchFamily="18" charset="0"/>
            </a:rPr>
            <a:t>Prodigiosin can inhibit the growth of both Gram-positive and Gram-negative bacteria</a:t>
          </a:r>
          <a:endParaRPr lang="en-US" sz="2000" kern="1200" dirty="0"/>
        </a:p>
      </dsp:txBody>
      <dsp:txXfrm>
        <a:off x="0" y="530887"/>
        <a:ext cx="7216775" cy="1102500"/>
      </dsp:txXfrm>
    </dsp:sp>
    <dsp:sp modelId="{A8B898EB-38C9-408E-9FE2-CB5C874FA50A}">
      <dsp:nvSpPr>
        <dsp:cNvPr id="0" name=""/>
        <dsp:cNvSpPr/>
      </dsp:nvSpPr>
      <dsp:spPr>
        <a:xfrm>
          <a:off x="360838" y="235687"/>
          <a:ext cx="5051742" cy="590400"/>
        </a:xfrm>
        <a:prstGeom prst="round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944" tIns="0" rIns="190944" bIns="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mn-lt"/>
              <a:ea typeface="Tahoma" panose="020B0604030504040204" pitchFamily="34" charset="0"/>
              <a:cs typeface="Tahoma" panose="020B0604030504040204" pitchFamily="34" charset="0"/>
            </a:rPr>
            <a:t>Inhibition of Bacterial Growth</a:t>
          </a:r>
        </a:p>
      </dsp:txBody>
      <dsp:txXfrm>
        <a:off x="389659" y="264508"/>
        <a:ext cx="4994100" cy="532758"/>
      </dsp:txXfrm>
    </dsp:sp>
    <dsp:sp modelId="{87E2FD7C-0729-47B8-B1FB-A44E439BE764}">
      <dsp:nvSpPr>
        <dsp:cNvPr id="0" name=""/>
        <dsp:cNvSpPr/>
      </dsp:nvSpPr>
      <dsp:spPr>
        <a:xfrm>
          <a:off x="0" y="2036587"/>
          <a:ext cx="7216775" cy="1134000"/>
        </a:xfrm>
        <a:prstGeom prst="rect">
          <a:avLst/>
        </a:prstGeom>
        <a:solidFill>
          <a:schemeClr val="lt1">
            <a:alpha val="90000"/>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0102" tIns="416560" rIns="560102"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Prodigiosin has been shown to disrupt the integrity of bacterial cell membranes</a:t>
          </a:r>
        </a:p>
      </dsp:txBody>
      <dsp:txXfrm>
        <a:off x="0" y="2036587"/>
        <a:ext cx="7216775" cy="1134000"/>
      </dsp:txXfrm>
    </dsp:sp>
    <dsp:sp modelId="{9F236B2A-6433-401D-953E-FC86D923A3BE}">
      <dsp:nvSpPr>
        <dsp:cNvPr id="0" name=""/>
        <dsp:cNvSpPr/>
      </dsp:nvSpPr>
      <dsp:spPr>
        <a:xfrm>
          <a:off x="360838" y="1741387"/>
          <a:ext cx="5051742" cy="59040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944" tIns="0" rIns="190944" bIns="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mn-lt"/>
              <a:ea typeface="Tahoma" panose="020B0604030504040204" pitchFamily="34" charset="0"/>
              <a:cs typeface="Tahoma" panose="020B0604030504040204" pitchFamily="34" charset="0"/>
            </a:rPr>
            <a:t>Disruption of Membrane Integrity</a:t>
          </a:r>
        </a:p>
      </dsp:txBody>
      <dsp:txXfrm>
        <a:off x="389659" y="1770208"/>
        <a:ext cx="4994100" cy="532758"/>
      </dsp:txXfrm>
    </dsp:sp>
    <dsp:sp modelId="{E7351307-5BD1-403B-A1BF-1058796C5E99}">
      <dsp:nvSpPr>
        <dsp:cNvPr id="0" name=""/>
        <dsp:cNvSpPr/>
      </dsp:nvSpPr>
      <dsp:spPr>
        <a:xfrm>
          <a:off x="0" y="3573787"/>
          <a:ext cx="7216775" cy="1134000"/>
        </a:xfrm>
        <a:prstGeom prst="rect">
          <a:avLst/>
        </a:prstGeom>
        <a:solidFill>
          <a:schemeClr val="lt1">
            <a:alpha val="90000"/>
            <a:hueOff val="0"/>
            <a:satOff val="0"/>
            <a:lumOff val="0"/>
            <a:alphaOff val="0"/>
          </a:schemeClr>
        </a:solidFill>
        <a:ln w="12700" cap="flat" cmpd="sng" algn="ctr">
          <a:solidFill>
            <a:srgbClr val="FFD34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0102" tIns="416560" rIns="560102"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t>Prodigiosin may also inhibit DNA replication and protein synthesis in bacteria</a:t>
          </a:r>
        </a:p>
      </dsp:txBody>
      <dsp:txXfrm>
        <a:off x="0" y="3573787"/>
        <a:ext cx="7216775" cy="1134000"/>
      </dsp:txXfrm>
    </dsp:sp>
    <dsp:sp modelId="{12FEB779-618B-4854-88E9-390575D436B8}">
      <dsp:nvSpPr>
        <dsp:cNvPr id="0" name=""/>
        <dsp:cNvSpPr/>
      </dsp:nvSpPr>
      <dsp:spPr>
        <a:xfrm>
          <a:off x="360838" y="3278587"/>
          <a:ext cx="5051742" cy="590400"/>
        </a:xfrm>
        <a:prstGeom prst="roundRec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944" tIns="0" rIns="190944" bIns="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mn-lt"/>
              <a:ea typeface="Tahoma" panose="020B0604030504040204" pitchFamily="34" charset="0"/>
              <a:cs typeface="Tahoma" panose="020B0604030504040204" pitchFamily="34" charset="0"/>
            </a:rPr>
            <a:t>Inhibition of DNA and Protein Synthesis</a:t>
          </a:r>
        </a:p>
      </dsp:txBody>
      <dsp:txXfrm>
        <a:off x="389659" y="3307408"/>
        <a:ext cx="4994100"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7A140-C3A5-43E4-BD28-3C31B61E6EA3}">
      <dsp:nvSpPr>
        <dsp:cNvPr id="0" name=""/>
        <dsp:cNvSpPr/>
      </dsp:nvSpPr>
      <dsp:spPr>
        <a:xfrm>
          <a:off x="0" y="1238973"/>
          <a:ext cx="7216775" cy="1077300"/>
        </a:xfrm>
        <a:prstGeom prst="rect">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0102" tIns="395732" rIns="56010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Prodigiosin has been observed to inhibit the formation of bacterial biofilms</a:t>
          </a:r>
        </a:p>
      </dsp:txBody>
      <dsp:txXfrm>
        <a:off x="0" y="1238973"/>
        <a:ext cx="7216775" cy="1077300"/>
      </dsp:txXfrm>
    </dsp:sp>
    <dsp:sp modelId="{A8B898EB-38C9-408E-9FE2-CB5C874FA50A}">
      <dsp:nvSpPr>
        <dsp:cNvPr id="0" name=""/>
        <dsp:cNvSpPr/>
      </dsp:nvSpPr>
      <dsp:spPr>
        <a:xfrm>
          <a:off x="360838" y="958533"/>
          <a:ext cx="5051742" cy="560880"/>
        </a:xfrm>
        <a:prstGeom prst="round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944" tIns="0" rIns="190944" bIns="0" numCol="1" spcCol="1270" anchor="ctr" anchorCtr="0">
          <a:noAutofit/>
        </a:bodyPr>
        <a:lstStyle/>
        <a:p>
          <a:pPr marL="0" lvl="0" indent="0" algn="l" defTabSz="844550">
            <a:lnSpc>
              <a:spcPct val="90000"/>
            </a:lnSpc>
            <a:spcBef>
              <a:spcPct val="0"/>
            </a:spcBef>
            <a:spcAft>
              <a:spcPct val="35000"/>
            </a:spcAft>
            <a:buNone/>
          </a:pPr>
          <a:r>
            <a:rPr lang="en-US" sz="1900" kern="1200" dirty="0">
              <a:latin typeface="+mn-lt"/>
              <a:ea typeface="Tahoma" panose="020B0604030504040204" pitchFamily="34" charset="0"/>
              <a:cs typeface="Tahoma" panose="020B0604030504040204" pitchFamily="34" charset="0"/>
            </a:rPr>
            <a:t>Inhibition of Biofilm Formation</a:t>
          </a:r>
        </a:p>
      </dsp:txBody>
      <dsp:txXfrm>
        <a:off x="388218" y="985913"/>
        <a:ext cx="4996982" cy="506120"/>
      </dsp:txXfrm>
    </dsp:sp>
    <dsp:sp modelId="{87E2FD7C-0729-47B8-B1FB-A44E439BE764}">
      <dsp:nvSpPr>
        <dsp:cNvPr id="0" name=""/>
        <dsp:cNvSpPr/>
      </dsp:nvSpPr>
      <dsp:spPr>
        <a:xfrm>
          <a:off x="0" y="2699313"/>
          <a:ext cx="7216775" cy="1285628"/>
        </a:xfrm>
        <a:prstGeom prst="rect">
          <a:avLst/>
        </a:prstGeom>
        <a:solidFill>
          <a:schemeClr val="lt1">
            <a:alpha val="90000"/>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0102" tIns="395732" rIns="56010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Prodigiosin has been shown to induce the production of reactive oxygen species (ROS) in bacterial cells</a:t>
          </a:r>
        </a:p>
      </dsp:txBody>
      <dsp:txXfrm>
        <a:off x="0" y="2699313"/>
        <a:ext cx="7216775" cy="1285628"/>
      </dsp:txXfrm>
    </dsp:sp>
    <dsp:sp modelId="{9F236B2A-6433-401D-953E-FC86D923A3BE}">
      <dsp:nvSpPr>
        <dsp:cNvPr id="0" name=""/>
        <dsp:cNvSpPr/>
      </dsp:nvSpPr>
      <dsp:spPr>
        <a:xfrm>
          <a:off x="360838" y="2418873"/>
          <a:ext cx="5051742" cy="56088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944" tIns="0" rIns="190944" bIns="0" numCol="1" spcCol="1270" anchor="ctr" anchorCtr="0">
          <a:noAutofit/>
        </a:bodyPr>
        <a:lstStyle/>
        <a:p>
          <a:pPr marL="0" lvl="0" indent="0" algn="l" defTabSz="844550">
            <a:lnSpc>
              <a:spcPct val="90000"/>
            </a:lnSpc>
            <a:spcBef>
              <a:spcPct val="0"/>
            </a:spcBef>
            <a:spcAft>
              <a:spcPct val="35000"/>
            </a:spcAft>
            <a:buNone/>
          </a:pPr>
          <a:r>
            <a:rPr lang="en-US" sz="1900" kern="1200" dirty="0">
              <a:latin typeface="+mn-lt"/>
              <a:ea typeface="Tahoma" panose="020B0604030504040204" pitchFamily="34" charset="0"/>
              <a:cs typeface="Tahoma" panose="020B0604030504040204" pitchFamily="34" charset="0"/>
            </a:rPr>
            <a:t>Reactive Oxygen Species (ROS) Generation</a:t>
          </a:r>
        </a:p>
      </dsp:txBody>
      <dsp:txXfrm>
        <a:off x="388218" y="2446253"/>
        <a:ext cx="4996982"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7FC7C1-D8AA-B091-1F6F-DF34F496CE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F44C66C-4BFB-810C-145A-0148EAF322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2948B2-9F39-4214-ADF8-BB8A8597363A}" type="datetimeFigureOut">
              <a:rPr lang="en-US" smtClean="0"/>
              <a:t>2/15/2025</a:t>
            </a:fld>
            <a:endParaRPr lang="en-US" dirty="0"/>
          </a:p>
        </p:txBody>
      </p:sp>
      <p:sp>
        <p:nvSpPr>
          <p:cNvPr id="4" name="Footer Placeholder 3">
            <a:extLst>
              <a:ext uri="{FF2B5EF4-FFF2-40B4-BE49-F238E27FC236}">
                <a16:creationId xmlns:a16="http://schemas.microsoft.com/office/drawing/2014/main" id="{9CA74DF4-2BD2-B359-2542-5A3171304A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B6933CE-E538-0BA9-37EF-03D2B904A5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9620F8-C27B-45D3-8113-3F786F5F3AEC}" type="slidenum">
              <a:rPr lang="en-US" smtClean="0"/>
              <a:t>‹#›</a:t>
            </a:fld>
            <a:endParaRPr lang="en-US" dirty="0"/>
          </a:p>
        </p:txBody>
      </p:sp>
    </p:spTree>
    <p:extLst>
      <p:ext uri="{BB962C8B-B14F-4D97-AF65-F5344CB8AC3E}">
        <p14:creationId xmlns:p14="http://schemas.microsoft.com/office/powerpoint/2010/main" val="1713026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2/15/2025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dirty="0"/>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1</a:t>
            </a:fld>
            <a:endParaRPr lang="en-US" dirty="0"/>
          </a:p>
        </p:txBody>
      </p:sp>
    </p:spTree>
    <p:extLst>
      <p:ext uri="{BB962C8B-B14F-4D97-AF65-F5344CB8AC3E}">
        <p14:creationId xmlns:p14="http://schemas.microsoft.com/office/powerpoint/2010/main" val="899844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2</a:t>
            </a:fld>
            <a:endParaRPr lang="en-US" dirty="0"/>
          </a:p>
        </p:txBody>
      </p:sp>
    </p:spTree>
    <p:extLst>
      <p:ext uri="{BB962C8B-B14F-4D97-AF65-F5344CB8AC3E}">
        <p14:creationId xmlns:p14="http://schemas.microsoft.com/office/powerpoint/2010/main" val="2795495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3</a:t>
            </a:fld>
            <a:endParaRPr lang="en-US" dirty="0"/>
          </a:p>
        </p:txBody>
      </p:sp>
    </p:spTree>
    <p:extLst>
      <p:ext uri="{BB962C8B-B14F-4D97-AF65-F5344CB8AC3E}">
        <p14:creationId xmlns:p14="http://schemas.microsoft.com/office/powerpoint/2010/main" val="1202354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4</a:t>
            </a:fld>
            <a:endParaRPr lang="en-US" dirty="0"/>
          </a:p>
        </p:txBody>
      </p:sp>
    </p:spTree>
    <p:extLst>
      <p:ext uri="{BB962C8B-B14F-4D97-AF65-F5344CB8AC3E}">
        <p14:creationId xmlns:p14="http://schemas.microsoft.com/office/powerpoint/2010/main" val="3782723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5</a:t>
            </a:fld>
            <a:endParaRPr lang="en-US" dirty="0"/>
          </a:p>
        </p:txBody>
      </p:sp>
    </p:spTree>
    <p:extLst>
      <p:ext uri="{BB962C8B-B14F-4D97-AF65-F5344CB8AC3E}">
        <p14:creationId xmlns:p14="http://schemas.microsoft.com/office/powerpoint/2010/main" val="11702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7C2E4-38E5-D716-A602-12BEEA21C4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91EA6A-C711-A1B6-B513-4A858801C3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58D3F-A0A7-C07B-A9B9-F70606412B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A3EF88-7DD7-2392-F2CE-93645A574C21}"/>
              </a:ext>
            </a:extLst>
          </p:cNvPr>
          <p:cNvSpPr>
            <a:spLocks noGrp="1"/>
          </p:cNvSpPr>
          <p:nvPr>
            <p:ph type="sldNum" sz="quarter" idx="5"/>
          </p:nvPr>
        </p:nvSpPr>
        <p:spPr/>
        <p:txBody>
          <a:bodyPr/>
          <a:lstStyle/>
          <a:p>
            <a:fld id="{C853816F-A1CF-4485-B308-1B9F14B36EAD}" type="slidenum">
              <a:rPr lang="en-US" smtClean="0"/>
              <a:t>6</a:t>
            </a:fld>
            <a:endParaRPr lang="en-US" dirty="0"/>
          </a:p>
        </p:txBody>
      </p:sp>
    </p:spTree>
    <p:extLst>
      <p:ext uri="{BB962C8B-B14F-4D97-AF65-F5344CB8AC3E}">
        <p14:creationId xmlns:p14="http://schemas.microsoft.com/office/powerpoint/2010/main" val="550408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751A4-852C-CE79-49C0-BBD9A4B4C5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41955F-7DF1-87DC-6BD8-84C6B040D6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8F6A9-7067-713A-274F-24A954EC05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7E109B-16F2-7DE8-CB86-89F6BEF6A2C9}"/>
              </a:ext>
            </a:extLst>
          </p:cNvPr>
          <p:cNvSpPr>
            <a:spLocks noGrp="1"/>
          </p:cNvSpPr>
          <p:nvPr>
            <p:ph type="sldNum" sz="quarter" idx="5"/>
          </p:nvPr>
        </p:nvSpPr>
        <p:spPr/>
        <p:txBody>
          <a:bodyPr/>
          <a:lstStyle/>
          <a:p>
            <a:fld id="{C853816F-A1CF-4485-B308-1B9F14B36EAD}" type="slidenum">
              <a:rPr lang="en-US" smtClean="0"/>
              <a:t>7</a:t>
            </a:fld>
            <a:endParaRPr lang="en-US" dirty="0"/>
          </a:p>
        </p:txBody>
      </p:sp>
    </p:spTree>
    <p:extLst>
      <p:ext uri="{BB962C8B-B14F-4D97-AF65-F5344CB8AC3E}">
        <p14:creationId xmlns:p14="http://schemas.microsoft.com/office/powerpoint/2010/main" val="2861914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dirty="0"/>
          </a:p>
        </p:txBody>
      </p:sp>
    </p:spTree>
    <p:extLst>
      <p:ext uri="{BB962C8B-B14F-4D97-AF65-F5344CB8AC3E}">
        <p14:creationId xmlns:p14="http://schemas.microsoft.com/office/powerpoint/2010/main" val="871985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dirty="0"/>
          </a:p>
        </p:txBody>
      </p:sp>
    </p:spTree>
    <p:extLst>
      <p:ext uri="{BB962C8B-B14F-4D97-AF65-F5344CB8AC3E}">
        <p14:creationId xmlns:p14="http://schemas.microsoft.com/office/powerpoint/2010/main" val="383438649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 /><Relationship Id="rId13" Type="http://schemas.openxmlformats.org/officeDocument/2006/relationships/image" Target="../media/image12.svg" /><Relationship Id="rId3" Type="http://schemas.openxmlformats.org/officeDocument/2006/relationships/image" Target="../media/image2.svg" /><Relationship Id="rId7" Type="http://schemas.openxmlformats.org/officeDocument/2006/relationships/image" Target="../media/image6.svg" /><Relationship Id="rId12" Type="http://schemas.openxmlformats.org/officeDocument/2006/relationships/image" Target="../media/image11.png"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image" Target="../media/image5.png" /><Relationship Id="rId11" Type="http://schemas.openxmlformats.org/officeDocument/2006/relationships/image" Target="../media/image10.svg" /><Relationship Id="rId5" Type="http://schemas.openxmlformats.org/officeDocument/2006/relationships/image" Target="../media/image4.svg" /><Relationship Id="rId15" Type="http://schemas.openxmlformats.org/officeDocument/2006/relationships/image" Target="../media/image14.svg" /><Relationship Id="rId10" Type="http://schemas.openxmlformats.org/officeDocument/2006/relationships/image" Target="../media/image9.png" /><Relationship Id="rId4" Type="http://schemas.openxmlformats.org/officeDocument/2006/relationships/image" Target="../media/image3.png" /><Relationship Id="rId9" Type="http://schemas.openxmlformats.org/officeDocument/2006/relationships/image" Target="../media/image8.svg" /><Relationship Id="rId14" Type="http://schemas.openxmlformats.org/officeDocument/2006/relationships/image" Target="../media/image13.png" /></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5.png" /><Relationship Id="rId13" Type="http://schemas.openxmlformats.org/officeDocument/2006/relationships/image" Target="../media/image12.svg" /><Relationship Id="rId3" Type="http://schemas.openxmlformats.org/officeDocument/2006/relationships/image" Target="../media/image10.svg" /><Relationship Id="rId7" Type="http://schemas.openxmlformats.org/officeDocument/2006/relationships/image" Target="../media/image4.svg" /><Relationship Id="rId12" Type="http://schemas.openxmlformats.org/officeDocument/2006/relationships/image" Target="../media/image11.png" /><Relationship Id="rId2" Type="http://schemas.openxmlformats.org/officeDocument/2006/relationships/image" Target="../media/image9.png" /><Relationship Id="rId1" Type="http://schemas.openxmlformats.org/officeDocument/2006/relationships/slideMaster" Target="../slideMasters/slideMaster1.xml" /><Relationship Id="rId6" Type="http://schemas.openxmlformats.org/officeDocument/2006/relationships/image" Target="../media/image3.png" /><Relationship Id="rId11" Type="http://schemas.openxmlformats.org/officeDocument/2006/relationships/image" Target="../media/image8.svg" /><Relationship Id="rId5" Type="http://schemas.openxmlformats.org/officeDocument/2006/relationships/image" Target="../media/image2.svg" /><Relationship Id="rId15" Type="http://schemas.openxmlformats.org/officeDocument/2006/relationships/image" Target="../media/image14.svg" /><Relationship Id="rId10" Type="http://schemas.openxmlformats.org/officeDocument/2006/relationships/image" Target="../media/image7.png" /><Relationship Id="rId4" Type="http://schemas.openxmlformats.org/officeDocument/2006/relationships/image" Target="../media/image1.png" /><Relationship Id="rId9" Type="http://schemas.openxmlformats.org/officeDocument/2006/relationships/image" Target="../media/image6.svg" /><Relationship Id="rId14" Type="http://schemas.openxmlformats.org/officeDocument/2006/relationships/image" Target="../media/image13.png" /></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 /><Relationship Id="rId7" Type="http://schemas.openxmlformats.org/officeDocument/2006/relationships/image" Target="../media/image14.svg" /><Relationship Id="rId2" Type="http://schemas.openxmlformats.org/officeDocument/2006/relationships/image" Target="../media/image9.png" /><Relationship Id="rId1" Type="http://schemas.openxmlformats.org/officeDocument/2006/relationships/slideMaster" Target="../slideMasters/slideMaster1.xml" /><Relationship Id="rId6" Type="http://schemas.openxmlformats.org/officeDocument/2006/relationships/image" Target="../media/image13.png" /><Relationship Id="rId5" Type="http://schemas.openxmlformats.org/officeDocument/2006/relationships/image" Target="../media/image12.svg" /><Relationship Id="rId4" Type="http://schemas.openxmlformats.org/officeDocument/2006/relationships/image" Target="../media/image11.png"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6.svg" /><Relationship Id="rId7" Type="http://schemas.openxmlformats.org/officeDocument/2006/relationships/image" Target="../media/image20.svg" /><Relationship Id="rId2" Type="http://schemas.openxmlformats.org/officeDocument/2006/relationships/image" Target="../media/image15.png" /><Relationship Id="rId1" Type="http://schemas.openxmlformats.org/officeDocument/2006/relationships/slideMaster" Target="../slideMasters/slideMaster1.xml" /><Relationship Id="rId6" Type="http://schemas.openxmlformats.org/officeDocument/2006/relationships/image" Target="../media/image19.png" /><Relationship Id="rId5" Type="http://schemas.openxmlformats.org/officeDocument/2006/relationships/image" Target="../media/image18.svg" /><Relationship Id="rId4" Type="http://schemas.openxmlformats.org/officeDocument/2006/relationships/image" Target="../media/image17.png" /></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1.svg" /><Relationship Id="rId2" Type="http://schemas.openxmlformats.org/officeDocument/2006/relationships/image" Target="../media/image7.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svg" /><Relationship Id="rId2" Type="http://schemas.openxmlformats.org/officeDocument/2006/relationships/image" Target="../media/image9.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 /><Relationship Id="rId2" Type="http://schemas.openxmlformats.org/officeDocument/2006/relationships/image" Target="../media/image9.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2.svg" /><Relationship Id="rId2" Type="http://schemas.openxmlformats.org/officeDocument/2006/relationships/image" Target="../media/image5.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2.svg" /><Relationship Id="rId2" Type="http://schemas.openxmlformats.org/officeDocument/2006/relationships/image" Target="../media/image5.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 /><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5">
            <a:lumMod val="50000"/>
          </a:schemeClr>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00BC3F5-39B3-1648-62F2-45C0868659F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3790715" y="4482751"/>
            <a:ext cx="3194131" cy="3194131"/>
          </a:xfrm>
          <a:prstGeom prst="rect">
            <a:avLst/>
          </a:prstGeom>
        </p:spPr>
      </p:pic>
      <p:pic>
        <p:nvPicPr>
          <p:cNvPr id="8" name="Graphic 7">
            <a:extLst>
              <a:ext uri="{FF2B5EF4-FFF2-40B4-BE49-F238E27FC236}">
                <a16:creationId xmlns:a16="http://schemas.microsoft.com/office/drawing/2014/main" id="{B5A951F4-AC22-7415-9F2B-28314AEB7F7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338607" flipH="1">
            <a:off x="-587261" y="1663257"/>
            <a:ext cx="2684499" cy="2684499"/>
          </a:xfrm>
          <a:prstGeom prst="rect">
            <a:avLst/>
          </a:prstGeom>
        </p:spPr>
      </p:pic>
      <p:pic>
        <p:nvPicPr>
          <p:cNvPr id="9" name="Graphic 8">
            <a:extLst>
              <a:ext uri="{FF2B5EF4-FFF2-40B4-BE49-F238E27FC236}">
                <a16:creationId xmlns:a16="http://schemas.microsoft.com/office/drawing/2014/main" id="{24326095-3B51-C5F9-14E2-1D754BD5110F}"/>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1078969">
            <a:off x="1920309" y="4797205"/>
            <a:ext cx="2453456" cy="2453456"/>
          </a:xfrm>
          <a:prstGeom prst="rect">
            <a:avLst/>
          </a:prstGeom>
        </p:spPr>
      </p:pic>
      <p:pic>
        <p:nvPicPr>
          <p:cNvPr id="10" name="Graphic 9">
            <a:extLst>
              <a:ext uri="{FF2B5EF4-FFF2-40B4-BE49-F238E27FC236}">
                <a16:creationId xmlns:a16="http://schemas.microsoft.com/office/drawing/2014/main" id="{1A2DC491-EA74-1A63-78D5-3236C8B0D4DE}"/>
              </a:ext>
              <a:ext uri="{C183D7F6-B498-43B3-948B-1728B52AA6E4}">
                <adec:decorative xmlns:adec="http://schemas.microsoft.com/office/drawing/2017/decorative" val="1"/>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213697">
            <a:off x="-491837" y="3688628"/>
            <a:ext cx="3245427" cy="3245427"/>
          </a:xfrm>
          <a:prstGeom prst="rect">
            <a:avLst/>
          </a:prstGeom>
        </p:spPr>
      </p:pic>
      <p:pic>
        <p:nvPicPr>
          <p:cNvPr id="11" name="Graphic 10">
            <a:extLst>
              <a:ext uri="{FF2B5EF4-FFF2-40B4-BE49-F238E27FC236}">
                <a16:creationId xmlns:a16="http://schemas.microsoft.com/office/drawing/2014/main" id="{08DEFB3F-949E-05A4-D2E2-BDEC19A1E2AE}"/>
              </a:ext>
              <a:ext uri="{C183D7F6-B498-43B3-948B-1728B52AA6E4}">
                <adec:decorative xmlns:adec="http://schemas.microsoft.com/office/drawing/2017/decorative" val="1"/>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20451125">
            <a:off x="8514237" y="-118161"/>
            <a:ext cx="3005286" cy="3005286"/>
          </a:xfrm>
          <a:prstGeom prst="rect">
            <a:avLst/>
          </a:prstGeom>
        </p:spPr>
      </p:pic>
      <p:pic>
        <p:nvPicPr>
          <p:cNvPr id="12" name="Graphic 11">
            <a:extLst>
              <a:ext uri="{FF2B5EF4-FFF2-40B4-BE49-F238E27FC236}">
                <a16:creationId xmlns:a16="http://schemas.microsoft.com/office/drawing/2014/main" id="{5FE53462-3A3E-FD14-1012-5A19F0FD0E53}"/>
              </a:ext>
              <a:ext uri="{C183D7F6-B498-43B3-948B-1728B52AA6E4}">
                <adec:decorative xmlns:adec="http://schemas.microsoft.com/office/drawing/2017/decorative" val="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18889495">
            <a:off x="10171718" y="145767"/>
            <a:ext cx="1574403" cy="1574403"/>
          </a:xfrm>
          <a:prstGeom prst="rect">
            <a:avLst/>
          </a:prstGeom>
        </p:spPr>
      </p:pic>
      <p:pic>
        <p:nvPicPr>
          <p:cNvPr id="13" name="Graphic 12">
            <a:extLst>
              <a:ext uri="{FF2B5EF4-FFF2-40B4-BE49-F238E27FC236}">
                <a16:creationId xmlns:a16="http://schemas.microsoft.com/office/drawing/2014/main" id="{35361A00-F2C4-8F3D-504C-2CF21C8E9B8C}"/>
              </a:ext>
              <a:ext uri="{C183D7F6-B498-43B3-948B-1728B52AA6E4}">
                <adec:decorative xmlns:adec="http://schemas.microsoft.com/office/drawing/2017/decorative" val="1"/>
              </a:ext>
            </a:extLst>
          </p:cNvPr>
          <p:cNvPicPr>
            <a:picLocks noChangeAspect="1"/>
          </p:cNvPicPr>
          <p:nvPr userDrawn="1"/>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20520790">
            <a:off x="10917677" y="783939"/>
            <a:ext cx="1488402" cy="1488402"/>
          </a:xfrm>
          <a:prstGeom prst="rect">
            <a:avLst/>
          </a:prstGeom>
        </p:spPr>
      </p:pic>
      <p:sp>
        <p:nvSpPr>
          <p:cNvPr id="2" name="Title 1">
            <a:extLst>
              <a:ext uri="{FF2B5EF4-FFF2-40B4-BE49-F238E27FC236}">
                <a16:creationId xmlns:a16="http://schemas.microsoft.com/office/drawing/2014/main" id="{B980C5E7-B1A1-4648-89D2-17B0F1E7F5B3}"/>
              </a:ext>
            </a:extLst>
          </p:cNvPr>
          <p:cNvSpPr>
            <a:spLocks noGrp="1"/>
          </p:cNvSpPr>
          <p:nvPr>
            <p:ph type="ctrTitle" hasCustomPrompt="1"/>
          </p:nvPr>
        </p:nvSpPr>
        <p:spPr>
          <a:xfrm>
            <a:off x="2485417" y="359927"/>
            <a:ext cx="7221166" cy="2887389"/>
          </a:xfrm>
        </p:spPr>
        <p:txBody>
          <a:bodyPr anchor="b">
            <a:normAutofit/>
          </a:bodyPr>
          <a:lstStyle>
            <a:lvl1pPr algn="ctr">
              <a:defRPr sz="800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hasCustomPrompt="1"/>
          </p:nvPr>
        </p:nvSpPr>
        <p:spPr>
          <a:xfrm>
            <a:off x="2485417" y="3368570"/>
            <a:ext cx="7221166" cy="1655762"/>
          </a:xfrm>
        </p:spPr>
        <p:txBody>
          <a:bodyPr>
            <a:norm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cxnSp>
        <p:nvCxnSpPr>
          <p:cNvPr id="14" name="Straight Connector 13">
            <a:extLst>
              <a:ext uri="{FF2B5EF4-FFF2-40B4-BE49-F238E27FC236}">
                <a16:creationId xmlns:a16="http://schemas.microsoft.com/office/drawing/2014/main" id="{79BFF838-44C0-5434-BF69-2B058BC4834C}"/>
              </a:ext>
              <a:ext uri="{C183D7F6-B498-43B3-948B-1728B52AA6E4}">
                <adec:decorative xmlns:adec="http://schemas.microsoft.com/office/drawing/2017/decorative" val="1"/>
              </a:ext>
            </a:extLst>
          </p:cNvPr>
          <p:cNvCxnSpPr/>
          <p:nvPr userDrawn="1"/>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5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5">
            <a:lumMod val="50000"/>
          </a:schemeClr>
        </a:solidFill>
        <a:effectLst/>
      </p:bgPr>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97DD3BA4-93A7-01B1-262E-C51CA6ACA66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451125">
            <a:off x="7815679" y="-83148"/>
            <a:ext cx="3005286" cy="3005286"/>
          </a:xfrm>
          <a:prstGeom prst="rect">
            <a:avLst/>
          </a:prstGeom>
        </p:spPr>
      </p:pic>
      <p:pic>
        <p:nvPicPr>
          <p:cNvPr id="7" name="Graphic 6">
            <a:extLst>
              <a:ext uri="{FF2B5EF4-FFF2-40B4-BE49-F238E27FC236}">
                <a16:creationId xmlns:a16="http://schemas.microsoft.com/office/drawing/2014/main" id="{A00BC3F5-39B3-1648-62F2-45C0868659F6}"/>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631394">
            <a:off x="3790715" y="4482751"/>
            <a:ext cx="3194131" cy="3194131"/>
          </a:xfrm>
          <a:prstGeom prst="rect">
            <a:avLst/>
          </a:prstGeom>
        </p:spPr>
      </p:pic>
      <p:pic>
        <p:nvPicPr>
          <p:cNvPr id="8" name="Graphic 7">
            <a:extLst>
              <a:ext uri="{FF2B5EF4-FFF2-40B4-BE49-F238E27FC236}">
                <a16:creationId xmlns:a16="http://schemas.microsoft.com/office/drawing/2014/main" id="{B5A951F4-AC22-7415-9F2B-28314AEB7F72}"/>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338607" flipH="1">
            <a:off x="-587261" y="1663257"/>
            <a:ext cx="2684499" cy="2684499"/>
          </a:xfrm>
          <a:prstGeom prst="rect">
            <a:avLst/>
          </a:prstGeom>
        </p:spPr>
      </p:pic>
      <p:pic>
        <p:nvPicPr>
          <p:cNvPr id="9" name="Graphic 8">
            <a:extLst>
              <a:ext uri="{FF2B5EF4-FFF2-40B4-BE49-F238E27FC236}">
                <a16:creationId xmlns:a16="http://schemas.microsoft.com/office/drawing/2014/main" id="{24326095-3B51-C5F9-14E2-1D754BD5110F}"/>
              </a:ext>
              <a:ext uri="{C183D7F6-B498-43B3-948B-1728B52AA6E4}">
                <adec:decorative xmlns:adec="http://schemas.microsoft.com/office/drawing/2017/decorative" val="1"/>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1078969">
            <a:off x="1920309" y="4797205"/>
            <a:ext cx="2453456" cy="2453456"/>
          </a:xfrm>
          <a:prstGeom prst="rect">
            <a:avLst/>
          </a:prstGeom>
        </p:spPr>
      </p:pic>
      <p:pic>
        <p:nvPicPr>
          <p:cNvPr id="10" name="Graphic 9">
            <a:extLst>
              <a:ext uri="{FF2B5EF4-FFF2-40B4-BE49-F238E27FC236}">
                <a16:creationId xmlns:a16="http://schemas.microsoft.com/office/drawing/2014/main" id="{1A2DC491-EA74-1A63-78D5-3236C8B0D4DE}"/>
              </a:ext>
              <a:ext uri="{C183D7F6-B498-43B3-948B-1728B52AA6E4}">
                <adec:decorative xmlns:adec="http://schemas.microsoft.com/office/drawing/2017/decorative" val="1"/>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1213697">
            <a:off x="-491837" y="3688628"/>
            <a:ext cx="3245427" cy="3245427"/>
          </a:xfrm>
          <a:prstGeom prst="rect">
            <a:avLst/>
          </a:prstGeom>
        </p:spPr>
      </p:pic>
      <p:pic>
        <p:nvPicPr>
          <p:cNvPr id="12" name="Graphic 11">
            <a:extLst>
              <a:ext uri="{FF2B5EF4-FFF2-40B4-BE49-F238E27FC236}">
                <a16:creationId xmlns:a16="http://schemas.microsoft.com/office/drawing/2014/main" id="{5FE53462-3A3E-FD14-1012-5A19F0FD0E53}"/>
              </a:ext>
              <a:ext uri="{C183D7F6-B498-43B3-948B-1728B52AA6E4}">
                <adec:decorative xmlns:adec="http://schemas.microsoft.com/office/drawing/2017/decorative" val="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18889495">
            <a:off x="10171718" y="145767"/>
            <a:ext cx="1574403" cy="1574403"/>
          </a:xfrm>
          <a:prstGeom prst="rect">
            <a:avLst/>
          </a:prstGeom>
        </p:spPr>
      </p:pic>
      <p:pic>
        <p:nvPicPr>
          <p:cNvPr id="13" name="Graphic 12">
            <a:extLst>
              <a:ext uri="{FF2B5EF4-FFF2-40B4-BE49-F238E27FC236}">
                <a16:creationId xmlns:a16="http://schemas.microsoft.com/office/drawing/2014/main" id="{35361A00-F2C4-8F3D-504C-2CF21C8E9B8C}"/>
              </a:ext>
              <a:ext uri="{C183D7F6-B498-43B3-948B-1728B52AA6E4}">
                <adec:decorative xmlns:adec="http://schemas.microsoft.com/office/drawing/2017/decorative" val="1"/>
              </a:ext>
            </a:extLst>
          </p:cNvPr>
          <p:cNvPicPr>
            <a:picLocks noChangeAspect="1"/>
          </p:cNvPicPr>
          <p:nvPr userDrawn="1"/>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20520790">
            <a:off x="10917677" y="783939"/>
            <a:ext cx="1488402" cy="1488402"/>
          </a:xfrm>
          <a:prstGeom prst="rect">
            <a:avLst/>
          </a:prstGeom>
        </p:spPr>
      </p:pic>
      <p:sp>
        <p:nvSpPr>
          <p:cNvPr id="2" name="Title 1">
            <a:extLst>
              <a:ext uri="{FF2B5EF4-FFF2-40B4-BE49-F238E27FC236}">
                <a16:creationId xmlns:a16="http://schemas.microsoft.com/office/drawing/2014/main" id="{B980C5E7-B1A1-4648-89D2-17B0F1E7F5B3}"/>
              </a:ext>
            </a:extLst>
          </p:cNvPr>
          <p:cNvSpPr>
            <a:spLocks noGrp="1"/>
          </p:cNvSpPr>
          <p:nvPr>
            <p:ph type="ctrTitle" hasCustomPrompt="1"/>
          </p:nvPr>
        </p:nvSpPr>
        <p:spPr>
          <a:xfrm>
            <a:off x="2255552" y="1717040"/>
            <a:ext cx="7680896" cy="3104855"/>
          </a:xfrm>
        </p:spPr>
        <p:txBody>
          <a:bodyPr anchor="ctr">
            <a:normAutofit/>
          </a:bodyPr>
          <a:lstStyle>
            <a:lvl1pPr algn="ctr">
              <a:defRPr sz="8000">
                <a:solidFill>
                  <a:schemeClr val="bg1"/>
                </a:solidFill>
              </a:defRPr>
            </a:lvl1pPr>
          </a:lstStyle>
          <a:p>
            <a:r>
              <a:rPr lang="en-US" dirty="0"/>
              <a:t>Click to add title</a:t>
            </a:r>
          </a:p>
        </p:txBody>
      </p:sp>
    </p:spTree>
    <p:extLst>
      <p:ext uri="{BB962C8B-B14F-4D97-AF65-F5344CB8AC3E}">
        <p14:creationId xmlns:p14="http://schemas.microsoft.com/office/powerpoint/2010/main" val="384142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lvl1pPr>
              <a:defRPr>
                <a:solidFill>
                  <a:schemeClr val="bg1"/>
                </a:solidFill>
              </a:defRPr>
            </a:lvl1pPr>
          </a:lstStyle>
          <a:p>
            <a:fld id="{3133F5E9-5DAC-4C4A-9DF5-C2B87276BCC8}" type="datetimeFigureOut">
              <a:rPr lang="en-US" smtClean="0"/>
              <a:pPr/>
              <a:t>2/15/2025</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lvl1pPr>
              <a:defRPr>
                <a:solidFill>
                  <a:schemeClr val="bg1"/>
                </a:solidFill>
              </a:defRPr>
            </a:lvl1pPr>
          </a:lstStyle>
          <a:p>
            <a:fld id="{ACEC5C30-0B3A-4B13-ADDD-7C63C8AA921B}" type="slidenum">
              <a:rPr lang="en-US" smtClean="0"/>
              <a:pPr/>
              <a:t>‹#›</a:t>
            </a:fld>
            <a:endParaRPr lang="en-US" dirty="0"/>
          </a:p>
        </p:txBody>
      </p:sp>
      <p:pic>
        <p:nvPicPr>
          <p:cNvPr id="6" name="Graphic 5">
            <a:extLst>
              <a:ext uri="{FF2B5EF4-FFF2-40B4-BE49-F238E27FC236}">
                <a16:creationId xmlns:a16="http://schemas.microsoft.com/office/drawing/2014/main" id="{9AD6DC5E-041D-BC46-C97A-61F070F58A9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451125">
            <a:off x="8514237" y="-118161"/>
            <a:ext cx="3005286" cy="3005286"/>
          </a:xfrm>
          <a:prstGeom prst="rect">
            <a:avLst/>
          </a:prstGeom>
        </p:spPr>
      </p:pic>
      <p:pic>
        <p:nvPicPr>
          <p:cNvPr id="7" name="Graphic 6">
            <a:extLst>
              <a:ext uri="{FF2B5EF4-FFF2-40B4-BE49-F238E27FC236}">
                <a16:creationId xmlns:a16="http://schemas.microsoft.com/office/drawing/2014/main" id="{7E2D9652-3BE5-D545-D5CF-831649D293F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8" name="Graphic 7">
            <a:extLst>
              <a:ext uri="{FF2B5EF4-FFF2-40B4-BE49-F238E27FC236}">
                <a16:creationId xmlns:a16="http://schemas.microsoft.com/office/drawing/2014/main" id="{10993118-9FA8-8C7E-9DC8-24D57E3FDB9A}"/>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161403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2/15/2025</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1">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CC5AE48-291E-005A-A492-CE0FF1DD11C8}"/>
              </a:ext>
              <a:ext uri="{C183D7F6-B498-43B3-948B-1728B52AA6E4}">
                <adec:decorative xmlns:adec="http://schemas.microsoft.com/office/drawing/2017/decorative" val="1"/>
              </a:ext>
            </a:extLst>
          </p:cNvPr>
          <p:cNvGrpSpPr/>
          <p:nvPr userDrawn="1"/>
        </p:nvGrpSpPr>
        <p:grpSpPr>
          <a:xfrm>
            <a:off x="9009186" y="0"/>
            <a:ext cx="3668917" cy="6941127"/>
            <a:chOff x="9009186" y="0"/>
            <a:chExt cx="3668917" cy="6941127"/>
          </a:xfrm>
        </p:grpSpPr>
        <p:grpSp>
          <p:nvGrpSpPr>
            <p:cNvPr id="8" name="Group 7">
              <a:extLst>
                <a:ext uri="{FF2B5EF4-FFF2-40B4-BE49-F238E27FC236}">
                  <a16:creationId xmlns:a16="http://schemas.microsoft.com/office/drawing/2014/main" id="{A035531F-5384-C0A2-104E-55D4C00779C4}"/>
                </a:ext>
              </a:extLst>
            </p:cNvPr>
            <p:cNvGrpSpPr/>
            <p:nvPr/>
          </p:nvGrpSpPr>
          <p:grpSpPr>
            <a:xfrm>
              <a:off x="9055676" y="0"/>
              <a:ext cx="3136324" cy="6858000"/>
              <a:chOff x="9055676" y="0"/>
              <a:chExt cx="3136324" cy="6858000"/>
            </a:xfrm>
          </p:grpSpPr>
          <p:sp>
            <p:nvSpPr>
              <p:cNvPr id="10" name="Rectangle 9">
                <a:extLst>
                  <a:ext uri="{FF2B5EF4-FFF2-40B4-BE49-F238E27FC236}">
                    <a16:creationId xmlns:a16="http://schemas.microsoft.com/office/drawing/2014/main" id="{8A8AD2DB-4128-5ECA-2FB8-4020AE394BB2}"/>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396CF12-83CC-ABBC-A014-1B5592F6F505}"/>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191BC38-DFC2-6BC6-E88E-3DECF4A02153}"/>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E6A6F50-9B7A-E587-24AB-02AD9C6DE1E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4FFBEFC-4933-FBFE-2CF4-A2BD5CB8B4B8}"/>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Graphic 8" descr="Clipboard">
              <a:extLst>
                <a:ext uri="{FF2B5EF4-FFF2-40B4-BE49-F238E27FC236}">
                  <a16:creationId xmlns:a16="http://schemas.microsoft.com/office/drawing/2014/main" id="{5972380A-ABA8-B22B-B9B6-28350A684D4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09186" y="3272210"/>
              <a:ext cx="3668917" cy="3668917"/>
            </a:xfrm>
            <a:prstGeom prst="rect">
              <a:avLst/>
            </a:prstGeom>
          </p:spPr>
        </p:pic>
      </p:grpSp>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a:xfrm>
            <a:off x="515569" y="89087"/>
            <a:ext cx="8141556" cy="1591655"/>
          </a:xfrm>
        </p:spPr>
        <p:txBody>
          <a:bodyPr/>
          <a:lstStyle>
            <a:lvl1pPr>
              <a:defRPr>
                <a:solidFill>
                  <a:schemeClr val="accent5">
                    <a:lumMod val="50000"/>
                  </a:schemeClr>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a:xfrm>
            <a:off x="515569" y="1825625"/>
            <a:ext cx="8141556" cy="4351338"/>
          </a:xfrm>
        </p:spPr>
        <p:txBody>
          <a:bodyPr>
            <a:normAutofit/>
          </a:bodyPr>
          <a:lstStyle>
            <a:lvl1pPr>
              <a:spcBef>
                <a:spcPts val="1000"/>
              </a:spcBef>
              <a:defRPr sz="2400">
                <a:solidFill>
                  <a:schemeClr val="accent5">
                    <a:lumMod val="50000"/>
                  </a:schemeClr>
                </a:solidFill>
              </a:defRPr>
            </a:lvl1pPr>
            <a:lvl2pPr>
              <a:spcBef>
                <a:spcPts val="1000"/>
              </a:spcBef>
              <a:defRPr sz="2000">
                <a:solidFill>
                  <a:schemeClr val="accent5">
                    <a:lumMod val="50000"/>
                  </a:schemeClr>
                </a:solidFill>
              </a:defRPr>
            </a:lvl2pPr>
            <a:lvl3pPr>
              <a:spcBef>
                <a:spcPts val="1000"/>
              </a:spcBef>
              <a:defRPr sz="1800">
                <a:solidFill>
                  <a:schemeClr val="accent5">
                    <a:lumMod val="50000"/>
                  </a:schemeClr>
                </a:solidFill>
              </a:defRPr>
            </a:lvl3pPr>
            <a:lvl4pPr>
              <a:spcBef>
                <a:spcPts val="1000"/>
              </a:spcBef>
              <a:defRPr sz="1600">
                <a:solidFill>
                  <a:schemeClr val="accent5">
                    <a:lumMod val="50000"/>
                  </a:schemeClr>
                </a:solidFill>
              </a:defRPr>
            </a:lvl4pPr>
            <a:lvl5pPr>
              <a:spcBef>
                <a:spcPts val="1000"/>
              </a:spcBef>
              <a:defRPr sz="16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654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six icons">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2CB221D3-6315-64BB-0994-9A310350F2FF}"/>
              </a:ext>
              <a:ext uri="{C183D7F6-B498-43B3-948B-1728B52AA6E4}">
                <adec:decorative xmlns:adec="http://schemas.microsoft.com/office/drawing/2017/decorative" val="1"/>
              </a:ext>
            </a:extLst>
          </p:cNvPr>
          <p:cNvSpPr/>
          <p:nvPr userDrawn="1"/>
        </p:nvSpPr>
        <p:spPr>
          <a:xfrm>
            <a:off x="521282" y="1768455"/>
            <a:ext cx="2268675" cy="201583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2E21FEC0-BE16-4B46-6696-739A3956C0E0}"/>
              </a:ext>
              <a:ext uri="{C183D7F6-B498-43B3-948B-1728B52AA6E4}">
                <adec:decorative xmlns:adec="http://schemas.microsoft.com/office/drawing/2017/decorative" val="1"/>
              </a:ext>
            </a:extLst>
          </p:cNvPr>
          <p:cNvSpPr/>
          <p:nvPr userDrawn="1"/>
        </p:nvSpPr>
        <p:spPr>
          <a:xfrm>
            <a:off x="521282" y="4307031"/>
            <a:ext cx="2268675" cy="201583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9F97669-2546-AA5C-3BA3-6ECB25C5FE7D}"/>
              </a:ext>
              <a:ext uri="{C183D7F6-B498-43B3-948B-1728B52AA6E4}">
                <adec:decorative xmlns:adec="http://schemas.microsoft.com/office/drawing/2017/decorative" val="1"/>
              </a:ext>
            </a:extLst>
          </p:cNvPr>
          <p:cNvSpPr/>
          <p:nvPr userDrawn="1"/>
        </p:nvSpPr>
        <p:spPr>
          <a:xfrm>
            <a:off x="3472299" y="1768455"/>
            <a:ext cx="2268675" cy="20158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00EFA880-FC7C-5A7B-D5ED-2E2C5BFF7EB4}"/>
              </a:ext>
              <a:ext uri="{C183D7F6-B498-43B3-948B-1728B52AA6E4}">
                <adec:decorative xmlns:adec="http://schemas.microsoft.com/office/drawing/2017/decorative" val="1"/>
              </a:ext>
            </a:extLst>
          </p:cNvPr>
          <p:cNvSpPr/>
          <p:nvPr userDrawn="1"/>
        </p:nvSpPr>
        <p:spPr>
          <a:xfrm>
            <a:off x="3472299" y="4307031"/>
            <a:ext cx="2268675" cy="201583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Rounded Corners 22">
            <a:extLst>
              <a:ext uri="{FF2B5EF4-FFF2-40B4-BE49-F238E27FC236}">
                <a16:creationId xmlns:a16="http://schemas.microsoft.com/office/drawing/2014/main" id="{6F00A563-A25F-1EBD-4EEE-4C710E8EF50D}"/>
              </a:ext>
              <a:ext uri="{C183D7F6-B498-43B3-948B-1728B52AA6E4}">
                <adec:decorative xmlns:adec="http://schemas.microsoft.com/office/drawing/2017/decorative" val="1"/>
              </a:ext>
            </a:extLst>
          </p:cNvPr>
          <p:cNvSpPr/>
          <p:nvPr userDrawn="1"/>
        </p:nvSpPr>
        <p:spPr>
          <a:xfrm>
            <a:off x="6419113" y="1768455"/>
            <a:ext cx="2268675" cy="201583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Rounded Corners 24">
            <a:extLst>
              <a:ext uri="{FF2B5EF4-FFF2-40B4-BE49-F238E27FC236}">
                <a16:creationId xmlns:a16="http://schemas.microsoft.com/office/drawing/2014/main" id="{180689EF-32EC-1547-75CA-66B971009249}"/>
              </a:ext>
              <a:ext uri="{C183D7F6-B498-43B3-948B-1728B52AA6E4}">
                <adec:decorative xmlns:adec="http://schemas.microsoft.com/office/drawing/2017/decorative" val="1"/>
              </a:ext>
            </a:extLst>
          </p:cNvPr>
          <p:cNvSpPr/>
          <p:nvPr userDrawn="1"/>
        </p:nvSpPr>
        <p:spPr>
          <a:xfrm>
            <a:off x="6419113" y="4307031"/>
            <a:ext cx="2268675" cy="201583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AAE108-9C7F-4CDC-AD71-B576580A199F}"/>
              </a:ext>
            </a:extLst>
          </p:cNvPr>
          <p:cNvSpPr>
            <a:spLocks noGrp="1"/>
          </p:cNvSpPr>
          <p:nvPr>
            <p:ph type="title" hasCustomPrompt="1"/>
          </p:nvPr>
        </p:nvSpPr>
        <p:spPr>
          <a:xfrm>
            <a:off x="515569" y="70382"/>
            <a:ext cx="8179441" cy="881277"/>
          </a:xfrm>
        </p:spPr>
        <p:txBody>
          <a:bodyPr anchor="ctr"/>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p:ph type="body" sz="quarter" idx="10" hasCustomPrompt="1"/>
          </p:nvPr>
        </p:nvSpPr>
        <p:spPr>
          <a:xfrm>
            <a:off x="516671" y="1009650"/>
            <a:ext cx="8178363" cy="642938"/>
          </a:xfrm>
        </p:spPr>
        <p:txBody>
          <a:bodyPr tIns="0">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3" name="Picture Placeholder 52">
            <a:extLst>
              <a:ext uri="{FF2B5EF4-FFF2-40B4-BE49-F238E27FC236}">
                <a16:creationId xmlns:a16="http://schemas.microsoft.com/office/drawing/2014/main" id="{80A2B642-BF0F-0152-908D-0464DA28435E}"/>
              </a:ext>
            </a:extLst>
          </p:cNvPr>
          <p:cNvSpPr>
            <a:spLocks noGrp="1"/>
          </p:cNvSpPr>
          <p:nvPr>
            <p:ph type="pic" sz="quarter" idx="17"/>
          </p:nvPr>
        </p:nvSpPr>
        <p:spPr>
          <a:xfrm>
            <a:off x="1198419"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5" name="Text Placeholder 43">
            <a:extLst>
              <a:ext uri="{FF2B5EF4-FFF2-40B4-BE49-F238E27FC236}">
                <a16:creationId xmlns:a16="http://schemas.microsoft.com/office/drawing/2014/main" id="{9DD84C2B-121B-74A9-6362-C8FCD9883B65}"/>
              </a:ext>
            </a:extLst>
          </p:cNvPr>
          <p:cNvSpPr>
            <a:spLocks noGrp="1"/>
          </p:cNvSpPr>
          <p:nvPr>
            <p:ph type="body" sz="quarter" idx="11" hasCustomPrompt="1"/>
          </p:nvPr>
        </p:nvSpPr>
        <p:spPr>
          <a:xfrm>
            <a:off x="596697"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6" name="Picture Placeholder 52">
            <a:extLst>
              <a:ext uri="{FF2B5EF4-FFF2-40B4-BE49-F238E27FC236}">
                <a16:creationId xmlns:a16="http://schemas.microsoft.com/office/drawing/2014/main" id="{3A65400F-DB0C-BEC6-A442-2D18C0552B64}"/>
              </a:ext>
            </a:extLst>
          </p:cNvPr>
          <p:cNvSpPr>
            <a:spLocks noGrp="1"/>
          </p:cNvSpPr>
          <p:nvPr>
            <p:ph type="pic" sz="quarter" idx="20"/>
          </p:nvPr>
        </p:nvSpPr>
        <p:spPr>
          <a:xfrm>
            <a:off x="1198419" y="485928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9" name="Text Placeholder 43">
            <a:extLst>
              <a:ext uri="{FF2B5EF4-FFF2-40B4-BE49-F238E27FC236}">
                <a16:creationId xmlns:a16="http://schemas.microsoft.com/office/drawing/2014/main" id="{C694B856-BF94-9E12-F3B8-EBCE53FC1F09}"/>
              </a:ext>
            </a:extLst>
          </p:cNvPr>
          <p:cNvSpPr>
            <a:spLocks noGrp="1"/>
          </p:cNvSpPr>
          <p:nvPr>
            <p:ph type="body" sz="quarter" idx="14" hasCustomPrompt="1"/>
          </p:nvPr>
        </p:nvSpPr>
        <p:spPr>
          <a:xfrm>
            <a:off x="596697"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4" name="Picture Placeholder 52">
            <a:extLst>
              <a:ext uri="{FF2B5EF4-FFF2-40B4-BE49-F238E27FC236}">
                <a16:creationId xmlns:a16="http://schemas.microsoft.com/office/drawing/2014/main" id="{B05003ED-97CA-ACC0-EAFF-B6BE36F44992}"/>
              </a:ext>
            </a:extLst>
          </p:cNvPr>
          <p:cNvSpPr>
            <a:spLocks noGrp="1"/>
          </p:cNvSpPr>
          <p:nvPr>
            <p:ph type="pic" sz="quarter" idx="18"/>
          </p:nvPr>
        </p:nvSpPr>
        <p:spPr>
          <a:xfrm>
            <a:off x="4149436"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7" name="Text Placeholder 43">
            <a:extLst>
              <a:ext uri="{FF2B5EF4-FFF2-40B4-BE49-F238E27FC236}">
                <a16:creationId xmlns:a16="http://schemas.microsoft.com/office/drawing/2014/main" id="{85552608-9B21-48D9-05EC-9559CD847E17}"/>
              </a:ext>
            </a:extLst>
          </p:cNvPr>
          <p:cNvSpPr>
            <a:spLocks noGrp="1"/>
          </p:cNvSpPr>
          <p:nvPr>
            <p:ph type="body" sz="quarter" idx="12" hasCustomPrompt="1"/>
          </p:nvPr>
        </p:nvSpPr>
        <p:spPr>
          <a:xfrm>
            <a:off x="3547714"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7" name="Picture Placeholder 52">
            <a:extLst>
              <a:ext uri="{FF2B5EF4-FFF2-40B4-BE49-F238E27FC236}">
                <a16:creationId xmlns:a16="http://schemas.microsoft.com/office/drawing/2014/main" id="{8D142141-5EFE-AE92-887C-AF7122E3AAF3}"/>
              </a:ext>
            </a:extLst>
          </p:cNvPr>
          <p:cNvSpPr>
            <a:spLocks noGrp="1"/>
          </p:cNvSpPr>
          <p:nvPr>
            <p:ph type="pic" sz="quarter" idx="21"/>
          </p:nvPr>
        </p:nvSpPr>
        <p:spPr>
          <a:xfrm>
            <a:off x="4149436" y="4839013"/>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grpSp>
        <p:nvGrpSpPr>
          <p:cNvPr id="27" name="Group 26">
            <a:extLst>
              <a:ext uri="{FF2B5EF4-FFF2-40B4-BE49-F238E27FC236}">
                <a16:creationId xmlns:a16="http://schemas.microsoft.com/office/drawing/2014/main" id="{30989C3E-1EBE-7D4C-FCBD-42592FD9FA96}"/>
              </a:ext>
              <a:ext uri="{C183D7F6-B498-43B3-948B-1728B52AA6E4}">
                <adec:decorative xmlns:adec="http://schemas.microsoft.com/office/drawing/2017/decorative" val="1"/>
              </a:ext>
            </a:extLst>
          </p:cNvPr>
          <p:cNvGrpSpPr/>
          <p:nvPr userDrawn="1"/>
        </p:nvGrpSpPr>
        <p:grpSpPr>
          <a:xfrm>
            <a:off x="9055676" y="0"/>
            <a:ext cx="3136324" cy="7050231"/>
            <a:chOff x="9055676" y="0"/>
            <a:chExt cx="3136324" cy="7050231"/>
          </a:xfrm>
        </p:grpSpPr>
        <p:grpSp>
          <p:nvGrpSpPr>
            <p:cNvPr id="28" name="Group 27">
              <a:extLst>
                <a:ext uri="{FF2B5EF4-FFF2-40B4-BE49-F238E27FC236}">
                  <a16:creationId xmlns:a16="http://schemas.microsoft.com/office/drawing/2014/main" id="{5F3D21E8-C54B-81FE-7C29-5B1A46C3A5AF}"/>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9" name="Graphic 28" descr="Shirt">
              <a:extLst>
                <a:ext uri="{FF2B5EF4-FFF2-40B4-BE49-F238E27FC236}">
                  <a16:creationId xmlns:a16="http://schemas.microsoft.com/office/drawing/2014/main" id="{BC5B449E-18C8-C275-1DFE-E844A32CDD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887424">
              <a:off x="9541289" y="4083626"/>
              <a:ext cx="1951759" cy="1951759"/>
            </a:xfrm>
            <a:prstGeom prst="rect">
              <a:avLst/>
            </a:prstGeom>
          </p:spPr>
        </p:pic>
        <p:pic>
          <p:nvPicPr>
            <p:cNvPr id="30" name="Graphic 29" descr="Glasses">
              <a:extLst>
                <a:ext uri="{FF2B5EF4-FFF2-40B4-BE49-F238E27FC236}">
                  <a16:creationId xmlns:a16="http://schemas.microsoft.com/office/drawing/2014/main" id="{51B54DB6-8A66-FB28-BE2A-B71834A790F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795024">
              <a:off x="11018693" y="3451676"/>
              <a:ext cx="1034563" cy="1034563"/>
            </a:xfrm>
            <a:prstGeom prst="rect">
              <a:avLst/>
            </a:prstGeom>
          </p:spPr>
        </p:pic>
        <p:pic>
          <p:nvPicPr>
            <p:cNvPr id="31" name="Graphic 30" descr="Boot">
              <a:extLst>
                <a:ext uri="{FF2B5EF4-FFF2-40B4-BE49-F238E27FC236}">
                  <a16:creationId xmlns:a16="http://schemas.microsoft.com/office/drawing/2014/main" id="{7B73F953-B9B8-795D-40E4-2AEB8A19B94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697835" y="5595504"/>
              <a:ext cx="1454727" cy="1454727"/>
            </a:xfrm>
            <a:prstGeom prst="rect">
              <a:avLst/>
            </a:prstGeom>
          </p:spPr>
        </p:pic>
      </p:grpSp>
      <p:sp>
        <p:nvSpPr>
          <p:cNvPr id="50" name="Text Placeholder 43">
            <a:extLst>
              <a:ext uri="{FF2B5EF4-FFF2-40B4-BE49-F238E27FC236}">
                <a16:creationId xmlns:a16="http://schemas.microsoft.com/office/drawing/2014/main" id="{89CADEAF-D65D-8FD4-E1A9-B043A2E2E9C2}"/>
              </a:ext>
            </a:extLst>
          </p:cNvPr>
          <p:cNvSpPr>
            <a:spLocks noGrp="1"/>
          </p:cNvSpPr>
          <p:nvPr>
            <p:ph type="body" sz="quarter" idx="15" hasCustomPrompt="1"/>
          </p:nvPr>
        </p:nvSpPr>
        <p:spPr>
          <a:xfrm>
            <a:off x="3547714"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5" name="Picture Placeholder 52">
            <a:extLst>
              <a:ext uri="{FF2B5EF4-FFF2-40B4-BE49-F238E27FC236}">
                <a16:creationId xmlns:a16="http://schemas.microsoft.com/office/drawing/2014/main" id="{0E1FE068-5CF8-7613-0B65-6B6E32D045F6}"/>
              </a:ext>
            </a:extLst>
          </p:cNvPr>
          <p:cNvSpPr>
            <a:spLocks noGrp="1"/>
          </p:cNvSpPr>
          <p:nvPr>
            <p:ph type="pic" sz="quarter" idx="19"/>
          </p:nvPr>
        </p:nvSpPr>
        <p:spPr>
          <a:xfrm>
            <a:off x="7096250"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8" name="Text Placeholder 43">
            <a:extLst>
              <a:ext uri="{FF2B5EF4-FFF2-40B4-BE49-F238E27FC236}">
                <a16:creationId xmlns:a16="http://schemas.microsoft.com/office/drawing/2014/main" id="{DC3427CE-8A56-70FC-A3A0-4BD14DB8F5CA}"/>
              </a:ext>
            </a:extLst>
          </p:cNvPr>
          <p:cNvSpPr>
            <a:spLocks noGrp="1"/>
          </p:cNvSpPr>
          <p:nvPr>
            <p:ph type="body" sz="quarter" idx="13" hasCustomPrompt="1"/>
          </p:nvPr>
        </p:nvSpPr>
        <p:spPr>
          <a:xfrm>
            <a:off x="6494528"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8" name="Picture Placeholder 52">
            <a:extLst>
              <a:ext uri="{FF2B5EF4-FFF2-40B4-BE49-F238E27FC236}">
                <a16:creationId xmlns:a16="http://schemas.microsoft.com/office/drawing/2014/main" id="{12A64211-5E0E-089E-6F73-1A27AC2862C1}"/>
              </a:ext>
            </a:extLst>
          </p:cNvPr>
          <p:cNvSpPr>
            <a:spLocks noGrp="1"/>
          </p:cNvSpPr>
          <p:nvPr>
            <p:ph type="pic" sz="quarter" idx="22"/>
          </p:nvPr>
        </p:nvSpPr>
        <p:spPr>
          <a:xfrm>
            <a:off x="7096250" y="4839013"/>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51" name="Text Placeholder 43">
            <a:extLst>
              <a:ext uri="{FF2B5EF4-FFF2-40B4-BE49-F238E27FC236}">
                <a16:creationId xmlns:a16="http://schemas.microsoft.com/office/drawing/2014/main" id="{8ABDFD1A-A7F6-884E-E136-539ECF00ECE9}"/>
              </a:ext>
            </a:extLst>
          </p:cNvPr>
          <p:cNvSpPr>
            <a:spLocks noGrp="1"/>
          </p:cNvSpPr>
          <p:nvPr>
            <p:ph type="body" sz="quarter" idx="16" hasCustomPrompt="1"/>
          </p:nvPr>
        </p:nvSpPr>
        <p:spPr>
          <a:xfrm>
            <a:off x="6494528"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Tree>
    <p:extLst>
      <p:ext uri="{BB962C8B-B14F-4D97-AF65-F5344CB8AC3E}">
        <p14:creationId xmlns:p14="http://schemas.microsoft.com/office/powerpoint/2010/main" val="309884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516671" y="1209039"/>
            <a:ext cx="817836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9" y="1608089"/>
            <a:ext cx="7216430"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Graphic 5">
            <a:extLst>
              <a:ext uri="{FF2B5EF4-FFF2-40B4-BE49-F238E27FC236}">
                <a16:creationId xmlns:a16="http://schemas.microsoft.com/office/drawing/2014/main" id="{EFD58403-87BD-C72A-405B-69365E022C0E}"/>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5114" r="15244"/>
          <a:stretch/>
        </p:blipFill>
        <p:spPr>
          <a:xfrm>
            <a:off x="9486900" y="2973678"/>
            <a:ext cx="2705100" cy="3884322"/>
          </a:xfrm>
          <a:prstGeom prst="rect">
            <a:avLst/>
          </a:prstGeom>
        </p:spPr>
      </p:pic>
    </p:spTree>
    <p:extLst>
      <p:ext uri="{BB962C8B-B14F-4D97-AF65-F5344CB8AC3E}">
        <p14:creationId xmlns:p14="http://schemas.microsoft.com/office/powerpoint/2010/main" val="499581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516671" y="1209039"/>
            <a:ext cx="817836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9" y="1608089"/>
            <a:ext cx="7216430"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6CD37FEF-9445-6BCC-841A-0673D966F2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7048" r="19552"/>
          <a:stretch/>
        </p:blipFill>
        <p:spPr>
          <a:xfrm>
            <a:off x="9486899" y="2591331"/>
            <a:ext cx="2705101" cy="4266669"/>
          </a:xfrm>
          <a:prstGeom prst="rect">
            <a:avLst/>
          </a:prstGeom>
        </p:spPr>
      </p:pic>
    </p:spTree>
    <p:extLst>
      <p:ext uri="{BB962C8B-B14F-4D97-AF65-F5344CB8AC3E}">
        <p14:creationId xmlns:p14="http://schemas.microsoft.com/office/powerpoint/2010/main" val="2015519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3">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flipH="1">
            <a:off x="0"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3437665"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3438768" y="1209039"/>
            <a:ext cx="393301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3437665" y="1608089"/>
            <a:ext cx="3933614"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6CD37FEF-9445-6BCC-841A-0673D966F2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7048" r="19552"/>
          <a:stretch/>
        </p:blipFill>
        <p:spPr>
          <a:xfrm>
            <a:off x="0" y="2591331"/>
            <a:ext cx="2705101" cy="4266669"/>
          </a:xfrm>
          <a:prstGeom prst="rect">
            <a:avLst/>
          </a:prstGeom>
        </p:spPr>
      </p:pic>
      <p:sp>
        <p:nvSpPr>
          <p:cNvPr id="4" name="Text Placeholder 43">
            <a:extLst>
              <a:ext uri="{FF2B5EF4-FFF2-40B4-BE49-F238E27FC236}">
                <a16:creationId xmlns:a16="http://schemas.microsoft.com/office/drawing/2014/main" id="{A161B53F-A441-96B8-2517-F699FD4957D6}"/>
              </a:ext>
            </a:extLst>
          </p:cNvPr>
          <p:cNvSpPr>
            <a:spLocks noGrp="1"/>
          </p:cNvSpPr>
          <p:nvPr>
            <p:ph type="body" sz="quarter" idx="12" hasCustomPrompt="1"/>
          </p:nvPr>
        </p:nvSpPr>
        <p:spPr>
          <a:xfrm>
            <a:off x="7684093" y="1209039"/>
            <a:ext cx="393301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6" name="Content Placeholder 4">
            <a:extLst>
              <a:ext uri="{FF2B5EF4-FFF2-40B4-BE49-F238E27FC236}">
                <a16:creationId xmlns:a16="http://schemas.microsoft.com/office/drawing/2014/main" id="{0376168A-A686-C74E-2BEA-2454CA40BE9B}"/>
              </a:ext>
            </a:extLst>
          </p:cNvPr>
          <p:cNvSpPr>
            <a:spLocks noGrp="1"/>
          </p:cNvSpPr>
          <p:nvPr>
            <p:ph sz="quarter" idx="13"/>
          </p:nvPr>
        </p:nvSpPr>
        <p:spPr>
          <a:xfrm>
            <a:off x="7682940" y="1608089"/>
            <a:ext cx="3933614"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5227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8" y="1388539"/>
            <a:ext cx="8179441" cy="4270581"/>
          </a:xfrm>
        </p:spPr>
        <p:txBody>
          <a:bodyPr>
            <a:normAutofit/>
          </a:bodyPr>
          <a:lstStyle>
            <a:lvl1pPr>
              <a:spcBef>
                <a:spcPts val="2400"/>
              </a:spcBef>
              <a:defRPr sz="16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A0218DA4-ABFB-5090-45B6-A58A756085B1}"/>
              </a:ext>
            </a:extLst>
          </p:cNvPr>
          <p:cNvSpPr>
            <a:spLocks noGrp="1"/>
          </p:cNvSpPr>
          <p:nvPr>
            <p:ph type="body" sz="quarter" idx="12" hasCustomPrompt="1"/>
          </p:nvPr>
        </p:nvSpPr>
        <p:spPr>
          <a:xfrm>
            <a:off x="515297" y="5872163"/>
            <a:ext cx="8179441" cy="569912"/>
          </a:xfrm>
        </p:spPr>
        <p:txBody>
          <a:bodyPr anchor="ctr">
            <a:noAutofit/>
          </a:bodyPr>
          <a:lstStyle>
            <a:lvl1pPr marL="0" indent="0">
              <a:buNone/>
              <a:defRPr sz="1600">
                <a:solidFill>
                  <a:schemeClr val="accent2"/>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Click to add text</a:t>
            </a:r>
          </a:p>
        </p:txBody>
      </p:sp>
      <p:pic>
        <p:nvPicPr>
          <p:cNvPr id="9" name="Graphic 8">
            <a:extLst>
              <a:ext uri="{FF2B5EF4-FFF2-40B4-BE49-F238E27FC236}">
                <a16:creationId xmlns:a16="http://schemas.microsoft.com/office/drawing/2014/main" id="{973B7EE0-028A-E52A-CBF1-C27B481691E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50534" y="4155643"/>
            <a:ext cx="2798617" cy="2798617"/>
          </a:xfrm>
          <a:prstGeom prst="rect">
            <a:avLst/>
          </a:prstGeom>
        </p:spPr>
      </p:pic>
    </p:spTree>
    <p:extLst>
      <p:ext uri="{BB962C8B-B14F-4D97-AF65-F5344CB8AC3E}">
        <p14:creationId xmlns:p14="http://schemas.microsoft.com/office/powerpoint/2010/main" val="88426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4">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flipH="1">
            <a:off x="0"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3407838"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3407836" y="1388539"/>
            <a:ext cx="3931920" cy="4270581"/>
          </a:xfrm>
        </p:spPr>
        <p:txBody>
          <a:bodyPr>
            <a:normAutofit/>
          </a:bodyPr>
          <a:lstStyle>
            <a:lvl1pPr>
              <a:spcBef>
                <a:spcPts val="2400"/>
              </a:spcBef>
              <a:defRPr sz="15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A0218DA4-ABFB-5090-45B6-A58A756085B1}"/>
              </a:ext>
            </a:extLst>
          </p:cNvPr>
          <p:cNvSpPr>
            <a:spLocks noGrp="1"/>
          </p:cNvSpPr>
          <p:nvPr>
            <p:ph type="body" sz="quarter" idx="12" hasCustomPrompt="1"/>
          </p:nvPr>
        </p:nvSpPr>
        <p:spPr>
          <a:xfrm>
            <a:off x="3407566" y="5872163"/>
            <a:ext cx="8179441" cy="569912"/>
          </a:xfrm>
        </p:spPr>
        <p:txBody>
          <a:bodyPr anchor="ctr">
            <a:noAutofit/>
          </a:bodyPr>
          <a:lstStyle>
            <a:lvl1pPr marL="0" indent="0">
              <a:buNone/>
              <a:defRPr sz="1100">
                <a:solidFill>
                  <a:schemeClr val="accent2"/>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Click to add text</a:t>
            </a:r>
          </a:p>
        </p:txBody>
      </p:sp>
      <p:pic>
        <p:nvPicPr>
          <p:cNvPr id="9" name="Graphic 8">
            <a:extLst>
              <a:ext uri="{FF2B5EF4-FFF2-40B4-BE49-F238E27FC236}">
                <a16:creationId xmlns:a16="http://schemas.microsoft.com/office/drawing/2014/main" id="{973B7EE0-028A-E52A-CBF1-C27B481691E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184" y="4160982"/>
            <a:ext cx="2798617" cy="2798617"/>
          </a:xfrm>
          <a:prstGeom prst="rect">
            <a:avLst/>
          </a:prstGeom>
        </p:spPr>
      </p:pic>
      <p:sp>
        <p:nvSpPr>
          <p:cNvPr id="3" name="Content Placeholder 4">
            <a:extLst>
              <a:ext uri="{FF2B5EF4-FFF2-40B4-BE49-F238E27FC236}">
                <a16:creationId xmlns:a16="http://schemas.microsoft.com/office/drawing/2014/main" id="{EAF187D7-672C-D333-D844-B39166C78DBE}"/>
              </a:ext>
            </a:extLst>
          </p:cNvPr>
          <p:cNvSpPr>
            <a:spLocks noGrp="1"/>
          </p:cNvSpPr>
          <p:nvPr>
            <p:ph sz="quarter" idx="13"/>
          </p:nvPr>
        </p:nvSpPr>
        <p:spPr>
          <a:xfrm>
            <a:off x="7655087" y="1388538"/>
            <a:ext cx="3931920" cy="4270581"/>
          </a:xfrm>
        </p:spPr>
        <p:txBody>
          <a:bodyPr>
            <a:normAutofit/>
          </a:bodyPr>
          <a:lstStyle>
            <a:lvl1pPr>
              <a:spcBef>
                <a:spcPts val="2400"/>
              </a:spcBef>
              <a:defRPr sz="15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7739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8" y="1388539"/>
            <a:ext cx="8179441" cy="4270581"/>
          </a:xfrm>
        </p:spPr>
        <p:txBody>
          <a:bodyPr>
            <a:normAutofit/>
          </a:bodyPr>
          <a:lstStyle>
            <a:lvl1pPr>
              <a:spcBef>
                <a:spcPts val="2400"/>
              </a:spcBef>
              <a:defRPr sz="16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878DBAE8-C7DA-C1F5-0391-B8524E20A25D}"/>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6315" r="14689" b="1201"/>
          <a:stretch/>
        </p:blipFill>
        <p:spPr>
          <a:xfrm flipH="1">
            <a:off x="9507682" y="3014205"/>
            <a:ext cx="2684315" cy="3843795"/>
          </a:xfrm>
          <a:prstGeom prst="rect">
            <a:avLst/>
          </a:prstGeom>
        </p:spPr>
      </p:pic>
    </p:spTree>
    <p:extLst>
      <p:ext uri="{BB962C8B-B14F-4D97-AF65-F5344CB8AC3E}">
        <p14:creationId xmlns:p14="http://schemas.microsoft.com/office/powerpoint/2010/main" val="2746024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2/15/2025</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6" r:id="rId6"/>
    <p:sldLayoutId id="2147483663" r:id="rId7"/>
    <p:sldLayoutId id="2147483667" r:id="rId8"/>
    <p:sldLayoutId id="2147483664" r:id="rId9"/>
    <p:sldLayoutId id="2147483665" r:id="rId10"/>
    <p:sldLayoutId id="2147483654" r:id="rId11"/>
    <p:sldLayoutId id="2147483655" r:id="rId12"/>
  </p:sldLayoutIdLst>
  <p:txStyles>
    <p:titleStyle>
      <a:lvl1pPr algn="l" defTabSz="914400" rtl="0" eaLnBrk="1" latinLnBrk="0" hangingPunct="1">
        <a:lnSpc>
          <a:spcPct val="90000"/>
        </a:lnSpc>
        <a:spcBef>
          <a:spcPct val="0"/>
        </a:spcBef>
        <a:buNone/>
        <a:defRPr sz="4400" kern="1200">
          <a:solidFill>
            <a:schemeClr val="accent5">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notesSlide" Target="../notesSlides/notesSlide3.xml" /><Relationship Id="rId1" Type="http://schemas.openxmlformats.org/officeDocument/2006/relationships/slideLayout" Target="../slideLayouts/slideLayout4.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 /><Relationship Id="rId7" Type="http://schemas.microsoft.com/office/2007/relationships/diagramDrawing" Target="../diagrams/drawing2.xml" /><Relationship Id="rId2" Type="http://schemas.openxmlformats.org/officeDocument/2006/relationships/notesSlide" Target="../notesSlides/notesSlide4.xml" /><Relationship Id="rId1" Type="http://schemas.openxmlformats.org/officeDocument/2006/relationships/slideLayout" Target="../slideLayouts/slideLayout5.xml" /><Relationship Id="rId6" Type="http://schemas.openxmlformats.org/officeDocument/2006/relationships/diagramColors" Target="../diagrams/colors2.xml" /><Relationship Id="rId5" Type="http://schemas.openxmlformats.org/officeDocument/2006/relationships/diagramQuickStyle" Target="../diagrams/quickStyle2.xml" /><Relationship Id="rId4" Type="http://schemas.openxmlformats.org/officeDocument/2006/relationships/diagramLayout" Target="../diagrams/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9.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0.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7C7687B-630E-73B0-D12D-839A252BDBEA}"/>
              </a:ext>
            </a:extLst>
          </p:cNvPr>
          <p:cNvSpPr>
            <a:spLocks noGrp="1"/>
          </p:cNvSpPr>
          <p:nvPr>
            <p:ph type="ctrTitle"/>
          </p:nvPr>
        </p:nvSpPr>
        <p:spPr>
          <a:xfrm>
            <a:off x="220980" y="1985305"/>
            <a:ext cx="12428220" cy="2887389"/>
          </a:xfrm>
        </p:spPr>
        <p:txBody>
          <a:bodyPr>
            <a:normAutofit fontScale="90000"/>
          </a:bodyPr>
          <a:lstStyle/>
          <a:p>
            <a:r>
              <a:rPr lang="en-US" b="1" dirty="0">
                <a:solidFill>
                  <a:srgbClr val="FFC000"/>
                </a:solidFill>
                <a:effectLst>
                  <a:outerShdw blurRad="38100" dist="38100" dir="2700000" algn="tl">
                    <a:srgbClr val="000000">
                      <a:alpha val="43137"/>
                    </a:srgbClr>
                  </a:outerShdw>
                </a:effectLst>
              </a:rPr>
              <a:t>Prodigiosin </a:t>
            </a:r>
            <a:br>
              <a:rPr lang="en-US" b="1" dirty="0">
                <a:solidFill>
                  <a:srgbClr val="FFC000"/>
                </a:solidFill>
                <a:effectLst>
                  <a:outerShdw blurRad="38100" dist="38100" dir="2700000" algn="tl">
                    <a:srgbClr val="000000">
                      <a:alpha val="43137"/>
                    </a:srgbClr>
                  </a:outerShdw>
                </a:effectLst>
              </a:rPr>
            </a:br>
            <a:r>
              <a:rPr lang="en-US" b="1" dirty="0">
                <a:solidFill>
                  <a:srgbClr val="FFC000"/>
                </a:solidFill>
                <a:effectLst>
                  <a:outerShdw blurRad="38100" dist="38100" dir="2700000" algn="tl">
                    <a:srgbClr val="000000">
                      <a:alpha val="43137"/>
                    </a:srgbClr>
                  </a:outerShdw>
                </a:effectLst>
              </a:rPr>
              <a:t>Extraction &amp; Antibacterial Activity</a:t>
            </a:r>
            <a:endParaRPr lang="en-US" b="1" i="1" dirty="0">
              <a:solidFill>
                <a:srgbClr val="FFC000"/>
              </a:solidFill>
              <a:effectLst>
                <a:outerShdw blurRad="38100" dist="38100" dir="2700000" algn="tl">
                  <a:srgbClr val="000000">
                    <a:alpha val="43137"/>
                  </a:srgbClr>
                </a:outerShdw>
              </a:effectLst>
            </a:endParaRPr>
          </a:p>
        </p:txBody>
      </p:sp>
      <p:sp>
        <p:nvSpPr>
          <p:cNvPr id="6" name="Subtitle 5">
            <a:extLst>
              <a:ext uri="{FF2B5EF4-FFF2-40B4-BE49-F238E27FC236}">
                <a16:creationId xmlns:a16="http://schemas.microsoft.com/office/drawing/2014/main" id="{42D1C1E9-19F7-AE99-162C-C268D9BACB5C}"/>
              </a:ext>
            </a:extLst>
          </p:cNvPr>
          <p:cNvSpPr>
            <a:spLocks noGrp="1"/>
          </p:cNvSpPr>
          <p:nvPr>
            <p:ph type="subTitle" idx="1"/>
          </p:nvPr>
        </p:nvSpPr>
        <p:spPr>
          <a:xfrm>
            <a:off x="5654040" y="5202238"/>
            <a:ext cx="7221166" cy="1655762"/>
          </a:xfrm>
        </p:spPr>
        <p:txBody>
          <a:bodyPr/>
          <a:lstStyle/>
          <a:p>
            <a:r>
              <a:rPr lang="en-US" dirty="0">
                <a:solidFill>
                  <a:schemeClr val="accent6">
                    <a:lumMod val="60000"/>
                    <a:lumOff val="40000"/>
                  </a:schemeClr>
                </a:solidFill>
              </a:rPr>
              <a:t>Presented by </a:t>
            </a:r>
          </a:p>
          <a:p>
            <a:r>
              <a:rPr lang="en-US" dirty="0">
                <a:solidFill>
                  <a:schemeClr val="accent6">
                    <a:lumMod val="60000"/>
                    <a:lumOff val="40000"/>
                  </a:schemeClr>
                </a:solidFill>
              </a:rPr>
              <a:t>Proof. dr. ikram abbas Aboud</a:t>
            </a:r>
          </a:p>
          <a:p>
            <a:r>
              <a:rPr lang="en-US" dirty="0">
                <a:solidFill>
                  <a:schemeClr val="accent6">
                    <a:lumMod val="60000"/>
                    <a:lumOff val="40000"/>
                  </a:schemeClr>
                </a:solidFill>
              </a:rPr>
              <a:t>Lecturer .dr. roua jassim Mohammed</a:t>
            </a:r>
          </a:p>
        </p:txBody>
      </p:sp>
    </p:spTree>
    <p:extLst>
      <p:ext uri="{BB962C8B-B14F-4D97-AF65-F5344CB8AC3E}">
        <p14:creationId xmlns:p14="http://schemas.microsoft.com/office/powerpoint/2010/main" val="400285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17B4-3936-D846-3C51-99B816EEF41B}"/>
              </a:ext>
            </a:extLst>
          </p:cNvPr>
          <p:cNvSpPr>
            <a:spLocks noGrp="1"/>
          </p:cNvSpPr>
          <p:nvPr>
            <p:ph type="title"/>
          </p:nvPr>
        </p:nvSpPr>
        <p:spPr>
          <a:xfrm>
            <a:off x="515569" y="89087"/>
            <a:ext cx="8141556" cy="1591655"/>
          </a:xfrm>
        </p:spPr>
        <p:txBody>
          <a:bodyPr/>
          <a:lstStyle/>
          <a:p>
            <a:r>
              <a:rPr lang="en-US" b="1" dirty="0">
                <a:solidFill>
                  <a:srgbClr val="FFC000"/>
                </a:solidFill>
              </a:rPr>
              <a:t>Introduction </a:t>
            </a:r>
          </a:p>
        </p:txBody>
      </p:sp>
      <p:sp>
        <p:nvSpPr>
          <p:cNvPr id="3" name="Content Placeholder 2">
            <a:extLst>
              <a:ext uri="{FF2B5EF4-FFF2-40B4-BE49-F238E27FC236}">
                <a16:creationId xmlns:a16="http://schemas.microsoft.com/office/drawing/2014/main" id="{71021A03-D008-4BA4-ACC7-3E4A42E079BE}"/>
              </a:ext>
            </a:extLst>
          </p:cNvPr>
          <p:cNvSpPr>
            <a:spLocks noGrp="1"/>
          </p:cNvSpPr>
          <p:nvPr>
            <p:ph idx="1"/>
          </p:nvPr>
        </p:nvSpPr>
        <p:spPr>
          <a:xfrm>
            <a:off x="378409" y="1253330"/>
            <a:ext cx="8141556" cy="5147469"/>
          </a:xfrm>
        </p:spPr>
        <p:txBody>
          <a:bodyPr>
            <a:normAutofit fontScale="92500"/>
          </a:bodyPr>
          <a:lstStyle/>
          <a:p>
            <a:pPr marL="0" indent="0" algn="just">
              <a:lnSpc>
                <a:spcPct val="150000"/>
              </a:lnSpc>
              <a:buNone/>
            </a:pPr>
            <a:r>
              <a:rPr lang="en-US" sz="2800" b="1" dirty="0"/>
              <a:t>Prodigiosin has demonstrated antibacterial properties in various studies, and it has been shown to have a broad spectrum of activity against multiple bacterial species. Prodigiosin, a red pigment produced by certain Serratia species, exhibits antimicrobial effects due to its chemical structure and ability to interact with bacterial cell processes. </a:t>
            </a:r>
          </a:p>
        </p:txBody>
      </p:sp>
    </p:spTree>
    <p:extLst>
      <p:ext uri="{BB962C8B-B14F-4D97-AF65-F5344CB8AC3E}">
        <p14:creationId xmlns:p14="http://schemas.microsoft.com/office/powerpoint/2010/main" val="174988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B0405-5EA2-142C-35F2-BAB808F94601}"/>
              </a:ext>
            </a:extLst>
          </p:cNvPr>
          <p:cNvSpPr>
            <a:spLocks noGrp="1"/>
          </p:cNvSpPr>
          <p:nvPr>
            <p:ph type="title"/>
          </p:nvPr>
        </p:nvSpPr>
        <p:spPr>
          <a:xfrm>
            <a:off x="515569" y="111760"/>
            <a:ext cx="8179441" cy="1073579"/>
          </a:xfrm>
        </p:spPr>
        <p:txBody>
          <a:bodyPr/>
          <a:lstStyle/>
          <a:p>
            <a:r>
              <a:rPr lang="en-US" b="1" dirty="0"/>
              <a:t>Antibacterial effects</a:t>
            </a:r>
          </a:p>
        </p:txBody>
      </p:sp>
      <p:graphicFrame>
        <p:nvGraphicFramePr>
          <p:cNvPr id="5" name="Content Placeholder 4">
            <a:extLst>
              <a:ext uri="{FF2B5EF4-FFF2-40B4-BE49-F238E27FC236}">
                <a16:creationId xmlns:a16="http://schemas.microsoft.com/office/drawing/2014/main" id="{2E6C4F27-747D-D435-3DD1-6A560068A89B}"/>
              </a:ext>
              <a:ext uri="{C183D7F6-B498-43B3-948B-1728B52AA6E4}">
                <adec:decorative xmlns:adec="http://schemas.microsoft.com/office/drawing/2017/decorative" val="1"/>
              </a:ext>
            </a:extLst>
          </p:cNvPr>
          <p:cNvGraphicFramePr>
            <a:graphicFrameLocks noGrp="1"/>
          </p:cNvGraphicFramePr>
          <p:nvPr>
            <p:ph sz="quarter" idx="11"/>
            <p:extLst>
              <p:ext uri="{D42A27DB-BD31-4B8C-83A1-F6EECF244321}">
                <p14:modId xmlns:p14="http://schemas.microsoft.com/office/powerpoint/2010/main" val="2974013395"/>
              </p:ext>
            </p:extLst>
          </p:nvPr>
        </p:nvGraphicFramePr>
        <p:xfrm>
          <a:off x="515938" y="1608138"/>
          <a:ext cx="7216775" cy="4943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022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5C4419C-C999-CAEB-4260-0A048085434E}"/>
              </a:ext>
              <a:ext uri="{C183D7F6-B498-43B3-948B-1728B52AA6E4}">
                <adec:decorative xmlns:adec="http://schemas.microsoft.com/office/drawing/2017/decorative" val="1"/>
              </a:ext>
            </a:extLst>
          </p:cNvPr>
          <p:cNvGraphicFramePr>
            <a:graphicFrameLocks noGrp="1"/>
          </p:cNvGraphicFramePr>
          <p:nvPr>
            <p:ph sz="quarter" idx="11"/>
            <p:extLst>
              <p:ext uri="{D42A27DB-BD31-4B8C-83A1-F6EECF244321}">
                <p14:modId xmlns:p14="http://schemas.microsoft.com/office/powerpoint/2010/main" val="1366480698"/>
              </p:ext>
            </p:extLst>
          </p:nvPr>
        </p:nvGraphicFramePr>
        <p:xfrm>
          <a:off x="515938" y="1608138"/>
          <a:ext cx="7216775" cy="4943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0450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57E7F4-A501-3560-E6BD-9EDDDC70B7ED}"/>
              </a:ext>
            </a:extLst>
          </p:cNvPr>
          <p:cNvSpPr>
            <a:spLocks noGrp="1"/>
          </p:cNvSpPr>
          <p:nvPr>
            <p:ph type="title"/>
          </p:nvPr>
        </p:nvSpPr>
        <p:spPr>
          <a:xfrm>
            <a:off x="515569" y="111760"/>
            <a:ext cx="8179441" cy="1073579"/>
          </a:xfrm>
        </p:spPr>
        <p:txBody>
          <a:bodyPr/>
          <a:lstStyle/>
          <a:p>
            <a:r>
              <a:rPr lang="en-US" sz="4400" u="sng" dirty="0">
                <a:solidFill>
                  <a:schemeClr val="accent6">
                    <a:lumMod val="7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Extracting prodigiosin</a:t>
            </a:r>
            <a:endParaRPr lang="en-US" u="sng" dirty="0">
              <a:solidFill>
                <a:schemeClr val="accent6">
                  <a:lumMod val="75000"/>
                </a:schemeClr>
              </a:solidFill>
              <a:effectLst>
                <a:outerShdw blurRad="38100" dist="38100" dir="2700000" algn="tl">
                  <a:srgbClr val="000000">
                    <a:alpha val="43137"/>
                  </a:srgbClr>
                </a:outerShdw>
              </a:effectLst>
            </a:endParaRPr>
          </a:p>
        </p:txBody>
      </p:sp>
      <p:sp>
        <p:nvSpPr>
          <p:cNvPr id="6" name="Content Placeholder 5">
            <a:extLst>
              <a:ext uri="{FF2B5EF4-FFF2-40B4-BE49-F238E27FC236}">
                <a16:creationId xmlns:a16="http://schemas.microsoft.com/office/drawing/2014/main" id="{48A027D5-DAAF-BDF9-CB0E-664881DA825A}"/>
              </a:ext>
            </a:extLst>
          </p:cNvPr>
          <p:cNvSpPr>
            <a:spLocks noGrp="1"/>
          </p:cNvSpPr>
          <p:nvPr>
            <p:ph sz="quarter" idx="11"/>
          </p:nvPr>
        </p:nvSpPr>
        <p:spPr>
          <a:xfrm>
            <a:off x="289560" y="1388539"/>
            <a:ext cx="8702040" cy="4270581"/>
          </a:xfrm>
        </p:spPr>
        <p:txBody>
          <a:bodyPr>
            <a:normAutofit/>
          </a:bodyPr>
          <a:lstStyle/>
          <a:p>
            <a:pPr algn="just"/>
            <a:r>
              <a:rPr lang="en-US" sz="2400" dirty="0">
                <a:latin typeface="Arial" panose="020B0604020202020204" pitchFamily="34" charset="0"/>
                <a:cs typeface="Arial" panose="020B0604020202020204" pitchFamily="34" charset="0"/>
              </a:rPr>
              <a:t>The red pigment produced by Serratia species, can be done relatively simply using a few common laboratory techniques. Here is an easy method for extracting prodigiosin from cultures of </a:t>
            </a:r>
            <a:r>
              <a:rPr lang="en-US" sz="2400" i="1" dirty="0">
                <a:latin typeface="Arial" panose="020B0604020202020204" pitchFamily="34" charset="0"/>
                <a:cs typeface="Arial" panose="020B0604020202020204" pitchFamily="34" charset="0"/>
              </a:rPr>
              <a:t>Serratia </a:t>
            </a:r>
            <a:r>
              <a:rPr lang="en-US" sz="2400" i="1" dirty="0" err="1">
                <a:latin typeface="Arial" panose="020B0604020202020204" pitchFamily="34" charset="0"/>
                <a:cs typeface="Arial" panose="020B0604020202020204" pitchFamily="34" charset="0"/>
              </a:rPr>
              <a:t>rubideae</a:t>
            </a:r>
            <a:r>
              <a:rPr lang="en-US" sz="2400" i="1" dirty="0">
                <a:latin typeface="Arial" panose="020B0604020202020204" pitchFamily="34" charset="0"/>
                <a:cs typeface="Arial" panose="020B0604020202020204" pitchFamily="34" charset="0"/>
              </a:rPr>
              <a:t> :</a:t>
            </a:r>
          </a:p>
          <a:p>
            <a:r>
              <a:rPr lang="en-US" sz="20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Steps for Extraction:</a:t>
            </a:r>
            <a:endParaRPr lang="en-US" sz="1600" b="1" i="1" u="sng" dirty="0">
              <a:solidFill>
                <a:schemeClr val="accent6">
                  <a:lumMod val="75000"/>
                </a:schemeClr>
              </a:solidFill>
              <a:effectLst>
                <a:outerShdw blurRad="38100" dist="38100" dir="2700000" algn="tl">
                  <a:srgbClr val="000000">
                    <a:alpha val="43137"/>
                  </a:srgbClr>
                </a:outerShdw>
              </a:effectLst>
            </a:endParaRPr>
          </a:p>
          <a:p>
            <a:pPr marL="0" indent="0">
              <a:buNone/>
            </a:pPr>
            <a:r>
              <a:rPr lang="en-US" sz="20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 Culture Growth:</a:t>
            </a:r>
          </a:p>
          <a:p>
            <a:pPr algn="just">
              <a:buFont typeface="Wingdings" panose="05000000000000000000" pitchFamily="2" charset="2"/>
              <a:buChar char="§"/>
            </a:pPr>
            <a:r>
              <a:rPr lang="en-US" sz="2000" b="1" dirty="0">
                <a:latin typeface="Arial" panose="020B0604020202020204" pitchFamily="34" charset="0"/>
                <a:cs typeface="Arial" panose="020B0604020202020204" pitchFamily="34" charset="0"/>
              </a:rPr>
              <a:t>Inoculate a flask with </a:t>
            </a:r>
            <a:r>
              <a:rPr lang="en-US" sz="2000" b="1" i="1" dirty="0">
                <a:latin typeface="Arial" panose="020B0604020202020204" pitchFamily="34" charset="0"/>
                <a:cs typeface="Arial" panose="020B0604020202020204" pitchFamily="34" charset="0"/>
              </a:rPr>
              <a:t>Serratia </a:t>
            </a:r>
            <a:r>
              <a:rPr lang="en-US" sz="2000" b="1" i="1" dirty="0" err="1">
                <a:latin typeface="Arial" panose="020B0604020202020204" pitchFamily="34" charset="0"/>
                <a:cs typeface="Arial" panose="020B0604020202020204" pitchFamily="34" charset="0"/>
              </a:rPr>
              <a:t>rubideae</a:t>
            </a:r>
            <a:r>
              <a:rPr lang="en-US" sz="2000" b="1" i="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in nutrient broth or LB medium. Incubate the culture at 28°C, depending on the strain, for 24-48 hours with shaking (or static growth if shaking is unavailable).</a:t>
            </a:r>
          </a:p>
          <a:p>
            <a:endParaRPr lang="en-US" sz="1600" i="1" dirty="0"/>
          </a:p>
        </p:txBody>
      </p:sp>
    </p:spTree>
    <p:extLst>
      <p:ext uri="{BB962C8B-B14F-4D97-AF65-F5344CB8AC3E}">
        <p14:creationId xmlns:p14="http://schemas.microsoft.com/office/powerpoint/2010/main" val="52913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978F8-F6D4-B39B-D719-A8EA1E171C20}"/>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AD42312-5D5E-8C71-C918-4D57E66A4A5A}"/>
              </a:ext>
            </a:extLst>
          </p:cNvPr>
          <p:cNvSpPr>
            <a:spLocks noGrp="1"/>
          </p:cNvSpPr>
          <p:nvPr>
            <p:ph sz="quarter" idx="11"/>
          </p:nvPr>
        </p:nvSpPr>
        <p:spPr>
          <a:xfrm>
            <a:off x="289560" y="243841"/>
            <a:ext cx="8702040" cy="6294120"/>
          </a:xfrm>
        </p:spPr>
        <p:txBody>
          <a:bodyPr>
            <a:normAutofit/>
          </a:bodyPr>
          <a:lstStyle/>
          <a:p>
            <a:pPr marL="0" indent="0" algn="just">
              <a:buNone/>
            </a:pPr>
            <a:r>
              <a:rPr lang="en-US"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Harvesting the Culture</a:t>
            </a:r>
            <a:r>
              <a:rPr lang="en-US" sz="2400" dirty="0">
                <a:latin typeface="Arial" panose="020B0604020202020204" pitchFamily="34" charset="0"/>
                <a:cs typeface="Arial" panose="020B0604020202020204" pitchFamily="34" charset="0"/>
              </a:rPr>
              <a:t>:</a:t>
            </a:r>
          </a:p>
          <a:p>
            <a:pPr algn="just">
              <a:buFont typeface="Wingdings" panose="05000000000000000000" pitchFamily="2" charset="2"/>
              <a:buChar char="§"/>
            </a:pPr>
            <a:r>
              <a:rPr lang="en-US" sz="2400" b="1" dirty="0">
                <a:latin typeface="Arial" panose="020B0604020202020204" pitchFamily="34" charset="0"/>
                <a:cs typeface="Arial" panose="020B0604020202020204" pitchFamily="34" charset="0"/>
              </a:rPr>
              <a:t>Once the culture has reached the appropriate growth stage ,centrifuge the culture at 4,000rpm for about </a:t>
            </a:r>
            <a:r>
              <a:rPr lang="en-US" sz="2400" b="1" dirty="0">
                <a:solidFill>
                  <a:srgbClr val="FFC000"/>
                </a:solidFill>
                <a:latin typeface="Arial" panose="020B0604020202020204" pitchFamily="34" charset="0"/>
                <a:cs typeface="Arial" panose="020B0604020202020204" pitchFamily="34" charset="0"/>
              </a:rPr>
              <a:t>10 minutes </a:t>
            </a:r>
            <a:r>
              <a:rPr lang="en-US" sz="2400" b="1" dirty="0">
                <a:latin typeface="Arial" panose="020B0604020202020204" pitchFamily="34" charset="0"/>
                <a:cs typeface="Arial" panose="020B0604020202020204" pitchFamily="34" charset="0"/>
              </a:rPr>
              <a:t>to separate the bacterial cells from the liquid medium. </a:t>
            </a:r>
          </a:p>
          <a:p>
            <a:pPr marL="0" indent="0" algn="just">
              <a:buNone/>
            </a:pPr>
            <a:r>
              <a:rPr lang="en-US"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Extraction of Prodigiosin:</a:t>
            </a:r>
          </a:p>
          <a:p>
            <a:pPr algn="just">
              <a:buFont typeface="Wingdings" panose="05000000000000000000" pitchFamily="2" charset="2"/>
              <a:buChar char="§"/>
            </a:pPr>
            <a:r>
              <a:rPr lang="en-US" sz="2400" b="1" dirty="0">
                <a:solidFill>
                  <a:schemeClr val="accent4">
                    <a:lumMod val="75000"/>
                  </a:schemeClr>
                </a:solidFill>
                <a:latin typeface="Arial" panose="020B0604020202020204" pitchFamily="34" charset="0"/>
                <a:cs typeface="Arial" panose="020B0604020202020204" pitchFamily="34" charset="0"/>
              </a:rPr>
              <a:t>Supernatant extraction (from the culture medium):</a:t>
            </a:r>
          </a:p>
          <a:p>
            <a:pPr marL="0" indent="0" algn="just">
              <a:buNone/>
            </a:pPr>
            <a:r>
              <a:rPr lang="en-US" sz="2400" b="1" dirty="0">
                <a:latin typeface="Arial" panose="020B0604020202020204" pitchFamily="34" charset="0"/>
                <a:cs typeface="Arial" panose="020B0604020202020204" pitchFamily="34" charset="0"/>
              </a:rPr>
              <a:t>The prodigiosin is typically soluble in alcohol, so pour the supernatant (liquid) into a clean beaker. Add an equal volume of ethanol (or another solvent like methanol, acetone, or chloroform) to the supernatant. Stir or shake the mixture gently to ensure proper mixing. Allow the mixture to stand for about 10-15 minutes at room temperature to help prodigiosin dissolve into the alcohol.</a:t>
            </a:r>
          </a:p>
          <a:p>
            <a:pPr algn="just">
              <a:buFont typeface="Wingdings" panose="05000000000000000000" pitchFamily="2" charset="2"/>
              <a:buChar char="§"/>
            </a:pPr>
            <a:endParaRPr lang="en-US" sz="1600" b="1" i="1" dirty="0"/>
          </a:p>
        </p:txBody>
      </p:sp>
    </p:spTree>
    <p:extLst>
      <p:ext uri="{BB962C8B-B14F-4D97-AF65-F5344CB8AC3E}">
        <p14:creationId xmlns:p14="http://schemas.microsoft.com/office/powerpoint/2010/main" val="269651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B0867-DC7F-2B17-3966-904F5EE049D6}"/>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F4B8045-B8CE-88D8-68F4-43776A53C592}"/>
              </a:ext>
            </a:extLst>
          </p:cNvPr>
          <p:cNvSpPr>
            <a:spLocks noGrp="1"/>
          </p:cNvSpPr>
          <p:nvPr>
            <p:ph sz="quarter" idx="11"/>
          </p:nvPr>
        </p:nvSpPr>
        <p:spPr>
          <a:xfrm>
            <a:off x="289560" y="243841"/>
            <a:ext cx="8702040" cy="6294120"/>
          </a:xfrm>
        </p:spPr>
        <p:txBody>
          <a:bodyPr>
            <a:normAutofit lnSpcReduction="10000"/>
          </a:bodyPr>
          <a:lstStyle/>
          <a:p>
            <a:pPr marL="0" indent="0" algn="just">
              <a:buNone/>
            </a:pPr>
            <a:r>
              <a:rPr lang="en-US"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Filtration:</a:t>
            </a:r>
          </a:p>
          <a:p>
            <a:pPr marL="0" indent="0" algn="just">
              <a:buNone/>
            </a:pPr>
            <a:r>
              <a:rPr lang="en-US" sz="2000" b="1" dirty="0">
                <a:latin typeface="Arial" panose="020B0604020202020204" pitchFamily="34" charset="0"/>
                <a:cs typeface="Arial" panose="020B0604020202020204" pitchFamily="34" charset="0"/>
              </a:rPr>
              <a:t> Filter the solution to remove any remaining solid bacterial debris using filter paper or a fine mesh filter. The filtrate (the liquid portion) will contain the prodigiosin dissolved in the solvent.</a:t>
            </a:r>
          </a:p>
          <a:p>
            <a:pPr marL="0" indent="0" algn="just">
              <a:buNone/>
            </a:pPr>
            <a:r>
              <a:rPr lang="en-US"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Concentration (</a:t>
            </a:r>
            <a:r>
              <a:rPr lang="en-US" sz="2400" b="1" u="sng"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Optional):</a:t>
            </a:r>
          </a:p>
          <a:p>
            <a:pPr marL="0" indent="0" algn="just">
              <a:buNone/>
            </a:pPr>
            <a:r>
              <a:rPr lang="en-US" sz="2000" b="1" dirty="0">
                <a:latin typeface="Arial" panose="020B0604020202020204" pitchFamily="34" charset="0"/>
                <a:cs typeface="Arial" panose="020B0604020202020204" pitchFamily="34" charset="0"/>
              </a:rPr>
              <a:t> To concentrate the extract, you can evaporate the solvent by gently heating the solution in a water bath or using a rotary evaporator (if available). Be cautious not to overheat the extract, as prodigiosin is heat-sensitive and may degrade at high temperatures.</a:t>
            </a:r>
          </a:p>
          <a:p>
            <a:pPr marL="0" indent="0" algn="just">
              <a:buNone/>
            </a:pPr>
            <a:r>
              <a:rPr lang="en-US"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Purification (</a:t>
            </a:r>
            <a:r>
              <a:rPr lang="en-US" sz="2400" b="1" u="sng"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Optional):</a:t>
            </a:r>
          </a:p>
          <a:p>
            <a:pPr marL="0" indent="0" algn="just">
              <a:buNone/>
            </a:pPr>
            <a:r>
              <a:rPr lang="en-US" sz="2000" b="1" dirty="0">
                <a:latin typeface="Arial" panose="020B0604020202020204" pitchFamily="34" charset="0"/>
                <a:cs typeface="Arial" panose="020B0604020202020204" pitchFamily="34" charset="0"/>
              </a:rPr>
              <a:t>If you require pure prodigiosin, you can further purify the extract using techniques like thin-layer chromatography (TLC) or column chromatography, where you separate prodigiosin from other compounds based on their different affinities for the stationary phase.</a:t>
            </a:r>
          </a:p>
          <a:p>
            <a:pPr marL="0" indent="0" algn="just">
              <a:buNone/>
            </a:pPr>
            <a:r>
              <a:rPr lang="en-US" sz="2400" b="1" u="sng"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Final Product: </a:t>
            </a:r>
            <a:r>
              <a:rPr lang="en-US" sz="2000" b="1" dirty="0">
                <a:latin typeface="Arial" panose="020B0604020202020204" pitchFamily="34" charset="0"/>
                <a:cs typeface="Arial" panose="020B0604020202020204" pitchFamily="34" charset="0"/>
              </a:rPr>
              <a:t>You should now have a reddish extract of prodigiosin, which can be used for various experiments or applications.</a:t>
            </a:r>
          </a:p>
          <a:p>
            <a:pPr marL="0" indent="0" algn="just">
              <a:buNone/>
            </a:pPr>
            <a:endParaRPr lang="en-US" sz="1600" b="1" i="1" dirty="0"/>
          </a:p>
        </p:txBody>
      </p:sp>
    </p:spTree>
    <p:extLst>
      <p:ext uri="{BB962C8B-B14F-4D97-AF65-F5344CB8AC3E}">
        <p14:creationId xmlns:p14="http://schemas.microsoft.com/office/powerpoint/2010/main" val="22551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772CD-8A05-CDDC-E6E6-385B251A2386}"/>
              </a:ext>
            </a:extLst>
          </p:cNvPr>
          <p:cNvSpPr>
            <a:spLocks noGrp="1"/>
          </p:cNvSpPr>
          <p:nvPr>
            <p:ph type="title"/>
          </p:nvPr>
        </p:nvSpPr>
        <p:spPr>
          <a:xfrm>
            <a:off x="515569" y="111760"/>
            <a:ext cx="8179441" cy="1073579"/>
          </a:xfrm>
        </p:spPr>
        <p:txBody>
          <a:bodyPr/>
          <a:lstStyle/>
          <a:p>
            <a:r>
              <a:rPr lang="en-US"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Note:</a:t>
            </a:r>
          </a:p>
        </p:txBody>
      </p:sp>
      <p:sp>
        <p:nvSpPr>
          <p:cNvPr id="3" name="Content Placeholder 2">
            <a:extLst>
              <a:ext uri="{FF2B5EF4-FFF2-40B4-BE49-F238E27FC236}">
                <a16:creationId xmlns:a16="http://schemas.microsoft.com/office/drawing/2014/main" id="{D29163B0-8970-2266-73E1-06EF6EBB573F}"/>
              </a:ext>
            </a:extLst>
          </p:cNvPr>
          <p:cNvSpPr>
            <a:spLocks noGrp="1"/>
          </p:cNvSpPr>
          <p:nvPr>
            <p:ph sz="quarter" idx="11"/>
          </p:nvPr>
        </p:nvSpPr>
        <p:spPr>
          <a:xfrm>
            <a:off x="182880" y="1388539"/>
            <a:ext cx="8869680" cy="4270581"/>
          </a:xfrm>
        </p:spPr>
        <p:txBody>
          <a:bodyPr>
            <a:normAutofit/>
          </a:bodyPr>
          <a:lstStyle/>
          <a:p>
            <a:pPr marL="0" indent="0" algn="just">
              <a:lnSpc>
                <a:spcPct val="150000"/>
              </a:lnSpc>
              <a:buNone/>
            </a:pP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extracted prodigiosin can be stored in the dark, as light can degrade the pigment over time.</a:t>
            </a:r>
          </a:p>
        </p:txBody>
      </p:sp>
    </p:spTree>
    <p:extLst>
      <p:ext uri="{BB962C8B-B14F-4D97-AF65-F5344CB8AC3E}">
        <p14:creationId xmlns:p14="http://schemas.microsoft.com/office/powerpoint/2010/main" val="321655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E61D-F98C-C356-E137-810635132790}"/>
              </a:ext>
            </a:extLst>
          </p:cNvPr>
          <p:cNvSpPr>
            <a:spLocks noGrp="1"/>
          </p:cNvSpPr>
          <p:nvPr>
            <p:ph type="ctrTitle"/>
          </p:nvPr>
        </p:nvSpPr>
        <p:spPr>
          <a:xfrm>
            <a:off x="929640" y="1876572"/>
            <a:ext cx="8839168" cy="3104855"/>
          </a:xfrm>
        </p:spPr>
        <p:txBody>
          <a:bodyPr>
            <a:normAutofit/>
          </a:bodyPr>
          <a:lstStyle/>
          <a:p>
            <a:r>
              <a:rPr lang="en-US" b="1" dirty="0">
                <a:solidFill>
                  <a:schemeClr val="accent6"/>
                </a:solidFill>
                <a:effectLst>
                  <a:outerShdw blurRad="38100" dist="38100" dir="2700000" algn="tl">
                    <a:srgbClr val="000000">
                      <a:alpha val="43137"/>
                    </a:srgbClr>
                  </a:outerShdw>
                </a:effectLst>
              </a:rPr>
              <a:t>THANK YOU FOR LISNENING</a:t>
            </a:r>
          </a:p>
        </p:txBody>
      </p:sp>
    </p:spTree>
    <p:extLst>
      <p:ext uri="{BB962C8B-B14F-4D97-AF65-F5344CB8AC3E}">
        <p14:creationId xmlns:p14="http://schemas.microsoft.com/office/powerpoint/2010/main" val="3542321928"/>
      </p:ext>
    </p:extLst>
  </p:cSld>
  <p:clrMapOvr>
    <a:masterClrMapping/>
  </p:clrMapOvr>
</p:sld>
</file>

<file path=ppt/theme/theme1.xml><?xml version="1.0" encoding="utf-8"?>
<a:theme xmlns:a="http://schemas.openxmlformats.org/drawingml/2006/main" name="Cust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93">
      <a:majorFont>
        <a:latin typeface="Rockwel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33787325_Lab safety_win32_sl_v3" id="{D64AF424-20BD-49B4-B694-301E69FF220B}" vid="{9707B19F-3C0C-4510-9A4B-339DEF251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E0CC7A-D12B-4253-A55F-EB630E52C0DC}">
  <ds:schemaRefs>
    <ds:schemaRef ds:uri="http://schemas.microsoft.com/office/2006/metadata/properties"/>
    <ds:schemaRef ds:uri="http://www.w3.org/2000/xmlns/"/>
    <ds:schemaRef ds:uri="http://schemas.microsoft.com/sharepoint/v3"/>
    <ds:schemaRef ds:uri="http://www.w3.org/2001/XMLSchema-instance"/>
    <ds:schemaRef ds:uri="71af3243-3dd4-4a8d-8c0d-dd76da1f02a5"/>
    <ds:schemaRef ds:uri="http://schemas.microsoft.com/office/infopath/2007/PartnerControls"/>
    <ds:schemaRef ds:uri="230e9df3-be65-4c73-a93b-d1236ebd677e"/>
  </ds:schemaRefs>
</ds:datastoreItem>
</file>

<file path=customXml/itemProps2.xml><?xml version="1.0" encoding="utf-8"?>
<ds:datastoreItem xmlns:ds="http://schemas.openxmlformats.org/officeDocument/2006/customXml" ds:itemID="{907EEB9A-E57A-49BD-B528-AD5141A20012}">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s>
</ds:datastoreItem>
</file>

<file path=customXml/itemProps3.xml><?xml version="1.0" encoding="utf-8"?>
<ds:datastoreItem xmlns:ds="http://schemas.openxmlformats.org/officeDocument/2006/customXml" ds:itemID="{3E32312C-73FA-48DB-88E9-32B5B10F6E9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Lab safety</Template>
  <TotalTime>1833</TotalTime>
  <Words>572</Words>
  <Application>Microsoft Office PowerPoint</Application>
  <PresentationFormat>شاشة عريضة</PresentationFormat>
  <Paragraphs>46</Paragraphs>
  <Slides>9</Slides>
  <Notes>9</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Custom</vt:lpstr>
      <vt:lpstr>Prodigiosin  Extraction &amp; Antibacterial Activity</vt:lpstr>
      <vt:lpstr>Introduction </vt:lpstr>
      <vt:lpstr>Antibacterial effects</vt:lpstr>
      <vt:lpstr>عرض تقديمي في PowerPoint</vt:lpstr>
      <vt:lpstr>Extracting prodigiosin</vt:lpstr>
      <vt:lpstr>عرض تقديمي في PowerPoint</vt:lpstr>
      <vt:lpstr>عرض تقديمي في PowerPoint</vt:lpstr>
      <vt:lpstr>Note:</vt:lpstr>
      <vt:lpstr>THANK YOU FOR LISNENING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Prodigiosin  Extraction &amp; Antibacterial Activity</dc:title>
  <dc:creator>roua jassim</dc:creator>
  <cp:lastModifiedBy>مستخدم غير معروف</cp:lastModifiedBy>
  <cp:revision>3</cp:revision>
  <dcterms:created xsi:type="dcterms:W3CDTF">2025-02-13T10:26:39Z</dcterms:created>
  <dcterms:modified xsi:type="dcterms:W3CDTF">2025-02-15T16:00:32Z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