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25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1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5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0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1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33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4B6A818-6F35-4C6F-82E5-2D7BF687362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3BE3DD-63E7-475B-972B-9A702CE4FDD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2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Cancer Vaccines: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By</a:t>
            </a:r>
            <a:endParaRPr lang="en-US" sz="1100" dirty="0"/>
          </a:p>
          <a:p>
            <a:r>
              <a:rPr lang="en-US" sz="2000" dirty="0"/>
              <a:t>Dr. Ammar </a:t>
            </a:r>
            <a:r>
              <a:rPr lang="en-US" sz="2000" dirty="0" err="1"/>
              <a:t>Kadhim</a:t>
            </a:r>
            <a:r>
              <a:rPr lang="en-US" sz="2000" dirty="0"/>
              <a:t> Jawad</a:t>
            </a:r>
          </a:p>
        </p:txBody>
      </p:sp>
    </p:spTree>
    <p:extLst>
      <p:ext uri="{BB962C8B-B14F-4D97-AF65-F5344CB8AC3E}">
        <p14:creationId xmlns:p14="http://schemas.microsoft.com/office/powerpoint/2010/main" val="9112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Challenges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Misdirected immune response where the immune system targets healthy cells that express the same target proteins. </a:t>
            </a:r>
          </a:p>
          <a:p>
            <a:pPr>
              <a:lnSpc>
                <a:spcPct val="150000"/>
              </a:lnSpc>
            </a:pPr>
            <a:r>
              <a:rPr lang="en-US" dirty="0"/>
              <a:t>Tumor heterogeneity (Different cancer cells within the same tumor).</a:t>
            </a:r>
          </a:p>
          <a:p>
            <a:pPr>
              <a:lnSpc>
                <a:spcPct val="150000"/>
              </a:lnSpc>
            </a:pPr>
            <a:r>
              <a:rPr lang="en-US" dirty="0"/>
              <a:t>Immune system suppression by cancer cells.</a:t>
            </a:r>
          </a:p>
          <a:p>
            <a:pPr>
              <a:lnSpc>
                <a:spcPct val="150000"/>
              </a:lnSpc>
            </a:pPr>
            <a:r>
              <a:rPr lang="en-US" dirty="0"/>
              <a:t>High cost &amp; production challenges.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912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vaccines represent a paradigm shift in oncology, offering safer, more effective, and long-lasting cancer prevention and treatment strategies. As research advances, they will become a key component in the fight against cancer.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754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Cancer is a group of disease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in which cells are aggressive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(grow and divide without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respect to normal limits)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ancer vs normal cell division - Public Health 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94" y="365125"/>
            <a:ext cx="3679309" cy="613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771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Vaccines have proven effective in preventing diseases caused by viruses and bacteria. </a:t>
            </a:r>
          </a:p>
          <a:p>
            <a:pPr>
              <a:lnSpc>
                <a:spcPct val="150000"/>
              </a:lnSpc>
            </a:pPr>
            <a:r>
              <a:rPr lang="en-US" dirty="0"/>
              <a:t>Cancer vaccines are a form of immunotherapy that can help the immune system to recognize and eliminate cancer cells “look like”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550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14604"/>
            <a:ext cx="9925473" cy="163864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Vaccines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(in Viruses and Bacteria vs in cancer)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Diseases caused by Viruses and Bacteria, vaccines work by exposing people to a weakened or inactivated version of the threat.</a:t>
            </a:r>
          </a:p>
          <a:p>
            <a:pPr>
              <a:lnSpc>
                <a:spcPct val="150000"/>
              </a:lnSpc>
            </a:pPr>
            <a:r>
              <a:rPr lang="en-US" dirty="0"/>
              <a:t>In the case of cancer, the situation is more complicated for several reasons: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Bacteria and Viruses, which appear foreign to our immune system, cancer cells more closely resemble our normal, healthy cells.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each individual’s tumor is in some sense unique and has its own distinguishing antigens.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698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Why Do We Need Cancer Vaccines?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Prevention of Virus-Linked Cancers</a:t>
            </a:r>
          </a:p>
          <a:p>
            <a:r>
              <a:rPr lang="en-US" dirty="0"/>
              <a:t>Boosting the Immune System Against Cancer</a:t>
            </a:r>
          </a:p>
          <a:p>
            <a:r>
              <a:rPr lang="en-US" dirty="0"/>
              <a:t>Targeted and Personalized Cancer Treatment</a:t>
            </a:r>
          </a:p>
          <a:p>
            <a:r>
              <a:rPr lang="en-US" dirty="0"/>
              <a:t>Reducing Cancer Recurrence</a:t>
            </a:r>
          </a:p>
          <a:p>
            <a:r>
              <a:rPr lang="en-US" dirty="0"/>
              <a:t>Fewer Side Effects Compared to Traditional Treatments</a:t>
            </a:r>
          </a:p>
          <a:p>
            <a:r>
              <a:rPr lang="en-US" dirty="0"/>
              <a:t>Potential to Work with Other Immunotherapies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047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Types of Cancer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A. Preventive (Prophylactic) Vaccines	</a:t>
            </a:r>
          </a:p>
          <a:p>
            <a:pPr>
              <a:lnSpc>
                <a:spcPct val="150000"/>
              </a:lnSpc>
            </a:pPr>
            <a:r>
              <a:rPr lang="en-US" dirty="0"/>
              <a:t>Work by preventing viral infections that can cause cancer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Examples: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HPV vaccine (Cervical cancer, Oropharyngeal cancer)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Hepatitis B vaccine (Liver cancer)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279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Types of Cancer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B. Therapeutic (Treatment) Vaccines</a:t>
            </a:r>
          </a:p>
          <a:p>
            <a:pPr>
              <a:lnSpc>
                <a:spcPct val="150000"/>
              </a:lnSpc>
            </a:pPr>
            <a:r>
              <a:rPr lang="en-US" dirty="0"/>
              <a:t>These vaccines are designed to help the immune system fight existing cancers rather than prevent them. </a:t>
            </a:r>
          </a:p>
          <a:p>
            <a:pPr>
              <a:lnSpc>
                <a:spcPct val="150000"/>
              </a:lnSpc>
            </a:pPr>
            <a:r>
              <a:rPr lang="en-US" dirty="0"/>
              <a:t>The vaccine introduces tumor-specific antigens (TSA) to the immune system.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For examples: </a:t>
            </a:r>
            <a:r>
              <a:rPr lang="en-US" dirty="0"/>
              <a:t>Sipuleucel-T (Provenge) – FDA-approved for prostate cancer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77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Types of Cancer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9600"/>
            <a:ext cx="10527792" cy="44297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C. Personalized Cancer Vaccines</a:t>
            </a:r>
          </a:p>
          <a:p>
            <a:pPr>
              <a:lnSpc>
                <a:spcPct val="160000"/>
              </a:lnSpc>
            </a:pPr>
            <a:r>
              <a:rPr lang="en-US" dirty="0"/>
              <a:t>These are referred to as </a:t>
            </a:r>
            <a:r>
              <a:rPr lang="en-US" dirty="0" err="1"/>
              <a:t>neoantigens</a:t>
            </a:r>
            <a:r>
              <a:rPr lang="en-US" dirty="0"/>
              <a:t> (“new antigens”), and they are expressed exclusively by tumor cells (as a result of mutations) and not by any of a patient’s healthy cells. </a:t>
            </a:r>
          </a:p>
          <a:p>
            <a:pPr>
              <a:lnSpc>
                <a:spcPct val="160000"/>
              </a:lnSpc>
            </a:pPr>
            <a:r>
              <a:rPr lang="en-US" dirty="0"/>
              <a:t>With </a:t>
            </a:r>
            <a:r>
              <a:rPr lang="en-US" dirty="0" err="1"/>
              <a:t>neoantigen</a:t>
            </a:r>
            <a:r>
              <a:rPr lang="en-US" dirty="0"/>
              <a:t> vaccines, therefore, it is conceivable that immune responses could be directed precisely against patients’ tumor cells while sparing their healthy cells from immune attack, thus possibly preventing side effects.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B050"/>
                </a:solidFill>
              </a:rPr>
              <a:t>For examples: </a:t>
            </a:r>
            <a:r>
              <a:rPr lang="en-US" dirty="0"/>
              <a:t>mRNA cancer vaccines – In development for personalized cancer treatment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86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How Cancer Vaccines Stimulate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an Immune Response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Step 1: Antigen Introduction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Step 2: Antigen Presentation by Dendritic Cells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Step 3: Activation of T Cells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Step 4: B Cell and Antibody Response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Step 5: Memory 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584" y="0"/>
            <a:ext cx="1685665" cy="1685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856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2268</TotalTime>
  <Words>463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Cancer Vaccines:</vt:lpstr>
      <vt:lpstr>Introduction</vt:lpstr>
      <vt:lpstr>Introduction</vt:lpstr>
      <vt:lpstr>Vaccines  (in Viruses and Bacteria vs in cancer)</vt:lpstr>
      <vt:lpstr>Why Do We Need Cancer Vaccines?</vt:lpstr>
      <vt:lpstr>Types of Cancer Vaccines</vt:lpstr>
      <vt:lpstr>Types of Cancer Vaccines</vt:lpstr>
      <vt:lpstr>Types of Cancer Vaccines</vt:lpstr>
      <vt:lpstr>How Cancer Vaccines Stimulate  an Immune Response ?</vt:lpstr>
      <vt:lpstr>Challenges and Limitations</vt:lpstr>
      <vt:lpstr>Conclusion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Maher</cp:lastModifiedBy>
  <cp:revision>29</cp:revision>
  <dcterms:created xsi:type="dcterms:W3CDTF">2025-03-18T18:23:52Z</dcterms:created>
  <dcterms:modified xsi:type="dcterms:W3CDTF">2025-03-20T08:26:34Z</dcterms:modified>
</cp:coreProperties>
</file>