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1" r:id="rId2"/>
    <p:sldId id="256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03D5C-73F0-4BF2-8CC0-D6C124CA4058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72FA4-1794-4924-8084-F687CA9FF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03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672FA4-1794-4924-8084-F687CA9FFC3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313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C1E3-013A-4DDB-A7F0-BAE47095143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2BAEE-BB5A-4D61-9B48-C9DBB39DB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622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C1E3-013A-4DDB-A7F0-BAE47095143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2BAEE-BB5A-4D61-9B48-C9DBB39DB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178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C1E3-013A-4DDB-A7F0-BAE47095143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2BAEE-BB5A-4D61-9B48-C9DBB39DB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06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C1E3-013A-4DDB-A7F0-BAE47095143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2BAEE-BB5A-4D61-9B48-C9DBB39DB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256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C1E3-013A-4DDB-A7F0-BAE47095143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2BAEE-BB5A-4D61-9B48-C9DBB39DB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351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C1E3-013A-4DDB-A7F0-BAE47095143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2BAEE-BB5A-4D61-9B48-C9DBB39DB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137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C1E3-013A-4DDB-A7F0-BAE47095143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2BAEE-BB5A-4D61-9B48-C9DBB39DB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42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C1E3-013A-4DDB-A7F0-BAE47095143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2BAEE-BB5A-4D61-9B48-C9DBB39DB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098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C1E3-013A-4DDB-A7F0-BAE47095143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2BAEE-BB5A-4D61-9B48-C9DBB39DB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6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C1E3-013A-4DDB-A7F0-BAE47095143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2BAEE-BB5A-4D61-9B48-C9DBB39DB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39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C1E3-013A-4DDB-A7F0-BAE47095143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2BAEE-BB5A-4D61-9B48-C9DBB39DB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7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3C1E3-013A-4DDB-A7F0-BAE47095143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2BAEE-BB5A-4D61-9B48-C9DBB39DB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775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="" xmlns:a16="http://schemas.microsoft.com/office/drawing/2014/main" id="{DA3AF915-E6A9-4A61-6B43-C357B02E93E1}"/>
              </a:ext>
            </a:extLst>
          </p:cNvPr>
          <p:cNvSpPr/>
          <p:nvPr/>
        </p:nvSpPr>
        <p:spPr>
          <a:xfrm>
            <a:off x="184281" y="85362"/>
            <a:ext cx="304800" cy="3048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="" xmlns:a16="http://schemas.microsoft.com/office/drawing/2014/main" id="{C592E348-43DA-3F79-6E81-58D86FDB8F39}"/>
              </a:ext>
            </a:extLst>
          </p:cNvPr>
          <p:cNvSpPr/>
          <p:nvPr/>
        </p:nvSpPr>
        <p:spPr>
          <a:xfrm>
            <a:off x="1274618" y="1027471"/>
            <a:ext cx="304800" cy="3048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="" xmlns:a16="http://schemas.microsoft.com/office/drawing/2014/main" id="{FFFAA56F-A3B7-E95F-A5F1-3C902BA82412}"/>
              </a:ext>
            </a:extLst>
          </p:cNvPr>
          <p:cNvSpPr/>
          <p:nvPr/>
        </p:nvSpPr>
        <p:spPr>
          <a:xfrm>
            <a:off x="1978742" y="1641989"/>
            <a:ext cx="304800" cy="304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="" xmlns:a16="http://schemas.microsoft.com/office/drawing/2014/main" id="{6C941FCB-226C-746C-F1B0-FD05C4E0A49E}"/>
              </a:ext>
            </a:extLst>
          </p:cNvPr>
          <p:cNvSpPr/>
          <p:nvPr/>
        </p:nvSpPr>
        <p:spPr>
          <a:xfrm>
            <a:off x="2667970" y="2290918"/>
            <a:ext cx="304800" cy="304800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="" xmlns:a16="http://schemas.microsoft.com/office/drawing/2014/main" id="{26E6BB99-FE42-162D-423E-FD7AFFD1834D}"/>
              </a:ext>
            </a:extLst>
          </p:cNvPr>
          <p:cNvSpPr/>
          <p:nvPr/>
        </p:nvSpPr>
        <p:spPr>
          <a:xfrm>
            <a:off x="1389142" y="3848100"/>
            <a:ext cx="304800" cy="3048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="" xmlns:a16="http://schemas.microsoft.com/office/drawing/2014/main" id="{547F2C6A-0AA7-94B9-F50C-BEBF18C58CBB}"/>
              </a:ext>
            </a:extLst>
          </p:cNvPr>
          <p:cNvSpPr/>
          <p:nvPr/>
        </p:nvSpPr>
        <p:spPr>
          <a:xfrm>
            <a:off x="969818" y="5519582"/>
            <a:ext cx="304800" cy="30480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="" xmlns:a16="http://schemas.microsoft.com/office/drawing/2014/main" id="{ABE1D671-041A-632A-39A2-D11C9F39D37E}"/>
              </a:ext>
            </a:extLst>
          </p:cNvPr>
          <p:cNvSpPr/>
          <p:nvPr/>
        </p:nvSpPr>
        <p:spPr>
          <a:xfrm>
            <a:off x="1719491" y="5982704"/>
            <a:ext cx="304800" cy="3048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B570F964-5217-58BD-D852-78CC58DA7551}"/>
              </a:ext>
            </a:extLst>
          </p:cNvPr>
          <p:cNvSpPr/>
          <p:nvPr/>
        </p:nvSpPr>
        <p:spPr>
          <a:xfrm>
            <a:off x="165847" y="5170575"/>
            <a:ext cx="304800" cy="3048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2415D10E-80C4-F6F4-BA71-68A62A5F63BE}"/>
              </a:ext>
            </a:extLst>
          </p:cNvPr>
          <p:cNvSpPr/>
          <p:nvPr/>
        </p:nvSpPr>
        <p:spPr>
          <a:xfrm>
            <a:off x="2629982" y="6369665"/>
            <a:ext cx="304800" cy="304800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="" xmlns:a16="http://schemas.microsoft.com/office/drawing/2014/main" id="{B2391BE0-C0E2-C658-3178-04FA99917973}"/>
              </a:ext>
            </a:extLst>
          </p:cNvPr>
          <p:cNvSpPr/>
          <p:nvPr/>
        </p:nvSpPr>
        <p:spPr>
          <a:xfrm>
            <a:off x="1850923" y="3276600"/>
            <a:ext cx="304800" cy="304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A7DCF2BB-7CEC-B9E4-8DFA-8A7C62FEB613}"/>
              </a:ext>
            </a:extLst>
          </p:cNvPr>
          <p:cNvSpPr/>
          <p:nvPr/>
        </p:nvSpPr>
        <p:spPr>
          <a:xfrm>
            <a:off x="660103" y="444836"/>
            <a:ext cx="304800" cy="3048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="" xmlns:a16="http://schemas.microsoft.com/office/drawing/2014/main" id="{14EA7926-153E-6C45-5B6F-817A5C38888E}"/>
              </a:ext>
            </a:extLst>
          </p:cNvPr>
          <p:cNvSpPr/>
          <p:nvPr/>
        </p:nvSpPr>
        <p:spPr>
          <a:xfrm>
            <a:off x="817418" y="4449841"/>
            <a:ext cx="304800" cy="3048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="" xmlns:a16="http://schemas.microsoft.com/office/drawing/2014/main" id="{805D872C-07D3-56D1-98FD-2C07E8066922}"/>
              </a:ext>
            </a:extLst>
          </p:cNvPr>
          <p:cNvCxnSpPr>
            <a:cxnSpLocks/>
          </p:cNvCxnSpPr>
          <p:nvPr/>
        </p:nvCxnSpPr>
        <p:spPr>
          <a:xfrm flipH="1">
            <a:off x="-30391" y="2058760"/>
            <a:ext cx="3143866" cy="124255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="" xmlns:a16="http://schemas.microsoft.com/office/drawing/2014/main" id="{AF73FD70-C27C-7CF5-010F-EDE400D80C46}"/>
              </a:ext>
            </a:extLst>
          </p:cNvPr>
          <p:cNvCxnSpPr>
            <a:cxnSpLocks/>
          </p:cNvCxnSpPr>
          <p:nvPr/>
        </p:nvCxnSpPr>
        <p:spPr>
          <a:xfrm>
            <a:off x="3125381" y="2100418"/>
            <a:ext cx="1152218" cy="68579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="" xmlns:a16="http://schemas.microsoft.com/office/drawing/2014/main" id="{8099C4C9-F9DA-1CB7-C0E8-2F97AF0A6B44}"/>
              </a:ext>
            </a:extLst>
          </p:cNvPr>
          <p:cNvCxnSpPr>
            <a:cxnSpLocks/>
          </p:cNvCxnSpPr>
          <p:nvPr/>
        </p:nvCxnSpPr>
        <p:spPr>
          <a:xfrm flipH="1">
            <a:off x="1961257" y="2840614"/>
            <a:ext cx="2304435" cy="141584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="" xmlns:a16="http://schemas.microsoft.com/office/drawing/2014/main" id="{BFA3E080-744C-6408-17CB-A958177520D0}"/>
              </a:ext>
            </a:extLst>
          </p:cNvPr>
          <p:cNvCxnSpPr>
            <a:cxnSpLocks/>
          </p:cNvCxnSpPr>
          <p:nvPr/>
        </p:nvCxnSpPr>
        <p:spPr>
          <a:xfrm>
            <a:off x="1961257" y="4285758"/>
            <a:ext cx="3330958" cy="238870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7" name="Picture 36">
            <a:extLst>
              <a:ext uri="{FF2B5EF4-FFF2-40B4-BE49-F238E27FC236}">
                <a16:creationId xmlns="" xmlns:a16="http://schemas.microsoft.com/office/drawing/2014/main" id="{DEA5FBA0-8336-4D69-3C62-94A38A9026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971" y="1546404"/>
            <a:ext cx="4534793" cy="1704975"/>
          </a:xfrm>
          <a:prstGeom prst="rect">
            <a:avLst/>
          </a:prstGeom>
        </p:spPr>
      </p:pic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FB4D8B05-B571-3A8D-266A-13C3EFEE405D}"/>
              </a:ext>
            </a:extLst>
          </p:cNvPr>
          <p:cNvSpPr/>
          <p:nvPr/>
        </p:nvSpPr>
        <p:spPr>
          <a:xfrm>
            <a:off x="6474543" y="3753465"/>
            <a:ext cx="3676036" cy="1553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sz="4400" b="1" dirty="0"/>
              <a:t>التغذية يوم المباراة</a:t>
            </a:r>
            <a:endParaRPr lang="en-US" sz="4400" b="1" dirty="0"/>
          </a:p>
        </p:txBody>
      </p:sp>
      <p:sp>
        <p:nvSpPr>
          <p:cNvPr id="46" name="Rectangle 45">
            <a:extLst>
              <a:ext uri="{FF2B5EF4-FFF2-40B4-BE49-F238E27FC236}">
                <a16:creationId xmlns="" xmlns:a16="http://schemas.microsoft.com/office/drawing/2014/main" id="{6F248614-F8E5-E964-0BA6-E9CA6DD64FDA}"/>
              </a:ext>
            </a:extLst>
          </p:cNvPr>
          <p:cNvSpPr/>
          <p:nvPr/>
        </p:nvSpPr>
        <p:spPr>
          <a:xfrm>
            <a:off x="7391400" y="5302045"/>
            <a:ext cx="1676400" cy="4940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b="1" dirty="0"/>
              <a:t>الاستاذ الدكتور ضياء ناجي</a:t>
            </a:r>
            <a:endParaRPr lang="en-US" b="1" dirty="0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ar-IQ" dirty="0" smtClean="0"/>
              <a:t> تخطيط المناهج التدريبية بكرة القدم</a:t>
            </a:r>
            <a:br>
              <a:rPr lang="ar-IQ" dirty="0" smtClean="0"/>
            </a:br>
            <a:r>
              <a:rPr lang="ar-IQ" dirty="0" smtClean="0"/>
              <a:t> 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568412" y="3797072"/>
            <a:ext cx="3863472" cy="16772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sz="4000" dirty="0" smtClean="0">
                <a:solidFill>
                  <a:schemeClr val="tx1"/>
                </a:solidFill>
              </a:rPr>
              <a:t>الاستاذ الدكتور ضياء ناجي عبود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39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945"/>
            <a:ext cx="12192000" cy="678872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273964" y="5708072"/>
            <a:ext cx="2142836" cy="11499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sz="3200" dirty="0" smtClean="0">
                <a:solidFill>
                  <a:schemeClr val="tx1"/>
                </a:solidFill>
              </a:rPr>
              <a:t>دضياء ناجي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70909" y="277091"/>
            <a:ext cx="397164" cy="2309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dirty="0" smtClean="0"/>
              <a:t>8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68073" y="277091"/>
            <a:ext cx="812800" cy="2309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dirty="0" smtClean="0"/>
              <a:t>9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027055" y="277091"/>
            <a:ext cx="877454" cy="2309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dirty="0" smtClean="0"/>
              <a:t>10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941455" y="277091"/>
            <a:ext cx="997527" cy="2309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dirty="0" smtClean="0"/>
              <a:t>11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938982" y="277091"/>
            <a:ext cx="1246909" cy="2309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dirty="0" smtClean="0"/>
              <a:t>12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185891" y="277091"/>
            <a:ext cx="1071418" cy="2309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dirty="0" smtClean="0"/>
              <a:t>1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257309" y="277091"/>
            <a:ext cx="1191491" cy="2309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dirty="0" smtClean="0"/>
              <a:t>2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504218" y="277091"/>
            <a:ext cx="1163782" cy="2309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dirty="0" smtClean="0"/>
              <a:t>3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677236" y="277091"/>
            <a:ext cx="1099128" cy="2309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dirty="0" smtClean="0"/>
              <a:t>4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1767127" y="277091"/>
            <a:ext cx="443346" cy="2309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770909" y="0"/>
            <a:ext cx="1597891" cy="2770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44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21672"/>
            <a:ext cx="12192000" cy="6636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50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31</Words>
  <Application>Microsoft Office PowerPoint</Application>
  <PresentationFormat>Widescreen</PresentationFormat>
  <Paragraphs>16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 تخطيط المناهج التدريبية بكرة القدم 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9</cp:revision>
  <dcterms:created xsi:type="dcterms:W3CDTF">2024-08-16T08:00:32Z</dcterms:created>
  <dcterms:modified xsi:type="dcterms:W3CDTF">2025-10-10T08:45:19Z</dcterms:modified>
</cp:coreProperties>
</file>