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1" r:id="rId3"/>
    <p:sldId id="304" r:id="rId4"/>
    <p:sldId id="306" r:id="rId5"/>
    <p:sldId id="317" r:id="rId6"/>
    <p:sldId id="318" r:id="rId7"/>
    <p:sldId id="305" r:id="rId8"/>
    <p:sldId id="307" r:id="rId9"/>
    <p:sldId id="308" r:id="rId10"/>
    <p:sldId id="309" r:id="rId11"/>
    <p:sldId id="302" r:id="rId12"/>
    <p:sldId id="303" r:id="rId13"/>
    <p:sldId id="314" r:id="rId14"/>
    <p:sldId id="316" r:id="rId15"/>
    <p:sldId id="313" r:id="rId16"/>
    <p:sldId id="295" r:id="rId17"/>
    <p:sldId id="28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9999FF"/>
    <a:srgbClr val="B61AAF"/>
    <a:srgbClr val="CCCCFF"/>
    <a:srgbClr val="00CC99"/>
    <a:srgbClr val="995396"/>
    <a:srgbClr val="FDE3C1"/>
    <a:srgbClr val="4E810B"/>
    <a:srgbClr val="06D1E6"/>
    <a:srgbClr val="5D368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Relationship Id="rId4" Type="http://schemas.openxmlformats.org/officeDocument/2006/relationships/image" Target="../media/image11.jpe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Relationship Id="rId4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D19F24-3F0C-4FAE-8F00-076F7AD41CF1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IQ"/>
        </a:p>
      </dgm:t>
    </dgm:pt>
    <dgm:pt modelId="{1EEE1ACA-5789-4648-B54A-54462DE1145C}">
      <dgm:prSet phldrT="[Text]"/>
      <dgm:spPr/>
      <dgm:t>
        <a:bodyPr/>
        <a:lstStyle/>
        <a:p>
          <a:pPr rtl="1"/>
          <a:r>
            <a:rPr lang="ar-IQ" dirty="0" smtClean="0"/>
            <a:t>مرحلة ماقبل انقطاع الطمث</a:t>
          </a:r>
          <a:endParaRPr lang="ar-IQ" dirty="0"/>
        </a:p>
      </dgm:t>
    </dgm:pt>
    <dgm:pt modelId="{CFD040D7-E1AF-4EA8-8892-F445D97199A9}" type="parTrans" cxnId="{5D811054-545E-4D65-84FB-0B68DC1D8EE7}">
      <dgm:prSet/>
      <dgm:spPr/>
      <dgm:t>
        <a:bodyPr/>
        <a:lstStyle/>
        <a:p>
          <a:pPr rtl="1"/>
          <a:endParaRPr lang="ar-IQ"/>
        </a:p>
      </dgm:t>
    </dgm:pt>
    <dgm:pt modelId="{8038DCAC-8117-4EE7-95BD-0919F6529F47}" type="sibTrans" cxnId="{5D811054-545E-4D65-84FB-0B68DC1D8EE7}">
      <dgm:prSet/>
      <dgm:spPr/>
      <dgm:t>
        <a:bodyPr/>
        <a:lstStyle/>
        <a:p>
          <a:pPr rtl="1"/>
          <a:endParaRPr lang="ar-IQ"/>
        </a:p>
      </dgm:t>
    </dgm:pt>
    <dgm:pt modelId="{85519979-FC31-40BD-BE5A-1F2532AA1D57}">
      <dgm:prSet phldrT="[Text]"/>
      <dgm:spPr/>
      <dgm:t>
        <a:bodyPr/>
        <a:lstStyle/>
        <a:p>
          <a:pPr rtl="1"/>
          <a:r>
            <a:rPr lang="ar-IQ" dirty="0" smtClean="0"/>
            <a:t>مرحلة انقطاع الطمث</a:t>
          </a:r>
          <a:endParaRPr lang="ar-IQ" dirty="0"/>
        </a:p>
      </dgm:t>
    </dgm:pt>
    <dgm:pt modelId="{5A0D5EC2-4887-4378-A037-B4DC91C668F3}" type="parTrans" cxnId="{FBD5A339-4217-4F15-AE0A-88546CF8E29F}">
      <dgm:prSet/>
      <dgm:spPr/>
      <dgm:t>
        <a:bodyPr/>
        <a:lstStyle/>
        <a:p>
          <a:pPr rtl="1"/>
          <a:endParaRPr lang="ar-IQ"/>
        </a:p>
      </dgm:t>
    </dgm:pt>
    <dgm:pt modelId="{47F158F7-4A81-4F18-94BC-111D2884D8E6}" type="sibTrans" cxnId="{FBD5A339-4217-4F15-AE0A-88546CF8E29F}">
      <dgm:prSet/>
      <dgm:spPr/>
      <dgm:t>
        <a:bodyPr/>
        <a:lstStyle/>
        <a:p>
          <a:pPr rtl="1"/>
          <a:endParaRPr lang="ar-IQ"/>
        </a:p>
      </dgm:t>
    </dgm:pt>
    <dgm:pt modelId="{553FD445-DF0D-40C0-8C1C-46412205C2FF}">
      <dgm:prSet phldrT="[Text]"/>
      <dgm:spPr/>
      <dgm:t>
        <a:bodyPr/>
        <a:lstStyle/>
        <a:p>
          <a:pPr rtl="1"/>
          <a:r>
            <a:rPr lang="ar-IQ" dirty="0" smtClean="0"/>
            <a:t>المرحلة التي تبدا فيها تغيرات سن الياس وابرزها انقطاع الطمث</a:t>
          </a:r>
          <a:endParaRPr lang="ar-IQ" dirty="0"/>
        </a:p>
      </dgm:t>
    </dgm:pt>
    <dgm:pt modelId="{A7E79823-EEC9-43A0-A26F-6D0365872425}" type="parTrans" cxnId="{B6893CE5-1366-4B2B-B141-FE7E617702A3}">
      <dgm:prSet/>
      <dgm:spPr/>
      <dgm:t>
        <a:bodyPr/>
        <a:lstStyle/>
        <a:p>
          <a:pPr rtl="1"/>
          <a:endParaRPr lang="ar-IQ"/>
        </a:p>
      </dgm:t>
    </dgm:pt>
    <dgm:pt modelId="{72402B71-993A-4A51-832C-93AD3C4E8499}" type="sibTrans" cxnId="{B6893CE5-1366-4B2B-B141-FE7E617702A3}">
      <dgm:prSet/>
      <dgm:spPr/>
      <dgm:t>
        <a:bodyPr/>
        <a:lstStyle/>
        <a:p>
          <a:pPr rtl="1"/>
          <a:endParaRPr lang="ar-IQ"/>
        </a:p>
      </dgm:t>
    </dgm:pt>
    <dgm:pt modelId="{FB3748C1-428B-4833-B548-D2C8E4CA50B5}">
      <dgm:prSet phldrT="[Text]"/>
      <dgm:spPr/>
      <dgm:t>
        <a:bodyPr/>
        <a:lstStyle/>
        <a:p>
          <a:pPr rtl="1"/>
          <a:r>
            <a:rPr lang="ar-IQ" dirty="0" smtClean="0"/>
            <a:t>مرحلة مابعد انقطاع الطمث</a:t>
          </a:r>
          <a:endParaRPr lang="ar-IQ" dirty="0"/>
        </a:p>
      </dgm:t>
    </dgm:pt>
    <dgm:pt modelId="{CBFC44FE-EEB7-4CC1-BD72-1517ECFA86DC}" type="parTrans" cxnId="{B5ABA9F3-FA72-4530-9B2E-5B5899BA4E63}">
      <dgm:prSet/>
      <dgm:spPr/>
      <dgm:t>
        <a:bodyPr/>
        <a:lstStyle/>
        <a:p>
          <a:pPr rtl="1"/>
          <a:endParaRPr lang="ar-IQ"/>
        </a:p>
      </dgm:t>
    </dgm:pt>
    <dgm:pt modelId="{450F5774-9223-44C6-A945-DC53CB1684D7}" type="sibTrans" cxnId="{B5ABA9F3-FA72-4530-9B2E-5B5899BA4E63}">
      <dgm:prSet/>
      <dgm:spPr/>
      <dgm:t>
        <a:bodyPr/>
        <a:lstStyle/>
        <a:p>
          <a:pPr rtl="1"/>
          <a:endParaRPr lang="ar-IQ"/>
        </a:p>
      </dgm:t>
    </dgm:pt>
    <dgm:pt modelId="{09F13E93-C67D-4139-9D8F-6CBC361D3591}">
      <dgm:prSet phldrT="[Text]"/>
      <dgm:spPr/>
      <dgm:t>
        <a:bodyPr/>
        <a:lstStyle/>
        <a:p>
          <a:pPr rtl="1"/>
          <a:r>
            <a:rPr lang="ar-IQ" dirty="0" smtClean="0"/>
            <a:t>المرحلة التي تبدا بعد 12 شهرا من اخر دورة شهرية</a:t>
          </a:r>
          <a:endParaRPr lang="ar-IQ" dirty="0"/>
        </a:p>
      </dgm:t>
    </dgm:pt>
    <dgm:pt modelId="{FF9A4225-6D07-49FA-BC83-6798820FB93A}" type="parTrans" cxnId="{AD4D22B1-84B0-4BB6-8F70-D51FCEC208DE}">
      <dgm:prSet/>
      <dgm:spPr/>
      <dgm:t>
        <a:bodyPr/>
        <a:lstStyle/>
        <a:p>
          <a:pPr rtl="1"/>
          <a:endParaRPr lang="ar-IQ"/>
        </a:p>
      </dgm:t>
    </dgm:pt>
    <dgm:pt modelId="{585168FD-8BA8-40FD-823C-BCC56A2DD243}" type="sibTrans" cxnId="{AD4D22B1-84B0-4BB6-8F70-D51FCEC208DE}">
      <dgm:prSet/>
      <dgm:spPr/>
      <dgm:t>
        <a:bodyPr/>
        <a:lstStyle/>
        <a:p>
          <a:pPr rtl="1"/>
          <a:endParaRPr lang="ar-IQ"/>
        </a:p>
      </dgm:t>
    </dgm:pt>
    <dgm:pt modelId="{E4027D09-D5EA-4108-BA4F-6E265D13AB1D}">
      <dgm:prSet phldrT="[Text]"/>
      <dgm:spPr/>
      <dgm:t>
        <a:bodyPr/>
        <a:lstStyle/>
        <a:p>
          <a:pPr rtl="1"/>
          <a:r>
            <a:rPr lang="ar-IQ" dirty="0" smtClean="0"/>
            <a:t>المرحلة التي تسبق انقطاع الطمث وتبدا بتغير ونقصان الهرمونات الانثوية</a:t>
          </a:r>
          <a:endParaRPr lang="ar-IQ" dirty="0"/>
        </a:p>
      </dgm:t>
    </dgm:pt>
    <dgm:pt modelId="{E65E9FBC-95C6-4AA6-A0FA-F7E50DD16EDE}" type="sibTrans" cxnId="{5CEB1154-84E3-41BC-A308-D7B34431D961}">
      <dgm:prSet/>
      <dgm:spPr/>
      <dgm:t>
        <a:bodyPr/>
        <a:lstStyle/>
        <a:p>
          <a:pPr rtl="1"/>
          <a:endParaRPr lang="ar-IQ"/>
        </a:p>
      </dgm:t>
    </dgm:pt>
    <dgm:pt modelId="{C4A47E1D-4AD8-42A6-99AB-4F65934DBD42}" type="parTrans" cxnId="{5CEB1154-84E3-41BC-A308-D7B34431D961}">
      <dgm:prSet/>
      <dgm:spPr/>
      <dgm:t>
        <a:bodyPr/>
        <a:lstStyle/>
        <a:p>
          <a:pPr rtl="1"/>
          <a:endParaRPr lang="ar-IQ"/>
        </a:p>
      </dgm:t>
    </dgm:pt>
    <dgm:pt modelId="{665405A2-0387-4842-A381-3AEAADD7AD65}" type="pres">
      <dgm:prSet presAssocID="{EBD19F24-3F0C-4FAE-8F00-076F7AD41CF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428EAB92-156C-4B78-BEE6-8483BB683F1D}" type="pres">
      <dgm:prSet presAssocID="{1EEE1ACA-5789-4648-B54A-54462DE1145C}" presName="linNode" presStyleCnt="0"/>
      <dgm:spPr/>
    </dgm:pt>
    <dgm:pt modelId="{96D0A5E5-E898-4A05-9FC4-3B6E6382EE0C}" type="pres">
      <dgm:prSet presAssocID="{1EEE1ACA-5789-4648-B54A-54462DE1145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259335B9-7C08-4E84-83F0-7A079F76A1E2}" type="pres">
      <dgm:prSet presAssocID="{1EEE1ACA-5789-4648-B54A-54462DE1145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355A9EAC-249B-4A8D-A5F8-67237928CFB8}" type="pres">
      <dgm:prSet presAssocID="{8038DCAC-8117-4EE7-95BD-0919F6529F47}" presName="sp" presStyleCnt="0"/>
      <dgm:spPr/>
    </dgm:pt>
    <dgm:pt modelId="{B0D7AB18-5C0E-4277-8101-EB2BA4CF085D}" type="pres">
      <dgm:prSet presAssocID="{85519979-FC31-40BD-BE5A-1F2532AA1D57}" presName="linNode" presStyleCnt="0"/>
      <dgm:spPr/>
    </dgm:pt>
    <dgm:pt modelId="{F10338E2-3343-4499-A4EC-C828B815A0A7}" type="pres">
      <dgm:prSet presAssocID="{85519979-FC31-40BD-BE5A-1F2532AA1D5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4BB3449B-D9EC-42BB-AA4A-89D16C9717AE}" type="pres">
      <dgm:prSet presAssocID="{85519979-FC31-40BD-BE5A-1F2532AA1D5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FD796911-B8D3-44C8-80FA-8A4F9C58D003}" type="pres">
      <dgm:prSet presAssocID="{47F158F7-4A81-4F18-94BC-111D2884D8E6}" presName="sp" presStyleCnt="0"/>
      <dgm:spPr/>
    </dgm:pt>
    <dgm:pt modelId="{4B2BA6DA-9476-4A43-AB9A-1BD28D588AD7}" type="pres">
      <dgm:prSet presAssocID="{FB3748C1-428B-4833-B548-D2C8E4CA50B5}" presName="linNode" presStyleCnt="0"/>
      <dgm:spPr/>
    </dgm:pt>
    <dgm:pt modelId="{A542110C-C57C-4447-BDE2-EC97DE14217B}" type="pres">
      <dgm:prSet presAssocID="{FB3748C1-428B-4833-B548-D2C8E4CA50B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FC5955BA-D96E-444F-AC06-8B883F59424A}" type="pres">
      <dgm:prSet presAssocID="{FB3748C1-428B-4833-B548-D2C8E4CA50B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</dgm:ptLst>
  <dgm:cxnLst>
    <dgm:cxn modelId="{3FECBF0F-FBD7-4943-A559-D49A9148C770}" type="presOf" srcId="{553FD445-DF0D-40C0-8C1C-46412205C2FF}" destId="{4BB3449B-D9EC-42BB-AA4A-89D16C9717AE}" srcOrd="0" destOrd="0" presId="urn:microsoft.com/office/officeart/2005/8/layout/vList5"/>
    <dgm:cxn modelId="{A75467CE-B316-4636-BF3B-5953F4788A62}" type="presOf" srcId="{1EEE1ACA-5789-4648-B54A-54462DE1145C}" destId="{96D0A5E5-E898-4A05-9FC4-3B6E6382EE0C}" srcOrd="0" destOrd="0" presId="urn:microsoft.com/office/officeart/2005/8/layout/vList5"/>
    <dgm:cxn modelId="{3A4DD82F-A4FC-4997-ADD5-D27DBAE0C34F}" type="presOf" srcId="{FB3748C1-428B-4833-B548-D2C8E4CA50B5}" destId="{A542110C-C57C-4447-BDE2-EC97DE14217B}" srcOrd="0" destOrd="0" presId="urn:microsoft.com/office/officeart/2005/8/layout/vList5"/>
    <dgm:cxn modelId="{5CEB1154-84E3-41BC-A308-D7B34431D961}" srcId="{1EEE1ACA-5789-4648-B54A-54462DE1145C}" destId="{E4027D09-D5EA-4108-BA4F-6E265D13AB1D}" srcOrd="0" destOrd="0" parTransId="{C4A47E1D-4AD8-42A6-99AB-4F65934DBD42}" sibTransId="{E65E9FBC-95C6-4AA6-A0FA-F7E50DD16EDE}"/>
    <dgm:cxn modelId="{B6893CE5-1366-4B2B-B141-FE7E617702A3}" srcId="{85519979-FC31-40BD-BE5A-1F2532AA1D57}" destId="{553FD445-DF0D-40C0-8C1C-46412205C2FF}" srcOrd="0" destOrd="0" parTransId="{A7E79823-EEC9-43A0-A26F-6D0365872425}" sibTransId="{72402B71-993A-4A51-832C-93AD3C4E8499}"/>
    <dgm:cxn modelId="{D6F278BC-348D-4AE8-9126-3E27F6131FC2}" type="presOf" srcId="{EBD19F24-3F0C-4FAE-8F00-076F7AD41CF1}" destId="{665405A2-0387-4842-A381-3AEAADD7AD65}" srcOrd="0" destOrd="0" presId="urn:microsoft.com/office/officeart/2005/8/layout/vList5"/>
    <dgm:cxn modelId="{FBD5A339-4217-4F15-AE0A-88546CF8E29F}" srcId="{EBD19F24-3F0C-4FAE-8F00-076F7AD41CF1}" destId="{85519979-FC31-40BD-BE5A-1F2532AA1D57}" srcOrd="1" destOrd="0" parTransId="{5A0D5EC2-4887-4378-A037-B4DC91C668F3}" sibTransId="{47F158F7-4A81-4F18-94BC-111D2884D8E6}"/>
    <dgm:cxn modelId="{9F804F7F-275C-4BE8-882F-DD11CFE1C00A}" type="presOf" srcId="{09F13E93-C67D-4139-9D8F-6CBC361D3591}" destId="{FC5955BA-D96E-444F-AC06-8B883F59424A}" srcOrd="0" destOrd="0" presId="urn:microsoft.com/office/officeart/2005/8/layout/vList5"/>
    <dgm:cxn modelId="{B801F706-0CE1-421E-9281-CA903D7103D9}" type="presOf" srcId="{85519979-FC31-40BD-BE5A-1F2532AA1D57}" destId="{F10338E2-3343-4499-A4EC-C828B815A0A7}" srcOrd="0" destOrd="0" presId="urn:microsoft.com/office/officeart/2005/8/layout/vList5"/>
    <dgm:cxn modelId="{508D697F-8335-4A1F-80A5-E6995A087B54}" type="presOf" srcId="{E4027D09-D5EA-4108-BA4F-6E265D13AB1D}" destId="{259335B9-7C08-4E84-83F0-7A079F76A1E2}" srcOrd="0" destOrd="0" presId="urn:microsoft.com/office/officeart/2005/8/layout/vList5"/>
    <dgm:cxn modelId="{B5ABA9F3-FA72-4530-9B2E-5B5899BA4E63}" srcId="{EBD19F24-3F0C-4FAE-8F00-076F7AD41CF1}" destId="{FB3748C1-428B-4833-B548-D2C8E4CA50B5}" srcOrd="2" destOrd="0" parTransId="{CBFC44FE-EEB7-4CC1-BD72-1517ECFA86DC}" sibTransId="{450F5774-9223-44C6-A945-DC53CB1684D7}"/>
    <dgm:cxn modelId="{5D811054-545E-4D65-84FB-0B68DC1D8EE7}" srcId="{EBD19F24-3F0C-4FAE-8F00-076F7AD41CF1}" destId="{1EEE1ACA-5789-4648-B54A-54462DE1145C}" srcOrd="0" destOrd="0" parTransId="{CFD040D7-E1AF-4EA8-8892-F445D97199A9}" sibTransId="{8038DCAC-8117-4EE7-95BD-0919F6529F47}"/>
    <dgm:cxn modelId="{AD4D22B1-84B0-4BB6-8F70-D51FCEC208DE}" srcId="{FB3748C1-428B-4833-B548-D2C8E4CA50B5}" destId="{09F13E93-C67D-4139-9D8F-6CBC361D3591}" srcOrd="0" destOrd="0" parTransId="{FF9A4225-6D07-49FA-BC83-6798820FB93A}" sibTransId="{585168FD-8BA8-40FD-823C-BCC56A2DD243}"/>
    <dgm:cxn modelId="{E035758B-662E-4FC0-B6B1-487D7A219696}" type="presParOf" srcId="{665405A2-0387-4842-A381-3AEAADD7AD65}" destId="{428EAB92-156C-4B78-BEE6-8483BB683F1D}" srcOrd="0" destOrd="0" presId="urn:microsoft.com/office/officeart/2005/8/layout/vList5"/>
    <dgm:cxn modelId="{594717FF-4807-4377-8301-2DFEBCAA1B3D}" type="presParOf" srcId="{428EAB92-156C-4B78-BEE6-8483BB683F1D}" destId="{96D0A5E5-E898-4A05-9FC4-3B6E6382EE0C}" srcOrd="0" destOrd="0" presId="urn:microsoft.com/office/officeart/2005/8/layout/vList5"/>
    <dgm:cxn modelId="{68E90B8F-B284-445D-905A-9B3C285769A4}" type="presParOf" srcId="{428EAB92-156C-4B78-BEE6-8483BB683F1D}" destId="{259335B9-7C08-4E84-83F0-7A079F76A1E2}" srcOrd="1" destOrd="0" presId="urn:microsoft.com/office/officeart/2005/8/layout/vList5"/>
    <dgm:cxn modelId="{5B5B20B5-FF7D-43E9-B914-0D5FA1890359}" type="presParOf" srcId="{665405A2-0387-4842-A381-3AEAADD7AD65}" destId="{355A9EAC-249B-4A8D-A5F8-67237928CFB8}" srcOrd="1" destOrd="0" presId="urn:microsoft.com/office/officeart/2005/8/layout/vList5"/>
    <dgm:cxn modelId="{7B0D31F0-1EBC-40D4-9F1A-E09166ABAACE}" type="presParOf" srcId="{665405A2-0387-4842-A381-3AEAADD7AD65}" destId="{B0D7AB18-5C0E-4277-8101-EB2BA4CF085D}" srcOrd="2" destOrd="0" presId="urn:microsoft.com/office/officeart/2005/8/layout/vList5"/>
    <dgm:cxn modelId="{E379A5E5-1731-4CE4-A784-B51DEF423B51}" type="presParOf" srcId="{B0D7AB18-5C0E-4277-8101-EB2BA4CF085D}" destId="{F10338E2-3343-4499-A4EC-C828B815A0A7}" srcOrd="0" destOrd="0" presId="urn:microsoft.com/office/officeart/2005/8/layout/vList5"/>
    <dgm:cxn modelId="{5C42992C-EB2A-48C9-A43B-182232144DD7}" type="presParOf" srcId="{B0D7AB18-5C0E-4277-8101-EB2BA4CF085D}" destId="{4BB3449B-D9EC-42BB-AA4A-89D16C9717AE}" srcOrd="1" destOrd="0" presId="urn:microsoft.com/office/officeart/2005/8/layout/vList5"/>
    <dgm:cxn modelId="{05243EA9-72A7-47D1-B61F-B7EFBB2FA1C7}" type="presParOf" srcId="{665405A2-0387-4842-A381-3AEAADD7AD65}" destId="{FD796911-B8D3-44C8-80FA-8A4F9C58D003}" srcOrd="3" destOrd="0" presId="urn:microsoft.com/office/officeart/2005/8/layout/vList5"/>
    <dgm:cxn modelId="{6D7BAE16-A52C-490D-B3C1-8B0762391EF5}" type="presParOf" srcId="{665405A2-0387-4842-A381-3AEAADD7AD65}" destId="{4B2BA6DA-9476-4A43-AB9A-1BD28D588AD7}" srcOrd="4" destOrd="0" presId="urn:microsoft.com/office/officeart/2005/8/layout/vList5"/>
    <dgm:cxn modelId="{56C83446-17E2-4B78-8906-E26587B4E70A}" type="presParOf" srcId="{4B2BA6DA-9476-4A43-AB9A-1BD28D588AD7}" destId="{A542110C-C57C-4447-BDE2-EC97DE14217B}" srcOrd="0" destOrd="0" presId="urn:microsoft.com/office/officeart/2005/8/layout/vList5"/>
    <dgm:cxn modelId="{E72B3421-62DE-46B4-A9E4-1F38107E4555}" type="presParOf" srcId="{4B2BA6DA-9476-4A43-AB9A-1BD28D588AD7}" destId="{FC5955BA-D96E-444F-AC06-8B883F59424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902824-199C-4664-B903-FBCCB4B4462F}" type="doc">
      <dgm:prSet loTypeId="urn:microsoft.com/office/officeart/2005/8/layout/vList6" loCatId="list" qsTypeId="urn:microsoft.com/office/officeart/2005/8/quickstyle/3d7" qsCatId="3D" csTypeId="urn:microsoft.com/office/officeart/2005/8/colors/accent2_5" csCatId="accent2" phldr="1"/>
      <dgm:spPr/>
      <dgm:t>
        <a:bodyPr/>
        <a:lstStyle/>
        <a:p>
          <a:pPr rtl="1"/>
          <a:endParaRPr lang="ar-IQ"/>
        </a:p>
      </dgm:t>
    </dgm:pt>
    <dgm:pt modelId="{A4DAD249-2B22-4755-8617-0B33D2DD1B42}">
      <dgm:prSet phldrT="[Text]"/>
      <dgm:spPr>
        <a:solidFill>
          <a:srgbClr val="995396">
            <a:alpha val="90000"/>
          </a:srgbClr>
        </a:solidFill>
        <a:ln>
          <a:solidFill>
            <a:srgbClr val="0070C0"/>
          </a:solidFill>
        </a:ln>
      </dgm:spPr>
      <dgm:t>
        <a:bodyPr/>
        <a:lstStyle/>
        <a:p>
          <a:pPr rtl="1"/>
          <a:r>
            <a:rPr lang="ar-IQ" dirty="0" smtClean="0"/>
            <a:t>اسباب سن الامل المبكر</a:t>
          </a:r>
          <a:endParaRPr lang="ar-IQ" dirty="0"/>
        </a:p>
      </dgm:t>
    </dgm:pt>
    <dgm:pt modelId="{CA0F2188-2190-4BC1-BE34-79A91AB6B4D7}" type="parTrans" cxnId="{B12D852B-5BAB-4099-8045-99047A88A1F8}">
      <dgm:prSet/>
      <dgm:spPr/>
      <dgm:t>
        <a:bodyPr/>
        <a:lstStyle/>
        <a:p>
          <a:pPr rtl="1"/>
          <a:endParaRPr lang="ar-IQ"/>
        </a:p>
      </dgm:t>
    </dgm:pt>
    <dgm:pt modelId="{2B69CF05-54C5-4191-A8CB-3CFE0FE190F1}" type="sibTrans" cxnId="{B12D852B-5BAB-4099-8045-99047A88A1F8}">
      <dgm:prSet/>
      <dgm:spPr/>
      <dgm:t>
        <a:bodyPr/>
        <a:lstStyle/>
        <a:p>
          <a:pPr rtl="1"/>
          <a:endParaRPr lang="ar-IQ"/>
        </a:p>
      </dgm:t>
    </dgm:pt>
    <dgm:pt modelId="{CF8BBB65-F546-464D-BC79-0914F421D698}">
      <dgm:prSet phldrT="[Text]"/>
      <dgm:spPr>
        <a:solidFill>
          <a:schemeClr val="accent4">
            <a:lumMod val="60000"/>
            <a:lumOff val="40000"/>
            <a:alpha val="90000"/>
          </a:schemeClr>
        </a:solidFill>
        <a:ln>
          <a:solidFill>
            <a:srgbClr val="B61AAF"/>
          </a:solidFill>
        </a:ln>
      </dgm:spPr>
      <dgm:t>
        <a:bodyPr/>
        <a:lstStyle/>
        <a:p>
          <a:pPr rtl="1"/>
          <a:r>
            <a:rPr lang="ar-IQ" smtClean="0"/>
            <a:t>التاريخ العائلي</a:t>
          </a:r>
          <a:endParaRPr lang="ar-IQ" dirty="0"/>
        </a:p>
      </dgm:t>
    </dgm:pt>
    <dgm:pt modelId="{5E4E2E20-1ECB-4205-A448-6FF8BB0126BD}" type="parTrans" cxnId="{AFB922FC-B23A-48E5-A82F-8B633FAA6A9A}">
      <dgm:prSet/>
      <dgm:spPr/>
      <dgm:t>
        <a:bodyPr/>
        <a:lstStyle/>
        <a:p>
          <a:pPr rtl="1"/>
          <a:endParaRPr lang="ar-IQ"/>
        </a:p>
      </dgm:t>
    </dgm:pt>
    <dgm:pt modelId="{2EB21E35-FB5B-4125-9E1C-596127657C38}" type="sibTrans" cxnId="{AFB922FC-B23A-48E5-A82F-8B633FAA6A9A}">
      <dgm:prSet/>
      <dgm:spPr/>
      <dgm:t>
        <a:bodyPr/>
        <a:lstStyle/>
        <a:p>
          <a:pPr rtl="1"/>
          <a:endParaRPr lang="ar-IQ"/>
        </a:p>
      </dgm:t>
    </dgm:pt>
    <dgm:pt modelId="{405316A5-B592-4982-B98B-26171C4E6002}">
      <dgm:prSet phldrT="[Text]"/>
      <dgm:spPr>
        <a:solidFill>
          <a:schemeClr val="accent4">
            <a:lumMod val="60000"/>
            <a:lumOff val="40000"/>
            <a:alpha val="90000"/>
          </a:schemeClr>
        </a:solidFill>
        <a:ln>
          <a:solidFill>
            <a:srgbClr val="B61AAF"/>
          </a:solidFill>
        </a:ln>
      </dgm:spPr>
      <dgm:t>
        <a:bodyPr/>
        <a:lstStyle/>
        <a:p>
          <a:pPr rtl="1"/>
          <a:endParaRPr lang="ar-IQ" dirty="0"/>
        </a:p>
      </dgm:t>
    </dgm:pt>
    <dgm:pt modelId="{6A725783-1E8A-4508-857A-64D45E3CA47A}" type="parTrans" cxnId="{9CA6C523-A048-4782-82F8-4111617BE4EF}">
      <dgm:prSet/>
      <dgm:spPr/>
      <dgm:t>
        <a:bodyPr/>
        <a:lstStyle/>
        <a:p>
          <a:pPr rtl="1"/>
          <a:endParaRPr lang="ar-IQ"/>
        </a:p>
      </dgm:t>
    </dgm:pt>
    <dgm:pt modelId="{0D736A3F-2C49-4EDE-A02C-58F146C0011A}" type="sibTrans" cxnId="{9CA6C523-A048-4782-82F8-4111617BE4EF}">
      <dgm:prSet/>
      <dgm:spPr/>
      <dgm:t>
        <a:bodyPr/>
        <a:lstStyle/>
        <a:p>
          <a:pPr rtl="1"/>
          <a:endParaRPr lang="ar-IQ"/>
        </a:p>
      </dgm:t>
    </dgm:pt>
    <dgm:pt modelId="{1C9426E5-162E-4A66-A9DE-41E62D9C5586}">
      <dgm:prSet phldrT="[Text]"/>
      <dgm:spPr>
        <a:solidFill>
          <a:schemeClr val="accent4">
            <a:lumMod val="60000"/>
            <a:lumOff val="40000"/>
            <a:alpha val="90000"/>
          </a:schemeClr>
        </a:solidFill>
        <a:ln>
          <a:solidFill>
            <a:srgbClr val="B61AAF"/>
          </a:solidFill>
        </a:ln>
      </dgm:spPr>
      <dgm:t>
        <a:bodyPr/>
        <a:lstStyle/>
        <a:p>
          <a:pPr rtl="1"/>
          <a:r>
            <a:rPr lang="ar-IQ" smtClean="0"/>
            <a:t>عملية رفع الرحم</a:t>
          </a:r>
          <a:endParaRPr lang="ar-IQ" dirty="0"/>
        </a:p>
      </dgm:t>
    </dgm:pt>
    <dgm:pt modelId="{9CAEA8D4-49CE-4B19-8218-158E5E4142B3}" type="parTrans" cxnId="{C1963447-E806-42A5-9CCB-4829C3F04086}">
      <dgm:prSet/>
      <dgm:spPr/>
      <dgm:t>
        <a:bodyPr/>
        <a:lstStyle/>
        <a:p>
          <a:pPr rtl="1"/>
          <a:endParaRPr lang="ar-IQ"/>
        </a:p>
      </dgm:t>
    </dgm:pt>
    <dgm:pt modelId="{44878528-38D0-478E-B524-0C3B3BAD6446}" type="sibTrans" cxnId="{C1963447-E806-42A5-9CCB-4829C3F04086}">
      <dgm:prSet/>
      <dgm:spPr/>
      <dgm:t>
        <a:bodyPr/>
        <a:lstStyle/>
        <a:p>
          <a:pPr rtl="1"/>
          <a:endParaRPr lang="ar-IQ"/>
        </a:p>
      </dgm:t>
    </dgm:pt>
    <dgm:pt modelId="{68A058DD-B8AC-41E5-BE31-3FAE03AC74CA}">
      <dgm:prSet phldrT="[Text]"/>
      <dgm:spPr>
        <a:solidFill>
          <a:schemeClr val="accent4">
            <a:lumMod val="60000"/>
            <a:lumOff val="40000"/>
            <a:alpha val="90000"/>
          </a:schemeClr>
        </a:solidFill>
        <a:ln>
          <a:solidFill>
            <a:srgbClr val="B61AAF"/>
          </a:solidFill>
        </a:ln>
      </dgm:spPr>
      <dgm:t>
        <a:bodyPr/>
        <a:lstStyle/>
        <a:p>
          <a:pPr rtl="1"/>
          <a:r>
            <a:rPr lang="ar-IQ" dirty="0" smtClean="0"/>
            <a:t>عملية استئصال المبيض</a:t>
          </a:r>
          <a:endParaRPr lang="ar-IQ" dirty="0"/>
        </a:p>
      </dgm:t>
    </dgm:pt>
    <dgm:pt modelId="{629B6A94-746D-4BF8-B913-F8DAA4498E30}" type="parTrans" cxnId="{0DF90673-978C-452E-AB50-3344D25BD5F2}">
      <dgm:prSet/>
      <dgm:spPr/>
      <dgm:t>
        <a:bodyPr/>
        <a:lstStyle/>
        <a:p>
          <a:pPr rtl="1"/>
          <a:endParaRPr lang="ar-IQ"/>
        </a:p>
      </dgm:t>
    </dgm:pt>
    <dgm:pt modelId="{4D2098DF-4059-4F84-99B1-28E215952EC6}" type="sibTrans" cxnId="{0DF90673-978C-452E-AB50-3344D25BD5F2}">
      <dgm:prSet/>
      <dgm:spPr/>
      <dgm:t>
        <a:bodyPr/>
        <a:lstStyle/>
        <a:p>
          <a:pPr rtl="1"/>
          <a:endParaRPr lang="ar-IQ"/>
        </a:p>
      </dgm:t>
    </dgm:pt>
    <dgm:pt modelId="{0087B24F-8B3B-42D3-8CC6-8667F8F977D3}">
      <dgm:prSet phldrT="[Text]"/>
      <dgm:spPr>
        <a:solidFill>
          <a:schemeClr val="accent4">
            <a:lumMod val="60000"/>
            <a:lumOff val="40000"/>
            <a:alpha val="90000"/>
          </a:schemeClr>
        </a:solidFill>
        <a:ln>
          <a:solidFill>
            <a:srgbClr val="B61AAF"/>
          </a:solidFill>
        </a:ln>
      </dgm:spPr>
      <dgm:t>
        <a:bodyPr/>
        <a:lstStyle/>
        <a:p>
          <a:pPr rtl="1"/>
          <a:r>
            <a:rPr lang="ar-IQ" smtClean="0"/>
            <a:t>العلاج الكيمياءي</a:t>
          </a:r>
          <a:endParaRPr lang="ar-IQ" dirty="0"/>
        </a:p>
      </dgm:t>
    </dgm:pt>
    <dgm:pt modelId="{D6A76388-9B9B-48BC-AAB9-CBF1013083D5}" type="parTrans" cxnId="{2A0A3C8C-541D-4B07-A157-C12B83BC7A45}">
      <dgm:prSet/>
      <dgm:spPr/>
      <dgm:t>
        <a:bodyPr/>
        <a:lstStyle/>
        <a:p>
          <a:pPr rtl="1"/>
          <a:endParaRPr lang="ar-IQ"/>
        </a:p>
      </dgm:t>
    </dgm:pt>
    <dgm:pt modelId="{988A04DA-3F2C-4700-8D13-2D6202E518A6}" type="sibTrans" cxnId="{2A0A3C8C-541D-4B07-A157-C12B83BC7A45}">
      <dgm:prSet/>
      <dgm:spPr/>
      <dgm:t>
        <a:bodyPr/>
        <a:lstStyle/>
        <a:p>
          <a:pPr rtl="1"/>
          <a:endParaRPr lang="ar-IQ"/>
        </a:p>
      </dgm:t>
    </dgm:pt>
    <dgm:pt modelId="{7BEE3B02-2413-49E7-B5D3-24AAC1D58798}">
      <dgm:prSet phldrT="[Text]"/>
      <dgm:spPr>
        <a:solidFill>
          <a:schemeClr val="accent4">
            <a:lumMod val="60000"/>
            <a:lumOff val="40000"/>
            <a:alpha val="90000"/>
          </a:schemeClr>
        </a:solidFill>
        <a:ln>
          <a:solidFill>
            <a:srgbClr val="B61AAF"/>
          </a:solidFill>
        </a:ln>
      </dgm:spPr>
      <dgm:t>
        <a:bodyPr/>
        <a:lstStyle/>
        <a:p>
          <a:pPr rtl="1"/>
          <a:r>
            <a:rPr lang="ar-IQ" smtClean="0"/>
            <a:t>امراض الغدة الدرقية</a:t>
          </a:r>
          <a:endParaRPr lang="ar-IQ" dirty="0"/>
        </a:p>
      </dgm:t>
    </dgm:pt>
    <dgm:pt modelId="{7AEA50B7-A0CD-4CD3-92D9-900FB5A17879}" type="parTrans" cxnId="{4C50D4C2-5F2A-4066-BE96-EA74EDA4D150}">
      <dgm:prSet/>
      <dgm:spPr/>
      <dgm:t>
        <a:bodyPr/>
        <a:lstStyle/>
        <a:p>
          <a:pPr rtl="1"/>
          <a:endParaRPr lang="ar-IQ"/>
        </a:p>
      </dgm:t>
    </dgm:pt>
    <dgm:pt modelId="{239FAAD0-696F-4AFB-9494-149B2A12FA89}" type="sibTrans" cxnId="{4C50D4C2-5F2A-4066-BE96-EA74EDA4D150}">
      <dgm:prSet/>
      <dgm:spPr/>
      <dgm:t>
        <a:bodyPr/>
        <a:lstStyle/>
        <a:p>
          <a:pPr rtl="1"/>
          <a:endParaRPr lang="ar-IQ"/>
        </a:p>
      </dgm:t>
    </dgm:pt>
    <dgm:pt modelId="{E1B065C9-3823-4C5B-A7AA-D9E52720BBA9}">
      <dgm:prSet phldrT="[Text]"/>
      <dgm:spPr>
        <a:solidFill>
          <a:schemeClr val="accent4">
            <a:lumMod val="60000"/>
            <a:lumOff val="40000"/>
            <a:alpha val="90000"/>
          </a:schemeClr>
        </a:solidFill>
        <a:ln>
          <a:solidFill>
            <a:srgbClr val="B61AAF"/>
          </a:solidFill>
        </a:ln>
      </dgm:spPr>
      <dgm:t>
        <a:bodyPr/>
        <a:lstStyle/>
        <a:p>
          <a:pPr rtl="1"/>
          <a:r>
            <a:rPr lang="ar-IQ" smtClean="0"/>
            <a:t>النكاف</a:t>
          </a:r>
          <a:endParaRPr lang="ar-IQ" dirty="0"/>
        </a:p>
      </dgm:t>
    </dgm:pt>
    <dgm:pt modelId="{96C5E137-07B0-4172-99B2-3AE80F443C05}" type="parTrans" cxnId="{6169DE96-AE83-42AC-817F-2BDDE76A322B}">
      <dgm:prSet/>
      <dgm:spPr/>
      <dgm:t>
        <a:bodyPr/>
        <a:lstStyle/>
        <a:p>
          <a:pPr rtl="1"/>
          <a:endParaRPr lang="ar-IQ"/>
        </a:p>
      </dgm:t>
    </dgm:pt>
    <dgm:pt modelId="{9C7C6191-C476-40A4-A955-73C2C6F9E2C2}" type="sibTrans" cxnId="{6169DE96-AE83-42AC-817F-2BDDE76A322B}">
      <dgm:prSet/>
      <dgm:spPr/>
      <dgm:t>
        <a:bodyPr/>
        <a:lstStyle/>
        <a:p>
          <a:pPr rtl="1"/>
          <a:endParaRPr lang="ar-IQ"/>
        </a:p>
      </dgm:t>
    </dgm:pt>
    <dgm:pt modelId="{E838283A-77E9-4E78-A0A8-293FA37BE30C}">
      <dgm:prSet phldrT="[Text]"/>
      <dgm:spPr>
        <a:solidFill>
          <a:schemeClr val="accent4">
            <a:lumMod val="60000"/>
            <a:lumOff val="40000"/>
            <a:alpha val="90000"/>
          </a:schemeClr>
        </a:solidFill>
        <a:ln>
          <a:solidFill>
            <a:srgbClr val="B61AAF"/>
          </a:solidFill>
        </a:ln>
      </dgm:spPr>
      <dgm:t>
        <a:bodyPr/>
        <a:lstStyle/>
        <a:p>
          <a:pPr rtl="1"/>
          <a:r>
            <a:rPr lang="ar-IQ" smtClean="0"/>
            <a:t>التدخين</a:t>
          </a:r>
          <a:endParaRPr lang="ar-IQ" dirty="0"/>
        </a:p>
      </dgm:t>
    </dgm:pt>
    <dgm:pt modelId="{5050CD4B-3EA2-45BD-BDE0-9E85A47C3703}" type="parTrans" cxnId="{06109D16-E267-46F2-A6B8-E0A419B6C47F}">
      <dgm:prSet/>
      <dgm:spPr/>
      <dgm:t>
        <a:bodyPr/>
        <a:lstStyle/>
        <a:p>
          <a:pPr rtl="1"/>
          <a:endParaRPr lang="ar-IQ"/>
        </a:p>
      </dgm:t>
    </dgm:pt>
    <dgm:pt modelId="{85021CC9-3CED-48A8-B3A3-4A947EE58050}" type="sibTrans" cxnId="{06109D16-E267-46F2-A6B8-E0A419B6C47F}">
      <dgm:prSet/>
      <dgm:spPr/>
      <dgm:t>
        <a:bodyPr/>
        <a:lstStyle/>
        <a:p>
          <a:pPr rtl="1"/>
          <a:endParaRPr lang="ar-IQ"/>
        </a:p>
      </dgm:t>
    </dgm:pt>
    <dgm:pt modelId="{7A88050B-309C-45AD-80CC-578A2DBC8AD4}">
      <dgm:prSet phldrT="[Text]"/>
      <dgm:spPr>
        <a:solidFill>
          <a:schemeClr val="accent4">
            <a:lumMod val="60000"/>
            <a:lumOff val="40000"/>
            <a:alpha val="90000"/>
          </a:schemeClr>
        </a:solidFill>
        <a:ln>
          <a:solidFill>
            <a:srgbClr val="B61AAF"/>
          </a:solidFill>
        </a:ln>
      </dgm:spPr>
      <dgm:t>
        <a:bodyPr/>
        <a:lstStyle/>
        <a:p>
          <a:pPr rtl="1"/>
          <a:r>
            <a:rPr lang="ar-IQ" smtClean="0"/>
            <a:t>القلق والاكتئاب</a:t>
          </a:r>
          <a:endParaRPr lang="ar-IQ" dirty="0"/>
        </a:p>
      </dgm:t>
    </dgm:pt>
    <dgm:pt modelId="{240D8080-9C64-4D7A-A6CB-0B56965A8C4D}" type="parTrans" cxnId="{7A08C30E-9BC9-4B62-B0C6-5D81EBC9FB80}">
      <dgm:prSet/>
      <dgm:spPr/>
      <dgm:t>
        <a:bodyPr/>
        <a:lstStyle/>
        <a:p>
          <a:pPr rtl="1"/>
          <a:endParaRPr lang="ar-IQ"/>
        </a:p>
      </dgm:t>
    </dgm:pt>
    <dgm:pt modelId="{B1CBC821-98C6-4A73-A119-F6DBFD7C57AB}" type="sibTrans" cxnId="{7A08C30E-9BC9-4B62-B0C6-5D81EBC9FB80}">
      <dgm:prSet/>
      <dgm:spPr/>
      <dgm:t>
        <a:bodyPr/>
        <a:lstStyle/>
        <a:p>
          <a:pPr rtl="1"/>
          <a:endParaRPr lang="ar-IQ"/>
        </a:p>
      </dgm:t>
    </dgm:pt>
    <dgm:pt modelId="{C732F79B-3FFB-4BDE-96BE-7F73B4E65368}" type="pres">
      <dgm:prSet presAssocID="{DA902824-199C-4664-B903-FBCCB4B4462F}" presName="Name0" presStyleCnt="0">
        <dgm:presLayoutVars>
          <dgm:dir/>
          <dgm:animLvl val="lvl"/>
          <dgm:resizeHandles/>
        </dgm:presLayoutVars>
      </dgm:prSet>
      <dgm:spPr/>
    </dgm:pt>
    <dgm:pt modelId="{EF2490BC-4B41-4C81-B5CB-1953F7BA8146}" type="pres">
      <dgm:prSet presAssocID="{A4DAD249-2B22-4755-8617-0B33D2DD1B42}" presName="linNode" presStyleCnt="0"/>
      <dgm:spPr/>
    </dgm:pt>
    <dgm:pt modelId="{B9FB4FC5-4766-4473-8E57-9C7A18B8C28C}" type="pres">
      <dgm:prSet presAssocID="{A4DAD249-2B22-4755-8617-0B33D2DD1B42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44C7FABB-CC09-4827-97BD-91A138795B49}" type="pres">
      <dgm:prSet presAssocID="{A4DAD249-2B22-4755-8617-0B33D2DD1B42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</dgm:ptLst>
  <dgm:cxnLst>
    <dgm:cxn modelId="{AFB922FC-B23A-48E5-A82F-8B633FAA6A9A}" srcId="{A4DAD249-2B22-4755-8617-0B33D2DD1B42}" destId="{CF8BBB65-F546-464D-BC79-0914F421D698}" srcOrd="0" destOrd="0" parTransId="{5E4E2E20-1ECB-4205-A448-6FF8BB0126BD}" sibTransId="{2EB21E35-FB5B-4125-9E1C-596127657C38}"/>
    <dgm:cxn modelId="{5AB78F19-D8CA-4667-BA8C-E6418C09E499}" type="presOf" srcId="{A4DAD249-2B22-4755-8617-0B33D2DD1B42}" destId="{B9FB4FC5-4766-4473-8E57-9C7A18B8C28C}" srcOrd="0" destOrd="0" presId="urn:microsoft.com/office/officeart/2005/8/layout/vList6"/>
    <dgm:cxn modelId="{2A0A3C8C-541D-4B07-A157-C12B83BC7A45}" srcId="{A4DAD249-2B22-4755-8617-0B33D2DD1B42}" destId="{0087B24F-8B3B-42D3-8CC6-8667F8F977D3}" srcOrd="3" destOrd="0" parTransId="{D6A76388-9B9B-48BC-AAB9-CBF1013083D5}" sibTransId="{988A04DA-3F2C-4700-8D13-2D6202E518A6}"/>
    <dgm:cxn modelId="{5CEB4438-D298-460A-B91E-597EEB89FB01}" type="presOf" srcId="{68A058DD-B8AC-41E5-BE31-3FAE03AC74CA}" destId="{44C7FABB-CC09-4827-97BD-91A138795B49}" srcOrd="0" destOrd="2" presId="urn:microsoft.com/office/officeart/2005/8/layout/vList6"/>
    <dgm:cxn modelId="{2C5AC495-FBD1-455F-88AF-FE28D7DF645E}" type="presOf" srcId="{E1B065C9-3823-4C5B-A7AA-D9E52720BBA9}" destId="{44C7FABB-CC09-4827-97BD-91A138795B49}" srcOrd="0" destOrd="5" presId="urn:microsoft.com/office/officeart/2005/8/layout/vList6"/>
    <dgm:cxn modelId="{6169DE96-AE83-42AC-817F-2BDDE76A322B}" srcId="{A4DAD249-2B22-4755-8617-0B33D2DD1B42}" destId="{E1B065C9-3823-4C5B-A7AA-D9E52720BBA9}" srcOrd="5" destOrd="0" parTransId="{96C5E137-07B0-4172-99B2-3AE80F443C05}" sibTransId="{9C7C6191-C476-40A4-A955-73C2C6F9E2C2}"/>
    <dgm:cxn modelId="{B12D852B-5BAB-4099-8045-99047A88A1F8}" srcId="{DA902824-199C-4664-B903-FBCCB4B4462F}" destId="{A4DAD249-2B22-4755-8617-0B33D2DD1B42}" srcOrd="0" destOrd="0" parTransId="{CA0F2188-2190-4BC1-BE34-79A91AB6B4D7}" sibTransId="{2B69CF05-54C5-4191-A8CB-3CFE0FE190F1}"/>
    <dgm:cxn modelId="{7971C461-F25F-4FDA-ADC4-384F8A905B6B}" type="presOf" srcId="{E838283A-77E9-4E78-A0A8-293FA37BE30C}" destId="{44C7FABB-CC09-4827-97BD-91A138795B49}" srcOrd="0" destOrd="6" presId="urn:microsoft.com/office/officeart/2005/8/layout/vList6"/>
    <dgm:cxn modelId="{577F73C4-5460-49A5-9796-D21447D2EC58}" type="presOf" srcId="{0087B24F-8B3B-42D3-8CC6-8667F8F977D3}" destId="{44C7FABB-CC09-4827-97BD-91A138795B49}" srcOrd="0" destOrd="3" presId="urn:microsoft.com/office/officeart/2005/8/layout/vList6"/>
    <dgm:cxn modelId="{629B10CB-E835-4C32-91E8-E1ADE9B0AB0B}" type="presOf" srcId="{CF8BBB65-F546-464D-BC79-0914F421D698}" destId="{44C7FABB-CC09-4827-97BD-91A138795B49}" srcOrd="0" destOrd="0" presId="urn:microsoft.com/office/officeart/2005/8/layout/vList6"/>
    <dgm:cxn modelId="{FE3B335D-C74B-41FE-B80B-59C57EA7EC37}" type="presOf" srcId="{7A88050B-309C-45AD-80CC-578A2DBC8AD4}" destId="{44C7FABB-CC09-4827-97BD-91A138795B49}" srcOrd="0" destOrd="7" presId="urn:microsoft.com/office/officeart/2005/8/layout/vList6"/>
    <dgm:cxn modelId="{4C50D4C2-5F2A-4066-BE96-EA74EDA4D150}" srcId="{A4DAD249-2B22-4755-8617-0B33D2DD1B42}" destId="{7BEE3B02-2413-49E7-B5D3-24AAC1D58798}" srcOrd="4" destOrd="0" parTransId="{7AEA50B7-A0CD-4CD3-92D9-900FB5A17879}" sibTransId="{239FAAD0-696F-4AFB-9494-149B2A12FA89}"/>
    <dgm:cxn modelId="{0DF90673-978C-452E-AB50-3344D25BD5F2}" srcId="{A4DAD249-2B22-4755-8617-0B33D2DD1B42}" destId="{68A058DD-B8AC-41E5-BE31-3FAE03AC74CA}" srcOrd="2" destOrd="0" parTransId="{629B6A94-746D-4BF8-B913-F8DAA4498E30}" sibTransId="{4D2098DF-4059-4F84-99B1-28E215952EC6}"/>
    <dgm:cxn modelId="{8728293C-C765-44A0-8AE4-3812AD858A88}" type="presOf" srcId="{405316A5-B592-4982-B98B-26171C4E6002}" destId="{44C7FABB-CC09-4827-97BD-91A138795B49}" srcOrd="0" destOrd="8" presId="urn:microsoft.com/office/officeart/2005/8/layout/vList6"/>
    <dgm:cxn modelId="{06109D16-E267-46F2-A6B8-E0A419B6C47F}" srcId="{A4DAD249-2B22-4755-8617-0B33D2DD1B42}" destId="{E838283A-77E9-4E78-A0A8-293FA37BE30C}" srcOrd="6" destOrd="0" parTransId="{5050CD4B-3EA2-45BD-BDE0-9E85A47C3703}" sibTransId="{85021CC9-3CED-48A8-B3A3-4A947EE58050}"/>
    <dgm:cxn modelId="{5F6B0982-9D26-4966-B37F-84BEDEE30ED5}" type="presOf" srcId="{DA902824-199C-4664-B903-FBCCB4B4462F}" destId="{C732F79B-3FFB-4BDE-96BE-7F73B4E65368}" srcOrd="0" destOrd="0" presId="urn:microsoft.com/office/officeart/2005/8/layout/vList6"/>
    <dgm:cxn modelId="{023E60A0-83FC-4598-AC8F-926F665D7D34}" type="presOf" srcId="{7BEE3B02-2413-49E7-B5D3-24AAC1D58798}" destId="{44C7FABB-CC09-4827-97BD-91A138795B49}" srcOrd="0" destOrd="4" presId="urn:microsoft.com/office/officeart/2005/8/layout/vList6"/>
    <dgm:cxn modelId="{C1963447-E806-42A5-9CCB-4829C3F04086}" srcId="{A4DAD249-2B22-4755-8617-0B33D2DD1B42}" destId="{1C9426E5-162E-4A66-A9DE-41E62D9C5586}" srcOrd="1" destOrd="0" parTransId="{9CAEA8D4-49CE-4B19-8218-158E5E4142B3}" sibTransId="{44878528-38D0-478E-B524-0C3B3BAD6446}"/>
    <dgm:cxn modelId="{7A08C30E-9BC9-4B62-B0C6-5D81EBC9FB80}" srcId="{A4DAD249-2B22-4755-8617-0B33D2DD1B42}" destId="{7A88050B-309C-45AD-80CC-578A2DBC8AD4}" srcOrd="7" destOrd="0" parTransId="{240D8080-9C64-4D7A-A6CB-0B56965A8C4D}" sibTransId="{B1CBC821-98C6-4A73-A119-F6DBFD7C57AB}"/>
    <dgm:cxn modelId="{96227B61-B6A5-4937-8127-80A84E57466B}" type="presOf" srcId="{1C9426E5-162E-4A66-A9DE-41E62D9C5586}" destId="{44C7FABB-CC09-4827-97BD-91A138795B49}" srcOrd="0" destOrd="1" presId="urn:microsoft.com/office/officeart/2005/8/layout/vList6"/>
    <dgm:cxn modelId="{9CA6C523-A048-4782-82F8-4111617BE4EF}" srcId="{A4DAD249-2B22-4755-8617-0B33D2DD1B42}" destId="{405316A5-B592-4982-B98B-26171C4E6002}" srcOrd="8" destOrd="0" parTransId="{6A725783-1E8A-4508-857A-64D45E3CA47A}" sibTransId="{0D736A3F-2C49-4EDE-A02C-58F146C0011A}"/>
    <dgm:cxn modelId="{A0E93A03-D60E-49EC-8692-517675E0C2B1}" type="presParOf" srcId="{C732F79B-3FFB-4BDE-96BE-7F73B4E65368}" destId="{EF2490BC-4B41-4C81-B5CB-1953F7BA8146}" srcOrd="0" destOrd="0" presId="urn:microsoft.com/office/officeart/2005/8/layout/vList6"/>
    <dgm:cxn modelId="{27D66B43-E22E-4349-924C-A1A41F42F52C}" type="presParOf" srcId="{EF2490BC-4B41-4C81-B5CB-1953F7BA8146}" destId="{B9FB4FC5-4766-4473-8E57-9C7A18B8C28C}" srcOrd="0" destOrd="0" presId="urn:microsoft.com/office/officeart/2005/8/layout/vList6"/>
    <dgm:cxn modelId="{F27899D4-21DF-4A5E-8BFB-AA31BB6EF809}" type="presParOf" srcId="{EF2490BC-4B41-4C81-B5CB-1953F7BA8146}" destId="{44C7FABB-CC09-4827-97BD-91A138795B4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6F226A-C2E5-46B7-8AE6-48FEF9EF55A8}" type="doc">
      <dgm:prSet loTypeId="urn:microsoft.com/office/officeart/2005/8/layout/cycle7" loCatId="cycle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pPr rtl="1"/>
          <a:endParaRPr lang="ar-IQ"/>
        </a:p>
      </dgm:t>
    </dgm:pt>
    <dgm:pt modelId="{F72D402F-1A4A-47F0-84D4-78B213128723}">
      <dgm:prSet phldrT="[Text]"/>
      <dgm:spPr/>
      <dgm:t>
        <a:bodyPr/>
        <a:lstStyle/>
        <a:p>
          <a:pPr rtl="1"/>
          <a:r>
            <a:rPr lang="ar-IQ" dirty="0" smtClean="0"/>
            <a:t>فوائد استعمال العلاج الهرموني</a:t>
          </a:r>
          <a:endParaRPr lang="ar-IQ" dirty="0"/>
        </a:p>
      </dgm:t>
    </dgm:pt>
    <dgm:pt modelId="{44ADC08B-739B-4428-899A-3B0912D10866}" type="parTrans" cxnId="{434B96D3-5FD4-4174-BA72-A6C735AB1AD5}">
      <dgm:prSet/>
      <dgm:spPr/>
      <dgm:t>
        <a:bodyPr/>
        <a:lstStyle/>
        <a:p>
          <a:pPr rtl="1"/>
          <a:endParaRPr lang="ar-IQ"/>
        </a:p>
      </dgm:t>
    </dgm:pt>
    <dgm:pt modelId="{78EDEFFA-0900-43D0-B969-9F6490166FC3}" type="sibTrans" cxnId="{434B96D3-5FD4-4174-BA72-A6C735AB1AD5}">
      <dgm:prSet/>
      <dgm:spPr/>
      <dgm:t>
        <a:bodyPr/>
        <a:lstStyle/>
        <a:p>
          <a:pPr rtl="1"/>
          <a:endParaRPr lang="ar-IQ"/>
        </a:p>
      </dgm:t>
    </dgm:pt>
    <dgm:pt modelId="{4877AC04-818E-47F3-9848-7E2975C4BDE6}">
      <dgm:prSet phldrT="[Text]"/>
      <dgm:spPr/>
      <dgm:t>
        <a:bodyPr/>
        <a:lstStyle/>
        <a:p>
          <a:pPr rtl="1"/>
          <a:r>
            <a:rPr lang="ar-IQ" dirty="0" smtClean="0"/>
            <a:t>زيادة كثافة العظام </a:t>
          </a:r>
          <a:endParaRPr lang="ar-IQ" dirty="0"/>
        </a:p>
      </dgm:t>
    </dgm:pt>
    <dgm:pt modelId="{51DD6705-64AE-4F99-8F40-A6F9D106686F}" type="parTrans" cxnId="{4D8B6451-A6B7-41E3-9CB7-617936D0DF4E}">
      <dgm:prSet/>
      <dgm:spPr/>
      <dgm:t>
        <a:bodyPr/>
        <a:lstStyle/>
        <a:p>
          <a:pPr rtl="1"/>
          <a:endParaRPr lang="ar-IQ"/>
        </a:p>
      </dgm:t>
    </dgm:pt>
    <dgm:pt modelId="{191E7880-F59C-4534-A916-C2558B79EBCB}" type="sibTrans" cxnId="{4D8B6451-A6B7-41E3-9CB7-617936D0DF4E}">
      <dgm:prSet/>
      <dgm:spPr/>
      <dgm:t>
        <a:bodyPr/>
        <a:lstStyle/>
        <a:p>
          <a:pPr rtl="1"/>
          <a:endParaRPr lang="ar-IQ"/>
        </a:p>
      </dgm:t>
    </dgm:pt>
    <dgm:pt modelId="{08F103EC-3AB5-4EAD-9FB4-CA5063E58F2F}">
      <dgm:prSet/>
      <dgm:spPr/>
      <dgm:t>
        <a:bodyPr/>
        <a:lstStyle/>
        <a:p>
          <a:pPr rtl="1"/>
          <a:r>
            <a:rPr lang="ar-IQ" dirty="0" smtClean="0"/>
            <a:t>تحسين رطوبة الجلد, تقليل التهاب الجلد , شعر أكثر سمكا و لمعانا </a:t>
          </a:r>
          <a:endParaRPr lang="ar-IQ" dirty="0"/>
        </a:p>
      </dgm:t>
    </dgm:pt>
    <dgm:pt modelId="{64E605AF-F0BF-4D01-A3AE-6C13122AB19A}" type="parTrans" cxnId="{BF3FAB9C-1435-4719-827E-8E7B6E967AB7}">
      <dgm:prSet/>
      <dgm:spPr/>
      <dgm:t>
        <a:bodyPr/>
        <a:lstStyle/>
        <a:p>
          <a:pPr rtl="1"/>
          <a:endParaRPr lang="ar-IQ"/>
        </a:p>
      </dgm:t>
    </dgm:pt>
    <dgm:pt modelId="{AB53333D-8CE6-46FF-9AEC-A572590CBA6E}" type="sibTrans" cxnId="{BF3FAB9C-1435-4719-827E-8E7B6E967AB7}">
      <dgm:prSet/>
      <dgm:spPr/>
      <dgm:t>
        <a:bodyPr/>
        <a:lstStyle/>
        <a:p>
          <a:pPr rtl="1"/>
          <a:endParaRPr lang="ar-IQ"/>
        </a:p>
      </dgm:t>
    </dgm:pt>
    <dgm:pt modelId="{5AFA02EF-470F-4558-95A3-0B3610504FB2}">
      <dgm:prSet/>
      <dgm:spPr/>
      <dgm:t>
        <a:bodyPr/>
        <a:lstStyle/>
        <a:p>
          <a:pPr rtl="1"/>
          <a:r>
            <a:rPr lang="ar-IQ" smtClean="0"/>
            <a:t>تحسين التركيز و الذاكرة </a:t>
          </a:r>
          <a:endParaRPr lang="ar-IQ"/>
        </a:p>
      </dgm:t>
    </dgm:pt>
    <dgm:pt modelId="{ADE5875B-13F2-4BE9-8AD3-3E81A83C88B1}" type="parTrans" cxnId="{C42FBFEA-DF3C-4B31-A3F4-563F5DCA98C7}">
      <dgm:prSet/>
      <dgm:spPr/>
      <dgm:t>
        <a:bodyPr/>
        <a:lstStyle/>
        <a:p>
          <a:pPr rtl="1"/>
          <a:endParaRPr lang="ar-IQ"/>
        </a:p>
      </dgm:t>
    </dgm:pt>
    <dgm:pt modelId="{70989F52-FB9A-421F-AB0C-D3E2164DF081}" type="sibTrans" cxnId="{C42FBFEA-DF3C-4B31-A3F4-563F5DCA98C7}">
      <dgm:prSet/>
      <dgm:spPr/>
      <dgm:t>
        <a:bodyPr/>
        <a:lstStyle/>
        <a:p>
          <a:pPr rtl="1"/>
          <a:endParaRPr lang="ar-IQ"/>
        </a:p>
      </dgm:t>
    </dgm:pt>
    <dgm:pt modelId="{9069BAEF-BE26-4C18-A39E-353AF0EF8780}">
      <dgm:prSet phldrT="[Text]"/>
      <dgm:spPr/>
      <dgm:t>
        <a:bodyPr/>
        <a:lstStyle/>
        <a:p>
          <a:pPr rtl="1"/>
          <a:r>
            <a:rPr lang="ar-IQ" dirty="0" smtClean="0"/>
            <a:t>تقليل الهبات الساخنة والتعرق الليلي</a:t>
          </a:r>
          <a:endParaRPr lang="ar-IQ" dirty="0"/>
        </a:p>
      </dgm:t>
    </dgm:pt>
    <dgm:pt modelId="{86B43582-4003-4F00-A39B-4A7EB3101E32}" type="sibTrans" cxnId="{E1624E6C-84B7-411F-B154-8E46700B7685}">
      <dgm:prSet/>
      <dgm:spPr/>
      <dgm:t>
        <a:bodyPr/>
        <a:lstStyle/>
        <a:p>
          <a:pPr rtl="1"/>
          <a:endParaRPr lang="ar-IQ"/>
        </a:p>
      </dgm:t>
    </dgm:pt>
    <dgm:pt modelId="{2D75878F-5D48-41F1-8981-E933D13E7D2F}" type="parTrans" cxnId="{E1624E6C-84B7-411F-B154-8E46700B7685}">
      <dgm:prSet/>
      <dgm:spPr/>
      <dgm:t>
        <a:bodyPr/>
        <a:lstStyle/>
        <a:p>
          <a:pPr rtl="1"/>
          <a:endParaRPr lang="ar-IQ"/>
        </a:p>
      </dgm:t>
    </dgm:pt>
    <dgm:pt modelId="{B001B47D-5823-4540-8A09-786F4247F622}">
      <dgm:prSet/>
      <dgm:spPr/>
      <dgm:t>
        <a:bodyPr/>
        <a:lstStyle/>
        <a:p>
          <a:pPr rtl="1"/>
          <a:r>
            <a:rPr lang="ar-IQ" dirty="0" smtClean="0"/>
            <a:t>التقليل من التهابات المسالك البولية</a:t>
          </a:r>
          <a:endParaRPr lang="ar-IQ" dirty="0"/>
        </a:p>
      </dgm:t>
    </dgm:pt>
    <dgm:pt modelId="{07690C47-E7CF-4DCF-9A33-AA017472FCF6}" type="sibTrans" cxnId="{9C70D28D-F324-4CF2-99B1-16C89F38E4F6}">
      <dgm:prSet/>
      <dgm:spPr/>
      <dgm:t>
        <a:bodyPr/>
        <a:lstStyle/>
        <a:p>
          <a:pPr rtl="1"/>
          <a:endParaRPr lang="ar-IQ"/>
        </a:p>
      </dgm:t>
    </dgm:pt>
    <dgm:pt modelId="{F6486362-F1FF-461F-9373-94CB6EC6B83F}" type="parTrans" cxnId="{9C70D28D-F324-4CF2-99B1-16C89F38E4F6}">
      <dgm:prSet/>
      <dgm:spPr/>
      <dgm:t>
        <a:bodyPr/>
        <a:lstStyle/>
        <a:p>
          <a:pPr rtl="1"/>
          <a:endParaRPr lang="ar-IQ"/>
        </a:p>
      </dgm:t>
    </dgm:pt>
    <dgm:pt modelId="{4AC23784-9BBC-4417-BC46-644CED1EB3D8}" type="pres">
      <dgm:prSet presAssocID="{E16F226A-C2E5-46B7-8AE6-48FEF9EF55A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2D591ABB-5B41-48C7-BC04-8A647CE7152A}" type="pres">
      <dgm:prSet presAssocID="{F72D402F-1A4A-47F0-84D4-78B21312872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CF0715A2-269C-48A8-A83C-32254BC9F866}" type="pres">
      <dgm:prSet presAssocID="{78EDEFFA-0900-43D0-B969-9F6490166FC3}" presName="sibTrans" presStyleLbl="sibTrans2D1" presStyleIdx="0" presStyleCnt="6"/>
      <dgm:spPr/>
      <dgm:t>
        <a:bodyPr/>
        <a:lstStyle/>
        <a:p>
          <a:pPr rtl="1"/>
          <a:endParaRPr lang="ar-IQ"/>
        </a:p>
      </dgm:t>
    </dgm:pt>
    <dgm:pt modelId="{1A95800A-AE19-414A-A59A-B19FB0A89A71}" type="pres">
      <dgm:prSet presAssocID="{78EDEFFA-0900-43D0-B969-9F6490166FC3}" presName="connectorText" presStyleLbl="sibTrans2D1" presStyleIdx="0" presStyleCnt="6"/>
      <dgm:spPr/>
      <dgm:t>
        <a:bodyPr/>
        <a:lstStyle/>
        <a:p>
          <a:pPr rtl="1"/>
          <a:endParaRPr lang="ar-IQ"/>
        </a:p>
      </dgm:t>
    </dgm:pt>
    <dgm:pt modelId="{277DD28E-862F-4F06-A89D-4C110F055A5C}" type="pres">
      <dgm:prSet presAssocID="{4877AC04-818E-47F3-9848-7E2975C4BDE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234DBB7B-EB58-42D0-9D21-A33EB06D92EC}" type="pres">
      <dgm:prSet presAssocID="{191E7880-F59C-4534-A916-C2558B79EBCB}" presName="sibTrans" presStyleLbl="sibTrans2D1" presStyleIdx="1" presStyleCnt="6"/>
      <dgm:spPr/>
      <dgm:t>
        <a:bodyPr/>
        <a:lstStyle/>
        <a:p>
          <a:pPr rtl="1"/>
          <a:endParaRPr lang="ar-IQ"/>
        </a:p>
      </dgm:t>
    </dgm:pt>
    <dgm:pt modelId="{C3FF9302-821A-4EBA-A35E-3D982370BF26}" type="pres">
      <dgm:prSet presAssocID="{191E7880-F59C-4534-A916-C2558B79EBCB}" presName="connectorText" presStyleLbl="sibTrans2D1" presStyleIdx="1" presStyleCnt="6"/>
      <dgm:spPr/>
      <dgm:t>
        <a:bodyPr/>
        <a:lstStyle/>
        <a:p>
          <a:pPr rtl="1"/>
          <a:endParaRPr lang="ar-IQ"/>
        </a:p>
      </dgm:t>
    </dgm:pt>
    <dgm:pt modelId="{F0BC3640-E17B-4AD8-AE30-7E3290C2FDAA}" type="pres">
      <dgm:prSet presAssocID="{5AFA02EF-470F-4558-95A3-0B3610504FB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D3E85BE0-2ED5-4479-85DE-C34964D33EDF}" type="pres">
      <dgm:prSet presAssocID="{70989F52-FB9A-421F-AB0C-D3E2164DF081}" presName="sibTrans" presStyleLbl="sibTrans2D1" presStyleIdx="2" presStyleCnt="6"/>
      <dgm:spPr/>
      <dgm:t>
        <a:bodyPr/>
        <a:lstStyle/>
        <a:p>
          <a:pPr rtl="1"/>
          <a:endParaRPr lang="ar-IQ"/>
        </a:p>
      </dgm:t>
    </dgm:pt>
    <dgm:pt modelId="{3D4AB0EF-9269-4A6A-8AF2-0DE159DAD8D7}" type="pres">
      <dgm:prSet presAssocID="{70989F52-FB9A-421F-AB0C-D3E2164DF081}" presName="connectorText" presStyleLbl="sibTrans2D1" presStyleIdx="2" presStyleCnt="6"/>
      <dgm:spPr/>
      <dgm:t>
        <a:bodyPr/>
        <a:lstStyle/>
        <a:p>
          <a:pPr rtl="1"/>
          <a:endParaRPr lang="ar-IQ"/>
        </a:p>
      </dgm:t>
    </dgm:pt>
    <dgm:pt modelId="{5F4AB311-83FF-4B6B-B97F-AAF385329F44}" type="pres">
      <dgm:prSet presAssocID="{08F103EC-3AB5-4EAD-9FB4-CA5063E58F2F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E598E42F-1BFB-4E55-8828-A31F3E04BC01}" type="pres">
      <dgm:prSet presAssocID="{AB53333D-8CE6-46FF-9AEC-A572590CBA6E}" presName="sibTrans" presStyleLbl="sibTrans2D1" presStyleIdx="3" presStyleCnt="6"/>
      <dgm:spPr/>
      <dgm:t>
        <a:bodyPr/>
        <a:lstStyle/>
        <a:p>
          <a:pPr rtl="1"/>
          <a:endParaRPr lang="ar-IQ"/>
        </a:p>
      </dgm:t>
    </dgm:pt>
    <dgm:pt modelId="{D0AD79AF-36AC-4168-8C01-D2C4EE355F7A}" type="pres">
      <dgm:prSet presAssocID="{AB53333D-8CE6-46FF-9AEC-A572590CBA6E}" presName="connectorText" presStyleLbl="sibTrans2D1" presStyleIdx="3" presStyleCnt="6"/>
      <dgm:spPr/>
      <dgm:t>
        <a:bodyPr/>
        <a:lstStyle/>
        <a:p>
          <a:pPr rtl="1"/>
          <a:endParaRPr lang="ar-IQ"/>
        </a:p>
      </dgm:t>
    </dgm:pt>
    <dgm:pt modelId="{6138E7A9-BFB5-4F40-9B7E-3656C34393F7}" type="pres">
      <dgm:prSet presAssocID="{B001B47D-5823-4540-8A09-786F4247F62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73784A81-21ED-4207-9AD0-5A09E6E56133}" type="pres">
      <dgm:prSet presAssocID="{07690C47-E7CF-4DCF-9A33-AA017472FCF6}" presName="sibTrans" presStyleLbl="sibTrans2D1" presStyleIdx="4" presStyleCnt="6"/>
      <dgm:spPr/>
      <dgm:t>
        <a:bodyPr/>
        <a:lstStyle/>
        <a:p>
          <a:pPr rtl="1"/>
          <a:endParaRPr lang="ar-IQ"/>
        </a:p>
      </dgm:t>
    </dgm:pt>
    <dgm:pt modelId="{112154C0-705A-47E6-A29E-EFF478BA511B}" type="pres">
      <dgm:prSet presAssocID="{07690C47-E7CF-4DCF-9A33-AA017472FCF6}" presName="connectorText" presStyleLbl="sibTrans2D1" presStyleIdx="4" presStyleCnt="6"/>
      <dgm:spPr/>
      <dgm:t>
        <a:bodyPr/>
        <a:lstStyle/>
        <a:p>
          <a:pPr rtl="1"/>
          <a:endParaRPr lang="ar-IQ"/>
        </a:p>
      </dgm:t>
    </dgm:pt>
    <dgm:pt modelId="{BA8D7D77-2589-44F0-8BF4-7BB9F2FB6E8C}" type="pres">
      <dgm:prSet presAssocID="{9069BAEF-BE26-4C18-A39E-353AF0EF878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587AA6DD-278C-4106-8867-5DDFB9AD6885}" type="pres">
      <dgm:prSet presAssocID="{86B43582-4003-4F00-A39B-4A7EB3101E32}" presName="sibTrans" presStyleLbl="sibTrans2D1" presStyleIdx="5" presStyleCnt="6"/>
      <dgm:spPr/>
      <dgm:t>
        <a:bodyPr/>
        <a:lstStyle/>
        <a:p>
          <a:pPr rtl="1"/>
          <a:endParaRPr lang="ar-IQ"/>
        </a:p>
      </dgm:t>
    </dgm:pt>
    <dgm:pt modelId="{6689E4A0-B066-42B5-AF12-8EA139D4090A}" type="pres">
      <dgm:prSet presAssocID="{86B43582-4003-4F00-A39B-4A7EB3101E32}" presName="connectorText" presStyleLbl="sibTrans2D1" presStyleIdx="5" presStyleCnt="6"/>
      <dgm:spPr/>
      <dgm:t>
        <a:bodyPr/>
        <a:lstStyle/>
        <a:p>
          <a:pPr rtl="1"/>
          <a:endParaRPr lang="ar-IQ"/>
        </a:p>
      </dgm:t>
    </dgm:pt>
  </dgm:ptLst>
  <dgm:cxnLst>
    <dgm:cxn modelId="{20B4CCD2-02DB-4863-9A34-154944DE46D9}" type="presOf" srcId="{F72D402F-1A4A-47F0-84D4-78B213128723}" destId="{2D591ABB-5B41-48C7-BC04-8A647CE7152A}" srcOrd="0" destOrd="0" presId="urn:microsoft.com/office/officeart/2005/8/layout/cycle7"/>
    <dgm:cxn modelId="{BF3FAB9C-1435-4719-827E-8E7B6E967AB7}" srcId="{E16F226A-C2E5-46B7-8AE6-48FEF9EF55A8}" destId="{08F103EC-3AB5-4EAD-9FB4-CA5063E58F2F}" srcOrd="3" destOrd="0" parTransId="{64E605AF-F0BF-4D01-A3AE-6C13122AB19A}" sibTransId="{AB53333D-8CE6-46FF-9AEC-A572590CBA6E}"/>
    <dgm:cxn modelId="{A2797A4B-E8E0-43A7-A19A-AD7B000F1B75}" type="presOf" srcId="{AB53333D-8CE6-46FF-9AEC-A572590CBA6E}" destId="{E598E42F-1BFB-4E55-8828-A31F3E04BC01}" srcOrd="0" destOrd="0" presId="urn:microsoft.com/office/officeart/2005/8/layout/cycle7"/>
    <dgm:cxn modelId="{66ADE2F1-45DC-4CAC-B4CA-3BFC478A5C1C}" type="presOf" srcId="{B001B47D-5823-4540-8A09-786F4247F622}" destId="{6138E7A9-BFB5-4F40-9B7E-3656C34393F7}" srcOrd="0" destOrd="0" presId="urn:microsoft.com/office/officeart/2005/8/layout/cycle7"/>
    <dgm:cxn modelId="{E1624E6C-84B7-411F-B154-8E46700B7685}" srcId="{E16F226A-C2E5-46B7-8AE6-48FEF9EF55A8}" destId="{9069BAEF-BE26-4C18-A39E-353AF0EF8780}" srcOrd="5" destOrd="0" parTransId="{2D75878F-5D48-41F1-8981-E933D13E7D2F}" sibTransId="{86B43582-4003-4F00-A39B-4A7EB3101E32}"/>
    <dgm:cxn modelId="{A3B24D5E-1CEC-4A8D-819C-1DE333ED32BF}" type="presOf" srcId="{78EDEFFA-0900-43D0-B969-9F6490166FC3}" destId="{CF0715A2-269C-48A8-A83C-32254BC9F866}" srcOrd="0" destOrd="0" presId="urn:microsoft.com/office/officeart/2005/8/layout/cycle7"/>
    <dgm:cxn modelId="{FA1B0844-8FA7-43AC-BC8B-9B0420EA9E65}" type="presOf" srcId="{07690C47-E7CF-4DCF-9A33-AA017472FCF6}" destId="{112154C0-705A-47E6-A29E-EFF478BA511B}" srcOrd="1" destOrd="0" presId="urn:microsoft.com/office/officeart/2005/8/layout/cycle7"/>
    <dgm:cxn modelId="{BB68E60F-B431-4662-8812-3B0043304EEB}" type="presOf" srcId="{191E7880-F59C-4534-A916-C2558B79EBCB}" destId="{234DBB7B-EB58-42D0-9D21-A33EB06D92EC}" srcOrd="0" destOrd="0" presId="urn:microsoft.com/office/officeart/2005/8/layout/cycle7"/>
    <dgm:cxn modelId="{CE71F86E-F55D-4360-96DA-181A9BFE486F}" type="presOf" srcId="{70989F52-FB9A-421F-AB0C-D3E2164DF081}" destId="{D3E85BE0-2ED5-4479-85DE-C34964D33EDF}" srcOrd="0" destOrd="0" presId="urn:microsoft.com/office/officeart/2005/8/layout/cycle7"/>
    <dgm:cxn modelId="{4D8B6451-A6B7-41E3-9CB7-617936D0DF4E}" srcId="{E16F226A-C2E5-46B7-8AE6-48FEF9EF55A8}" destId="{4877AC04-818E-47F3-9848-7E2975C4BDE6}" srcOrd="1" destOrd="0" parTransId="{51DD6705-64AE-4F99-8F40-A6F9D106686F}" sibTransId="{191E7880-F59C-4534-A916-C2558B79EBCB}"/>
    <dgm:cxn modelId="{0C253BCB-8123-47EE-82DD-6469362995EB}" type="presOf" srcId="{AB53333D-8CE6-46FF-9AEC-A572590CBA6E}" destId="{D0AD79AF-36AC-4168-8C01-D2C4EE355F7A}" srcOrd="1" destOrd="0" presId="urn:microsoft.com/office/officeart/2005/8/layout/cycle7"/>
    <dgm:cxn modelId="{839CAF67-1E76-4192-A3C8-8E2C8060B600}" type="presOf" srcId="{E16F226A-C2E5-46B7-8AE6-48FEF9EF55A8}" destId="{4AC23784-9BBC-4417-BC46-644CED1EB3D8}" srcOrd="0" destOrd="0" presId="urn:microsoft.com/office/officeart/2005/8/layout/cycle7"/>
    <dgm:cxn modelId="{7BE0A56E-593D-4BD9-900B-3BEAA2879474}" type="presOf" srcId="{5AFA02EF-470F-4558-95A3-0B3610504FB2}" destId="{F0BC3640-E17B-4AD8-AE30-7E3290C2FDAA}" srcOrd="0" destOrd="0" presId="urn:microsoft.com/office/officeart/2005/8/layout/cycle7"/>
    <dgm:cxn modelId="{746775D7-07EE-4730-A89C-B7AF41B25E12}" type="presOf" srcId="{9069BAEF-BE26-4C18-A39E-353AF0EF8780}" destId="{BA8D7D77-2589-44F0-8BF4-7BB9F2FB6E8C}" srcOrd="0" destOrd="0" presId="urn:microsoft.com/office/officeart/2005/8/layout/cycle7"/>
    <dgm:cxn modelId="{7FE54332-0DC2-492D-A524-2394F30AEEEA}" type="presOf" srcId="{07690C47-E7CF-4DCF-9A33-AA017472FCF6}" destId="{73784A81-21ED-4207-9AD0-5A09E6E56133}" srcOrd="0" destOrd="0" presId="urn:microsoft.com/office/officeart/2005/8/layout/cycle7"/>
    <dgm:cxn modelId="{9C70D28D-F324-4CF2-99B1-16C89F38E4F6}" srcId="{E16F226A-C2E5-46B7-8AE6-48FEF9EF55A8}" destId="{B001B47D-5823-4540-8A09-786F4247F622}" srcOrd="4" destOrd="0" parTransId="{F6486362-F1FF-461F-9373-94CB6EC6B83F}" sibTransId="{07690C47-E7CF-4DCF-9A33-AA017472FCF6}"/>
    <dgm:cxn modelId="{156A1BBD-BABF-4896-BEAA-F69044DB8DA0}" type="presOf" srcId="{08F103EC-3AB5-4EAD-9FB4-CA5063E58F2F}" destId="{5F4AB311-83FF-4B6B-B97F-AAF385329F44}" srcOrd="0" destOrd="0" presId="urn:microsoft.com/office/officeart/2005/8/layout/cycle7"/>
    <dgm:cxn modelId="{CD7A02B7-5F9D-40D9-A656-28E252B89A5D}" type="presOf" srcId="{78EDEFFA-0900-43D0-B969-9F6490166FC3}" destId="{1A95800A-AE19-414A-A59A-B19FB0A89A71}" srcOrd="1" destOrd="0" presId="urn:microsoft.com/office/officeart/2005/8/layout/cycle7"/>
    <dgm:cxn modelId="{B43549A0-2416-41E8-B574-DCA52B896626}" type="presOf" srcId="{70989F52-FB9A-421F-AB0C-D3E2164DF081}" destId="{3D4AB0EF-9269-4A6A-8AF2-0DE159DAD8D7}" srcOrd="1" destOrd="0" presId="urn:microsoft.com/office/officeart/2005/8/layout/cycle7"/>
    <dgm:cxn modelId="{E3C775B6-0A54-4F96-9F48-0A66EE12CD0F}" type="presOf" srcId="{86B43582-4003-4F00-A39B-4A7EB3101E32}" destId="{6689E4A0-B066-42B5-AF12-8EA139D4090A}" srcOrd="1" destOrd="0" presId="urn:microsoft.com/office/officeart/2005/8/layout/cycle7"/>
    <dgm:cxn modelId="{C42FBFEA-DF3C-4B31-A3F4-563F5DCA98C7}" srcId="{E16F226A-C2E5-46B7-8AE6-48FEF9EF55A8}" destId="{5AFA02EF-470F-4558-95A3-0B3610504FB2}" srcOrd="2" destOrd="0" parTransId="{ADE5875B-13F2-4BE9-8AD3-3E81A83C88B1}" sibTransId="{70989F52-FB9A-421F-AB0C-D3E2164DF081}"/>
    <dgm:cxn modelId="{434B96D3-5FD4-4174-BA72-A6C735AB1AD5}" srcId="{E16F226A-C2E5-46B7-8AE6-48FEF9EF55A8}" destId="{F72D402F-1A4A-47F0-84D4-78B213128723}" srcOrd="0" destOrd="0" parTransId="{44ADC08B-739B-4428-899A-3B0912D10866}" sibTransId="{78EDEFFA-0900-43D0-B969-9F6490166FC3}"/>
    <dgm:cxn modelId="{CDC58DA2-63E4-4D3E-B302-AAD6465CD38B}" type="presOf" srcId="{191E7880-F59C-4534-A916-C2558B79EBCB}" destId="{C3FF9302-821A-4EBA-A35E-3D982370BF26}" srcOrd="1" destOrd="0" presId="urn:microsoft.com/office/officeart/2005/8/layout/cycle7"/>
    <dgm:cxn modelId="{D3DECF5A-D56F-4E2B-9F08-3E575157FEAD}" type="presOf" srcId="{86B43582-4003-4F00-A39B-4A7EB3101E32}" destId="{587AA6DD-278C-4106-8867-5DDFB9AD6885}" srcOrd="0" destOrd="0" presId="urn:microsoft.com/office/officeart/2005/8/layout/cycle7"/>
    <dgm:cxn modelId="{BC944AEB-1EBF-42CC-9543-619AE067E5B9}" type="presOf" srcId="{4877AC04-818E-47F3-9848-7E2975C4BDE6}" destId="{277DD28E-862F-4F06-A89D-4C110F055A5C}" srcOrd="0" destOrd="0" presId="urn:microsoft.com/office/officeart/2005/8/layout/cycle7"/>
    <dgm:cxn modelId="{2B28B1B0-C672-4E17-9FA0-EA81C018A6BD}" type="presParOf" srcId="{4AC23784-9BBC-4417-BC46-644CED1EB3D8}" destId="{2D591ABB-5B41-48C7-BC04-8A647CE7152A}" srcOrd="0" destOrd="0" presId="urn:microsoft.com/office/officeart/2005/8/layout/cycle7"/>
    <dgm:cxn modelId="{F0342BDE-DD6B-4373-B464-3CA56FE24ECB}" type="presParOf" srcId="{4AC23784-9BBC-4417-BC46-644CED1EB3D8}" destId="{CF0715A2-269C-48A8-A83C-32254BC9F866}" srcOrd="1" destOrd="0" presId="urn:microsoft.com/office/officeart/2005/8/layout/cycle7"/>
    <dgm:cxn modelId="{876EF39E-1D81-4488-854E-5BF580EF4AF0}" type="presParOf" srcId="{CF0715A2-269C-48A8-A83C-32254BC9F866}" destId="{1A95800A-AE19-414A-A59A-B19FB0A89A71}" srcOrd="0" destOrd="0" presId="urn:microsoft.com/office/officeart/2005/8/layout/cycle7"/>
    <dgm:cxn modelId="{2BDEBC9F-A838-44F9-8D8F-E456F5F40342}" type="presParOf" srcId="{4AC23784-9BBC-4417-BC46-644CED1EB3D8}" destId="{277DD28E-862F-4F06-A89D-4C110F055A5C}" srcOrd="2" destOrd="0" presId="urn:microsoft.com/office/officeart/2005/8/layout/cycle7"/>
    <dgm:cxn modelId="{9E0DBB20-4BF8-4A60-88B8-F29BBD468B2A}" type="presParOf" srcId="{4AC23784-9BBC-4417-BC46-644CED1EB3D8}" destId="{234DBB7B-EB58-42D0-9D21-A33EB06D92EC}" srcOrd="3" destOrd="0" presId="urn:microsoft.com/office/officeart/2005/8/layout/cycle7"/>
    <dgm:cxn modelId="{42BF0221-6767-44CA-9322-C447236421A9}" type="presParOf" srcId="{234DBB7B-EB58-42D0-9D21-A33EB06D92EC}" destId="{C3FF9302-821A-4EBA-A35E-3D982370BF26}" srcOrd="0" destOrd="0" presId="urn:microsoft.com/office/officeart/2005/8/layout/cycle7"/>
    <dgm:cxn modelId="{3E901AEC-B1FF-45EB-8254-75BC6D7041F2}" type="presParOf" srcId="{4AC23784-9BBC-4417-BC46-644CED1EB3D8}" destId="{F0BC3640-E17B-4AD8-AE30-7E3290C2FDAA}" srcOrd="4" destOrd="0" presId="urn:microsoft.com/office/officeart/2005/8/layout/cycle7"/>
    <dgm:cxn modelId="{C9AFED83-048C-4A36-9C88-4BCEC5C1C8CC}" type="presParOf" srcId="{4AC23784-9BBC-4417-BC46-644CED1EB3D8}" destId="{D3E85BE0-2ED5-4479-85DE-C34964D33EDF}" srcOrd="5" destOrd="0" presId="urn:microsoft.com/office/officeart/2005/8/layout/cycle7"/>
    <dgm:cxn modelId="{373C8FCB-8BC1-48EC-915B-F8E7935BDF0C}" type="presParOf" srcId="{D3E85BE0-2ED5-4479-85DE-C34964D33EDF}" destId="{3D4AB0EF-9269-4A6A-8AF2-0DE159DAD8D7}" srcOrd="0" destOrd="0" presId="urn:microsoft.com/office/officeart/2005/8/layout/cycle7"/>
    <dgm:cxn modelId="{E75C48FB-5A66-453F-9238-B387D76DE6ED}" type="presParOf" srcId="{4AC23784-9BBC-4417-BC46-644CED1EB3D8}" destId="{5F4AB311-83FF-4B6B-B97F-AAF385329F44}" srcOrd="6" destOrd="0" presId="urn:microsoft.com/office/officeart/2005/8/layout/cycle7"/>
    <dgm:cxn modelId="{487C3C39-114E-460B-90F4-6539D241E10E}" type="presParOf" srcId="{4AC23784-9BBC-4417-BC46-644CED1EB3D8}" destId="{E598E42F-1BFB-4E55-8828-A31F3E04BC01}" srcOrd="7" destOrd="0" presId="urn:microsoft.com/office/officeart/2005/8/layout/cycle7"/>
    <dgm:cxn modelId="{D0773C10-32B4-4FD8-AFF8-188CC543D92D}" type="presParOf" srcId="{E598E42F-1BFB-4E55-8828-A31F3E04BC01}" destId="{D0AD79AF-36AC-4168-8C01-D2C4EE355F7A}" srcOrd="0" destOrd="0" presId="urn:microsoft.com/office/officeart/2005/8/layout/cycle7"/>
    <dgm:cxn modelId="{79F3C461-60E4-4CC6-A52F-777CF1FB5A83}" type="presParOf" srcId="{4AC23784-9BBC-4417-BC46-644CED1EB3D8}" destId="{6138E7A9-BFB5-4F40-9B7E-3656C34393F7}" srcOrd="8" destOrd="0" presId="urn:microsoft.com/office/officeart/2005/8/layout/cycle7"/>
    <dgm:cxn modelId="{A745DDFC-548B-4132-88B0-EBED1A5F0005}" type="presParOf" srcId="{4AC23784-9BBC-4417-BC46-644CED1EB3D8}" destId="{73784A81-21ED-4207-9AD0-5A09E6E56133}" srcOrd="9" destOrd="0" presId="urn:microsoft.com/office/officeart/2005/8/layout/cycle7"/>
    <dgm:cxn modelId="{782B56F2-9EF9-4791-BB09-27E0FC462F14}" type="presParOf" srcId="{73784A81-21ED-4207-9AD0-5A09E6E56133}" destId="{112154C0-705A-47E6-A29E-EFF478BA511B}" srcOrd="0" destOrd="0" presId="urn:microsoft.com/office/officeart/2005/8/layout/cycle7"/>
    <dgm:cxn modelId="{2C899C9E-E49F-475E-AD9B-4F09A7242E84}" type="presParOf" srcId="{4AC23784-9BBC-4417-BC46-644CED1EB3D8}" destId="{BA8D7D77-2589-44F0-8BF4-7BB9F2FB6E8C}" srcOrd="10" destOrd="0" presId="urn:microsoft.com/office/officeart/2005/8/layout/cycle7"/>
    <dgm:cxn modelId="{4FAAC415-DD23-4FE9-A7CE-785CF50C6067}" type="presParOf" srcId="{4AC23784-9BBC-4417-BC46-644CED1EB3D8}" destId="{587AA6DD-278C-4106-8867-5DDFB9AD6885}" srcOrd="11" destOrd="0" presId="urn:microsoft.com/office/officeart/2005/8/layout/cycle7"/>
    <dgm:cxn modelId="{34B81941-1D7A-42D5-B2A1-1EF292D75B23}" type="presParOf" srcId="{587AA6DD-278C-4106-8867-5DDFB9AD6885}" destId="{6689E4A0-B066-42B5-AF12-8EA139D4090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85B69B-7860-4F81-B248-4F4D67BCCF4A}" type="doc">
      <dgm:prSet loTypeId="urn:microsoft.com/office/officeart/2005/8/layout/chevron2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pPr rtl="1"/>
          <a:endParaRPr lang="ar-IQ"/>
        </a:p>
      </dgm:t>
    </dgm:pt>
    <dgm:pt modelId="{7A5B19B5-C75F-40FF-9EF8-DF58CA5D67D3}">
      <dgm:prSet phldrT="[Text]"/>
      <dgm:spPr>
        <a:solidFill>
          <a:srgbClr val="9999FF"/>
        </a:solidFill>
      </dgm:spPr>
      <dgm:t>
        <a:bodyPr/>
        <a:lstStyle/>
        <a:p>
          <a:pPr rtl="1"/>
          <a:r>
            <a:rPr lang="ar-IQ" dirty="0" smtClean="0">
              <a:solidFill>
                <a:schemeClr val="tx1"/>
              </a:solidFill>
            </a:rPr>
            <a:t>البروتين</a:t>
          </a:r>
          <a:endParaRPr lang="ar-IQ" dirty="0">
            <a:solidFill>
              <a:schemeClr val="tx1"/>
            </a:solidFill>
          </a:endParaRPr>
        </a:p>
      </dgm:t>
    </dgm:pt>
    <dgm:pt modelId="{6D2D257F-6EA9-433F-9D43-E934850F9628}" type="parTrans" cxnId="{DE2EF444-98A3-4684-8664-1A30ECF86149}">
      <dgm:prSet/>
      <dgm:spPr/>
      <dgm:t>
        <a:bodyPr/>
        <a:lstStyle/>
        <a:p>
          <a:pPr rtl="1"/>
          <a:endParaRPr lang="ar-IQ"/>
        </a:p>
      </dgm:t>
    </dgm:pt>
    <dgm:pt modelId="{840522B4-C74C-476C-8D72-395AB5F85F01}" type="sibTrans" cxnId="{DE2EF444-98A3-4684-8664-1A30ECF86149}">
      <dgm:prSet/>
      <dgm:spPr/>
      <dgm:t>
        <a:bodyPr/>
        <a:lstStyle/>
        <a:p>
          <a:pPr rtl="1"/>
          <a:endParaRPr lang="ar-IQ"/>
        </a:p>
      </dgm:t>
    </dgm:pt>
    <dgm:pt modelId="{79962FDE-FEB5-4840-89F6-266456D18D68}">
      <dgm:prSet phldrT="[Text]"/>
      <dgm:spPr>
        <a:solidFill>
          <a:srgbClr val="CCCCFF">
            <a:alpha val="89804"/>
          </a:srgbClr>
        </a:solidFill>
      </dgm:spPr>
      <dgm:t>
        <a:bodyPr/>
        <a:lstStyle/>
        <a:p>
          <a:pPr rtl="1"/>
          <a:r>
            <a:rPr lang="ar-IQ" dirty="0" smtClean="0"/>
            <a:t>لبقوليات والبذور واللوز وفول الصويا والفاصوليا المجففة والبازلاء والعدس والبيض والدواجن واللحوم والأسماك.</a:t>
          </a:r>
          <a:endParaRPr lang="ar-IQ" dirty="0"/>
        </a:p>
      </dgm:t>
    </dgm:pt>
    <dgm:pt modelId="{58F10897-FE85-4329-B295-640A187BFBEC}" type="parTrans" cxnId="{6F19FD3D-B3F0-4803-BD73-19C0A021EDFB}">
      <dgm:prSet/>
      <dgm:spPr/>
      <dgm:t>
        <a:bodyPr/>
        <a:lstStyle/>
        <a:p>
          <a:pPr rtl="1"/>
          <a:endParaRPr lang="ar-IQ"/>
        </a:p>
      </dgm:t>
    </dgm:pt>
    <dgm:pt modelId="{3679886A-36D0-4598-89E7-68B9830FDBA9}" type="sibTrans" cxnId="{6F19FD3D-B3F0-4803-BD73-19C0A021EDFB}">
      <dgm:prSet/>
      <dgm:spPr/>
      <dgm:t>
        <a:bodyPr/>
        <a:lstStyle/>
        <a:p>
          <a:pPr rtl="1"/>
          <a:endParaRPr lang="ar-IQ"/>
        </a:p>
      </dgm:t>
    </dgm:pt>
    <dgm:pt modelId="{4EE5B9C0-25A4-4FF0-9305-6D18A0330C0D}">
      <dgm:prSet phldrT="[Text]" phldr="1"/>
      <dgm:spPr>
        <a:solidFill>
          <a:srgbClr val="CCCCFF">
            <a:alpha val="89804"/>
          </a:srgbClr>
        </a:solidFill>
      </dgm:spPr>
      <dgm:t>
        <a:bodyPr/>
        <a:lstStyle/>
        <a:p>
          <a:pPr rtl="1"/>
          <a:endParaRPr lang="ar-IQ" dirty="0"/>
        </a:p>
      </dgm:t>
    </dgm:pt>
    <dgm:pt modelId="{F8E87999-5067-409D-A102-6EA0760BBF9E}" type="parTrans" cxnId="{D9863232-4E31-47C5-AA7A-9A4A3E6ECA71}">
      <dgm:prSet/>
      <dgm:spPr/>
      <dgm:t>
        <a:bodyPr/>
        <a:lstStyle/>
        <a:p>
          <a:pPr rtl="1"/>
          <a:endParaRPr lang="ar-IQ"/>
        </a:p>
      </dgm:t>
    </dgm:pt>
    <dgm:pt modelId="{25541B11-4155-4EDF-BD79-6FDE349354EB}" type="sibTrans" cxnId="{D9863232-4E31-47C5-AA7A-9A4A3E6ECA71}">
      <dgm:prSet/>
      <dgm:spPr/>
      <dgm:t>
        <a:bodyPr/>
        <a:lstStyle/>
        <a:p>
          <a:pPr rtl="1"/>
          <a:endParaRPr lang="ar-IQ"/>
        </a:p>
      </dgm:t>
    </dgm:pt>
    <dgm:pt modelId="{66D21CB4-D8E3-4C11-81A5-A4F03B9B2EF1}">
      <dgm:prSet phldrT="[Text]"/>
      <dgm:spPr>
        <a:solidFill>
          <a:srgbClr val="995396"/>
        </a:solidFill>
      </dgm:spPr>
      <dgm:t>
        <a:bodyPr/>
        <a:lstStyle/>
        <a:p>
          <a:pPr rtl="1"/>
          <a:r>
            <a:rPr lang="ar-IQ" dirty="0" smtClean="0">
              <a:solidFill>
                <a:schemeClr val="tx1"/>
              </a:solidFill>
            </a:rPr>
            <a:t>الخضروات والفواكه</a:t>
          </a:r>
          <a:endParaRPr lang="ar-IQ" dirty="0">
            <a:solidFill>
              <a:schemeClr val="tx1"/>
            </a:solidFill>
          </a:endParaRPr>
        </a:p>
      </dgm:t>
    </dgm:pt>
    <dgm:pt modelId="{AAB2A0D5-F69A-4657-A099-79006B94EDBA}" type="parTrans" cxnId="{4100F64C-39E5-4A7C-A96D-6D8B1530EEF7}">
      <dgm:prSet/>
      <dgm:spPr/>
      <dgm:t>
        <a:bodyPr/>
        <a:lstStyle/>
        <a:p>
          <a:pPr rtl="1"/>
          <a:endParaRPr lang="ar-IQ"/>
        </a:p>
      </dgm:t>
    </dgm:pt>
    <dgm:pt modelId="{0345E093-054C-4E10-A65B-F7613D373763}" type="sibTrans" cxnId="{4100F64C-39E5-4A7C-A96D-6D8B1530EEF7}">
      <dgm:prSet/>
      <dgm:spPr/>
      <dgm:t>
        <a:bodyPr/>
        <a:lstStyle/>
        <a:p>
          <a:pPr rtl="1"/>
          <a:endParaRPr lang="ar-IQ"/>
        </a:p>
      </dgm:t>
    </dgm:pt>
    <dgm:pt modelId="{89FCB2C8-567D-4E80-82D2-0CFA25C73BDD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rtl="1"/>
          <a:r>
            <a:rPr lang="ar-IQ" dirty="0" smtClean="0"/>
            <a:t>الملفوف، واللفت، والقرنبيط، </a:t>
          </a:r>
          <a:endParaRPr lang="ar-IQ" dirty="0"/>
        </a:p>
      </dgm:t>
    </dgm:pt>
    <dgm:pt modelId="{531B2B53-B9CD-48AC-9B1B-B8E11247D0F6}" type="parTrans" cxnId="{C96B8555-E1E4-46C1-A702-0FCF0EAB8DDE}">
      <dgm:prSet/>
      <dgm:spPr/>
      <dgm:t>
        <a:bodyPr/>
        <a:lstStyle/>
        <a:p>
          <a:pPr rtl="1"/>
          <a:endParaRPr lang="ar-IQ"/>
        </a:p>
      </dgm:t>
    </dgm:pt>
    <dgm:pt modelId="{71C7791F-7CB9-4C92-AC7C-F34838954B85}" type="sibTrans" cxnId="{C96B8555-E1E4-46C1-A702-0FCF0EAB8DDE}">
      <dgm:prSet/>
      <dgm:spPr/>
      <dgm:t>
        <a:bodyPr/>
        <a:lstStyle/>
        <a:p>
          <a:pPr rtl="1"/>
          <a:endParaRPr lang="ar-IQ"/>
        </a:p>
      </dgm:t>
    </dgm:pt>
    <dgm:pt modelId="{1EE6C62E-9C54-4CA8-ADC7-F0EE9F723B93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rtl="1"/>
          <a:r>
            <a:rPr lang="ar-IQ" dirty="0" smtClean="0"/>
            <a:t>التوت . الفراولة. الكوي</a:t>
          </a:r>
          <a:endParaRPr lang="ar-IQ" dirty="0"/>
        </a:p>
      </dgm:t>
    </dgm:pt>
    <dgm:pt modelId="{67175FB6-20E3-4610-9B60-520427495280}" type="parTrans" cxnId="{13960D82-3D15-4E28-999B-885FE9555A92}">
      <dgm:prSet/>
      <dgm:spPr/>
      <dgm:t>
        <a:bodyPr/>
        <a:lstStyle/>
        <a:p>
          <a:pPr rtl="1"/>
          <a:endParaRPr lang="ar-IQ"/>
        </a:p>
      </dgm:t>
    </dgm:pt>
    <dgm:pt modelId="{95AEF753-8101-4465-94F5-A9B0F45D8DB5}" type="sibTrans" cxnId="{13960D82-3D15-4E28-999B-885FE9555A92}">
      <dgm:prSet/>
      <dgm:spPr/>
      <dgm:t>
        <a:bodyPr/>
        <a:lstStyle/>
        <a:p>
          <a:pPr rtl="1"/>
          <a:endParaRPr lang="ar-IQ"/>
        </a:p>
      </dgm:t>
    </dgm:pt>
    <dgm:pt modelId="{75A202E3-F41B-4314-A3DC-F880F397AA2B}">
      <dgm:prSet phldrT="[Text]"/>
      <dgm:spPr>
        <a:solidFill>
          <a:srgbClr val="9999FF"/>
        </a:solidFill>
      </dgm:spPr>
      <dgm:t>
        <a:bodyPr/>
        <a:lstStyle/>
        <a:p>
          <a:pPr rtl="1"/>
          <a:r>
            <a:rPr lang="ar-IQ" dirty="0" smtClean="0">
              <a:solidFill>
                <a:schemeClr val="tx1"/>
              </a:solidFill>
            </a:rPr>
            <a:t>منتجات الالبان</a:t>
          </a:r>
          <a:endParaRPr lang="ar-IQ" dirty="0">
            <a:solidFill>
              <a:schemeClr val="tx1"/>
            </a:solidFill>
          </a:endParaRPr>
        </a:p>
      </dgm:t>
    </dgm:pt>
    <dgm:pt modelId="{489EC530-3445-42DD-8A0B-D051B8C6E9EE}" type="parTrans" cxnId="{7CCB4358-A757-4769-94AD-F39C4530FEDD}">
      <dgm:prSet/>
      <dgm:spPr/>
      <dgm:t>
        <a:bodyPr/>
        <a:lstStyle/>
        <a:p>
          <a:pPr rtl="1"/>
          <a:endParaRPr lang="ar-IQ"/>
        </a:p>
      </dgm:t>
    </dgm:pt>
    <dgm:pt modelId="{856BEF55-CFC1-46B9-8A48-BEFE5DC6BE5D}" type="sibTrans" cxnId="{7CCB4358-A757-4769-94AD-F39C4530FEDD}">
      <dgm:prSet/>
      <dgm:spPr/>
      <dgm:t>
        <a:bodyPr/>
        <a:lstStyle/>
        <a:p>
          <a:pPr rtl="1"/>
          <a:endParaRPr lang="ar-IQ"/>
        </a:p>
      </dgm:t>
    </dgm:pt>
    <dgm:pt modelId="{A7CEBD5E-91A9-4939-BA5D-B30337BAA059}">
      <dgm:prSet phldrT="[Text]"/>
      <dgm:spPr>
        <a:solidFill>
          <a:srgbClr val="CCCCFF">
            <a:alpha val="90000"/>
          </a:srgbClr>
        </a:solidFill>
      </dgm:spPr>
      <dgm:t>
        <a:bodyPr/>
        <a:lstStyle/>
        <a:p>
          <a:pPr rtl="1"/>
          <a:r>
            <a:rPr lang="ar-IQ" dirty="0" smtClean="0"/>
            <a:t>الزبادي والجبن والحليب</a:t>
          </a:r>
          <a:endParaRPr lang="ar-IQ" dirty="0"/>
        </a:p>
      </dgm:t>
    </dgm:pt>
    <dgm:pt modelId="{5C681EDF-94BA-4149-B43D-8923B014DB75}" type="parTrans" cxnId="{D224AD86-0876-4C77-9031-9BC2594B7092}">
      <dgm:prSet/>
      <dgm:spPr/>
      <dgm:t>
        <a:bodyPr/>
        <a:lstStyle/>
        <a:p>
          <a:pPr rtl="1"/>
          <a:endParaRPr lang="ar-IQ"/>
        </a:p>
      </dgm:t>
    </dgm:pt>
    <dgm:pt modelId="{1479F71D-1D78-4F85-AEE7-F709180ED879}" type="sibTrans" cxnId="{D224AD86-0876-4C77-9031-9BC2594B7092}">
      <dgm:prSet/>
      <dgm:spPr/>
      <dgm:t>
        <a:bodyPr/>
        <a:lstStyle/>
        <a:p>
          <a:pPr rtl="1"/>
          <a:endParaRPr lang="ar-IQ"/>
        </a:p>
      </dgm:t>
    </dgm:pt>
    <dgm:pt modelId="{AB58B99B-3F44-49EA-801E-989140C080B5}">
      <dgm:prSet/>
      <dgm:spPr>
        <a:solidFill>
          <a:srgbClr val="995396"/>
        </a:solidFill>
      </dgm:spPr>
      <dgm:t>
        <a:bodyPr/>
        <a:lstStyle/>
        <a:p>
          <a:pPr rtl="1"/>
          <a:r>
            <a:rPr lang="ar-IQ" dirty="0" smtClean="0">
              <a:solidFill>
                <a:schemeClr val="tx1"/>
              </a:solidFill>
            </a:rPr>
            <a:t>مضادات الاكسدة والحبوب</a:t>
          </a:r>
          <a:endParaRPr lang="ar-IQ" dirty="0">
            <a:solidFill>
              <a:schemeClr val="tx1"/>
            </a:solidFill>
          </a:endParaRPr>
        </a:p>
      </dgm:t>
    </dgm:pt>
    <dgm:pt modelId="{81EBDDA4-235F-4DE4-A940-BAAEFFFB014D}" type="parTrans" cxnId="{866B519E-53A7-4786-AEA8-F41112F39E17}">
      <dgm:prSet/>
      <dgm:spPr/>
      <dgm:t>
        <a:bodyPr/>
        <a:lstStyle/>
        <a:p>
          <a:pPr rtl="1"/>
          <a:endParaRPr lang="ar-IQ"/>
        </a:p>
      </dgm:t>
    </dgm:pt>
    <dgm:pt modelId="{143178BF-B1E2-4478-A484-FB3DDCF3A495}" type="sibTrans" cxnId="{866B519E-53A7-4786-AEA8-F41112F39E17}">
      <dgm:prSet/>
      <dgm:spPr/>
      <dgm:t>
        <a:bodyPr/>
        <a:lstStyle/>
        <a:p>
          <a:pPr rtl="1"/>
          <a:endParaRPr lang="ar-IQ"/>
        </a:p>
      </dgm:t>
    </dgm:pt>
    <dgm:pt modelId="{8B37C9A3-DD7D-4492-A757-37FBF8C4FC9D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rtl="1"/>
          <a:r>
            <a:rPr lang="ar-IQ" dirty="0" smtClean="0"/>
            <a:t>التوت. الموز. التفاح. الفلفل الحلو. البروكلي.الجزر البطاطا. القرع</a:t>
          </a:r>
          <a:endParaRPr lang="ar-IQ" dirty="0"/>
        </a:p>
      </dgm:t>
    </dgm:pt>
    <dgm:pt modelId="{1CB5F7C2-74F3-4742-8638-B9E012DACB43}" type="parTrans" cxnId="{B3DD2038-7F20-48E6-B52E-F28FD2F1BCB2}">
      <dgm:prSet/>
      <dgm:spPr/>
      <dgm:t>
        <a:bodyPr/>
        <a:lstStyle/>
        <a:p>
          <a:pPr rtl="1"/>
          <a:endParaRPr lang="ar-IQ"/>
        </a:p>
      </dgm:t>
    </dgm:pt>
    <dgm:pt modelId="{2377C1EE-F05E-45B7-AFCC-C008E137EF54}" type="sibTrans" cxnId="{B3DD2038-7F20-48E6-B52E-F28FD2F1BCB2}">
      <dgm:prSet/>
      <dgm:spPr/>
      <dgm:t>
        <a:bodyPr/>
        <a:lstStyle/>
        <a:p>
          <a:pPr rtl="1"/>
          <a:endParaRPr lang="ar-IQ"/>
        </a:p>
      </dgm:t>
    </dgm:pt>
    <dgm:pt modelId="{84B3FBF7-1376-4334-A266-81B02A6B353B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rtl="1"/>
          <a:r>
            <a:rPr lang="ar-IQ" dirty="0" smtClean="0"/>
            <a:t>الشوفان، والشعير، والقمح الكامل.المكسرات ،اللوز، والكاجو، وبذور الكتان، وبذور السمسم</a:t>
          </a:r>
          <a:endParaRPr lang="ar-IQ" dirty="0"/>
        </a:p>
      </dgm:t>
    </dgm:pt>
    <dgm:pt modelId="{ACEE6C73-1E93-40C9-A691-61EDDD98E8DE}" type="parTrans" cxnId="{5FEDE6BD-2C75-4180-BE63-6F83B52E2736}">
      <dgm:prSet/>
      <dgm:spPr/>
      <dgm:t>
        <a:bodyPr/>
        <a:lstStyle/>
        <a:p>
          <a:pPr rtl="1"/>
          <a:endParaRPr lang="ar-IQ"/>
        </a:p>
      </dgm:t>
    </dgm:pt>
    <dgm:pt modelId="{ECA5A567-34B9-475D-895D-B06210169FBD}" type="sibTrans" cxnId="{5FEDE6BD-2C75-4180-BE63-6F83B52E2736}">
      <dgm:prSet/>
      <dgm:spPr/>
      <dgm:t>
        <a:bodyPr/>
        <a:lstStyle/>
        <a:p>
          <a:pPr rtl="1"/>
          <a:endParaRPr lang="ar-IQ"/>
        </a:p>
      </dgm:t>
    </dgm:pt>
    <dgm:pt modelId="{9591FA69-E74B-4656-9CFA-7B049654D6E1}" type="pres">
      <dgm:prSet presAssocID="{0585B69B-7860-4F81-B248-4F4D67BCCF4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54BB2965-AA01-4565-98D1-24AB40DFFA55}" type="pres">
      <dgm:prSet presAssocID="{7A5B19B5-C75F-40FF-9EF8-DF58CA5D67D3}" presName="composite" presStyleCnt="0"/>
      <dgm:spPr/>
    </dgm:pt>
    <dgm:pt modelId="{9245DBB3-4DDE-46CF-9C19-4EF99765A8E1}" type="pres">
      <dgm:prSet presAssocID="{7A5B19B5-C75F-40FF-9EF8-DF58CA5D67D3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3C9EC92E-6BD3-49E0-8F77-AF929697CDF1}" type="pres">
      <dgm:prSet presAssocID="{7A5B19B5-C75F-40FF-9EF8-DF58CA5D67D3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33E0FDE4-006D-4F06-855D-879AFB496A70}" type="pres">
      <dgm:prSet presAssocID="{840522B4-C74C-476C-8D72-395AB5F85F01}" presName="sp" presStyleCnt="0"/>
      <dgm:spPr/>
    </dgm:pt>
    <dgm:pt modelId="{4761567B-A774-4E04-9E77-4C916FA9FF80}" type="pres">
      <dgm:prSet presAssocID="{66D21CB4-D8E3-4C11-81A5-A4F03B9B2EF1}" presName="composite" presStyleCnt="0"/>
      <dgm:spPr/>
    </dgm:pt>
    <dgm:pt modelId="{E4B35357-D0CB-44E6-A481-70F051A756AB}" type="pres">
      <dgm:prSet presAssocID="{66D21CB4-D8E3-4C11-81A5-A4F03B9B2EF1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AA3CC1F8-CF15-42A9-B9BC-14C56AC83310}" type="pres">
      <dgm:prSet presAssocID="{66D21CB4-D8E3-4C11-81A5-A4F03B9B2EF1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6288E6BB-9154-4B40-B879-3A12C320B0C5}" type="pres">
      <dgm:prSet presAssocID="{0345E093-054C-4E10-A65B-F7613D373763}" presName="sp" presStyleCnt="0"/>
      <dgm:spPr/>
    </dgm:pt>
    <dgm:pt modelId="{B0230E56-2A60-4EE1-8BDF-0D117DDBD166}" type="pres">
      <dgm:prSet presAssocID="{75A202E3-F41B-4314-A3DC-F880F397AA2B}" presName="composite" presStyleCnt="0"/>
      <dgm:spPr/>
    </dgm:pt>
    <dgm:pt modelId="{53FBBCB2-61D7-4186-B5A4-3A2E9316738E}" type="pres">
      <dgm:prSet presAssocID="{75A202E3-F41B-4314-A3DC-F880F397AA2B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76C244FE-F943-4FA1-978C-33F4C9078BBE}" type="pres">
      <dgm:prSet presAssocID="{75A202E3-F41B-4314-A3DC-F880F397AA2B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F9C17666-C3CB-49B1-92C9-1A3F4BBFF1D0}" type="pres">
      <dgm:prSet presAssocID="{856BEF55-CFC1-46B9-8A48-BEFE5DC6BE5D}" presName="sp" presStyleCnt="0"/>
      <dgm:spPr/>
    </dgm:pt>
    <dgm:pt modelId="{8767EE10-D2E3-48AE-A517-78222ACFFD32}" type="pres">
      <dgm:prSet presAssocID="{AB58B99B-3F44-49EA-801E-989140C080B5}" presName="composite" presStyleCnt="0"/>
      <dgm:spPr/>
    </dgm:pt>
    <dgm:pt modelId="{D9086F5D-EC54-49E4-863A-5391E9494190}" type="pres">
      <dgm:prSet presAssocID="{AB58B99B-3F44-49EA-801E-989140C080B5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903F4A69-A247-4081-BD5F-9E3006B03A64}" type="pres">
      <dgm:prSet presAssocID="{AB58B99B-3F44-49EA-801E-989140C080B5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</dgm:ptLst>
  <dgm:cxnLst>
    <dgm:cxn modelId="{DE2EF444-98A3-4684-8664-1A30ECF86149}" srcId="{0585B69B-7860-4F81-B248-4F4D67BCCF4A}" destId="{7A5B19B5-C75F-40FF-9EF8-DF58CA5D67D3}" srcOrd="0" destOrd="0" parTransId="{6D2D257F-6EA9-433F-9D43-E934850F9628}" sibTransId="{840522B4-C74C-476C-8D72-395AB5F85F01}"/>
    <dgm:cxn modelId="{7CCB4358-A757-4769-94AD-F39C4530FEDD}" srcId="{0585B69B-7860-4F81-B248-4F4D67BCCF4A}" destId="{75A202E3-F41B-4314-A3DC-F880F397AA2B}" srcOrd="2" destOrd="0" parTransId="{489EC530-3445-42DD-8A0B-D051B8C6E9EE}" sibTransId="{856BEF55-CFC1-46B9-8A48-BEFE5DC6BE5D}"/>
    <dgm:cxn modelId="{B3DD2038-7F20-48E6-B52E-F28FD2F1BCB2}" srcId="{AB58B99B-3F44-49EA-801E-989140C080B5}" destId="{8B37C9A3-DD7D-4492-A757-37FBF8C4FC9D}" srcOrd="0" destOrd="0" parTransId="{1CB5F7C2-74F3-4742-8638-B9E012DACB43}" sibTransId="{2377C1EE-F05E-45B7-AFCC-C008E137EF54}"/>
    <dgm:cxn modelId="{F9E5861C-1F3A-4DB8-AA54-083F9352A042}" type="presOf" srcId="{66D21CB4-D8E3-4C11-81A5-A4F03B9B2EF1}" destId="{E4B35357-D0CB-44E6-A481-70F051A756AB}" srcOrd="0" destOrd="0" presId="urn:microsoft.com/office/officeart/2005/8/layout/chevron2"/>
    <dgm:cxn modelId="{F11B8975-C782-40EC-957D-8ACB373C44F5}" type="presOf" srcId="{89FCB2C8-567D-4E80-82D2-0CFA25C73BDD}" destId="{AA3CC1F8-CF15-42A9-B9BC-14C56AC83310}" srcOrd="0" destOrd="0" presId="urn:microsoft.com/office/officeart/2005/8/layout/chevron2"/>
    <dgm:cxn modelId="{D224AD86-0876-4C77-9031-9BC2594B7092}" srcId="{75A202E3-F41B-4314-A3DC-F880F397AA2B}" destId="{A7CEBD5E-91A9-4939-BA5D-B30337BAA059}" srcOrd="0" destOrd="0" parTransId="{5C681EDF-94BA-4149-B43D-8923B014DB75}" sibTransId="{1479F71D-1D78-4F85-AEE7-F709180ED879}"/>
    <dgm:cxn modelId="{4100F64C-39E5-4A7C-A96D-6D8B1530EEF7}" srcId="{0585B69B-7860-4F81-B248-4F4D67BCCF4A}" destId="{66D21CB4-D8E3-4C11-81A5-A4F03B9B2EF1}" srcOrd="1" destOrd="0" parTransId="{AAB2A0D5-F69A-4657-A099-79006B94EDBA}" sibTransId="{0345E093-054C-4E10-A65B-F7613D373763}"/>
    <dgm:cxn modelId="{704A476F-5A94-4FCB-BF7D-2579CCB74855}" type="presOf" srcId="{4EE5B9C0-25A4-4FF0-9305-6D18A0330C0D}" destId="{3C9EC92E-6BD3-49E0-8F77-AF929697CDF1}" srcOrd="0" destOrd="1" presId="urn:microsoft.com/office/officeart/2005/8/layout/chevron2"/>
    <dgm:cxn modelId="{B40E4A9F-E968-4D18-A0CD-5EE9F8C1CC4E}" type="presOf" srcId="{8B37C9A3-DD7D-4492-A757-37FBF8C4FC9D}" destId="{903F4A69-A247-4081-BD5F-9E3006B03A64}" srcOrd="0" destOrd="0" presId="urn:microsoft.com/office/officeart/2005/8/layout/chevron2"/>
    <dgm:cxn modelId="{5D1FB0E4-BC8B-4D6C-8BB2-94351D425148}" type="presOf" srcId="{1EE6C62E-9C54-4CA8-ADC7-F0EE9F723B93}" destId="{AA3CC1F8-CF15-42A9-B9BC-14C56AC83310}" srcOrd="0" destOrd="1" presId="urn:microsoft.com/office/officeart/2005/8/layout/chevron2"/>
    <dgm:cxn modelId="{6F19FD3D-B3F0-4803-BD73-19C0A021EDFB}" srcId="{7A5B19B5-C75F-40FF-9EF8-DF58CA5D67D3}" destId="{79962FDE-FEB5-4840-89F6-266456D18D68}" srcOrd="0" destOrd="0" parTransId="{58F10897-FE85-4329-B295-640A187BFBEC}" sibTransId="{3679886A-36D0-4598-89E7-68B9830FDBA9}"/>
    <dgm:cxn modelId="{76811546-3EB5-4E2C-87B1-A0C18807E873}" type="presOf" srcId="{84B3FBF7-1376-4334-A266-81B02A6B353B}" destId="{903F4A69-A247-4081-BD5F-9E3006B03A64}" srcOrd="0" destOrd="1" presId="urn:microsoft.com/office/officeart/2005/8/layout/chevron2"/>
    <dgm:cxn modelId="{F7A81B73-5BFE-458F-87C8-1BF5A4B99094}" type="presOf" srcId="{7A5B19B5-C75F-40FF-9EF8-DF58CA5D67D3}" destId="{9245DBB3-4DDE-46CF-9C19-4EF99765A8E1}" srcOrd="0" destOrd="0" presId="urn:microsoft.com/office/officeart/2005/8/layout/chevron2"/>
    <dgm:cxn modelId="{13960D82-3D15-4E28-999B-885FE9555A92}" srcId="{66D21CB4-D8E3-4C11-81A5-A4F03B9B2EF1}" destId="{1EE6C62E-9C54-4CA8-ADC7-F0EE9F723B93}" srcOrd="1" destOrd="0" parTransId="{67175FB6-20E3-4610-9B60-520427495280}" sibTransId="{95AEF753-8101-4465-94F5-A9B0F45D8DB5}"/>
    <dgm:cxn modelId="{9FF59B37-674B-4CF6-8CFD-9933583D2166}" type="presOf" srcId="{AB58B99B-3F44-49EA-801E-989140C080B5}" destId="{D9086F5D-EC54-49E4-863A-5391E9494190}" srcOrd="0" destOrd="0" presId="urn:microsoft.com/office/officeart/2005/8/layout/chevron2"/>
    <dgm:cxn modelId="{5FEDE6BD-2C75-4180-BE63-6F83B52E2736}" srcId="{AB58B99B-3F44-49EA-801E-989140C080B5}" destId="{84B3FBF7-1376-4334-A266-81B02A6B353B}" srcOrd="1" destOrd="0" parTransId="{ACEE6C73-1E93-40C9-A691-61EDDD98E8DE}" sibTransId="{ECA5A567-34B9-475D-895D-B06210169FBD}"/>
    <dgm:cxn modelId="{6F1BE9F0-F59B-4062-986E-ECE14DD7C472}" type="presOf" srcId="{79962FDE-FEB5-4840-89F6-266456D18D68}" destId="{3C9EC92E-6BD3-49E0-8F77-AF929697CDF1}" srcOrd="0" destOrd="0" presId="urn:microsoft.com/office/officeart/2005/8/layout/chevron2"/>
    <dgm:cxn modelId="{866B519E-53A7-4786-AEA8-F41112F39E17}" srcId="{0585B69B-7860-4F81-B248-4F4D67BCCF4A}" destId="{AB58B99B-3F44-49EA-801E-989140C080B5}" srcOrd="3" destOrd="0" parTransId="{81EBDDA4-235F-4DE4-A940-BAAEFFFB014D}" sibTransId="{143178BF-B1E2-4478-A484-FB3DDCF3A495}"/>
    <dgm:cxn modelId="{40FB7BC1-E2BB-4B8E-A81D-B6B7A5414D79}" type="presOf" srcId="{A7CEBD5E-91A9-4939-BA5D-B30337BAA059}" destId="{76C244FE-F943-4FA1-978C-33F4C9078BBE}" srcOrd="0" destOrd="0" presId="urn:microsoft.com/office/officeart/2005/8/layout/chevron2"/>
    <dgm:cxn modelId="{C96B8555-E1E4-46C1-A702-0FCF0EAB8DDE}" srcId="{66D21CB4-D8E3-4C11-81A5-A4F03B9B2EF1}" destId="{89FCB2C8-567D-4E80-82D2-0CFA25C73BDD}" srcOrd="0" destOrd="0" parTransId="{531B2B53-B9CD-48AC-9B1B-B8E11247D0F6}" sibTransId="{71C7791F-7CB9-4C92-AC7C-F34838954B85}"/>
    <dgm:cxn modelId="{D9863232-4E31-47C5-AA7A-9A4A3E6ECA71}" srcId="{7A5B19B5-C75F-40FF-9EF8-DF58CA5D67D3}" destId="{4EE5B9C0-25A4-4FF0-9305-6D18A0330C0D}" srcOrd="1" destOrd="0" parTransId="{F8E87999-5067-409D-A102-6EA0760BBF9E}" sibTransId="{25541B11-4155-4EDF-BD79-6FDE349354EB}"/>
    <dgm:cxn modelId="{75377D1B-686A-41EA-B2DE-D5FF1E0225F3}" type="presOf" srcId="{0585B69B-7860-4F81-B248-4F4D67BCCF4A}" destId="{9591FA69-E74B-4656-9CFA-7B049654D6E1}" srcOrd="0" destOrd="0" presId="urn:microsoft.com/office/officeart/2005/8/layout/chevron2"/>
    <dgm:cxn modelId="{1394B74F-EFE9-4204-92D2-CF395CB0B7B3}" type="presOf" srcId="{75A202E3-F41B-4314-A3DC-F880F397AA2B}" destId="{53FBBCB2-61D7-4186-B5A4-3A2E9316738E}" srcOrd="0" destOrd="0" presId="urn:microsoft.com/office/officeart/2005/8/layout/chevron2"/>
    <dgm:cxn modelId="{C32DCB95-AFE3-4A2C-9A0C-A2115FEBCB32}" type="presParOf" srcId="{9591FA69-E74B-4656-9CFA-7B049654D6E1}" destId="{54BB2965-AA01-4565-98D1-24AB40DFFA55}" srcOrd="0" destOrd="0" presId="urn:microsoft.com/office/officeart/2005/8/layout/chevron2"/>
    <dgm:cxn modelId="{E0DD1507-1155-4246-BA42-545DFF081F0E}" type="presParOf" srcId="{54BB2965-AA01-4565-98D1-24AB40DFFA55}" destId="{9245DBB3-4DDE-46CF-9C19-4EF99765A8E1}" srcOrd="0" destOrd="0" presId="urn:microsoft.com/office/officeart/2005/8/layout/chevron2"/>
    <dgm:cxn modelId="{ED7B5CB2-4E32-44FD-9540-1206718D1BDD}" type="presParOf" srcId="{54BB2965-AA01-4565-98D1-24AB40DFFA55}" destId="{3C9EC92E-6BD3-49E0-8F77-AF929697CDF1}" srcOrd="1" destOrd="0" presId="urn:microsoft.com/office/officeart/2005/8/layout/chevron2"/>
    <dgm:cxn modelId="{1EF14ACB-D602-4F45-A4A8-18FBACF873E4}" type="presParOf" srcId="{9591FA69-E74B-4656-9CFA-7B049654D6E1}" destId="{33E0FDE4-006D-4F06-855D-879AFB496A70}" srcOrd="1" destOrd="0" presId="urn:microsoft.com/office/officeart/2005/8/layout/chevron2"/>
    <dgm:cxn modelId="{FDA30418-00D5-4A97-ACA1-7A57CA9BC479}" type="presParOf" srcId="{9591FA69-E74B-4656-9CFA-7B049654D6E1}" destId="{4761567B-A774-4E04-9E77-4C916FA9FF80}" srcOrd="2" destOrd="0" presId="urn:microsoft.com/office/officeart/2005/8/layout/chevron2"/>
    <dgm:cxn modelId="{BF605F59-F961-417B-B552-F1BF77A78220}" type="presParOf" srcId="{4761567B-A774-4E04-9E77-4C916FA9FF80}" destId="{E4B35357-D0CB-44E6-A481-70F051A756AB}" srcOrd="0" destOrd="0" presId="urn:microsoft.com/office/officeart/2005/8/layout/chevron2"/>
    <dgm:cxn modelId="{5B2F8A1F-9E61-4000-B5D6-5873C0962006}" type="presParOf" srcId="{4761567B-A774-4E04-9E77-4C916FA9FF80}" destId="{AA3CC1F8-CF15-42A9-B9BC-14C56AC83310}" srcOrd="1" destOrd="0" presId="urn:microsoft.com/office/officeart/2005/8/layout/chevron2"/>
    <dgm:cxn modelId="{5EC4ECF0-81B5-4926-9563-2D6917BE11AF}" type="presParOf" srcId="{9591FA69-E74B-4656-9CFA-7B049654D6E1}" destId="{6288E6BB-9154-4B40-B879-3A12C320B0C5}" srcOrd="3" destOrd="0" presId="urn:microsoft.com/office/officeart/2005/8/layout/chevron2"/>
    <dgm:cxn modelId="{CC111EDB-FFF3-4A0A-9142-C1B7331E8E94}" type="presParOf" srcId="{9591FA69-E74B-4656-9CFA-7B049654D6E1}" destId="{B0230E56-2A60-4EE1-8BDF-0D117DDBD166}" srcOrd="4" destOrd="0" presId="urn:microsoft.com/office/officeart/2005/8/layout/chevron2"/>
    <dgm:cxn modelId="{78BABB4D-55A0-4B03-A389-27E001DC9CDC}" type="presParOf" srcId="{B0230E56-2A60-4EE1-8BDF-0D117DDBD166}" destId="{53FBBCB2-61D7-4186-B5A4-3A2E9316738E}" srcOrd="0" destOrd="0" presId="urn:microsoft.com/office/officeart/2005/8/layout/chevron2"/>
    <dgm:cxn modelId="{3863025C-930F-4AE4-81F4-1027D7D34DFE}" type="presParOf" srcId="{B0230E56-2A60-4EE1-8BDF-0D117DDBD166}" destId="{76C244FE-F943-4FA1-978C-33F4C9078BBE}" srcOrd="1" destOrd="0" presId="urn:microsoft.com/office/officeart/2005/8/layout/chevron2"/>
    <dgm:cxn modelId="{2A44C00B-8C3C-46DC-B411-D5B301C15054}" type="presParOf" srcId="{9591FA69-E74B-4656-9CFA-7B049654D6E1}" destId="{F9C17666-C3CB-49B1-92C9-1A3F4BBFF1D0}" srcOrd="5" destOrd="0" presId="urn:microsoft.com/office/officeart/2005/8/layout/chevron2"/>
    <dgm:cxn modelId="{9E0C0929-F416-4EEF-B3AB-E3D3AB4804B9}" type="presParOf" srcId="{9591FA69-E74B-4656-9CFA-7B049654D6E1}" destId="{8767EE10-D2E3-48AE-A517-78222ACFFD32}" srcOrd="6" destOrd="0" presId="urn:microsoft.com/office/officeart/2005/8/layout/chevron2"/>
    <dgm:cxn modelId="{5F38B9FD-FF41-4E10-A11C-A731C17B42FC}" type="presParOf" srcId="{8767EE10-D2E3-48AE-A517-78222ACFFD32}" destId="{D9086F5D-EC54-49E4-863A-5391E9494190}" srcOrd="0" destOrd="0" presId="urn:microsoft.com/office/officeart/2005/8/layout/chevron2"/>
    <dgm:cxn modelId="{C4C6E873-F5CA-4C32-A331-1DCB944DE114}" type="presParOf" srcId="{8767EE10-D2E3-48AE-A517-78222ACFFD32}" destId="{903F4A69-A247-4081-BD5F-9E3006B03A6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2EE8935-9572-4CF6-B794-8E9097D39EDA}" type="doc">
      <dgm:prSet loTypeId="urn:microsoft.com/office/officeart/2005/8/layout/vList3" loCatId="list" qsTypeId="urn:microsoft.com/office/officeart/2005/8/quickstyle/3d3" qsCatId="3D" csTypeId="urn:microsoft.com/office/officeart/2005/8/colors/colorful5" csCatId="colorful" phldr="1"/>
      <dgm:spPr/>
    </dgm:pt>
    <dgm:pt modelId="{4CEE0545-5B95-4D81-9B1D-370B34B46E44}">
      <dgm:prSet phldrT="[Text]"/>
      <dgm:spPr>
        <a:solidFill>
          <a:srgbClr val="00B0F0"/>
        </a:solidFill>
      </dgm:spPr>
      <dgm:t>
        <a:bodyPr/>
        <a:lstStyle/>
        <a:p>
          <a:pPr rtl="1"/>
          <a:r>
            <a:rPr lang="ar-IQ" dirty="0" smtClean="0"/>
            <a:t>الكوهوش السوداء</a:t>
          </a:r>
          <a:endParaRPr lang="ar-IQ" dirty="0"/>
        </a:p>
      </dgm:t>
    </dgm:pt>
    <dgm:pt modelId="{2137DBDA-5C37-4EF2-A329-95F28BFA97C2}" type="parTrans" cxnId="{6E4D637D-AD50-4306-A587-1B8B8EF56B78}">
      <dgm:prSet/>
      <dgm:spPr/>
      <dgm:t>
        <a:bodyPr/>
        <a:lstStyle/>
        <a:p>
          <a:pPr rtl="1"/>
          <a:endParaRPr lang="ar-IQ"/>
        </a:p>
      </dgm:t>
    </dgm:pt>
    <dgm:pt modelId="{AC169DB8-F428-470F-A128-C7C4CF8C8E98}" type="sibTrans" cxnId="{6E4D637D-AD50-4306-A587-1B8B8EF56B78}">
      <dgm:prSet/>
      <dgm:spPr/>
      <dgm:t>
        <a:bodyPr/>
        <a:lstStyle/>
        <a:p>
          <a:pPr rtl="1"/>
          <a:endParaRPr lang="ar-IQ"/>
        </a:p>
      </dgm:t>
    </dgm:pt>
    <dgm:pt modelId="{2C0DC43B-5F05-4CE2-B5F6-2891DF304ED9}">
      <dgm:prSet phldrT="[Text]"/>
      <dgm:spPr>
        <a:solidFill>
          <a:srgbClr val="B61AAF"/>
        </a:solidFill>
      </dgm:spPr>
      <dgm:t>
        <a:bodyPr/>
        <a:lstStyle/>
        <a:p>
          <a:pPr rtl="1"/>
          <a:r>
            <a:rPr lang="ar-IQ" dirty="0" smtClean="0"/>
            <a:t>عشبة كف مريم</a:t>
          </a:r>
          <a:endParaRPr lang="ar-IQ" dirty="0"/>
        </a:p>
      </dgm:t>
    </dgm:pt>
    <dgm:pt modelId="{5E40B77A-D978-432E-8DE0-94100B937D32}" type="parTrans" cxnId="{7EC09DE1-69B6-42CE-B5F8-D8F53E7120C7}">
      <dgm:prSet/>
      <dgm:spPr/>
      <dgm:t>
        <a:bodyPr/>
        <a:lstStyle/>
        <a:p>
          <a:pPr rtl="1"/>
          <a:endParaRPr lang="ar-IQ"/>
        </a:p>
      </dgm:t>
    </dgm:pt>
    <dgm:pt modelId="{E3477AEE-AA11-4938-AABC-34B695B829F9}" type="sibTrans" cxnId="{7EC09DE1-69B6-42CE-B5F8-D8F53E7120C7}">
      <dgm:prSet/>
      <dgm:spPr/>
      <dgm:t>
        <a:bodyPr/>
        <a:lstStyle/>
        <a:p>
          <a:pPr rtl="1"/>
          <a:endParaRPr lang="ar-IQ"/>
        </a:p>
      </dgm:t>
    </dgm:pt>
    <dgm:pt modelId="{BFDCE892-3E4F-4BEC-9A53-3375061EE585}">
      <dgm:prSet phldrT="[Text]"/>
      <dgm:spPr>
        <a:solidFill>
          <a:srgbClr val="00B0F0"/>
        </a:solidFill>
      </dgm:spPr>
      <dgm:t>
        <a:bodyPr/>
        <a:lstStyle/>
        <a:p>
          <a:pPr rtl="1"/>
          <a:r>
            <a:rPr lang="ar-IQ" dirty="0" smtClean="0"/>
            <a:t>البرسيم الاحمر</a:t>
          </a:r>
          <a:endParaRPr lang="ar-IQ" dirty="0"/>
        </a:p>
      </dgm:t>
    </dgm:pt>
    <dgm:pt modelId="{5B43E184-BA83-4354-A01E-00C71D350B22}" type="parTrans" cxnId="{25CF54E4-B0F1-4084-9E9D-076476E30B47}">
      <dgm:prSet/>
      <dgm:spPr/>
      <dgm:t>
        <a:bodyPr/>
        <a:lstStyle/>
        <a:p>
          <a:pPr rtl="1"/>
          <a:endParaRPr lang="ar-IQ"/>
        </a:p>
      </dgm:t>
    </dgm:pt>
    <dgm:pt modelId="{A6B2B6C2-6D4C-4792-8D50-433CFD2662FD}" type="sibTrans" cxnId="{25CF54E4-B0F1-4084-9E9D-076476E30B47}">
      <dgm:prSet/>
      <dgm:spPr/>
      <dgm:t>
        <a:bodyPr/>
        <a:lstStyle/>
        <a:p>
          <a:pPr rtl="1"/>
          <a:endParaRPr lang="ar-IQ"/>
        </a:p>
      </dgm:t>
    </dgm:pt>
    <dgm:pt modelId="{791B55A9-76AA-423D-A884-609397C8F7D0}">
      <dgm:prSet/>
      <dgm:spPr>
        <a:solidFill>
          <a:srgbClr val="B61AAF"/>
        </a:solidFill>
      </dgm:spPr>
      <dgm:t>
        <a:bodyPr/>
        <a:lstStyle/>
        <a:p>
          <a:pPr rtl="1"/>
          <a:r>
            <a:rPr lang="ar-IQ" dirty="0" smtClean="0"/>
            <a:t>زيت زهرة الربيع</a:t>
          </a:r>
          <a:endParaRPr lang="ar-IQ" dirty="0"/>
        </a:p>
      </dgm:t>
    </dgm:pt>
    <dgm:pt modelId="{E94EEDE3-BF69-4860-80F3-9A7BF43D924C}" type="parTrans" cxnId="{0DDD011D-DF79-4EB7-8D37-494548828214}">
      <dgm:prSet/>
      <dgm:spPr/>
      <dgm:t>
        <a:bodyPr/>
        <a:lstStyle/>
        <a:p>
          <a:pPr rtl="1"/>
          <a:endParaRPr lang="ar-IQ"/>
        </a:p>
      </dgm:t>
    </dgm:pt>
    <dgm:pt modelId="{70AB9E94-2837-4952-9BA0-D130E4E1E80B}" type="sibTrans" cxnId="{0DDD011D-DF79-4EB7-8D37-494548828214}">
      <dgm:prSet/>
      <dgm:spPr/>
      <dgm:t>
        <a:bodyPr/>
        <a:lstStyle/>
        <a:p>
          <a:pPr rtl="1"/>
          <a:endParaRPr lang="ar-IQ"/>
        </a:p>
      </dgm:t>
    </dgm:pt>
    <dgm:pt modelId="{6E62FB6A-25F6-4BCF-BCE2-F4058E942FBA}" type="pres">
      <dgm:prSet presAssocID="{32EE8935-9572-4CF6-B794-8E9097D39EDA}" presName="linearFlow" presStyleCnt="0">
        <dgm:presLayoutVars>
          <dgm:dir/>
          <dgm:resizeHandles val="exact"/>
        </dgm:presLayoutVars>
      </dgm:prSet>
      <dgm:spPr/>
    </dgm:pt>
    <dgm:pt modelId="{1E080965-D099-46FD-9100-E9D1684575ED}" type="pres">
      <dgm:prSet presAssocID="{4CEE0545-5B95-4D81-9B1D-370B34B46E44}" presName="composite" presStyleCnt="0"/>
      <dgm:spPr/>
    </dgm:pt>
    <dgm:pt modelId="{870E28B1-F0C4-4107-99D6-7CE26C51FFCF}" type="pres">
      <dgm:prSet presAssocID="{4CEE0545-5B95-4D81-9B1D-370B34B46E44}" presName="imgShp" presStyleLbl="fgImgPlac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B7D16CB-68AC-4302-9836-A601461B46BF}" type="pres">
      <dgm:prSet presAssocID="{4CEE0545-5B95-4D81-9B1D-370B34B46E44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E60CC20F-2B1F-49DE-BC42-4834000AAA98}" type="pres">
      <dgm:prSet presAssocID="{AC169DB8-F428-470F-A128-C7C4CF8C8E98}" presName="spacing" presStyleCnt="0"/>
      <dgm:spPr/>
    </dgm:pt>
    <dgm:pt modelId="{6BCE29EB-9C3D-4C48-83B6-8602E4E1A0FA}" type="pres">
      <dgm:prSet presAssocID="{2C0DC43B-5F05-4CE2-B5F6-2891DF304ED9}" presName="composite" presStyleCnt="0"/>
      <dgm:spPr/>
    </dgm:pt>
    <dgm:pt modelId="{7564B960-9D5C-4C2C-9F77-FA24B2C9011B}" type="pres">
      <dgm:prSet presAssocID="{2C0DC43B-5F05-4CE2-B5F6-2891DF304ED9}" presName="imgShp" presStyleLbl="fgImgPlac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C67AB56C-DF35-472A-877C-25CE2B645F36}" type="pres">
      <dgm:prSet presAssocID="{2C0DC43B-5F05-4CE2-B5F6-2891DF304ED9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27499BC0-FEA9-47A0-AB2B-17F130F03E8C}" type="pres">
      <dgm:prSet presAssocID="{E3477AEE-AA11-4938-AABC-34B695B829F9}" presName="spacing" presStyleCnt="0"/>
      <dgm:spPr/>
    </dgm:pt>
    <dgm:pt modelId="{D081CBC4-F847-4819-82B0-324886F0DDDF}" type="pres">
      <dgm:prSet presAssocID="{BFDCE892-3E4F-4BEC-9A53-3375061EE585}" presName="composite" presStyleCnt="0"/>
      <dgm:spPr/>
    </dgm:pt>
    <dgm:pt modelId="{D5FE6359-E347-4BCB-9CEB-925F9BF2EA72}" type="pres">
      <dgm:prSet presAssocID="{BFDCE892-3E4F-4BEC-9A53-3375061EE585}" presName="imgShp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8B41371E-3EBF-4245-94FD-F878C6573557}" type="pres">
      <dgm:prSet presAssocID="{BFDCE892-3E4F-4BEC-9A53-3375061EE585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D8152215-6E31-442C-A222-DB6BA2D18B6A}" type="pres">
      <dgm:prSet presAssocID="{A6B2B6C2-6D4C-4792-8D50-433CFD2662FD}" presName="spacing" presStyleCnt="0"/>
      <dgm:spPr/>
    </dgm:pt>
    <dgm:pt modelId="{0F1870A3-B0DE-44A2-8BF7-E72D887716BB}" type="pres">
      <dgm:prSet presAssocID="{791B55A9-76AA-423D-A884-609397C8F7D0}" presName="composite" presStyleCnt="0"/>
      <dgm:spPr/>
    </dgm:pt>
    <dgm:pt modelId="{C2BA5CE3-90D6-4EEC-98C9-E3A32279E116}" type="pres">
      <dgm:prSet presAssocID="{791B55A9-76AA-423D-A884-609397C8F7D0}" presName="imgShp" presStyleLbl="fgImgPlac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F3148D55-E6DC-41C3-AFB7-CEC5D9D13A14}" type="pres">
      <dgm:prSet presAssocID="{791B55A9-76AA-423D-A884-609397C8F7D0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</dgm:ptLst>
  <dgm:cxnLst>
    <dgm:cxn modelId="{0DDD011D-DF79-4EB7-8D37-494548828214}" srcId="{32EE8935-9572-4CF6-B794-8E9097D39EDA}" destId="{791B55A9-76AA-423D-A884-609397C8F7D0}" srcOrd="3" destOrd="0" parTransId="{E94EEDE3-BF69-4860-80F3-9A7BF43D924C}" sibTransId="{70AB9E94-2837-4952-9BA0-D130E4E1E80B}"/>
    <dgm:cxn modelId="{7EC09DE1-69B6-42CE-B5F8-D8F53E7120C7}" srcId="{32EE8935-9572-4CF6-B794-8E9097D39EDA}" destId="{2C0DC43B-5F05-4CE2-B5F6-2891DF304ED9}" srcOrd="1" destOrd="0" parTransId="{5E40B77A-D978-432E-8DE0-94100B937D32}" sibTransId="{E3477AEE-AA11-4938-AABC-34B695B829F9}"/>
    <dgm:cxn modelId="{94DA032B-7910-4BEF-99F1-AC0D7C77570C}" type="presOf" srcId="{32EE8935-9572-4CF6-B794-8E9097D39EDA}" destId="{6E62FB6A-25F6-4BCF-BCE2-F4058E942FBA}" srcOrd="0" destOrd="0" presId="urn:microsoft.com/office/officeart/2005/8/layout/vList3"/>
    <dgm:cxn modelId="{CBDCF051-A9A4-4337-ABA5-9FF2D1482081}" type="presOf" srcId="{791B55A9-76AA-423D-A884-609397C8F7D0}" destId="{F3148D55-E6DC-41C3-AFB7-CEC5D9D13A14}" srcOrd="0" destOrd="0" presId="urn:microsoft.com/office/officeart/2005/8/layout/vList3"/>
    <dgm:cxn modelId="{25CF54E4-B0F1-4084-9E9D-076476E30B47}" srcId="{32EE8935-9572-4CF6-B794-8E9097D39EDA}" destId="{BFDCE892-3E4F-4BEC-9A53-3375061EE585}" srcOrd="2" destOrd="0" parTransId="{5B43E184-BA83-4354-A01E-00C71D350B22}" sibTransId="{A6B2B6C2-6D4C-4792-8D50-433CFD2662FD}"/>
    <dgm:cxn modelId="{543840E8-27B5-4496-9817-8D2D1E00426D}" type="presOf" srcId="{4CEE0545-5B95-4D81-9B1D-370B34B46E44}" destId="{0B7D16CB-68AC-4302-9836-A601461B46BF}" srcOrd="0" destOrd="0" presId="urn:microsoft.com/office/officeart/2005/8/layout/vList3"/>
    <dgm:cxn modelId="{8403FB1B-1E3C-4A1B-BB4A-3185407CB7CC}" type="presOf" srcId="{BFDCE892-3E4F-4BEC-9A53-3375061EE585}" destId="{8B41371E-3EBF-4245-94FD-F878C6573557}" srcOrd="0" destOrd="0" presId="urn:microsoft.com/office/officeart/2005/8/layout/vList3"/>
    <dgm:cxn modelId="{E85447D2-F8B5-418E-BF2E-E6C6A9649372}" type="presOf" srcId="{2C0DC43B-5F05-4CE2-B5F6-2891DF304ED9}" destId="{C67AB56C-DF35-472A-877C-25CE2B645F36}" srcOrd="0" destOrd="0" presId="urn:microsoft.com/office/officeart/2005/8/layout/vList3"/>
    <dgm:cxn modelId="{6E4D637D-AD50-4306-A587-1B8B8EF56B78}" srcId="{32EE8935-9572-4CF6-B794-8E9097D39EDA}" destId="{4CEE0545-5B95-4D81-9B1D-370B34B46E44}" srcOrd="0" destOrd="0" parTransId="{2137DBDA-5C37-4EF2-A329-95F28BFA97C2}" sibTransId="{AC169DB8-F428-470F-A128-C7C4CF8C8E98}"/>
    <dgm:cxn modelId="{71037668-EDC2-4C58-B51E-8761CF2CF812}" type="presParOf" srcId="{6E62FB6A-25F6-4BCF-BCE2-F4058E942FBA}" destId="{1E080965-D099-46FD-9100-E9D1684575ED}" srcOrd="0" destOrd="0" presId="urn:microsoft.com/office/officeart/2005/8/layout/vList3"/>
    <dgm:cxn modelId="{5266C856-F826-45A7-9185-25F5C70C802F}" type="presParOf" srcId="{1E080965-D099-46FD-9100-E9D1684575ED}" destId="{870E28B1-F0C4-4107-99D6-7CE26C51FFCF}" srcOrd="0" destOrd="0" presId="urn:microsoft.com/office/officeart/2005/8/layout/vList3"/>
    <dgm:cxn modelId="{BEC6DE44-8A5B-4FDF-9A62-411F06C1CE69}" type="presParOf" srcId="{1E080965-D099-46FD-9100-E9D1684575ED}" destId="{0B7D16CB-68AC-4302-9836-A601461B46BF}" srcOrd="1" destOrd="0" presId="urn:microsoft.com/office/officeart/2005/8/layout/vList3"/>
    <dgm:cxn modelId="{DAA26E66-16FA-4136-8536-6A98610E95D6}" type="presParOf" srcId="{6E62FB6A-25F6-4BCF-BCE2-F4058E942FBA}" destId="{E60CC20F-2B1F-49DE-BC42-4834000AAA98}" srcOrd="1" destOrd="0" presId="urn:microsoft.com/office/officeart/2005/8/layout/vList3"/>
    <dgm:cxn modelId="{234AF0E9-1EF5-4F05-878B-6CA1F175B37B}" type="presParOf" srcId="{6E62FB6A-25F6-4BCF-BCE2-F4058E942FBA}" destId="{6BCE29EB-9C3D-4C48-83B6-8602E4E1A0FA}" srcOrd="2" destOrd="0" presId="urn:microsoft.com/office/officeart/2005/8/layout/vList3"/>
    <dgm:cxn modelId="{69EFDAD4-FDB8-41D3-B02B-20231645DE79}" type="presParOf" srcId="{6BCE29EB-9C3D-4C48-83B6-8602E4E1A0FA}" destId="{7564B960-9D5C-4C2C-9F77-FA24B2C9011B}" srcOrd="0" destOrd="0" presId="urn:microsoft.com/office/officeart/2005/8/layout/vList3"/>
    <dgm:cxn modelId="{3E15C304-296B-41BE-918D-75173CE5BFD5}" type="presParOf" srcId="{6BCE29EB-9C3D-4C48-83B6-8602E4E1A0FA}" destId="{C67AB56C-DF35-472A-877C-25CE2B645F36}" srcOrd="1" destOrd="0" presId="urn:microsoft.com/office/officeart/2005/8/layout/vList3"/>
    <dgm:cxn modelId="{6C683E00-7DCD-4978-9C87-1646619E14D7}" type="presParOf" srcId="{6E62FB6A-25F6-4BCF-BCE2-F4058E942FBA}" destId="{27499BC0-FEA9-47A0-AB2B-17F130F03E8C}" srcOrd="3" destOrd="0" presId="urn:microsoft.com/office/officeart/2005/8/layout/vList3"/>
    <dgm:cxn modelId="{15F4718F-6BF3-4F64-B653-F756D899CCDE}" type="presParOf" srcId="{6E62FB6A-25F6-4BCF-BCE2-F4058E942FBA}" destId="{D081CBC4-F847-4819-82B0-324886F0DDDF}" srcOrd="4" destOrd="0" presId="urn:microsoft.com/office/officeart/2005/8/layout/vList3"/>
    <dgm:cxn modelId="{453B9CB7-A06F-4A98-BE4D-15AD8A3AD89C}" type="presParOf" srcId="{D081CBC4-F847-4819-82B0-324886F0DDDF}" destId="{D5FE6359-E347-4BCB-9CEB-925F9BF2EA72}" srcOrd="0" destOrd="0" presId="urn:microsoft.com/office/officeart/2005/8/layout/vList3"/>
    <dgm:cxn modelId="{481B5B4D-1F7A-4161-9283-94AC86903330}" type="presParOf" srcId="{D081CBC4-F847-4819-82B0-324886F0DDDF}" destId="{8B41371E-3EBF-4245-94FD-F878C6573557}" srcOrd="1" destOrd="0" presId="urn:microsoft.com/office/officeart/2005/8/layout/vList3"/>
    <dgm:cxn modelId="{BFF60498-90CD-4407-9F7A-D213E7AF2F24}" type="presParOf" srcId="{6E62FB6A-25F6-4BCF-BCE2-F4058E942FBA}" destId="{D8152215-6E31-442C-A222-DB6BA2D18B6A}" srcOrd="5" destOrd="0" presId="urn:microsoft.com/office/officeart/2005/8/layout/vList3"/>
    <dgm:cxn modelId="{5FE47FA3-DB82-4CFE-9AC8-6FEF50659437}" type="presParOf" srcId="{6E62FB6A-25F6-4BCF-BCE2-F4058E942FBA}" destId="{0F1870A3-B0DE-44A2-8BF7-E72D887716BB}" srcOrd="6" destOrd="0" presId="urn:microsoft.com/office/officeart/2005/8/layout/vList3"/>
    <dgm:cxn modelId="{6C097E9D-9CE9-4AE8-B467-397291FA2099}" type="presParOf" srcId="{0F1870A3-B0DE-44A2-8BF7-E72D887716BB}" destId="{C2BA5CE3-90D6-4EEC-98C9-E3A32279E116}" srcOrd="0" destOrd="0" presId="urn:microsoft.com/office/officeart/2005/8/layout/vList3"/>
    <dgm:cxn modelId="{A0AE1C9E-B389-4F2D-84C2-9DA7C4B61CF2}" type="presParOf" srcId="{0F1870A3-B0DE-44A2-8BF7-E72D887716BB}" destId="{F3148D55-E6DC-41C3-AFB7-CEC5D9D13A1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294FB7A-F766-42A9-8290-8B6F1287D4B2}" type="doc">
      <dgm:prSet loTypeId="urn:microsoft.com/office/officeart/2005/8/layout/radial1" loCatId="cycle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pPr rtl="1"/>
          <a:endParaRPr lang="ar-IQ"/>
        </a:p>
      </dgm:t>
    </dgm:pt>
    <dgm:pt modelId="{D1C1F37A-DC70-46A6-86D8-65CF222C98D5}">
      <dgm:prSet phldrT="[Text]"/>
      <dgm:spPr>
        <a:solidFill>
          <a:srgbClr val="7030A0"/>
        </a:solidFill>
      </dgm:spPr>
      <dgm:t>
        <a:bodyPr/>
        <a:lstStyle/>
        <a:p>
          <a:pPr rtl="1"/>
          <a:r>
            <a:rPr lang="ar-IQ" dirty="0" smtClean="0"/>
            <a:t>الفحوصات</a:t>
          </a:r>
          <a:endParaRPr lang="ar-IQ" dirty="0"/>
        </a:p>
      </dgm:t>
    </dgm:pt>
    <dgm:pt modelId="{95D1E36E-3D78-4764-8740-CE61ECD0CA24}" type="parTrans" cxnId="{930AAD3C-3C42-4233-B657-CC5406D58DE8}">
      <dgm:prSet/>
      <dgm:spPr/>
      <dgm:t>
        <a:bodyPr/>
        <a:lstStyle/>
        <a:p>
          <a:pPr rtl="1"/>
          <a:endParaRPr lang="ar-IQ"/>
        </a:p>
      </dgm:t>
    </dgm:pt>
    <dgm:pt modelId="{9F0C4710-2E38-4CF4-9F94-8BCB7B939499}" type="sibTrans" cxnId="{930AAD3C-3C42-4233-B657-CC5406D58DE8}">
      <dgm:prSet/>
      <dgm:spPr/>
      <dgm:t>
        <a:bodyPr/>
        <a:lstStyle/>
        <a:p>
          <a:pPr rtl="1"/>
          <a:endParaRPr lang="ar-IQ"/>
        </a:p>
      </dgm:t>
    </dgm:pt>
    <dgm:pt modelId="{617E6809-C120-4631-B95B-FA2D3A8D4290}">
      <dgm:prSet phldrT="[Text]"/>
      <dgm:spPr>
        <a:solidFill>
          <a:srgbClr val="7030A0"/>
        </a:solidFill>
      </dgm:spPr>
      <dgm:t>
        <a:bodyPr/>
        <a:lstStyle/>
        <a:p>
          <a:pPr rtl="1"/>
          <a:r>
            <a:rPr lang="ar-IQ" dirty="0" smtClean="0"/>
            <a:t>قياس ضغط الدم</a:t>
          </a:r>
          <a:endParaRPr lang="ar-IQ" dirty="0"/>
        </a:p>
      </dgm:t>
    </dgm:pt>
    <dgm:pt modelId="{03F0754E-786D-4DD9-A5F4-08B3AC73CE03}" type="parTrans" cxnId="{9CD702D5-41CF-4FCF-A0AD-90BBE7D1EB5F}">
      <dgm:prSet/>
      <dgm:spPr/>
      <dgm:t>
        <a:bodyPr/>
        <a:lstStyle/>
        <a:p>
          <a:pPr rtl="1"/>
          <a:endParaRPr lang="ar-IQ"/>
        </a:p>
      </dgm:t>
    </dgm:pt>
    <dgm:pt modelId="{8C369EF1-C6DA-4C1C-8DBD-31296ABDD1E2}" type="sibTrans" cxnId="{9CD702D5-41CF-4FCF-A0AD-90BBE7D1EB5F}">
      <dgm:prSet/>
      <dgm:spPr/>
      <dgm:t>
        <a:bodyPr/>
        <a:lstStyle/>
        <a:p>
          <a:pPr rtl="1"/>
          <a:endParaRPr lang="ar-IQ"/>
        </a:p>
      </dgm:t>
    </dgm:pt>
    <dgm:pt modelId="{DBE4AD6B-71B1-426F-A451-992679EF5DAA}">
      <dgm:prSet phldrT="[Text]"/>
      <dgm:spPr>
        <a:solidFill>
          <a:srgbClr val="9999FF"/>
        </a:solidFill>
      </dgm:spPr>
      <dgm:t>
        <a:bodyPr/>
        <a:lstStyle/>
        <a:p>
          <a:pPr rtl="1"/>
          <a:r>
            <a:rPr lang="ar-IQ" dirty="0" smtClean="0"/>
            <a:t>مسحة عنق الرحم</a:t>
          </a:r>
          <a:endParaRPr lang="ar-IQ" dirty="0"/>
        </a:p>
      </dgm:t>
    </dgm:pt>
    <dgm:pt modelId="{B78244C6-DE94-4058-91E9-8434895FEE86}" type="parTrans" cxnId="{A5C45D26-2FD3-46AA-85EB-D354D5A4E2D1}">
      <dgm:prSet/>
      <dgm:spPr/>
      <dgm:t>
        <a:bodyPr/>
        <a:lstStyle/>
        <a:p>
          <a:pPr rtl="1"/>
          <a:endParaRPr lang="ar-IQ"/>
        </a:p>
      </dgm:t>
    </dgm:pt>
    <dgm:pt modelId="{1D22EDEE-E08C-46A5-9CE1-45A728D1FF33}" type="sibTrans" cxnId="{A5C45D26-2FD3-46AA-85EB-D354D5A4E2D1}">
      <dgm:prSet/>
      <dgm:spPr/>
      <dgm:t>
        <a:bodyPr/>
        <a:lstStyle/>
        <a:p>
          <a:pPr rtl="1"/>
          <a:endParaRPr lang="ar-IQ"/>
        </a:p>
      </dgm:t>
    </dgm:pt>
    <dgm:pt modelId="{281EDA73-628C-4446-B06D-247C6F017F45}">
      <dgm:prSet phldrT="[Text]"/>
      <dgm:spPr>
        <a:solidFill>
          <a:srgbClr val="CC0099"/>
        </a:solidFill>
      </dgm:spPr>
      <dgm:t>
        <a:bodyPr/>
        <a:lstStyle/>
        <a:p>
          <a:pPr rtl="1"/>
          <a:r>
            <a:rPr lang="ar-IQ" dirty="0" smtClean="0"/>
            <a:t>التصوير الاشعاعي للثدي</a:t>
          </a:r>
          <a:endParaRPr lang="ar-IQ" dirty="0"/>
        </a:p>
      </dgm:t>
    </dgm:pt>
    <dgm:pt modelId="{F0E84485-7A69-41DB-BECD-86508E755087}" type="parTrans" cxnId="{89FC30F0-9874-48D3-A2E5-C25A6FFEA069}">
      <dgm:prSet/>
      <dgm:spPr/>
      <dgm:t>
        <a:bodyPr/>
        <a:lstStyle/>
        <a:p>
          <a:pPr rtl="1"/>
          <a:endParaRPr lang="ar-IQ"/>
        </a:p>
      </dgm:t>
    </dgm:pt>
    <dgm:pt modelId="{56BDB6C7-63D8-43DA-826E-63C6FFF47A1D}" type="sibTrans" cxnId="{89FC30F0-9874-48D3-A2E5-C25A6FFEA069}">
      <dgm:prSet/>
      <dgm:spPr/>
      <dgm:t>
        <a:bodyPr/>
        <a:lstStyle/>
        <a:p>
          <a:pPr rtl="1"/>
          <a:endParaRPr lang="ar-IQ"/>
        </a:p>
      </dgm:t>
    </dgm:pt>
    <dgm:pt modelId="{96AFEA4A-04A1-4C34-B9EC-FBDCBBCDC413}">
      <dgm:prSet/>
      <dgm:spPr>
        <a:solidFill>
          <a:srgbClr val="9999FF"/>
        </a:solidFill>
      </dgm:spPr>
      <dgm:t>
        <a:bodyPr/>
        <a:lstStyle/>
        <a:p>
          <a:pPr rtl="1"/>
          <a:r>
            <a:rPr lang="ar-IQ" dirty="0" smtClean="0"/>
            <a:t>كثافة العضام</a:t>
          </a:r>
          <a:endParaRPr lang="ar-IQ" dirty="0"/>
        </a:p>
      </dgm:t>
    </dgm:pt>
    <dgm:pt modelId="{F1F436DD-A3E1-42AC-A42A-50E29D0FB7B8}" type="parTrans" cxnId="{E83A0A61-B749-4357-A46F-754DC5D90B08}">
      <dgm:prSet/>
      <dgm:spPr/>
      <dgm:t>
        <a:bodyPr/>
        <a:lstStyle/>
        <a:p>
          <a:pPr rtl="1"/>
          <a:endParaRPr lang="ar-IQ"/>
        </a:p>
      </dgm:t>
    </dgm:pt>
    <dgm:pt modelId="{5AC3BBC9-07F8-4F30-9304-C0A27F2429BC}" type="sibTrans" cxnId="{E83A0A61-B749-4357-A46F-754DC5D90B08}">
      <dgm:prSet/>
      <dgm:spPr/>
      <dgm:t>
        <a:bodyPr/>
        <a:lstStyle/>
        <a:p>
          <a:pPr rtl="1"/>
          <a:endParaRPr lang="ar-IQ"/>
        </a:p>
      </dgm:t>
    </dgm:pt>
    <dgm:pt modelId="{185488B2-51E7-4157-87A7-C9A890682A16}">
      <dgm:prSet/>
      <dgm:spPr>
        <a:solidFill>
          <a:srgbClr val="CC0099"/>
        </a:solidFill>
      </dgm:spPr>
      <dgm:t>
        <a:bodyPr/>
        <a:lstStyle/>
        <a:p>
          <a:pPr rtl="1"/>
          <a:r>
            <a:rPr lang="ar-IQ" dirty="0" smtClean="0"/>
            <a:t>قياس سكر الدم</a:t>
          </a:r>
          <a:endParaRPr lang="ar-IQ" dirty="0"/>
        </a:p>
      </dgm:t>
    </dgm:pt>
    <dgm:pt modelId="{01AA44B9-3C4C-4936-A675-9649190A7682}" type="parTrans" cxnId="{F61C118C-F2D2-4F67-AF68-1B909A95D160}">
      <dgm:prSet/>
      <dgm:spPr/>
      <dgm:t>
        <a:bodyPr/>
        <a:lstStyle/>
        <a:p>
          <a:pPr rtl="1"/>
          <a:endParaRPr lang="ar-IQ"/>
        </a:p>
      </dgm:t>
    </dgm:pt>
    <dgm:pt modelId="{2A274EA5-6237-48A9-A63F-7520A15D0E2B}" type="sibTrans" cxnId="{F61C118C-F2D2-4F67-AF68-1B909A95D160}">
      <dgm:prSet/>
      <dgm:spPr/>
      <dgm:t>
        <a:bodyPr/>
        <a:lstStyle/>
        <a:p>
          <a:pPr rtl="1"/>
          <a:endParaRPr lang="ar-IQ"/>
        </a:p>
      </dgm:t>
    </dgm:pt>
    <dgm:pt modelId="{89DAD732-BF4D-4EDF-B630-F4E2244A151D}">
      <dgm:prSet/>
      <dgm:spPr>
        <a:solidFill>
          <a:srgbClr val="7030A0"/>
        </a:solidFill>
      </dgm:spPr>
      <dgm:t>
        <a:bodyPr/>
        <a:lstStyle/>
        <a:p>
          <a:pPr rtl="1"/>
          <a:r>
            <a:rPr lang="ar-IQ" dirty="0" smtClean="0"/>
            <a:t>تحليل </a:t>
          </a:r>
          <a:r>
            <a:rPr lang="en-US" dirty="0" smtClean="0"/>
            <a:t>TSH</a:t>
          </a:r>
          <a:endParaRPr lang="ar-IQ" dirty="0"/>
        </a:p>
      </dgm:t>
    </dgm:pt>
    <dgm:pt modelId="{204EC8F7-A157-461A-BCA2-895F82510151}" type="parTrans" cxnId="{60574B83-29AE-48F6-BF8B-8D5278EBE3B6}">
      <dgm:prSet/>
      <dgm:spPr/>
      <dgm:t>
        <a:bodyPr/>
        <a:lstStyle/>
        <a:p>
          <a:pPr rtl="1"/>
          <a:endParaRPr lang="ar-IQ"/>
        </a:p>
      </dgm:t>
    </dgm:pt>
    <dgm:pt modelId="{572C798E-4AAA-486D-BC11-8AEC10FEB539}" type="sibTrans" cxnId="{60574B83-29AE-48F6-BF8B-8D5278EBE3B6}">
      <dgm:prSet/>
      <dgm:spPr/>
      <dgm:t>
        <a:bodyPr/>
        <a:lstStyle/>
        <a:p>
          <a:pPr rtl="1"/>
          <a:endParaRPr lang="ar-IQ"/>
        </a:p>
      </dgm:t>
    </dgm:pt>
    <dgm:pt modelId="{A76F7BE0-EA6B-4AD1-9D6D-BBDCA4C89A73}" type="pres">
      <dgm:prSet presAssocID="{B294FB7A-F766-42A9-8290-8B6F1287D4B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D6C69A57-7E86-4272-94B4-E641206273D3}" type="pres">
      <dgm:prSet presAssocID="{D1C1F37A-DC70-46A6-86D8-65CF222C98D5}" presName="centerShape" presStyleLbl="node0" presStyleIdx="0" presStyleCnt="1"/>
      <dgm:spPr/>
      <dgm:t>
        <a:bodyPr/>
        <a:lstStyle/>
        <a:p>
          <a:pPr rtl="1"/>
          <a:endParaRPr lang="ar-IQ"/>
        </a:p>
      </dgm:t>
    </dgm:pt>
    <dgm:pt modelId="{01AF642A-C818-4591-94D1-311349E74B50}" type="pres">
      <dgm:prSet presAssocID="{03F0754E-786D-4DD9-A5F4-08B3AC73CE03}" presName="Name9" presStyleLbl="parChTrans1D2" presStyleIdx="0" presStyleCnt="6"/>
      <dgm:spPr/>
      <dgm:t>
        <a:bodyPr/>
        <a:lstStyle/>
        <a:p>
          <a:pPr rtl="1"/>
          <a:endParaRPr lang="ar-IQ"/>
        </a:p>
      </dgm:t>
    </dgm:pt>
    <dgm:pt modelId="{3B842945-08FA-4A6C-934E-B23ECF64058A}" type="pres">
      <dgm:prSet presAssocID="{03F0754E-786D-4DD9-A5F4-08B3AC73CE03}" presName="connTx" presStyleLbl="parChTrans1D2" presStyleIdx="0" presStyleCnt="6"/>
      <dgm:spPr/>
      <dgm:t>
        <a:bodyPr/>
        <a:lstStyle/>
        <a:p>
          <a:pPr rtl="1"/>
          <a:endParaRPr lang="ar-IQ"/>
        </a:p>
      </dgm:t>
    </dgm:pt>
    <dgm:pt modelId="{2D397B26-FEB8-4561-9E27-1416D37104CF}" type="pres">
      <dgm:prSet presAssocID="{617E6809-C120-4631-B95B-FA2D3A8D429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BF5CE448-902B-40B3-8755-7FA225B025A7}" type="pres">
      <dgm:prSet presAssocID="{B78244C6-DE94-4058-91E9-8434895FEE86}" presName="Name9" presStyleLbl="parChTrans1D2" presStyleIdx="1" presStyleCnt="6"/>
      <dgm:spPr/>
      <dgm:t>
        <a:bodyPr/>
        <a:lstStyle/>
        <a:p>
          <a:pPr rtl="1"/>
          <a:endParaRPr lang="ar-IQ"/>
        </a:p>
      </dgm:t>
    </dgm:pt>
    <dgm:pt modelId="{E0C26B13-1088-4FAF-88F8-F7B8383A8BB4}" type="pres">
      <dgm:prSet presAssocID="{B78244C6-DE94-4058-91E9-8434895FEE86}" presName="connTx" presStyleLbl="parChTrans1D2" presStyleIdx="1" presStyleCnt="6"/>
      <dgm:spPr/>
      <dgm:t>
        <a:bodyPr/>
        <a:lstStyle/>
        <a:p>
          <a:pPr rtl="1"/>
          <a:endParaRPr lang="ar-IQ"/>
        </a:p>
      </dgm:t>
    </dgm:pt>
    <dgm:pt modelId="{8020AA2C-3C28-4F4E-ABBE-D1115A03D348}" type="pres">
      <dgm:prSet presAssocID="{DBE4AD6B-71B1-426F-A451-992679EF5DA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09DFBB46-B4C6-4F5D-B546-2219ACB9E434}" type="pres">
      <dgm:prSet presAssocID="{F0E84485-7A69-41DB-BECD-86508E755087}" presName="Name9" presStyleLbl="parChTrans1D2" presStyleIdx="2" presStyleCnt="6"/>
      <dgm:spPr/>
      <dgm:t>
        <a:bodyPr/>
        <a:lstStyle/>
        <a:p>
          <a:pPr rtl="1"/>
          <a:endParaRPr lang="ar-IQ"/>
        </a:p>
      </dgm:t>
    </dgm:pt>
    <dgm:pt modelId="{077492BB-C53A-40BB-81B3-3F0340C1FBC0}" type="pres">
      <dgm:prSet presAssocID="{F0E84485-7A69-41DB-BECD-86508E755087}" presName="connTx" presStyleLbl="parChTrans1D2" presStyleIdx="2" presStyleCnt="6"/>
      <dgm:spPr/>
      <dgm:t>
        <a:bodyPr/>
        <a:lstStyle/>
        <a:p>
          <a:pPr rtl="1"/>
          <a:endParaRPr lang="ar-IQ"/>
        </a:p>
      </dgm:t>
    </dgm:pt>
    <dgm:pt modelId="{0A49F3BB-1461-44F0-86AD-3B64F7929968}" type="pres">
      <dgm:prSet presAssocID="{281EDA73-628C-4446-B06D-247C6F017F4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E73F6E07-B791-4521-860D-2D3D5BB98A64}" type="pres">
      <dgm:prSet presAssocID="{204EC8F7-A157-461A-BCA2-895F82510151}" presName="Name9" presStyleLbl="parChTrans1D2" presStyleIdx="3" presStyleCnt="6"/>
      <dgm:spPr/>
      <dgm:t>
        <a:bodyPr/>
        <a:lstStyle/>
        <a:p>
          <a:pPr rtl="1"/>
          <a:endParaRPr lang="ar-IQ"/>
        </a:p>
      </dgm:t>
    </dgm:pt>
    <dgm:pt modelId="{D67182A7-F8B2-421E-9E5C-C49029123E9D}" type="pres">
      <dgm:prSet presAssocID="{204EC8F7-A157-461A-BCA2-895F82510151}" presName="connTx" presStyleLbl="parChTrans1D2" presStyleIdx="3" presStyleCnt="6"/>
      <dgm:spPr/>
      <dgm:t>
        <a:bodyPr/>
        <a:lstStyle/>
        <a:p>
          <a:pPr rtl="1"/>
          <a:endParaRPr lang="ar-IQ"/>
        </a:p>
      </dgm:t>
    </dgm:pt>
    <dgm:pt modelId="{5AF0BAA4-4257-4E93-83F8-257E2692D97C}" type="pres">
      <dgm:prSet presAssocID="{89DAD732-BF4D-4EDF-B630-F4E2244A151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4EC38C63-D075-437E-9211-6BF89DE7380C}" type="pres">
      <dgm:prSet presAssocID="{F1F436DD-A3E1-42AC-A42A-50E29D0FB7B8}" presName="Name9" presStyleLbl="parChTrans1D2" presStyleIdx="4" presStyleCnt="6"/>
      <dgm:spPr/>
      <dgm:t>
        <a:bodyPr/>
        <a:lstStyle/>
        <a:p>
          <a:pPr rtl="1"/>
          <a:endParaRPr lang="ar-IQ"/>
        </a:p>
      </dgm:t>
    </dgm:pt>
    <dgm:pt modelId="{0FCA8C5E-8A91-433F-87BA-1C6C98B66F32}" type="pres">
      <dgm:prSet presAssocID="{F1F436DD-A3E1-42AC-A42A-50E29D0FB7B8}" presName="connTx" presStyleLbl="parChTrans1D2" presStyleIdx="4" presStyleCnt="6"/>
      <dgm:spPr/>
      <dgm:t>
        <a:bodyPr/>
        <a:lstStyle/>
        <a:p>
          <a:pPr rtl="1"/>
          <a:endParaRPr lang="ar-IQ"/>
        </a:p>
      </dgm:t>
    </dgm:pt>
    <dgm:pt modelId="{6FAA6D91-B376-4FE5-891D-5EF543ABF0CF}" type="pres">
      <dgm:prSet presAssocID="{96AFEA4A-04A1-4C34-B9EC-FBDCBBCDC41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BF53E6BA-149B-4DB5-9352-59692616096F}" type="pres">
      <dgm:prSet presAssocID="{01AA44B9-3C4C-4936-A675-9649190A7682}" presName="Name9" presStyleLbl="parChTrans1D2" presStyleIdx="5" presStyleCnt="6"/>
      <dgm:spPr/>
      <dgm:t>
        <a:bodyPr/>
        <a:lstStyle/>
        <a:p>
          <a:pPr rtl="1"/>
          <a:endParaRPr lang="ar-IQ"/>
        </a:p>
      </dgm:t>
    </dgm:pt>
    <dgm:pt modelId="{548762A1-6B09-4B29-9C77-C72EB0D95033}" type="pres">
      <dgm:prSet presAssocID="{01AA44B9-3C4C-4936-A675-9649190A7682}" presName="connTx" presStyleLbl="parChTrans1D2" presStyleIdx="5" presStyleCnt="6"/>
      <dgm:spPr/>
      <dgm:t>
        <a:bodyPr/>
        <a:lstStyle/>
        <a:p>
          <a:pPr rtl="1"/>
          <a:endParaRPr lang="ar-IQ"/>
        </a:p>
      </dgm:t>
    </dgm:pt>
    <dgm:pt modelId="{A48D815E-3FE9-45B8-A7A0-2DFE739B778B}" type="pres">
      <dgm:prSet presAssocID="{185488B2-51E7-4157-87A7-C9A890682A1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</dgm:ptLst>
  <dgm:cxnLst>
    <dgm:cxn modelId="{C962EA02-041F-4DE1-AB80-26C5FAB5BC70}" type="presOf" srcId="{03F0754E-786D-4DD9-A5F4-08B3AC73CE03}" destId="{3B842945-08FA-4A6C-934E-B23ECF64058A}" srcOrd="1" destOrd="0" presId="urn:microsoft.com/office/officeart/2005/8/layout/radial1"/>
    <dgm:cxn modelId="{22FCF888-D188-4EA0-9C16-39252531289F}" type="presOf" srcId="{F0E84485-7A69-41DB-BECD-86508E755087}" destId="{09DFBB46-B4C6-4F5D-B546-2219ACB9E434}" srcOrd="0" destOrd="0" presId="urn:microsoft.com/office/officeart/2005/8/layout/radial1"/>
    <dgm:cxn modelId="{ADE76119-5DFE-47FB-A3A2-73365A2C6F20}" type="presOf" srcId="{281EDA73-628C-4446-B06D-247C6F017F45}" destId="{0A49F3BB-1461-44F0-86AD-3B64F7929968}" srcOrd="0" destOrd="0" presId="urn:microsoft.com/office/officeart/2005/8/layout/radial1"/>
    <dgm:cxn modelId="{0B033EBA-05D7-4BF7-8FE6-6A00DBEBF112}" type="presOf" srcId="{617E6809-C120-4631-B95B-FA2D3A8D4290}" destId="{2D397B26-FEB8-4561-9E27-1416D37104CF}" srcOrd="0" destOrd="0" presId="urn:microsoft.com/office/officeart/2005/8/layout/radial1"/>
    <dgm:cxn modelId="{89FC30F0-9874-48D3-A2E5-C25A6FFEA069}" srcId="{D1C1F37A-DC70-46A6-86D8-65CF222C98D5}" destId="{281EDA73-628C-4446-B06D-247C6F017F45}" srcOrd="2" destOrd="0" parTransId="{F0E84485-7A69-41DB-BECD-86508E755087}" sibTransId="{56BDB6C7-63D8-43DA-826E-63C6FFF47A1D}"/>
    <dgm:cxn modelId="{B2DF7AC7-4F5E-41DE-9333-03F4539CC325}" type="presOf" srcId="{F0E84485-7A69-41DB-BECD-86508E755087}" destId="{077492BB-C53A-40BB-81B3-3F0340C1FBC0}" srcOrd="1" destOrd="0" presId="urn:microsoft.com/office/officeart/2005/8/layout/radial1"/>
    <dgm:cxn modelId="{8736946E-B05D-4BCB-96DF-25EDC17B4F79}" type="presOf" srcId="{01AA44B9-3C4C-4936-A675-9649190A7682}" destId="{BF53E6BA-149B-4DB5-9352-59692616096F}" srcOrd="0" destOrd="0" presId="urn:microsoft.com/office/officeart/2005/8/layout/radial1"/>
    <dgm:cxn modelId="{0E98E65F-A9CE-43BF-830A-FD95D4CE2475}" type="presOf" srcId="{F1F436DD-A3E1-42AC-A42A-50E29D0FB7B8}" destId="{4EC38C63-D075-437E-9211-6BF89DE7380C}" srcOrd="0" destOrd="0" presId="urn:microsoft.com/office/officeart/2005/8/layout/radial1"/>
    <dgm:cxn modelId="{60574B83-29AE-48F6-BF8B-8D5278EBE3B6}" srcId="{D1C1F37A-DC70-46A6-86D8-65CF222C98D5}" destId="{89DAD732-BF4D-4EDF-B630-F4E2244A151D}" srcOrd="3" destOrd="0" parTransId="{204EC8F7-A157-461A-BCA2-895F82510151}" sibTransId="{572C798E-4AAA-486D-BC11-8AEC10FEB539}"/>
    <dgm:cxn modelId="{488DD0FC-DAC1-416C-820B-6F445B1EE45C}" type="presOf" srcId="{185488B2-51E7-4157-87A7-C9A890682A16}" destId="{A48D815E-3FE9-45B8-A7A0-2DFE739B778B}" srcOrd="0" destOrd="0" presId="urn:microsoft.com/office/officeart/2005/8/layout/radial1"/>
    <dgm:cxn modelId="{9CD702D5-41CF-4FCF-A0AD-90BBE7D1EB5F}" srcId="{D1C1F37A-DC70-46A6-86D8-65CF222C98D5}" destId="{617E6809-C120-4631-B95B-FA2D3A8D4290}" srcOrd="0" destOrd="0" parTransId="{03F0754E-786D-4DD9-A5F4-08B3AC73CE03}" sibTransId="{8C369EF1-C6DA-4C1C-8DBD-31296ABDD1E2}"/>
    <dgm:cxn modelId="{1D919056-5217-4A2D-A6FD-48E19AC0265F}" type="presOf" srcId="{03F0754E-786D-4DD9-A5F4-08B3AC73CE03}" destId="{01AF642A-C818-4591-94D1-311349E74B50}" srcOrd="0" destOrd="0" presId="urn:microsoft.com/office/officeart/2005/8/layout/radial1"/>
    <dgm:cxn modelId="{BF95D61E-73C8-4CD0-B0AD-7CE4E55E62FF}" type="presOf" srcId="{204EC8F7-A157-461A-BCA2-895F82510151}" destId="{E73F6E07-B791-4521-860D-2D3D5BB98A64}" srcOrd="0" destOrd="0" presId="urn:microsoft.com/office/officeart/2005/8/layout/radial1"/>
    <dgm:cxn modelId="{748D6E5A-43A9-4A5A-BF8C-8A9880DA68A9}" type="presOf" srcId="{B78244C6-DE94-4058-91E9-8434895FEE86}" destId="{BF5CE448-902B-40B3-8755-7FA225B025A7}" srcOrd="0" destOrd="0" presId="urn:microsoft.com/office/officeart/2005/8/layout/radial1"/>
    <dgm:cxn modelId="{213D4B3D-37ED-4CE6-AF46-829EE55C3552}" type="presOf" srcId="{B78244C6-DE94-4058-91E9-8434895FEE86}" destId="{E0C26B13-1088-4FAF-88F8-F7B8383A8BB4}" srcOrd="1" destOrd="0" presId="urn:microsoft.com/office/officeart/2005/8/layout/radial1"/>
    <dgm:cxn modelId="{9732ADCB-CC1F-483A-8DCB-6B7A00B4F5BF}" type="presOf" srcId="{204EC8F7-A157-461A-BCA2-895F82510151}" destId="{D67182A7-F8B2-421E-9E5C-C49029123E9D}" srcOrd="1" destOrd="0" presId="urn:microsoft.com/office/officeart/2005/8/layout/radial1"/>
    <dgm:cxn modelId="{930AAD3C-3C42-4233-B657-CC5406D58DE8}" srcId="{B294FB7A-F766-42A9-8290-8B6F1287D4B2}" destId="{D1C1F37A-DC70-46A6-86D8-65CF222C98D5}" srcOrd="0" destOrd="0" parTransId="{95D1E36E-3D78-4764-8740-CE61ECD0CA24}" sibTransId="{9F0C4710-2E38-4CF4-9F94-8BCB7B939499}"/>
    <dgm:cxn modelId="{E370206D-3202-4FF6-A3EA-D2CD143CF86A}" type="presOf" srcId="{F1F436DD-A3E1-42AC-A42A-50E29D0FB7B8}" destId="{0FCA8C5E-8A91-433F-87BA-1C6C98B66F32}" srcOrd="1" destOrd="0" presId="urn:microsoft.com/office/officeart/2005/8/layout/radial1"/>
    <dgm:cxn modelId="{1FC4E70D-DA5A-40CA-9783-89584D0F67C1}" type="presOf" srcId="{89DAD732-BF4D-4EDF-B630-F4E2244A151D}" destId="{5AF0BAA4-4257-4E93-83F8-257E2692D97C}" srcOrd="0" destOrd="0" presId="urn:microsoft.com/office/officeart/2005/8/layout/radial1"/>
    <dgm:cxn modelId="{ED49521D-8B4C-48B1-850C-D50ED57D9FC3}" type="presOf" srcId="{D1C1F37A-DC70-46A6-86D8-65CF222C98D5}" destId="{D6C69A57-7E86-4272-94B4-E641206273D3}" srcOrd="0" destOrd="0" presId="urn:microsoft.com/office/officeart/2005/8/layout/radial1"/>
    <dgm:cxn modelId="{27F78F26-C7B7-4914-A538-5079C40BEBCE}" type="presOf" srcId="{96AFEA4A-04A1-4C34-B9EC-FBDCBBCDC413}" destId="{6FAA6D91-B376-4FE5-891D-5EF543ABF0CF}" srcOrd="0" destOrd="0" presId="urn:microsoft.com/office/officeart/2005/8/layout/radial1"/>
    <dgm:cxn modelId="{A5C45D26-2FD3-46AA-85EB-D354D5A4E2D1}" srcId="{D1C1F37A-DC70-46A6-86D8-65CF222C98D5}" destId="{DBE4AD6B-71B1-426F-A451-992679EF5DAA}" srcOrd="1" destOrd="0" parTransId="{B78244C6-DE94-4058-91E9-8434895FEE86}" sibTransId="{1D22EDEE-E08C-46A5-9CE1-45A728D1FF33}"/>
    <dgm:cxn modelId="{E83A0A61-B749-4357-A46F-754DC5D90B08}" srcId="{D1C1F37A-DC70-46A6-86D8-65CF222C98D5}" destId="{96AFEA4A-04A1-4C34-B9EC-FBDCBBCDC413}" srcOrd="4" destOrd="0" parTransId="{F1F436DD-A3E1-42AC-A42A-50E29D0FB7B8}" sibTransId="{5AC3BBC9-07F8-4F30-9304-C0A27F2429BC}"/>
    <dgm:cxn modelId="{F61C118C-F2D2-4F67-AF68-1B909A95D160}" srcId="{D1C1F37A-DC70-46A6-86D8-65CF222C98D5}" destId="{185488B2-51E7-4157-87A7-C9A890682A16}" srcOrd="5" destOrd="0" parTransId="{01AA44B9-3C4C-4936-A675-9649190A7682}" sibTransId="{2A274EA5-6237-48A9-A63F-7520A15D0E2B}"/>
    <dgm:cxn modelId="{6F08E5F8-EFAB-4687-ADEF-BECC23F8E9F8}" type="presOf" srcId="{DBE4AD6B-71B1-426F-A451-992679EF5DAA}" destId="{8020AA2C-3C28-4F4E-ABBE-D1115A03D348}" srcOrd="0" destOrd="0" presId="urn:microsoft.com/office/officeart/2005/8/layout/radial1"/>
    <dgm:cxn modelId="{F8EB3A39-9711-4A87-9D7A-43210058F2ED}" type="presOf" srcId="{B294FB7A-F766-42A9-8290-8B6F1287D4B2}" destId="{A76F7BE0-EA6B-4AD1-9D6D-BBDCA4C89A73}" srcOrd="0" destOrd="0" presId="urn:microsoft.com/office/officeart/2005/8/layout/radial1"/>
    <dgm:cxn modelId="{C0D6B91E-9B63-43D4-8E77-A45AFB444357}" type="presOf" srcId="{01AA44B9-3C4C-4936-A675-9649190A7682}" destId="{548762A1-6B09-4B29-9C77-C72EB0D95033}" srcOrd="1" destOrd="0" presId="urn:microsoft.com/office/officeart/2005/8/layout/radial1"/>
    <dgm:cxn modelId="{22B9AF79-D9F5-4BA0-B894-0CCC56B13B00}" type="presParOf" srcId="{A76F7BE0-EA6B-4AD1-9D6D-BBDCA4C89A73}" destId="{D6C69A57-7E86-4272-94B4-E641206273D3}" srcOrd="0" destOrd="0" presId="urn:microsoft.com/office/officeart/2005/8/layout/radial1"/>
    <dgm:cxn modelId="{B3BBB308-8CF0-49F4-985F-99EA70A935F4}" type="presParOf" srcId="{A76F7BE0-EA6B-4AD1-9D6D-BBDCA4C89A73}" destId="{01AF642A-C818-4591-94D1-311349E74B50}" srcOrd="1" destOrd="0" presId="urn:microsoft.com/office/officeart/2005/8/layout/radial1"/>
    <dgm:cxn modelId="{177B9408-85AC-477C-93DD-85EB07AB460F}" type="presParOf" srcId="{01AF642A-C818-4591-94D1-311349E74B50}" destId="{3B842945-08FA-4A6C-934E-B23ECF64058A}" srcOrd="0" destOrd="0" presId="urn:microsoft.com/office/officeart/2005/8/layout/radial1"/>
    <dgm:cxn modelId="{CF58106D-CE4F-4405-B5A9-5E9DEBBCF61E}" type="presParOf" srcId="{A76F7BE0-EA6B-4AD1-9D6D-BBDCA4C89A73}" destId="{2D397B26-FEB8-4561-9E27-1416D37104CF}" srcOrd="2" destOrd="0" presId="urn:microsoft.com/office/officeart/2005/8/layout/radial1"/>
    <dgm:cxn modelId="{3635EA40-1D1A-4D50-8ED1-9DA0AF2E8546}" type="presParOf" srcId="{A76F7BE0-EA6B-4AD1-9D6D-BBDCA4C89A73}" destId="{BF5CE448-902B-40B3-8755-7FA225B025A7}" srcOrd="3" destOrd="0" presId="urn:microsoft.com/office/officeart/2005/8/layout/radial1"/>
    <dgm:cxn modelId="{DE0563D6-212B-495F-97CD-A1C011B44D81}" type="presParOf" srcId="{BF5CE448-902B-40B3-8755-7FA225B025A7}" destId="{E0C26B13-1088-4FAF-88F8-F7B8383A8BB4}" srcOrd="0" destOrd="0" presId="urn:microsoft.com/office/officeart/2005/8/layout/radial1"/>
    <dgm:cxn modelId="{4ECE41F6-A3F5-49C3-9E72-65DB16B5B24B}" type="presParOf" srcId="{A76F7BE0-EA6B-4AD1-9D6D-BBDCA4C89A73}" destId="{8020AA2C-3C28-4F4E-ABBE-D1115A03D348}" srcOrd="4" destOrd="0" presId="urn:microsoft.com/office/officeart/2005/8/layout/radial1"/>
    <dgm:cxn modelId="{A8D44987-AEB2-4E80-81A2-03DE8A0F77B7}" type="presParOf" srcId="{A76F7BE0-EA6B-4AD1-9D6D-BBDCA4C89A73}" destId="{09DFBB46-B4C6-4F5D-B546-2219ACB9E434}" srcOrd="5" destOrd="0" presId="urn:microsoft.com/office/officeart/2005/8/layout/radial1"/>
    <dgm:cxn modelId="{9F343CBC-791E-4D3C-8C37-4DA4D968F614}" type="presParOf" srcId="{09DFBB46-B4C6-4F5D-B546-2219ACB9E434}" destId="{077492BB-C53A-40BB-81B3-3F0340C1FBC0}" srcOrd="0" destOrd="0" presId="urn:microsoft.com/office/officeart/2005/8/layout/radial1"/>
    <dgm:cxn modelId="{B1B04F90-5FC4-41E2-9CD8-5AC09366F3C9}" type="presParOf" srcId="{A76F7BE0-EA6B-4AD1-9D6D-BBDCA4C89A73}" destId="{0A49F3BB-1461-44F0-86AD-3B64F7929968}" srcOrd="6" destOrd="0" presId="urn:microsoft.com/office/officeart/2005/8/layout/radial1"/>
    <dgm:cxn modelId="{7103B908-7012-4D03-A6FC-BCF200C9B864}" type="presParOf" srcId="{A76F7BE0-EA6B-4AD1-9D6D-BBDCA4C89A73}" destId="{E73F6E07-B791-4521-860D-2D3D5BB98A64}" srcOrd="7" destOrd="0" presId="urn:microsoft.com/office/officeart/2005/8/layout/radial1"/>
    <dgm:cxn modelId="{FCD1E9EB-9838-4E1B-B60E-9BB714C9DA50}" type="presParOf" srcId="{E73F6E07-B791-4521-860D-2D3D5BB98A64}" destId="{D67182A7-F8B2-421E-9E5C-C49029123E9D}" srcOrd="0" destOrd="0" presId="urn:microsoft.com/office/officeart/2005/8/layout/radial1"/>
    <dgm:cxn modelId="{0A6F5658-7440-4AFD-B09C-C24A575FAF25}" type="presParOf" srcId="{A76F7BE0-EA6B-4AD1-9D6D-BBDCA4C89A73}" destId="{5AF0BAA4-4257-4E93-83F8-257E2692D97C}" srcOrd="8" destOrd="0" presId="urn:microsoft.com/office/officeart/2005/8/layout/radial1"/>
    <dgm:cxn modelId="{86810C25-B5F4-47F0-B5E0-1D7E495DC9AB}" type="presParOf" srcId="{A76F7BE0-EA6B-4AD1-9D6D-BBDCA4C89A73}" destId="{4EC38C63-D075-437E-9211-6BF89DE7380C}" srcOrd="9" destOrd="0" presId="urn:microsoft.com/office/officeart/2005/8/layout/radial1"/>
    <dgm:cxn modelId="{6B0F2D5F-78C6-49B9-8F4B-639541CCC10A}" type="presParOf" srcId="{4EC38C63-D075-437E-9211-6BF89DE7380C}" destId="{0FCA8C5E-8A91-433F-87BA-1C6C98B66F32}" srcOrd="0" destOrd="0" presId="urn:microsoft.com/office/officeart/2005/8/layout/radial1"/>
    <dgm:cxn modelId="{3ECBC5E5-E228-438D-A63C-CE7DEFB8C6AE}" type="presParOf" srcId="{A76F7BE0-EA6B-4AD1-9D6D-BBDCA4C89A73}" destId="{6FAA6D91-B376-4FE5-891D-5EF543ABF0CF}" srcOrd="10" destOrd="0" presId="urn:microsoft.com/office/officeart/2005/8/layout/radial1"/>
    <dgm:cxn modelId="{327B37A2-AE35-44FA-A73F-0F8E8F878FAA}" type="presParOf" srcId="{A76F7BE0-EA6B-4AD1-9D6D-BBDCA4C89A73}" destId="{BF53E6BA-149B-4DB5-9352-59692616096F}" srcOrd="11" destOrd="0" presId="urn:microsoft.com/office/officeart/2005/8/layout/radial1"/>
    <dgm:cxn modelId="{359EA1A1-6327-4A0D-A929-D058E702BE72}" type="presParOf" srcId="{BF53E6BA-149B-4DB5-9352-59692616096F}" destId="{548762A1-6B09-4B29-9C77-C72EB0D95033}" srcOrd="0" destOrd="0" presId="urn:microsoft.com/office/officeart/2005/8/layout/radial1"/>
    <dgm:cxn modelId="{CA49953A-F94D-4092-BAF8-329AF7E792C7}" type="presParOf" srcId="{A76F7BE0-EA6B-4AD1-9D6D-BBDCA4C89A73}" destId="{A48D815E-3FE9-45B8-A7A0-2DFE739B778B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59335B9-7C08-4E84-83F0-7A079F76A1E2}">
      <dsp:nvSpPr>
        <dsp:cNvPr id="0" name=""/>
        <dsp:cNvSpPr/>
      </dsp:nvSpPr>
      <dsp:spPr>
        <a:xfrm rot="5400000">
          <a:off x="5133736" y="-1769655"/>
          <a:ext cx="1650206" cy="560832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85750" lvl="1" indent="-285750" algn="r" defTabSz="1511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3400" kern="1200" dirty="0" smtClean="0"/>
            <a:t>المرحلة التي تسبق انقطاع الطمث وتبدا بتغير ونقصان الهرمونات الانثوية</a:t>
          </a:r>
          <a:endParaRPr lang="ar-IQ" sz="3400" kern="1200" dirty="0"/>
        </a:p>
      </dsp:txBody>
      <dsp:txXfrm rot="5400000">
        <a:off x="5133736" y="-1769655"/>
        <a:ext cx="1650206" cy="5608320"/>
      </dsp:txXfrm>
    </dsp:sp>
    <dsp:sp modelId="{96D0A5E5-E898-4A05-9FC4-3B6E6382EE0C}">
      <dsp:nvSpPr>
        <dsp:cNvPr id="0" name=""/>
        <dsp:cNvSpPr/>
      </dsp:nvSpPr>
      <dsp:spPr>
        <a:xfrm>
          <a:off x="0" y="3125"/>
          <a:ext cx="3154680" cy="206275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4600" kern="1200" dirty="0" smtClean="0"/>
            <a:t>مرحلة ماقبل انقطاع الطمث</a:t>
          </a:r>
          <a:endParaRPr lang="ar-IQ" sz="4600" kern="1200" dirty="0"/>
        </a:p>
      </dsp:txBody>
      <dsp:txXfrm>
        <a:off x="0" y="3125"/>
        <a:ext cx="3154680" cy="2062757"/>
      </dsp:txXfrm>
    </dsp:sp>
    <dsp:sp modelId="{4BB3449B-D9EC-42BB-AA4A-89D16C9717AE}">
      <dsp:nvSpPr>
        <dsp:cNvPr id="0" name=""/>
        <dsp:cNvSpPr/>
      </dsp:nvSpPr>
      <dsp:spPr>
        <a:xfrm rot="5400000">
          <a:off x="5133736" y="396239"/>
          <a:ext cx="1650206" cy="5608320"/>
        </a:xfrm>
        <a:prstGeom prst="round2SameRect">
          <a:avLst/>
        </a:prstGeom>
        <a:solidFill>
          <a:schemeClr val="accent5">
            <a:tint val="40000"/>
            <a:alpha val="90000"/>
            <a:hueOff val="3439670"/>
            <a:satOff val="1139"/>
            <a:lumOff val="-8"/>
            <a:alphaOff val="0"/>
          </a:schemeClr>
        </a:solidFill>
        <a:ln w="55000" cap="flat" cmpd="thickThin" algn="ctr">
          <a:solidFill>
            <a:schemeClr val="accent5">
              <a:tint val="40000"/>
              <a:alpha val="90000"/>
              <a:hueOff val="3439670"/>
              <a:satOff val="1139"/>
              <a:lumOff val="-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85750" lvl="1" indent="-285750" algn="r" defTabSz="1511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3400" kern="1200" dirty="0" smtClean="0"/>
            <a:t>المرحلة التي تبدا فيها تغيرات سن الياس وابرزها انقطاع الطمث</a:t>
          </a:r>
          <a:endParaRPr lang="ar-IQ" sz="3400" kern="1200" dirty="0"/>
        </a:p>
      </dsp:txBody>
      <dsp:txXfrm rot="5400000">
        <a:off x="5133736" y="396239"/>
        <a:ext cx="1650206" cy="5608320"/>
      </dsp:txXfrm>
    </dsp:sp>
    <dsp:sp modelId="{F10338E2-3343-4499-A4EC-C828B815A0A7}">
      <dsp:nvSpPr>
        <dsp:cNvPr id="0" name=""/>
        <dsp:cNvSpPr/>
      </dsp:nvSpPr>
      <dsp:spPr>
        <a:xfrm>
          <a:off x="0" y="2169021"/>
          <a:ext cx="3154680" cy="2062757"/>
        </a:xfrm>
        <a:prstGeom prst="roundRect">
          <a:avLst/>
        </a:prstGeom>
        <a:solidFill>
          <a:schemeClr val="accent5">
            <a:hueOff val="3359277"/>
            <a:satOff val="4740"/>
            <a:lumOff val="-588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4600" kern="1200" dirty="0" smtClean="0"/>
            <a:t>مرحلة انقطاع الطمث</a:t>
          </a:r>
          <a:endParaRPr lang="ar-IQ" sz="4600" kern="1200" dirty="0"/>
        </a:p>
      </dsp:txBody>
      <dsp:txXfrm>
        <a:off x="0" y="2169021"/>
        <a:ext cx="3154680" cy="2062757"/>
      </dsp:txXfrm>
    </dsp:sp>
    <dsp:sp modelId="{FC5955BA-D96E-444F-AC06-8B883F59424A}">
      <dsp:nvSpPr>
        <dsp:cNvPr id="0" name=""/>
        <dsp:cNvSpPr/>
      </dsp:nvSpPr>
      <dsp:spPr>
        <a:xfrm rot="5400000">
          <a:off x="5133736" y="2562135"/>
          <a:ext cx="1650206" cy="5608320"/>
        </a:xfrm>
        <a:prstGeom prst="round2SameRect">
          <a:avLst/>
        </a:prstGeom>
        <a:solidFill>
          <a:schemeClr val="accent5">
            <a:tint val="40000"/>
            <a:alpha val="90000"/>
            <a:hueOff val="6879340"/>
            <a:satOff val="2278"/>
            <a:lumOff val="-16"/>
            <a:alphaOff val="0"/>
          </a:schemeClr>
        </a:solidFill>
        <a:ln w="55000" cap="flat" cmpd="thickThin" algn="ctr">
          <a:solidFill>
            <a:schemeClr val="accent5">
              <a:tint val="40000"/>
              <a:alpha val="90000"/>
              <a:hueOff val="6879340"/>
              <a:satOff val="2278"/>
              <a:lumOff val="-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85750" lvl="1" indent="-285750" algn="r" defTabSz="1511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3400" kern="1200" dirty="0" smtClean="0"/>
            <a:t>المرحلة التي تبدا بعد 12 شهرا من اخر دورة شهرية</a:t>
          </a:r>
          <a:endParaRPr lang="ar-IQ" sz="3400" kern="1200" dirty="0"/>
        </a:p>
      </dsp:txBody>
      <dsp:txXfrm rot="5400000">
        <a:off x="5133736" y="2562135"/>
        <a:ext cx="1650206" cy="5608320"/>
      </dsp:txXfrm>
    </dsp:sp>
    <dsp:sp modelId="{A542110C-C57C-4447-BDE2-EC97DE14217B}">
      <dsp:nvSpPr>
        <dsp:cNvPr id="0" name=""/>
        <dsp:cNvSpPr/>
      </dsp:nvSpPr>
      <dsp:spPr>
        <a:xfrm>
          <a:off x="0" y="4334916"/>
          <a:ext cx="3154680" cy="2062757"/>
        </a:xfrm>
        <a:prstGeom prst="roundRect">
          <a:avLst/>
        </a:prstGeom>
        <a:solidFill>
          <a:schemeClr val="accent5">
            <a:hueOff val="6718553"/>
            <a:satOff val="9479"/>
            <a:lumOff val="-117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4600" kern="1200" dirty="0" smtClean="0"/>
            <a:t>مرحلة مابعد انقطاع الطمث</a:t>
          </a:r>
          <a:endParaRPr lang="ar-IQ" sz="4600" kern="1200" dirty="0"/>
        </a:p>
      </dsp:txBody>
      <dsp:txXfrm>
        <a:off x="0" y="4334916"/>
        <a:ext cx="3154680" cy="206275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C7FABB-CC09-4827-97BD-91A138795B49}">
      <dsp:nvSpPr>
        <dsp:cNvPr id="0" name=""/>
        <dsp:cNvSpPr/>
      </dsp:nvSpPr>
      <dsp:spPr>
        <a:xfrm>
          <a:off x="3596640" y="0"/>
          <a:ext cx="5394960" cy="67056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lumMod val="60000"/>
            <a:lumOff val="40000"/>
            <a:alpha val="90000"/>
          </a:schemeClr>
        </a:solidFill>
        <a:ln>
          <a:solidFill>
            <a:srgbClr val="B61AAF"/>
          </a:solidFill>
        </a:ln>
        <a:effectLst/>
        <a:sp3d z="-161800" extrusionH="10600" contourW="3000">
          <a:bevelT w="48600" h="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r" defTabSz="1466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3300" kern="1200" smtClean="0"/>
            <a:t>التاريخ العائلي</a:t>
          </a:r>
          <a:endParaRPr lang="ar-IQ" sz="3300" kern="1200" dirty="0"/>
        </a:p>
        <a:p>
          <a:pPr marL="285750" lvl="1" indent="-285750" algn="r" defTabSz="1466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3300" kern="1200" smtClean="0"/>
            <a:t>عملية رفع الرحم</a:t>
          </a:r>
          <a:endParaRPr lang="ar-IQ" sz="3300" kern="1200" dirty="0"/>
        </a:p>
        <a:p>
          <a:pPr marL="285750" lvl="1" indent="-285750" algn="r" defTabSz="1466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3300" kern="1200" dirty="0" smtClean="0"/>
            <a:t>عملية استئصال المبيض</a:t>
          </a:r>
          <a:endParaRPr lang="ar-IQ" sz="3300" kern="1200" dirty="0"/>
        </a:p>
        <a:p>
          <a:pPr marL="285750" lvl="1" indent="-285750" algn="r" defTabSz="1466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3300" kern="1200" smtClean="0"/>
            <a:t>العلاج الكيمياءي</a:t>
          </a:r>
          <a:endParaRPr lang="ar-IQ" sz="3300" kern="1200" dirty="0"/>
        </a:p>
        <a:p>
          <a:pPr marL="285750" lvl="1" indent="-285750" algn="r" defTabSz="1466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3300" kern="1200" smtClean="0"/>
            <a:t>امراض الغدة الدرقية</a:t>
          </a:r>
          <a:endParaRPr lang="ar-IQ" sz="3300" kern="1200" dirty="0"/>
        </a:p>
        <a:p>
          <a:pPr marL="285750" lvl="1" indent="-285750" algn="r" defTabSz="1466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3300" kern="1200" smtClean="0"/>
            <a:t>النكاف</a:t>
          </a:r>
          <a:endParaRPr lang="ar-IQ" sz="3300" kern="1200" dirty="0"/>
        </a:p>
        <a:p>
          <a:pPr marL="285750" lvl="1" indent="-285750" algn="r" defTabSz="1466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3300" kern="1200" smtClean="0"/>
            <a:t>التدخين</a:t>
          </a:r>
          <a:endParaRPr lang="ar-IQ" sz="3300" kern="1200" dirty="0"/>
        </a:p>
        <a:p>
          <a:pPr marL="285750" lvl="1" indent="-285750" algn="r" defTabSz="1466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3300" kern="1200" smtClean="0"/>
            <a:t>القلق والاكتئاب</a:t>
          </a:r>
          <a:endParaRPr lang="ar-IQ" sz="3300" kern="1200" dirty="0"/>
        </a:p>
        <a:p>
          <a:pPr marL="285750" lvl="1" indent="-285750" algn="r" defTabSz="1466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IQ" sz="3300" kern="1200" dirty="0"/>
        </a:p>
      </dsp:txBody>
      <dsp:txXfrm>
        <a:off x="3596640" y="0"/>
        <a:ext cx="5394960" cy="6705600"/>
      </dsp:txXfrm>
    </dsp:sp>
    <dsp:sp modelId="{B9FB4FC5-4766-4473-8E57-9C7A18B8C28C}">
      <dsp:nvSpPr>
        <dsp:cNvPr id="0" name=""/>
        <dsp:cNvSpPr/>
      </dsp:nvSpPr>
      <dsp:spPr>
        <a:xfrm>
          <a:off x="0" y="0"/>
          <a:ext cx="3596640" cy="6705600"/>
        </a:xfrm>
        <a:prstGeom prst="roundRect">
          <a:avLst/>
        </a:prstGeom>
        <a:solidFill>
          <a:srgbClr val="995396">
            <a:alpha val="90000"/>
          </a:srgbClr>
        </a:solidFill>
        <a:ln>
          <a:solidFill>
            <a:srgbClr val="0070C0"/>
          </a:solidFill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6500" kern="1200" dirty="0" smtClean="0"/>
            <a:t>اسباب سن الامل المبكر</a:t>
          </a:r>
          <a:endParaRPr lang="ar-IQ" sz="6500" kern="1200" dirty="0"/>
        </a:p>
      </dsp:txBody>
      <dsp:txXfrm>
        <a:off x="0" y="0"/>
        <a:ext cx="3596640" cy="67056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D591ABB-5B41-48C7-BC04-8A647CE7152A}">
      <dsp:nvSpPr>
        <dsp:cNvPr id="0" name=""/>
        <dsp:cNvSpPr/>
      </dsp:nvSpPr>
      <dsp:spPr>
        <a:xfrm>
          <a:off x="3670101" y="1536"/>
          <a:ext cx="1803796" cy="90189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600" kern="1200" dirty="0" smtClean="0"/>
            <a:t>فوائد استعمال العلاج الهرموني</a:t>
          </a:r>
          <a:endParaRPr lang="ar-IQ" sz="1600" kern="1200" dirty="0"/>
        </a:p>
      </dsp:txBody>
      <dsp:txXfrm>
        <a:off x="3670101" y="1536"/>
        <a:ext cx="1803796" cy="901898"/>
      </dsp:txXfrm>
    </dsp:sp>
    <dsp:sp modelId="{CF0715A2-269C-48A8-A83C-32254BC9F866}">
      <dsp:nvSpPr>
        <dsp:cNvPr id="0" name=""/>
        <dsp:cNvSpPr/>
      </dsp:nvSpPr>
      <dsp:spPr>
        <a:xfrm rot="1800000">
          <a:off x="5391781" y="1038781"/>
          <a:ext cx="938174" cy="31566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1300" kern="1200"/>
        </a:p>
      </dsp:txBody>
      <dsp:txXfrm rot="1800000">
        <a:off x="5391781" y="1038781"/>
        <a:ext cx="938174" cy="315664"/>
      </dsp:txXfrm>
    </dsp:sp>
    <dsp:sp modelId="{277DD28E-862F-4F06-A89D-4C110F055A5C}">
      <dsp:nvSpPr>
        <dsp:cNvPr id="0" name=""/>
        <dsp:cNvSpPr/>
      </dsp:nvSpPr>
      <dsp:spPr>
        <a:xfrm>
          <a:off x="6247838" y="1489793"/>
          <a:ext cx="1803796" cy="901898"/>
        </a:xfrm>
        <a:prstGeom prst="roundRect">
          <a:avLst>
            <a:gd name="adj" fmla="val 10000"/>
          </a:avLst>
        </a:prstGeom>
        <a:solidFill>
          <a:schemeClr val="accent5">
            <a:hueOff val="1343711"/>
            <a:satOff val="1896"/>
            <a:lumOff val="-235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600" kern="1200" dirty="0" smtClean="0"/>
            <a:t>زيادة كثافة العظام </a:t>
          </a:r>
          <a:endParaRPr lang="ar-IQ" sz="1600" kern="1200" dirty="0"/>
        </a:p>
      </dsp:txBody>
      <dsp:txXfrm>
        <a:off x="6247838" y="1489793"/>
        <a:ext cx="1803796" cy="901898"/>
      </dsp:txXfrm>
    </dsp:sp>
    <dsp:sp modelId="{234DBB7B-EB58-42D0-9D21-A33EB06D92EC}">
      <dsp:nvSpPr>
        <dsp:cNvPr id="0" name=""/>
        <dsp:cNvSpPr/>
      </dsp:nvSpPr>
      <dsp:spPr>
        <a:xfrm rot="5400000">
          <a:off x="6680650" y="3271167"/>
          <a:ext cx="938174" cy="31566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1343711"/>
            <a:satOff val="1896"/>
            <a:lumOff val="-23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1300" kern="1200"/>
        </a:p>
      </dsp:txBody>
      <dsp:txXfrm rot="5400000">
        <a:off x="6680650" y="3271167"/>
        <a:ext cx="938174" cy="315664"/>
      </dsp:txXfrm>
    </dsp:sp>
    <dsp:sp modelId="{F0BC3640-E17B-4AD8-AE30-7E3290C2FDAA}">
      <dsp:nvSpPr>
        <dsp:cNvPr id="0" name=""/>
        <dsp:cNvSpPr/>
      </dsp:nvSpPr>
      <dsp:spPr>
        <a:xfrm>
          <a:off x="6247838" y="4466308"/>
          <a:ext cx="1803796" cy="901898"/>
        </a:xfrm>
        <a:prstGeom prst="roundRect">
          <a:avLst>
            <a:gd name="adj" fmla="val 10000"/>
          </a:avLst>
        </a:prstGeom>
        <a:solidFill>
          <a:schemeClr val="accent5">
            <a:hueOff val="2687421"/>
            <a:satOff val="3792"/>
            <a:lumOff val="-47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600" kern="1200" smtClean="0"/>
            <a:t>تحسين التركيز و الذاكرة </a:t>
          </a:r>
          <a:endParaRPr lang="ar-IQ" sz="1600" kern="1200"/>
        </a:p>
      </dsp:txBody>
      <dsp:txXfrm>
        <a:off x="6247838" y="4466308"/>
        <a:ext cx="1803796" cy="901898"/>
      </dsp:txXfrm>
    </dsp:sp>
    <dsp:sp modelId="{D3E85BE0-2ED5-4479-85DE-C34964D33EDF}">
      <dsp:nvSpPr>
        <dsp:cNvPr id="0" name=""/>
        <dsp:cNvSpPr/>
      </dsp:nvSpPr>
      <dsp:spPr>
        <a:xfrm rot="9000000">
          <a:off x="5391781" y="5503553"/>
          <a:ext cx="938174" cy="31566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2687421"/>
            <a:satOff val="3792"/>
            <a:lumOff val="-47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1300" kern="1200"/>
        </a:p>
      </dsp:txBody>
      <dsp:txXfrm rot="9000000">
        <a:off x="5391781" y="5503553"/>
        <a:ext cx="938174" cy="315664"/>
      </dsp:txXfrm>
    </dsp:sp>
    <dsp:sp modelId="{5F4AB311-83FF-4B6B-B97F-AAF385329F44}">
      <dsp:nvSpPr>
        <dsp:cNvPr id="0" name=""/>
        <dsp:cNvSpPr/>
      </dsp:nvSpPr>
      <dsp:spPr>
        <a:xfrm>
          <a:off x="3670101" y="5954565"/>
          <a:ext cx="1803796" cy="901898"/>
        </a:xfrm>
        <a:prstGeom prst="roundRect">
          <a:avLst>
            <a:gd name="adj" fmla="val 10000"/>
          </a:avLst>
        </a:prstGeom>
        <a:solidFill>
          <a:schemeClr val="accent5">
            <a:hueOff val="4031132"/>
            <a:satOff val="5687"/>
            <a:lumOff val="-706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600" kern="1200" dirty="0" smtClean="0"/>
            <a:t>تحسين رطوبة الجلد, تقليل التهاب الجلد , شعر أكثر سمكا و لمعانا </a:t>
          </a:r>
          <a:endParaRPr lang="ar-IQ" sz="1600" kern="1200" dirty="0"/>
        </a:p>
      </dsp:txBody>
      <dsp:txXfrm>
        <a:off x="3670101" y="5954565"/>
        <a:ext cx="1803796" cy="901898"/>
      </dsp:txXfrm>
    </dsp:sp>
    <dsp:sp modelId="{E598E42F-1BFB-4E55-8828-A31F3E04BC01}">
      <dsp:nvSpPr>
        <dsp:cNvPr id="0" name=""/>
        <dsp:cNvSpPr/>
      </dsp:nvSpPr>
      <dsp:spPr>
        <a:xfrm rot="12600000">
          <a:off x="2814044" y="5503553"/>
          <a:ext cx="938174" cy="31566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4031132"/>
            <a:satOff val="5687"/>
            <a:lumOff val="-70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1300" kern="1200"/>
        </a:p>
      </dsp:txBody>
      <dsp:txXfrm rot="12600000">
        <a:off x="2814044" y="5503553"/>
        <a:ext cx="938174" cy="315664"/>
      </dsp:txXfrm>
    </dsp:sp>
    <dsp:sp modelId="{6138E7A9-BFB5-4F40-9B7E-3656C34393F7}">
      <dsp:nvSpPr>
        <dsp:cNvPr id="0" name=""/>
        <dsp:cNvSpPr/>
      </dsp:nvSpPr>
      <dsp:spPr>
        <a:xfrm>
          <a:off x="1092364" y="4466308"/>
          <a:ext cx="1803796" cy="901898"/>
        </a:xfrm>
        <a:prstGeom prst="roundRect">
          <a:avLst>
            <a:gd name="adj" fmla="val 10000"/>
          </a:avLst>
        </a:prstGeom>
        <a:solidFill>
          <a:schemeClr val="accent5">
            <a:hueOff val="5374843"/>
            <a:satOff val="7583"/>
            <a:lumOff val="-941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600" kern="1200" dirty="0" smtClean="0"/>
            <a:t>التقليل من التهابات المسالك البولية</a:t>
          </a:r>
          <a:endParaRPr lang="ar-IQ" sz="1600" kern="1200" dirty="0"/>
        </a:p>
      </dsp:txBody>
      <dsp:txXfrm>
        <a:off x="1092364" y="4466308"/>
        <a:ext cx="1803796" cy="901898"/>
      </dsp:txXfrm>
    </dsp:sp>
    <dsp:sp modelId="{73784A81-21ED-4207-9AD0-5A09E6E56133}">
      <dsp:nvSpPr>
        <dsp:cNvPr id="0" name=""/>
        <dsp:cNvSpPr/>
      </dsp:nvSpPr>
      <dsp:spPr>
        <a:xfrm rot="16200000">
          <a:off x="1525175" y="3271167"/>
          <a:ext cx="938174" cy="31566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5374843"/>
            <a:satOff val="7583"/>
            <a:lumOff val="-94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1300" kern="1200"/>
        </a:p>
      </dsp:txBody>
      <dsp:txXfrm rot="16200000">
        <a:off x="1525175" y="3271167"/>
        <a:ext cx="938174" cy="315664"/>
      </dsp:txXfrm>
    </dsp:sp>
    <dsp:sp modelId="{BA8D7D77-2589-44F0-8BF4-7BB9F2FB6E8C}">
      <dsp:nvSpPr>
        <dsp:cNvPr id="0" name=""/>
        <dsp:cNvSpPr/>
      </dsp:nvSpPr>
      <dsp:spPr>
        <a:xfrm>
          <a:off x="1092364" y="1489793"/>
          <a:ext cx="1803796" cy="901898"/>
        </a:xfrm>
        <a:prstGeom prst="roundRect">
          <a:avLst>
            <a:gd name="adj" fmla="val 10000"/>
          </a:avLst>
        </a:prstGeom>
        <a:solidFill>
          <a:schemeClr val="accent5">
            <a:hueOff val="6718553"/>
            <a:satOff val="9479"/>
            <a:lumOff val="-1176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600" kern="1200" dirty="0" smtClean="0"/>
            <a:t>تقليل الهبات الساخنة والتعرق الليلي</a:t>
          </a:r>
          <a:endParaRPr lang="ar-IQ" sz="1600" kern="1200" dirty="0"/>
        </a:p>
      </dsp:txBody>
      <dsp:txXfrm>
        <a:off x="1092364" y="1489793"/>
        <a:ext cx="1803796" cy="901898"/>
      </dsp:txXfrm>
    </dsp:sp>
    <dsp:sp modelId="{587AA6DD-278C-4106-8867-5DDFB9AD6885}">
      <dsp:nvSpPr>
        <dsp:cNvPr id="0" name=""/>
        <dsp:cNvSpPr/>
      </dsp:nvSpPr>
      <dsp:spPr>
        <a:xfrm rot="19800000">
          <a:off x="2814044" y="1038781"/>
          <a:ext cx="938174" cy="31566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6718553"/>
            <a:satOff val="9479"/>
            <a:lumOff val="-11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1300" kern="1200"/>
        </a:p>
      </dsp:txBody>
      <dsp:txXfrm rot="19800000">
        <a:off x="2814044" y="1038781"/>
        <a:ext cx="938174" cy="31566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45DBB3-4DDE-46CF-9C19-4EF99765A8E1}">
      <dsp:nvSpPr>
        <dsp:cNvPr id="0" name=""/>
        <dsp:cNvSpPr/>
      </dsp:nvSpPr>
      <dsp:spPr>
        <a:xfrm rot="5400000">
          <a:off x="-272746" y="278173"/>
          <a:ext cx="1818307" cy="1272815"/>
        </a:xfrm>
        <a:prstGeom prst="chevron">
          <a:avLst/>
        </a:prstGeom>
        <a:solidFill>
          <a:srgbClr val="9999FF"/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800" kern="1200" dirty="0" smtClean="0">
              <a:solidFill>
                <a:schemeClr val="tx1"/>
              </a:solidFill>
            </a:rPr>
            <a:t>البروتين</a:t>
          </a:r>
          <a:endParaRPr lang="ar-IQ" sz="1800" kern="1200" dirty="0">
            <a:solidFill>
              <a:schemeClr val="tx1"/>
            </a:solidFill>
          </a:endParaRPr>
        </a:p>
      </dsp:txBody>
      <dsp:txXfrm rot="5400000">
        <a:off x="-272746" y="278173"/>
        <a:ext cx="1818307" cy="1272815"/>
      </dsp:txXfrm>
    </dsp:sp>
    <dsp:sp modelId="{3C9EC92E-6BD3-49E0-8F77-AF929697CDF1}">
      <dsp:nvSpPr>
        <dsp:cNvPr id="0" name=""/>
        <dsp:cNvSpPr/>
      </dsp:nvSpPr>
      <dsp:spPr>
        <a:xfrm rot="5400000">
          <a:off x="4541257" y="-3263014"/>
          <a:ext cx="1181899" cy="7718784"/>
        </a:xfrm>
        <a:prstGeom prst="round2SameRect">
          <a:avLst/>
        </a:prstGeom>
        <a:solidFill>
          <a:srgbClr val="CCCCFF">
            <a:alpha val="89804"/>
          </a:srgbClr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2200" kern="1200" dirty="0" smtClean="0"/>
            <a:t>لبقوليات والبذور واللوز وفول الصويا والفاصوليا المجففة والبازلاء والعدس والبيض والدواجن واللحوم والأسماك.</a:t>
          </a:r>
          <a:endParaRPr lang="ar-IQ" sz="2200" kern="1200" dirty="0"/>
        </a:p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IQ" sz="2200" kern="1200" dirty="0"/>
        </a:p>
      </dsp:txBody>
      <dsp:txXfrm rot="5400000">
        <a:off x="4541257" y="-3263014"/>
        <a:ext cx="1181899" cy="7718784"/>
      </dsp:txXfrm>
    </dsp:sp>
    <dsp:sp modelId="{E4B35357-D0CB-44E6-A481-70F051A756AB}">
      <dsp:nvSpPr>
        <dsp:cNvPr id="0" name=""/>
        <dsp:cNvSpPr/>
      </dsp:nvSpPr>
      <dsp:spPr>
        <a:xfrm rot="5400000">
          <a:off x="-272746" y="1954452"/>
          <a:ext cx="1818307" cy="1272815"/>
        </a:xfrm>
        <a:prstGeom prst="chevron">
          <a:avLst/>
        </a:prstGeom>
        <a:solidFill>
          <a:srgbClr val="995396"/>
        </a:solidFill>
        <a:ln w="9525" cap="flat" cmpd="sng" algn="ctr">
          <a:solidFill>
            <a:schemeClr val="accent2">
              <a:shade val="50000"/>
              <a:hueOff val="64180"/>
              <a:satOff val="-10242"/>
              <a:lumOff val="25141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800" kern="1200" dirty="0" smtClean="0">
              <a:solidFill>
                <a:schemeClr val="tx1"/>
              </a:solidFill>
            </a:rPr>
            <a:t>الخضروات والفواكه</a:t>
          </a:r>
          <a:endParaRPr lang="ar-IQ" sz="1800" kern="1200" dirty="0">
            <a:solidFill>
              <a:schemeClr val="tx1"/>
            </a:solidFill>
          </a:endParaRPr>
        </a:p>
      </dsp:txBody>
      <dsp:txXfrm rot="5400000">
        <a:off x="-272746" y="1954452"/>
        <a:ext cx="1818307" cy="1272815"/>
      </dsp:txXfrm>
    </dsp:sp>
    <dsp:sp modelId="{AA3CC1F8-CF15-42A9-B9BC-14C56AC83310}">
      <dsp:nvSpPr>
        <dsp:cNvPr id="0" name=""/>
        <dsp:cNvSpPr/>
      </dsp:nvSpPr>
      <dsp:spPr>
        <a:xfrm rot="5400000">
          <a:off x="4541257" y="-1586735"/>
          <a:ext cx="1181899" cy="7718784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shade val="50000"/>
              <a:hueOff val="62940"/>
              <a:satOff val="-9615"/>
              <a:lumOff val="2316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2200" kern="1200" dirty="0" smtClean="0"/>
            <a:t>الملفوف، واللفت، والقرنبيط، </a:t>
          </a:r>
          <a:endParaRPr lang="ar-IQ" sz="2200" kern="1200" dirty="0"/>
        </a:p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2200" kern="1200" dirty="0" smtClean="0"/>
            <a:t>التوت . الفراولة. الكوي</a:t>
          </a:r>
          <a:endParaRPr lang="ar-IQ" sz="2200" kern="1200" dirty="0"/>
        </a:p>
      </dsp:txBody>
      <dsp:txXfrm rot="5400000">
        <a:off x="4541257" y="-1586735"/>
        <a:ext cx="1181899" cy="7718784"/>
      </dsp:txXfrm>
    </dsp:sp>
    <dsp:sp modelId="{53FBBCB2-61D7-4186-B5A4-3A2E9316738E}">
      <dsp:nvSpPr>
        <dsp:cNvPr id="0" name=""/>
        <dsp:cNvSpPr/>
      </dsp:nvSpPr>
      <dsp:spPr>
        <a:xfrm rot="5400000">
          <a:off x="-272746" y="3630731"/>
          <a:ext cx="1818307" cy="1272815"/>
        </a:xfrm>
        <a:prstGeom prst="chevron">
          <a:avLst/>
        </a:prstGeom>
        <a:solidFill>
          <a:srgbClr val="9999FF"/>
        </a:solidFill>
        <a:ln w="9525" cap="flat" cmpd="sng" algn="ctr">
          <a:solidFill>
            <a:schemeClr val="accent2">
              <a:shade val="50000"/>
              <a:hueOff val="128361"/>
              <a:satOff val="-20484"/>
              <a:lumOff val="50283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800" kern="1200" dirty="0" smtClean="0">
              <a:solidFill>
                <a:schemeClr val="tx1"/>
              </a:solidFill>
            </a:rPr>
            <a:t>منتجات الالبان</a:t>
          </a:r>
          <a:endParaRPr lang="ar-IQ" sz="1800" kern="1200" dirty="0">
            <a:solidFill>
              <a:schemeClr val="tx1"/>
            </a:solidFill>
          </a:endParaRPr>
        </a:p>
      </dsp:txBody>
      <dsp:txXfrm rot="5400000">
        <a:off x="-272746" y="3630731"/>
        <a:ext cx="1818307" cy="1272815"/>
      </dsp:txXfrm>
    </dsp:sp>
    <dsp:sp modelId="{76C244FE-F943-4FA1-978C-33F4C9078BBE}">
      <dsp:nvSpPr>
        <dsp:cNvPr id="0" name=""/>
        <dsp:cNvSpPr/>
      </dsp:nvSpPr>
      <dsp:spPr>
        <a:xfrm rot="5400000">
          <a:off x="4541257" y="89543"/>
          <a:ext cx="1181899" cy="7718784"/>
        </a:xfrm>
        <a:prstGeom prst="round2SameRect">
          <a:avLst/>
        </a:prstGeom>
        <a:solidFill>
          <a:srgbClr val="CCCCFF">
            <a:alpha val="90000"/>
          </a:srgbClr>
        </a:solidFill>
        <a:ln w="9525" cap="flat" cmpd="sng" algn="ctr">
          <a:solidFill>
            <a:schemeClr val="accent2">
              <a:shade val="50000"/>
              <a:hueOff val="125880"/>
              <a:satOff val="-19230"/>
              <a:lumOff val="46333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2200" kern="1200" dirty="0" smtClean="0"/>
            <a:t>الزبادي والجبن والحليب</a:t>
          </a:r>
          <a:endParaRPr lang="ar-IQ" sz="2200" kern="1200" dirty="0"/>
        </a:p>
      </dsp:txBody>
      <dsp:txXfrm rot="5400000">
        <a:off x="4541257" y="89543"/>
        <a:ext cx="1181899" cy="7718784"/>
      </dsp:txXfrm>
    </dsp:sp>
    <dsp:sp modelId="{D9086F5D-EC54-49E4-863A-5391E9494190}">
      <dsp:nvSpPr>
        <dsp:cNvPr id="0" name=""/>
        <dsp:cNvSpPr/>
      </dsp:nvSpPr>
      <dsp:spPr>
        <a:xfrm rot="5400000">
          <a:off x="-272746" y="5307011"/>
          <a:ext cx="1818307" cy="1272815"/>
        </a:xfrm>
        <a:prstGeom prst="chevron">
          <a:avLst/>
        </a:prstGeom>
        <a:solidFill>
          <a:srgbClr val="995396"/>
        </a:solidFill>
        <a:ln w="9525" cap="flat" cmpd="sng" algn="ctr">
          <a:solidFill>
            <a:schemeClr val="accent2">
              <a:shade val="50000"/>
              <a:hueOff val="64180"/>
              <a:satOff val="-10242"/>
              <a:lumOff val="25141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800" kern="1200" dirty="0" smtClean="0">
              <a:solidFill>
                <a:schemeClr val="tx1"/>
              </a:solidFill>
            </a:rPr>
            <a:t>مضادات الاكسدة والحبوب</a:t>
          </a:r>
          <a:endParaRPr lang="ar-IQ" sz="1800" kern="1200" dirty="0">
            <a:solidFill>
              <a:schemeClr val="tx1"/>
            </a:solidFill>
          </a:endParaRPr>
        </a:p>
      </dsp:txBody>
      <dsp:txXfrm rot="5400000">
        <a:off x="-272746" y="5307011"/>
        <a:ext cx="1818307" cy="1272815"/>
      </dsp:txXfrm>
    </dsp:sp>
    <dsp:sp modelId="{903F4A69-A247-4081-BD5F-9E3006B03A64}">
      <dsp:nvSpPr>
        <dsp:cNvPr id="0" name=""/>
        <dsp:cNvSpPr/>
      </dsp:nvSpPr>
      <dsp:spPr>
        <a:xfrm rot="5400000">
          <a:off x="4541257" y="1765822"/>
          <a:ext cx="1181899" cy="7718784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shade val="50000"/>
              <a:hueOff val="62940"/>
              <a:satOff val="-9615"/>
              <a:lumOff val="2316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2200" kern="1200" dirty="0" smtClean="0"/>
            <a:t>التوت. الموز. التفاح. الفلفل الحلو. البروكلي.الجزر البطاطا. القرع</a:t>
          </a:r>
          <a:endParaRPr lang="ar-IQ" sz="2200" kern="1200" dirty="0"/>
        </a:p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2200" kern="1200" dirty="0" smtClean="0"/>
            <a:t>الشوفان، والشعير، والقمح الكامل.المكسرات ،اللوز، والكاجو، وبذور الكتان، وبذور السمسم</a:t>
          </a:r>
          <a:endParaRPr lang="ar-IQ" sz="2200" kern="1200" dirty="0"/>
        </a:p>
      </dsp:txBody>
      <dsp:txXfrm rot="5400000">
        <a:off x="4541257" y="1765822"/>
        <a:ext cx="1181899" cy="771878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7D16CB-68AC-4302-9836-A601461B46BF}">
      <dsp:nvSpPr>
        <dsp:cNvPr id="0" name=""/>
        <dsp:cNvSpPr/>
      </dsp:nvSpPr>
      <dsp:spPr>
        <a:xfrm rot="10800000">
          <a:off x="1798232" y="1815"/>
          <a:ext cx="6080760" cy="1066450"/>
        </a:xfrm>
        <a:prstGeom prst="homePlate">
          <a:avLst/>
        </a:prstGeom>
        <a:solidFill>
          <a:srgbClr val="00B0F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0275" tIns="194310" rIns="362712" bIns="194310" numCol="1" spcCol="1270" anchor="ctr" anchorCtr="0">
          <a:noAutofit/>
        </a:bodyPr>
        <a:lstStyle/>
        <a:p>
          <a:pPr lvl="0" algn="ctr" defTabSz="2266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5100" kern="1200" dirty="0" smtClean="0"/>
            <a:t>الكوهوش السوداء</a:t>
          </a:r>
          <a:endParaRPr lang="ar-IQ" sz="5100" kern="1200" dirty="0"/>
        </a:p>
      </dsp:txBody>
      <dsp:txXfrm rot="10800000">
        <a:off x="1798232" y="1815"/>
        <a:ext cx="6080760" cy="1066450"/>
      </dsp:txXfrm>
    </dsp:sp>
    <dsp:sp modelId="{870E28B1-F0C4-4107-99D6-7CE26C51FFCF}">
      <dsp:nvSpPr>
        <dsp:cNvPr id="0" name=""/>
        <dsp:cNvSpPr/>
      </dsp:nvSpPr>
      <dsp:spPr>
        <a:xfrm>
          <a:off x="1265007" y="1815"/>
          <a:ext cx="1066450" cy="106645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67AB56C-DF35-472A-877C-25CE2B645F36}">
      <dsp:nvSpPr>
        <dsp:cNvPr id="0" name=""/>
        <dsp:cNvSpPr/>
      </dsp:nvSpPr>
      <dsp:spPr>
        <a:xfrm rot="10800000">
          <a:off x="1798232" y="1386609"/>
          <a:ext cx="6080760" cy="1066450"/>
        </a:xfrm>
        <a:prstGeom prst="homePlate">
          <a:avLst/>
        </a:prstGeom>
        <a:solidFill>
          <a:srgbClr val="B61AAF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0275" tIns="194310" rIns="362712" bIns="194310" numCol="1" spcCol="1270" anchor="ctr" anchorCtr="0">
          <a:noAutofit/>
        </a:bodyPr>
        <a:lstStyle/>
        <a:p>
          <a:pPr lvl="0" algn="ctr" defTabSz="2266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5100" kern="1200" dirty="0" smtClean="0"/>
            <a:t>عشبة كف مريم</a:t>
          </a:r>
          <a:endParaRPr lang="ar-IQ" sz="5100" kern="1200" dirty="0"/>
        </a:p>
      </dsp:txBody>
      <dsp:txXfrm rot="10800000">
        <a:off x="1798232" y="1386609"/>
        <a:ext cx="6080760" cy="1066450"/>
      </dsp:txXfrm>
    </dsp:sp>
    <dsp:sp modelId="{7564B960-9D5C-4C2C-9F77-FA24B2C9011B}">
      <dsp:nvSpPr>
        <dsp:cNvPr id="0" name=""/>
        <dsp:cNvSpPr/>
      </dsp:nvSpPr>
      <dsp:spPr>
        <a:xfrm>
          <a:off x="1265007" y="1386609"/>
          <a:ext cx="1066450" cy="1066450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B41371E-3EBF-4245-94FD-F878C6573557}">
      <dsp:nvSpPr>
        <dsp:cNvPr id="0" name=""/>
        <dsp:cNvSpPr/>
      </dsp:nvSpPr>
      <dsp:spPr>
        <a:xfrm rot="10800000">
          <a:off x="1798232" y="2771402"/>
          <a:ext cx="6080760" cy="1066450"/>
        </a:xfrm>
        <a:prstGeom prst="homePlate">
          <a:avLst/>
        </a:prstGeom>
        <a:solidFill>
          <a:srgbClr val="00B0F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0275" tIns="194310" rIns="362712" bIns="194310" numCol="1" spcCol="1270" anchor="ctr" anchorCtr="0">
          <a:noAutofit/>
        </a:bodyPr>
        <a:lstStyle/>
        <a:p>
          <a:pPr lvl="0" algn="ctr" defTabSz="2266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5100" kern="1200" dirty="0" smtClean="0"/>
            <a:t>البرسيم الاحمر</a:t>
          </a:r>
          <a:endParaRPr lang="ar-IQ" sz="5100" kern="1200" dirty="0"/>
        </a:p>
      </dsp:txBody>
      <dsp:txXfrm rot="10800000">
        <a:off x="1798232" y="2771402"/>
        <a:ext cx="6080760" cy="1066450"/>
      </dsp:txXfrm>
    </dsp:sp>
    <dsp:sp modelId="{D5FE6359-E347-4BCB-9CEB-925F9BF2EA72}">
      <dsp:nvSpPr>
        <dsp:cNvPr id="0" name=""/>
        <dsp:cNvSpPr/>
      </dsp:nvSpPr>
      <dsp:spPr>
        <a:xfrm>
          <a:off x="1265007" y="2771402"/>
          <a:ext cx="1066450" cy="1066450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3148D55-E6DC-41C3-AFB7-CEC5D9D13A14}">
      <dsp:nvSpPr>
        <dsp:cNvPr id="0" name=""/>
        <dsp:cNvSpPr/>
      </dsp:nvSpPr>
      <dsp:spPr>
        <a:xfrm rot="10800000">
          <a:off x="1798232" y="4156196"/>
          <a:ext cx="6080760" cy="1066450"/>
        </a:xfrm>
        <a:prstGeom prst="homePlate">
          <a:avLst/>
        </a:prstGeom>
        <a:solidFill>
          <a:srgbClr val="B61AAF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0275" tIns="194310" rIns="362712" bIns="194310" numCol="1" spcCol="1270" anchor="ctr" anchorCtr="0">
          <a:noAutofit/>
        </a:bodyPr>
        <a:lstStyle/>
        <a:p>
          <a:pPr lvl="0" algn="ctr" defTabSz="2266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5100" kern="1200" dirty="0" smtClean="0"/>
            <a:t>زيت زهرة الربيع</a:t>
          </a:r>
          <a:endParaRPr lang="ar-IQ" sz="5100" kern="1200" dirty="0"/>
        </a:p>
      </dsp:txBody>
      <dsp:txXfrm rot="10800000">
        <a:off x="1798232" y="4156196"/>
        <a:ext cx="6080760" cy="1066450"/>
      </dsp:txXfrm>
    </dsp:sp>
    <dsp:sp modelId="{C2BA5CE3-90D6-4EEC-98C9-E3A32279E116}">
      <dsp:nvSpPr>
        <dsp:cNvPr id="0" name=""/>
        <dsp:cNvSpPr/>
      </dsp:nvSpPr>
      <dsp:spPr>
        <a:xfrm>
          <a:off x="1265007" y="4156196"/>
          <a:ext cx="1066450" cy="1066450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C69A57-7E86-4272-94B4-E641206273D3}">
      <dsp:nvSpPr>
        <dsp:cNvPr id="0" name=""/>
        <dsp:cNvSpPr/>
      </dsp:nvSpPr>
      <dsp:spPr>
        <a:xfrm>
          <a:off x="3521868" y="2340768"/>
          <a:ext cx="1795462" cy="1795462"/>
        </a:xfrm>
        <a:prstGeom prst="ellipse">
          <a:avLst/>
        </a:prstGeom>
        <a:solidFill>
          <a:srgbClr val="7030A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2800" kern="1200" dirty="0" smtClean="0"/>
            <a:t>الفحوصات</a:t>
          </a:r>
          <a:endParaRPr lang="ar-IQ" sz="2800" kern="1200" dirty="0"/>
        </a:p>
      </dsp:txBody>
      <dsp:txXfrm>
        <a:off x="3521868" y="2340768"/>
        <a:ext cx="1795462" cy="1795462"/>
      </dsp:txXfrm>
    </dsp:sp>
    <dsp:sp modelId="{01AF642A-C818-4591-94D1-311349E74B50}">
      <dsp:nvSpPr>
        <dsp:cNvPr id="0" name=""/>
        <dsp:cNvSpPr/>
      </dsp:nvSpPr>
      <dsp:spPr>
        <a:xfrm rot="16200000">
          <a:off x="4148910" y="2051797"/>
          <a:ext cx="541379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541379" y="18281"/>
              </a:lnTo>
            </a:path>
          </a:pathLst>
        </a:custGeom>
        <a:noFill/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500" kern="1200"/>
        </a:p>
      </dsp:txBody>
      <dsp:txXfrm rot="16200000">
        <a:off x="4406065" y="2056544"/>
        <a:ext cx="27068" cy="27068"/>
      </dsp:txXfrm>
    </dsp:sp>
    <dsp:sp modelId="{2D397B26-FEB8-4561-9E27-1416D37104CF}">
      <dsp:nvSpPr>
        <dsp:cNvPr id="0" name=""/>
        <dsp:cNvSpPr/>
      </dsp:nvSpPr>
      <dsp:spPr>
        <a:xfrm>
          <a:off x="3521868" y="3927"/>
          <a:ext cx="1795462" cy="1795462"/>
        </a:xfrm>
        <a:prstGeom prst="ellipse">
          <a:avLst/>
        </a:prstGeom>
        <a:solidFill>
          <a:srgbClr val="7030A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3100" kern="1200" dirty="0" smtClean="0"/>
            <a:t>قياس ضغط الدم</a:t>
          </a:r>
          <a:endParaRPr lang="ar-IQ" sz="3100" kern="1200" dirty="0"/>
        </a:p>
      </dsp:txBody>
      <dsp:txXfrm>
        <a:off x="3521868" y="3927"/>
        <a:ext cx="1795462" cy="1795462"/>
      </dsp:txXfrm>
    </dsp:sp>
    <dsp:sp modelId="{BF5CE448-902B-40B3-8755-7FA225B025A7}">
      <dsp:nvSpPr>
        <dsp:cNvPr id="0" name=""/>
        <dsp:cNvSpPr/>
      </dsp:nvSpPr>
      <dsp:spPr>
        <a:xfrm rot="19800000">
          <a:off x="5160792" y="2636008"/>
          <a:ext cx="541379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541379" y="18281"/>
              </a:lnTo>
            </a:path>
          </a:pathLst>
        </a:custGeom>
        <a:noFill/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500" kern="1200"/>
        </a:p>
      </dsp:txBody>
      <dsp:txXfrm rot="19800000">
        <a:off x="5417947" y="2640755"/>
        <a:ext cx="27068" cy="27068"/>
      </dsp:txXfrm>
    </dsp:sp>
    <dsp:sp modelId="{8020AA2C-3C28-4F4E-ABBE-D1115A03D348}">
      <dsp:nvSpPr>
        <dsp:cNvPr id="0" name=""/>
        <dsp:cNvSpPr/>
      </dsp:nvSpPr>
      <dsp:spPr>
        <a:xfrm>
          <a:off x="5545633" y="1172347"/>
          <a:ext cx="1795462" cy="1795462"/>
        </a:xfrm>
        <a:prstGeom prst="ellipse">
          <a:avLst/>
        </a:prstGeom>
        <a:solidFill>
          <a:srgbClr val="9999FF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3100" kern="1200" dirty="0" smtClean="0"/>
            <a:t>مسحة عنق الرحم</a:t>
          </a:r>
          <a:endParaRPr lang="ar-IQ" sz="3100" kern="1200" dirty="0"/>
        </a:p>
      </dsp:txBody>
      <dsp:txXfrm>
        <a:off x="5545633" y="1172347"/>
        <a:ext cx="1795462" cy="1795462"/>
      </dsp:txXfrm>
    </dsp:sp>
    <dsp:sp modelId="{09DFBB46-B4C6-4F5D-B546-2219ACB9E434}">
      <dsp:nvSpPr>
        <dsp:cNvPr id="0" name=""/>
        <dsp:cNvSpPr/>
      </dsp:nvSpPr>
      <dsp:spPr>
        <a:xfrm rot="1800000">
          <a:off x="5160792" y="3804429"/>
          <a:ext cx="541379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541379" y="18281"/>
              </a:lnTo>
            </a:path>
          </a:pathLst>
        </a:custGeom>
        <a:noFill/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500" kern="1200"/>
        </a:p>
      </dsp:txBody>
      <dsp:txXfrm rot="1800000">
        <a:off x="5417947" y="3809175"/>
        <a:ext cx="27068" cy="27068"/>
      </dsp:txXfrm>
    </dsp:sp>
    <dsp:sp modelId="{0A49F3BB-1461-44F0-86AD-3B64F7929968}">
      <dsp:nvSpPr>
        <dsp:cNvPr id="0" name=""/>
        <dsp:cNvSpPr/>
      </dsp:nvSpPr>
      <dsp:spPr>
        <a:xfrm>
          <a:off x="5545633" y="3509189"/>
          <a:ext cx="1795462" cy="1795462"/>
        </a:xfrm>
        <a:prstGeom prst="ellipse">
          <a:avLst/>
        </a:prstGeom>
        <a:solidFill>
          <a:srgbClr val="CC0099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3100" kern="1200" dirty="0" smtClean="0"/>
            <a:t>التصوير الاشعاعي للثدي</a:t>
          </a:r>
          <a:endParaRPr lang="ar-IQ" sz="3100" kern="1200" dirty="0"/>
        </a:p>
      </dsp:txBody>
      <dsp:txXfrm>
        <a:off x="5545633" y="3509189"/>
        <a:ext cx="1795462" cy="1795462"/>
      </dsp:txXfrm>
    </dsp:sp>
    <dsp:sp modelId="{E73F6E07-B791-4521-860D-2D3D5BB98A64}">
      <dsp:nvSpPr>
        <dsp:cNvPr id="0" name=""/>
        <dsp:cNvSpPr/>
      </dsp:nvSpPr>
      <dsp:spPr>
        <a:xfrm rot="5400000">
          <a:off x="4148910" y="4388639"/>
          <a:ext cx="541379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541379" y="18281"/>
              </a:lnTo>
            </a:path>
          </a:pathLst>
        </a:custGeom>
        <a:noFill/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500" kern="1200"/>
        </a:p>
      </dsp:txBody>
      <dsp:txXfrm rot="5400000">
        <a:off x="4406065" y="4393386"/>
        <a:ext cx="27068" cy="27068"/>
      </dsp:txXfrm>
    </dsp:sp>
    <dsp:sp modelId="{5AF0BAA4-4257-4E93-83F8-257E2692D97C}">
      <dsp:nvSpPr>
        <dsp:cNvPr id="0" name=""/>
        <dsp:cNvSpPr/>
      </dsp:nvSpPr>
      <dsp:spPr>
        <a:xfrm>
          <a:off x="3521868" y="4677610"/>
          <a:ext cx="1795462" cy="1795462"/>
        </a:xfrm>
        <a:prstGeom prst="ellipse">
          <a:avLst/>
        </a:prstGeom>
        <a:solidFill>
          <a:srgbClr val="7030A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3100" kern="1200" dirty="0" smtClean="0"/>
            <a:t>تحليل </a:t>
          </a:r>
          <a:r>
            <a:rPr lang="en-US" sz="3100" kern="1200" dirty="0" smtClean="0"/>
            <a:t>TSH</a:t>
          </a:r>
          <a:endParaRPr lang="ar-IQ" sz="3100" kern="1200" dirty="0"/>
        </a:p>
      </dsp:txBody>
      <dsp:txXfrm>
        <a:off x="3521868" y="4677610"/>
        <a:ext cx="1795462" cy="1795462"/>
      </dsp:txXfrm>
    </dsp:sp>
    <dsp:sp modelId="{4EC38C63-D075-437E-9211-6BF89DE7380C}">
      <dsp:nvSpPr>
        <dsp:cNvPr id="0" name=""/>
        <dsp:cNvSpPr/>
      </dsp:nvSpPr>
      <dsp:spPr>
        <a:xfrm rot="9000000">
          <a:off x="3137028" y="3804429"/>
          <a:ext cx="541379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541379" y="18281"/>
              </a:lnTo>
            </a:path>
          </a:pathLst>
        </a:custGeom>
        <a:noFill/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500" kern="1200"/>
        </a:p>
      </dsp:txBody>
      <dsp:txXfrm rot="9000000">
        <a:off x="3394183" y="3809175"/>
        <a:ext cx="27068" cy="27068"/>
      </dsp:txXfrm>
    </dsp:sp>
    <dsp:sp modelId="{6FAA6D91-B376-4FE5-891D-5EF543ABF0CF}">
      <dsp:nvSpPr>
        <dsp:cNvPr id="0" name=""/>
        <dsp:cNvSpPr/>
      </dsp:nvSpPr>
      <dsp:spPr>
        <a:xfrm>
          <a:off x="1498104" y="3509189"/>
          <a:ext cx="1795462" cy="1795462"/>
        </a:xfrm>
        <a:prstGeom prst="ellipse">
          <a:avLst/>
        </a:prstGeom>
        <a:solidFill>
          <a:srgbClr val="9999FF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3100" kern="1200" dirty="0" smtClean="0"/>
            <a:t>كثافة العضام</a:t>
          </a:r>
          <a:endParaRPr lang="ar-IQ" sz="3100" kern="1200" dirty="0"/>
        </a:p>
      </dsp:txBody>
      <dsp:txXfrm>
        <a:off x="1498104" y="3509189"/>
        <a:ext cx="1795462" cy="1795462"/>
      </dsp:txXfrm>
    </dsp:sp>
    <dsp:sp modelId="{BF53E6BA-149B-4DB5-9352-59692616096F}">
      <dsp:nvSpPr>
        <dsp:cNvPr id="0" name=""/>
        <dsp:cNvSpPr/>
      </dsp:nvSpPr>
      <dsp:spPr>
        <a:xfrm rot="12600000">
          <a:off x="3137028" y="2636008"/>
          <a:ext cx="541379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541379" y="18281"/>
              </a:lnTo>
            </a:path>
          </a:pathLst>
        </a:custGeom>
        <a:noFill/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500" kern="1200"/>
        </a:p>
      </dsp:txBody>
      <dsp:txXfrm rot="12600000">
        <a:off x="3394183" y="2640755"/>
        <a:ext cx="27068" cy="27068"/>
      </dsp:txXfrm>
    </dsp:sp>
    <dsp:sp modelId="{A48D815E-3FE9-45B8-A7A0-2DFE739B778B}">
      <dsp:nvSpPr>
        <dsp:cNvPr id="0" name=""/>
        <dsp:cNvSpPr/>
      </dsp:nvSpPr>
      <dsp:spPr>
        <a:xfrm>
          <a:off x="1498104" y="1172347"/>
          <a:ext cx="1795462" cy="1795462"/>
        </a:xfrm>
        <a:prstGeom prst="ellipse">
          <a:avLst/>
        </a:prstGeom>
        <a:solidFill>
          <a:srgbClr val="CC0099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3100" kern="1200" dirty="0" smtClean="0"/>
            <a:t>قياس سكر الدم</a:t>
          </a:r>
          <a:endParaRPr lang="ar-IQ" sz="3100" kern="1200" dirty="0"/>
        </a:p>
      </dsp:txBody>
      <dsp:txXfrm>
        <a:off x="1498104" y="1172347"/>
        <a:ext cx="1795462" cy="1795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1"/>
            <a:ext cx="7772400" cy="1371599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ar-IQ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CC0099"/>
                </a:solidFill>
                <a:effectLst/>
              </a:rPr>
              <a:t>العلاج الهرموني لمرحلة سن الامل والبدائل</a:t>
            </a:r>
            <a:endParaRPr lang="ar-IQ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CC0099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3124200"/>
          </a:xfrm>
        </p:spPr>
        <p:txBody>
          <a:bodyPr>
            <a:normAutofit fontScale="92500" lnSpcReduction="20000"/>
          </a:bodyPr>
          <a:lstStyle/>
          <a:p>
            <a:endParaRPr lang="ar-IQ" dirty="0" smtClean="0">
              <a:solidFill>
                <a:srgbClr val="7030A0"/>
              </a:solidFill>
            </a:endParaRPr>
          </a:p>
          <a:p>
            <a:pPr algn="ctr"/>
            <a:r>
              <a:rPr lang="ar-IQ" b="1" dirty="0" smtClean="0">
                <a:solidFill>
                  <a:srgbClr val="7030A0"/>
                </a:solidFill>
              </a:rPr>
              <a:t>جامعة بغداد </a:t>
            </a:r>
            <a:r>
              <a:rPr lang="en-US" b="1" dirty="0" smtClean="0">
                <a:solidFill>
                  <a:srgbClr val="7030A0"/>
                </a:solidFill>
              </a:rPr>
              <a:t> /</a:t>
            </a:r>
            <a:r>
              <a:rPr lang="ar-IQ" b="1" dirty="0" smtClean="0">
                <a:solidFill>
                  <a:srgbClr val="7030A0"/>
                </a:solidFill>
              </a:rPr>
              <a:t>كلية التمريض</a:t>
            </a:r>
            <a:endParaRPr lang="en-US" b="1" dirty="0" smtClean="0">
              <a:solidFill>
                <a:srgbClr val="7030A0"/>
              </a:solidFill>
            </a:endParaRPr>
          </a:p>
          <a:p>
            <a:pPr algn="ctr"/>
            <a:r>
              <a:rPr lang="ar-IQ" b="1" dirty="0" smtClean="0">
                <a:solidFill>
                  <a:srgbClr val="7030A0"/>
                </a:solidFill>
              </a:rPr>
              <a:t>فرع تمريض الام والوليد</a:t>
            </a:r>
            <a:endParaRPr lang="en-US" b="1" dirty="0" smtClean="0">
              <a:solidFill>
                <a:srgbClr val="7030A0"/>
              </a:solidFill>
            </a:endParaRPr>
          </a:p>
          <a:p>
            <a:pPr algn="ctr" rtl="1"/>
            <a:r>
              <a:rPr lang="ar-IQ" b="1" dirty="0" smtClean="0">
                <a:solidFill>
                  <a:srgbClr val="7030A0"/>
                </a:solidFill>
              </a:rPr>
              <a:t>2024 – 2025</a:t>
            </a:r>
          </a:p>
          <a:p>
            <a:pPr algn="r" rtl="1"/>
            <a:endParaRPr lang="ar-IQ" dirty="0" smtClean="0">
              <a:solidFill>
                <a:srgbClr val="7030A0"/>
              </a:solidFill>
            </a:endParaRPr>
          </a:p>
          <a:p>
            <a:pPr algn="r" rtl="1"/>
            <a:endParaRPr lang="en-US" dirty="0" smtClean="0">
              <a:solidFill>
                <a:srgbClr val="7030A0"/>
              </a:solidFill>
            </a:endParaRPr>
          </a:p>
          <a:p>
            <a:pPr algn="l" rtl="1"/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ar-IQ" b="1" dirty="0" smtClean="0">
                <a:solidFill>
                  <a:schemeClr val="tx1"/>
                </a:solidFill>
              </a:rPr>
              <a:t>م.م. علياء خزعل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 rtl="1"/>
            <a:r>
              <a:rPr lang="ar-IQ" b="1" dirty="0" smtClean="0">
                <a:solidFill>
                  <a:schemeClr val="tx1"/>
                </a:solidFill>
              </a:rPr>
              <a:t>م.د. وسام مشعان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ar-IQ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762000"/>
            <a:ext cx="1447800" cy="134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685800"/>
            <a:ext cx="155998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dirty="0" smtClean="0"/>
              <a:t>حبوب الشباب.</a:t>
            </a:r>
          </a:p>
          <a:p>
            <a:r>
              <a:rPr lang="ar-IQ" dirty="0" smtClean="0"/>
              <a:t>تورم الثديين وانتفاخهما،</a:t>
            </a:r>
          </a:p>
          <a:p>
            <a:r>
              <a:rPr lang="ar-IQ" dirty="0" smtClean="0"/>
              <a:t> أو تورم أي منطقة في الجسم.</a:t>
            </a:r>
          </a:p>
          <a:p>
            <a:r>
              <a:rPr lang="ar-IQ" dirty="0" smtClean="0"/>
              <a:t>الانتفاخ وسوء الهضم.</a:t>
            </a:r>
          </a:p>
          <a:p>
            <a:r>
              <a:rPr lang="ar-IQ" dirty="0" smtClean="0"/>
              <a:t>ألم في البطن، أو ألم الظهر، </a:t>
            </a:r>
          </a:p>
          <a:p>
            <a:r>
              <a:rPr lang="ar-IQ" dirty="0" smtClean="0"/>
              <a:t>أو تشنج الساقين.الصداع أو الشقيقة.</a:t>
            </a:r>
          </a:p>
          <a:p>
            <a:r>
              <a:rPr lang="ar-IQ" dirty="0" smtClean="0"/>
              <a:t>تقلبات في المزاج، أو الشعور بالاكتئاب.نزف مهبلي</a:t>
            </a:r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B61AAF"/>
                </a:solidFill>
              </a:rPr>
              <a:t>الاعراض الجانبية للعلاج</a:t>
            </a:r>
            <a:endParaRPr lang="ar-IQ" dirty="0">
              <a:solidFill>
                <a:srgbClr val="B61AA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dirty="0" smtClean="0"/>
              <a:t>النساء المصابات بارتفاع ضغط الدم، أو ضغط لديهم غير مستقر.ّ</a:t>
            </a:r>
          </a:p>
          <a:p>
            <a:r>
              <a:rPr lang="ar-IQ" dirty="0" smtClean="0"/>
              <a:t>النساء اللواتي تعاني من ارتفاع مستوى الدهون الثلاثية في الدم.</a:t>
            </a:r>
          </a:p>
          <a:p>
            <a:r>
              <a:rPr lang="ar-IQ" dirty="0" smtClean="0"/>
              <a:t>.النساء اللواتي تعاني من خثار الدم، أو تشكل جلطات دموية لديهم.</a:t>
            </a:r>
          </a:p>
          <a:p>
            <a:r>
              <a:rPr lang="ar-IQ" dirty="0" smtClean="0"/>
              <a:t>النساء اللواتي تعاني من أمراض القلب، أو السكتة الدماغية.</a:t>
            </a:r>
          </a:p>
          <a:p>
            <a:r>
              <a:rPr lang="ar-IQ" dirty="0" smtClean="0"/>
              <a:t>النساء المصابات ببعض أنواع السرطان مثل سرطان الثدي.</a:t>
            </a:r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C00000"/>
                </a:solidFill>
              </a:rPr>
              <a:t>موانع استعمال العلاج الهرموني</a:t>
            </a:r>
            <a:endParaRPr lang="ar-IQ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3581400"/>
            <a:ext cx="3810000" cy="2773363"/>
          </a:xfrm>
          <a:prstGeom prst="irregularSeal1">
            <a:avLst/>
          </a:prstGeom>
          <a:noFill/>
          <a:ln>
            <a:solidFill>
              <a:srgbClr val="B61A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normAutofit/>
          </a:bodyPr>
          <a:lstStyle/>
          <a:p>
            <a:pPr algn="ctr"/>
            <a:r>
              <a:rPr lang="ar-IQ" sz="2000" b="1" dirty="0" smtClean="0">
                <a:solidFill>
                  <a:schemeClr val="tx1"/>
                </a:solidFill>
              </a:rPr>
              <a:t>الفحص الشامل</a:t>
            </a:r>
            <a:endParaRPr lang="ar-IQ" sz="20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dirty="0" smtClean="0">
                <a:solidFill>
                  <a:srgbClr val="4E810B"/>
                </a:solidFill>
              </a:rPr>
              <a:t>نصانح لمرحلة سن الامل</a:t>
            </a:r>
            <a:endParaRPr lang="ar-IQ" dirty="0">
              <a:solidFill>
                <a:srgbClr val="4E810B"/>
              </a:solidFill>
            </a:endParaRPr>
          </a:p>
        </p:txBody>
      </p:sp>
      <p:sp>
        <p:nvSpPr>
          <p:cNvPr id="4" name="Explosion 1 3"/>
          <p:cNvSpPr/>
          <p:nvPr/>
        </p:nvSpPr>
        <p:spPr>
          <a:xfrm>
            <a:off x="609600" y="1371600"/>
            <a:ext cx="3657600" cy="2438400"/>
          </a:xfrm>
          <a:prstGeom prst="irregularSeal1">
            <a:avLst/>
          </a:prstGeom>
          <a:noFill/>
          <a:ln>
            <a:solidFill>
              <a:srgbClr val="B61A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dirty="0" smtClean="0">
                <a:solidFill>
                  <a:schemeClr val="tx1"/>
                </a:solidFill>
              </a:rPr>
              <a:t>ا</a:t>
            </a:r>
            <a:r>
              <a:rPr lang="ar-IQ" sz="2000" b="1" dirty="0" smtClean="0">
                <a:solidFill>
                  <a:schemeClr val="tx1"/>
                </a:solidFill>
              </a:rPr>
              <a:t>لتمارين الرياضية</a:t>
            </a:r>
            <a:endParaRPr lang="ar-IQ" sz="2000" b="1" dirty="0">
              <a:solidFill>
                <a:schemeClr val="tx1"/>
              </a:solidFill>
            </a:endParaRPr>
          </a:p>
        </p:txBody>
      </p:sp>
      <p:sp>
        <p:nvSpPr>
          <p:cNvPr id="6" name="Explosion 1 5"/>
          <p:cNvSpPr/>
          <p:nvPr/>
        </p:nvSpPr>
        <p:spPr>
          <a:xfrm>
            <a:off x="4495800" y="1371600"/>
            <a:ext cx="3581400" cy="2133600"/>
          </a:xfrm>
          <a:prstGeom prst="irregularSeal1">
            <a:avLst/>
          </a:prstGeom>
          <a:noFill/>
          <a:ln>
            <a:solidFill>
              <a:srgbClr val="B61A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tx1"/>
                </a:solidFill>
              </a:rPr>
              <a:t>الغذاء</a:t>
            </a:r>
            <a:endParaRPr lang="ar-IQ" sz="2400" b="1" dirty="0">
              <a:solidFill>
                <a:schemeClr val="tx1"/>
              </a:solidFill>
            </a:endParaRPr>
          </a:p>
        </p:txBody>
      </p:sp>
      <p:sp>
        <p:nvSpPr>
          <p:cNvPr id="7" name="Explosion 1 6"/>
          <p:cNvSpPr/>
          <p:nvPr/>
        </p:nvSpPr>
        <p:spPr>
          <a:xfrm>
            <a:off x="4876800" y="3733800"/>
            <a:ext cx="3657600" cy="2438400"/>
          </a:xfrm>
          <a:prstGeom prst="irregularSeal1">
            <a:avLst/>
          </a:prstGeom>
          <a:noFill/>
          <a:ln>
            <a:solidFill>
              <a:srgbClr val="B61A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tx1"/>
                </a:solidFill>
              </a:rPr>
              <a:t>التحكم بالمزاج</a:t>
            </a:r>
            <a:endParaRPr lang="ar-IQ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8991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481138"/>
          <a:ext cx="9144000" cy="5224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4E810B"/>
                </a:solidFill>
              </a:rPr>
              <a:t>الاعشاب الغنية بمادة </a:t>
            </a:r>
            <a:r>
              <a:rPr lang="ar-IQ" dirty="0" smtClean="0">
                <a:solidFill>
                  <a:srgbClr val="4E810B"/>
                </a:solidFill>
              </a:rPr>
              <a:t>الاستروجين</a:t>
            </a:r>
            <a:endParaRPr lang="ar-IQ" dirty="0">
              <a:solidFill>
                <a:srgbClr val="4E810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52400"/>
          <a:ext cx="88392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ank You PNG, Vector, PSD, and Clipart With Transparent Background for  Free Download | Pngtre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81534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dirty="0" smtClean="0"/>
              <a:t>يعرف بأنه علاج للأعراض التي تظهر على المرأة بعد سنّ انقطاع الطمث.</a:t>
            </a:r>
          </a:p>
          <a:p>
            <a:r>
              <a:rPr lang="ar-IQ" dirty="0" smtClean="0"/>
              <a:t>اذ تستخدم البدائل الهرمونية التي تحتوي على هرمونات أنثوية مثل الأستروجين والبروجيسترون، لتعوّض الهرمونات التي يصنعها الجسم بعد سنّ انقطاع الطمث</a:t>
            </a:r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B61AAF"/>
                </a:solidFill>
              </a:rPr>
              <a:t>العلاج الهرموني</a:t>
            </a:r>
            <a:endParaRPr lang="ar-IQ" dirty="0">
              <a:solidFill>
                <a:srgbClr val="B61AAF"/>
              </a:solidFill>
            </a:endParaRPr>
          </a:p>
        </p:txBody>
      </p:sp>
      <p:pic>
        <p:nvPicPr>
          <p:cNvPr id="3074" name="Picture 2" descr="C:\Users\HP\Desktop\download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4419600"/>
            <a:ext cx="302895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يحدد انقطاع الطمث انتهاء دورات الحيض. </a:t>
            </a:r>
          </a:p>
          <a:p>
            <a:r>
              <a:rPr lang="ar-IQ" dirty="0" smtClean="0"/>
              <a:t>ويتم التشخيص بذلك بعد مرور 12 شهرًا من دون دورة شهرية. </a:t>
            </a:r>
          </a:p>
          <a:p>
            <a:r>
              <a:rPr lang="ar-IQ" dirty="0" smtClean="0"/>
              <a:t>يمكن حدوث انقطاع الطمث في عمر 45 _60 عامًا، إلا أن متوسط العمر هو 51 عامًا </a:t>
            </a:r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CC0099"/>
                </a:solidFill>
              </a:rPr>
              <a:t>انقطاع الطمث</a:t>
            </a:r>
            <a:endParaRPr lang="ar-IQ" dirty="0">
              <a:solidFill>
                <a:srgbClr val="CC0099"/>
              </a:solidFill>
            </a:endParaRPr>
          </a:p>
        </p:txBody>
      </p:sp>
      <p:pic>
        <p:nvPicPr>
          <p:cNvPr id="2050" name="Picture 2" descr="C:\Users\HP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4953000"/>
            <a:ext cx="2628900" cy="1743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228600"/>
          <a:ext cx="87630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يعرف سن الامل المبكر بانة انقطاع الطمث قبل سن الاربعين وهو العمر الغير معتاد لانقطاع الطمث.</a:t>
            </a:r>
          </a:p>
          <a:p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سن الامل المبكر</a:t>
            </a:r>
            <a:endParaRPr lang="ar-IQ" dirty="0"/>
          </a:p>
        </p:txBody>
      </p:sp>
      <p:pic>
        <p:nvPicPr>
          <p:cNvPr id="1026" name="Picture 2" descr="C:\Users\HP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3200400"/>
            <a:ext cx="3810000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152400"/>
          <a:ext cx="8991600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dirty="0" smtClean="0"/>
              <a:t>جفاف المهبل</a:t>
            </a:r>
          </a:p>
          <a:p>
            <a:r>
              <a:rPr lang="ar-IQ" dirty="0" smtClean="0"/>
              <a:t>هَبَّات الحرارة</a:t>
            </a:r>
          </a:p>
          <a:p>
            <a:r>
              <a:rPr lang="ar-IQ" dirty="0" smtClean="0"/>
              <a:t>القشعريرة</a:t>
            </a:r>
          </a:p>
          <a:p>
            <a:r>
              <a:rPr lang="ar-IQ" dirty="0" smtClean="0"/>
              <a:t>التعرُّق الليلي</a:t>
            </a:r>
          </a:p>
          <a:p>
            <a:r>
              <a:rPr lang="ar-IQ" dirty="0" smtClean="0"/>
              <a:t>هشاشة العظام</a:t>
            </a:r>
          </a:p>
          <a:p>
            <a:r>
              <a:rPr lang="ar-IQ" dirty="0" smtClean="0"/>
              <a:t>مشكلات النوم</a:t>
            </a:r>
          </a:p>
          <a:p>
            <a:r>
              <a:rPr lang="ar-IQ" dirty="0" smtClean="0"/>
              <a:t>تغيرات الحالة المزاجية</a:t>
            </a:r>
          </a:p>
          <a:p>
            <a:r>
              <a:rPr lang="ar-IQ" dirty="0" smtClean="0"/>
              <a:t>زيادة الوزن وبطء عملية الأيض</a:t>
            </a:r>
          </a:p>
          <a:p>
            <a:r>
              <a:rPr lang="ar-IQ" dirty="0" smtClean="0"/>
              <a:t>تساقط الشعر وجفاف الجلد</a:t>
            </a:r>
          </a:p>
          <a:p>
            <a:r>
              <a:rPr lang="ar-IQ" dirty="0" smtClean="0"/>
              <a:t>امراض القلب والاوعية الدموية</a:t>
            </a:r>
          </a:p>
          <a:p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CC0099"/>
                </a:solidFill>
              </a:rPr>
              <a:t>اعراض انقاع الطمث</a:t>
            </a:r>
            <a:endParaRPr lang="ar-IQ" dirty="0">
              <a:solidFill>
                <a:srgbClr val="CC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 descr="C:\Users\HP\Desktop\أهم-أعراض-سن-اليأس-الجسدية-1-600x6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العلاج بالهرمونات البديلة يشير الى استخدام هرمونات حيوية متطابقة و تطابق الهرمونات التى ينتجها جسم المرأة . غالبا مايتم استعمال هرموني الأستروجين مع البروجيسترون .</a:t>
            </a:r>
            <a:br>
              <a:rPr lang="ar-IQ" dirty="0" smtClean="0"/>
            </a:br>
            <a:endParaRPr lang="ar-IQ" dirty="0" smtClean="0"/>
          </a:p>
          <a:p>
            <a:r>
              <a:rPr lang="ar-IQ" dirty="0" smtClean="0"/>
              <a:t>وتوجد عل شكل حبوب ولصقات ومراهم.</a:t>
            </a:r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العلاج بالهرمونات البديلة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1338</TotalTime>
  <Words>488</Words>
  <Application>Microsoft Office PowerPoint</Application>
  <PresentationFormat>On-screen Show (4:3)</PresentationFormat>
  <Paragraphs>94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العلاج الهرموني لمرحلة سن الامل والبدائل</vt:lpstr>
      <vt:lpstr>العلاج الهرموني</vt:lpstr>
      <vt:lpstr>انقطاع الطمث</vt:lpstr>
      <vt:lpstr>Slide 4</vt:lpstr>
      <vt:lpstr>سن الامل المبكر</vt:lpstr>
      <vt:lpstr>Slide 6</vt:lpstr>
      <vt:lpstr>اعراض انقاع الطمث</vt:lpstr>
      <vt:lpstr>Slide 8</vt:lpstr>
      <vt:lpstr>العلاج بالهرمونات البديلة</vt:lpstr>
      <vt:lpstr>Slide 10</vt:lpstr>
      <vt:lpstr>الاعراض الجانبية للعلاج</vt:lpstr>
      <vt:lpstr>موانع استعمال العلاج الهرموني</vt:lpstr>
      <vt:lpstr>نصانح لمرحلة سن الامل</vt:lpstr>
      <vt:lpstr>Slide 14</vt:lpstr>
      <vt:lpstr>الاعشاب الغنية بمادة الاستروجين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DR.Ahmed Saker 2O14</cp:lastModifiedBy>
  <cp:revision>124</cp:revision>
  <dcterms:created xsi:type="dcterms:W3CDTF">2006-08-16T00:00:00Z</dcterms:created>
  <dcterms:modified xsi:type="dcterms:W3CDTF">2024-11-09T06:20:28Z</dcterms:modified>
</cp:coreProperties>
</file>