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81" r:id="rId2"/>
    <p:sldId id="256" r:id="rId3"/>
    <p:sldId id="271" r:id="rId4"/>
    <p:sldId id="273" r:id="rId5"/>
    <p:sldId id="258" r:id="rId6"/>
    <p:sldId id="274" r:id="rId7"/>
    <p:sldId id="259" r:id="rId8"/>
    <p:sldId id="260" r:id="rId9"/>
    <p:sldId id="269" r:id="rId10"/>
    <p:sldId id="261" r:id="rId11"/>
    <p:sldId id="280" r:id="rId12"/>
    <p:sldId id="275" r:id="rId13"/>
    <p:sldId id="262" r:id="rId14"/>
    <p:sldId id="263" r:id="rId15"/>
    <p:sldId id="276" r:id="rId16"/>
    <p:sldId id="264" r:id="rId17"/>
    <p:sldId id="265" r:id="rId18"/>
    <p:sldId id="279" r:id="rId19"/>
    <p:sldId id="277" r:id="rId20"/>
    <p:sldId id="272" r:id="rId21"/>
    <p:sldId id="282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702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2/13/2025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2/13/2025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3001962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effectLst/>
              </a:rPr>
              <a:t>Optimization Techniques for engineers: Maximizing Efficiency through Mathematics.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4343400"/>
            <a:ext cx="7498080" cy="1905000"/>
          </a:xfrm>
        </p:spPr>
        <p:txBody>
          <a:bodyPr/>
          <a:lstStyle/>
          <a:p>
            <a:pPr marL="82296" indent="0">
              <a:buNone/>
            </a:pPr>
            <a:r>
              <a:rPr lang="en-US" dirty="0" smtClean="0"/>
              <a:t>By: Dr. Zinah Abbas Abed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1107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APPROXIMATTION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Content Placeholder 3" descr="appd5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1" y="914400"/>
            <a:ext cx="7248962" cy="5029200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  Finding the approximate value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Content Placeholder 3" descr="APPROX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5800" y="914400"/>
            <a:ext cx="7162800" cy="4876800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APPROX2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5800" y="0"/>
            <a:ext cx="8125428" cy="5943600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TANGENTS AND NORMALS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Content Placeholder 3" descr="appd6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3000" y="1066801"/>
            <a:ext cx="7620000" cy="5038912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TANGENTS AND NORMALS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Content Placeholder 3" descr="appd7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5800" y="1066800"/>
            <a:ext cx="7772400" cy="5105400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TANG NOR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1631" y="304801"/>
            <a:ext cx="8375169" cy="5486400"/>
          </a:xfr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MAXIMA AND MINIMA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Content Placeholder 3" descr="appd8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6676" y="533400"/>
            <a:ext cx="8667324" cy="5410200"/>
          </a:xfr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    </a:t>
            </a:r>
            <a:r>
              <a:rPr lang="en-US" dirty="0" smtClean="0">
                <a:solidFill>
                  <a:srgbClr val="FF0000"/>
                </a:solidFill>
              </a:rPr>
              <a:t>MAXIMA AND MINIMA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Content Placeholder 3" descr="appd9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05752" y="838200"/>
            <a:ext cx="7404848" cy="5181600"/>
          </a:xfr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SECOND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DERIVATIVE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TEST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Content Placeholder 3" descr="appd11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1851" y="838200"/>
            <a:ext cx="8519749" cy="5020765"/>
          </a:xfr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ECOND DER TEST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601" y="0"/>
            <a:ext cx="8305800" cy="594360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685800"/>
            <a:ext cx="7498080" cy="48006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3900" dirty="0" smtClean="0"/>
              <a:t>CONTENT</a:t>
            </a:r>
          </a:p>
          <a:p>
            <a:r>
              <a:rPr lang="en-US" dirty="0" smtClean="0"/>
              <a:t> INTRODUCTION</a:t>
            </a:r>
          </a:p>
          <a:p>
            <a:r>
              <a:rPr lang="en-US" dirty="0" smtClean="0"/>
              <a:t>EXAMPLES</a:t>
            </a:r>
          </a:p>
          <a:p>
            <a:r>
              <a:rPr lang="en-US" dirty="0" smtClean="0"/>
              <a:t>INCREASING /DECREASING FUNCTIONS</a:t>
            </a:r>
          </a:p>
          <a:p>
            <a:r>
              <a:rPr lang="en-US" dirty="0" smtClean="0"/>
              <a:t>FIRST DERIVATIVE TEST </a:t>
            </a:r>
          </a:p>
          <a:p>
            <a:r>
              <a:rPr lang="en-US" dirty="0" smtClean="0"/>
              <a:t>SECOND DERIVATIVE TEST</a:t>
            </a:r>
          </a:p>
          <a:p>
            <a:r>
              <a:rPr lang="en-US" dirty="0" smtClean="0"/>
              <a:t>APPROXIMATTION</a:t>
            </a:r>
          </a:p>
          <a:p>
            <a:r>
              <a:rPr lang="en-US" dirty="0" smtClean="0"/>
              <a:t>TANGENTS AND NORMALS</a:t>
            </a:r>
          </a:p>
          <a:p>
            <a:r>
              <a:rPr lang="en-US" dirty="0" smtClean="0"/>
              <a:t>MAXIMA AND MINIMA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 IMPORTANT FACTS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169091"/>
          </a:xfrm>
        </p:spPr>
        <p:txBody>
          <a:bodyPr>
            <a:normAutofit fontScale="32500" lnSpcReduction="20000"/>
          </a:bodyPr>
          <a:lstStyle/>
          <a:p>
            <a:r>
              <a:rPr lang="en-US" sz="5800" b="1" dirty="0" smtClean="0">
                <a:latin typeface="Arial" pitchFamily="34" charset="0"/>
                <a:cs typeface="Arial" pitchFamily="34" charset="0"/>
              </a:rPr>
              <a:t>Absolute Minimum Value:</a:t>
            </a:r>
            <a:r>
              <a:rPr lang="en-US" sz="5800" dirty="0" smtClean="0">
                <a:latin typeface="Arial" pitchFamily="34" charset="0"/>
                <a:cs typeface="Arial" pitchFamily="34" charset="0"/>
              </a:rPr>
              <a:t> Let f(x) be a function defined in its domain say Z ⊂ R. Then, f(x) is said to have the minimum value at a point a ∈ Z, if f(x) ≥ f(a), ∀ x ∈ Z.</a:t>
            </a:r>
          </a:p>
          <a:p>
            <a:pPr>
              <a:buNone/>
            </a:pPr>
            <a:endParaRPr lang="en-US" sz="5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5800" b="1" dirty="0" smtClean="0">
                <a:latin typeface="Arial" pitchFamily="34" charset="0"/>
                <a:cs typeface="Arial" pitchFamily="34" charset="0"/>
              </a:rPr>
              <a:t>Absolute Maximum Value:</a:t>
            </a:r>
            <a:r>
              <a:rPr lang="en-US" sz="5800" dirty="0" smtClean="0">
                <a:latin typeface="Arial" pitchFamily="34" charset="0"/>
                <a:cs typeface="Arial" pitchFamily="34" charset="0"/>
              </a:rPr>
              <a:t> Let f(x) be a function defined in its domain say Z ⊂ R. Then, f(x) is said to have the maximum value at a point a ∈ Z, if f(x) ≤ f(a), ∀ x ∈ Z.</a:t>
            </a:r>
          </a:p>
          <a:p>
            <a:r>
              <a:rPr lang="en-US" sz="5800" dirty="0" smtClean="0">
                <a:latin typeface="Arial" pitchFamily="34" charset="0"/>
                <a:cs typeface="Arial" pitchFamily="34" charset="0"/>
              </a:rPr>
              <a:t>Every continuous function on a closed interval has a maximum and a minimum value.</a:t>
            </a:r>
          </a:p>
          <a:p>
            <a:pPr>
              <a:buNone/>
            </a:pPr>
            <a:endParaRPr lang="en-US" sz="5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5800" dirty="0" smtClean="0">
                <a:latin typeface="Arial" pitchFamily="34" charset="0"/>
                <a:cs typeface="Arial" pitchFamily="34" charset="0"/>
              </a:rPr>
              <a:t>Every continuous function defined in a closed interval has a maximum or a minimum value which lies either at the end points or at the solution of f'(x) = 0 or at the point, where the function is not differentiable.</a:t>
            </a:r>
          </a:p>
          <a:p>
            <a:pPr>
              <a:buNone/>
            </a:pPr>
            <a:endParaRPr lang="en-US" sz="5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5800" dirty="0" smtClean="0">
                <a:solidFill>
                  <a:srgbClr val="222222"/>
                </a:solidFill>
                <a:latin typeface="Arial" pitchFamily="34" charset="0"/>
                <a:cs typeface="Arial" pitchFamily="34" charset="0"/>
              </a:rPr>
              <a:t>Let f be a continuous function on an interval I = [a, b]. Then, f has the absolute maximum value and/attains it at least once in I. Also, f has the absolute minimum value and attains it at least once in I.</a:t>
            </a:r>
            <a:endParaRPr lang="en-US" sz="58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2362200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Thank you 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779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APPLICATIONS OF DERIVATIVES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Content Placeholder 3" descr="appd 1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800" y="1066800"/>
            <a:ext cx="8534400" cy="480060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AAPD DEMO1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9966" y="0"/>
            <a:ext cx="8459234" cy="586740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EXAMPLES 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Content Placeholder 3" descr="appd2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3400" y="838200"/>
            <a:ext cx="7848600" cy="5151846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MARGINAL COST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3400" y="0"/>
            <a:ext cx="8153400" cy="5778624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      </a:t>
            </a:r>
            <a:r>
              <a:rPr lang="en-US" sz="3100" dirty="0" smtClean="0">
                <a:solidFill>
                  <a:srgbClr val="FF0000"/>
                </a:solidFill>
              </a:rPr>
              <a:t>INCREASING /DECREASING FUNCTIONS</a:t>
            </a:r>
            <a:endParaRPr lang="en-US" sz="3100" dirty="0">
              <a:solidFill>
                <a:srgbClr val="FF0000"/>
              </a:solidFill>
            </a:endParaRPr>
          </a:p>
        </p:txBody>
      </p:sp>
      <p:pic>
        <p:nvPicPr>
          <p:cNvPr id="4" name="Content Placeholder 3" descr="appd3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9932" y="609600"/>
            <a:ext cx="7809589" cy="5486400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INCREASING /DECREASING FUNCTIONS</a:t>
            </a:r>
            <a:endParaRPr lang="en-US" sz="3600" dirty="0">
              <a:solidFill>
                <a:srgbClr val="FF0000"/>
              </a:solidFill>
            </a:endParaRPr>
          </a:p>
        </p:txBody>
      </p:sp>
      <p:pic>
        <p:nvPicPr>
          <p:cNvPr id="4" name="Content Placeholder 3" descr="appd4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9199" y="1066800"/>
            <a:ext cx="6934201" cy="5036420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   FIRST DERIVATIVE TEST 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Content Placeholder 3" descr="appd10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6840" y="838201"/>
            <a:ext cx="8307160" cy="5181600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38</TotalTime>
  <Words>86</Words>
  <Application>Microsoft Office PowerPoint</Application>
  <PresentationFormat>On-screen Show (4:3)</PresentationFormat>
  <Paragraphs>35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Solstice</vt:lpstr>
      <vt:lpstr>Optimization Techniques for engineers: Maximizing Efficiency through Mathematics.  </vt:lpstr>
      <vt:lpstr>PowerPoint Presentation</vt:lpstr>
      <vt:lpstr>APPLICATIONS OF DERIVATIVES</vt:lpstr>
      <vt:lpstr>PowerPoint Presentation</vt:lpstr>
      <vt:lpstr>EXAMPLES </vt:lpstr>
      <vt:lpstr>PowerPoint Presentation</vt:lpstr>
      <vt:lpstr>      INCREASING /DECREASING FUNCTIONS</vt:lpstr>
      <vt:lpstr>INCREASING /DECREASING FUNCTIONS</vt:lpstr>
      <vt:lpstr>   FIRST DERIVATIVE TEST </vt:lpstr>
      <vt:lpstr>APPROXIMATTION</vt:lpstr>
      <vt:lpstr>  Finding the approximate value</vt:lpstr>
      <vt:lpstr>PowerPoint Presentation</vt:lpstr>
      <vt:lpstr>TANGENTS AND NORMALS</vt:lpstr>
      <vt:lpstr>TANGENTS AND NORMALS</vt:lpstr>
      <vt:lpstr>PowerPoint Presentation</vt:lpstr>
      <vt:lpstr>MAXIMA AND MINIMA</vt:lpstr>
      <vt:lpstr>     MAXIMA AND MINIMA</vt:lpstr>
      <vt:lpstr>SECOND DERIVATIVE TEST</vt:lpstr>
      <vt:lpstr>PowerPoint Presentation</vt:lpstr>
      <vt:lpstr> IMPORTANT FACTS</vt:lpstr>
      <vt:lpstr>Thank you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CHAPTER-6   APPLICATIONS OF DERIVATIVES</dc:title>
  <dc:creator>D P Singh</dc:creator>
  <cp:lastModifiedBy>Zena</cp:lastModifiedBy>
  <cp:revision>17</cp:revision>
  <dcterms:created xsi:type="dcterms:W3CDTF">2006-08-16T00:00:00Z</dcterms:created>
  <dcterms:modified xsi:type="dcterms:W3CDTF">2025-02-13T19:07:16Z</dcterms:modified>
</cp:coreProperties>
</file>