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1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195A8-B9CE-452F-810E-ED7E415258C5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85BE2-481E-484C-87C9-FD890684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96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66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8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20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4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98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6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8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5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2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7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38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29D9328-11AA-476D-86A4-8C64C7769AC7}" type="datetimeFigureOut">
              <a:rPr lang="en-US" smtClean="0"/>
              <a:t>25/01/24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9DBD1CB-64ED-4718-96C5-CFC3C44180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53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rgbClr val="92D05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0" y="178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kumimoji="0" lang="ar-S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67235" y="206524"/>
            <a:ext cx="12084424" cy="6455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3431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2343150" algn="r"/>
              </a:tabLst>
            </a:pPr>
            <a:r>
              <a:rPr kumimoji="0" lang="ar-IQ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برعاية</a:t>
            </a:r>
            <a:r>
              <a:rPr kumimoji="0" lang="ar-IQ" altLang="en-US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IQ" altLang="en-US" sz="2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الأستاذ الدكتور ودود طاهر محمد المحترم</a:t>
            </a:r>
          </a:p>
          <a:p>
            <a:pPr lvl="0" algn="ct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IQ" altLang="en-US" sz="2800" b="1" dirty="0">
                <a:latin typeface="+mj-lt"/>
                <a:ea typeface="Calibri" panose="020F0502020204030204" pitchFamily="34" charset="0"/>
              </a:rPr>
              <a:t>عميد كلية الهندسة الخوارزمي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2343150" algn="r"/>
              </a:tabLst>
            </a:pPr>
            <a:r>
              <a:rPr lang="ar-IQ" altLang="en-US" sz="2800" b="1" dirty="0">
                <a:latin typeface="+mj-lt"/>
                <a:cs typeface="Arial" panose="020B0604020202020204" pitchFamily="34" charset="0"/>
              </a:rPr>
              <a:t>يقيم </a:t>
            </a:r>
            <a:r>
              <a:rPr lang="ar-IQ" altLang="en-US" sz="2800" b="1" dirty="0" smtClean="0">
                <a:latin typeface="+mj-lt"/>
                <a:cs typeface="Arial" panose="020B0604020202020204" pitchFamily="34" charset="0"/>
              </a:rPr>
              <a:t>قسمي </a:t>
            </a:r>
            <a:r>
              <a:rPr lang="ar-IQ" altLang="en-US" sz="2800" b="1" dirty="0">
                <a:latin typeface="+mj-lt"/>
                <a:cs typeface="Arial" panose="020B0604020202020204" pitchFamily="34" charset="0"/>
              </a:rPr>
              <a:t>الهندسة الكيميائية </a:t>
            </a:r>
            <a:r>
              <a:rPr lang="ar-IQ" altLang="en-US" sz="2800" b="1" dirty="0" smtClean="0">
                <a:latin typeface="+mj-lt"/>
                <a:cs typeface="Arial" panose="020B0604020202020204" pitchFamily="34" charset="0"/>
              </a:rPr>
              <a:t>الاحيائية والطب الحياتي </a:t>
            </a:r>
            <a:r>
              <a:rPr lang="ar-IQ" altLang="en-US" sz="2800" b="1" dirty="0">
                <a:latin typeface="+mj-lt"/>
                <a:cs typeface="Arial" panose="020B0604020202020204" pitchFamily="34" charset="0"/>
              </a:rPr>
              <a:t>/ كلية الهندسة الخوارزمي/ جامعة </a:t>
            </a:r>
            <a:r>
              <a:rPr lang="ar-IQ" altLang="en-US" sz="2800" b="1" dirty="0" smtClean="0">
                <a:latin typeface="+mj-lt"/>
                <a:cs typeface="Arial" panose="020B0604020202020204" pitchFamily="34" charset="0"/>
              </a:rPr>
              <a:t>بغداد</a:t>
            </a:r>
            <a:endParaRPr lang="ar-IQ" altLang="en-US" sz="28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343150" algn="r"/>
              </a:tabLst>
            </a:pPr>
            <a:r>
              <a:rPr lang="ar-IQ" altLang="en-US" sz="2800" b="1" dirty="0">
                <a:latin typeface="+mj-lt"/>
                <a:cs typeface="Arial" panose="020B0604020202020204" pitchFamily="34" charset="0"/>
              </a:rPr>
              <a:t>ورشة عمل الكترونية </a:t>
            </a:r>
            <a:r>
              <a:rPr kumimoji="0" lang="ar-IQ" altLang="en-US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بعنوان</a:t>
            </a:r>
            <a:r>
              <a:rPr kumimoji="0" lang="ar-IQ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ar-IQ" sz="2800" b="1" dirty="0">
              <a:latin typeface="+mj-lt"/>
              <a:cs typeface="Akhbar MT" pitchFamily="2" charset="-78"/>
            </a:endParaRPr>
          </a:p>
          <a:p>
            <a:pPr lvl="0" algn="ctr" rt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Uighur" panose="02000000000000000000" pitchFamily="2" charset="-78"/>
                <a:cs typeface="Microsoft Uighur" panose="02000000000000000000" pitchFamily="2" charset="-78"/>
              </a:rPr>
              <a:t> </a:t>
            </a:r>
            <a:r>
              <a:rPr lang="en-US" sz="4800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Uighur" panose="02000000000000000000" pitchFamily="2" charset="-78"/>
                <a:cs typeface="Microsoft Uighur" panose="02000000000000000000" pitchFamily="2" charset="-78"/>
              </a:rPr>
              <a:t>"</a:t>
            </a:r>
            <a:r>
              <a:rPr lang="ar-IQ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Uighur" panose="02000000000000000000" pitchFamily="2" charset="-78"/>
                <a:cs typeface="Microsoft Uighur" panose="02000000000000000000" pitchFamily="2" charset="-78"/>
              </a:rPr>
              <a:t>فن المقابلات الشخصية كتابة السيرة الذاتية</a:t>
            </a:r>
            <a:r>
              <a:rPr lang="en-US" sz="4000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Uighur" panose="02000000000000000000" pitchFamily="2" charset="-78"/>
                <a:cs typeface="Microsoft Uighur" panose="02000000000000000000" pitchFamily="2" charset="-78"/>
              </a:rPr>
              <a:t>"</a:t>
            </a:r>
            <a:endParaRPr lang="ar-IQ" sz="4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Uighur" panose="02000000000000000000" pitchFamily="2" charset="-78"/>
              <a:cs typeface="Microsoft Uighur" panose="02000000000000000000" pitchFamily="2" charset="-78"/>
            </a:endParaRPr>
          </a:p>
          <a:p>
            <a:pPr lvl="0" algn="ctr" rt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en-US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Uighur" panose="02000000000000000000" pitchFamily="2" charset="-78"/>
              <a:cs typeface="Microsoft Uighur" panose="02000000000000000000" pitchFamily="2" charset="-78"/>
            </a:endParaRPr>
          </a:p>
          <a:p>
            <a:pPr algn="ct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kumimoji="0" lang="ar-IQ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pPr algn="ctr" rtl="1">
              <a:spcBef>
                <a:spcPts val="600"/>
              </a:spcBef>
              <a:spcAft>
                <a:spcPts val="600"/>
              </a:spcAft>
            </a:pPr>
            <a:endParaRPr kumimoji="0" lang="en-GB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pPr algn="ctr" rtl="1">
              <a:spcBef>
                <a:spcPts val="600"/>
              </a:spcBef>
              <a:spcAft>
                <a:spcPts val="600"/>
              </a:spcAft>
            </a:pPr>
            <a:endParaRPr kumimoji="0" lang="ar-IQ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pPr algn="ctr" rtl="1">
              <a:spcBef>
                <a:spcPts val="600"/>
              </a:spcBef>
              <a:spcAft>
                <a:spcPts val="600"/>
              </a:spcAft>
            </a:pPr>
            <a:endParaRPr kumimoji="0" lang="ar-IQ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43150" algn="r"/>
              </a:tabLst>
            </a:pPr>
            <a:endParaRPr lang="ar-IQ" altLang="en-US" sz="1200" b="1" dirty="0"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092" y="328751"/>
            <a:ext cx="1633555" cy="1627257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18" y="328752"/>
            <a:ext cx="1569244" cy="155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9B5EAB-7847-4681-B357-62475EC3CB7E}"/>
              </a:ext>
            </a:extLst>
          </p:cNvPr>
          <p:cNvSpPr txBox="1"/>
          <p:nvPr/>
        </p:nvSpPr>
        <p:spPr>
          <a:xfrm>
            <a:off x="67235" y="6179546"/>
            <a:ext cx="11976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IQ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وذلك يوم </a:t>
            </a:r>
            <a:r>
              <a:rPr lang="ar-IQ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الجمعة </a:t>
            </a:r>
            <a:r>
              <a:rPr lang="ar-IQ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الموافق </a:t>
            </a:r>
            <a:r>
              <a:rPr lang="ar-IQ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31 </a:t>
            </a:r>
            <a:r>
              <a:rPr lang="ar-IQ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/ </a:t>
            </a:r>
            <a:r>
              <a:rPr lang="ar-IQ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1  </a:t>
            </a:r>
            <a:r>
              <a:rPr lang="ar-IQ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الساعة </a:t>
            </a:r>
            <a:r>
              <a:rPr lang="ar-IQ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السادسة </a:t>
            </a:r>
            <a:r>
              <a:rPr lang="ar-IQ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مساءا  وعلى الرابط المدون </a:t>
            </a:r>
            <a:r>
              <a:rPr lang="ar-IQ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ادناه  </a:t>
            </a:r>
            <a:r>
              <a:rPr lang="en-GB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https</a:t>
            </a:r>
            <a:r>
              <a:rPr lang="en-GB" sz="20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://</a:t>
            </a:r>
            <a:r>
              <a:rPr lang="en-GB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meet.google.com/jkx-anht-gmh</a:t>
            </a:r>
            <a:endParaRPr lang="en-GB" sz="20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053C77-CF64-4BDC-9737-52A66A8A7F88}"/>
              </a:ext>
            </a:extLst>
          </p:cNvPr>
          <p:cNvSpPr txBox="1"/>
          <p:nvPr/>
        </p:nvSpPr>
        <p:spPr>
          <a:xfrm>
            <a:off x="2093590" y="4372449"/>
            <a:ext cx="8031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IQ" sz="2800" b="1" dirty="0" smtClean="0"/>
              <a:t>يلقيها</a:t>
            </a:r>
          </a:p>
          <a:p>
            <a:pPr algn="ctr" rtl="1"/>
            <a:r>
              <a:rPr lang="ar-IQ" sz="2800" b="1" dirty="0" smtClean="0"/>
              <a:t>أ.د. علاء كريم </a:t>
            </a:r>
            <a:r>
              <a:rPr lang="ar-IQ" sz="2800" b="1" dirty="0" smtClean="0"/>
              <a:t>محمد</a:t>
            </a:r>
          </a:p>
          <a:p>
            <a:pPr algn="ctr" rtl="1"/>
            <a:r>
              <a:rPr lang="ar-IQ" sz="2800" b="1" smtClean="0"/>
              <a:t>م</a:t>
            </a:r>
            <a:r>
              <a:rPr lang="ar-IQ" sz="2800" b="1" dirty="0" smtClean="0"/>
              <a:t>. نور محسن جبار                               م.م. أنوار لؤي خليل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918665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</TotalTime>
  <Words>73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Akhbar MT</vt:lpstr>
      <vt:lpstr>Arial</vt:lpstr>
      <vt:lpstr>Calibri</vt:lpstr>
      <vt:lpstr>Microsoft Uighur</vt:lpstr>
      <vt:lpstr>Times New Roman</vt:lpstr>
      <vt:lpstr>Tw Cen MT</vt:lpstr>
      <vt:lpstr>Tw Cen MT Condensed</vt:lpstr>
      <vt:lpstr>Wingdings 3</vt:lpstr>
      <vt:lpstr>Integral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Israa</cp:lastModifiedBy>
  <cp:revision>138</cp:revision>
  <dcterms:created xsi:type="dcterms:W3CDTF">2021-03-08T12:15:39Z</dcterms:created>
  <dcterms:modified xsi:type="dcterms:W3CDTF">2025-01-24T18:27:38Z</dcterms:modified>
</cp:coreProperties>
</file>