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7" d="100"/>
          <a:sy n="67" d="100"/>
        </p:scale>
        <p:origin x="-102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EE430-29B2-4638-88C7-50DDD3062EF8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12FE6-C578-4E7E-8686-62D4602CD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469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اختلاف الكروموسومات بين الإنسان والكائنات الأخرى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30470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نتطرق في هذا العرض إلى دراسة الكروموسومات والاختلافات الهامة بينها في الإنسان والكائنات الأخرى.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87308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928" y="5310188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67444" y="5285661"/>
            <a:ext cx="260651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Yousif Alaamery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10513" y="3023354"/>
            <a:ext cx="782609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نبذة عامة عن الكروموسومات وأهميتها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27636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تُعد الكروموسومات هياكل متخصصة داخل نواة الخلية، وتحمل المادة الوراثية (DNA) المسؤولة عن نقل الصفات الوراثية من جيل لآخر.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599521" y="427636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تُحدد الكروموسومات خصائص الكائن الحي، مثل لون العينين ولون الشعر، وحتى عرضة الفرد للأمراض.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9624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مقارنة عدد الكروموسومات بين الإنسان والكائنات الأخرى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4742140" y="3267313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kern="0" spc="-17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46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5128617" y="42991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الإنسان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267313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kern="0" spc="-17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8</a:t>
            </a:r>
            <a:endParaRPr lang="en-US" sz="5850" dirty="0"/>
          </a:p>
        </p:txBody>
      </p:sp>
      <p:sp>
        <p:nvSpPr>
          <p:cNvPr id="7" name="Text 4"/>
          <p:cNvSpPr/>
          <p:nvPr/>
        </p:nvSpPr>
        <p:spPr>
          <a:xfrm>
            <a:off x="1180267" y="42991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ذبابة الفاكهة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4742140" y="5447228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kern="0" spc="-17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38</a:t>
            </a:r>
            <a:endParaRPr lang="en-US" sz="5850" dirty="0"/>
          </a:p>
        </p:txBody>
      </p:sp>
      <p:sp>
        <p:nvSpPr>
          <p:cNvPr id="9" name="Text 6"/>
          <p:cNvSpPr/>
          <p:nvPr/>
        </p:nvSpPr>
        <p:spPr>
          <a:xfrm>
            <a:off x="5128617" y="64790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القط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793790" y="5447228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b="1" kern="0" spc="-17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64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180267" y="64790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الكلب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27315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الفرق في توزيع الكروموسومات الجنسية (X و Y) بين الإنسان والحيوانات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3439775" y="5048964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377726" y="50489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الإنسان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171748" y="5539383"/>
            <a:ext cx="30412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أنثى (XX), ذكر (XY)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9548098" y="5048964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486049" y="50489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الطيور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280071" y="5539383"/>
            <a:ext cx="30412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أنثى (ZW), ذكر (ZZ)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2136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اندماج الكروموسوم الثاني عند الإنسان مقارنة بالحيوانات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2540" y="3179088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3405902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أظهرت الدراسات أن الكروموسوم الثاني عند الإنسان ناتج عن اندماج اثنين من الكروموسومات عند القردة.</a:t>
            </a:r>
            <a:endParaRPr lang="en-US" sz="17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2540" y="4993600"/>
            <a:ext cx="1134070" cy="181451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280190" y="5220414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هذا يشير إلى وجود علاقة وثيقة بين الإنسان والحيوانات، مع وجود بعض الاختلافات على المستوى الجيني.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3744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التنوع في عدد الكروموسومات بين الكائنات الحية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685348" y="31951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280541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النباتات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4919782" y="3920014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تتميز النباتات بتنوع هائل في عدد الكروموسومات، من 2 إلى 1000 كروموسوم.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671" y="3195161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388864" y="3429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الحيوانات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8105" y="3920014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تتميز الحيوانات بتنوع أقل في عدد الكروموسومات، من 2 إلى 100 كروموسوم.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6996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280541" y="5704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الإنسان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1948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يُعد الإنسان من الكائنات ذات العدد الثابت للكروموسومات (46).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8570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خصائص الكروموسوم Y وأهميته في تحديد الجنس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9635" y="2643426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1001375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صغير الحجم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28540" y="3927634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يُعد الكروموسوم Y أصغر من الكروموسوم X.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1403" y="2643426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053143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قليل الجينات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6280190" y="3927634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يحمل الكروموسوم Y عددًا أقل من الجينات مقارنة بالكروموسوم X.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1403" y="533388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053143" y="6127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تحديد الجنس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280190" y="6618089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يُعد الكروموسوم Y مسؤولاً عن تحديد الجنس الذكري عند الإنسان.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89190" y="4826437"/>
            <a:ext cx="117474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دور الكروموسومات في التنوع الوراثي والاختلاف بين الأنواع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87537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تلعب الكروموسومات دورًا أساسيًا في التنوع الوراثي بين الكائنات الحية، وهذا التنوع هو أساس الاختلافات الملحوظة بين الأنواع.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Office PowerPoint</Application>
  <PresentationFormat>مخصص</PresentationFormat>
  <Paragraphs>47</Paragraphs>
  <Slides>8</Slides>
  <Notes>8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Maher</cp:lastModifiedBy>
  <cp:revision>1</cp:revision>
  <dcterms:created xsi:type="dcterms:W3CDTF">2025-01-26T14:21:33Z</dcterms:created>
  <dcterms:modified xsi:type="dcterms:W3CDTF">2025-01-26T14:26:37Z</dcterms:modified>
</cp:coreProperties>
</file>