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04" y="-1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F3A33-1B8A-4FBA-9076-D62ECEDE8C0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842B8-A5AC-47E1-BCF0-4281D4CB8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استخلاص الكروموسومات في عينات الدم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من خلال تحليل الكروموسومات يمكن تحديد الأمراض الوراثية والتشخيص الدقيق للحالات المرضية المختلفة.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13473708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1947" y="3023354"/>
            <a:ext cx="68346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مفهوم استخلاص الكروموسومات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27636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استخلاص الكروموسومات هي عملية فصل الكروموسومات من خلايا الجسم وتحديدها.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427636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الكروموسومات هي هياكل تحمل المعلومات الوراثية للكائن الحي. وتتكون من الحمض النووي (DNA).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أهمية استخلاص الكروموسومات في التشخيص الطبي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839908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026837" y="3930491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4721662" y="3845481"/>
            <a:ext cx="28914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 تشخيص الأمراض الوراثية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685348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الكروموسومات تلعب دورًا هامًا في التطور الطبيعي للجسم.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3948232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101465" y="3930491"/>
            <a:ext cx="2039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86182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 تقييم حالات الإجهاض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93671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يمكن تحديد وجود مشاكل كروموسومية في الجنين.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39908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990403" y="5628680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4777859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 مراقبة صحة الأم والجنين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93790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تحديد وجود مشاكل وراثية قد تؤثر على صحة الأم والجنين.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66881" y="609600"/>
            <a:ext cx="1118758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kern="0" spc="-13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الخطوات التفصيلية لاستخلاص الكروموسومات من الدم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4" name="Shape 2"/>
          <p:cNvSpPr/>
          <p:nvPr/>
        </p:nvSpPr>
        <p:spPr>
          <a:xfrm>
            <a:off x="7534096" y="2229088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48585" y="2078117"/>
            <a:ext cx="13335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8534519" y="196738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جمع عينات الدم من المريض.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320373" y="3337560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9" name="Shape 7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215604" y="3186589"/>
            <a:ext cx="199311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75930" y="3075861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زراعة الخلايا في وسط ثقافي مناسب.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534096" y="4335185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13" name="Shape 11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12866" y="4184213"/>
            <a:ext cx="20466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8534519" y="407348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إيقاف دورة الخلية في مرحلة الانقسام.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6320373" y="5332809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07746" y="5181838"/>
            <a:ext cx="21490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775930" y="507111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تلوين الكروموسومات باستخدام صبغات خاصة.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7534096" y="6330434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0C1D7"/>
          </a:solidFill>
          <a:ln/>
        </p:spPr>
      </p:sp>
      <p:sp>
        <p:nvSpPr>
          <p:cNvPr id="21" name="Shape 19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216795" y="6179463"/>
            <a:ext cx="19692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8534519" y="606873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الكروموسومات تحت المجهر وتحديد وجود أي تشوهات.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7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تحليل الكروموسومات واستخدام التقنيات الحديثة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26434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001375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التحليل الجيني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28540" y="3927634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تسلسل الحمض النووي (DNA) في الكروموسومات.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403" y="26434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53143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التحليل الكروموسومي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280190" y="3927634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عدد الكروموسومات وشكلها.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403" y="53338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53143" y="612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تكنولوجيا المصفوفات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618089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العديد من الجينات على سطح شريحة زجاجية.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23028" y="834628"/>
            <a:ext cx="115135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تطبيقات استخلاص الكروموسومات في الأمراض الوراثية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59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9172" y="2585680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860738" y="2223849"/>
            <a:ext cx="26814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متلازمة داون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60738" y="2714268"/>
            <a:ext cx="26814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وجود كروموسوم إضافي رقم 21.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50463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953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491073" y="3787378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899904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متلازمة تورنر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89364" y="4077891"/>
            <a:ext cx="33457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غياب أحد الكروموسومات الجنسية (X).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50463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4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488811" y="5151001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5092898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متلازمة كلاينفلتر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4722257" y="5441513"/>
            <a:ext cx="32058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وجود كروموسوم X إضافي لدى الذكور.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850463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942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484525" y="6514624"/>
            <a:ext cx="1832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4285893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متلازمة إكس إكس واي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3915966" y="6805136"/>
            <a:ext cx="320516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وجود كروموسوم Y إضافي لدى الذكور.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17777" y="1459825"/>
            <a:ext cx="116188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دور استخلاص الكروموسومات في تقييم حالات الإجهاض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1662886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488472" y="3048953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600837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تشوهات كروموسومية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10105" y="3339465"/>
            <a:ext cx="39259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وجود مشاكل في عدد أو شكل الكروموسومات.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907137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8" name="Shape 6"/>
          <p:cNvSpPr/>
          <p:nvPr/>
        </p:nvSpPr>
        <p:spPr>
          <a:xfrm>
            <a:off x="9489043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3432274" y="4469249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967418" y="4269343"/>
            <a:ext cx="22948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الاضطرابات الجينية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6967418" y="4759762"/>
            <a:ext cx="22948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وجود تغييرات في الجينات.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07137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13" name="Shape 11"/>
          <p:cNvSpPr/>
          <p:nvPr/>
        </p:nvSpPr>
        <p:spPr>
          <a:xfrm>
            <a:off x="731520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3427750" y="5889546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4253151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عوامل أخرى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3818573" y="6180058"/>
            <a:ext cx="32698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عدوى، أمراض مزمنة، مشاكل هرمونية.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kern="0" spc="-13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الآفاق المستقبلية لتطوير تقنيات استخلاص الكروموسومات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102249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1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0650974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تحليل DNA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2249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تطوير تقنيات متقدمة لدراسة تسلسل DNA.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2636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1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6689646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ذكاء اصطناعي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2636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تطوير خوارزميات ذكية لتحليل الكروموسومات.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8244364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1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8670369" y="64313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تشخيص مبكر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8244364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تطوير تقنيات للكشف المبكر عن الأمراض الوراثية.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311</Words>
  <Application>Microsoft Office PowerPoint</Application>
  <PresentationFormat>Custom</PresentationFormat>
  <Paragraphs>74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MASTER</cp:lastModifiedBy>
  <cp:revision>2</cp:revision>
  <dcterms:created xsi:type="dcterms:W3CDTF">2025-01-26T14:13:35Z</dcterms:created>
  <dcterms:modified xsi:type="dcterms:W3CDTF">2025-01-27T08:07:15Z</dcterms:modified>
</cp:coreProperties>
</file>