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0878-1091-FF84-0B99-45135E64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20DEB-0792-17DC-73B0-967602230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43CF-9B8C-6D87-16C0-CF4C65EF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085E-1FA0-01D5-BA21-84938C98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25DA-609A-A6A3-D7A5-0E3F6FA2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5F46-6BA1-7CFC-74C5-E9A90A50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31C53-6DEE-B248-1206-A34061119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052-30EB-E444-C5CF-587179BB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844E-1629-55DC-3632-8D1FE0F8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4BD07-2735-15F4-536A-66B9EF5C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70322-28B7-A6D7-1449-8512EFB8A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D29A4-972D-22C1-5B87-73FE9B2CD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B02EA-D3F0-1988-7914-B07320D8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EDF6C-9659-A046-64B1-31233EAF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4A4C9-7EA3-ADC4-1612-BB180B75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6B6F-D107-D59A-768B-8F120531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D147-28CF-207D-5DA8-4CE9181E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B8275-37C4-9E12-3AD9-EE19236E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ED5C-6B3D-A8B8-884B-E3C02E61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0305-35C6-4E35-DE2C-CAA3149B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5F6C-CCC2-E09D-E612-D8A1564F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B2AC-B219-6B41-F97E-66A065DD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B574-EBE3-7946-E8AF-0B999BDC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98B6-5438-3A7E-1E93-F3D91929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589-8B5A-7482-1E32-1F4FBE7C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B04F-8B38-6D92-036A-F2C330A6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D0B9-7FFD-8602-0525-88B6A1AD6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A1A4A-E687-826F-5660-533B8F60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7DF8D-EB5D-B744-FAB7-B0EDFD7D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C964-355B-511A-D086-E86A47DF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2134C-3961-E139-FE9D-1E23FF20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B7C3-BAFA-BD15-908C-6017A6CF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7D12F-D013-A478-3F2E-DC9706F6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446DB-82D4-FD04-006C-B3170A7E9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BEAC6-9961-3D2B-6916-9559FB84B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1B60A-E1BF-5508-B86F-67F647664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F34D3-7A72-C188-27DC-76D2FBD1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78506-9462-F15F-E823-6AC92EF7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49FDB-17FB-EAA4-BD85-AEA67CAE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6EE2-FF84-6042-F4D8-6313CAF1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C45D6-5ABD-EB83-93A6-CB24EF51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B30E8-5A3E-A049-DB7D-3B21AB65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9AA32-F9BA-A68A-D838-D944016F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A6A6-B336-D339-ECAE-F6A4B045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D10C0-5A74-8E6E-E415-5871A64B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EF78-3406-16F8-895B-16270F55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4BDA-9FCB-889F-E183-EC1641DE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C393-5AD3-3597-65AD-81942A5B8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C862C-6FFB-4E47-657E-FCB9A595E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8D450-BEC6-A69F-62D6-76D36B33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018B5-253A-0AFD-C4E2-C4C79562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0D8E6-6BAA-8029-D5A8-DA1A9DA1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1AB0-121D-CCB3-D2A4-11699049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942CA-E2BB-18CC-D62A-685DCF791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179B-0E79-129E-D6C6-606030981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D87EF-9327-8024-6AB0-DD3A8EFB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205-089C-2136-538C-C9F8230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F5C2F-8547-FFA9-CAEA-83EF9E84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F6D15-1637-3C23-292A-82D44F52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1630-8FCB-0642-FB00-9B88E950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DB1F-031F-CC84-20EA-23EC6390A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FE7A-314C-48FD-90D0-7DB67FD21F6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EDA0-07FC-A45C-149E-A0A7F293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2BCFF-6234-E710-EB90-719103764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F158-56A9-4B3E-9BE5-A5D627D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7A6ECE-7C37-89A6-61C6-DEA5B49CADED}"/>
              </a:ext>
            </a:extLst>
          </p:cNvPr>
          <p:cNvSpPr/>
          <p:nvPr/>
        </p:nvSpPr>
        <p:spPr>
          <a:xfrm>
            <a:off x="1055550" y="518704"/>
            <a:ext cx="90949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115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صحافة</a:t>
            </a:r>
            <a:r>
              <a:rPr lang="ar-IQ" sz="7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IQ" sz="115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الموبايل</a:t>
            </a:r>
            <a:r>
              <a:rPr lang="ar-IQ" sz="7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</a:t>
            </a:r>
            <a:endParaRPr lang="en-US" sz="72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9C592-65ED-4108-DF0D-0991DF115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0" y="2658675"/>
            <a:ext cx="11771939" cy="39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8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0A92DE-EC46-6C7F-28D6-6301E43B07FA}"/>
              </a:ext>
            </a:extLst>
          </p:cNvPr>
          <p:cNvSpPr txBox="1"/>
          <p:nvPr/>
        </p:nvSpPr>
        <p:spPr>
          <a:xfrm>
            <a:off x="887506" y="941445"/>
            <a:ext cx="11183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dirty="0">
                <a:solidFill>
                  <a:schemeClr val="accent4"/>
                </a:solidFill>
              </a:rPr>
              <a:t>تعريف صحافة الموبايل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endParaRPr lang="ar-AE" sz="3600" dirty="0">
              <a:solidFill>
                <a:schemeClr val="accent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168F7-F776-009F-578E-B6C5125F59DA}"/>
              </a:ext>
            </a:extLst>
          </p:cNvPr>
          <p:cNvSpPr/>
          <p:nvPr/>
        </p:nvSpPr>
        <p:spPr>
          <a:xfrm>
            <a:off x="708654" y="1723481"/>
            <a:ext cx="111831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هي شكل من اشكال الصحافة يعتمد على استخدام</a:t>
            </a:r>
          </a:p>
          <a:p>
            <a:pPr algn="ct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الهواتف الذكية والاجهزة المحمولة لانتاج وتحرير</a:t>
            </a:r>
          </a:p>
          <a:p>
            <a:pPr algn="ctr"/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ونشر المحتوى الاعلامي.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9812C6-3081-67FA-E91A-8CF775120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109"/>
            <a:ext cx="6721162" cy="26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93E4D-12B9-A264-D01C-B0A30A187241}"/>
              </a:ext>
            </a:extLst>
          </p:cNvPr>
          <p:cNvSpPr/>
          <p:nvPr/>
        </p:nvSpPr>
        <p:spPr>
          <a:xfrm>
            <a:off x="5199301" y="439288"/>
            <a:ext cx="6513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IQ" sz="44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بماذا يتميز هذا النوع من الصحافة؟</a:t>
            </a:r>
            <a:endParaRPr lang="en-US" sz="4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C4504-8913-5E3C-5975-6168B09BFE5F}"/>
              </a:ext>
            </a:extLst>
          </p:cNvPr>
          <p:cNvSpPr/>
          <p:nvPr/>
        </p:nvSpPr>
        <p:spPr>
          <a:xfrm>
            <a:off x="289111" y="1515053"/>
            <a:ext cx="1208098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يتميز هذا النوع بالمرونة والقدرة على العمل في اي</a:t>
            </a:r>
          </a:p>
          <a:p>
            <a:pPr algn="ctr"/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مكان وزمان مما يتيح للصحفيين تغطية الاحداث بسرعة وفعالية دون الحاجة الى معدات تصوير او تحرير تقليدية.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C0F98-0C97-F992-E423-166FE8B2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18" y="4061012"/>
            <a:ext cx="5012982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E34501-4D69-3943-B805-D5B69DE937CE}"/>
              </a:ext>
            </a:extLst>
          </p:cNvPr>
          <p:cNvSpPr/>
          <p:nvPr/>
        </p:nvSpPr>
        <p:spPr>
          <a:xfrm>
            <a:off x="5013443" y="385500"/>
            <a:ext cx="6992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اهمية صحافة الموبايل في العصر الرقمي؟</a:t>
            </a:r>
            <a:endParaRPr lang="en-US" sz="4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25D30-4430-35FC-4A72-DBB7848FE1B5}"/>
              </a:ext>
            </a:extLst>
          </p:cNvPr>
          <p:cNvSpPr/>
          <p:nvPr/>
        </p:nvSpPr>
        <p:spPr>
          <a:xfrm>
            <a:off x="4737297" y="1093386"/>
            <a:ext cx="71818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1- السرعة في نقل الاخبار</a:t>
            </a:r>
          </a:p>
          <a:p>
            <a:pPr algn="r"/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2- تكلفة منخفضة</a:t>
            </a:r>
          </a:p>
          <a:p>
            <a:pPr algn="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3-</a:t>
            </a:r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التفاعل مع الجمهور</a:t>
            </a:r>
          </a:p>
          <a:p>
            <a:pPr algn="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4- الوصول الى </a:t>
            </a:r>
            <a:r>
              <a:rPr lang="ar-IQ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الاماكن الصعبة</a:t>
            </a:r>
          </a:p>
          <a:p>
            <a:pPr algn="r"/>
            <a:r>
              <a:rPr lang="ar-IQ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5- ابتكار في صناعة المحتوى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D9D95F-1B6B-1974-3B98-187708947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24" y="1504307"/>
            <a:ext cx="5591185" cy="53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16EC42-54D7-5F5B-8AA5-63862351366C}"/>
              </a:ext>
            </a:extLst>
          </p:cNvPr>
          <p:cNvSpPr/>
          <p:nvPr/>
        </p:nvSpPr>
        <p:spPr>
          <a:xfrm>
            <a:off x="3037317" y="2967335"/>
            <a:ext cx="6117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ننتقل الى التطبيقات العملية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52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VivoBook Pro</dc:creator>
  <cp:lastModifiedBy>VivoBook Pro</cp:lastModifiedBy>
  <cp:revision>2</cp:revision>
  <dcterms:created xsi:type="dcterms:W3CDTF">2024-12-25T15:44:38Z</dcterms:created>
  <dcterms:modified xsi:type="dcterms:W3CDTF">2025-01-28T10:38:23Z</dcterms:modified>
</cp:coreProperties>
</file>