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0" r:id="rId4"/>
    <p:sldId id="265" r:id="rId5"/>
    <p:sldId id="257" r:id="rId6"/>
    <p:sldId id="258" r:id="rId7"/>
    <p:sldId id="259" r:id="rId8"/>
    <p:sldId id="261" r:id="rId9"/>
    <p:sldId id="262" r:id="rId10"/>
    <p:sldId id="26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1042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34578B-84EE-D9B0-CBDE-5F5ACF35CD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C49C74-F487-6E9B-91AB-0E966E1698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F15ABF-FCCB-BFF0-D9AD-ECEA92925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C89FF-34AA-4C76-A4AD-03AA443A2CFD}" type="datetimeFigureOut">
              <a:rPr lang="en-US" smtClean="0"/>
              <a:t>2/21/2025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5FB850-FB16-F95E-BA56-BAC82EB81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E7F5C1-B737-32EB-96EB-04A008383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75E0A-A3BF-445E-BE6D-F5F2795EA7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413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79C784-0FB0-A048-EB4C-84B4994A0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C0DFAC-A734-798F-5102-42E290E626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B45987-28C2-5C4A-596B-99042E5EB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C89FF-34AA-4C76-A4AD-03AA443A2CFD}" type="datetimeFigureOut">
              <a:rPr lang="en-US" smtClean="0"/>
              <a:t>2/21/2025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5D1F5C-CF23-1586-CB12-E510AB36C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401E96-2F55-40BB-46D7-CB5ECACCF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75E0A-A3BF-445E-BE6D-F5F2795EA7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548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795FB46-75FB-F74F-8794-CB1459EB24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16A928-61BE-3CAD-BC2A-F7160AEB75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666038-8562-AF4A-8A07-E2F908E90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C89FF-34AA-4C76-A4AD-03AA443A2CFD}" type="datetimeFigureOut">
              <a:rPr lang="en-US" smtClean="0"/>
              <a:t>2/21/2025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167F29-7EC6-B314-853B-FCCFAAFA0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3BFEC5-8203-77A2-6D73-5B7CF5EF0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75E0A-A3BF-445E-BE6D-F5F2795EA7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576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BE47A-C1B4-0B73-10AF-CF4BF3722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3FA168-C89C-0E27-8629-6970B2B9BD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47C5F9-B5F5-00B9-A3F2-72C36B59D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C89FF-34AA-4C76-A4AD-03AA443A2CFD}" type="datetimeFigureOut">
              <a:rPr lang="en-US" smtClean="0"/>
              <a:t>2/21/2025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AC3B02-6400-8A5C-59D0-BBBA3C610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187A74-5F01-2083-45DD-3DE31DC28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75E0A-A3BF-445E-BE6D-F5F2795EA7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841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68958-25C4-0D71-51C5-66F4B7861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51C1A0-EE4F-0986-3C09-F02E8E25A6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73EC31-314C-2CDF-EB45-745CA841BE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C89FF-34AA-4C76-A4AD-03AA443A2CFD}" type="datetimeFigureOut">
              <a:rPr lang="en-US" smtClean="0"/>
              <a:t>2/21/2025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B301CB-CB90-6D27-B410-12DB5CB8C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823B40-5DA1-6971-3DD8-3AFA7C7A8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75E0A-A3BF-445E-BE6D-F5F2795EA7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400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0715D6-3450-41CA-43CC-871F447DC1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0293F1-17D0-3F75-D6EB-FEFFC37A97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065D4F-9CE4-268A-BA91-3CD121DB55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47FE56-F590-A2B8-59D9-294EE98EE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C89FF-34AA-4C76-A4AD-03AA443A2CFD}" type="datetimeFigureOut">
              <a:rPr lang="en-US" smtClean="0"/>
              <a:t>2/21/2025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06130A-7B7F-F4E9-A952-2F3FFD728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9A1950-43FA-FDAB-9CDD-EFBAC1BDC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75E0A-A3BF-445E-BE6D-F5F2795EA7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018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F214F3-7EE4-02F3-533B-D46C6E6F0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F08182-5CDD-6396-50B4-CE8B99A7D2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F102BA-7174-6902-D1C2-DBEAC292CE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7181DE-7EEB-BEAA-8B55-BDA213D258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0D89EE-014C-B03C-41AF-470F50FB22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AC0718-4508-9154-4751-53B374D2F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C89FF-34AA-4C76-A4AD-03AA443A2CFD}" type="datetimeFigureOut">
              <a:rPr lang="en-US" smtClean="0"/>
              <a:t>2/21/2025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DB8C9A-535A-9F44-9E31-250350FB8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A3F480-9C81-DA7E-DE9F-3FCFAD6B3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75E0A-A3BF-445E-BE6D-F5F2795EA7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640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05D737-B980-11EE-C23B-9161B41EA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F71E80-5715-ED19-3718-943FA60A2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C89FF-34AA-4C76-A4AD-03AA443A2CFD}" type="datetimeFigureOut">
              <a:rPr lang="en-US" smtClean="0"/>
              <a:t>2/21/2025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8EE884-4215-B9B1-602A-B8FB11660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EFD6C7-E122-3651-E398-CADB41965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75E0A-A3BF-445E-BE6D-F5F2795EA7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386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9DA2B4-9DBD-7482-D783-C9F48A0CE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C89FF-34AA-4C76-A4AD-03AA443A2CFD}" type="datetimeFigureOut">
              <a:rPr lang="en-US" smtClean="0"/>
              <a:t>2/21/2025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084FFB4-D6EF-18FC-6386-EC9753F7A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0EBBC3-EBA3-9E72-1C1A-BB2795A44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75E0A-A3BF-445E-BE6D-F5F2795EA7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796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FC6DA-CBE9-4A81-B7C4-F7EB485A3B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DC9220-CF7A-6522-3631-D130123800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1AA648-9B62-C697-0CEA-D936E624D0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D37DB8-3E39-F65B-2700-12CD42253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C89FF-34AA-4C76-A4AD-03AA443A2CFD}" type="datetimeFigureOut">
              <a:rPr lang="en-US" smtClean="0"/>
              <a:t>2/21/2025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407D26-903B-9D8D-3E64-79D6E26A9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2DE221-3A6D-669A-0790-536D3F720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75E0A-A3BF-445E-BE6D-F5F2795EA7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340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E3A9B-CD50-B608-7CC8-1906E01982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2E838B-009A-59D4-BBE7-FF945DD64E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BA817A-FCA9-AD62-5F4A-002BDDEE81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F6A74E-4159-CBC5-490A-65C4891D2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C89FF-34AA-4C76-A4AD-03AA443A2CFD}" type="datetimeFigureOut">
              <a:rPr lang="en-US" smtClean="0"/>
              <a:t>2/21/2025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5B6BCA-4F83-0390-2251-8CEA698F2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C4911E-0995-4B54-0448-A1652CA7A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75E0A-A3BF-445E-BE6D-F5F2795EA7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483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EA342C-C51A-2494-13F9-8E39DE21FE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C55ADE-B040-8642-A747-8A318D013D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8CD8A0-2F4D-9F28-CCAC-6457B48C2F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AC89FF-34AA-4C76-A4AD-03AA443A2CFD}" type="datetimeFigureOut">
              <a:rPr lang="en-US" smtClean="0"/>
              <a:t>2/21/2025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06A0F7-53CE-FF86-A411-01B7FEB78D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7D8E6B-CA65-C3C6-C349-C0C1B2C38D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775E0A-A3BF-445E-BE6D-F5F2795EA7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900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101BE-6725-6BB7-8404-20DA7F98DD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2179F9-77C4-F7AF-B64F-DA829FA5F67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4256AB4-B5DE-AB59-3EC7-A185EFFAA9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012" y="1"/>
            <a:ext cx="11229975" cy="6538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37615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61642-5998-71ED-CD31-0F48ACCAF0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584C16-8DC8-76B3-BFB7-096EDC540CB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4968129-4F82-2363-D636-552637A2D0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012" y="-114300"/>
            <a:ext cx="11710988" cy="7117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9347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19D4C-3F26-C838-1B34-EBB3B866484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16F841-8292-2FF3-D6AE-4A93442D65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BAA0E63-FB4B-27A0-965A-56EC156D3B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012" y="323850"/>
            <a:ext cx="11229975" cy="621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2968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39B20-7119-DDC2-2540-001EA5E4DD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954529-BD8A-5C3C-F914-B6BE78657B4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B3DCF5D-898B-8FFD-C690-6ECD8D99DB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1336"/>
            <a:ext cx="12192000" cy="7273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27433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8AE3A-BBA4-C504-804F-63C1C5ACB31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78C8E9-B21F-9F61-5AC8-E317BD52926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3E5D9CC-5A48-AD19-8BB5-DC5A143FD1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012" y="280987"/>
            <a:ext cx="11229975" cy="6296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7338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ACC4A-93F5-9CC5-B676-E1AEBB294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739AF75-E995-CA1F-DB3D-504DF42A10A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939155" cy="6743700"/>
          </a:xfrm>
        </p:spPr>
      </p:pic>
    </p:spTree>
    <p:extLst>
      <p:ext uri="{BB962C8B-B14F-4D97-AF65-F5344CB8AC3E}">
        <p14:creationId xmlns:p14="http://schemas.microsoft.com/office/powerpoint/2010/main" val="2065757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D1C9A-C788-B0B6-3808-C601ABC65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B5CD841-09E4-CFD8-8634-E3652A9544B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074235" cy="6972300"/>
          </a:xfrm>
        </p:spPr>
      </p:pic>
    </p:spTree>
    <p:extLst>
      <p:ext uri="{BB962C8B-B14F-4D97-AF65-F5344CB8AC3E}">
        <p14:creationId xmlns:p14="http://schemas.microsoft.com/office/powerpoint/2010/main" val="24064182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18660-CD37-82F7-8CE4-13486D223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6B8BD0F2-8161-486E-58C8-D40D6546A6D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14300"/>
            <a:ext cx="12022282" cy="6972300"/>
          </a:xfrm>
        </p:spPr>
      </p:pic>
    </p:spTree>
    <p:extLst>
      <p:ext uri="{BB962C8B-B14F-4D97-AF65-F5344CB8AC3E}">
        <p14:creationId xmlns:p14="http://schemas.microsoft.com/office/powerpoint/2010/main" val="8507422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1FFB55-6C6C-8919-7C20-58E2A0B27EB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FF6670-4059-FBE9-784B-8D466146EA5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FB69D6B-38D0-26E3-95B8-841A7DC2BB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013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42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48608-205B-FDF9-6BD5-C66592A3B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A23E13A-5E1F-BFDE-D627-DA9015B03D2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36418"/>
            <a:ext cx="12043063" cy="7398327"/>
          </a:xfrm>
        </p:spPr>
      </p:pic>
    </p:spTree>
    <p:extLst>
      <p:ext uri="{BB962C8B-B14F-4D97-AF65-F5344CB8AC3E}">
        <p14:creationId xmlns:p14="http://schemas.microsoft.com/office/powerpoint/2010/main" val="27746810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Widescreen</PresentationFormat>
  <Paragraphs>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NS</dc:creator>
  <cp:lastModifiedBy>NS</cp:lastModifiedBy>
  <cp:revision>1</cp:revision>
  <dcterms:created xsi:type="dcterms:W3CDTF">2025-02-21T17:48:50Z</dcterms:created>
  <dcterms:modified xsi:type="dcterms:W3CDTF">2025-02-21T17:57:41Z</dcterms:modified>
</cp:coreProperties>
</file>