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8.png"/><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svg"/><Relationship Id="rId1" Type="http://schemas.openxmlformats.org/officeDocument/2006/relationships/image" Target="../media/image11.png"/><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8.svg"/><Relationship Id="rId1" Type="http://schemas.openxmlformats.org/officeDocument/2006/relationships/image" Target="../media/image24.png"/><Relationship Id="rId6" Type="http://schemas.openxmlformats.org/officeDocument/2006/relationships/image" Target="../media/image42.svg"/><Relationship Id="rId5" Type="http://schemas.openxmlformats.org/officeDocument/2006/relationships/image" Target="../media/image26.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78AED-6E24-4D5A-B936-F18D1958A6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830A14-1B77-41E8-93AF-0F3571D319C9}">
      <dgm:prSet/>
      <dgm:spPr/>
      <dgm:t>
        <a:bodyPr/>
        <a:lstStyle/>
        <a:p>
          <a:pPr algn="ctr">
            <a:lnSpc>
              <a:spcPct val="100000"/>
            </a:lnSpc>
          </a:pPr>
          <a:r>
            <a:rPr lang="en-US" b="1" dirty="0">
              <a:latin typeface="Arial" panose="020B0604020202020204" pitchFamily="34" charset="0"/>
              <a:cs typeface="Arial" panose="020B0604020202020204" pitchFamily="34" charset="0"/>
            </a:rPr>
            <a:t>Enzymatic Inactivation: </a:t>
          </a:r>
          <a:r>
            <a:rPr lang="en-US" dirty="0">
              <a:latin typeface="Arial" panose="020B0604020202020204" pitchFamily="34" charset="0"/>
              <a:cs typeface="Arial" panose="020B0604020202020204" pitchFamily="34" charset="0"/>
            </a:rPr>
            <a:t>Microorganisms produce enzymes that break down or modify drugs, rendering them ineffective.</a:t>
          </a:r>
        </a:p>
      </dgm:t>
    </dgm:pt>
    <dgm:pt modelId="{6302BAD0-003E-4E33-8380-4BD13D94D02A}" type="parTrans" cxnId="{B17FA2AD-B047-4F5D-937C-14EF2EAA69F1}">
      <dgm:prSet/>
      <dgm:spPr/>
      <dgm:t>
        <a:bodyPr/>
        <a:lstStyle/>
        <a:p>
          <a:pPr algn="ctr"/>
          <a:endParaRPr lang="en-US" sz="2000">
            <a:latin typeface="Arial" panose="020B0604020202020204" pitchFamily="34" charset="0"/>
            <a:cs typeface="Arial" panose="020B0604020202020204" pitchFamily="34" charset="0"/>
          </a:endParaRPr>
        </a:p>
      </dgm:t>
    </dgm:pt>
    <dgm:pt modelId="{D092057B-8BA3-488D-AEDE-DE43CD49123B}" type="sibTrans" cxnId="{B17FA2AD-B047-4F5D-937C-14EF2EAA69F1}">
      <dgm:prSet/>
      <dgm:spPr/>
      <dgm:t>
        <a:bodyPr/>
        <a:lstStyle/>
        <a:p>
          <a:pPr algn="ctr"/>
          <a:endParaRPr lang="en-US">
            <a:latin typeface="Arial" panose="020B0604020202020204" pitchFamily="34" charset="0"/>
            <a:cs typeface="Arial" panose="020B0604020202020204" pitchFamily="34" charset="0"/>
          </a:endParaRPr>
        </a:p>
      </dgm:t>
    </dgm:pt>
    <dgm:pt modelId="{44F95C73-24A3-4DF1-B216-92582AF2EEE1}">
      <dgm:prSet/>
      <dgm:spPr/>
      <dgm:t>
        <a:bodyPr/>
        <a:lstStyle/>
        <a:p>
          <a:pPr algn="ctr">
            <a:lnSpc>
              <a:spcPct val="100000"/>
            </a:lnSpc>
          </a:pPr>
          <a:r>
            <a:rPr lang="en-US" b="1">
              <a:latin typeface="Arial" panose="020B0604020202020204" pitchFamily="34" charset="0"/>
              <a:cs typeface="Arial" panose="020B0604020202020204" pitchFamily="34" charset="0"/>
            </a:rPr>
            <a:t>Efflux Pumps: </a:t>
          </a:r>
          <a:r>
            <a:rPr lang="en-US">
              <a:latin typeface="Arial" panose="020B0604020202020204" pitchFamily="34" charset="0"/>
              <a:cs typeface="Arial" panose="020B0604020202020204" pitchFamily="34" charset="0"/>
            </a:rPr>
            <a:t>Microorganisms develop pumps that actively expel drugs from their cells, reducing their concentration at the target site.</a:t>
          </a:r>
        </a:p>
      </dgm:t>
    </dgm:pt>
    <dgm:pt modelId="{4B7E263B-D429-4DC7-91B6-AC6F841676D2}" type="parTrans" cxnId="{47F5A1F8-8209-49BB-9E6E-B3F7DD7CDD7C}">
      <dgm:prSet/>
      <dgm:spPr/>
      <dgm:t>
        <a:bodyPr/>
        <a:lstStyle/>
        <a:p>
          <a:pPr algn="ctr"/>
          <a:endParaRPr lang="en-US" sz="2000">
            <a:latin typeface="Arial" panose="020B0604020202020204" pitchFamily="34" charset="0"/>
            <a:cs typeface="Arial" panose="020B0604020202020204" pitchFamily="34" charset="0"/>
          </a:endParaRPr>
        </a:p>
      </dgm:t>
    </dgm:pt>
    <dgm:pt modelId="{1FFE60E2-C950-4C07-AFEA-6FD5B750EEA4}" type="sibTrans" cxnId="{47F5A1F8-8209-49BB-9E6E-B3F7DD7CDD7C}">
      <dgm:prSet/>
      <dgm:spPr/>
      <dgm:t>
        <a:bodyPr/>
        <a:lstStyle/>
        <a:p>
          <a:pPr algn="ctr"/>
          <a:endParaRPr lang="en-US">
            <a:latin typeface="Arial" panose="020B0604020202020204" pitchFamily="34" charset="0"/>
            <a:cs typeface="Arial" panose="020B0604020202020204" pitchFamily="34" charset="0"/>
          </a:endParaRPr>
        </a:p>
      </dgm:t>
    </dgm:pt>
    <dgm:pt modelId="{31971996-C6C7-4657-A64C-4B5E6518471A}">
      <dgm:prSet/>
      <dgm:spPr/>
      <dgm:t>
        <a:bodyPr/>
        <a:lstStyle/>
        <a:p>
          <a:pPr algn="ctr">
            <a:lnSpc>
              <a:spcPct val="100000"/>
            </a:lnSpc>
          </a:pPr>
          <a:r>
            <a:rPr lang="en-US" b="1">
              <a:latin typeface="Arial" panose="020B0604020202020204" pitchFamily="34" charset="0"/>
              <a:cs typeface="Arial" panose="020B0604020202020204" pitchFamily="34" charset="0"/>
            </a:rPr>
            <a:t>Target Modification: </a:t>
          </a:r>
          <a:r>
            <a:rPr lang="en-US">
              <a:latin typeface="Arial" panose="020B0604020202020204" pitchFamily="34" charset="0"/>
              <a:cs typeface="Arial" panose="020B0604020202020204" pitchFamily="34" charset="0"/>
            </a:rPr>
            <a:t>Microorganisms alter the target sites where drugs bind, preventing the drugs from working.</a:t>
          </a:r>
        </a:p>
      </dgm:t>
    </dgm:pt>
    <dgm:pt modelId="{0B3C3D28-AE19-45D0-8E90-01B8CBADF8F9}" type="parTrans" cxnId="{D9EF4DB2-8D22-4AB5-8E43-D11CA732CACD}">
      <dgm:prSet/>
      <dgm:spPr/>
      <dgm:t>
        <a:bodyPr/>
        <a:lstStyle/>
        <a:p>
          <a:pPr algn="ctr"/>
          <a:endParaRPr lang="en-US" sz="2000">
            <a:latin typeface="Arial" panose="020B0604020202020204" pitchFamily="34" charset="0"/>
            <a:cs typeface="Arial" panose="020B0604020202020204" pitchFamily="34" charset="0"/>
          </a:endParaRPr>
        </a:p>
      </dgm:t>
    </dgm:pt>
    <dgm:pt modelId="{BAA3753F-B7D2-44C0-9D6B-17967EBF137D}" type="sibTrans" cxnId="{D9EF4DB2-8D22-4AB5-8E43-D11CA732CACD}">
      <dgm:prSet/>
      <dgm:spPr/>
      <dgm:t>
        <a:bodyPr/>
        <a:lstStyle/>
        <a:p>
          <a:pPr algn="ctr"/>
          <a:endParaRPr lang="en-US">
            <a:latin typeface="Arial" panose="020B0604020202020204" pitchFamily="34" charset="0"/>
            <a:cs typeface="Arial" panose="020B0604020202020204" pitchFamily="34" charset="0"/>
          </a:endParaRPr>
        </a:p>
      </dgm:t>
    </dgm:pt>
    <dgm:pt modelId="{1C6198A0-B434-498A-B5B4-B516E8D6DCE7}">
      <dgm:prSet/>
      <dgm:spPr/>
      <dgm:t>
        <a:bodyPr/>
        <a:lstStyle/>
        <a:p>
          <a:pPr algn="ctr">
            <a:lnSpc>
              <a:spcPct val="100000"/>
            </a:lnSpc>
          </a:pPr>
          <a:r>
            <a:rPr lang="en-US" b="1">
              <a:latin typeface="Arial" panose="020B0604020202020204" pitchFamily="34" charset="0"/>
              <a:cs typeface="Arial" panose="020B0604020202020204" pitchFamily="34" charset="0"/>
            </a:rPr>
            <a:t>Reduced Permeability: </a:t>
          </a:r>
          <a:r>
            <a:rPr lang="en-US">
              <a:latin typeface="Arial" panose="020B0604020202020204" pitchFamily="34" charset="0"/>
              <a:cs typeface="Arial" panose="020B0604020202020204" pitchFamily="34" charset="0"/>
            </a:rPr>
            <a:t>Microorganisms decrease the permeability of their cell membranes, preventing drugs from entering.</a:t>
          </a:r>
        </a:p>
      </dgm:t>
    </dgm:pt>
    <dgm:pt modelId="{3111FA4E-7E67-4FB9-A46B-654C0D9076D9}" type="parTrans" cxnId="{0B44C179-5539-4560-B6B2-C47B71B731C3}">
      <dgm:prSet/>
      <dgm:spPr/>
      <dgm:t>
        <a:bodyPr/>
        <a:lstStyle/>
        <a:p>
          <a:pPr algn="ctr"/>
          <a:endParaRPr lang="en-US" sz="2000">
            <a:latin typeface="Arial" panose="020B0604020202020204" pitchFamily="34" charset="0"/>
            <a:cs typeface="Arial" panose="020B0604020202020204" pitchFamily="34" charset="0"/>
          </a:endParaRPr>
        </a:p>
      </dgm:t>
    </dgm:pt>
    <dgm:pt modelId="{99B76B1E-1137-4D37-9B13-43806718FDCC}" type="sibTrans" cxnId="{0B44C179-5539-4560-B6B2-C47B71B731C3}">
      <dgm:prSet/>
      <dgm:spPr/>
      <dgm:t>
        <a:bodyPr/>
        <a:lstStyle/>
        <a:p>
          <a:pPr algn="ctr"/>
          <a:endParaRPr lang="en-US">
            <a:latin typeface="Arial" panose="020B0604020202020204" pitchFamily="34" charset="0"/>
            <a:cs typeface="Arial" panose="020B0604020202020204" pitchFamily="34" charset="0"/>
          </a:endParaRPr>
        </a:p>
      </dgm:t>
    </dgm:pt>
    <dgm:pt modelId="{219C5FD1-321B-48C3-B6C6-047BD241F9B7}" type="pres">
      <dgm:prSet presAssocID="{DE378AED-6E24-4D5A-B936-F18D1958A65F}" presName="root" presStyleCnt="0">
        <dgm:presLayoutVars>
          <dgm:dir/>
          <dgm:resizeHandles val="exact"/>
        </dgm:presLayoutVars>
      </dgm:prSet>
      <dgm:spPr/>
      <dgm:t>
        <a:bodyPr/>
        <a:lstStyle/>
        <a:p>
          <a:endParaRPr lang="en-US"/>
        </a:p>
      </dgm:t>
    </dgm:pt>
    <dgm:pt modelId="{225F0746-FF45-4F61-974B-D654E2C24901}" type="pres">
      <dgm:prSet presAssocID="{B3830A14-1B77-41E8-93AF-0F3571D319C9}" presName="compNode" presStyleCnt="0"/>
      <dgm:spPr/>
    </dgm:pt>
    <dgm:pt modelId="{8D7389A2-746D-408A-8717-AD9F4D44E0A7}" type="pres">
      <dgm:prSet presAssocID="{B3830A14-1B77-41E8-93AF-0F3571D319C9}" presName="bgRect" presStyleLbl="bgShp" presStyleIdx="0" presStyleCnt="4"/>
      <dgm:spPr/>
    </dgm:pt>
    <dgm:pt modelId="{C8FAB81F-767A-45F0-BA10-2C5DB418734C}" type="pres">
      <dgm:prSet presAssocID="{B3830A14-1B77-41E8-93AF-0F3571D319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ine"/>
        </a:ext>
      </dgm:extLst>
    </dgm:pt>
    <dgm:pt modelId="{91490669-7B61-47CE-91CB-C93172982414}" type="pres">
      <dgm:prSet presAssocID="{B3830A14-1B77-41E8-93AF-0F3571D319C9}" presName="spaceRect" presStyleCnt="0"/>
      <dgm:spPr/>
    </dgm:pt>
    <dgm:pt modelId="{7CC10711-3B6B-4067-9C08-081FB6329A13}" type="pres">
      <dgm:prSet presAssocID="{B3830A14-1B77-41E8-93AF-0F3571D319C9}" presName="parTx" presStyleLbl="revTx" presStyleIdx="0" presStyleCnt="4">
        <dgm:presLayoutVars>
          <dgm:chMax val="0"/>
          <dgm:chPref val="0"/>
        </dgm:presLayoutVars>
      </dgm:prSet>
      <dgm:spPr/>
      <dgm:t>
        <a:bodyPr/>
        <a:lstStyle/>
        <a:p>
          <a:endParaRPr lang="en-US"/>
        </a:p>
      </dgm:t>
    </dgm:pt>
    <dgm:pt modelId="{FF1F4B11-D3A8-450E-9844-A4249D7AEDF8}" type="pres">
      <dgm:prSet presAssocID="{D092057B-8BA3-488D-AEDE-DE43CD49123B}" presName="sibTrans" presStyleCnt="0"/>
      <dgm:spPr/>
    </dgm:pt>
    <dgm:pt modelId="{B4062213-1AB9-4698-ABB8-D33917C807BA}" type="pres">
      <dgm:prSet presAssocID="{44F95C73-24A3-4DF1-B216-92582AF2EEE1}" presName="compNode" presStyleCnt="0"/>
      <dgm:spPr/>
    </dgm:pt>
    <dgm:pt modelId="{DDB4D7C9-3118-4DF2-83A4-229F25DC4328}" type="pres">
      <dgm:prSet presAssocID="{44F95C73-24A3-4DF1-B216-92582AF2EEE1}" presName="bgRect" presStyleLbl="bgShp" presStyleIdx="1" presStyleCnt="4"/>
      <dgm:spPr/>
    </dgm:pt>
    <dgm:pt modelId="{2E9BE33F-F5BE-4FA0-9DAA-FBAA35B29FED}" type="pres">
      <dgm:prSet presAssocID="{44F95C73-24A3-4DF1-B216-92582AF2EE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Kidney"/>
        </a:ext>
      </dgm:extLst>
    </dgm:pt>
    <dgm:pt modelId="{F9403F72-CE0E-4202-9381-3F981B1C895B}" type="pres">
      <dgm:prSet presAssocID="{44F95C73-24A3-4DF1-B216-92582AF2EEE1}" presName="spaceRect" presStyleCnt="0"/>
      <dgm:spPr/>
    </dgm:pt>
    <dgm:pt modelId="{EF5084E9-7124-4BE4-A1BD-BF8F4F16BD4A}" type="pres">
      <dgm:prSet presAssocID="{44F95C73-24A3-4DF1-B216-92582AF2EEE1}" presName="parTx" presStyleLbl="revTx" presStyleIdx="1" presStyleCnt="4">
        <dgm:presLayoutVars>
          <dgm:chMax val="0"/>
          <dgm:chPref val="0"/>
        </dgm:presLayoutVars>
      </dgm:prSet>
      <dgm:spPr/>
      <dgm:t>
        <a:bodyPr/>
        <a:lstStyle/>
        <a:p>
          <a:endParaRPr lang="en-US"/>
        </a:p>
      </dgm:t>
    </dgm:pt>
    <dgm:pt modelId="{D5F282F1-34CB-4BF7-A203-A1192F553444}" type="pres">
      <dgm:prSet presAssocID="{1FFE60E2-C950-4C07-AFEA-6FD5B750EEA4}" presName="sibTrans" presStyleCnt="0"/>
      <dgm:spPr/>
    </dgm:pt>
    <dgm:pt modelId="{F4660F9D-4266-492A-9056-5E5EF0601424}" type="pres">
      <dgm:prSet presAssocID="{31971996-C6C7-4657-A64C-4B5E6518471A}" presName="compNode" presStyleCnt="0"/>
      <dgm:spPr/>
    </dgm:pt>
    <dgm:pt modelId="{5964592D-41DB-4395-8C84-05DC26CD6A57}" type="pres">
      <dgm:prSet presAssocID="{31971996-C6C7-4657-A64C-4B5E6518471A}" presName="bgRect" presStyleLbl="bgShp" presStyleIdx="2" presStyleCnt="4"/>
      <dgm:spPr/>
    </dgm:pt>
    <dgm:pt modelId="{3CDFAD0F-9B1A-4F4A-A581-AF4D6EB8ADC8}" type="pres">
      <dgm:prSet presAssocID="{31971996-C6C7-4657-A64C-4B5E651847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Needle"/>
        </a:ext>
      </dgm:extLst>
    </dgm:pt>
    <dgm:pt modelId="{C85ED4CC-98DE-4E26-AE64-2D7F2D27545B}" type="pres">
      <dgm:prSet presAssocID="{31971996-C6C7-4657-A64C-4B5E6518471A}" presName="spaceRect" presStyleCnt="0"/>
      <dgm:spPr/>
    </dgm:pt>
    <dgm:pt modelId="{5602D0D7-BA05-4685-9901-AA9AEEEF93FE}" type="pres">
      <dgm:prSet presAssocID="{31971996-C6C7-4657-A64C-4B5E6518471A}" presName="parTx" presStyleLbl="revTx" presStyleIdx="2" presStyleCnt="4">
        <dgm:presLayoutVars>
          <dgm:chMax val="0"/>
          <dgm:chPref val="0"/>
        </dgm:presLayoutVars>
      </dgm:prSet>
      <dgm:spPr/>
      <dgm:t>
        <a:bodyPr/>
        <a:lstStyle/>
        <a:p>
          <a:endParaRPr lang="en-US"/>
        </a:p>
      </dgm:t>
    </dgm:pt>
    <dgm:pt modelId="{81E09C18-018E-4226-8512-95FE213F7BF7}" type="pres">
      <dgm:prSet presAssocID="{BAA3753F-B7D2-44C0-9D6B-17967EBF137D}" presName="sibTrans" presStyleCnt="0"/>
      <dgm:spPr/>
    </dgm:pt>
    <dgm:pt modelId="{DF0C08E9-7534-4CB9-85B7-73F0BC71579E}" type="pres">
      <dgm:prSet presAssocID="{1C6198A0-B434-498A-B5B4-B516E8D6DCE7}" presName="compNode" presStyleCnt="0"/>
      <dgm:spPr/>
    </dgm:pt>
    <dgm:pt modelId="{A23544C9-9409-4E71-8CC5-0FB521EB26D8}" type="pres">
      <dgm:prSet presAssocID="{1C6198A0-B434-498A-B5B4-B516E8D6DCE7}" presName="bgRect" presStyleLbl="bgShp" presStyleIdx="3" presStyleCnt="4"/>
      <dgm:spPr/>
    </dgm:pt>
    <dgm:pt modelId="{2FEFA81D-7FC0-48A6-8BC5-17111684BA69}" type="pres">
      <dgm:prSet presAssocID="{1C6198A0-B434-498A-B5B4-B516E8D6DC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IV"/>
        </a:ext>
      </dgm:extLst>
    </dgm:pt>
    <dgm:pt modelId="{20862E59-136E-41F2-964D-CCDE82507155}" type="pres">
      <dgm:prSet presAssocID="{1C6198A0-B434-498A-B5B4-B516E8D6DCE7}" presName="spaceRect" presStyleCnt="0"/>
      <dgm:spPr/>
    </dgm:pt>
    <dgm:pt modelId="{D9194D62-2368-4E9F-B436-AB781650401A}" type="pres">
      <dgm:prSet presAssocID="{1C6198A0-B434-498A-B5B4-B516E8D6DCE7}" presName="parTx" presStyleLbl="revTx" presStyleIdx="3" presStyleCnt="4">
        <dgm:presLayoutVars>
          <dgm:chMax val="0"/>
          <dgm:chPref val="0"/>
        </dgm:presLayoutVars>
      </dgm:prSet>
      <dgm:spPr/>
      <dgm:t>
        <a:bodyPr/>
        <a:lstStyle/>
        <a:p>
          <a:endParaRPr lang="en-US"/>
        </a:p>
      </dgm:t>
    </dgm:pt>
  </dgm:ptLst>
  <dgm:cxnLst>
    <dgm:cxn modelId="{420E8284-DE6B-4DDE-8B5E-5DA24B12A845}" type="presOf" srcId="{44F95C73-24A3-4DF1-B216-92582AF2EEE1}" destId="{EF5084E9-7124-4BE4-A1BD-BF8F4F16BD4A}" srcOrd="0" destOrd="0" presId="urn:microsoft.com/office/officeart/2018/2/layout/IconVerticalSolidList"/>
    <dgm:cxn modelId="{3815019B-F3E5-4D19-827D-95EE253DD2F8}" type="presOf" srcId="{1C6198A0-B434-498A-B5B4-B516E8D6DCE7}" destId="{D9194D62-2368-4E9F-B436-AB781650401A}" srcOrd="0" destOrd="0" presId="urn:microsoft.com/office/officeart/2018/2/layout/IconVerticalSolidList"/>
    <dgm:cxn modelId="{0B44C179-5539-4560-B6B2-C47B71B731C3}" srcId="{DE378AED-6E24-4D5A-B936-F18D1958A65F}" destId="{1C6198A0-B434-498A-B5B4-B516E8D6DCE7}" srcOrd="3" destOrd="0" parTransId="{3111FA4E-7E67-4FB9-A46B-654C0D9076D9}" sibTransId="{99B76B1E-1137-4D37-9B13-43806718FDCC}"/>
    <dgm:cxn modelId="{63A019FE-C266-48BC-A1E0-938AE7F1052E}" type="presOf" srcId="{B3830A14-1B77-41E8-93AF-0F3571D319C9}" destId="{7CC10711-3B6B-4067-9C08-081FB6329A13}" srcOrd="0" destOrd="0" presId="urn:microsoft.com/office/officeart/2018/2/layout/IconVerticalSolidList"/>
    <dgm:cxn modelId="{EB4F4AD8-B4CE-48A9-8B9B-DA96FBBEF6A3}" type="presOf" srcId="{31971996-C6C7-4657-A64C-4B5E6518471A}" destId="{5602D0D7-BA05-4685-9901-AA9AEEEF93FE}" srcOrd="0" destOrd="0" presId="urn:microsoft.com/office/officeart/2018/2/layout/IconVerticalSolidList"/>
    <dgm:cxn modelId="{B17FA2AD-B047-4F5D-937C-14EF2EAA69F1}" srcId="{DE378AED-6E24-4D5A-B936-F18D1958A65F}" destId="{B3830A14-1B77-41E8-93AF-0F3571D319C9}" srcOrd="0" destOrd="0" parTransId="{6302BAD0-003E-4E33-8380-4BD13D94D02A}" sibTransId="{D092057B-8BA3-488D-AEDE-DE43CD49123B}"/>
    <dgm:cxn modelId="{D9EF4DB2-8D22-4AB5-8E43-D11CA732CACD}" srcId="{DE378AED-6E24-4D5A-B936-F18D1958A65F}" destId="{31971996-C6C7-4657-A64C-4B5E6518471A}" srcOrd="2" destOrd="0" parTransId="{0B3C3D28-AE19-45D0-8E90-01B8CBADF8F9}" sibTransId="{BAA3753F-B7D2-44C0-9D6B-17967EBF137D}"/>
    <dgm:cxn modelId="{BF00132E-175D-48C0-AFBE-D106AFB58638}" type="presOf" srcId="{DE378AED-6E24-4D5A-B936-F18D1958A65F}" destId="{219C5FD1-321B-48C3-B6C6-047BD241F9B7}" srcOrd="0" destOrd="0" presId="urn:microsoft.com/office/officeart/2018/2/layout/IconVerticalSolidList"/>
    <dgm:cxn modelId="{47F5A1F8-8209-49BB-9E6E-B3F7DD7CDD7C}" srcId="{DE378AED-6E24-4D5A-B936-F18D1958A65F}" destId="{44F95C73-24A3-4DF1-B216-92582AF2EEE1}" srcOrd="1" destOrd="0" parTransId="{4B7E263B-D429-4DC7-91B6-AC6F841676D2}" sibTransId="{1FFE60E2-C950-4C07-AFEA-6FD5B750EEA4}"/>
    <dgm:cxn modelId="{0CF22D6A-011B-4E89-BE01-67EEDF19108E}" type="presParOf" srcId="{219C5FD1-321B-48C3-B6C6-047BD241F9B7}" destId="{225F0746-FF45-4F61-974B-D654E2C24901}" srcOrd="0" destOrd="0" presId="urn:microsoft.com/office/officeart/2018/2/layout/IconVerticalSolidList"/>
    <dgm:cxn modelId="{43BDF2F3-F1D0-4C30-A200-C3BD05F6876C}" type="presParOf" srcId="{225F0746-FF45-4F61-974B-D654E2C24901}" destId="{8D7389A2-746D-408A-8717-AD9F4D44E0A7}" srcOrd="0" destOrd="0" presId="urn:microsoft.com/office/officeart/2018/2/layout/IconVerticalSolidList"/>
    <dgm:cxn modelId="{044DF50E-FD58-4C5C-825F-429F730AEE10}" type="presParOf" srcId="{225F0746-FF45-4F61-974B-D654E2C24901}" destId="{C8FAB81F-767A-45F0-BA10-2C5DB418734C}" srcOrd="1" destOrd="0" presId="urn:microsoft.com/office/officeart/2018/2/layout/IconVerticalSolidList"/>
    <dgm:cxn modelId="{123E1C50-7704-4FAD-BA6A-D4F3324CEAD2}" type="presParOf" srcId="{225F0746-FF45-4F61-974B-D654E2C24901}" destId="{91490669-7B61-47CE-91CB-C93172982414}" srcOrd="2" destOrd="0" presId="urn:microsoft.com/office/officeart/2018/2/layout/IconVerticalSolidList"/>
    <dgm:cxn modelId="{DD9D8401-43F4-418F-899B-99466FB533FD}" type="presParOf" srcId="{225F0746-FF45-4F61-974B-D654E2C24901}" destId="{7CC10711-3B6B-4067-9C08-081FB6329A13}" srcOrd="3" destOrd="0" presId="urn:microsoft.com/office/officeart/2018/2/layout/IconVerticalSolidList"/>
    <dgm:cxn modelId="{45323F39-BA44-40E8-8037-C5F3BA714C2A}" type="presParOf" srcId="{219C5FD1-321B-48C3-B6C6-047BD241F9B7}" destId="{FF1F4B11-D3A8-450E-9844-A4249D7AEDF8}" srcOrd="1" destOrd="0" presId="urn:microsoft.com/office/officeart/2018/2/layout/IconVerticalSolidList"/>
    <dgm:cxn modelId="{AB247402-EFF0-4653-AFD9-CE1A27308E2D}" type="presParOf" srcId="{219C5FD1-321B-48C3-B6C6-047BD241F9B7}" destId="{B4062213-1AB9-4698-ABB8-D33917C807BA}" srcOrd="2" destOrd="0" presId="urn:microsoft.com/office/officeart/2018/2/layout/IconVerticalSolidList"/>
    <dgm:cxn modelId="{0EB2D68B-F123-4051-B313-3A15C300F598}" type="presParOf" srcId="{B4062213-1AB9-4698-ABB8-D33917C807BA}" destId="{DDB4D7C9-3118-4DF2-83A4-229F25DC4328}" srcOrd="0" destOrd="0" presId="urn:microsoft.com/office/officeart/2018/2/layout/IconVerticalSolidList"/>
    <dgm:cxn modelId="{158BD622-D511-48AA-B7A3-9AF648FFCF84}" type="presParOf" srcId="{B4062213-1AB9-4698-ABB8-D33917C807BA}" destId="{2E9BE33F-F5BE-4FA0-9DAA-FBAA35B29FED}" srcOrd="1" destOrd="0" presId="urn:microsoft.com/office/officeart/2018/2/layout/IconVerticalSolidList"/>
    <dgm:cxn modelId="{F391FE65-DFAA-4C56-A070-E72183C3A848}" type="presParOf" srcId="{B4062213-1AB9-4698-ABB8-D33917C807BA}" destId="{F9403F72-CE0E-4202-9381-3F981B1C895B}" srcOrd="2" destOrd="0" presId="urn:microsoft.com/office/officeart/2018/2/layout/IconVerticalSolidList"/>
    <dgm:cxn modelId="{DC5DA32F-48E1-4F26-9F3B-D2986AE4DD77}" type="presParOf" srcId="{B4062213-1AB9-4698-ABB8-D33917C807BA}" destId="{EF5084E9-7124-4BE4-A1BD-BF8F4F16BD4A}" srcOrd="3" destOrd="0" presId="urn:microsoft.com/office/officeart/2018/2/layout/IconVerticalSolidList"/>
    <dgm:cxn modelId="{F9325810-DD1D-4702-8175-0388546340B4}" type="presParOf" srcId="{219C5FD1-321B-48C3-B6C6-047BD241F9B7}" destId="{D5F282F1-34CB-4BF7-A203-A1192F553444}" srcOrd="3" destOrd="0" presId="urn:microsoft.com/office/officeart/2018/2/layout/IconVerticalSolidList"/>
    <dgm:cxn modelId="{8F5B6F6C-CC7E-43F0-A66B-8D36AF8314A1}" type="presParOf" srcId="{219C5FD1-321B-48C3-B6C6-047BD241F9B7}" destId="{F4660F9D-4266-492A-9056-5E5EF0601424}" srcOrd="4" destOrd="0" presId="urn:microsoft.com/office/officeart/2018/2/layout/IconVerticalSolidList"/>
    <dgm:cxn modelId="{E8075D5A-10E9-4CDF-BB4D-F3E5EDABD172}" type="presParOf" srcId="{F4660F9D-4266-492A-9056-5E5EF0601424}" destId="{5964592D-41DB-4395-8C84-05DC26CD6A57}" srcOrd="0" destOrd="0" presId="urn:microsoft.com/office/officeart/2018/2/layout/IconVerticalSolidList"/>
    <dgm:cxn modelId="{E98956AF-AFC9-40A2-90BD-F83AF59EC4E7}" type="presParOf" srcId="{F4660F9D-4266-492A-9056-5E5EF0601424}" destId="{3CDFAD0F-9B1A-4F4A-A581-AF4D6EB8ADC8}" srcOrd="1" destOrd="0" presId="urn:microsoft.com/office/officeart/2018/2/layout/IconVerticalSolidList"/>
    <dgm:cxn modelId="{75F5B23F-7270-45F5-B850-AC68566E4ADD}" type="presParOf" srcId="{F4660F9D-4266-492A-9056-5E5EF0601424}" destId="{C85ED4CC-98DE-4E26-AE64-2D7F2D27545B}" srcOrd="2" destOrd="0" presId="urn:microsoft.com/office/officeart/2018/2/layout/IconVerticalSolidList"/>
    <dgm:cxn modelId="{7A721CDD-CADA-4607-A4CB-650827C28822}" type="presParOf" srcId="{F4660F9D-4266-492A-9056-5E5EF0601424}" destId="{5602D0D7-BA05-4685-9901-AA9AEEEF93FE}" srcOrd="3" destOrd="0" presId="urn:microsoft.com/office/officeart/2018/2/layout/IconVerticalSolidList"/>
    <dgm:cxn modelId="{C527D7F1-EDE1-4E98-8BAE-FB9D5D88437B}" type="presParOf" srcId="{219C5FD1-321B-48C3-B6C6-047BD241F9B7}" destId="{81E09C18-018E-4226-8512-95FE213F7BF7}" srcOrd="5" destOrd="0" presId="urn:microsoft.com/office/officeart/2018/2/layout/IconVerticalSolidList"/>
    <dgm:cxn modelId="{16FE95C2-2EF8-4DEF-8720-918610D7EB48}" type="presParOf" srcId="{219C5FD1-321B-48C3-B6C6-047BD241F9B7}" destId="{DF0C08E9-7534-4CB9-85B7-73F0BC71579E}" srcOrd="6" destOrd="0" presId="urn:microsoft.com/office/officeart/2018/2/layout/IconVerticalSolidList"/>
    <dgm:cxn modelId="{8C89B619-72C4-4A19-89C2-2E17FDAC4B26}" type="presParOf" srcId="{DF0C08E9-7534-4CB9-85B7-73F0BC71579E}" destId="{A23544C9-9409-4E71-8CC5-0FB521EB26D8}" srcOrd="0" destOrd="0" presId="urn:microsoft.com/office/officeart/2018/2/layout/IconVerticalSolidList"/>
    <dgm:cxn modelId="{C4D0D0F5-C13B-40B9-AB6B-ECDE078E90E4}" type="presParOf" srcId="{DF0C08E9-7534-4CB9-85B7-73F0BC71579E}" destId="{2FEFA81D-7FC0-48A6-8BC5-17111684BA69}" srcOrd="1" destOrd="0" presId="urn:microsoft.com/office/officeart/2018/2/layout/IconVerticalSolidList"/>
    <dgm:cxn modelId="{7636B668-A01F-4134-9013-5FFC121BED5C}" type="presParOf" srcId="{DF0C08E9-7534-4CB9-85B7-73F0BC71579E}" destId="{20862E59-136E-41F2-964D-CCDE82507155}" srcOrd="2" destOrd="0" presId="urn:microsoft.com/office/officeart/2018/2/layout/IconVerticalSolidList"/>
    <dgm:cxn modelId="{A4F17DAA-74F8-41C1-A74F-06491E3A702B}" type="presParOf" srcId="{DF0C08E9-7534-4CB9-85B7-73F0BC71579E}" destId="{D9194D62-2368-4E9F-B436-AB78165040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21FCB-1A10-4CD5-8234-B35829C681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DC2009-9796-4506-BBC1-A2733029539D}">
      <dgm:prSet/>
      <dgm:spPr/>
      <dgm:t>
        <a:bodyPr/>
        <a:lstStyle/>
        <a:p>
          <a:pPr>
            <a:lnSpc>
              <a:spcPct val="100000"/>
            </a:lnSpc>
          </a:pPr>
          <a:r>
            <a:rPr lang="en-US"/>
            <a:t>Overuse and Misuse of Antimicrobials.</a:t>
          </a:r>
        </a:p>
      </dgm:t>
    </dgm:pt>
    <dgm:pt modelId="{FBECEC48-3BA4-40B1-9142-F978D7597291}" type="parTrans" cxnId="{63D13874-FD9F-4B0B-B874-6A60523EE947}">
      <dgm:prSet/>
      <dgm:spPr/>
      <dgm:t>
        <a:bodyPr/>
        <a:lstStyle/>
        <a:p>
          <a:endParaRPr lang="en-US"/>
        </a:p>
      </dgm:t>
    </dgm:pt>
    <dgm:pt modelId="{67F8D51C-4753-43E9-976F-38979B6E0CD6}" type="sibTrans" cxnId="{63D13874-FD9F-4B0B-B874-6A60523EE947}">
      <dgm:prSet/>
      <dgm:spPr/>
      <dgm:t>
        <a:bodyPr/>
        <a:lstStyle/>
        <a:p>
          <a:endParaRPr lang="en-US"/>
        </a:p>
      </dgm:t>
    </dgm:pt>
    <dgm:pt modelId="{582D531D-3ADD-4076-BC82-AE4ED08EA023}">
      <dgm:prSet/>
      <dgm:spPr/>
      <dgm:t>
        <a:bodyPr/>
        <a:lstStyle/>
        <a:p>
          <a:pPr>
            <a:lnSpc>
              <a:spcPct val="100000"/>
            </a:lnSpc>
          </a:pPr>
          <a:r>
            <a:rPr lang="en-US"/>
            <a:t>Poor Infection Control Practices.</a:t>
          </a:r>
        </a:p>
      </dgm:t>
    </dgm:pt>
    <dgm:pt modelId="{3C695D73-5FCB-4646-8284-988C0E5AEB65}" type="parTrans" cxnId="{87C144E7-0FE4-4BF1-B495-923A9BF50328}">
      <dgm:prSet/>
      <dgm:spPr/>
      <dgm:t>
        <a:bodyPr/>
        <a:lstStyle/>
        <a:p>
          <a:endParaRPr lang="en-US"/>
        </a:p>
      </dgm:t>
    </dgm:pt>
    <dgm:pt modelId="{E91BC3E2-0BFF-4ECC-ABEB-876CABAE8028}" type="sibTrans" cxnId="{87C144E7-0FE4-4BF1-B495-923A9BF50328}">
      <dgm:prSet/>
      <dgm:spPr/>
      <dgm:t>
        <a:bodyPr/>
        <a:lstStyle/>
        <a:p>
          <a:endParaRPr lang="en-US"/>
        </a:p>
      </dgm:t>
    </dgm:pt>
    <dgm:pt modelId="{2DBB64D5-AC6C-48CE-BB1C-C09892AEFA7F}">
      <dgm:prSet/>
      <dgm:spPr/>
      <dgm:t>
        <a:bodyPr/>
        <a:lstStyle/>
        <a:p>
          <a:pPr>
            <a:lnSpc>
              <a:spcPct val="100000"/>
            </a:lnSpc>
          </a:pPr>
          <a:r>
            <a:rPr lang="en-US"/>
            <a:t>Lack of New Drug Development</a:t>
          </a:r>
        </a:p>
      </dgm:t>
    </dgm:pt>
    <dgm:pt modelId="{6F52B273-C9E6-4472-8DC9-0ADBFB27AD43}" type="parTrans" cxnId="{620F2033-7133-41D0-B7FA-B7C6871644EF}">
      <dgm:prSet/>
      <dgm:spPr/>
      <dgm:t>
        <a:bodyPr/>
        <a:lstStyle/>
        <a:p>
          <a:endParaRPr lang="en-US"/>
        </a:p>
      </dgm:t>
    </dgm:pt>
    <dgm:pt modelId="{9A866769-5478-4B12-B10E-1C814A5BDA5C}" type="sibTrans" cxnId="{620F2033-7133-41D0-B7FA-B7C6871644EF}">
      <dgm:prSet/>
      <dgm:spPr/>
      <dgm:t>
        <a:bodyPr/>
        <a:lstStyle/>
        <a:p>
          <a:endParaRPr lang="en-US"/>
        </a:p>
      </dgm:t>
    </dgm:pt>
    <dgm:pt modelId="{CAB29D70-092C-4EBA-B180-7B1D3E8209C1}" type="pres">
      <dgm:prSet presAssocID="{79421FCB-1A10-4CD5-8234-B35829C68117}" presName="root" presStyleCnt="0">
        <dgm:presLayoutVars>
          <dgm:dir/>
          <dgm:resizeHandles val="exact"/>
        </dgm:presLayoutVars>
      </dgm:prSet>
      <dgm:spPr/>
      <dgm:t>
        <a:bodyPr/>
        <a:lstStyle/>
        <a:p>
          <a:endParaRPr lang="en-US"/>
        </a:p>
      </dgm:t>
    </dgm:pt>
    <dgm:pt modelId="{09EEEA1E-3E5D-40F2-8FBC-ABDA90BCA16D}" type="pres">
      <dgm:prSet presAssocID="{CCDC2009-9796-4506-BBC1-A2733029539D}" presName="compNode" presStyleCnt="0"/>
      <dgm:spPr/>
    </dgm:pt>
    <dgm:pt modelId="{349AD1D5-64DF-46D8-8D7A-4C9030B1F496}" type="pres">
      <dgm:prSet presAssocID="{CCDC2009-9796-4506-BBC1-A2733029539D}" presName="bgRect" presStyleLbl="bgShp" presStyleIdx="0" presStyleCnt="3"/>
      <dgm:spPr/>
    </dgm:pt>
    <dgm:pt modelId="{D008033D-CF8D-4844-915C-C724F16E5D24}" type="pres">
      <dgm:prSet presAssocID="{CCDC2009-9796-4506-BBC1-A273302953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ecycle"/>
        </a:ext>
      </dgm:extLst>
    </dgm:pt>
    <dgm:pt modelId="{A8C5D0DF-FE15-4020-91BD-79B16B15FA68}" type="pres">
      <dgm:prSet presAssocID="{CCDC2009-9796-4506-BBC1-A2733029539D}" presName="spaceRect" presStyleCnt="0"/>
      <dgm:spPr/>
    </dgm:pt>
    <dgm:pt modelId="{D8FA72AA-39D9-4BC8-8FEB-AD2B05312414}" type="pres">
      <dgm:prSet presAssocID="{CCDC2009-9796-4506-BBC1-A2733029539D}" presName="parTx" presStyleLbl="revTx" presStyleIdx="0" presStyleCnt="3">
        <dgm:presLayoutVars>
          <dgm:chMax val="0"/>
          <dgm:chPref val="0"/>
        </dgm:presLayoutVars>
      </dgm:prSet>
      <dgm:spPr/>
      <dgm:t>
        <a:bodyPr/>
        <a:lstStyle/>
        <a:p>
          <a:endParaRPr lang="en-US"/>
        </a:p>
      </dgm:t>
    </dgm:pt>
    <dgm:pt modelId="{BE520062-A8B3-4FCF-9BBE-B0032DD572ED}" type="pres">
      <dgm:prSet presAssocID="{67F8D51C-4753-43E9-976F-38979B6E0CD6}" presName="sibTrans" presStyleCnt="0"/>
      <dgm:spPr/>
    </dgm:pt>
    <dgm:pt modelId="{3880F865-65BE-4181-9216-786631A50076}" type="pres">
      <dgm:prSet presAssocID="{582D531D-3ADD-4076-BC82-AE4ED08EA023}" presName="compNode" presStyleCnt="0"/>
      <dgm:spPr/>
    </dgm:pt>
    <dgm:pt modelId="{E0650F70-088F-4D10-93F0-5B1DFC437349}" type="pres">
      <dgm:prSet presAssocID="{582D531D-3ADD-4076-BC82-AE4ED08EA023}" presName="bgRect" presStyleLbl="bgShp" presStyleIdx="1" presStyleCnt="3"/>
      <dgm:spPr/>
    </dgm:pt>
    <dgm:pt modelId="{B64A5265-3358-4627-9BCC-51DC4250A744}" type="pres">
      <dgm:prSet presAssocID="{582D531D-3ADD-4076-BC82-AE4ED08EA0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irst Aid Kit"/>
        </a:ext>
      </dgm:extLst>
    </dgm:pt>
    <dgm:pt modelId="{7B414E4F-DA02-42FF-87FE-3FB0E9DFFA85}" type="pres">
      <dgm:prSet presAssocID="{582D531D-3ADD-4076-BC82-AE4ED08EA023}" presName="spaceRect" presStyleCnt="0"/>
      <dgm:spPr/>
    </dgm:pt>
    <dgm:pt modelId="{A1395B9E-EE58-430A-9337-D8CF79361F3B}" type="pres">
      <dgm:prSet presAssocID="{582D531D-3ADD-4076-BC82-AE4ED08EA023}" presName="parTx" presStyleLbl="revTx" presStyleIdx="1" presStyleCnt="3">
        <dgm:presLayoutVars>
          <dgm:chMax val="0"/>
          <dgm:chPref val="0"/>
        </dgm:presLayoutVars>
      </dgm:prSet>
      <dgm:spPr/>
      <dgm:t>
        <a:bodyPr/>
        <a:lstStyle/>
        <a:p>
          <a:endParaRPr lang="en-US"/>
        </a:p>
      </dgm:t>
    </dgm:pt>
    <dgm:pt modelId="{8444FEE9-18C6-47AC-BBC5-D5A13078C656}" type="pres">
      <dgm:prSet presAssocID="{E91BC3E2-0BFF-4ECC-ABEB-876CABAE8028}" presName="sibTrans" presStyleCnt="0"/>
      <dgm:spPr/>
    </dgm:pt>
    <dgm:pt modelId="{07D07EDD-D407-45D2-9C5C-7F64E60A9B22}" type="pres">
      <dgm:prSet presAssocID="{2DBB64D5-AC6C-48CE-BB1C-C09892AEFA7F}" presName="compNode" presStyleCnt="0"/>
      <dgm:spPr/>
    </dgm:pt>
    <dgm:pt modelId="{48302AC1-C61E-477C-A653-C76137E39F7A}" type="pres">
      <dgm:prSet presAssocID="{2DBB64D5-AC6C-48CE-BB1C-C09892AEFA7F}" presName="bgRect" presStyleLbl="bgShp" presStyleIdx="2" presStyleCnt="3"/>
      <dgm:spPr/>
    </dgm:pt>
    <dgm:pt modelId="{810BC8B9-85E2-477E-B754-57E84A3522BE}" type="pres">
      <dgm:prSet presAssocID="{2DBB64D5-AC6C-48CE-BB1C-C09892AEFA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edicine"/>
        </a:ext>
      </dgm:extLst>
    </dgm:pt>
    <dgm:pt modelId="{B1756F39-2FF5-4314-A145-6F3887E963F8}" type="pres">
      <dgm:prSet presAssocID="{2DBB64D5-AC6C-48CE-BB1C-C09892AEFA7F}" presName="spaceRect" presStyleCnt="0"/>
      <dgm:spPr/>
    </dgm:pt>
    <dgm:pt modelId="{F3D251A3-D2F3-4297-8E22-3A26F12AB177}" type="pres">
      <dgm:prSet presAssocID="{2DBB64D5-AC6C-48CE-BB1C-C09892AEFA7F}" presName="parTx" presStyleLbl="revTx" presStyleIdx="2" presStyleCnt="3">
        <dgm:presLayoutVars>
          <dgm:chMax val="0"/>
          <dgm:chPref val="0"/>
        </dgm:presLayoutVars>
      </dgm:prSet>
      <dgm:spPr/>
      <dgm:t>
        <a:bodyPr/>
        <a:lstStyle/>
        <a:p>
          <a:endParaRPr lang="en-US"/>
        </a:p>
      </dgm:t>
    </dgm:pt>
  </dgm:ptLst>
  <dgm:cxnLst>
    <dgm:cxn modelId="{87C144E7-0FE4-4BF1-B495-923A9BF50328}" srcId="{79421FCB-1A10-4CD5-8234-B35829C68117}" destId="{582D531D-3ADD-4076-BC82-AE4ED08EA023}" srcOrd="1" destOrd="0" parTransId="{3C695D73-5FCB-4646-8284-988C0E5AEB65}" sibTransId="{E91BC3E2-0BFF-4ECC-ABEB-876CABAE8028}"/>
    <dgm:cxn modelId="{63D13874-FD9F-4B0B-B874-6A60523EE947}" srcId="{79421FCB-1A10-4CD5-8234-B35829C68117}" destId="{CCDC2009-9796-4506-BBC1-A2733029539D}" srcOrd="0" destOrd="0" parTransId="{FBECEC48-3BA4-40B1-9142-F978D7597291}" sibTransId="{67F8D51C-4753-43E9-976F-38979B6E0CD6}"/>
    <dgm:cxn modelId="{A0272257-12CD-44AE-B62B-1DDC2596BCD2}" type="presOf" srcId="{582D531D-3ADD-4076-BC82-AE4ED08EA023}" destId="{A1395B9E-EE58-430A-9337-D8CF79361F3B}" srcOrd="0" destOrd="0" presId="urn:microsoft.com/office/officeart/2018/2/layout/IconVerticalSolidList"/>
    <dgm:cxn modelId="{B7A43BD2-800B-44C2-8B8D-61E5B4B6C09C}" type="presOf" srcId="{79421FCB-1A10-4CD5-8234-B35829C68117}" destId="{CAB29D70-092C-4EBA-B180-7B1D3E8209C1}" srcOrd="0" destOrd="0" presId="urn:microsoft.com/office/officeart/2018/2/layout/IconVerticalSolidList"/>
    <dgm:cxn modelId="{F062FA49-352F-43FE-8806-96F0899717A3}" type="presOf" srcId="{2DBB64D5-AC6C-48CE-BB1C-C09892AEFA7F}" destId="{F3D251A3-D2F3-4297-8E22-3A26F12AB177}" srcOrd="0" destOrd="0" presId="urn:microsoft.com/office/officeart/2018/2/layout/IconVerticalSolidList"/>
    <dgm:cxn modelId="{620F2033-7133-41D0-B7FA-B7C6871644EF}" srcId="{79421FCB-1A10-4CD5-8234-B35829C68117}" destId="{2DBB64D5-AC6C-48CE-BB1C-C09892AEFA7F}" srcOrd="2" destOrd="0" parTransId="{6F52B273-C9E6-4472-8DC9-0ADBFB27AD43}" sibTransId="{9A866769-5478-4B12-B10E-1C814A5BDA5C}"/>
    <dgm:cxn modelId="{230A4141-B15D-42D6-8892-33FCF26845D7}" type="presOf" srcId="{CCDC2009-9796-4506-BBC1-A2733029539D}" destId="{D8FA72AA-39D9-4BC8-8FEB-AD2B05312414}" srcOrd="0" destOrd="0" presId="urn:microsoft.com/office/officeart/2018/2/layout/IconVerticalSolidList"/>
    <dgm:cxn modelId="{330E41D6-D686-4494-8CDE-BBA02213EDFA}" type="presParOf" srcId="{CAB29D70-092C-4EBA-B180-7B1D3E8209C1}" destId="{09EEEA1E-3E5D-40F2-8FBC-ABDA90BCA16D}" srcOrd="0" destOrd="0" presId="urn:microsoft.com/office/officeart/2018/2/layout/IconVerticalSolidList"/>
    <dgm:cxn modelId="{780DEC22-68B7-4404-BD59-81019A42C00F}" type="presParOf" srcId="{09EEEA1E-3E5D-40F2-8FBC-ABDA90BCA16D}" destId="{349AD1D5-64DF-46D8-8D7A-4C9030B1F496}" srcOrd="0" destOrd="0" presId="urn:microsoft.com/office/officeart/2018/2/layout/IconVerticalSolidList"/>
    <dgm:cxn modelId="{D2CA938F-475F-4252-84F1-48F97DF07B23}" type="presParOf" srcId="{09EEEA1E-3E5D-40F2-8FBC-ABDA90BCA16D}" destId="{D008033D-CF8D-4844-915C-C724F16E5D24}" srcOrd="1" destOrd="0" presId="urn:microsoft.com/office/officeart/2018/2/layout/IconVerticalSolidList"/>
    <dgm:cxn modelId="{E568D914-51C5-4610-BCFF-673F342D59CF}" type="presParOf" srcId="{09EEEA1E-3E5D-40F2-8FBC-ABDA90BCA16D}" destId="{A8C5D0DF-FE15-4020-91BD-79B16B15FA68}" srcOrd="2" destOrd="0" presId="urn:microsoft.com/office/officeart/2018/2/layout/IconVerticalSolidList"/>
    <dgm:cxn modelId="{D8DC67AD-9331-4292-9FC6-CA3EC49D9029}" type="presParOf" srcId="{09EEEA1E-3E5D-40F2-8FBC-ABDA90BCA16D}" destId="{D8FA72AA-39D9-4BC8-8FEB-AD2B05312414}" srcOrd="3" destOrd="0" presId="urn:microsoft.com/office/officeart/2018/2/layout/IconVerticalSolidList"/>
    <dgm:cxn modelId="{30C2AAE4-4443-4477-A355-F5A7CA791258}" type="presParOf" srcId="{CAB29D70-092C-4EBA-B180-7B1D3E8209C1}" destId="{BE520062-A8B3-4FCF-9BBE-B0032DD572ED}" srcOrd="1" destOrd="0" presId="urn:microsoft.com/office/officeart/2018/2/layout/IconVerticalSolidList"/>
    <dgm:cxn modelId="{4AAE0B64-FF1E-4DDD-A8FB-D8946476054D}" type="presParOf" srcId="{CAB29D70-092C-4EBA-B180-7B1D3E8209C1}" destId="{3880F865-65BE-4181-9216-786631A50076}" srcOrd="2" destOrd="0" presId="urn:microsoft.com/office/officeart/2018/2/layout/IconVerticalSolidList"/>
    <dgm:cxn modelId="{AAB8A97F-6509-44A8-BA27-A0722048FB7A}" type="presParOf" srcId="{3880F865-65BE-4181-9216-786631A50076}" destId="{E0650F70-088F-4D10-93F0-5B1DFC437349}" srcOrd="0" destOrd="0" presId="urn:microsoft.com/office/officeart/2018/2/layout/IconVerticalSolidList"/>
    <dgm:cxn modelId="{5CF25E97-717F-4B96-8BFA-FD025D16A8C2}" type="presParOf" srcId="{3880F865-65BE-4181-9216-786631A50076}" destId="{B64A5265-3358-4627-9BCC-51DC4250A744}" srcOrd="1" destOrd="0" presId="urn:microsoft.com/office/officeart/2018/2/layout/IconVerticalSolidList"/>
    <dgm:cxn modelId="{BF8B6BD0-0C9B-4344-9324-7664BDFC5F97}" type="presParOf" srcId="{3880F865-65BE-4181-9216-786631A50076}" destId="{7B414E4F-DA02-42FF-87FE-3FB0E9DFFA85}" srcOrd="2" destOrd="0" presId="urn:microsoft.com/office/officeart/2018/2/layout/IconVerticalSolidList"/>
    <dgm:cxn modelId="{A05BA0BB-CC9C-4C56-9D41-D900CD24DD50}" type="presParOf" srcId="{3880F865-65BE-4181-9216-786631A50076}" destId="{A1395B9E-EE58-430A-9337-D8CF79361F3B}" srcOrd="3" destOrd="0" presId="urn:microsoft.com/office/officeart/2018/2/layout/IconVerticalSolidList"/>
    <dgm:cxn modelId="{96DAA123-4FE9-4E75-8877-F9111EAD48DE}" type="presParOf" srcId="{CAB29D70-092C-4EBA-B180-7B1D3E8209C1}" destId="{8444FEE9-18C6-47AC-BBC5-D5A13078C656}" srcOrd="3" destOrd="0" presId="urn:microsoft.com/office/officeart/2018/2/layout/IconVerticalSolidList"/>
    <dgm:cxn modelId="{50BCF100-6EC7-43B7-A353-251DFFE3762A}" type="presParOf" srcId="{CAB29D70-092C-4EBA-B180-7B1D3E8209C1}" destId="{07D07EDD-D407-45D2-9C5C-7F64E60A9B22}" srcOrd="4" destOrd="0" presId="urn:microsoft.com/office/officeart/2018/2/layout/IconVerticalSolidList"/>
    <dgm:cxn modelId="{1C9F43C6-8DA8-4563-9D57-FA73676FF93A}" type="presParOf" srcId="{07D07EDD-D407-45D2-9C5C-7F64E60A9B22}" destId="{48302AC1-C61E-477C-A653-C76137E39F7A}" srcOrd="0" destOrd="0" presId="urn:microsoft.com/office/officeart/2018/2/layout/IconVerticalSolidList"/>
    <dgm:cxn modelId="{F28970C4-4FC8-4D33-95F5-7DC33DBD9AC1}" type="presParOf" srcId="{07D07EDD-D407-45D2-9C5C-7F64E60A9B22}" destId="{810BC8B9-85E2-477E-B754-57E84A3522BE}" srcOrd="1" destOrd="0" presId="urn:microsoft.com/office/officeart/2018/2/layout/IconVerticalSolidList"/>
    <dgm:cxn modelId="{1BF8C91B-4187-4BC6-970C-277DA6F4C7F4}" type="presParOf" srcId="{07D07EDD-D407-45D2-9C5C-7F64E60A9B22}" destId="{B1756F39-2FF5-4314-A145-6F3887E963F8}" srcOrd="2" destOrd="0" presId="urn:microsoft.com/office/officeart/2018/2/layout/IconVerticalSolidList"/>
    <dgm:cxn modelId="{2E854C2A-2890-4BA9-A5E6-7007417768E9}" type="presParOf" srcId="{07D07EDD-D407-45D2-9C5C-7F64E60A9B22}" destId="{F3D251A3-D2F3-4297-8E22-3A26F12AB1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A2F54-08BF-48D6-90BF-3D113DB2AAD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DF53CA-F93D-4FCC-BB41-7CE88C120ABA}">
      <dgm:prSet/>
      <dgm:spPr/>
      <dgm:t>
        <a:bodyPr/>
        <a:lstStyle/>
        <a:p>
          <a:pPr>
            <a:lnSpc>
              <a:spcPct val="100000"/>
            </a:lnSpc>
            <a:defRPr cap="all"/>
          </a:pPr>
          <a:r>
            <a:rPr lang="en-US" dirty="0">
              <a:latin typeface="+mn-lt"/>
              <a:cs typeface="Arial" panose="020B0604020202020204" pitchFamily="34" charset="0"/>
            </a:rPr>
            <a:t>treatment Failures</a:t>
          </a:r>
        </a:p>
      </dgm:t>
    </dgm:pt>
    <dgm:pt modelId="{4238353F-6120-4512-9571-2BA23EB29135}" type="parTrans" cxnId="{9A749B67-FF01-409E-87EB-52F48D9A040B}">
      <dgm:prSet/>
      <dgm:spPr/>
      <dgm:t>
        <a:bodyPr/>
        <a:lstStyle/>
        <a:p>
          <a:endParaRPr lang="en-US"/>
        </a:p>
      </dgm:t>
    </dgm:pt>
    <dgm:pt modelId="{8BA323C4-5456-4230-8A0C-076A86641BC7}" type="sibTrans" cxnId="{9A749B67-FF01-409E-87EB-52F48D9A040B}">
      <dgm:prSet/>
      <dgm:spPr/>
      <dgm:t>
        <a:bodyPr/>
        <a:lstStyle/>
        <a:p>
          <a:endParaRPr lang="en-US"/>
        </a:p>
      </dgm:t>
    </dgm:pt>
    <dgm:pt modelId="{0D70FA04-4925-47BF-9A7C-901BDAC4984A}">
      <dgm:prSet/>
      <dgm:spPr/>
      <dgm:t>
        <a:bodyPr/>
        <a:lstStyle/>
        <a:p>
          <a:pPr>
            <a:lnSpc>
              <a:spcPct val="100000"/>
            </a:lnSpc>
            <a:defRPr cap="all"/>
          </a:pPr>
          <a:r>
            <a:rPr lang="en-US" dirty="0"/>
            <a:t>Increased Healthcare Costs</a:t>
          </a:r>
        </a:p>
      </dgm:t>
    </dgm:pt>
    <dgm:pt modelId="{A6CA6628-5F51-4D3D-AC81-853C3CC0F0E9}" type="parTrans" cxnId="{8CFC6161-D84D-40C1-B934-F986A731604D}">
      <dgm:prSet/>
      <dgm:spPr/>
      <dgm:t>
        <a:bodyPr/>
        <a:lstStyle/>
        <a:p>
          <a:endParaRPr lang="en-US"/>
        </a:p>
      </dgm:t>
    </dgm:pt>
    <dgm:pt modelId="{CF467FFE-2CAF-4395-9274-57782497B542}" type="sibTrans" cxnId="{8CFC6161-D84D-40C1-B934-F986A731604D}">
      <dgm:prSet/>
      <dgm:spPr/>
      <dgm:t>
        <a:bodyPr/>
        <a:lstStyle/>
        <a:p>
          <a:endParaRPr lang="en-US"/>
        </a:p>
      </dgm:t>
    </dgm:pt>
    <dgm:pt modelId="{612B99FD-C153-4A66-B064-96ABE2618EA5}">
      <dgm:prSet/>
      <dgm:spPr/>
      <dgm:t>
        <a:bodyPr/>
        <a:lstStyle/>
        <a:p>
          <a:pPr>
            <a:lnSpc>
              <a:spcPct val="100000"/>
            </a:lnSpc>
            <a:defRPr cap="all"/>
          </a:pPr>
          <a:r>
            <a:rPr lang="en-US" dirty="0"/>
            <a:t>Limitations on Medical Procedures</a:t>
          </a:r>
        </a:p>
      </dgm:t>
    </dgm:pt>
    <dgm:pt modelId="{78769EDB-B9C3-4CDA-BDF8-9DD38D609073}" type="parTrans" cxnId="{F4634887-4061-4E9D-A53E-4C7A1EA6F4B9}">
      <dgm:prSet/>
      <dgm:spPr/>
      <dgm:t>
        <a:bodyPr/>
        <a:lstStyle/>
        <a:p>
          <a:endParaRPr lang="en-US"/>
        </a:p>
      </dgm:t>
    </dgm:pt>
    <dgm:pt modelId="{2935B12C-629D-4745-897A-0057A0A320CF}" type="sibTrans" cxnId="{F4634887-4061-4E9D-A53E-4C7A1EA6F4B9}">
      <dgm:prSet/>
      <dgm:spPr/>
      <dgm:t>
        <a:bodyPr/>
        <a:lstStyle/>
        <a:p>
          <a:endParaRPr lang="en-US"/>
        </a:p>
      </dgm:t>
    </dgm:pt>
    <dgm:pt modelId="{315368D8-52AE-44B2-9A3C-97451DC79CB1}" type="pres">
      <dgm:prSet presAssocID="{BE6A2F54-08BF-48D6-90BF-3D113DB2AADF}" presName="root" presStyleCnt="0">
        <dgm:presLayoutVars>
          <dgm:dir/>
          <dgm:resizeHandles val="exact"/>
        </dgm:presLayoutVars>
      </dgm:prSet>
      <dgm:spPr/>
      <dgm:t>
        <a:bodyPr/>
        <a:lstStyle/>
        <a:p>
          <a:endParaRPr lang="en-US"/>
        </a:p>
      </dgm:t>
    </dgm:pt>
    <dgm:pt modelId="{FCA6C775-FBF5-4D3B-A90D-2E7F1F682703}" type="pres">
      <dgm:prSet presAssocID="{C5DF53CA-F93D-4FCC-BB41-7CE88C120ABA}" presName="compNode" presStyleCnt="0"/>
      <dgm:spPr/>
    </dgm:pt>
    <dgm:pt modelId="{5E8284FB-A2F7-4C34-B693-7CB33C5ADF1A}" type="pres">
      <dgm:prSet presAssocID="{C5DF53CA-F93D-4FCC-BB41-7CE88C120ABA}" presName="iconBgRect" presStyleLbl="bgShp" presStyleIdx="0" presStyleCnt="3"/>
      <dgm:spPr>
        <a:prstGeom prst="round2DiagRect">
          <a:avLst>
            <a:gd name="adj1" fmla="val 29727"/>
            <a:gd name="adj2" fmla="val 0"/>
          </a:avLst>
        </a:prstGeom>
      </dgm:spPr>
    </dgm:pt>
    <dgm:pt modelId="{72E14A07-3A06-43A0-82D6-C0B7B79EE94B}" type="pres">
      <dgm:prSet presAssocID="{C5DF53CA-F93D-4FCC-BB41-7CE88C120A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ine"/>
        </a:ext>
      </dgm:extLst>
    </dgm:pt>
    <dgm:pt modelId="{FCE10C5C-E0C6-425D-B37A-E9F585C67BE5}" type="pres">
      <dgm:prSet presAssocID="{C5DF53CA-F93D-4FCC-BB41-7CE88C120ABA}" presName="spaceRect" presStyleCnt="0"/>
      <dgm:spPr/>
    </dgm:pt>
    <dgm:pt modelId="{4FA21EC4-C1D0-495A-8217-673B10E07FE3}" type="pres">
      <dgm:prSet presAssocID="{C5DF53CA-F93D-4FCC-BB41-7CE88C120ABA}" presName="textRect" presStyleLbl="revTx" presStyleIdx="0" presStyleCnt="3">
        <dgm:presLayoutVars>
          <dgm:chMax val="1"/>
          <dgm:chPref val="1"/>
        </dgm:presLayoutVars>
      </dgm:prSet>
      <dgm:spPr/>
      <dgm:t>
        <a:bodyPr/>
        <a:lstStyle/>
        <a:p>
          <a:endParaRPr lang="en-US"/>
        </a:p>
      </dgm:t>
    </dgm:pt>
    <dgm:pt modelId="{90D5CDA1-D3C5-42AD-9DE9-24DB33C3482D}" type="pres">
      <dgm:prSet presAssocID="{8BA323C4-5456-4230-8A0C-076A86641BC7}" presName="sibTrans" presStyleCnt="0"/>
      <dgm:spPr/>
    </dgm:pt>
    <dgm:pt modelId="{282D3E6F-BCE0-455D-843D-60179DF1B0BC}" type="pres">
      <dgm:prSet presAssocID="{0D70FA04-4925-47BF-9A7C-901BDAC4984A}" presName="compNode" presStyleCnt="0"/>
      <dgm:spPr/>
    </dgm:pt>
    <dgm:pt modelId="{807F8CC3-AE6F-46C5-B249-4FE0D7574633}" type="pres">
      <dgm:prSet presAssocID="{0D70FA04-4925-47BF-9A7C-901BDAC4984A}" presName="iconBgRect" presStyleLbl="bgShp" presStyleIdx="1" presStyleCnt="3"/>
      <dgm:spPr>
        <a:prstGeom prst="round2DiagRect">
          <a:avLst>
            <a:gd name="adj1" fmla="val 29727"/>
            <a:gd name="adj2" fmla="val 0"/>
          </a:avLst>
        </a:prstGeom>
      </dgm:spPr>
    </dgm:pt>
    <dgm:pt modelId="{672700C5-2FB1-4807-8CDC-F1EB18194218}" type="pres">
      <dgm:prSet presAssocID="{0D70FA04-4925-47BF-9A7C-901BDAC498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dical"/>
        </a:ext>
      </dgm:extLst>
    </dgm:pt>
    <dgm:pt modelId="{4DB8F107-CB53-469B-B16B-D6BDC61AC64B}" type="pres">
      <dgm:prSet presAssocID="{0D70FA04-4925-47BF-9A7C-901BDAC4984A}" presName="spaceRect" presStyleCnt="0"/>
      <dgm:spPr/>
    </dgm:pt>
    <dgm:pt modelId="{9B35F28F-EC04-48D1-8BBC-D31173305E19}" type="pres">
      <dgm:prSet presAssocID="{0D70FA04-4925-47BF-9A7C-901BDAC4984A}" presName="textRect" presStyleLbl="revTx" presStyleIdx="1" presStyleCnt="3">
        <dgm:presLayoutVars>
          <dgm:chMax val="1"/>
          <dgm:chPref val="1"/>
        </dgm:presLayoutVars>
      </dgm:prSet>
      <dgm:spPr/>
      <dgm:t>
        <a:bodyPr/>
        <a:lstStyle/>
        <a:p>
          <a:endParaRPr lang="en-US"/>
        </a:p>
      </dgm:t>
    </dgm:pt>
    <dgm:pt modelId="{4F198D4B-02EB-497B-BFBD-63630E6FEBEE}" type="pres">
      <dgm:prSet presAssocID="{CF467FFE-2CAF-4395-9274-57782497B542}" presName="sibTrans" presStyleCnt="0"/>
      <dgm:spPr/>
    </dgm:pt>
    <dgm:pt modelId="{900BB0C8-0DEC-4517-B872-943AD4EC9FCD}" type="pres">
      <dgm:prSet presAssocID="{612B99FD-C153-4A66-B064-96ABE2618EA5}" presName="compNode" presStyleCnt="0"/>
      <dgm:spPr/>
    </dgm:pt>
    <dgm:pt modelId="{5B543118-AF03-4E13-A300-0008D4155630}" type="pres">
      <dgm:prSet presAssocID="{612B99FD-C153-4A66-B064-96ABE2618EA5}" presName="iconBgRect" presStyleLbl="bgShp" presStyleIdx="2" presStyleCnt="3"/>
      <dgm:spPr>
        <a:prstGeom prst="round2DiagRect">
          <a:avLst>
            <a:gd name="adj1" fmla="val 29727"/>
            <a:gd name="adj2" fmla="val 0"/>
          </a:avLst>
        </a:prstGeom>
      </dgm:spPr>
    </dgm:pt>
    <dgm:pt modelId="{64D2BBD8-FC69-48A3-B64A-5ED661E565B3}" type="pres">
      <dgm:prSet presAssocID="{612B99FD-C153-4A66-B064-96ABE2618E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tethoscope"/>
        </a:ext>
      </dgm:extLst>
    </dgm:pt>
    <dgm:pt modelId="{905F5E77-7FDE-412F-8C9F-FE3BA6570222}" type="pres">
      <dgm:prSet presAssocID="{612B99FD-C153-4A66-B064-96ABE2618EA5}" presName="spaceRect" presStyleCnt="0"/>
      <dgm:spPr/>
    </dgm:pt>
    <dgm:pt modelId="{393E2D1A-63FA-4A5B-AC96-2AD866D41500}" type="pres">
      <dgm:prSet presAssocID="{612B99FD-C153-4A66-B064-96ABE2618EA5}" presName="textRect" presStyleLbl="revTx" presStyleIdx="2" presStyleCnt="3">
        <dgm:presLayoutVars>
          <dgm:chMax val="1"/>
          <dgm:chPref val="1"/>
        </dgm:presLayoutVars>
      </dgm:prSet>
      <dgm:spPr/>
      <dgm:t>
        <a:bodyPr/>
        <a:lstStyle/>
        <a:p>
          <a:endParaRPr lang="en-US"/>
        </a:p>
      </dgm:t>
    </dgm:pt>
  </dgm:ptLst>
  <dgm:cxnLst>
    <dgm:cxn modelId="{E1C59D51-3F66-4D5A-96DA-020A788EAC2F}" type="presOf" srcId="{0D70FA04-4925-47BF-9A7C-901BDAC4984A}" destId="{9B35F28F-EC04-48D1-8BBC-D31173305E19}" srcOrd="0" destOrd="0" presId="urn:microsoft.com/office/officeart/2018/5/layout/IconLeafLabelList"/>
    <dgm:cxn modelId="{9D196EB2-B782-4A0F-9CF3-8EC5B5322B81}" type="presOf" srcId="{BE6A2F54-08BF-48D6-90BF-3D113DB2AADF}" destId="{315368D8-52AE-44B2-9A3C-97451DC79CB1}" srcOrd="0" destOrd="0" presId="urn:microsoft.com/office/officeart/2018/5/layout/IconLeafLabelList"/>
    <dgm:cxn modelId="{8CFC6161-D84D-40C1-B934-F986A731604D}" srcId="{BE6A2F54-08BF-48D6-90BF-3D113DB2AADF}" destId="{0D70FA04-4925-47BF-9A7C-901BDAC4984A}" srcOrd="1" destOrd="0" parTransId="{A6CA6628-5F51-4D3D-AC81-853C3CC0F0E9}" sibTransId="{CF467FFE-2CAF-4395-9274-57782497B542}"/>
    <dgm:cxn modelId="{9A749B67-FF01-409E-87EB-52F48D9A040B}" srcId="{BE6A2F54-08BF-48D6-90BF-3D113DB2AADF}" destId="{C5DF53CA-F93D-4FCC-BB41-7CE88C120ABA}" srcOrd="0" destOrd="0" parTransId="{4238353F-6120-4512-9571-2BA23EB29135}" sibTransId="{8BA323C4-5456-4230-8A0C-076A86641BC7}"/>
    <dgm:cxn modelId="{1E44057B-F733-480C-86B9-BBE3F2DD8959}" type="presOf" srcId="{C5DF53CA-F93D-4FCC-BB41-7CE88C120ABA}" destId="{4FA21EC4-C1D0-495A-8217-673B10E07FE3}" srcOrd="0" destOrd="0" presId="urn:microsoft.com/office/officeart/2018/5/layout/IconLeafLabelList"/>
    <dgm:cxn modelId="{F4634887-4061-4E9D-A53E-4C7A1EA6F4B9}" srcId="{BE6A2F54-08BF-48D6-90BF-3D113DB2AADF}" destId="{612B99FD-C153-4A66-B064-96ABE2618EA5}" srcOrd="2" destOrd="0" parTransId="{78769EDB-B9C3-4CDA-BDF8-9DD38D609073}" sibTransId="{2935B12C-629D-4745-897A-0057A0A320CF}"/>
    <dgm:cxn modelId="{2145AC67-B5CD-4987-B8E6-D45B939E3D3B}" type="presOf" srcId="{612B99FD-C153-4A66-B064-96ABE2618EA5}" destId="{393E2D1A-63FA-4A5B-AC96-2AD866D41500}" srcOrd="0" destOrd="0" presId="urn:microsoft.com/office/officeart/2018/5/layout/IconLeafLabelList"/>
    <dgm:cxn modelId="{C96DF2E9-CFD7-498F-A9D5-8E0FBD53D652}" type="presParOf" srcId="{315368D8-52AE-44B2-9A3C-97451DC79CB1}" destId="{FCA6C775-FBF5-4D3B-A90D-2E7F1F682703}" srcOrd="0" destOrd="0" presId="urn:microsoft.com/office/officeart/2018/5/layout/IconLeafLabelList"/>
    <dgm:cxn modelId="{05805C6D-F787-4463-BB5A-798B172769F5}" type="presParOf" srcId="{FCA6C775-FBF5-4D3B-A90D-2E7F1F682703}" destId="{5E8284FB-A2F7-4C34-B693-7CB33C5ADF1A}" srcOrd="0" destOrd="0" presId="urn:microsoft.com/office/officeart/2018/5/layout/IconLeafLabelList"/>
    <dgm:cxn modelId="{8E463BA9-BFA7-4228-A2C5-DF956EAE8B6D}" type="presParOf" srcId="{FCA6C775-FBF5-4D3B-A90D-2E7F1F682703}" destId="{72E14A07-3A06-43A0-82D6-C0B7B79EE94B}" srcOrd="1" destOrd="0" presId="urn:microsoft.com/office/officeart/2018/5/layout/IconLeafLabelList"/>
    <dgm:cxn modelId="{D5EC4AED-EA3A-4D11-8C0A-E32A2F89A7E6}" type="presParOf" srcId="{FCA6C775-FBF5-4D3B-A90D-2E7F1F682703}" destId="{FCE10C5C-E0C6-425D-B37A-E9F585C67BE5}" srcOrd="2" destOrd="0" presId="urn:microsoft.com/office/officeart/2018/5/layout/IconLeafLabelList"/>
    <dgm:cxn modelId="{311B62FE-6A93-41EF-926C-0C26A8FAAE86}" type="presParOf" srcId="{FCA6C775-FBF5-4D3B-A90D-2E7F1F682703}" destId="{4FA21EC4-C1D0-495A-8217-673B10E07FE3}" srcOrd="3" destOrd="0" presId="urn:microsoft.com/office/officeart/2018/5/layout/IconLeafLabelList"/>
    <dgm:cxn modelId="{92F237AA-36F6-4E1C-AA01-CCE48796509D}" type="presParOf" srcId="{315368D8-52AE-44B2-9A3C-97451DC79CB1}" destId="{90D5CDA1-D3C5-42AD-9DE9-24DB33C3482D}" srcOrd="1" destOrd="0" presId="urn:microsoft.com/office/officeart/2018/5/layout/IconLeafLabelList"/>
    <dgm:cxn modelId="{923EB1D0-1CF3-4D72-AC2A-D7EA98BC59E3}" type="presParOf" srcId="{315368D8-52AE-44B2-9A3C-97451DC79CB1}" destId="{282D3E6F-BCE0-455D-843D-60179DF1B0BC}" srcOrd="2" destOrd="0" presId="urn:microsoft.com/office/officeart/2018/5/layout/IconLeafLabelList"/>
    <dgm:cxn modelId="{B1375A29-1267-41BF-8AD4-7F11360503D3}" type="presParOf" srcId="{282D3E6F-BCE0-455D-843D-60179DF1B0BC}" destId="{807F8CC3-AE6F-46C5-B249-4FE0D7574633}" srcOrd="0" destOrd="0" presId="urn:microsoft.com/office/officeart/2018/5/layout/IconLeafLabelList"/>
    <dgm:cxn modelId="{7C7B7709-BE2C-4402-8BE0-C19F23BEAB74}" type="presParOf" srcId="{282D3E6F-BCE0-455D-843D-60179DF1B0BC}" destId="{672700C5-2FB1-4807-8CDC-F1EB18194218}" srcOrd="1" destOrd="0" presId="urn:microsoft.com/office/officeart/2018/5/layout/IconLeafLabelList"/>
    <dgm:cxn modelId="{2FD47D0A-B2EE-4F47-B0BB-A67B64315312}" type="presParOf" srcId="{282D3E6F-BCE0-455D-843D-60179DF1B0BC}" destId="{4DB8F107-CB53-469B-B16B-D6BDC61AC64B}" srcOrd="2" destOrd="0" presId="urn:microsoft.com/office/officeart/2018/5/layout/IconLeafLabelList"/>
    <dgm:cxn modelId="{8871C807-CC01-42C8-8A16-5959F7523F33}" type="presParOf" srcId="{282D3E6F-BCE0-455D-843D-60179DF1B0BC}" destId="{9B35F28F-EC04-48D1-8BBC-D31173305E19}" srcOrd="3" destOrd="0" presId="urn:microsoft.com/office/officeart/2018/5/layout/IconLeafLabelList"/>
    <dgm:cxn modelId="{A51E5F01-8C90-4E93-BF2F-11BE5CB2B627}" type="presParOf" srcId="{315368D8-52AE-44B2-9A3C-97451DC79CB1}" destId="{4F198D4B-02EB-497B-BFBD-63630E6FEBEE}" srcOrd="3" destOrd="0" presId="urn:microsoft.com/office/officeart/2018/5/layout/IconLeafLabelList"/>
    <dgm:cxn modelId="{9781A9C4-D1E9-4C56-8F69-E02568128AEF}" type="presParOf" srcId="{315368D8-52AE-44B2-9A3C-97451DC79CB1}" destId="{900BB0C8-0DEC-4517-B872-943AD4EC9FCD}" srcOrd="4" destOrd="0" presId="urn:microsoft.com/office/officeart/2018/5/layout/IconLeafLabelList"/>
    <dgm:cxn modelId="{BCF248F9-AE06-4262-B9B5-56DA0AC6AAC5}" type="presParOf" srcId="{900BB0C8-0DEC-4517-B872-943AD4EC9FCD}" destId="{5B543118-AF03-4E13-A300-0008D4155630}" srcOrd="0" destOrd="0" presId="urn:microsoft.com/office/officeart/2018/5/layout/IconLeafLabelList"/>
    <dgm:cxn modelId="{CAFE902D-DB6E-4772-B0C9-BA5504C05CD8}" type="presParOf" srcId="{900BB0C8-0DEC-4517-B872-943AD4EC9FCD}" destId="{64D2BBD8-FC69-48A3-B64A-5ED661E565B3}" srcOrd="1" destOrd="0" presId="urn:microsoft.com/office/officeart/2018/5/layout/IconLeafLabelList"/>
    <dgm:cxn modelId="{24572251-5988-4CF1-830E-B5CE55B67BB5}" type="presParOf" srcId="{900BB0C8-0DEC-4517-B872-943AD4EC9FCD}" destId="{905F5E77-7FDE-412F-8C9F-FE3BA6570222}" srcOrd="2" destOrd="0" presId="urn:microsoft.com/office/officeart/2018/5/layout/IconLeafLabelList"/>
    <dgm:cxn modelId="{963E604C-9C1E-4C14-A2AB-32B26398854D}" type="presParOf" srcId="{900BB0C8-0DEC-4517-B872-943AD4EC9FCD}" destId="{393E2D1A-63FA-4A5B-AC96-2AD866D415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7F32D-8F8F-48D7-B984-ACC43991024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A0F7F6AC-8993-4DBC-AEEC-A8B3EABEA9B9}">
      <dgm:prSet/>
      <dgm:spPr/>
      <dgm:t>
        <a:bodyPr/>
        <a:lstStyle/>
        <a:p>
          <a:r>
            <a:rPr lang="en-US"/>
            <a:t>Minimal Toxicity.</a:t>
          </a:r>
        </a:p>
      </dgm:t>
    </dgm:pt>
    <dgm:pt modelId="{4FD20DDD-06B2-4BD9-B515-47F1FE2C4893}" type="parTrans" cxnId="{4ACE88C0-AA17-4E47-A859-E2D098D873C7}">
      <dgm:prSet/>
      <dgm:spPr/>
      <dgm:t>
        <a:bodyPr/>
        <a:lstStyle/>
        <a:p>
          <a:endParaRPr lang="en-US"/>
        </a:p>
      </dgm:t>
    </dgm:pt>
    <dgm:pt modelId="{CB6AC736-9F6F-41F8-B60C-17F6DF1E477D}" type="sibTrans" cxnId="{4ACE88C0-AA17-4E47-A859-E2D098D873C7}">
      <dgm:prSet/>
      <dgm:spPr/>
      <dgm:t>
        <a:bodyPr/>
        <a:lstStyle/>
        <a:p>
          <a:endParaRPr lang="en-US"/>
        </a:p>
      </dgm:t>
    </dgm:pt>
    <dgm:pt modelId="{D6FFB1B3-C55F-428F-B76D-57D565B44B94}">
      <dgm:prSet/>
      <dgm:spPr/>
      <dgm:t>
        <a:bodyPr/>
        <a:lstStyle/>
        <a:p>
          <a:r>
            <a:rPr lang="en-US"/>
            <a:t>Endotoxin Release.</a:t>
          </a:r>
        </a:p>
      </dgm:t>
    </dgm:pt>
    <dgm:pt modelId="{D4C76904-E389-41FA-88F0-A591C011AFBA}" type="parTrans" cxnId="{55B32E60-0312-4195-850A-0171DE101DE6}">
      <dgm:prSet/>
      <dgm:spPr/>
      <dgm:t>
        <a:bodyPr/>
        <a:lstStyle/>
        <a:p>
          <a:endParaRPr lang="en-US"/>
        </a:p>
      </dgm:t>
    </dgm:pt>
    <dgm:pt modelId="{C9734B5D-6E2D-4A5F-9BF9-9594BAA406F6}" type="sibTrans" cxnId="{55B32E60-0312-4195-850A-0171DE101DE6}">
      <dgm:prSet/>
      <dgm:spPr/>
      <dgm:t>
        <a:bodyPr/>
        <a:lstStyle/>
        <a:p>
          <a:endParaRPr lang="en-US"/>
        </a:p>
      </dgm:t>
    </dgm:pt>
    <dgm:pt modelId="{E3A9C61F-7717-45FA-AB3B-4BAB0F1EAB40}">
      <dgm:prSet/>
      <dgm:spPr/>
      <dgm:t>
        <a:bodyPr/>
        <a:lstStyle/>
        <a:p>
          <a:r>
            <a:rPr lang="en-US"/>
            <a:t>Immune Response.</a:t>
          </a:r>
        </a:p>
      </dgm:t>
    </dgm:pt>
    <dgm:pt modelId="{05FC1275-DF11-4FF3-819B-29F8B2668BA4}" type="parTrans" cxnId="{8D0E79C9-2099-4D12-9B13-7AA6BE5CD482}">
      <dgm:prSet/>
      <dgm:spPr/>
      <dgm:t>
        <a:bodyPr/>
        <a:lstStyle/>
        <a:p>
          <a:endParaRPr lang="en-US"/>
        </a:p>
      </dgm:t>
    </dgm:pt>
    <dgm:pt modelId="{548EA0AE-C635-4024-AE9A-9BAEA1A33429}" type="sibTrans" cxnId="{8D0E79C9-2099-4D12-9B13-7AA6BE5CD482}">
      <dgm:prSet/>
      <dgm:spPr/>
      <dgm:t>
        <a:bodyPr/>
        <a:lstStyle/>
        <a:p>
          <a:endParaRPr lang="en-US"/>
        </a:p>
      </dgm:t>
    </dgm:pt>
    <dgm:pt modelId="{F1E8067F-6DD8-4E92-9DDA-64EAF02CFCDC}" type="pres">
      <dgm:prSet presAssocID="{C797F32D-8F8F-48D7-B984-ACC43991024C}" presName="linear" presStyleCnt="0">
        <dgm:presLayoutVars>
          <dgm:dir/>
          <dgm:animLvl val="lvl"/>
          <dgm:resizeHandles val="exact"/>
        </dgm:presLayoutVars>
      </dgm:prSet>
      <dgm:spPr/>
      <dgm:t>
        <a:bodyPr/>
        <a:lstStyle/>
        <a:p>
          <a:endParaRPr lang="en-US"/>
        </a:p>
      </dgm:t>
    </dgm:pt>
    <dgm:pt modelId="{03A11F5D-0692-4BDF-BA86-36BEC98D1E41}" type="pres">
      <dgm:prSet presAssocID="{A0F7F6AC-8993-4DBC-AEEC-A8B3EABEA9B9}" presName="parentLin" presStyleCnt="0"/>
      <dgm:spPr/>
    </dgm:pt>
    <dgm:pt modelId="{27FCD4DC-FAD1-4141-AA38-56E8E5A55106}" type="pres">
      <dgm:prSet presAssocID="{A0F7F6AC-8993-4DBC-AEEC-A8B3EABEA9B9}" presName="parentLeftMargin" presStyleLbl="node1" presStyleIdx="0" presStyleCnt="3"/>
      <dgm:spPr/>
      <dgm:t>
        <a:bodyPr/>
        <a:lstStyle/>
        <a:p>
          <a:endParaRPr lang="en-US"/>
        </a:p>
      </dgm:t>
    </dgm:pt>
    <dgm:pt modelId="{257944C9-E8F7-41EA-A767-97A73C04345D}" type="pres">
      <dgm:prSet presAssocID="{A0F7F6AC-8993-4DBC-AEEC-A8B3EABEA9B9}" presName="parentText" presStyleLbl="node1" presStyleIdx="0" presStyleCnt="3">
        <dgm:presLayoutVars>
          <dgm:chMax val="0"/>
          <dgm:bulletEnabled val="1"/>
        </dgm:presLayoutVars>
      </dgm:prSet>
      <dgm:spPr/>
      <dgm:t>
        <a:bodyPr/>
        <a:lstStyle/>
        <a:p>
          <a:endParaRPr lang="en-US"/>
        </a:p>
      </dgm:t>
    </dgm:pt>
    <dgm:pt modelId="{BA9194D5-B74E-499D-8A8E-24F9D9B84CE7}" type="pres">
      <dgm:prSet presAssocID="{A0F7F6AC-8993-4DBC-AEEC-A8B3EABEA9B9}" presName="negativeSpace" presStyleCnt="0"/>
      <dgm:spPr/>
    </dgm:pt>
    <dgm:pt modelId="{83426809-CE55-4273-84AF-D2CC423BC973}" type="pres">
      <dgm:prSet presAssocID="{A0F7F6AC-8993-4DBC-AEEC-A8B3EABEA9B9}" presName="childText" presStyleLbl="conFgAcc1" presStyleIdx="0" presStyleCnt="3">
        <dgm:presLayoutVars>
          <dgm:bulletEnabled val="1"/>
        </dgm:presLayoutVars>
      </dgm:prSet>
      <dgm:spPr/>
    </dgm:pt>
    <dgm:pt modelId="{4C72516C-903B-4AF3-80A2-01338E97BE67}" type="pres">
      <dgm:prSet presAssocID="{CB6AC736-9F6F-41F8-B60C-17F6DF1E477D}" presName="spaceBetweenRectangles" presStyleCnt="0"/>
      <dgm:spPr/>
    </dgm:pt>
    <dgm:pt modelId="{B9258194-6F77-42B1-BACB-74825806B4F6}" type="pres">
      <dgm:prSet presAssocID="{D6FFB1B3-C55F-428F-B76D-57D565B44B94}" presName="parentLin" presStyleCnt="0"/>
      <dgm:spPr/>
    </dgm:pt>
    <dgm:pt modelId="{62A8923E-4CD2-4480-BD05-4DDA9D3BFAA9}" type="pres">
      <dgm:prSet presAssocID="{D6FFB1B3-C55F-428F-B76D-57D565B44B94}" presName="parentLeftMargin" presStyleLbl="node1" presStyleIdx="0" presStyleCnt="3"/>
      <dgm:spPr/>
      <dgm:t>
        <a:bodyPr/>
        <a:lstStyle/>
        <a:p>
          <a:endParaRPr lang="en-US"/>
        </a:p>
      </dgm:t>
    </dgm:pt>
    <dgm:pt modelId="{5DC81AFD-382E-4950-B771-31F876C7F047}" type="pres">
      <dgm:prSet presAssocID="{D6FFB1B3-C55F-428F-B76D-57D565B44B94}" presName="parentText" presStyleLbl="node1" presStyleIdx="1" presStyleCnt="3">
        <dgm:presLayoutVars>
          <dgm:chMax val="0"/>
          <dgm:bulletEnabled val="1"/>
        </dgm:presLayoutVars>
      </dgm:prSet>
      <dgm:spPr/>
      <dgm:t>
        <a:bodyPr/>
        <a:lstStyle/>
        <a:p>
          <a:endParaRPr lang="en-US"/>
        </a:p>
      </dgm:t>
    </dgm:pt>
    <dgm:pt modelId="{8C84CB90-4521-4516-8531-6718E6A96549}" type="pres">
      <dgm:prSet presAssocID="{D6FFB1B3-C55F-428F-B76D-57D565B44B94}" presName="negativeSpace" presStyleCnt="0"/>
      <dgm:spPr/>
    </dgm:pt>
    <dgm:pt modelId="{638603D8-EFD8-4309-88D6-509BA864AF11}" type="pres">
      <dgm:prSet presAssocID="{D6FFB1B3-C55F-428F-B76D-57D565B44B94}" presName="childText" presStyleLbl="conFgAcc1" presStyleIdx="1" presStyleCnt="3">
        <dgm:presLayoutVars>
          <dgm:bulletEnabled val="1"/>
        </dgm:presLayoutVars>
      </dgm:prSet>
      <dgm:spPr/>
    </dgm:pt>
    <dgm:pt modelId="{7D6FF1A5-CE6B-4FD3-BB81-EA425FB84EC0}" type="pres">
      <dgm:prSet presAssocID="{C9734B5D-6E2D-4A5F-9BF9-9594BAA406F6}" presName="spaceBetweenRectangles" presStyleCnt="0"/>
      <dgm:spPr/>
    </dgm:pt>
    <dgm:pt modelId="{62086532-42D8-4C89-9F97-9EB53CF00332}" type="pres">
      <dgm:prSet presAssocID="{E3A9C61F-7717-45FA-AB3B-4BAB0F1EAB40}" presName="parentLin" presStyleCnt="0"/>
      <dgm:spPr/>
    </dgm:pt>
    <dgm:pt modelId="{B6BCD054-72E9-421B-9A40-AA135A12CB01}" type="pres">
      <dgm:prSet presAssocID="{E3A9C61F-7717-45FA-AB3B-4BAB0F1EAB40}" presName="parentLeftMargin" presStyleLbl="node1" presStyleIdx="1" presStyleCnt="3"/>
      <dgm:spPr/>
      <dgm:t>
        <a:bodyPr/>
        <a:lstStyle/>
        <a:p>
          <a:endParaRPr lang="en-US"/>
        </a:p>
      </dgm:t>
    </dgm:pt>
    <dgm:pt modelId="{B37583BA-9DA5-4C9D-8916-8180685F642B}" type="pres">
      <dgm:prSet presAssocID="{E3A9C61F-7717-45FA-AB3B-4BAB0F1EAB40}" presName="parentText" presStyleLbl="node1" presStyleIdx="2" presStyleCnt="3">
        <dgm:presLayoutVars>
          <dgm:chMax val="0"/>
          <dgm:bulletEnabled val="1"/>
        </dgm:presLayoutVars>
      </dgm:prSet>
      <dgm:spPr/>
      <dgm:t>
        <a:bodyPr/>
        <a:lstStyle/>
        <a:p>
          <a:endParaRPr lang="en-US"/>
        </a:p>
      </dgm:t>
    </dgm:pt>
    <dgm:pt modelId="{A7D378BD-CDA9-4160-B6EF-D4C0793C32F0}" type="pres">
      <dgm:prSet presAssocID="{E3A9C61F-7717-45FA-AB3B-4BAB0F1EAB40}" presName="negativeSpace" presStyleCnt="0"/>
      <dgm:spPr/>
    </dgm:pt>
    <dgm:pt modelId="{C4ADCA51-280C-420C-B257-5A8873DC3D02}" type="pres">
      <dgm:prSet presAssocID="{E3A9C61F-7717-45FA-AB3B-4BAB0F1EAB40}" presName="childText" presStyleLbl="conFgAcc1" presStyleIdx="2" presStyleCnt="3">
        <dgm:presLayoutVars>
          <dgm:bulletEnabled val="1"/>
        </dgm:presLayoutVars>
      </dgm:prSet>
      <dgm:spPr/>
    </dgm:pt>
  </dgm:ptLst>
  <dgm:cxnLst>
    <dgm:cxn modelId="{8D0E79C9-2099-4D12-9B13-7AA6BE5CD482}" srcId="{C797F32D-8F8F-48D7-B984-ACC43991024C}" destId="{E3A9C61F-7717-45FA-AB3B-4BAB0F1EAB40}" srcOrd="2" destOrd="0" parTransId="{05FC1275-DF11-4FF3-819B-29F8B2668BA4}" sibTransId="{548EA0AE-C635-4024-AE9A-9BAEA1A33429}"/>
    <dgm:cxn modelId="{44BF0AEE-38FC-4DAD-AC81-45060719FAA9}" type="presOf" srcId="{E3A9C61F-7717-45FA-AB3B-4BAB0F1EAB40}" destId="{B37583BA-9DA5-4C9D-8916-8180685F642B}" srcOrd="1" destOrd="0" presId="urn:microsoft.com/office/officeart/2005/8/layout/list1"/>
    <dgm:cxn modelId="{CB540B1E-04FF-4FDA-9132-FE5F3D510B78}" type="presOf" srcId="{D6FFB1B3-C55F-428F-B76D-57D565B44B94}" destId="{62A8923E-4CD2-4480-BD05-4DDA9D3BFAA9}" srcOrd="0" destOrd="0" presId="urn:microsoft.com/office/officeart/2005/8/layout/list1"/>
    <dgm:cxn modelId="{4ACE88C0-AA17-4E47-A859-E2D098D873C7}" srcId="{C797F32D-8F8F-48D7-B984-ACC43991024C}" destId="{A0F7F6AC-8993-4DBC-AEEC-A8B3EABEA9B9}" srcOrd="0" destOrd="0" parTransId="{4FD20DDD-06B2-4BD9-B515-47F1FE2C4893}" sibTransId="{CB6AC736-9F6F-41F8-B60C-17F6DF1E477D}"/>
    <dgm:cxn modelId="{A37A57F1-C8C9-4C37-98F5-91316F9CD5F7}" type="presOf" srcId="{A0F7F6AC-8993-4DBC-AEEC-A8B3EABEA9B9}" destId="{27FCD4DC-FAD1-4141-AA38-56E8E5A55106}" srcOrd="0" destOrd="0" presId="urn:microsoft.com/office/officeart/2005/8/layout/list1"/>
    <dgm:cxn modelId="{AA7794B4-24B1-46FB-B7D6-E9A516343A48}" type="presOf" srcId="{C797F32D-8F8F-48D7-B984-ACC43991024C}" destId="{F1E8067F-6DD8-4E92-9DDA-64EAF02CFCDC}" srcOrd="0" destOrd="0" presId="urn:microsoft.com/office/officeart/2005/8/layout/list1"/>
    <dgm:cxn modelId="{84AA9A4A-5AFE-4D3F-8851-F3B9ECB187C8}" type="presOf" srcId="{D6FFB1B3-C55F-428F-B76D-57D565B44B94}" destId="{5DC81AFD-382E-4950-B771-31F876C7F047}" srcOrd="1" destOrd="0" presId="urn:microsoft.com/office/officeart/2005/8/layout/list1"/>
    <dgm:cxn modelId="{10FDDFF3-959B-4A0D-AD94-97C2F4D5BC2B}" type="presOf" srcId="{E3A9C61F-7717-45FA-AB3B-4BAB0F1EAB40}" destId="{B6BCD054-72E9-421B-9A40-AA135A12CB01}" srcOrd="0" destOrd="0" presId="urn:microsoft.com/office/officeart/2005/8/layout/list1"/>
    <dgm:cxn modelId="{156F7F64-5D6E-42D4-988B-48BB928682DE}" type="presOf" srcId="{A0F7F6AC-8993-4DBC-AEEC-A8B3EABEA9B9}" destId="{257944C9-E8F7-41EA-A767-97A73C04345D}" srcOrd="1" destOrd="0" presId="urn:microsoft.com/office/officeart/2005/8/layout/list1"/>
    <dgm:cxn modelId="{55B32E60-0312-4195-850A-0171DE101DE6}" srcId="{C797F32D-8F8F-48D7-B984-ACC43991024C}" destId="{D6FFB1B3-C55F-428F-B76D-57D565B44B94}" srcOrd="1" destOrd="0" parTransId="{D4C76904-E389-41FA-88F0-A591C011AFBA}" sibTransId="{C9734B5D-6E2D-4A5F-9BF9-9594BAA406F6}"/>
    <dgm:cxn modelId="{49107A52-02D0-4B46-ACCE-4BC0861113FC}" type="presParOf" srcId="{F1E8067F-6DD8-4E92-9DDA-64EAF02CFCDC}" destId="{03A11F5D-0692-4BDF-BA86-36BEC98D1E41}" srcOrd="0" destOrd="0" presId="urn:microsoft.com/office/officeart/2005/8/layout/list1"/>
    <dgm:cxn modelId="{6875E514-C3A0-4284-BE42-146EAE0B3776}" type="presParOf" srcId="{03A11F5D-0692-4BDF-BA86-36BEC98D1E41}" destId="{27FCD4DC-FAD1-4141-AA38-56E8E5A55106}" srcOrd="0" destOrd="0" presId="urn:microsoft.com/office/officeart/2005/8/layout/list1"/>
    <dgm:cxn modelId="{1D347061-44F4-41C3-B6F8-BC9069BEF638}" type="presParOf" srcId="{03A11F5D-0692-4BDF-BA86-36BEC98D1E41}" destId="{257944C9-E8F7-41EA-A767-97A73C04345D}" srcOrd="1" destOrd="0" presId="urn:microsoft.com/office/officeart/2005/8/layout/list1"/>
    <dgm:cxn modelId="{8CA9642D-1E15-4FD8-92C1-4C7C865278EB}" type="presParOf" srcId="{F1E8067F-6DD8-4E92-9DDA-64EAF02CFCDC}" destId="{BA9194D5-B74E-499D-8A8E-24F9D9B84CE7}" srcOrd="1" destOrd="0" presId="urn:microsoft.com/office/officeart/2005/8/layout/list1"/>
    <dgm:cxn modelId="{058A7CE0-3FDF-4B58-AE9B-CE6DCD9915C9}" type="presParOf" srcId="{F1E8067F-6DD8-4E92-9DDA-64EAF02CFCDC}" destId="{83426809-CE55-4273-84AF-D2CC423BC973}" srcOrd="2" destOrd="0" presId="urn:microsoft.com/office/officeart/2005/8/layout/list1"/>
    <dgm:cxn modelId="{AAC0E021-1FB7-42BC-8BCA-5A0FF6A55293}" type="presParOf" srcId="{F1E8067F-6DD8-4E92-9DDA-64EAF02CFCDC}" destId="{4C72516C-903B-4AF3-80A2-01338E97BE67}" srcOrd="3" destOrd="0" presId="urn:microsoft.com/office/officeart/2005/8/layout/list1"/>
    <dgm:cxn modelId="{7ACEFF63-7084-4704-90E8-B017A11C5A03}" type="presParOf" srcId="{F1E8067F-6DD8-4E92-9DDA-64EAF02CFCDC}" destId="{B9258194-6F77-42B1-BACB-74825806B4F6}" srcOrd="4" destOrd="0" presId="urn:microsoft.com/office/officeart/2005/8/layout/list1"/>
    <dgm:cxn modelId="{4019F0A2-11EB-4596-A879-F904213DB56F}" type="presParOf" srcId="{B9258194-6F77-42B1-BACB-74825806B4F6}" destId="{62A8923E-4CD2-4480-BD05-4DDA9D3BFAA9}" srcOrd="0" destOrd="0" presId="urn:microsoft.com/office/officeart/2005/8/layout/list1"/>
    <dgm:cxn modelId="{31ABF501-4D9E-4AB6-A211-8FD96DFD0EA7}" type="presParOf" srcId="{B9258194-6F77-42B1-BACB-74825806B4F6}" destId="{5DC81AFD-382E-4950-B771-31F876C7F047}" srcOrd="1" destOrd="0" presId="urn:microsoft.com/office/officeart/2005/8/layout/list1"/>
    <dgm:cxn modelId="{78FBA51F-6173-4A55-8600-FDF1514384B6}" type="presParOf" srcId="{F1E8067F-6DD8-4E92-9DDA-64EAF02CFCDC}" destId="{8C84CB90-4521-4516-8531-6718E6A96549}" srcOrd="5" destOrd="0" presId="urn:microsoft.com/office/officeart/2005/8/layout/list1"/>
    <dgm:cxn modelId="{1991F20C-BD43-4C71-BC20-10BC9D16D504}" type="presParOf" srcId="{F1E8067F-6DD8-4E92-9DDA-64EAF02CFCDC}" destId="{638603D8-EFD8-4309-88D6-509BA864AF11}" srcOrd="6" destOrd="0" presId="urn:microsoft.com/office/officeart/2005/8/layout/list1"/>
    <dgm:cxn modelId="{F458C853-4157-4EB6-95FC-F39EE3E6AE6A}" type="presParOf" srcId="{F1E8067F-6DD8-4E92-9DDA-64EAF02CFCDC}" destId="{7D6FF1A5-CE6B-4FD3-BB81-EA425FB84EC0}" srcOrd="7" destOrd="0" presId="urn:microsoft.com/office/officeart/2005/8/layout/list1"/>
    <dgm:cxn modelId="{A706AE79-2AEB-49A4-B5AE-625F354057A7}" type="presParOf" srcId="{F1E8067F-6DD8-4E92-9DDA-64EAF02CFCDC}" destId="{62086532-42D8-4C89-9F97-9EB53CF00332}" srcOrd="8" destOrd="0" presId="urn:microsoft.com/office/officeart/2005/8/layout/list1"/>
    <dgm:cxn modelId="{837D1B20-1D13-4976-8661-AE45C9A5DD26}" type="presParOf" srcId="{62086532-42D8-4C89-9F97-9EB53CF00332}" destId="{B6BCD054-72E9-421B-9A40-AA135A12CB01}" srcOrd="0" destOrd="0" presId="urn:microsoft.com/office/officeart/2005/8/layout/list1"/>
    <dgm:cxn modelId="{9F91C3AC-9BAA-4112-8557-14747697E255}" type="presParOf" srcId="{62086532-42D8-4C89-9F97-9EB53CF00332}" destId="{B37583BA-9DA5-4C9D-8916-8180685F642B}" srcOrd="1" destOrd="0" presId="urn:microsoft.com/office/officeart/2005/8/layout/list1"/>
    <dgm:cxn modelId="{43BCC561-30DC-4FF1-9082-7747B5B28770}" type="presParOf" srcId="{F1E8067F-6DD8-4E92-9DDA-64EAF02CFCDC}" destId="{A7D378BD-CDA9-4160-B6EF-D4C0793C32F0}" srcOrd="9" destOrd="0" presId="urn:microsoft.com/office/officeart/2005/8/layout/list1"/>
    <dgm:cxn modelId="{8BFF6286-F404-44ED-9CA9-2CE6A3E29BAD}" type="presParOf" srcId="{F1E8067F-6DD8-4E92-9DDA-64EAF02CFCDC}" destId="{C4ADCA51-280C-420C-B257-5A8873DC3D0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619DA-982F-441C-9C85-0112E6FDAE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6F88C8-C099-437F-BF01-6E72B61A5FEB}">
      <dgm:prSet custT="1"/>
      <dgm:spPr/>
      <dgm:t>
        <a:bodyPr/>
        <a:lstStyle/>
        <a:p>
          <a:pPr algn="just"/>
          <a:r>
            <a:rPr lang="en-US" sz="2400" b="1" dirty="0">
              <a:solidFill>
                <a:schemeClr val="tx1"/>
              </a:solidFill>
              <a:latin typeface="Arial" panose="020B0604020202020204" pitchFamily="34" charset="0"/>
              <a:cs typeface="Arial" panose="020B0604020202020204" pitchFamily="34" charset="0"/>
            </a:rPr>
            <a:t>Urinary Tract Infections (UTIs): </a:t>
          </a:r>
          <a:r>
            <a:rPr lang="en-US" sz="2400" dirty="0">
              <a:solidFill>
                <a:schemeClr val="tx1"/>
              </a:solidFill>
              <a:latin typeface="Arial" panose="020B0604020202020204" pitchFamily="34" charset="0"/>
              <a:cs typeface="Arial" panose="020B0604020202020204" pitchFamily="34" charset="0"/>
            </a:rPr>
            <a:t>The ELIMINATE trial, one of the largest phage therapy studies to date, is testing the effectiveness of bacteriophages in treating UTIs caused by antibiotic-resistant Escherichia coli. </a:t>
          </a:r>
        </a:p>
      </dgm:t>
    </dgm:pt>
    <dgm:pt modelId="{59619970-9F56-4367-B1FA-472F76820CA4}" type="parTrans" cxnId="{AE9879B3-CA95-4F6C-B18A-F06A9D33F917}">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73234E3F-CE36-41B5-B0FF-A5C40B0953B3}" type="sibTrans" cxnId="{AE9879B3-CA95-4F6C-B18A-F06A9D33F917}">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239AE29D-F279-4D40-8D13-159C955B9113}">
      <dgm:prSet custT="1"/>
      <dgm:spPr/>
      <dgm:t>
        <a:bodyPr/>
        <a:lstStyle/>
        <a:p>
          <a:pPr algn="just"/>
          <a:r>
            <a:rPr lang="en-US" sz="2400" b="1" dirty="0">
              <a:solidFill>
                <a:schemeClr val="tx1"/>
              </a:solidFill>
              <a:latin typeface="Arial" panose="020B0604020202020204" pitchFamily="34" charset="0"/>
              <a:cs typeface="Arial" panose="020B0604020202020204" pitchFamily="34" charset="0"/>
            </a:rPr>
            <a:t>Cystic Fibrosis: </a:t>
          </a:r>
          <a:r>
            <a:rPr lang="en-US" sz="2400" dirty="0">
              <a:solidFill>
                <a:schemeClr val="tx1"/>
              </a:solidFill>
              <a:latin typeface="Arial" panose="020B0604020202020204" pitchFamily="34" charset="0"/>
              <a:cs typeface="Arial" panose="020B0604020202020204" pitchFamily="34" charset="0"/>
            </a:rPr>
            <a:t>A clinical trial supported by the National Institutes of Health (NIH) is evaluating the safety and efficacy of bacteriophage therapy in adults with cystic fibrosis who have lung infections caused by Pseudomonas aeruginosa.</a:t>
          </a:r>
        </a:p>
      </dgm:t>
    </dgm:pt>
    <dgm:pt modelId="{2A016FEF-BFBE-4D68-B62A-C3D9B9BFE5EE}" type="parTrans" cxnId="{DC969AB2-7DB8-46D3-9255-A4115651003E}">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E7D1C53D-E1D7-4466-B8A1-BE954F7F02FE}" type="sibTrans" cxnId="{DC969AB2-7DB8-46D3-9255-A4115651003E}">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E9C72420-0318-43FA-9D66-9D54DE3C6C29}">
      <dgm:prSet custT="1"/>
      <dgm:spPr/>
      <dgm:t>
        <a:bodyPr/>
        <a:lstStyle/>
        <a:p>
          <a:pPr algn="just"/>
          <a:r>
            <a:rPr lang="en-US" sz="2400" b="1">
              <a:solidFill>
                <a:schemeClr val="tx1"/>
              </a:solidFill>
              <a:latin typeface="Arial" panose="020B0604020202020204" pitchFamily="34" charset="0"/>
              <a:cs typeface="Arial" panose="020B0604020202020204" pitchFamily="34" charset="0"/>
            </a:rPr>
            <a:t>Skin Infections: </a:t>
          </a:r>
          <a:r>
            <a:rPr lang="en-US" sz="2400">
              <a:solidFill>
                <a:schemeClr val="tx1"/>
              </a:solidFill>
              <a:latin typeface="Arial" panose="020B0604020202020204" pitchFamily="34" charset="0"/>
              <a:cs typeface="Arial" panose="020B0604020202020204" pitchFamily="34" charset="0"/>
            </a:rPr>
            <a:t>Several clinical trials have demonstrated the safety and varying degrees of efficacy of phage therapy in treating skin infections, with nearly 100% success in some cases and no reported side effects.</a:t>
          </a:r>
        </a:p>
      </dgm:t>
    </dgm:pt>
    <dgm:pt modelId="{281BC5D3-3CC9-4417-9D32-30193A207072}" type="parTrans" cxnId="{AFBC6FAF-0C46-4CDB-860E-C10EB34A886A}">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B9D52120-30A2-48F6-9233-2CF5CF758892}" type="sibTrans" cxnId="{AFBC6FAF-0C46-4CDB-860E-C10EB34A886A}">
      <dgm:prSet/>
      <dgm:spPr/>
      <dgm:t>
        <a:bodyPr/>
        <a:lstStyle/>
        <a:p>
          <a:pPr algn="just"/>
          <a:endParaRPr lang="en-US" sz="2400">
            <a:solidFill>
              <a:schemeClr val="tx1"/>
            </a:solidFill>
            <a:latin typeface="Arial" panose="020B0604020202020204" pitchFamily="34" charset="0"/>
            <a:cs typeface="Arial" panose="020B0604020202020204" pitchFamily="34" charset="0"/>
          </a:endParaRPr>
        </a:p>
      </dgm:t>
    </dgm:pt>
    <dgm:pt modelId="{28B32CA1-B5CC-40AC-ACEF-AD88F3B6A0CE}" type="pres">
      <dgm:prSet presAssocID="{65D619DA-982F-441C-9C85-0112E6FDAE27}" presName="linear" presStyleCnt="0">
        <dgm:presLayoutVars>
          <dgm:animLvl val="lvl"/>
          <dgm:resizeHandles val="exact"/>
        </dgm:presLayoutVars>
      </dgm:prSet>
      <dgm:spPr/>
      <dgm:t>
        <a:bodyPr/>
        <a:lstStyle/>
        <a:p>
          <a:endParaRPr lang="en-US"/>
        </a:p>
      </dgm:t>
    </dgm:pt>
    <dgm:pt modelId="{4DA7D1F0-2513-4DDD-89FD-971BF1D66AC3}" type="pres">
      <dgm:prSet presAssocID="{296F88C8-C099-437F-BF01-6E72B61A5FEB}" presName="parentText" presStyleLbl="node1" presStyleIdx="0" presStyleCnt="3">
        <dgm:presLayoutVars>
          <dgm:chMax val="0"/>
          <dgm:bulletEnabled val="1"/>
        </dgm:presLayoutVars>
      </dgm:prSet>
      <dgm:spPr/>
      <dgm:t>
        <a:bodyPr/>
        <a:lstStyle/>
        <a:p>
          <a:endParaRPr lang="en-US"/>
        </a:p>
      </dgm:t>
    </dgm:pt>
    <dgm:pt modelId="{1AC69269-06D5-4716-AD23-C907BAF446A7}" type="pres">
      <dgm:prSet presAssocID="{73234E3F-CE36-41B5-B0FF-A5C40B0953B3}" presName="spacer" presStyleCnt="0"/>
      <dgm:spPr/>
    </dgm:pt>
    <dgm:pt modelId="{E8F9F1E8-A4CC-4CA8-81C7-6CFD6D667061}" type="pres">
      <dgm:prSet presAssocID="{239AE29D-F279-4D40-8D13-159C955B9113}" presName="parentText" presStyleLbl="node1" presStyleIdx="1" presStyleCnt="3">
        <dgm:presLayoutVars>
          <dgm:chMax val="0"/>
          <dgm:bulletEnabled val="1"/>
        </dgm:presLayoutVars>
      </dgm:prSet>
      <dgm:spPr/>
      <dgm:t>
        <a:bodyPr/>
        <a:lstStyle/>
        <a:p>
          <a:endParaRPr lang="en-US"/>
        </a:p>
      </dgm:t>
    </dgm:pt>
    <dgm:pt modelId="{17B0C5A3-CCF6-40B5-81D3-BBA4272366ED}" type="pres">
      <dgm:prSet presAssocID="{E7D1C53D-E1D7-4466-B8A1-BE954F7F02FE}" presName="spacer" presStyleCnt="0"/>
      <dgm:spPr/>
    </dgm:pt>
    <dgm:pt modelId="{20B15379-6A00-4A8A-8AC5-6FA7B5189102}" type="pres">
      <dgm:prSet presAssocID="{E9C72420-0318-43FA-9D66-9D54DE3C6C29}" presName="parentText" presStyleLbl="node1" presStyleIdx="2" presStyleCnt="3">
        <dgm:presLayoutVars>
          <dgm:chMax val="0"/>
          <dgm:bulletEnabled val="1"/>
        </dgm:presLayoutVars>
      </dgm:prSet>
      <dgm:spPr/>
      <dgm:t>
        <a:bodyPr/>
        <a:lstStyle/>
        <a:p>
          <a:endParaRPr lang="en-US"/>
        </a:p>
      </dgm:t>
    </dgm:pt>
  </dgm:ptLst>
  <dgm:cxnLst>
    <dgm:cxn modelId="{72CD8A65-0B16-49AA-B6EE-D0C8D002E71F}" type="presOf" srcId="{239AE29D-F279-4D40-8D13-159C955B9113}" destId="{E8F9F1E8-A4CC-4CA8-81C7-6CFD6D667061}" srcOrd="0" destOrd="0" presId="urn:microsoft.com/office/officeart/2005/8/layout/vList2"/>
    <dgm:cxn modelId="{943DE2DD-EBB1-4BC0-A744-0FEAEE73F6E7}" type="presOf" srcId="{E9C72420-0318-43FA-9D66-9D54DE3C6C29}" destId="{20B15379-6A00-4A8A-8AC5-6FA7B5189102}" srcOrd="0" destOrd="0" presId="urn:microsoft.com/office/officeart/2005/8/layout/vList2"/>
    <dgm:cxn modelId="{AE9879B3-CA95-4F6C-B18A-F06A9D33F917}" srcId="{65D619DA-982F-441C-9C85-0112E6FDAE27}" destId="{296F88C8-C099-437F-BF01-6E72B61A5FEB}" srcOrd="0" destOrd="0" parTransId="{59619970-9F56-4367-B1FA-472F76820CA4}" sibTransId="{73234E3F-CE36-41B5-B0FF-A5C40B0953B3}"/>
    <dgm:cxn modelId="{0B198A7B-1A44-4404-9AF6-8CD8A006FAC2}" type="presOf" srcId="{65D619DA-982F-441C-9C85-0112E6FDAE27}" destId="{28B32CA1-B5CC-40AC-ACEF-AD88F3B6A0CE}" srcOrd="0" destOrd="0" presId="urn:microsoft.com/office/officeart/2005/8/layout/vList2"/>
    <dgm:cxn modelId="{DC969AB2-7DB8-46D3-9255-A4115651003E}" srcId="{65D619DA-982F-441C-9C85-0112E6FDAE27}" destId="{239AE29D-F279-4D40-8D13-159C955B9113}" srcOrd="1" destOrd="0" parTransId="{2A016FEF-BFBE-4D68-B62A-C3D9B9BFE5EE}" sibTransId="{E7D1C53D-E1D7-4466-B8A1-BE954F7F02FE}"/>
    <dgm:cxn modelId="{AFBC6FAF-0C46-4CDB-860E-C10EB34A886A}" srcId="{65D619DA-982F-441C-9C85-0112E6FDAE27}" destId="{E9C72420-0318-43FA-9D66-9D54DE3C6C29}" srcOrd="2" destOrd="0" parTransId="{281BC5D3-3CC9-4417-9D32-30193A207072}" sibTransId="{B9D52120-30A2-48F6-9233-2CF5CF758892}"/>
    <dgm:cxn modelId="{D979DE3C-A960-45DE-B816-C3E20E4C52C7}" type="presOf" srcId="{296F88C8-C099-437F-BF01-6E72B61A5FEB}" destId="{4DA7D1F0-2513-4DDD-89FD-971BF1D66AC3}" srcOrd="0" destOrd="0" presId="urn:microsoft.com/office/officeart/2005/8/layout/vList2"/>
    <dgm:cxn modelId="{6CBE73FB-931E-4414-976E-F7E201FD8999}" type="presParOf" srcId="{28B32CA1-B5CC-40AC-ACEF-AD88F3B6A0CE}" destId="{4DA7D1F0-2513-4DDD-89FD-971BF1D66AC3}" srcOrd="0" destOrd="0" presId="urn:microsoft.com/office/officeart/2005/8/layout/vList2"/>
    <dgm:cxn modelId="{87E0B604-32DB-48A8-AD1F-6F1463C8485A}" type="presParOf" srcId="{28B32CA1-B5CC-40AC-ACEF-AD88F3B6A0CE}" destId="{1AC69269-06D5-4716-AD23-C907BAF446A7}" srcOrd="1" destOrd="0" presId="urn:microsoft.com/office/officeart/2005/8/layout/vList2"/>
    <dgm:cxn modelId="{AD46DDC9-C541-450B-94F9-5E482D85F36B}" type="presParOf" srcId="{28B32CA1-B5CC-40AC-ACEF-AD88F3B6A0CE}" destId="{E8F9F1E8-A4CC-4CA8-81C7-6CFD6D667061}" srcOrd="2" destOrd="0" presId="urn:microsoft.com/office/officeart/2005/8/layout/vList2"/>
    <dgm:cxn modelId="{07A5FCC7-974F-4F18-B709-7334F23F183C}" type="presParOf" srcId="{28B32CA1-B5CC-40AC-ACEF-AD88F3B6A0CE}" destId="{17B0C5A3-CCF6-40B5-81D3-BBA4272366ED}" srcOrd="3" destOrd="0" presId="urn:microsoft.com/office/officeart/2005/8/layout/vList2"/>
    <dgm:cxn modelId="{C6C34098-C9DC-450B-A914-9B7F91809542}" type="presParOf" srcId="{28B32CA1-B5CC-40AC-ACEF-AD88F3B6A0CE}" destId="{20B15379-6A00-4A8A-8AC5-6FA7B51891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9B4464-D06D-4202-8DD7-FFBC744C79F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C45EF24-1F78-4C99-B184-E45323BA9779}">
      <dgm:prSet custT="1"/>
      <dgm:spPr/>
      <dgm:t>
        <a:bodyPr/>
        <a:lstStyle/>
        <a:p>
          <a:pPr>
            <a:lnSpc>
              <a:spcPct val="100000"/>
            </a:lnSpc>
          </a:pPr>
          <a:r>
            <a:rPr lang="en-US" sz="1600">
              <a:latin typeface="Arial" panose="020B0604020202020204" pitchFamily="34" charset="0"/>
              <a:cs typeface="Arial" panose="020B0604020202020204" pitchFamily="34" charset="0"/>
            </a:rPr>
            <a:t>Phage therapy offers significant therapeutic potential, especially given the growing problem of antibiotic resistance.</a:t>
          </a:r>
        </a:p>
      </dgm:t>
    </dgm:pt>
    <dgm:pt modelId="{60F67E30-3C7E-4134-A3ED-5632907428AB}" type="parTrans" cxnId="{679C937C-615C-462F-AFDC-36B7B2F29653}">
      <dgm:prSet/>
      <dgm:spPr/>
      <dgm:t>
        <a:bodyPr/>
        <a:lstStyle/>
        <a:p>
          <a:endParaRPr lang="en-US" sz="2800">
            <a:latin typeface="Arial" panose="020B0604020202020204" pitchFamily="34" charset="0"/>
            <a:cs typeface="Arial" panose="020B0604020202020204" pitchFamily="34" charset="0"/>
          </a:endParaRPr>
        </a:p>
      </dgm:t>
    </dgm:pt>
    <dgm:pt modelId="{768A84A5-F193-411F-AAF4-9CD206D5D476}" type="sibTrans" cxnId="{679C937C-615C-462F-AFDC-36B7B2F29653}">
      <dgm:prSet/>
      <dgm:spPr/>
      <dgm:t>
        <a:bodyPr/>
        <a:lstStyle/>
        <a:p>
          <a:pPr>
            <a:lnSpc>
              <a:spcPct val="100000"/>
            </a:lnSpc>
          </a:pPr>
          <a:endParaRPr lang="en-US" sz="2800">
            <a:latin typeface="Arial" panose="020B0604020202020204" pitchFamily="34" charset="0"/>
            <a:cs typeface="Arial" panose="020B0604020202020204" pitchFamily="34" charset="0"/>
          </a:endParaRPr>
        </a:p>
      </dgm:t>
    </dgm:pt>
    <dgm:pt modelId="{FAA77FAE-1895-49FD-A3E9-36907C146F8D}">
      <dgm:prSet custT="1"/>
      <dgm:spPr/>
      <dgm:t>
        <a:bodyPr/>
        <a:lstStyle/>
        <a:p>
          <a:pPr>
            <a:lnSpc>
              <a:spcPct val="100000"/>
            </a:lnSpc>
          </a:pPr>
          <a:r>
            <a:rPr lang="en-US" sz="1600">
              <a:latin typeface="Arial" panose="020B0604020202020204" pitchFamily="34" charset="0"/>
              <a:cs typeface="Arial" panose="020B0604020202020204" pitchFamily="34" charset="0"/>
            </a:rPr>
            <a:t>Phage therapy has demonstrated a promising safety profile and good patient tolerance.</a:t>
          </a:r>
        </a:p>
      </dgm:t>
    </dgm:pt>
    <dgm:pt modelId="{503C1C42-EFF5-47E3-A69B-621B4E1DAA7F}" type="parTrans" cxnId="{DADC9BD9-FCE7-4038-B33D-452B0B161B59}">
      <dgm:prSet/>
      <dgm:spPr/>
      <dgm:t>
        <a:bodyPr/>
        <a:lstStyle/>
        <a:p>
          <a:endParaRPr lang="en-US" sz="2800">
            <a:latin typeface="Arial" panose="020B0604020202020204" pitchFamily="34" charset="0"/>
            <a:cs typeface="Arial" panose="020B0604020202020204" pitchFamily="34" charset="0"/>
          </a:endParaRPr>
        </a:p>
      </dgm:t>
    </dgm:pt>
    <dgm:pt modelId="{048C2684-4631-41BD-90B9-F05C68707536}" type="sibTrans" cxnId="{DADC9BD9-FCE7-4038-B33D-452B0B161B59}">
      <dgm:prSet/>
      <dgm:spPr/>
      <dgm:t>
        <a:bodyPr/>
        <a:lstStyle/>
        <a:p>
          <a:pPr>
            <a:lnSpc>
              <a:spcPct val="100000"/>
            </a:lnSpc>
          </a:pPr>
          <a:endParaRPr lang="en-US" sz="2800">
            <a:latin typeface="Arial" panose="020B0604020202020204" pitchFamily="34" charset="0"/>
            <a:cs typeface="Arial" panose="020B0604020202020204" pitchFamily="34" charset="0"/>
          </a:endParaRPr>
        </a:p>
      </dgm:t>
    </dgm:pt>
    <dgm:pt modelId="{3B34138E-E0DC-4B26-9684-4CD1DFA6FE2A}">
      <dgm:prSet custT="1"/>
      <dgm:spPr/>
      <dgm:t>
        <a:bodyPr/>
        <a:lstStyle/>
        <a:p>
          <a:pPr>
            <a:lnSpc>
              <a:spcPct val="100000"/>
            </a:lnSpc>
          </a:pPr>
          <a:r>
            <a:rPr lang="en-US" sz="1600">
              <a:latin typeface="Arial" panose="020B0604020202020204" pitchFamily="34" charset="0"/>
              <a:cs typeface="Arial" panose="020B0604020202020204" pitchFamily="34" charset="0"/>
            </a:rPr>
            <a:t>Developing and implementing phage therapy requires substantial time, resources, and commitment.</a:t>
          </a:r>
        </a:p>
      </dgm:t>
    </dgm:pt>
    <dgm:pt modelId="{C087C3ED-6CEC-4294-B66B-4D6B5C47DA8F}" type="parTrans" cxnId="{917A7EF6-D944-4A15-9E20-B6255461559F}">
      <dgm:prSet/>
      <dgm:spPr/>
      <dgm:t>
        <a:bodyPr/>
        <a:lstStyle/>
        <a:p>
          <a:endParaRPr lang="en-US" sz="2800">
            <a:latin typeface="Arial" panose="020B0604020202020204" pitchFamily="34" charset="0"/>
            <a:cs typeface="Arial" panose="020B0604020202020204" pitchFamily="34" charset="0"/>
          </a:endParaRPr>
        </a:p>
      </dgm:t>
    </dgm:pt>
    <dgm:pt modelId="{9694C03A-5907-4389-9108-55ACD4470397}" type="sibTrans" cxnId="{917A7EF6-D944-4A15-9E20-B6255461559F}">
      <dgm:prSet/>
      <dgm:spPr/>
      <dgm:t>
        <a:bodyPr/>
        <a:lstStyle/>
        <a:p>
          <a:pPr>
            <a:lnSpc>
              <a:spcPct val="100000"/>
            </a:lnSpc>
          </a:pPr>
          <a:endParaRPr lang="en-US" sz="2800">
            <a:latin typeface="Arial" panose="020B0604020202020204" pitchFamily="34" charset="0"/>
            <a:cs typeface="Arial" panose="020B0604020202020204" pitchFamily="34" charset="0"/>
          </a:endParaRPr>
        </a:p>
      </dgm:t>
    </dgm:pt>
    <dgm:pt modelId="{7B2E067A-3FBA-492D-BB8C-47F34DE06A6F}">
      <dgm:prSet custT="1"/>
      <dgm:spPr/>
      <dgm:t>
        <a:bodyPr/>
        <a:lstStyle/>
        <a:p>
          <a:pPr>
            <a:lnSpc>
              <a:spcPct val="100000"/>
            </a:lnSpc>
          </a:pPr>
          <a:r>
            <a:rPr lang="en-US" sz="1600">
              <a:latin typeface="Arial" panose="020B0604020202020204" pitchFamily="34" charset="0"/>
              <a:cs typeface="Arial" panose="020B0604020202020204" pitchFamily="34" charset="0"/>
            </a:rPr>
            <a:t>Correct administration of phage therapy is crucial for its success.</a:t>
          </a:r>
        </a:p>
      </dgm:t>
    </dgm:pt>
    <dgm:pt modelId="{65FD4F09-C36F-418E-B2A1-1EAE5094E2F1}" type="parTrans" cxnId="{0D789F42-8F98-4100-B0F0-E1C5E62FB244}">
      <dgm:prSet/>
      <dgm:spPr/>
      <dgm:t>
        <a:bodyPr/>
        <a:lstStyle/>
        <a:p>
          <a:endParaRPr lang="en-US" sz="2800">
            <a:latin typeface="Arial" panose="020B0604020202020204" pitchFamily="34" charset="0"/>
            <a:cs typeface="Arial" panose="020B0604020202020204" pitchFamily="34" charset="0"/>
          </a:endParaRPr>
        </a:p>
      </dgm:t>
    </dgm:pt>
    <dgm:pt modelId="{598D832B-D4D7-44D8-BE39-C038EEB72CFA}" type="sibTrans" cxnId="{0D789F42-8F98-4100-B0F0-E1C5E62FB244}">
      <dgm:prSet/>
      <dgm:spPr/>
      <dgm:t>
        <a:bodyPr/>
        <a:lstStyle/>
        <a:p>
          <a:pPr>
            <a:lnSpc>
              <a:spcPct val="100000"/>
            </a:lnSpc>
          </a:pPr>
          <a:endParaRPr lang="en-US" sz="2800">
            <a:latin typeface="Arial" panose="020B0604020202020204" pitchFamily="34" charset="0"/>
            <a:cs typeface="Arial" panose="020B0604020202020204" pitchFamily="34" charset="0"/>
          </a:endParaRPr>
        </a:p>
      </dgm:t>
    </dgm:pt>
    <dgm:pt modelId="{6B637EB8-0D4C-44F1-B6B4-DCEC64B6BBA7}">
      <dgm:prSet custT="1"/>
      <dgm:spPr/>
      <dgm:t>
        <a:bodyPr/>
        <a:lstStyle/>
        <a:p>
          <a:pPr>
            <a:lnSpc>
              <a:spcPct val="100000"/>
            </a:lnSpc>
          </a:pPr>
          <a:r>
            <a:rPr lang="en-US" sz="1600">
              <a:latin typeface="Arial" panose="020B0604020202020204" pitchFamily="34" charset="0"/>
              <a:cs typeface="Arial" panose="020B0604020202020204" pitchFamily="34" charset="0"/>
            </a:rPr>
            <a:t>Phage therapy, while promising, is not a "magic bullet" and should be considered one tool among many in the fight against bacterial infections.</a:t>
          </a:r>
        </a:p>
      </dgm:t>
    </dgm:pt>
    <dgm:pt modelId="{042B30CE-31F5-425F-B41E-293522E361E6}" type="parTrans" cxnId="{6B630292-BF21-43B5-9E51-CAE2B8D43180}">
      <dgm:prSet/>
      <dgm:spPr/>
      <dgm:t>
        <a:bodyPr/>
        <a:lstStyle/>
        <a:p>
          <a:endParaRPr lang="en-US" sz="2800">
            <a:latin typeface="Arial" panose="020B0604020202020204" pitchFamily="34" charset="0"/>
            <a:cs typeface="Arial" panose="020B0604020202020204" pitchFamily="34" charset="0"/>
          </a:endParaRPr>
        </a:p>
      </dgm:t>
    </dgm:pt>
    <dgm:pt modelId="{661A8A69-4EA1-4BFE-8EDC-7A659649679E}" type="sibTrans" cxnId="{6B630292-BF21-43B5-9E51-CAE2B8D43180}">
      <dgm:prSet/>
      <dgm:spPr/>
      <dgm:t>
        <a:bodyPr/>
        <a:lstStyle/>
        <a:p>
          <a:endParaRPr lang="en-US" sz="2800">
            <a:latin typeface="Arial" panose="020B0604020202020204" pitchFamily="34" charset="0"/>
            <a:cs typeface="Arial" panose="020B0604020202020204" pitchFamily="34" charset="0"/>
          </a:endParaRPr>
        </a:p>
      </dgm:t>
    </dgm:pt>
    <dgm:pt modelId="{93BF0564-6C7D-4BC9-B337-998320182A56}" type="pres">
      <dgm:prSet presAssocID="{2F9B4464-D06D-4202-8DD7-FFBC744C79F6}" presName="root" presStyleCnt="0">
        <dgm:presLayoutVars>
          <dgm:dir/>
          <dgm:resizeHandles val="exact"/>
        </dgm:presLayoutVars>
      </dgm:prSet>
      <dgm:spPr/>
      <dgm:t>
        <a:bodyPr/>
        <a:lstStyle/>
        <a:p>
          <a:endParaRPr lang="en-US"/>
        </a:p>
      </dgm:t>
    </dgm:pt>
    <dgm:pt modelId="{C340651D-9975-4EEA-9E8E-E65434759B24}" type="pres">
      <dgm:prSet presAssocID="{2F9B4464-D06D-4202-8DD7-FFBC744C79F6}" presName="container" presStyleCnt="0">
        <dgm:presLayoutVars>
          <dgm:dir/>
          <dgm:resizeHandles val="exact"/>
        </dgm:presLayoutVars>
      </dgm:prSet>
      <dgm:spPr/>
    </dgm:pt>
    <dgm:pt modelId="{F5587DB9-90F7-42F5-9D08-45C3DB109BF9}" type="pres">
      <dgm:prSet presAssocID="{BC45EF24-1F78-4C99-B184-E45323BA9779}" presName="compNode" presStyleCnt="0"/>
      <dgm:spPr/>
    </dgm:pt>
    <dgm:pt modelId="{784EECE3-27DB-4CEC-884E-2B03226B23E8}" type="pres">
      <dgm:prSet presAssocID="{BC45EF24-1F78-4C99-B184-E45323BA9779}" presName="iconBgRect" presStyleLbl="bgShp" presStyleIdx="0" presStyleCnt="5"/>
      <dgm:spPr/>
    </dgm:pt>
    <dgm:pt modelId="{2ADAF8CF-533F-4CC6-8AE2-390CB3E01F6A}" type="pres">
      <dgm:prSet presAssocID="{BC45EF24-1F78-4C99-B184-E45323BA97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edicine"/>
        </a:ext>
      </dgm:extLst>
    </dgm:pt>
    <dgm:pt modelId="{6A168E15-4239-4D42-B8E5-BD47E6233601}" type="pres">
      <dgm:prSet presAssocID="{BC45EF24-1F78-4C99-B184-E45323BA9779}" presName="spaceRect" presStyleCnt="0"/>
      <dgm:spPr/>
    </dgm:pt>
    <dgm:pt modelId="{F3DFC0E1-2DAA-423E-8E96-1F78AE87C4CF}" type="pres">
      <dgm:prSet presAssocID="{BC45EF24-1F78-4C99-B184-E45323BA9779}" presName="textRect" presStyleLbl="revTx" presStyleIdx="0" presStyleCnt="5">
        <dgm:presLayoutVars>
          <dgm:chMax val="1"/>
          <dgm:chPref val="1"/>
        </dgm:presLayoutVars>
      </dgm:prSet>
      <dgm:spPr/>
      <dgm:t>
        <a:bodyPr/>
        <a:lstStyle/>
        <a:p>
          <a:endParaRPr lang="en-US"/>
        </a:p>
      </dgm:t>
    </dgm:pt>
    <dgm:pt modelId="{2ED4859B-D5FD-4DE0-BD9F-0EC207253AC2}" type="pres">
      <dgm:prSet presAssocID="{768A84A5-F193-411F-AAF4-9CD206D5D476}" presName="sibTrans" presStyleLbl="sibTrans2D1" presStyleIdx="0" presStyleCnt="0"/>
      <dgm:spPr/>
      <dgm:t>
        <a:bodyPr/>
        <a:lstStyle/>
        <a:p>
          <a:endParaRPr lang="en-US"/>
        </a:p>
      </dgm:t>
    </dgm:pt>
    <dgm:pt modelId="{37B3B3C0-E25E-4877-8AA3-A66BE96073BD}" type="pres">
      <dgm:prSet presAssocID="{FAA77FAE-1895-49FD-A3E9-36907C146F8D}" presName="compNode" presStyleCnt="0"/>
      <dgm:spPr/>
    </dgm:pt>
    <dgm:pt modelId="{E6D5EFC4-B616-4A8C-AD98-A7CCA0F90884}" type="pres">
      <dgm:prSet presAssocID="{FAA77FAE-1895-49FD-A3E9-36907C146F8D}" presName="iconBgRect" presStyleLbl="bgShp" presStyleIdx="1" presStyleCnt="5"/>
      <dgm:spPr/>
    </dgm:pt>
    <dgm:pt modelId="{C4B9AEB6-D4A2-4CA2-BD7C-DA4D29C96F13}" type="pres">
      <dgm:prSet presAssocID="{FAA77FAE-1895-49FD-A3E9-36907C146F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Brain in head"/>
        </a:ext>
      </dgm:extLst>
    </dgm:pt>
    <dgm:pt modelId="{8ABB0983-F7E3-4F65-A4D0-29A229CFEB3D}" type="pres">
      <dgm:prSet presAssocID="{FAA77FAE-1895-49FD-A3E9-36907C146F8D}" presName="spaceRect" presStyleCnt="0"/>
      <dgm:spPr/>
    </dgm:pt>
    <dgm:pt modelId="{282B8884-663E-44AA-837E-53537FD445F8}" type="pres">
      <dgm:prSet presAssocID="{FAA77FAE-1895-49FD-A3E9-36907C146F8D}" presName="textRect" presStyleLbl="revTx" presStyleIdx="1" presStyleCnt="5">
        <dgm:presLayoutVars>
          <dgm:chMax val="1"/>
          <dgm:chPref val="1"/>
        </dgm:presLayoutVars>
      </dgm:prSet>
      <dgm:spPr/>
      <dgm:t>
        <a:bodyPr/>
        <a:lstStyle/>
        <a:p>
          <a:endParaRPr lang="en-US"/>
        </a:p>
      </dgm:t>
    </dgm:pt>
    <dgm:pt modelId="{A6D537E0-6DC8-426F-8EEB-A5608F877B94}" type="pres">
      <dgm:prSet presAssocID="{048C2684-4631-41BD-90B9-F05C68707536}" presName="sibTrans" presStyleLbl="sibTrans2D1" presStyleIdx="0" presStyleCnt="0"/>
      <dgm:spPr/>
      <dgm:t>
        <a:bodyPr/>
        <a:lstStyle/>
        <a:p>
          <a:endParaRPr lang="en-US"/>
        </a:p>
      </dgm:t>
    </dgm:pt>
    <dgm:pt modelId="{62FBB3E2-D868-4810-BBB7-B4DF2556136E}" type="pres">
      <dgm:prSet presAssocID="{3B34138E-E0DC-4B26-9684-4CD1DFA6FE2A}" presName="compNode" presStyleCnt="0"/>
      <dgm:spPr/>
    </dgm:pt>
    <dgm:pt modelId="{7D3403F2-6007-461E-96CA-3B805FC7E6BC}" type="pres">
      <dgm:prSet presAssocID="{3B34138E-E0DC-4B26-9684-4CD1DFA6FE2A}" presName="iconBgRect" presStyleLbl="bgShp" presStyleIdx="2" presStyleCnt="5"/>
      <dgm:spPr/>
    </dgm:pt>
    <dgm:pt modelId="{02FDF13B-28A8-4D6E-B159-BF70C327B7CE}" type="pres">
      <dgm:prSet presAssocID="{3B34138E-E0DC-4B26-9684-4CD1DFA6FE2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Doctor"/>
        </a:ext>
      </dgm:extLst>
    </dgm:pt>
    <dgm:pt modelId="{D806147E-A2D8-42C6-A646-C5462413687B}" type="pres">
      <dgm:prSet presAssocID="{3B34138E-E0DC-4B26-9684-4CD1DFA6FE2A}" presName="spaceRect" presStyleCnt="0"/>
      <dgm:spPr/>
    </dgm:pt>
    <dgm:pt modelId="{285D2166-9977-4138-81AD-5A57819D7FAB}" type="pres">
      <dgm:prSet presAssocID="{3B34138E-E0DC-4B26-9684-4CD1DFA6FE2A}" presName="textRect" presStyleLbl="revTx" presStyleIdx="2" presStyleCnt="5">
        <dgm:presLayoutVars>
          <dgm:chMax val="1"/>
          <dgm:chPref val="1"/>
        </dgm:presLayoutVars>
      </dgm:prSet>
      <dgm:spPr/>
      <dgm:t>
        <a:bodyPr/>
        <a:lstStyle/>
        <a:p>
          <a:endParaRPr lang="en-US"/>
        </a:p>
      </dgm:t>
    </dgm:pt>
    <dgm:pt modelId="{FBF0B424-1639-41D5-9870-D8A067873A7B}" type="pres">
      <dgm:prSet presAssocID="{9694C03A-5907-4389-9108-55ACD4470397}" presName="sibTrans" presStyleLbl="sibTrans2D1" presStyleIdx="0" presStyleCnt="0"/>
      <dgm:spPr/>
      <dgm:t>
        <a:bodyPr/>
        <a:lstStyle/>
        <a:p>
          <a:endParaRPr lang="en-US"/>
        </a:p>
      </dgm:t>
    </dgm:pt>
    <dgm:pt modelId="{8FC68586-6004-478F-AB12-D0DE28A3EBFE}" type="pres">
      <dgm:prSet presAssocID="{7B2E067A-3FBA-492D-BB8C-47F34DE06A6F}" presName="compNode" presStyleCnt="0"/>
      <dgm:spPr/>
    </dgm:pt>
    <dgm:pt modelId="{4B97D6BF-BEA2-468B-9D80-4C93336A2690}" type="pres">
      <dgm:prSet presAssocID="{7B2E067A-3FBA-492D-BB8C-47F34DE06A6F}" presName="iconBgRect" presStyleLbl="bgShp" presStyleIdx="3" presStyleCnt="5"/>
      <dgm:spPr/>
    </dgm:pt>
    <dgm:pt modelId="{8C7C8BE6-3D10-4FC8-B871-5C0CC350A9F2}" type="pres">
      <dgm:prSet presAssocID="{7B2E067A-3FBA-492D-BB8C-47F34DE06A6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Needle"/>
        </a:ext>
      </dgm:extLst>
    </dgm:pt>
    <dgm:pt modelId="{E3D3063F-4FDA-4C44-A5BD-86921E59F09A}" type="pres">
      <dgm:prSet presAssocID="{7B2E067A-3FBA-492D-BB8C-47F34DE06A6F}" presName="spaceRect" presStyleCnt="0"/>
      <dgm:spPr/>
    </dgm:pt>
    <dgm:pt modelId="{A5693245-953F-402A-B985-ACAEBF9FD3FD}" type="pres">
      <dgm:prSet presAssocID="{7B2E067A-3FBA-492D-BB8C-47F34DE06A6F}" presName="textRect" presStyleLbl="revTx" presStyleIdx="3" presStyleCnt="5">
        <dgm:presLayoutVars>
          <dgm:chMax val="1"/>
          <dgm:chPref val="1"/>
        </dgm:presLayoutVars>
      </dgm:prSet>
      <dgm:spPr/>
      <dgm:t>
        <a:bodyPr/>
        <a:lstStyle/>
        <a:p>
          <a:endParaRPr lang="en-US"/>
        </a:p>
      </dgm:t>
    </dgm:pt>
    <dgm:pt modelId="{71D37162-3D65-4415-9474-94B3017FA80A}" type="pres">
      <dgm:prSet presAssocID="{598D832B-D4D7-44D8-BE39-C038EEB72CFA}" presName="sibTrans" presStyleLbl="sibTrans2D1" presStyleIdx="0" presStyleCnt="0"/>
      <dgm:spPr/>
      <dgm:t>
        <a:bodyPr/>
        <a:lstStyle/>
        <a:p>
          <a:endParaRPr lang="en-US"/>
        </a:p>
      </dgm:t>
    </dgm:pt>
    <dgm:pt modelId="{66756F21-5A01-4A73-A24E-89338C46F5AB}" type="pres">
      <dgm:prSet presAssocID="{6B637EB8-0D4C-44F1-B6B4-DCEC64B6BBA7}" presName="compNode" presStyleCnt="0"/>
      <dgm:spPr/>
    </dgm:pt>
    <dgm:pt modelId="{F183E6A0-51FB-4D5F-A04E-119E94CD1122}" type="pres">
      <dgm:prSet presAssocID="{6B637EB8-0D4C-44F1-B6B4-DCEC64B6BBA7}" presName="iconBgRect" presStyleLbl="bgShp" presStyleIdx="4" presStyleCnt="5"/>
      <dgm:spPr/>
    </dgm:pt>
    <dgm:pt modelId="{9E17123A-B477-494D-B7EE-3B48BB97146D}" type="pres">
      <dgm:prSet presAssocID="{6B637EB8-0D4C-44F1-B6B4-DCEC64B6BB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Saw blade"/>
        </a:ext>
      </dgm:extLst>
    </dgm:pt>
    <dgm:pt modelId="{8FBEEEA1-A019-4A8A-9657-9E7A8B2091DC}" type="pres">
      <dgm:prSet presAssocID="{6B637EB8-0D4C-44F1-B6B4-DCEC64B6BBA7}" presName="spaceRect" presStyleCnt="0"/>
      <dgm:spPr/>
    </dgm:pt>
    <dgm:pt modelId="{2A6F5C00-B914-4F86-898D-51099DD9E182}" type="pres">
      <dgm:prSet presAssocID="{6B637EB8-0D4C-44F1-B6B4-DCEC64B6BBA7}" presName="textRect" presStyleLbl="revTx" presStyleIdx="4" presStyleCnt="5">
        <dgm:presLayoutVars>
          <dgm:chMax val="1"/>
          <dgm:chPref val="1"/>
        </dgm:presLayoutVars>
      </dgm:prSet>
      <dgm:spPr/>
      <dgm:t>
        <a:bodyPr/>
        <a:lstStyle/>
        <a:p>
          <a:endParaRPr lang="en-US"/>
        </a:p>
      </dgm:t>
    </dgm:pt>
  </dgm:ptLst>
  <dgm:cxnLst>
    <dgm:cxn modelId="{FF0143DA-AC8F-46BB-9346-05DBDEB17520}" type="presOf" srcId="{598D832B-D4D7-44D8-BE39-C038EEB72CFA}" destId="{71D37162-3D65-4415-9474-94B3017FA80A}" srcOrd="0" destOrd="0" presId="urn:microsoft.com/office/officeart/2018/2/layout/IconCircleList"/>
    <dgm:cxn modelId="{85F86F33-6CD4-483C-9837-4AB2CA46260C}" type="presOf" srcId="{3B34138E-E0DC-4B26-9684-4CD1DFA6FE2A}" destId="{285D2166-9977-4138-81AD-5A57819D7FAB}" srcOrd="0" destOrd="0" presId="urn:microsoft.com/office/officeart/2018/2/layout/IconCircleList"/>
    <dgm:cxn modelId="{3A6ADA1B-617A-4CAB-8209-0C58C8C2C13B}" type="presOf" srcId="{768A84A5-F193-411F-AAF4-9CD206D5D476}" destId="{2ED4859B-D5FD-4DE0-BD9F-0EC207253AC2}" srcOrd="0" destOrd="0" presId="urn:microsoft.com/office/officeart/2018/2/layout/IconCircleList"/>
    <dgm:cxn modelId="{4C3450B6-1F2C-48B3-8E16-A66E99A27812}" type="presOf" srcId="{9694C03A-5907-4389-9108-55ACD4470397}" destId="{FBF0B424-1639-41D5-9870-D8A067873A7B}" srcOrd="0" destOrd="0" presId="urn:microsoft.com/office/officeart/2018/2/layout/IconCircleList"/>
    <dgm:cxn modelId="{7A21269F-4F76-4677-9125-4AC6B8573EA0}" type="presOf" srcId="{FAA77FAE-1895-49FD-A3E9-36907C146F8D}" destId="{282B8884-663E-44AA-837E-53537FD445F8}" srcOrd="0" destOrd="0" presId="urn:microsoft.com/office/officeart/2018/2/layout/IconCircleList"/>
    <dgm:cxn modelId="{DADC9BD9-FCE7-4038-B33D-452B0B161B59}" srcId="{2F9B4464-D06D-4202-8DD7-FFBC744C79F6}" destId="{FAA77FAE-1895-49FD-A3E9-36907C146F8D}" srcOrd="1" destOrd="0" parTransId="{503C1C42-EFF5-47E3-A69B-621B4E1DAA7F}" sibTransId="{048C2684-4631-41BD-90B9-F05C68707536}"/>
    <dgm:cxn modelId="{917A7EF6-D944-4A15-9E20-B6255461559F}" srcId="{2F9B4464-D06D-4202-8DD7-FFBC744C79F6}" destId="{3B34138E-E0DC-4B26-9684-4CD1DFA6FE2A}" srcOrd="2" destOrd="0" parTransId="{C087C3ED-6CEC-4294-B66B-4D6B5C47DA8F}" sibTransId="{9694C03A-5907-4389-9108-55ACD4470397}"/>
    <dgm:cxn modelId="{084C3837-A945-4EB5-8948-7045BD948E81}" type="presOf" srcId="{048C2684-4631-41BD-90B9-F05C68707536}" destId="{A6D537E0-6DC8-426F-8EEB-A5608F877B94}" srcOrd="0" destOrd="0" presId="urn:microsoft.com/office/officeart/2018/2/layout/IconCircleList"/>
    <dgm:cxn modelId="{679C937C-615C-462F-AFDC-36B7B2F29653}" srcId="{2F9B4464-D06D-4202-8DD7-FFBC744C79F6}" destId="{BC45EF24-1F78-4C99-B184-E45323BA9779}" srcOrd="0" destOrd="0" parTransId="{60F67E30-3C7E-4134-A3ED-5632907428AB}" sibTransId="{768A84A5-F193-411F-AAF4-9CD206D5D476}"/>
    <dgm:cxn modelId="{351B69F7-0D5C-48E7-A69A-456A00AEB8A1}" type="presOf" srcId="{2F9B4464-D06D-4202-8DD7-FFBC744C79F6}" destId="{93BF0564-6C7D-4BC9-B337-998320182A56}" srcOrd="0" destOrd="0" presId="urn:microsoft.com/office/officeart/2018/2/layout/IconCircleList"/>
    <dgm:cxn modelId="{A034F3B9-DF94-459B-8DEE-FBE4EB705FC3}" type="presOf" srcId="{BC45EF24-1F78-4C99-B184-E45323BA9779}" destId="{F3DFC0E1-2DAA-423E-8E96-1F78AE87C4CF}" srcOrd="0" destOrd="0" presId="urn:microsoft.com/office/officeart/2018/2/layout/IconCircleList"/>
    <dgm:cxn modelId="{16003D85-E24F-45CA-8E24-591D5A05F8EA}" type="presOf" srcId="{7B2E067A-3FBA-492D-BB8C-47F34DE06A6F}" destId="{A5693245-953F-402A-B985-ACAEBF9FD3FD}" srcOrd="0" destOrd="0" presId="urn:microsoft.com/office/officeart/2018/2/layout/IconCircleList"/>
    <dgm:cxn modelId="{5A1380D2-1343-4F47-A60B-2D3C3C6C8ED5}" type="presOf" srcId="{6B637EB8-0D4C-44F1-B6B4-DCEC64B6BBA7}" destId="{2A6F5C00-B914-4F86-898D-51099DD9E182}" srcOrd="0" destOrd="0" presId="urn:microsoft.com/office/officeart/2018/2/layout/IconCircleList"/>
    <dgm:cxn modelId="{6B630292-BF21-43B5-9E51-CAE2B8D43180}" srcId="{2F9B4464-D06D-4202-8DD7-FFBC744C79F6}" destId="{6B637EB8-0D4C-44F1-B6B4-DCEC64B6BBA7}" srcOrd="4" destOrd="0" parTransId="{042B30CE-31F5-425F-B41E-293522E361E6}" sibTransId="{661A8A69-4EA1-4BFE-8EDC-7A659649679E}"/>
    <dgm:cxn modelId="{0D789F42-8F98-4100-B0F0-E1C5E62FB244}" srcId="{2F9B4464-D06D-4202-8DD7-FFBC744C79F6}" destId="{7B2E067A-3FBA-492D-BB8C-47F34DE06A6F}" srcOrd="3" destOrd="0" parTransId="{65FD4F09-C36F-418E-B2A1-1EAE5094E2F1}" sibTransId="{598D832B-D4D7-44D8-BE39-C038EEB72CFA}"/>
    <dgm:cxn modelId="{B549C445-FECC-4192-B8CE-E1980FFDC0EA}" type="presParOf" srcId="{93BF0564-6C7D-4BC9-B337-998320182A56}" destId="{C340651D-9975-4EEA-9E8E-E65434759B24}" srcOrd="0" destOrd="0" presId="urn:microsoft.com/office/officeart/2018/2/layout/IconCircleList"/>
    <dgm:cxn modelId="{29CCF046-C86D-44A5-AB73-E62CA1D811B2}" type="presParOf" srcId="{C340651D-9975-4EEA-9E8E-E65434759B24}" destId="{F5587DB9-90F7-42F5-9D08-45C3DB109BF9}" srcOrd="0" destOrd="0" presId="urn:microsoft.com/office/officeart/2018/2/layout/IconCircleList"/>
    <dgm:cxn modelId="{E10D4451-F6AF-4129-A64E-952581ECF726}" type="presParOf" srcId="{F5587DB9-90F7-42F5-9D08-45C3DB109BF9}" destId="{784EECE3-27DB-4CEC-884E-2B03226B23E8}" srcOrd="0" destOrd="0" presId="urn:microsoft.com/office/officeart/2018/2/layout/IconCircleList"/>
    <dgm:cxn modelId="{077DEBD6-0382-4FE4-B176-833843486298}" type="presParOf" srcId="{F5587DB9-90F7-42F5-9D08-45C3DB109BF9}" destId="{2ADAF8CF-533F-4CC6-8AE2-390CB3E01F6A}" srcOrd="1" destOrd="0" presId="urn:microsoft.com/office/officeart/2018/2/layout/IconCircleList"/>
    <dgm:cxn modelId="{EA61F277-7A78-4FB2-9520-6170A1D0AD86}" type="presParOf" srcId="{F5587DB9-90F7-42F5-9D08-45C3DB109BF9}" destId="{6A168E15-4239-4D42-B8E5-BD47E6233601}" srcOrd="2" destOrd="0" presId="urn:microsoft.com/office/officeart/2018/2/layout/IconCircleList"/>
    <dgm:cxn modelId="{E72036DC-11E2-4A03-9F0D-A50E07174565}" type="presParOf" srcId="{F5587DB9-90F7-42F5-9D08-45C3DB109BF9}" destId="{F3DFC0E1-2DAA-423E-8E96-1F78AE87C4CF}" srcOrd="3" destOrd="0" presId="urn:microsoft.com/office/officeart/2018/2/layout/IconCircleList"/>
    <dgm:cxn modelId="{687670B8-04C0-4539-969F-7397ED4D15C9}" type="presParOf" srcId="{C340651D-9975-4EEA-9E8E-E65434759B24}" destId="{2ED4859B-D5FD-4DE0-BD9F-0EC207253AC2}" srcOrd="1" destOrd="0" presId="urn:microsoft.com/office/officeart/2018/2/layout/IconCircleList"/>
    <dgm:cxn modelId="{47519DAB-25C2-4F7F-B859-78E7C1C72743}" type="presParOf" srcId="{C340651D-9975-4EEA-9E8E-E65434759B24}" destId="{37B3B3C0-E25E-4877-8AA3-A66BE96073BD}" srcOrd="2" destOrd="0" presId="urn:microsoft.com/office/officeart/2018/2/layout/IconCircleList"/>
    <dgm:cxn modelId="{40FA6C28-0564-4400-AE22-EA88F6296C53}" type="presParOf" srcId="{37B3B3C0-E25E-4877-8AA3-A66BE96073BD}" destId="{E6D5EFC4-B616-4A8C-AD98-A7CCA0F90884}" srcOrd="0" destOrd="0" presId="urn:microsoft.com/office/officeart/2018/2/layout/IconCircleList"/>
    <dgm:cxn modelId="{B419A161-B8D4-46A9-B294-FFDAAEA18EB3}" type="presParOf" srcId="{37B3B3C0-E25E-4877-8AA3-A66BE96073BD}" destId="{C4B9AEB6-D4A2-4CA2-BD7C-DA4D29C96F13}" srcOrd="1" destOrd="0" presId="urn:microsoft.com/office/officeart/2018/2/layout/IconCircleList"/>
    <dgm:cxn modelId="{0D7E1F72-89B1-4722-AFF0-5F8C8A73BD1A}" type="presParOf" srcId="{37B3B3C0-E25E-4877-8AA3-A66BE96073BD}" destId="{8ABB0983-F7E3-4F65-A4D0-29A229CFEB3D}" srcOrd="2" destOrd="0" presId="urn:microsoft.com/office/officeart/2018/2/layout/IconCircleList"/>
    <dgm:cxn modelId="{E60C7DF1-0B67-4659-A15F-7BC5AF49E8B3}" type="presParOf" srcId="{37B3B3C0-E25E-4877-8AA3-A66BE96073BD}" destId="{282B8884-663E-44AA-837E-53537FD445F8}" srcOrd="3" destOrd="0" presId="urn:microsoft.com/office/officeart/2018/2/layout/IconCircleList"/>
    <dgm:cxn modelId="{C7949D94-B132-45AC-9068-B350D123F678}" type="presParOf" srcId="{C340651D-9975-4EEA-9E8E-E65434759B24}" destId="{A6D537E0-6DC8-426F-8EEB-A5608F877B94}" srcOrd="3" destOrd="0" presId="urn:microsoft.com/office/officeart/2018/2/layout/IconCircleList"/>
    <dgm:cxn modelId="{903396C4-4F80-43A6-864E-8ADAA3BEC416}" type="presParOf" srcId="{C340651D-9975-4EEA-9E8E-E65434759B24}" destId="{62FBB3E2-D868-4810-BBB7-B4DF2556136E}" srcOrd="4" destOrd="0" presId="urn:microsoft.com/office/officeart/2018/2/layout/IconCircleList"/>
    <dgm:cxn modelId="{4399981F-1A0D-4D3C-8EAD-6EE61F3B3755}" type="presParOf" srcId="{62FBB3E2-D868-4810-BBB7-B4DF2556136E}" destId="{7D3403F2-6007-461E-96CA-3B805FC7E6BC}" srcOrd="0" destOrd="0" presId="urn:microsoft.com/office/officeart/2018/2/layout/IconCircleList"/>
    <dgm:cxn modelId="{B3BD3F8A-ABF1-4AE3-A50E-60873B3CD393}" type="presParOf" srcId="{62FBB3E2-D868-4810-BBB7-B4DF2556136E}" destId="{02FDF13B-28A8-4D6E-B159-BF70C327B7CE}" srcOrd="1" destOrd="0" presId="urn:microsoft.com/office/officeart/2018/2/layout/IconCircleList"/>
    <dgm:cxn modelId="{10A0C3DC-874A-4CFC-B510-94C921A1A92A}" type="presParOf" srcId="{62FBB3E2-D868-4810-BBB7-B4DF2556136E}" destId="{D806147E-A2D8-42C6-A646-C5462413687B}" srcOrd="2" destOrd="0" presId="urn:microsoft.com/office/officeart/2018/2/layout/IconCircleList"/>
    <dgm:cxn modelId="{C6C564EC-F25B-4C74-87F9-130DE522C7A7}" type="presParOf" srcId="{62FBB3E2-D868-4810-BBB7-B4DF2556136E}" destId="{285D2166-9977-4138-81AD-5A57819D7FAB}" srcOrd="3" destOrd="0" presId="urn:microsoft.com/office/officeart/2018/2/layout/IconCircleList"/>
    <dgm:cxn modelId="{D2585B3B-5C9B-41D7-AD81-C2EDD6857977}" type="presParOf" srcId="{C340651D-9975-4EEA-9E8E-E65434759B24}" destId="{FBF0B424-1639-41D5-9870-D8A067873A7B}" srcOrd="5" destOrd="0" presId="urn:microsoft.com/office/officeart/2018/2/layout/IconCircleList"/>
    <dgm:cxn modelId="{84CE6533-9D30-40DA-8A4A-363A7A24541E}" type="presParOf" srcId="{C340651D-9975-4EEA-9E8E-E65434759B24}" destId="{8FC68586-6004-478F-AB12-D0DE28A3EBFE}" srcOrd="6" destOrd="0" presId="urn:microsoft.com/office/officeart/2018/2/layout/IconCircleList"/>
    <dgm:cxn modelId="{9AF7C1D9-5A8C-4AF9-9662-051DD4F55C61}" type="presParOf" srcId="{8FC68586-6004-478F-AB12-D0DE28A3EBFE}" destId="{4B97D6BF-BEA2-468B-9D80-4C93336A2690}" srcOrd="0" destOrd="0" presId="urn:microsoft.com/office/officeart/2018/2/layout/IconCircleList"/>
    <dgm:cxn modelId="{5BDB78EB-E3D9-4399-A73A-FC4AA42475CC}" type="presParOf" srcId="{8FC68586-6004-478F-AB12-D0DE28A3EBFE}" destId="{8C7C8BE6-3D10-4FC8-B871-5C0CC350A9F2}" srcOrd="1" destOrd="0" presId="urn:microsoft.com/office/officeart/2018/2/layout/IconCircleList"/>
    <dgm:cxn modelId="{97DECB80-43BF-4104-8159-B88A5BDDDD62}" type="presParOf" srcId="{8FC68586-6004-478F-AB12-D0DE28A3EBFE}" destId="{E3D3063F-4FDA-4C44-A5BD-86921E59F09A}" srcOrd="2" destOrd="0" presId="urn:microsoft.com/office/officeart/2018/2/layout/IconCircleList"/>
    <dgm:cxn modelId="{BB1C25D3-4413-41F2-B579-B6FA54C86B9D}" type="presParOf" srcId="{8FC68586-6004-478F-AB12-D0DE28A3EBFE}" destId="{A5693245-953F-402A-B985-ACAEBF9FD3FD}" srcOrd="3" destOrd="0" presId="urn:microsoft.com/office/officeart/2018/2/layout/IconCircleList"/>
    <dgm:cxn modelId="{AA93F181-E88C-4F29-B323-844A0E33C3D9}" type="presParOf" srcId="{C340651D-9975-4EEA-9E8E-E65434759B24}" destId="{71D37162-3D65-4415-9474-94B3017FA80A}" srcOrd="7" destOrd="0" presId="urn:microsoft.com/office/officeart/2018/2/layout/IconCircleList"/>
    <dgm:cxn modelId="{503EBC0F-B406-48E3-9604-FFDB98536BFE}" type="presParOf" srcId="{C340651D-9975-4EEA-9E8E-E65434759B24}" destId="{66756F21-5A01-4A73-A24E-89338C46F5AB}" srcOrd="8" destOrd="0" presId="urn:microsoft.com/office/officeart/2018/2/layout/IconCircleList"/>
    <dgm:cxn modelId="{BE4CA447-2222-435E-8492-646A04049470}" type="presParOf" srcId="{66756F21-5A01-4A73-A24E-89338C46F5AB}" destId="{F183E6A0-51FB-4D5F-A04E-119E94CD1122}" srcOrd="0" destOrd="0" presId="urn:microsoft.com/office/officeart/2018/2/layout/IconCircleList"/>
    <dgm:cxn modelId="{1B94630A-3FF2-4B8D-B873-0379ADF5CEAC}" type="presParOf" srcId="{66756F21-5A01-4A73-A24E-89338C46F5AB}" destId="{9E17123A-B477-494D-B7EE-3B48BB97146D}" srcOrd="1" destOrd="0" presId="urn:microsoft.com/office/officeart/2018/2/layout/IconCircleList"/>
    <dgm:cxn modelId="{2AD0AC2D-9B7F-4B28-9697-D990BC242A67}" type="presParOf" srcId="{66756F21-5A01-4A73-A24E-89338C46F5AB}" destId="{8FBEEEA1-A019-4A8A-9657-9E7A8B2091DC}" srcOrd="2" destOrd="0" presId="urn:microsoft.com/office/officeart/2018/2/layout/IconCircleList"/>
    <dgm:cxn modelId="{D420E8D3-E2EF-4046-A777-7748F52BC577}" type="presParOf" srcId="{66756F21-5A01-4A73-A24E-89338C46F5AB}" destId="{2A6F5C00-B914-4F86-898D-51099DD9E18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99C8667E-058A-436F-B8EA-5B3A99D43D09}"/>
              </a:ext>
            </a:extLst>
          </p:cNvPr>
          <p:cNvSpPr>
            <a:spLocks noGrp="1"/>
          </p:cNvSpPr>
          <p:nvPr>
            <p:ph type="dt" sz="half" idx="10"/>
          </p:nvPr>
        </p:nvSpPr>
        <p:spPr/>
        <p:txBody>
          <a:bodyPr/>
          <a:lstStyle/>
          <a:p>
            <a:fld id="{D1D1EADE-8E88-4C7C-8AC5-FB148DE4940E}" type="datetime1">
              <a:rPr lang="en-US" smtClean="0"/>
              <a:t>2/19/2025</a:t>
            </a:fld>
            <a:endParaRPr lang="en-US"/>
          </a:p>
        </p:txBody>
      </p:sp>
      <p:sp>
        <p:nvSpPr>
          <p:cNvPr id="5" name="Footer Placeholder 4">
            <a:extLst>
              <a:ext uri="{FF2B5EF4-FFF2-40B4-BE49-F238E27FC236}">
                <a16:creationId xmlns:a16="http://schemas.microsoft.com/office/drawing/2014/main" xmlns=""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8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8A70B00-53AE-4D3F-91BE-A8D789ED9864}"/>
              </a:ext>
            </a:extLst>
          </p:cNvPr>
          <p:cNvSpPr>
            <a:spLocks noGrp="1"/>
          </p:cNvSpPr>
          <p:nvPr>
            <p:ph type="dt" sz="half" idx="10"/>
          </p:nvPr>
        </p:nvSpPr>
        <p:spPr/>
        <p:txBody>
          <a:bodyPr/>
          <a:lstStyle/>
          <a:p>
            <a:fld id="{EC3C8B9C-477D-492A-96AD-1FC2CC997A73}" type="datetime1">
              <a:rPr lang="en-US" smtClean="0"/>
              <a:t>2/19/2025</a:t>
            </a:fld>
            <a:endParaRPr lang="en-US"/>
          </a:p>
        </p:txBody>
      </p:sp>
      <p:sp>
        <p:nvSpPr>
          <p:cNvPr id="5" name="Footer Placeholder 4">
            <a:extLst>
              <a:ext uri="{FF2B5EF4-FFF2-40B4-BE49-F238E27FC236}">
                <a16:creationId xmlns:a16="http://schemas.microsoft.com/office/drawing/2014/main" xmlns=""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7318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6ACD4D0-5BE6-412D-B08B-5DFFD593513E}"/>
              </a:ext>
            </a:extLst>
          </p:cNvPr>
          <p:cNvSpPr>
            <a:spLocks noGrp="1"/>
          </p:cNvSpPr>
          <p:nvPr>
            <p:ph type="dt" sz="half" idx="10"/>
          </p:nvPr>
        </p:nvSpPr>
        <p:spPr/>
        <p:txBody>
          <a:bodyPr/>
          <a:lstStyle/>
          <a:p>
            <a:fld id="{42D3AED5-E26D-4E29-B1B3-7847B6779594}" type="datetime1">
              <a:rPr lang="en-US" smtClean="0"/>
              <a:t>2/19/2025</a:t>
            </a:fld>
            <a:endParaRPr lang="en-US"/>
          </a:p>
        </p:txBody>
      </p:sp>
      <p:sp>
        <p:nvSpPr>
          <p:cNvPr id="5" name="Footer Placeholder 4">
            <a:extLst>
              <a:ext uri="{FF2B5EF4-FFF2-40B4-BE49-F238E27FC236}">
                <a16:creationId xmlns:a16="http://schemas.microsoft.com/office/drawing/2014/main" xmlns=""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805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CC3EC35-E02F-41FF-9232-F90692A902FC}"/>
              </a:ext>
            </a:extLst>
          </p:cNvPr>
          <p:cNvSpPr>
            <a:spLocks noGrp="1"/>
          </p:cNvSpPr>
          <p:nvPr>
            <p:ph type="dt" sz="half" idx="10"/>
          </p:nvPr>
        </p:nvSpPr>
        <p:spPr/>
        <p:txBody>
          <a:bodyPr/>
          <a:lstStyle/>
          <a:p>
            <a:fld id="{157B6794-849E-4626-908B-D15793550EFB}" type="datetime1">
              <a:rPr lang="en-US" smtClean="0"/>
              <a:t>2/19/2025</a:t>
            </a:fld>
            <a:endParaRPr lang="en-US"/>
          </a:p>
        </p:txBody>
      </p:sp>
      <p:sp>
        <p:nvSpPr>
          <p:cNvPr id="5" name="Footer Placeholder 4">
            <a:extLst>
              <a:ext uri="{FF2B5EF4-FFF2-40B4-BE49-F238E27FC236}">
                <a16:creationId xmlns:a16="http://schemas.microsoft.com/office/drawing/2014/main" xmlns=""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7359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806546A-957F-4C4D-9744-1177AD258E10}"/>
              </a:ext>
            </a:extLst>
          </p:cNvPr>
          <p:cNvSpPr>
            <a:spLocks noGrp="1"/>
          </p:cNvSpPr>
          <p:nvPr>
            <p:ph type="dt" sz="half" idx="10"/>
          </p:nvPr>
        </p:nvSpPr>
        <p:spPr/>
        <p:txBody>
          <a:bodyPr/>
          <a:lstStyle/>
          <a:p>
            <a:fld id="{63DB64E7-5594-42A3-ADBF-E95A7ACEAD64}" type="datetime1">
              <a:rPr lang="en-US" smtClean="0"/>
              <a:t>2/19/2025</a:t>
            </a:fld>
            <a:endParaRPr lang="en-US"/>
          </a:p>
        </p:txBody>
      </p:sp>
      <p:sp>
        <p:nvSpPr>
          <p:cNvPr id="5" name="Footer Placeholder 4">
            <a:extLst>
              <a:ext uri="{FF2B5EF4-FFF2-40B4-BE49-F238E27FC236}">
                <a16:creationId xmlns:a16="http://schemas.microsoft.com/office/drawing/2014/main" xmlns=""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7689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9F02C13-D3ED-4044-9716-F29D79A184C9}"/>
              </a:ext>
            </a:extLst>
          </p:cNvPr>
          <p:cNvSpPr>
            <a:spLocks noGrp="1"/>
          </p:cNvSpPr>
          <p:nvPr>
            <p:ph type="dt" sz="half" idx="10"/>
          </p:nvPr>
        </p:nvSpPr>
        <p:spPr/>
        <p:txBody>
          <a:bodyPr/>
          <a:lstStyle/>
          <a:p>
            <a:fld id="{18462B0B-D248-4FFB-8695-AD7FA4B1284A}" type="datetime1">
              <a:rPr lang="en-US" smtClean="0"/>
              <a:t>2/19/2025</a:t>
            </a:fld>
            <a:endParaRPr lang="en-US"/>
          </a:p>
        </p:txBody>
      </p:sp>
      <p:sp>
        <p:nvSpPr>
          <p:cNvPr id="6" name="Footer Placeholder 5">
            <a:extLst>
              <a:ext uri="{FF2B5EF4-FFF2-40B4-BE49-F238E27FC236}">
                <a16:creationId xmlns:a16="http://schemas.microsoft.com/office/drawing/2014/main" xmlns=""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04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511B5C7-1E37-478F-B4B0-C7202FFE41B9}"/>
              </a:ext>
            </a:extLst>
          </p:cNvPr>
          <p:cNvSpPr>
            <a:spLocks noGrp="1"/>
          </p:cNvSpPr>
          <p:nvPr>
            <p:ph type="dt" sz="half" idx="10"/>
          </p:nvPr>
        </p:nvSpPr>
        <p:spPr/>
        <p:txBody>
          <a:bodyPr/>
          <a:lstStyle/>
          <a:p>
            <a:fld id="{D0378EFB-9159-4510-B73F-4F0409ADE937}" type="datetime1">
              <a:rPr lang="en-US" smtClean="0"/>
              <a:t>2/19/2025</a:t>
            </a:fld>
            <a:endParaRPr lang="en-US"/>
          </a:p>
        </p:txBody>
      </p:sp>
      <p:sp>
        <p:nvSpPr>
          <p:cNvPr id="8" name="Footer Placeholder 7">
            <a:extLst>
              <a:ext uri="{FF2B5EF4-FFF2-40B4-BE49-F238E27FC236}">
                <a16:creationId xmlns:a16="http://schemas.microsoft.com/office/drawing/2014/main" xmlns=""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8298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5D684C9D-23DA-42B0-9DD3-7592F72E8DC9}"/>
              </a:ext>
            </a:extLst>
          </p:cNvPr>
          <p:cNvSpPr>
            <a:spLocks noGrp="1"/>
          </p:cNvSpPr>
          <p:nvPr>
            <p:ph type="dt" sz="half" idx="10"/>
          </p:nvPr>
        </p:nvSpPr>
        <p:spPr/>
        <p:txBody>
          <a:bodyPr/>
          <a:lstStyle/>
          <a:p>
            <a:fld id="{89BC9412-2452-4BED-A324-9D8C115361AD}" type="datetime1">
              <a:rPr lang="en-US" smtClean="0"/>
              <a:t>2/19/2025</a:t>
            </a:fld>
            <a:endParaRPr lang="en-US"/>
          </a:p>
        </p:txBody>
      </p:sp>
      <p:sp>
        <p:nvSpPr>
          <p:cNvPr id="4" name="Footer Placeholder 3">
            <a:extLst>
              <a:ext uri="{FF2B5EF4-FFF2-40B4-BE49-F238E27FC236}">
                <a16:creationId xmlns:a16="http://schemas.microsoft.com/office/drawing/2014/main" xmlns=""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870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2C1F24-E0A1-45A7-8EF5-92CD9799341C}"/>
              </a:ext>
            </a:extLst>
          </p:cNvPr>
          <p:cNvSpPr>
            <a:spLocks noGrp="1"/>
          </p:cNvSpPr>
          <p:nvPr>
            <p:ph type="dt" sz="half" idx="10"/>
          </p:nvPr>
        </p:nvSpPr>
        <p:spPr/>
        <p:txBody>
          <a:bodyPr/>
          <a:lstStyle/>
          <a:p>
            <a:fld id="{F5318F62-D251-40E8-A23C-F4CFE9FEAB41}" type="datetime1">
              <a:rPr lang="en-US" smtClean="0"/>
              <a:t>2/19/2025</a:t>
            </a:fld>
            <a:endParaRPr lang="en-US"/>
          </a:p>
        </p:txBody>
      </p:sp>
      <p:sp>
        <p:nvSpPr>
          <p:cNvPr id="3" name="Footer Placeholder 2">
            <a:extLst>
              <a:ext uri="{FF2B5EF4-FFF2-40B4-BE49-F238E27FC236}">
                <a16:creationId xmlns:a16="http://schemas.microsoft.com/office/drawing/2014/main" xmlns=""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708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58D2EA-2191-4216-B64D-067BDFE12375}"/>
              </a:ext>
            </a:extLst>
          </p:cNvPr>
          <p:cNvSpPr>
            <a:spLocks noGrp="1"/>
          </p:cNvSpPr>
          <p:nvPr>
            <p:ph type="dt" sz="half" idx="10"/>
          </p:nvPr>
        </p:nvSpPr>
        <p:spPr/>
        <p:txBody>
          <a:bodyPr/>
          <a:lstStyle/>
          <a:p>
            <a:fld id="{44F76144-149E-4874-93A5-554A0357CF82}" type="datetime1">
              <a:rPr lang="en-US" smtClean="0"/>
              <a:t>2/19/2025</a:t>
            </a:fld>
            <a:endParaRPr lang="en-US"/>
          </a:p>
        </p:txBody>
      </p:sp>
      <p:sp>
        <p:nvSpPr>
          <p:cNvPr id="6" name="Footer Placeholder 5">
            <a:extLst>
              <a:ext uri="{FF2B5EF4-FFF2-40B4-BE49-F238E27FC236}">
                <a16:creationId xmlns:a16="http://schemas.microsoft.com/office/drawing/2014/main" xmlns=""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1519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C38EAB-AD63-415C-B263-BA1D8FBE3CB0}"/>
              </a:ext>
            </a:extLst>
          </p:cNvPr>
          <p:cNvSpPr>
            <a:spLocks noGrp="1"/>
          </p:cNvSpPr>
          <p:nvPr>
            <p:ph type="dt" sz="half" idx="10"/>
          </p:nvPr>
        </p:nvSpPr>
        <p:spPr/>
        <p:txBody>
          <a:bodyPr/>
          <a:lstStyle/>
          <a:p>
            <a:fld id="{50BA65D8-0540-4835-AE5C-25D29DBA01BE}" type="datetime1">
              <a:rPr lang="en-US" smtClean="0"/>
              <a:t>2/19/2025</a:t>
            </a:fld>
            <a:endParaRPr lang="en-US"/>
          </a:p>
        </p:txBody>
      </p:sp>
      <p:sp>
        <p:nvSpPr>
          <p:cNvPr id="6" name="Footer Placeholder 5">
            <a:extLst>
              <a:ext uri="{FF2B5EF4-FFF2-40B4-BE49-F238E27FC236}">
                <a16:creationId xmlns:a16="http://schemas.microsoft.com/office/drawing/2014/main" xmlns=""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5050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2/19/2025</a:t>
            </a:fld>
            <a:endParaRPr lang="en-US"/>
          </a:p>
        </p:txBody>
      </p:sp>
      <p:sp>
        <p:nvSpPr>
          <p:cNvPr id="5" name="Footer Placeholder 4">
            <a:extLst>
              <a:ext uri="{FF2B5EF4-FFF2-40B4-BE49-F238E27FC236}">
                <a16:creationId xmlns:a16="http://schemas.microsoft.com/office/drawing/2014/main" xmlns=""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xmlns=""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55828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le of pills and tablets&#10;&#10;Description automatically generated">
            <a:extLst>
              <a:ext uri="{FF2B5EF4-FFF2-40B4-BE49-F238E27FC236}">
                <a16:creationId xmlns:a16="http://schemas.microsoft.com/office/drawing/2014/main" xmlns="" id="{286BBF94-FC2E-C1CE-6FA0-8A3A01A6B1CA}"/>
              </a:ext>
            </a:extLst>
          </p:cNvPr>
          <p:cNvPicPr>
            <a:picLocks noChangeAspect="1"/>
          </p:cNvPicPr>
          <p:nvPr/>
        </p:nvPicPr>
        <p:blipFill>
          <a:blip r:embed="rId2"/>
          <a:srcRect/>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xmlns="" id="{D21F66AB-6D67-4C86-A415-0B6E4EEC5A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xmlns="" id="{943F11F1-8AD3-512D-108B-36C562FC41F2}"/>
              </a:ext>
            </a:extLst>
          </p:cNvPr>
          <p:cNvSpPr>
            <a:spLocks noGrp="1"/>
          </p:cNvSpPr>
          <p:nvPr>
            <p:ph type="ctrTitle"/>
          </p:nvPr>
        </p:nvSpPr>
        <p:spPr>
          <a:xfrm>
            <a:off x="313786" y="908651"/>
            <a:ext cx="5230366" cy="4005454"/>
          </a:xfrm>
        </p:spPr>
        <p:txBody>
          <a:bodyPr anchor="t">
            <a:normAutofit/>
          </a:bodyPr>
          <a:lstStyle/>
          <a:p>
            <a:pPr>
              <a:lnSpc>
                <a:spcPct val="90000"/>
              </a:lnSpc>
            </a:pPr>
            <a:r>
              <a:rPr lang="en-US" sz="4300" dirty="0"/>
              <a:t>Phage Therapy as an Alternative to Antibiotic Efficacy and Safety in Clinical applications</a:t>
            </a:r>
          </a:p>
        </p:txBody>
      </p:sp>
      <p:sp>
        <p:nvSpPr>
          <p:cNvPr id="3" name="Subtitle 2">
            <a:extLst>
              <a:ext uri="{FF2B5EF4-FFF2-40B4-BE49-F238E27FC236}">
                <a16:creationId xmlns:a16="http://schemas.microsoft.com/office/drawing/2014/main" xmlns="" id="{07211D27-D816-A8BF-7A46-694E5B8DB9F9}"/>
              </a:ext>
            </a:extLst>
          </p:cNvPr>
          <p:cNvSpPr>
            <a:spLocks noGrp="1"/>
          </p:cNvSpPr>
          <p:nvPr>
            <p:ph type="subTitle" idx="1"/>
          </p:nvPr>
        </p:nvSpPr>
        <p:spPr>
          <a:xfrm>
            <a:off x="7814044" y="3700803"/>
            <a:ext cx="3793200" cy="1129888"/>
          </a:xfrm>
        </p:spPr>
        <p:txBody>
          <a:bodyPr anchor="b">
            <a:noAutofit/>
          </a:bodyPr>
          <a:lstStyle/>
          <a:p>
            <a:pPr algn="ctr"/>
            <a:r>
              <a:rPr lang="en-US" b="1" kern="0" dirty="0">
                <a:latin typeface="Arial" panose="020B0604020202020204" pitchFamily="34" charset="0"/>
                <a:ea typeface="Times New Roman" panose="02020603050405020304" pitchFamily="18" charset="0"/>
                <a:cs typeface="Arial" panose="020B0604020202020204" pitchFamily="34" charset="0"/>
              </a:rPr>
              <a:t>Dr. Ali Al-Fendi</a:t>
            </a:r>
          </a:p>
          <a:p>
            <a:pPr algn="ctr"/>
            <a:r>
              <a:rPr lang="en-US" b="1" kern="0" dirty="0">
                <a:effectLst/>
                <a:latin typeface="Arial" panose="020B0604020202020204" pitchFamily="34" charset="0"/>
                <a:ea typeface="Times New Roman" panose="02020603050405020304" pitchFamily="18" charset="0"/>
                <a:cs typeface="Arial" panose="020B0604020202020204" pitchFamily="34" charset="0"/>
              </a:rPr>
              <a:t>Institute of Genetic Engineering and Biotechnology for Postgraduate Studies/University of Baghdad</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0B66F5E1-B07D-4718-F4B4-5FCE4B7E8F4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E5AAB3C6-EEE2-EB36-C58B-08B5877E961D}"/>
              </a:ext>
            </a:extLst>
          </p:cNvPr>
          <p:cNvPicPr>
            <a:picLocks noChangeAspect="1"/>
          </p:cNvPicPr>
          <p:nvPr/>
        </p:nvPicPr>
        <p:blipFill>
          <a:blip r:embed="rId3"/>
          <a:stretch>
            <a:fillRect/>
          </a:stretch>
        </p:blipFill>
        <p:spPr>
          <a:xfrm>
            <a:off x="9251930" y="5028273"/>
            <a:ext cx="1286367" cy="1286367"/>
          </a:xfrm>
          <a:prstGeom prst="rect">
            <a:avLst/>
          </a:prstGeom>
        </p:spPr>
      </p:pic>
    </p:spTree>
    <p:extLst>
      <p:ext uri="{BB962C8B-B14F-4D97-AF65-F5344CB8AC3E}">
        <p14:creationId xmlns:p14="http://schemas.microsoft.com/office/powerpoint/2010/main" val="1903054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3144F-5B90-ECB0-931E-30B3E6D79FBE}"/>
              </a:ext>
            </a:extLst>
          </p:cNvPr>
          <p:cNvSpPr>
            <a:spLocks noGrp="1"/>
          </p:cNvSpPr>
          <p:nvPr>
            <p:ph type="title"/>
          </p:nvPr>
        </p:nvSpPr>
        <p:spPr/>
        <p:txBody>
          <a:bodyPr>
            <a:normAutofit/>
          </a:bodyPr>
          <a:lstStyle/>
          <a:p>
            <a:pPr algn="just"/>
            <a:r>
              <a:rPr lang="en-US" sz="3200">
                <a:latin typeface="Arial" panose="020B0604020202020204" pitchFamily="34" charset="0"/>
                <a:cs typeface="Arial" panose="020B0604020202020204" pitchFamily="34" charset="0"/>
              </a:rPr>
              <a:t>Advantages of Phage Therapy: A Powerful Arsenal Against Bacterial Infections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D896A9F-525E-6321-7404-C319E19318B5}"/>
              </a:ext>
            </a:extLst>
          </p:cNvPr>
          <p:cNvSpPr>
            <a:spLocks noGrp="1"/>
          </p:cNvSpPr>
          <p:nvPr>
            <p:ph idx="1"/>
          </p:nvPr>
        </p:nvSpPr>
        <p:spPr/>
        <p:txBody>
          <a:bodyPr>
            <a:normAutofit/>
          </a:bodyPr>
          <a:lstStyle/>
          <a:p>
            <a:pPr algn="just">
              <a:buFont typeface="Wingdings" panose="05000000000000000000" pitchFamily="2" charset="2"/>
              <a:buChar char="q"/>
            </a:pPr>
            <a:r>
              <a:rPr lang="en-US" sz="2400" b="1" dirty="0">
                <a:latin typeface="Arial" panose="020B0604020202020204" pitchFamily="34" charset="0"/>
                <a:cs typeface="Arial" panose="020B0604020202020204" pitchFamily="34" charset="0"/>
              </a:rPr>
              <a:t>Targeted Precision: The Power of Specificity: </a:t>
            </a:r>
            <a:r>
              <a:rPr lang="en-US" sz="2400" dirty="0">
                <a:latin typeface="Arial" panose="020B0604020202020204" pitchFamily="34" charset="0"/>
                <a:cs typeface="Arial" panose="020B0604020202020204" pitchFamily="34" charset="0"/>
              </a:rPr>
              <a:t>Phages exhibit remarkable specificity, often targeting only a single strain or a very narrow range of bacterial strains. This precision is a double-edged sword: it requires careful identification of the causative bacteria, but it also provides significant advantages.</a:t>
            </a:r>
          </a:p>
          <a:p>
            <a:pPr lvl="2" algn="just"/>
            <a:r>
              <a:rPr lang="en-US" sz="2000" dirty="0">
                <a:latin typeface="Arial" panose="020B0604020202020204" pitchFamily="34" charset="0"/>
                <a:cs typeface="Arial" panose="020B0604020202020204" pitchFamily="34" charset="0"/>
              </a:rPr>
              <a:t>Preservation of Microbiota</a:t>
            </a:r>
          </a:p>
          <a:p>
            <a:pPr lvl="2" algn="just"/>
            <a:r>
              <a:rPr lang="en-US" sz="2000" dirty="0">
                <a:latin typeface="Arial" panose="020B0604020202020204" pitchFamily="34" charset="0"/>
                <a:cs typeface="Arial" panose="020B0604020202020204" pitchFamily="34" charset="0"/>
              </a:rPr>
              <a:t>Reduced Collateral Damage</a:t>
            </a:r>
          </a:p>
          <a:p>
            <a:pPr lvl="2" algn="just"/>
            <a:r>
              <a:rPr lang="en-US" sz="2000" dirty="0">
                <a:latin typeface="Arial" panose="020B0604020202020204" pitchFamily="34" charset="0"/>
                <a:cs typeface="Arial" panose="020B0604020202020204" pitchFamily="34" charset="0"/>
              </a:rPr>
              <a:t>Personalized Treatment Potential</a:t>
            </a:r>
          </a:p>
        </p:txBody>
      </p:sp>
    </p:spTree>
    <p:extLst>
      <p:ext uri="{BB962C8B-B14F-4D97-AF65-F5344CB8AC3E}">
        <p14:creationId xmlns:p14="http://schemas.microsoft.com/office/powerpoint/2010/main" val="193064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DNA">
            <a:extLst>
              <a:ext uri="{FF2B5EF4-FFF2-40B4-BE49-F238E27FC236}">
                <a16:creationId xmlns:a16="http://schemas.microsoft.com/office/drawing/2014/main" xmlns="" id="{DA7A45A7-5692-C0C9-8701-C38CEA329224}"/>
              </a:ext>
            </a:extLst>
          </p:cNvPr>
          <p:cNvPicPr>
            <a:picLocks noChangeAspect="1"/>
          </p:cNvPicPr>
          <p:nvPr/>
        </p:nvPicPr>
        <p:blipFill>
          <a:blip r:embed="rId2"/>
          <a:srcRect l="27903" r="4897"/>
          <a:stretch/>
        </p:blipFill>
        <p:spPr>
          <a:xfrm>
            <a:off x="7583424" y="10"/>
            <a:ext cx="4608576" cy="6857990"/>
          </a:xfrm>
          <a:prstGeom prst="rect">
            <a:avLst/>
          </a:prstGeom>
        </p:spPr>
      </p:pic>
      <p:sp>
        <p:nvSpPr>
          <p:cNvPr id="2" name="Title 1">
            <a:extLst>
              <a:ext uri="{FF2B5EF4-FFF2-40B4-BE49-F238E27FC236}">
                <a16:creationId xmlns:a16="http://schemas.microsoft.com/office/drawing/2014/main" xmlns="" id="{BFA97249-45B7-FB7B-C629-54D01A93E645}"/>
              </a:ext>
            </a:extLst>
          </p:cNvPr>
          <p:cNvSpPr>
            <a:spLocks noGrp="1"/>
          </p:cNvSpPr>
          <p:nvPr>
            <p:ph type="title"/>
          </p:nvPr>
        </p:nvSpPr>
        <p:spPr>
          <a:xfrm>
            <a:off x="704088" y="914400"/>
            <a:ext cx="6239599" cy="1307590"/>
          </a:xfrm>
        </p:spPr>
        <p:txBody>
          <a:bodyPr>
            <a:normAutofit/>
          </a:bodyPr>
          <a:lstStyle/>
          <a:p>
            <a:pPr>
              <a:lnSpc>
                <a:spcPct val="90000"/>
              </a:lnSpc>
            </a:pPr>
            <a:r>
              <a:rPr lang="en-US" sz="3100">
                <a:latin typeface="Arial" panose="020B0604020202020204" pitchFamily="34" charset="0"/>
                <a:cs typeface="Arial" panose="020B0604020202020204" pitchFamily="34" charset="0"/>
              </a:rPr>
              <a:t>A Moving Target: Managing Phage Resistance</a:t>
            </a:r>
          </a:p>
        </p:txBody>
      </p:sp>
      <p:sp>
        <p:nvSpPr>
          <p:cNvPr id="3" name="Content Placeholder 2">
            <a:extLst>
              <a:ext uri="{FF2B5EF4-FFF2-40B4-BE49-F238E27FC236}">
                <a16:creationId xmlns:a16="http://schemas.microsoft.com/office/drawing/2014/main" xmlns="" id="{004CE418-C3AC-D1DB-F9B4-33801F168AB6}"/>
              </a:ext>
            </a:extLst>
          </p:cNvPr>
          <p:cNvSpPr>
            <a:spLocks noGrp="1"/>
          </p:cNvSpPr>
          <p:nvPr>
            <p:ph idx="1"/>
          </p:nvPr>
        </p:nvSpPr>
        <p:spPr>
          <a:xfrm>
            <a:off x="704088" y="2221992"/>
            <a:ext cx="6239599" cy="3941064"/>
          </a:xfrm>
        </p:spPr>
        <p:txBody>
          <a:bodyPr>
            <a:normAutofit/>
          </a:bodyPr>
          <a:lstStyle/>
          <a:p>
            <a:pPr algn="just"/>
            <a:r>
              <a:rPr lang="en-US" b="1" dirty="0">
                <a:latin typeface="Arial" panose="020B0604020202020204" pitchFamily="34" charset="0"/>
                <a:cs typeface="Arial" panose="020B0604020202020204" pitchFamily="34" charset="0"/>
              </a:rPr>
              <a:t>Mechanisms of Phage Resistance: </a:t>
            </a:r>
            <a:r>
              <a:rPr lang="en-US" dirty="0">
                <a:latin typeface="Arial" panose="020B0604020202020204" pitchFamily="34" charset="0"/>
                <a:cs typeface="Arial" panose="020B0604020202020204" pitchFamily="34" charset="0"/>
              </a:rPr>
              <a:t>Bacteria can develop resistance through mechanisms like modifying phage receptors on their surface, producing enzymes that degrade phage DNA, or using CRISPR-Cas systems to target phage DNA.</a:t>
            </a:r>
          </a:p>
          <a:p>
            <a:pPr algn="just"/>
            <a:r>
              <a:rPr lang="en-US" b="1" dirty="0">
                <a:latin typeface="Arial" panose="020B0604020202020204" pitchFamily="34" charset="0"/>
                <a:cs typeface="Arial" panose="020B0604020202020204" pitchFamily="34" charset="0"/>
              </a:rPr>
              <a:t>Overcoming Resistance:</a:t>
            </a:r>
          </a:p>
          <a:p>
            <a:pPr lvl="1" algn="just"/>
            <a:r>
              <a:rPr lang="en-US" sz="2000" dirty="0">
                <a:latin typeface="Arial" panose="020B0604020202020204" pitchFamily="34" charset="0"/>
                <a:cs typeface="Arial" panose="020B0604020202020204" pitchFamily="34" charset="0"/>
              </a:rPr>
              <a:t>Phage Cocktails</a:t>
            </a:r>
          </a:p>
          <a:p>
            <a:pPr lvl="1" algn="just"/>
            <a:r>
              <a:rPr lang="en-US" sz="2000" dirty="0">
                <a:latin typeface="Arial" panose="020B0604020202020204" pitchFamily="34" charset="0"/>
                <a:cs typeface="Arial" panose="020B0604020202020204" pitchFamily="34" charset="0"/>
              </a:rPr>
              <a:t>Sequential Phage Therapy</a:t>
            </a:r>
          </a:p>
          <a:p>
            <a:pPr lvl="1" algn="just"/>
            <a:r>
              <a:rPr lang="en-US" sz="2000" dirty="0">
                <a:latin typeface="Arial" panose="020B0604020202020204" pitchFamily="34" charset="0"/>
                <a:cs typeface="Arial" panose="020B0604020202020204" pitchFamily="34" charset="0"/>
              </a:rPr>
              <a:t>Engineered Phages</a:t>
            </a:r>
          </a:p>
        </p:txBody>
      </p:sp>
      <p:cxnSp>
        <p:nvCxnSpPr>
          <p:cNvPr id="24" name="Straight Connector 23">
            <a:extLst>
              <a:ext uri="{FF2B5EF4-FFF2-40B4-BE49-F238E27FC236}">
                <a16:creationId xmlns:a16="http://schemas.microsoft.com/office/drawing/2014/main" xmlns="" id="{3815BE95-1337-20E2-B2EF-5DA486F72F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38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56C3FFC-808A-D60A-08AB-36FD3ACB84D7}"/>
              </a:ext>
            </a:extLst>
          </p:cNvPr>
          <p:cNvSpPr>
            <a:spLocks noGrp="1"/>
          </p:cNvSpPr>
          <p:nvPr>
            <p:ph type="title"/>
          </p:nvPr>
        </p:nvSpPr>
        <p:spPr>
          <a:xfrm>
            <a:off x="704087" y="609601"/>
            <a:ext cx="2521714" cy="4488878"/>
          </a:xfrm>
        </p:spPr>
        <p:txBody>
          <a:bodyPr>
            <a:normAutofit/>
          </a:bodyPr>
          <a:lstStyle/>
          <a:p>
            <a:pPr algn="ctr"/>
            <a:r>
              <a:rPr lang="en-US" sz="3000" dirty="0">
                <a:latin typeface="Arial" panose="020B0604020202020204" pitchFamily="34" charset="0"/>
                <a:cs typeface="Arial" panose="020B0604020202020204" pitchFamily="34" charset="0"/>
              </a:rPr>
              <a:t>Safety First: A Generally Well-Tolerated Therapy</a:t>
            </a:r>
          </a:p>
        </p:txBody>
      </p:sp>
      <p:cxnSp>
        <p:nvCxnSpPr>
          <p:cNvPr id="11" name="Straight Connector 10">
            <a:extLst>
              <a:ext uri="{FF2B5EF4-FFF2-40B4-BE49-F238E27FC236}">
                <a16:creationId xmlns:a16="http://schemas.microsoft.com/office/drawing/2014/main" xmlns="" id="{0ADD27CF-4CE1-2871-1ABA-40FCA4D032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538488"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A3762BF6-CA8C-067D-90CB-B59249CC9F36}"/>
              </a:ext>
            </a:extLst>
          </p:cNvPr>
          <p:cNvGraphicFramePr>
            <a:graphicFrameLocks noGrp="1"/>
          </p:cNvGraphicFramePr>
          <p:nvPr>
            <p:ph idx="1"/>
            <p:extLst>
              <p:ext uri="{D42A27DB-BD31-4B8C-83A1-F6EECF244321}">
                <p14:modId xmlns:p14="http://schemas.microsoft.com/office/powerpoint/2010/main" val="259328771"/>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5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9A056-E9DB-5611-C974-1B5A72175F7C}"/>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Clinical Applications of Phage Therapy</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CE1A530-D089-EDD2-32D8-EED91ADD5ABE}"/>
              </a:ext>
            </a:extLst>
          </p:cNvPr>
          <p:cNvSpPr>
            <a:spLocks noGrp="1"/>
          </p:cNvSpPr>
          <p:nvPr>
            <p:ph idx="1"/>
          </p:nvPr>
        </p:nvSpPr>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SKIN AND SOFT-TISSUE INFECTIONS</a:t>
            </a:r>
          </a:p>
        </p:txBody>
      </p:sp>
      <p:pic>
        <p:nvPicPr>
          <p:cNvPr id="5" name="Picture 4">
            <a:extLst>
              <a:ext uri="{FF2B5EF4-FFF2-40B4-BE49-F238E27FC236}">
                <a16:creationId xmlns:a16="http://schemas.microsoft.com/office/drawing/2014/main" xmlns="" id="{ABC3B670-C76F-D4E7-FA2A-AE68290ACFC5}"/>
              </a:ext>
            </a:extLst>
          </p:cNvPr>
          <p:cNvPicPr>
            <a:picLocks noChangeAspect="1"/>
          </p:cNvPicPr>
          <p:nvPr/>
        </p:nvPicPr>
        <p:blipFill>
          <a:blip r:embed="rId2"/>
          <a:stretch>
            <a:fillRect/>
          </a:stretch>
        </p:blipFill>
        <p:spPr>
          <a:xfrm>
            <a:off x="204235" y="2771720"/>
            <a:ext cx="11783529" cy="3190168"/>
          </a:xfrm>
          <a:prstGeom prst="rect">
            <a:avLst/>
          </a:prstGeom>
        </p:spPr>
      </p:pic>
    </p:spTree>
    <p:extLst>
      <p:ext uri="{BB962C8B-B14F-4D97-AF65-F5344CB8AC3E}">
        <p14:creationId xmlns:p14="http://schemas.microsoft.com/office/powerpoint/2010/main" val="336051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D2026F-7FB5-1454-5B50-1153056CB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51B32CA-34A3-D54D-A797-A70B65C81C39}"/>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Clinical Applications of Phage Therapy</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A009D3D-E088-D790-F7F0-5F9D6031A0C1}"/>
              </a:ext>
            </a:extLst>
          </p:cNvPr>
          <p:cNvSpPr>
            <a:spLocks noGrp="1"/>
          </p:cNvSpPr>
          <p:nvPr>
            <p:ph idx="1"/>
          </p:nvPr>
        </p:nvSpPr>
        <p:spPr/>
        <p:txBody>
          <a:bodyPr>
            <a:normAutofit/>
          </a:bodyPr>
          <a:lstStyle/>
          <a:p>
            <a:pPr marL="457200" indent="-457200">
              <a:buFont typeface="+mj-lt"/>
              <a:buAutoNum type="arabicPeriod" startAt="2"/>
            </a:pPr>
            <a:r>
              <a:rPr lang="en-US" sz="2400" dirty="0">
                <a:latin typeface="Arial" panose="020B0604020202020204" pitchFamily="34" charset="0"/>
                <a:cs typeface="Arial" panose="020B0604020202020204" pitchFamily="34" charset="0"/>
              </a:rPr>
              <a:t>RESPIRATORY TRACT INFECTIONS</a:t>
            </a:r>
          </a:p>
        </p:txBody>
      </p:sp>
      <p:pic>
        <p:nvPicPr>
          <p:cNvPr id="6" name="Picture 5">
            <a:extLst>
              <a:ext uri="{FF2B5EF4-FFF2-40B4-BE49-F238E27FC236}">
                <a16:creationId xmlns:a16="http://schemas.microsoft.com/office/drawing/2014/main" xmlns="" id="{4ADC1FC3-AA7F-40BD-5D81-5C053D884044}"/>
              </a:ext>
            </a:extLst>
          </p:cNvPr>
          <p:cNvPicPr>
            <a:picLocks noChangeAspect="1"/>
          </p:cNvPicPr>
          <p:nvPr/>
        </p:nvPicPr>
        <p:blipFill>
          <a:blip r:embed="rId2"/>
          <a:stretch>
            <a:fillRect/>
          </a:stretch>
        </p:blipFill>
        <p:spPr>
          <a:xfrm>
            <a:off x="157843" y="2687810"/>
            <a:ext cx="11876314" cy="3274078"/>
          </a:xfrm>
          <a:prstGeom prst="rect">
            <a:avLst/>
          </a:prstGeom>
        </p:spPr>
      </p:pic>
    </p:spTree>
    <p:extLst>
      <p:ext uri="{BB962C8B-B14F-4D97-AF65-F5344CB8AC3E}">
        <p14:creationId xmlns:p14="http://schemas.microsoft.com/office/powerpoint/2010/main" val="340204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F53815BE-602E-B2BE-BF51-7C0DB4294E5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8ACCB2-CD56-079F-DE0D-9F903C3604CA}"/>
              </a:ext>
            </a:extLst>
          </p:cNvPr>
          <p:cNvSpPr>
            <a:spLocks noGrp="1"/>
          </p:cNvSpPr>
          <p:nvPr>
            <p:ph type="title"/>
          </p:nvPr>
        </p:nvSpPr>
        <p:spPr>
          <a:xfrm>
            <a:off x="260496" y="609601"/>
            <a:ext cx="2965305" cy="4488878"/>
          </a:xfrm>
        </p:spPr>
        <p:txBody>
          <a:bodyPr>
            <a:normAutofit/>
          </a:bodyPr>
          <a:lstStyle/>
          <a:p>
            <a:pPr algn="ctr"/>
            <a:r>
              <a:rPr lang="en-US" sz="3200">
                <a:latin typeface="Arial" panose="020B0604020202020204" pitchFamily="34" charset="0"/>
                <a:cs typeface="Arial" panose="020B0604020202020204" pitchFamily="34" charset="0"/>
              </a:rPr>
              <a:t>Clinical Applications of Phage Therapy</a:t>
            </a:r>
          </a:p>
        </p:txBody>
      </p:sp>
      <p:cxnSp>
        <p:nvCxnSpPr>
          <p:cNvPr id="11" name="Straight Connector 10">
            <a:extLst>
              <a:ext uri="{FF2B5EF4-FFF2-40B4-BE49-F238E27FC236}">
                <a16:creationId xmlns:a16="http://schemas.microsoft.com/office/drawing/2014/main" xmlns="" id="{0ADD27CF-4CE1-2871-1ABA-40FCA4D032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538488"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1F5A5346-5BF3-B3E2-7335-C236E5E39ED6}"/>
              </a:ext>
            </a:extLst>
          </p:cNvPr>
          <p:cNvGraphicFramePr>
            <a:graphicFrameLocks noGrp="1"/>
          </p:cNvGraphicFramePr>
          <p:nvPr>
            <p:ph idx="1"/>
            <p:extLst>
              <p:ext uri="{D42A27DB-BD31-4B8C-83A1-F6EECF244321}">
                <p14:modId xmlns:p14="http://schemas.microsoft.com/office/powerpoint/2010/main" val="2341867016"/>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89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A0797-9E5A-02AE-BAD8-EE042398C23D}"/>
              </a:ext>
            </a:extLst>
          </p:cNvPr>
          <p:cNvSpPr>
            <a:spLocks noGrp="1"/>
          </p:cNvSpPr>
          <p:nvPr>
            <p:ph type="title"/>
          </p:nvPr>
        </p:nvSpPr>
        <p:spPr>
          <a:xfrm>
            <a:off x="700635" y="914400"/>
            <a:ext cx="10691265" cy="794657"/>
          </a:xfrm>
        </p:spPr>
        <p:txBody>
          <a:bodyPr/>
          <a:lstStyle/>
          <a:p>
            <a:r>
              <a:rPr lang="en-US">
                <a:latin typeface="Arial" panose="020B0604020202020204" pitchFamily="34" charset="0"/>
                <a:cs typeface="Arial" panose="020B0604020202020204" pitchFamily="34" charset="0"/>
              </a:rPr>
              <a:t>Phage–Antibiotic Synergy (PAS)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024AD4B-2033-3571-607C-AE91453659AF}"/>
              </a:ext>
            </a:extLst>
          </p:cNvPr>
          <p:cNvSpPr>
            <a:spLocks noGrp="1"/>
          </p:cNvSpPr>
          <p:nvPr>
            <p:ph idx="1"/>
          </p:nvPr>
        </p:nvSpPr>
        <p:spPr/>
        <p:txBody>
          <a:bodyPr/>
          <a:lstStyle/>
          <a:p>
            <a:r>
              <a:rPr lang="en-US"/>
              <a:t>Phage–Antibiotic Therapy as a Promising Strategy to Combat Multidrug-Resistant Infections and to Enhance Antimicrobial Efficiency</a:t>
            </a:r>
          </a:p>
          <a:p>
            <a:pPr lvl="1"/>
            <a:r>
              <a:rPr lang="en-US"/>
              <a:t>Advanced Drug Delivery Group, Faculty of Medicine and Health, School of Pharmacy, The University of Sydney. </a:t>
            </a:r>
            <a:r>
              <a:rPr lang="en-US">
                <a:solidFill>
                  <a:srgbClr val="FF0000"/>
                </a:solidFill>
              </a:rPr>
              <a:t>(2022).</a:t>
            </a:r>
            <a:br>
              <a:rPr lang="en-US">
                <a:solidFill>
                  <a:srgbClr val="FF0000"/>
                </a:solidFill>
              </a:rPr>
            </a:br>
            <a:endParaRPr lang="en-US" dirty="0">
              <a:solidFill>
                <a:srgbClr val="FF0000"/>
              </a:solidFill>
            </a:endParaRPr>
          </a:p>
        </p:txBody>
      </p:sp>
      <p:pic>
        <p:nvPicPr>
          <p:cNvPr id="5" name="Picture 4">
            <a:extLst>
              <a:ext uri="{FF2B5EF4-FFF2-40B4-BE49-F238E27FC236}">
                <a16:creationId xmlns:a16="http://schemas.microsoft.com/office/drawing/2014/main" xmlns="" id="{1AE169BF-5741-6431-26F7-034AAE290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43" y="3799895"/>
            <a:ext cx="11571514" cy="2896981"/>
          </a:xfrm>
          <a:prstGeom prst="rect">
            <a:avLst/>
          </a:prstGeom>
        </p:spPr>
      </p:pic>
    </p:spTree>
    <p:extLst>
      <p:ext uri="{BB962C8B-B14F-4D97-AF65-F5344CB8AC3E}">
        <p14:creationId xmlns:p14="http://schemas.microsoft.com/office/powerpoint/2010/main" val="145118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9186D63-BB38-4E0D-40E6-DF08CB6C7407}"/>
              </a:ext>
            </a:extLst>
          </p:cNvPr>
          <p:cNvSpPr>
            <a:spLocks noGrp="1"/>
          </p:cNvSpPr>
          <p:nvPr>
            <p:ph type="title"/>
          </p:nvPr>
        </p:nvSpPr>
        <p:spPr>
          <a:xfrm>
            <a:off x="704088" y="914400"/>
            <a:ext cx="10780776" cy="1180210"/>
          </a:xfrm>
        </p:spPr>
        <p:txBody>
          <a:bodyPr>
            <a:normAutofit/>
          </a:bodyPr>
          <a:lstStyle/>
          <a:p>
            <a:pPr>
              <a:lnSpc>
                <a:spcPct val="90000"/>
              </a:lnSpc>
            </a:pPr>
            <a:r>
              <a:rPr lang="en-US" sz="3400" dirty="0">
                <a:latin typeface="Arial" panose="020B0604020202020204" pitchFamily="34" charset="0"/>
                <a:cs typeface="Arial" panose="020B0604020202020204" pitchFamily="34" charset="0"/>
              </a:rPr>
              <a:t>Challenges and Limitations: Overcoming Hurdles in Phage Therapy Implementation</a:t>
            </a:r>
          </a:p>
        </p:txBody>
      </p:sp>
      <p:sp>
        <p:nvSpPr>
          <p:cNvPr id="3" name="Content Placeholder 2">
            <a:extLst>
              <a:ext uri="{FF2B5EF4-FFF2-40B4-BE49-F238E27FC236}">
                <a16:creationId xmlns:a16="http://schemas.microsoft.com/office/drawing/2014/main" xmlns="" id="{BAA9BC9C-AF1A-423D-7AFE-BE5E6355D8E2}"/>
              </a:ext>
            </a:extLst>
          </p:cNvPr>
          <p:cNvSpPr>
            <a:spLocks noGrp="1"/>
          </p:cNvSpPr>
          <p:nvPr>
            <p:ph idx="1"/>
          </p:nvPr>
        </p:nvSpPr>
        <p:spPr>
          <a:xfrm>
            <a:off x="5900058" y="2346960"/>
            <a:ext cx="5584806" cy="3775456"/>
          </a:xfrm>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The Specificity Challenge: Narrow Host Range:</a:t>
            </a:r>
          </a:p>
          <a:p>
            <a:pPr lvl="1"/>
            <a:r>
              <a:rPr lang="en-US" sz="2400" dirty="0">
                <a:latin typeface="Arial" panose="020B0604020202020204" pitchFamily="34" charset="0"/>
                <a:cs typeface="Arial" panose="020B0604020202020204" pitchFamily="34" charset="0"/>
              </a:rPr>
              <a:t>Rapid Diagnostics</a:t>
            </a:r>
          </a:p>
          <a:p>
            <a:pPr lvl="1"/>
            <a:r>
              <a:rPr lang="en-US" sz="2400" dirty="0">
                <a:latin typeface="Arial" panose="020B0604020202020204" pitchFamily="34" charset="0"/>
                <a:cs typeface="Arial" panose="020B0604020202020204" pitchFamily="34" charset="0"/>
              </a:rPr>
              <a:t>"Phage Hunting“</a:t>
            </a:r>
          </a:p>
          <a:p>
            <a:pPr lvl="1"/>
            <a:r>
              <a:rPr lang="en-US" sz="2400" dirty="0">
                <a:latin typeface="Arial" panose="020B0604020202020204" pitchFamily="34" charset="0"/>
                <a:cs typeface="Arial" panose="020B0604020202020204" pitchFamily="34" charset="0"/>
              </a:rPr>
              <a:t>Personalized Medicine Complexity</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4E495065-8864-87FB-2BCC-254769963E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Finger Print">
            <a:extLst>
              <a:ext uri="{FF2B5EF4-FFF2-40B4-BE49-F238E27FC236}">
                <a16:creationId xmlns:a16="http://schemas.microsoft.com/office/drawing/2014/main" xmlns="" id="{D17B7121-FE10-E2A5-6FA2-21432EAFE9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36838" y="2286633"/>
            <a:ext cx="3876421" cy="3876421"/>
          </a:xfrm>
          <a:prstGeom prst="rect">
            <a:avLst/>
          </a:prstGeom>
        </p:spPr>
      </p:pic>
    </p:spTree>
    <p:extLst>
      <p:ext uri="{BB962C8B-B14F-4D97-AF65-F5344CB8AC3E}">
        <p14:creationId xmlns:p14="http://schemas.microsoft.com/office/powerpoint/2010/main" val="276453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FDE465D1-E843-B6C0-9ECE-A761C898308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A66BD1B-304D-EBD2-052C-4908ECED2C26}"/>
              </a:ext>
            </a:extLst>
          </p:cNvPr>
          <p:cNvSpPr>
            <a:spLocks noGrp="1"/>
          </p:cNvSpPr>
          <p:nvPr>
            <p:ph type="title"/>
          </p:nvPr>
        </p:nvSpPr>
        <p:spPr>
          <a:xfrm>
            <a:off x="348343" y="914399"/>
            <a:ext cx="5595017" cy="1926768"/>
          </a:xfrm>
        </p:spPr>
        <p:txBody>
          <a:bodyPr>
            <a:noAutofit/>
          </a:bodyPr>
          <a:lstStyle/>
          <a:p>
            <a:pPr algn="ctr">
              <a:lnSpc>
                <a:spcPct val="90000"/>
              </a:lnSpc>
            </a:pPr>
            <a:r>
              <a:rPr lang="en-US" sz="3200" dirty="0">
                <a:latin typeface="Arial" panose="020B0604020202020204" pitchFamily="34" charset="0"/>
                <a:cs typeface="Arial" panose="020B0604020202020204" pitchFamily="34" charset="0"/>
              </a:rPr>
              <a:t>Challenges and Limitations: Overcoming Hurdles in Phage Therapy Implementation</a:t>
            </a:r>
          </a:p>
        </p:txBody>
      </p:sp>
      <p:sp>
        <p:nvSpPr>
          <p:cNvPr id="3" name="Content Placeholder 2">
            <a:extLst>
              <a:ext uri="{FF2B5EF4-FFF2-40B4-BE49-F238E27FC236}">
                <a16:creationId xmlns:a16="http://schemas.microsoft.com/office/drawing/2014/main" xmlns="" id="{2A2C6DA2-C165-5547-4FDA-E3C9F6859A2B}"/>
              </a:ext>
            </a:extLst>
          </p:cNvPr>
          <p:cNvSpPr>
            <a:spLocks noGrp="1"/>
          </p:cNvSpPr>
          <p:nvPr>
            <p:ph idx="1"/>
          </p:nvPr>
        </p:nvSpPr>
        <p:spPr>
          <a:xfrm>
            <a:off x="6346176" y="914399"/>
            <a:ext cx="5138688" cy="5248657"/>
          </a:xfrm>
        </p:spPr>
        <p:txBody>
          <a:bodyPr>
            <a:normAutofit/>
          </a:bodyPr>
          <a:lstStyle/>
          <a:p>
            <a:pPr marL="457200" indent="-457200">
              <a:buFont typeface="+mj-lt"/>
              <a:buAutoNum type="arabicPeriod" startAt="2"/>
            </a:pPr>
            <a:r>
              <a:rPr lang="en-US" sz="2400" dirty="0">
                <a:latin typeface="Arial" panose="020B0604020202020204" pitchFamily="34" charset="0"/>
                <a:cs typeface="Arial" panose="020B0604020202020204" pitchFamily="34" charset="0"/>
              </a:rPr>
              <a:t>The Evolving Target: Phage Resistance:</a:t>
            </a:r>
          </a:p>
          <a:p>
            <a:pPr lvl="1"/>
            <a:r>
              <a:rPr lang="en-US" sz="2400" dirty="0">
                <a:latin typeface="Arial" panose="020B0604020202020204" pitchFamily="34" charset="0"/>
                <a:cs typeface="Arial" panose="020B0604020202020204" pitchFamily="34" charset="0"/>
              </a:rPr>
              <a:t>Phage Cocktails</a:t>
            </a:r>
          </a:p>
          <a:p>
            <a:pPr lvl="1"/>
            <a:r>
              <a:rPr lang="en-US" sz="2400" dirty="0">
                <a:latin typeface="Arial" panose="020B0604020202020204" pitchFamily="34" charset="0"/>
                <a:cs typeface="Arial" panose="020B0604020202020204" pitchFamily="34" charset="0"/>
              </a:rPr>
              <a:t>Engineered Phages</a:t>
            </a:r>
          </a:p>
          <a:p>
            <a:pPr lvl="1"/>
            <a:r>
              <a:rPr lang="en-US" sz="2400" dirty="0">
                <a:latin typeface="Arial" panose="020B0604020202020204" pitchFamily="34" charset="0"/>
                <a:cs typeface="Arial" panose="020B0604020202020204" pitchFamily="34" charset="0"/>
              </a:rPr>
              <a:t>"Phage Banks" and Ongoing Research</a:t>
            </a:r>
          </a:p>
        </p:txBody>
      </p:sp>
      <p:cxnSp>
        <p:nvCxnSpPr>
          <p:cNvPr id="26" name="Straight Connector 1">
            <a:extLst>
              <a:ext uri="{FF2B5EF4-FFF2-40B4-BE49-F238E27FC236}">
                <a16:creationId xmlns:a16="http://schemas.microsoft.com/office/drawing/2014/main" xmlns="" id="{7D3DF08D-8EDA-0FB3-59D9-B692F2ADD1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Close-up of bacteria&#10;&#10;Description automatically generated">
            <a:extLst>
              <a:ext uri="{FF2B5EF4-FFF2-40B4-BE49-F238E27FC236}">
                <a16:creationId xmlns:a16="http://schemas.microsoft.com/office/drawing/2014/main" xmlns="" id="{489CEEC6-85FE-7B36-3B6D-ABF99FBA4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3272542"/>
            <a:ext cx="5138688" cy="2890512"/>
          </a:xfrm>
          <a:prstGeom prst="rect">
            <a:avLst/>
          </a:prstGeom>
        </p:spPr>
      </p:pic>
    </p:spTree>
    <p:extLst>
      <p:ext uri="{BB962C8B-B14F-4D97-AF65-F5344CB8AC3E}">
        <p14:creationId xmlns:p14="http://schemas.microsoft.com/office/powerpoint/2010/main" val="220648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5B21215-4FD0-AE3A-A6E3-2ECB3224B24D}"/>
              </a:ext>
            </a:extLst>
          </p:cNvPr>
          <p:cNvSpPr>
            <a:spLocks noGrp="1"/>
          </p:cNvSpPr>
          <p:nvPr>
            <p:ph type="title"/>
          </p:nvPr>
        </p:nvSpPr>
        <p:spPr>
          <a:xfrm>
            <a:off x="700088" y="909637"/>
            <a:ext cx="6400800" cy="1307592"/>
          </a:xfrm>
        </p:spPr>
        <p:txBody>
          <a:bodyPr>
            <a:normAutofit/>
          </a:bodyPr>
          <a:lstStyle/>
          <a:p>
            <a:pPr>
              <a:lnSpc>
                <a:spcPct val="90000"/>
              </a:lnSpc>
            </a:pPr>
            <a:r>
              <a:rPr lang="en-US" sz="2800" dirty="0">
                <a:latin typeface="Arial" panose="020B0604020202020204" pitchFamily="34" charset="0"/>
                <a:cs typeface="Arial" panose="020B0604020202020204" pitchFamily="34" charset="0"/>
              </a:rPr>
              <a:t>Challenges and Limitations: Overcoming Hurdles in Phage Therapy Implementation</a:t>
            </a:r>
            <a:endParaRPr lang="en-US" sz="2800" dirty="0"/>
          </a:p>
        </p:txBody>
      </p:sp>
      <p:sp>
        <p:nvSpPr>
          <p:cNvPr id="3" name="Content Placeholder 2">
            <a:extLst>
              <a:ext uri="{FF2B5EF4-FFF2-40B4-BE49-F238E27FC236}">
                <a16:creationId xmlns:a16="http://schemas.microsoft.com/office/drawing/2014/main" xmlns="" id="{2083F498-C10F-AAE8-5CAA-B862DB8B9012}"/>
              </a:ext>
            </a:extLst>
          </p:cNvPr>
          <p:cNvSpPr>
            <a:spLocks noGrp="1"/>
          </p:cNvSpPr>
          <p:nvPr>
            <p:ph idx="1"/>
          </p:nvPr>
        </p:nvSpPr>
        <p:spPr>
          <a:xfrm>
            <a:off x="700088" y="2221992"/>
            <a:ext cx="6787832" cy="3739896"/>
          </a:xfrm>
        </p:spPr>
        <p:txBody>
          <a:bodyPr>
            <a:normAutofit/>
          </a:bodyPr>
          <a:lstStyle/>
          <a:p>
            <a:pPr marL="457200" indent="-457200">
              <a:buFont typeface="+mj-lt"/>
              <a:buAutoNum type="arabicPeriod" startAt="3"/>
            </a:pPr>
            <a:r>
              <a:rPr lang="en-US" sz="2400" dirty="0">
                <a:latin typeface="Arial" panose="020B0604020202020204" pitchFamily="34" charset="0"/>
                <a:cs typeface="Arial" panose="020B0604020202020204" pitchFamily="34" charset="0"/>
              </a:rPr>
              <a:t>Production and Standardization: Manufacturing Challenges:</a:t>
            </a:r>
          </a:p>
          <a:p>
            <a:pPr lvl="1"/>
            <a:r>
              <a:rPr lang="en-US" sz="2000" dirty="0">
                <a:latin typeface="Arial" panose="020B0604020202020204" pitchFamily="34" charset="0"/>
                <a:cs typeface="Arial" panose="020B0604020202020204" pitchFamily="34" charset="0"/>
              </a:rPr>
              <a:t>Large-Scale Production</a:t>
            </a:r>
          </a:p>
          <a:p>
            <a:pPr lvl="1"/>
            <a:r>
              <a:rPr lang="en-US" sz="2000" dirty="0">
                <a:latin typeface="Arial" panose="020B0604020202020204" pitchFamily="34" charset="0"/>
                <a:cs typeface="Arial" panose="020B0604020202020204" pitchFamily="34" charset="0"/>
              </a:rPr>
              <a:t>Purification and Quality Control</a:t>
            </a:r>
          </a:p>
          <a:p>
            <a:pPr lvl="1"/>
            <a:r>
              <a:rPr lang="en-US" sz="2000" dirty="0">
                <a:latin typeface="Arial" panose="020B0604020202020204" pitchFamily="34" charset="0"/>
                <a:cs typeface="Arial" panose="020B0604020202020204" pitchFamily="34" charset="0"/>
              </a:rPr>
              <a:t>Standardization</a:t>
            </a:r>
          </a:p>
          <a:p>
            <a:pPr lvl="1"/>
            <a:r>
              <a:rPr lang="en-US" sz="2000" dirty="0">
                <a:latin typeface="Arial" panose="020B0604020202020204" pitchFamily="34" charset="0"/>
                <a:cs typeface="Arial" panose="020B0604020202020204" pitchFamily="34" charset="0"/>
              </a:rPr>
              <a:t>Stability and Storage</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8E813B4C-6731-0B72-5252-A79AB0E20B5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Factory">
            <a:extLst>
              <a:ext uri="{FF2B5EF4-FFF2-40B4-BE49-F238E27FC236}">
                <a16:creationId xmlns:a16="http://schemas.microsoft.com/office/drawing/2014/main" xmlns="" id="{AC358C98-305C-309E-5CED-5B37F1B08E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xmlns="" id="{6E0E8146-6E65-2E6C-0C86-547E3C92540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88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virus with a blue background">
            <a:extLst>
              <a:ext uri="{FF2B5EF4-FFF2-40B4-BE49-F238E27FC236}">
                <a16:creationId xmlns:a16="http://schemas.microsoft.com/office/drawing/2014/main" xmlns="" id="{51B82020-1EA1-9BFB-9825-AA4A78E7B6FB}"/>
              </a:ext>
            </a:extLst>
          </p:cNvPr>
          <p:cNvPicPr>
            <a:picLocks noChangeAspect="1"/>
          </p:cNvPicPr>
          <p:nvPr/>
        </p:nvPicPr>
        <p:blipFill>
          <a:blip r:embed="rId2">
            <a:extLst>
              <a:ext uri="{28A0092B-C50C-407E-A947-70E740481C1C}">
                <a14:useLocalDpi xmlns:a14="http://schemas.microsoft.com/office/drawing/2010/main" val="0"/>
              </a:ext>
            </a:extLst>
          </a:blip>
          <a:srcRect l="19495" r="1469" b="4"/>
          <a:stretch/>
        </p:blipFill>
        <p:spPr>
          <a:xfrm>
            <a:off x="715365" y="3524790"/>
            <a:ext cx="3721629" cy="2648593"/>
          </a:xfrm>
          <a:prstGeom prst="rect">
            <a:avLst/>
          </a:prstGeom>
        </p:spPr>
      </p:pic>
      <p:sp>
        <p:nvSpPr>
          <p:cNvPr id="2" name="Title 1">
            <a:extLst>
              <a:ext uri="{FF2B5EF4-FFF2-40B4-BE49-F238E27FC236}">
                <a16:creationId xmlns:a16="http://schemas.microsoft.com/office/drawing/2014/main" xmlns="" id="{15CA38EE-DCFA-6B07-75EC-622ECD1559AB}"/>
              </a:ext>
            </a:extLst>
          </p:cNvPr>
          <p:cNvSpPr>
            <a:spLocks noGrp="1"/>
          </p:cNvSpPr>
          <p:nvPr>
            <p:ph type="title"/>
          </p:nvPr>
        </p:nvSpPr>
        <p:spPr>
          <a:xfrm>
            <a:off x="704088" y="555713"/>
            <a:ext cx="3721629" cy="2648594"/>
          </a:xfrm>
        </p:spPr>
        <p:txBody>
          <a:bodyPr>
            <a:normAutofit/>
          </a:bodyPr>
          <a:lstStyle/>
          <a:p>
            <a:pPr algn="ctr"/>
            <a:r>
              <a:rPr lang="en-US" dirty="0">
                <a:latin typeface="Arial" panose="020B0604020202020204" pitchFamily="34" charset="0"/>
                <a:cs typeface="Arial" panose="020B0604020202020204" pitchFamily="34" charset="0"/>
              </a:rPr>
              <a:t>The Antibiotic Resistance Crisis</a:t>
            </a:r>
          </a:p>
        </p:txBody>
      </p:sp>
      <p:sp>
        <p:nvSpPr>
          <p:cNvPr id="3" name="Content Placeholder 2">
            <a:extLst>
              <a:ext uri="{FF2B5EF4-FFF2-40B4-BE49-F238E27FC236}">
                <a16:creationId xmlns:a16="http://schemas.microsoft.com/office/drawing/2014/main" xmlns="" id="{EF05DAF6-09E5-C4D0-BFF6-3080AF81BE37}"/>
              </a:ext>
            </a:extLst>
          </p:cNvPr>
          <p:cNvSpPr>
            <a:spLocks noGrp="1"/>
          </p:cNvSpPr>
          <p:nvPr>
            <p:ph idx="1"/>
          </p:nvPr>
        </p:nvSpPr>
        <p:spPr>
          <a:xfrm>
            <a:off x="5427407" y="555712"/>
            <a:ext cx="6065179" cy="5614416"/>
          </a:xfrm>
        </p:spPr>
        <p:txBody>
          <a:bodyPr>
            <a:normAutofit lnSpcReduction="10000"/>
          </a:bodyPr>
          <a:lstStyle/>
          <a:p>
            <a:pPr algn="just"/>
            <a:r>
              <a:rPr lang="en-US" dirty="0">
                <a:latin typeface="Arial" panose="020B0604020202020204" pitchFamily="34" charset="0"/>
                <a:cs typeface="Arial" panose="020B0604020202020204" pitchFamily="34" charset="0"/>
              </a:rPr>
              <a:t>Drug resistance occurs when microorganisms (like bacteria, fungi, viruses, and parasites) evolve to survive exposure to drugs designed to kill them. This renders infections increasingly difficult, and sometimes impossible, to treat.</a:t>
            </a:r>
          </a:p>
          <a:p>
            <a:pPr algn="just"/>
            <a:r>
              <a:rPr lang="en-US" b="1" dirty="0">
                <a:latin typeface="Arial" panose="020B0604020202020204" pitchFamily="34" charset="0"/>
                <a:cs typeface="Arial" panose="020B0604020202020204" pitchFamily="34" charset="0"/>
              </a:rPr>
              <a:t>Global Impact: </a:t>
            </a:r>
            <a:r>
              <a:rPr lang="en-US" dirty="0">
                <a:latin typeface="Arial" panose="020B0604020202020204" pitchFamily="34" charset="0"/>
                <a:cs typeface="Arial" panose="020B0604020202020204" pitchFamily="34" charset="0"/>
              </a:rPr>
              <a:t>Drug resistance is a worldwide crisis affecting both developed and developing nations.</a:t>
            </a:r>
          </a:p>
          <a:p>
            <a:pPr algn="just"/>
            <a:r>
              <a:rPr lang="en-US" b="1" dirty="0">
                <a:latin typeface="Arial" panose="020B0604020202020204" pitchFamily="34" charset="0"/>
                <a:cs typeface="Arial" panose="020B0604020202020204" pitchFamily="34" charset="0"/>
              </a:rPr>
              <a:t>Mortality:</a:t>
            </a:r>
            <a:r>
              <a:rPr lang="en-US" dirty="0">
                <a:latin typeface="Arial" panose="020B0604020202020204" pitchFamily="34" charset="0"/>
                <a:cs typeface="Arial" panose="020B0604020202020204" pitchFamily="34" charset="0"/>
              </a:rPr>
              <a:t> The World Health Organization (WHO) estimates that drug-resistant infections cause at least 700,000 deaths annually, with projections of 10 million deaths per year by 2050 if the problem is not addressed.</a:t>
            </a:r>
          </a:p>
          <a:p>
            <a:pPr algn="just"/>
            <a:r>
              <a:rPr lang="en-US" b="1" dirty="0">
                <a:latin typeface="Arial" panose="020B0604020202020204" pitchFamily="34" charset="0"/>
                <a:cs typeface="Arial" panose="020B0604020202020204" pitchFamily="34" charset="0"/>
              </a:rPr>
              <a:t>Economic Burden: </a:t>
            </a:r>
            <a:r>
              <a:rPr lang="en-US" dirty="0">
                <a:latin typeface="Arial" panose="020B0604020202020204" pitchFamily="34" charset="0"/>
                <a:cs typeface="Arial" panose="020B0604020202020204" pitchFamily="34" charset="0"/>
              </a:rPr>
              <a:t>Drug-resistant infections lead to longer hospital stays, increased healthcare costs, and lost productivity.</a:t>
            </a:r>
          </a:p>
        </p:txBody>
      </p:sp>
      <p:cxnSp>
        <p:nvCxnSpPr>
          <p:cNvPr id="17" name="Straight Connector 16">
            <a:extLst>
              <a:ext uri="{FF2B5EF4-FFF2-40B4-BE49-F238E27FC236}">
                <a16:creationId xmlns:a16="http://schemas.microsoft.com/office/drawing/2014/main" xmlns="" id="{40ADC89C-EB4E-4AA5-ABBD-448BEC5FA3C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87680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79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FD2F22-9A0F-4120-7BEE-99A8AA3BCF7E}"/>
              </a:ext>
            </a:extLst>
          </p:cNvPr>
          <p:cNvSpPr>
            <a:spLocks noGrp="1"/>
          </p:cNvSpPr>
          <p:nvPr>
            <p:ph type="title"/>
          </p:nvPr>
        </p:nvSpPr>
        <p:spPr>
          <a:xfrm>
            <a:off x="704088" y="914400"/>
            <a:ext cx="10780776" cy="1180210"/>
          </a:xfrm>
        </p:spPr>
        <p:txBody>
          <a:bodyPr>
            <a:normAutofit/>
          </a:bodyPr>
          <a:lstStyle/>
          <a:p>
            <a:pPr>
              <a:lnSpc>
                <a:spcPct val="90000"/>
              </a:lnSpc>
            </a:pPr>
            <a:r>
              <a:rPr lang="en-US" sz="3400">
                <a:latin typeface="Arial" panose="020B0604020202020204" pitchFamily="34" charset="0"/>
                <a:cs typeface="Arial" panose="020B0604020202020204" pitchFamily="34" charset="0"/>
              </a:rPr>
              <a:t>Challenges and Limitations: Overcoming Hurdles in Phage Therapy Implementation</a:t>
            </a:r>
            <a:endParaRPr lang="en-US" sz="3400"/>
          </a:p>
        </p:txBody>
      </p:sp>
      <p:sp>
        <p:nvSpPr>
          <p:cNvPr id="3" name="Content Placeholder 2">
            <a:extLst>
              <a:ext uri="{FF2B5EF4-FFF2-40B4-BE49-F238E27FC236}">
                <a16:creationId xmlns:a16="http://schemas.microsoft.com/office/drawing/2014/main" xmlns="" id="{547863D2-4A1A-9DEF-7F16-324BF590BA4C}"/>
              </a:ext>
            </a:extLst>
          </p:cNvPr>
          <p:cNvSpPr>
            <a:spLocks noGrp="1"/>
          </p:cNvSpPr>
          <p:nvPr>
            <p:ph idx="1"/>
          </p:nvPr>
        </p:nvSpPr>
        <p:spPr>
          <a:xfrm>
            <a:off x="5513260" y="2346960"/>
            <a:ext cx="5971604" cy="3775456"/>
          </a:xfrm>
        </p:spPr>
        <p:txBody>
          <a:bodyPr>
            <a:normAutofit/>
          </a:bodyPr>
          <a:lstStyle/>
          <a:p>
            <a:r>
              <a:rPr lang="en-US" sz="2800" dirty="0">
                <a:latin typeface="Arial" panose="020B0604020202020204" pitchFamily="34" charset="0"/>
                <a:cs typeface="Arial" panose="020B0604020202020204" pitchFamily="34" charset="0"/>
              </a:rPr>
              <a:t>Other Considerations</a:t>
            </a:r>
          </a:p>
          <a:p>
            <a:pPr marL="914400" lvl="1" indent="-457200">
              <a:buFont typeface="+mj-lt"/>
              <a:buAutoNum type="arabicPeriod"/>
            </a:pPr>
            <a:r>
              <a:rPr lang="en-US" sz="2400" dirty="0">
                <a:latin typeface="Arial" panose="020B0604020202020204" pitchFamily="34" charset="0"/>
                <a:cs typeface="Arial" panose="020B0604020202020204" pitchFamily="34" charset="0"/>
              </a:rPr>
              <a:t>Clinical Trial Design</a:t>
            </a:r>
          </a:p>
          <a:p>
            <a:pPr marL="914400" lvl="1" indent="-457200">
              <a:buFont typeface="+mj-lt"/>
              <a:buAutoNum type="arabicPeriod"/>
            </a:pPr>
            <a:r>
              <a:rPr lang="en-US" sz="2400" dirty="0">
                <a:latin typeface="Arial" panose="020B0604020202020204" pitchFamily="34" charset="0"/>
                <a:cs typeface="Arial" panose="020B0604020202020204" pitchFamily="34" charset="0"/>
              </a:rPr>
              <a:t>Cost</a:t>
            </a:r>
          </a:p>
          <a:p>
            <a:pPr marL="914400" lvl="1" indent="-457200">
              <a:buFont typeface="+mj-lt"/>
              <a:buAutoNum type="arabicPeriod"/>
            </a:pPr>
            <a:r>
              <a:rPr lang="en-US" sz="2400" dirty="0">
                <a:latin typeface="Arial" panose="020B0604020202020204" pitchFamily="34" charset="0"/>
                <a:cs typeface="Arial" panose="020B0604020202020204" pitchFamily="34" charset="0"/>
              </a:rPr>
              <a:t>Administration</a:t>
            </a:r>
          </a:p>
        </p:txBody>
      </p:sp>
      <p:cxnSp>
        <p:nvCxnSpPr>
          <p:cNvPr id="15" name="Straight Connector 14">
            <a:extLst>
              <a:ext uri="{FF2B5EF4-FFF2-40B4-BE49-F238E27FC236}">
                <a16:creationId xmlns:a16="http://schemas.microsoft.com/office/drawing/2014/main" xmlns="" id="{4E495065-8864-87FB-2BCC-254769963E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phic 15" descr="Medicine">
            <a:extLst>
              <a:ext uri="{FF2B5EF4-FFF2-40B4-BE49-F238E27FC236}">
                <a16:creationId xmlns:a16="http://schemas.microsoft.com/office/drawing/2014/main" xmlns="" id="{701BE941-94EB-C32D-C8C6-50EA908A1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36838" y="2286633"/>
            <a:ext cx="3876421" cy="3876421"/>
          </a:xfrm>
          <a:prstGeom prst="rect">
            <a:avLst/>
          </a:prstGeom>
        </p:spPr>
      </p:pic>
    </p:spTree>
    <p:extLst>
      <p:ext uri="{BB962C8B-B14F-4D97-AF65-F5344CB8AC3E}">
        <p14:creationId xmlns:p14="http://schemas.microsoft.com/office/powerpoint/2010/main" val="233991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0F656-6615-8D56-C7DD-BF3D680F02C9}"/>
              </a:ext>
            </a:extLst>
          </p:cNvPr>
          <p:cNvSpPr>
            <a:spLocks noGrp="1"/>
          </p:cNvSpPr>
          <p:nvPr>
            <p:ph type="title"/>
          </p:nvPr>
        </p:nvSpPr>
        <p:spPr/>
        <p:txBody>
          <a:bodyPr/>
          <a:lstStyle/>
          <a:p>
            <a:pPr algn="just"/>
            <a:r>
              <a:rPr lang="en-US" dirty="0">
                <a:latin typeface="Arial" panose="020B0604020202020204" pitchFamily="34" charset="0"/>
                <a:cs typeface="Arial" panose="020B0604020202020204" pitchFamily="34" charset="0"/>
              </a:rPr>
              <a:t>CONCLUSION</a:t>
            </a:r>
          </a:p>
        </p:txBody>
      </p:sp>
      <p:graphicFrame>
        <p:nvGraphicFramePr>
          <p:cNvPr id="9" name="Content Placeholder 2">
            <a:extLst>
              <a:ext uri="{FF2B5EF4-FFF2-40B4-BE49-F238E27FC236}">
                <a16:creationId xmlns:a16="http://schemas.microsoft.com/office/drawing/2014/main" xmlns="" id="{7E382D66-7DB4-A3FE-7D6F-1029B5F89F5E}"/>
              </a:ext>
            </a:extLst>
          </p:cNvPr>
          <p:cNvGraphicFramePr>
            <a:graphicFrameLocks noGrp="1"/>
          </p:cNvGraphicFramePr>
          <p:nvPr>
            <p:ph idx="1"/>
            <p:extLst>
              <p:ext uri="{D42A27DB-BD31-4B8C-83A1-F6EECF244321}">
                <p14:modId xmlns:p14="http://schemas.microsoft.com/office/powerpoint/2010/main" val="3128789897"/>
              </p:ext>
            </p:extLst>
          </p:nvPr>
        </p:nvGraphicFramePr>
        <p:xfrm>
          <a:off x="700635" y="1774371"/>
          <a:ext cx="10691265" cy="418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17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red question marks">
            <a:extLst>
              <a:ext uri="{FF2B5EF4-FFF2-40B4-BE49-F238E27FC236}">
                <a16:creationId xmlns:a16="http://schemas.microsoft.com/office/drawing/2014/main" xmlns="" id="{93DF2343-3CA3-B2C9-FA70-9E7A87715889}"/>
              </a:ext>
            </a:extLst>
          </p:cNvPr>
          <p:cNvPicPr>
            <a:picLocks noChangeAspect="1"/>
          </p:cNvPicPr>
          <p:nvPr/>
        </p:nvPicPr>
        <p:blipFill>
          <a:blip r:embed="rId2"/>
          <a:srcRect l="29182" r="32568"/>
          <a:stretch/>
        </p:blipFill>
        <p:spPr>
          <a:xfrm>
            <a:off x="20" y="-1"/>
            <a:ext cx="4663420" cy="6858001"/>
          </a:xfrm>
          <a:prstGeom prst="rect">
            <a:avLst/>
          </a:prstGeom>
        </p:spPr>
      </p:pic>
      <p:sp>
        <p:nvSpPr>
          <p:cNvPr id="2" name="Title 1">
            <a:extLst>
              <a:ext uri="{FF2B5EF4-FFF2-40B4-BE49-F238E27FC236}">
                <a16:creationId xmlns:a16="http://schemas.microsoft.com/office/drawing/2014/main" xmlns="" id="{08A1D9A7-77C5-D295-0969-09CFD7579C20}"/>
              </a:ext>
            </a:extLst>
          </p:cNvPr>
          <p:cNvSpPr>
            <a:spLocks noGrp="1"/>
          </p:cNvSpPr>
          <p:nvPr>
            <p:ph type="title"/>
          </p:nvPr>
        </p:nvSpPr>
        <p:spPr>
          <a:xfrm>
            <a:off x="5248656" y="914400"/>
            <a:ext cx="6236208" cy="1307592"/>
          </a:xfrm>
        </p:spPr>
        <p:txBody>
          <a:bodyPr>
            <a:normAutofit/>
          </a:bodyPr>
          <a:lstStyle/>
          <a:p>
            <a:pPr algn="ctr">
              <a:lnSpc>
                <a:spcPct val="90000"/>
              </a:lnSpc>
            </a:pPr>
            <a:r>
              <a:rPr lang="en-US" sz="4400" b="1" dirty="0">
                <a:latin typeface="Arial" panose="020B0604020202020204" pitchFamily="34" charset="0"/>
                <a:cs typeface="Arial" panose="020B0604020202020204" pitchFamily="34" charset="0"/>
              </a:rPr>
              <a:t>Thank You!</a:t>
            </a:r>
            <a:br>
              <a:rPr lang="en-US" sz="4400" b="1"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556CD66-92E0-FF9F-ABA2-F925B7C974F6}"/>
              </a:ext>
            </a:extLst>
          </p:cNvPr>
          <p:cNvSpPr>
            <a:spLocks noGrp="1"/>
          </p:cNvSpPr>
          <p:nvPr>
            <p:ph idx="1"/>
          </p:nvPr>
        </p:nvSpPr>
        <p:spPr>
          <a:xfrm>
            <a:off x="5248656" y="2221992"/>
            <a:ext cx="6236208" cy="3941064"/>
          </a:xfrm>
        </p:spPr>
        <p:txBody>
          <a:bodyPr>
            <a:normAutofit/>
          </a:bodyPr>
          <a:lstStyle/>
          <a:p>
            <a:pPr>
              <a:buFont typeface="Arial" panose="020B0604020202020204" pitchFamily="34" charset="0"/>
              <a:buChar char="•"/>
            </a:pPr>
            <a:r>
              <a:rPr lang="en-US" sz="2400" b="1" dirty="0">
                <a:latin typeface="Arial" panose="020B0604020202020204" pitchFamily="34" charset="0"/>
                <a:cs typeface="Arial" panose="020B0604020202020204" pitchFamily="34" charset="0"/>
              </a:rPr>
              <a:t>Any Questions?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8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4BFD5B9F-5FB6-467D-83D5-DF82F19073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D8EC52C-2F99-CBEC-3190-B61A22B6DAB3}"/>
              </a:ext>
            </a:extLst>
          </p:cNvPr>
          <p:cNvSpPr>
            <a:spLocks noGrp="1"/>
          </p:cNvSpPr>
          <p:nvPr>
            <p:ph type="title"/>
          </p:nvPr>
        </p:nvSpPr>
        <p:spPr>
          <a:xfrm>
            <a:off x="704088" y="914400"/>
            <a:ext cx="3914776" cy="3977269"/>
          </a:xfrm>
        </p:spPr>
        <p:txBody>
          <a:bodyPr>
            <a:normAutofit/>
          </a:bodyPr>
          <a:lstStyle/>
          <a:p>
            <a:pPr algn="ctr"/>
            <a:r>
              <a:rPr lang="en-US" dirty="0">
                <a:latin typeface="Arial" panose="020B0604020202020204" pitchFamily="34" charset="0"/>
                <a:cs typeface="Arial" panose="020B0604020202020204" pitchFamily="34" charset="0"/>
              </a:rPr>
              <a:t>Mechanisms of Drug Resistance</a:t>
            </a:r>
          </a:p>
        </p:txBody>
      </p:sp>
      <p:graphicFrame>
        <p:nvGraphicFramePr>
          <p:cNvPr id="10" name="Content Placeholder 2">
            <a:extLst>
              <a:ext uri="{FF2B5EF4-FFF2-40B4-BE49-F238E27FC236}">
                <a16:creationId xmlns:a16="http://schemas.microsoft.com/office/drawing/2014/main" xmlns="" id="{1D5E53E6-3EF6-1E66-4401-AA793BE4B372}"/>
              </a:ext>
            </a:extLst>
          </p:cNvPr>
          <p:cNvGraphicFramePr>
            <a:graphicFrameLocks noGrp="1"/>
          </p:cNvGraphicFramePr>
          <p:nvPr>
            <p:ph idx="1"/>
            <p:extLst>
              <p:ext uri="{D42A27DB-BD31-4B8C-83A1-F6EECF244321}">
                <p14:modId xmlns:p14="http://schemas.microsoft.com/office/powerpoint/2010/main" val="301057714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95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4BFD5B9F-5FB6-467D-83D5-DF82F19073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63C29969-0037-61E3-B5E3-DE9416C103E1}"/>
              </a:ext>
            </a:extLst>
          </p:cNvPr>
          <p:cNvSpPr>
            <a:spLocks noGrp="1"/>
          </p:cNvSpPr>
          <p:nvPr>
            <p:ph type="title"/>
          </p:nvPr>
        </p:nvSpPr>
        <p:spPr>
          <a:xfrm>
            <a:off x="704088" y="914400"/>
            <a:ext cx="3914776" cy="3977269"/>
          </a:xfrm>
        </p:spPr>
        <p:txBody>
          <a:bodyPr>
            <a:normAutofit/>
          </a:bodyPr>
          <a:lstStyle/>
          <a:p>
            <a:pPr algn="ctr"/>
            <a:r>
              <a:rPr lang="en-US" sz="3700" dirty="0">
                <a:latin typeface="Arial" panose="020B0604020202020204" pitchFamily="34" charset="0"/>
                <a:cs typeface="Arial" panose="020B0604020202020204" pitchFamily="34" charset="0"/>
              </a:rPr>
              <a:t>Factors Contributing to Drug Resistance</a:t>
            </a:r>
          </a:p>
        </p:txBody>
      </p:sp>
      <p:graphicFrame>
        <p:nvGraphicFramePr>
          <p:cNvPr id="5" name="Content Placeholder 2">
            <a:extLst>
              <a:ext uri="{FF2B5EF4-FFF2-40B4-BE49-F238E27FC236}">
                <a16:creationId xmlns:a16="http://schemas.microsoft.com/office/drawing/2014/main" xmlns="" id="{05636C70-F669-B8F9-5FC0-6DE84A77EA7F}"/>
              </a:ext>
            </a:extLst>
          </p:cNvPr>
          <p:cNvGraphicFramePr>
            <a:graphicFrameLocks noGrp="1"/>
          </p:cNvGraphicFramePr>
          <p:nvPr>
            <p:ph idx="1"/>
            <p:extLst>
              <p:ext uri="{D42A27DB-BD31-4B8C-83A1-F6EECF244321}">
                <p14:modId xmlns:p14="http://schemas.microsoft.com/office/powerpoint/2010/main" val="3550424928"/>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21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AAD0195E-7F27-4D06-9427-0C121D721A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D74C2FC-3228-4FC1-B97B-87AD35508D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FA8BE33-C655-AD3D-DCAD-CE7CD5675078}"/>
              </a:ext>
            </a:extLst>
          </p:cNvPr>
          <p:cNvSpPr>
            <a:spLocks noGrp="1"/>
          </p:cNvSpPr>
          <p:nvPr>
            <p:ph type="title"/>
          </p:nvPr>
        </p:nvSpPr>
        <p:spPr>
          <a:xfrm>
            <a:off x="700087" y="909638"/>
            <a:ext cx="10691813" cy="1155618"/>
          </a:xfrm>
        </p:spPr>
        <p:txBody>
          <a:bodyPr>
            <a:normAutofit/>
          </a:bodyPr>
          <a:lstStyle/>
          <a:p>
            <a:r>
              <a:rPr lang="en-US" dirty="0">
                <a:latin typeface="Arial" panose="020B0604020202020204" pitchFamily="34" charset="0"/>
                <a:cs typeface="Arial" panose="020B0604020202020204" pitchFamily="34" charset="0"/>
              </a:rPr>
              <a:t>Consequences of Drug Resistance</a:t>
            </a:r>
          </a:p>
        </p:txBody>
      </p:sp>
      <p:graphicFrame>
        <p:nvGraphicFramePr>
          <p:cNvPr id="5" name="Content Placeholder 2">
            <a:extLst>
              <a:ext uri="{FF2B5EF4-FFF2-40B4-BE49-F238E27FC236}">
                <a16:creationId xmlns:a16="http://schemas.microsoft.com/office/drawing/2014/main" xmlns="" id="{49E7306C-0CA6-7B3E-B02A-765E93F2A302}"/>
              </a:ext>
            </a:extLst>
          </p:cNvPr>
          <p:cNvGraphicFramePr>
            <a:graphicFrameLocks noGrp="1"/>
          </p:cNvGraphicFramePr>
          <p:nvPr>
            <p:ph idx="1"/>
            <p:extLst>
              <p:ext uri="{D42A27DB-BD31-4B8C-83A1-F6EECF244321}">
                <p14:modId xmlns:p14="http://schemas.microsoft.com/office/powerpoint/2010/main" val="1474620385"/>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83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olorful pills stacked to make a bar graph">
            <a:extLst>
              <a:ext uri="{FF2B5EF4-FFF2-40B4-BE49-F238E27FC236}">
                <a16:creationId xmlns:a16="http://schemas.microsoft.com/office/drawing/2014/main" xmlns="" id="{06B9FD24-779A-C18B-9DB3-294A01446CC8}"/>
              </a:ext>
            </a:extLst>
          </p:cNvPr>
          <p:cNvPicPr>
            <a:picLocks noChangeAspect="1"/>
          </p:cNvPicPr>
          <p:nvPr/>
        </p:nvPicPr>
        <p:blipFill>
          <a:blip r:embed="rId2"/>
          <a:srcRect l="29433" r="9975" b="-1"/>
          <a:stretch/>
        </p:blipFill>
        <p:spPr>
          <a:xfrm>
            <a:off x="20" y="10"/>
            <a:ext cx="6044164" cy="6857990"/>
          </a:xfrm>
          <a:prstGeom prst="rect">
            <a:avLst/>
          </a:prstGeom>
        </p:spPr>
      </p:pic>
      <p:sp>
        <p:nvSpPr>
          <p:cNvPr id="2" name="Title 1">
            <a:extLst>
              <a:ext uri="{FF2B5EF4-FFF2-40B4-BE49-F238E27FC236}">
                <a16:creationId xmlns:a16="http://schemas.microsoft.com/office/drawing/2014/main" xmlns="" id="{7DF920FB-DECC-9A4A-E55A-1092975EBBA2}"/>
              </a:ext>
            </a:extLst>
          </p:cNvPr>
          <p:cNvSpPr>
            <a:spLocks noGrp="1"/>
          </p:cNvSpPr>
          <p:nvPr>
            <p:ph type="title"/>
          </p:nvPr>
        </p:nvSpPr>
        <p:spPr>
          <a:xfrm>
            <a:off x="6696186" y="909637"/>
            <a:ext cx="4800600" cy="1307592"/>
          </a:xfrm>
        </p:spPr>
        <p:txBody>
          <a:bodyPr>
            <a:noAutofit/>
          </a:bodyPr>
          <a:lstStyle/>
          <a:p>
            <a:pPr algn="ctr"/>
            <a:r>
              <a:rPr lang="en-US" sz="2800" b="1" dirty="0">
                <a:latin typeface="Arial" panose="020B0604020202020204" pitchFamily="34" charset="0"/>
                <a:cs typeface="Arial" panose="020B0604020202020204" pitchFamily="34" charset="0"/>
              </a:rPr>
              <a:t>Antibiotic Resistance and the Promise of Phage Therapy</a:t>
            </a:r>
          </a:p>
        </p:txBody>
      </p:sp>
      <p:sp>
        <p:nvSpPr>
          <p:cNvPr id="3" name="Content Placeholder 2">
            <a:extLst>
              <a:ext uri="{FF2B5EF4-FFF2-40B4-BE49-F238E27FC236}">
                <a16:creationId xmlns:a16="http://schemas.microsoft.com/office/drawing/2014/main" xmlns="" id="{C28E727C-BDBC-145F-3CDC-7CD1385B3AA2}"/>
              </a:ext>
            </a:extLst>
          </p:cNvPr>
          <p:cNvSpPr>
            <a:spLocks noGrp="1"/>
          </p:cNvSpPr>
          <p:nvPr>
            <p:ph idx="1"/>
          </p:nvPr>
        </p:nvSpPr>
        <p:spPr>
          <a:xfrm>
            <a:off x="6313714" y="2221992"/>
            <a:ext cx="5573486" cy="3739896"/>
          </a:xfrm>
        </p:spPr>
        <p:txBody>
          <a:bodyPr>
            <a:normAutofit/>
          </a:bodyPr>
          <a:lstStyle/>
          <a:p>
            <a:pPr algn="just"/>
            <a:r>
              <a:rPr lang="en-US" dirty="0">
                <a:latin typeface="Arial" panose="020B0604020202020204" pitchFamily="34" charset="0"/>
                <a:cs typeface="Arial" panose="020B0604020202020204" pitchFamily="34" charset="0"/>
              </a:rPr>
              <a:t>The rapid evolution and spread of AR necessitate the development of novel therapies.</a:t>
            </a:r>
          </a:p>
          <a:p>
            <a:pPr algn="just"/>
            <a:r>
              <a:rPr lang="en-US" b="1" dirty="0">
                <a:solidFill>
                  <a:srgbClr val="FF0000"/>
                </a:solidFill>
                <a:latin typeface="Arial" panose="020B0604020202020204" pitchFamily="34" charset="0"/>
                <a:cs typeface="Arial" panose="020B0604020202020204" pitchFamily="34" charset="0"/>
              </a:rPr>
              <a:t>Phage therapy </a:t>
            </a:r>
            <a:r>
              <a:rPr lang="en-US" dirty="0">
                <a:latin typeface="Arial" panose="020B0604020202020204" pitchFamily="34" charset="0"/>
                <a:cs typeface="Arial" panose="020B0604020202020204" pitchFamily="34" charset="0"/>
              </a:rPr>
              <a:t>has re-emerged as a promising alternative due to the growing AMR crisis.</a:t>
            </a:r>
          </a:p>
          <a:p>
            <a:pPr algn="just"/>
            <a:r>
              <a:rPr lang="en-US" dirty="0">
                <a:latin typeface="Arial" panose="020B0604020202020204" pitchFamily="34" charset="0"/>
                <a:cs typeface="Arial" panose="020B0604020202020204" pitchFamily="34" charset="0"/>
              </a:rPr>
              <a:t>While other alternatives exist, phage therapy stands out for its targeted approach, minimizing harm to beneficial bacteria.</a:t>
            </a:r>
          </a:p>
        </p:txBody>
      </p:sp>
      <p:cxnSp>
        <p:nvCxnSpPr>
          <p:cNvPr id="34" name="Straight Connector 33">
            <a:extLst>
              <a:ext uri="{FF2B5EF4-FFF2-40B4-BE49-F238E27FC236}">
                <a16:creationId xmlns:a16="http://schemas.microsoft.com/office/drawing/2014/main" xmlns="" id="{511FC409-B3C2-4F68-865C-C5333D6F27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810270D-76A7-44B3-9746-7EDF5788602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6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croscope image of a cell">
            <a:extLst>
              <a:ext uri="{FF2B5EF4-FFF2-40B4-BE49-F238E27FC236}">
                <a16:creationId xmlns:a16="http://schemas.microsoft.com/office/drawing/2014/main" xmlns="" id="{5BA8E3AC-7BDC-76F2-FDCC-786D8A1816EC}"/>
              </a:ext>
              <a:ext uri="{C183D7F6-B498-43B3-948B-1728B52AA6E4}">
                <adec:decorative xmlns:adec="http://schemas.microsoft.com/office/drawing/2017/decorative" xmlns="" val="0"/>
              </a:ext>
            </a:extLst>
          </p:cNvPr>
          <p:cNvPicPr>
            <a:picLocks noChangeAspect="1"/>
          </p:cNvPicPr>
          <p:nvPr/>
        </p:nvPicPr>
        <p:blipFill>
          <a:blip r:embed="rId2" cstate="print">
            <a:extLst>
              <a:ext uri="{28A0092B-C50C-407E-A947-70E740481C1C}">
                <a14:useLocalDpi xmlns:a14="http://schemas.microsoft.com/office/drawing/2010/main" val="0"/>
              </a:ext>
            </a:extLst>
          </a:blip>
          <a:srcRect l="17796" r="10578" b="-2"/>
          <a:stretch/>
        </p:blipFill>
        <p:spPr>
          <a:xfrm>
            <a:off x="709872" y="731519"/>
            <a:ext cx="4976888" cy="5437244"/>
          </a:xfrm>
          <a:prstGeom prst="rect">
            <a:avLst/>
          </a:prstGeom>
        </p:spPr>
      </p:pic>
      <p:sp>
        <p:nvSpPr>
          <p:cNvPr id="2" name="Title 1">
            <a:extLst>
              <a:ext uri="{FF2B5EF4-FFF2-40B4-BE49-F238E27FC236}">
                <a16:creationId xmlns:a16="http://schemas.microsoft.com/office/drawing/2014/main" xmlns="" id="{3C04B95C-47C5-25BD-D713-40C57F762877}"/>
              </a:ext>
            </a:extLst>
          </p:cNvPr>
          <p:cNvSpPr>
            <a:spLocks noGrp="1"/>
          </p:cNvSpPr>
          <p:nvPr>
            <p:ph type="title"/>
          </p:nvPr>
        </p:nvSpPr>
        <p:spPr>
          <a:xfrm>
            <a:off x="6284749" y="909638"/>
            <a:ext cx="5201121" cy="1318062"/>
          </a:xfrm>
        </p:spPr>
        <p:txBody>
          <a:bodyPr>
            <a:normAutofit/>
          </a:bodyPr>
          <a:lstStyle/>
          <a:p>
            <a:pPr algn="ctr"/>
            <a:r>
              <a:rPr lang="en-US" sz="3700" dirty="0">
                <a:latin typeface="Arial" panose="020B0604020202020204" pitchFamily="34" charset="0"/>
                <a:cs typeface="Arial" panose="020B0604020202020204" pitchFamily="34" charset="0"/>
              </a:rPr>
              <a:t>What are Bacteriophages?</a:t>
            </a:r>
          </a:p>
        </p:txBody>
      </p:sp>
      <p:sp>
        <p:nvSpPr>
          <p:cNvPr id="52" name="Content Placeholder 2">
            <a:extLst>
              <a:ext uri="{FF2B5EF4-FFF2-40B4-BE49-F238E27FC236}">
                <a16:creationId xmlns:a16="http://schemas.microsoft.com/office/drawing/2014/main" xmlns="" id="{7748D37C-16B8-911F-E2EC-6EAC5C2C4440}"/>
              </a:ext>
            </a:extLst>
          </p:cNvPr>
          <p:cNvSpPr>
            <a:spLocks noGrp="1"/>
          </p:cNvSpPr>
          <p:nvPr>
            <p:ph idx="1"/>
          </p:nvPr>
        </p:nvSpPr>
        <p:spPr>
          <a:xfrm>
            <a:off x="6290838" y="2236843"/>
            <a:ext cx="5201121" cy="3931920"/>
          </a:xfrm>
        </p:spPr>
        <p:txBody>
          <a:bodyPr>
            <a:normAutofit lnSpcReduction="10000"/>
          </a:bodyPr>
          <a:lstStyle/>
          <a:p>
            <a:pPr algn="just">
              <a:lnSpc>
                <a:spcPct val="100000"/>
              </a:lnSpc>
            </a:pPr>
            <a:r>
              <a:rPr lang="en-US" sz="1800" dirty="0">
                <a:solidFill>
                  <a:srgbClr val="FF0000"/>
                </a:solidFill>
                <a:latin typeface="Arial" panose="020B0604020202020204" pitchFamily="34" charset="0"/>
                <a:cs typeface="Arial" panose="020B0604020202020204" pitchFamily="34" charset="0"/>
              </a:rPr>
              <a:t>Bacteriophages</a:t>
            </a:r>
            <a:r>
              <a:rPr lang="en-US" sz="1800" dirty="0">
                <a:latin typeface="Arial" panose="020B0604020202020204" pitchFamily="34" charset="0"/>
                <a:cs typeface="Arial" panose="020B0604020202020204" pitchFamily="34" charset="0"/>
              </a:rPr>
              <a:t> (or simply "phages") are viruses that specifically infect and destroy bacteria. They are nature's own bacterial predators.</a:t>
            </a:r>
          </a:p>
          <a:p>
            <a:pPr algn="just">
              <a:lnSpc>
                <a:spcPct val="100000"/>
              </a:lnSpc>
            </a:pPr>
            <a:r>
              <a:rPr lang="en-US" sz="1800" dirty="0">
                <a:latin typeface="Arial" panose="020B0604020202020204" pitchFamily="34" charset="0"/>
                <a:cs typeface="Arial" panose="020B0604020202020204" pitchFamily="34" charset="0"/>
              </a:rPr>
              <a:t>Phages are incredibly abundant in the environment – they are found wherever bacteria exist (soil, water, even within the human body).</a:t>
            </a:r>
          </a:p>
          <a:p>
            <a:pPr algn="just">
              <a:lnSpc>
                <a:spcPct val="100000"/>
              </a:lnSpc>
            </a:pPr>
            <a:r>
              <a:rPr lang="en-US" sz="1800" dirty="0">
                <a:latin typeface="Arial" panose="020B0604020202020204" pitchFamily="34" charset="0"/>
                <a:cs typeface="Arial" panose="020B0604020202020204" pitchFamily="34" charset="0"/>
              </a:rPr>
              <a:t>Phages come in a wide variety of shapes and sizes. Some have complex structures, while others are simpler.</a:t>
            </a:r>
          </a:p>
          <a:p>
            <a:pPr algn="just">
              <a:lnSpc>
                <a:spcPct val="100000"/>
              </a:lnSpc>
            </a:pPr>
            <a:r>
              <a:rPr lang="en-US" sz="1800" dirty="0">
                <a:latin typeface="Arial" panose="020B0604020202020204" pitchFamily="34" charset="0"/>
                <a:cs typeface="Arial" panose="020B0604020202020204" pitchFamily="34" charset="0"/>
              </a:rPr>
              <a:t>Phages are highly specific, often targeting only a narrow range of bacterial strains. This is a key advantage for therapy.   </a:t>
            </a:r>
          </a:p>
        </p:txBody>
      </p:sp>
      <p:cxnSp>
        <p:nvCxnSpPr>
          <p:cNvPr id="53" name="Straight Connector 52">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31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4DBA16-594F-CF92-70CA-E01AB0ACE962}"/>
              </a:ext>
            </a:extLst>
          </p:cNvPr>
          <p:cNvSpPr>
            <a:spLocks noGrp="1"/>
          </p:cNvSpPr>
          <p:nvPr>
            <p:ph type="title"/>
          </p:nvPr>
        </p:nvSpPr>
        <p:spPr>
          <a:xfrm>
            <a:off x="704088" y="914400"/>
            <a:ext cx="4041648" cy="1928741"/>
          </a:xfrm>
        </p:spPr>
        <p:txBody>
          <a:bodyPr>
            <a:normAutofit/>
          </a:bodyPr>
          <a:lstStyle/>
          <a:p>
            <a:pPr algn="ctr">
              <a:lnSpc>
                <a:spcPct val="90000"/>
              </a:lnSpc>
            </a:pPr>
            <a:r>
              <a:rPr lang="en-US" sz="3100" dirty="0">
                <a:latin typeface="Arial" panose="020B0604020202020204" pitchFamily="34" charset="0"/>
                <a:cs typeface="Arial" panose="020B0604020202020204" pitchFamily="34" charset="0"/>
              </a:rPr>
              <a:t>History of Phage Therapy: From Discovery to Resurgence</a:t>
            </a:r>
          </a:p>
        </p:txBody>
      </p:sp>
      <p:sp>
        <p:nvSpPr>
          <p:cNvPr id="3" name="Content Placeholder 2">
            <a:extLst>
              <a:ext uri="{FF2B5EF4-FFF2-40B4-BE49-F238E27FC236}">
                <a16:creationId xmlns:a16="http://schemas.microsoft.com/office/drawing/2014/main" xmlns="" id="{5F40CF46-A157-FB68-D38F-50A8F9A73A80}"/>
              </a:ext>
            </a:extLst>
          </p:cNvPr>
          <p:cNvSpPr>
            <a:spLocks noGrp="1"/>
          </p:cNvSpPr>
          <p:nvPr>
            <p:ph idx="1"/>
          </p:nvPr>
        </p:nvSpPr>
        <p:spPr>
          <a:xfrm>
            <a:off x="5330952" y="968377"/>
            <a:ext cx="6144768" cy="5010912"/>
          </a:xfrm>
        </p:spPr>
        <p:txBody>
          <a:bodyPr>
            <a:normAutofit/>
          </a:bodyPr>
          <a:lstStyle/>
          <a:p>
            <a:pPr algn="just"/>
            <a:r>
              <a:rPr lang="en-US" dirty="0">
                <a:latin typeface="Arial" panose="020B0604020202020204" pitchFamily="34" charset="0"/>
                <a:cs typeface="Arial" panose="020B0604020202020204" pitchFamily="34" charset="0"/>
              </a:rPr>
              <a:t>The bacteriolytic activity of phages was recognized as early as 1896.</a:t>
            </a:r>
          </a:p>
          <a:p>
            <a:pPr algn="just"/>
            <a:r>
              <a:rPr lang="en-US" dirty="0">
                <a:latin typeface="Arial" panose="020B0604020202020204" pitchFamily="34" charset="0"/>
                <a:cs typeface="Arial" panose="020B0604020202020204" pitchFamily="34" charset="0"/>
              </a:rPr>
              <a:t>In 1917, </a:t>
            </a:r>
            <a:r>
              <a:rPr lang="en-US" dirty="0" err="1">
                <a:latin typeface="Arial" panose="020B0604020202020204" pitchFamily="34" charset="0"/>
                <a:cs typeface="Arial" panose="020B0604020202020204" pitchFamily="34" charset="0"/>
              </a:rPr>
              <a:t>d'Herelle</a:t>
            </a:r>
            <a:r>
              <a:rPr lang="en-US" dirty="0">
                <a:latin typeface="Arial" panose="020B0604020202020204" pitchFamily="34" charset="0"/>
                <a:cs typeface="Arial" panose="020B0604020202020204" pitchFamily="34" charset="0"/>
              </a:rPr>
              <a:t> observed phages' activity against Shigella and pioneered phage therapy for various infections.</a:t>
            </a:r>
          </a:p>
          <a:p>
            <a:pPr algn="just"/>
            <a:r>
              <a:rPr lang="en-US" dirty="0">
                <a:latin typeface="Arial" panose="020B0604020202020204" pitchFamily="34" charset="0"/>
                <a:cs typeface="Arial" panose="020B0604020202020204" pitchFamily="34" charset="0"/>
              </a:rPr>
              <a:t>Early Challenges: Between 1930-1940, phage therapy faced setbacks in the US due to inconsistent quality and poor stability of phage preparations.</a:t>
            </a:r>
          </a:p>
          <a:p>
            <a:pPr algn="just"/>
            <a:r>
              <a:rPr lang="en-US" dirty="0">
                <a:latin typeface="Arial" panose="020B0604020202020204" pitchFamily="34" charset="0"/>
                <a:cs typeface="Arial" panose="020B0604020202020204" pitchFamily="34" charset="0"/>
              </a:rPr>
              <a:t>Modern Resurgence: The rise of antibiotic resistance has spurred renewed interest and research in phage therapy.</a:t>
            </a:r>
          </a:p>
        </p:txBody>
      </p:sp>
      <p:cxnSp>
        <p:nvCxnSpPr>
          <p:cNvPr id="24" name="Straight Connector 23">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Graphic 24" descr="Fan">
            <a:extLst>
              <a:ext uri="{FF2B5EF4-FFF2-40B4-BE49-F238E27FC236}">
                <a16:creationId xmlns:a16="http://schemas.microsoft.com/office/drawing/2014/main" xmlns="" id="{3BB75727-8DED-7867-F49D-A82B879BB33F}"/>
              </a:ext>
            </a:extLst>
          </p:cNvPr>
          <p:cNvSpPr/>
          <p:nvPr/>
        </p:nvSpPr>
        <p:spPr>
          <a:xfrm>
            <a:off x="1005558" y="3696633"/>
            <a:ext cx="2528214" cy="1701774"/>
          </a:xfrm>
          <a:custGeom>
            <a:avLst/>
            <a:gdLst>
              <a:gd name="connsiteX0" fmla="*/ 2528215 w 2528214"/>
              <a:gd name="connsiteY0" fmla="*/ 1453179 h 1701774"/>
              <a:gd name="connsiteX1" fmla="*/ 2519245 w 2528214"/>
              <a:gd name="connsiteY1" fmla="*/ 1352966 h 1701774"/>
              <a:gd name="connsiteX2" fmla="*/ 908704 w 2528214"/>
              <a:gd name="connsiteY2" fmla="*/ 5951 h 1701774"/>
              <a:gd name="connsiteX3" fmla="*/ 77016 w 2528214"/>
              <a:gd name="connsiteY3" fmla="*/ 355166 h 1701774"/>
              <a:gd name="connsiteX4" fmla="*/ 0 w 2528214"/>
              <a:gd name="connsiteY4" fmla="*/ 421047 h 1701774"/>
              <a:gd name="connsiteX5" fmla="*/ 958519 w 2528214"/>
              <a:gd name="connsiteY5" fmla="*/ 1360389 h 1701774"/>
              <a:gd name="connsiteX6" fmla="*/ 725308 w 2528214"/>
              <a:gd name="connsiteY6" fmla="*/ 1360389 h 1701774"/>
              <a:gd name="connsiteX7" fmla="*/ 1125062 w 2528214"/>
              <a:gd name="connsiteY7" fmla="*/ 1700557 h 1701774"/>
              <a:gd name="connsiteX8" fmla="*/ 1342051 w 2528214"/>
              <a:gd name="connsiteY8" fmla="*/ 1607829 h 1701774"/>
              <a:gd name="connsiteX9" fmla="*/ 1187401 w 2528214"/>
              <a:gd name="connsiteY9" fmla="*/ 1453179 h 1701774"/>
              <a:gd name="connsiteX10" fmla="*/ 1040484 w 2528214"/>
              <a:gd name="connsiteY10" fmla="*/ 836436 h 1701774"/>
              <a:gd name="connsiteX11" fmla="*/ 675201 w 2528214"/>
              <a:gd name="connsiteY11" fmla="*/ 949640 h 1701774"/>
              <a:gd name="connsiteX12" fmla="*/ 573132 w 2528214"/>
              <a:gd name="connsiteY12" fmla="*/ 850045 h 1701774"/>
              <a:gd name="connsiteX13" fmla="*/ 721596 w 2528214"/>
              <a:gd name="connsiteY13" fmla="*/ 764060 h 1701774"/>
              <a:gd name="connsiteX14" fmla="*/ 509416 w 2528214"/>
              <a:gd name="connsiteY14" fmla="*/ 197423 h 1701774"/>
              <a:gd name="connsiteX15" fmla="*/ 584886 w 2528214"/>
              <a:gd name="connsiteY15" fmla="*/ 168967 h 1701774"/>
              <a:gd name="connsiteX16" fmla="*/ 596639 w 2528214"/>
              <a:gd name="connsiteY16" fmla="*/ 165256 h 1701774"/>
              <a:gd name="connsiteX17" fmla="*/ 808509 w 2528214"/>
              <a:gd name="connsiteY17" fmla="*/ 731583 h 1701774"/>
              <a:gd name="connsiteX18" fmla="*/ 1021307 w 2528214"/>
              <a:gd name="connsiteY18" fmla="*/ 696942 h 1701774"/>
              <a:gd name="connsiteX19" fmla="*/ 1042340 w 2528214"/>
              <a:gd name="connsiteY19" fmla="*/ 92261 h 1701774"/>
              <a:gd name="connsiteX20" fmla="*/ 1092755 w 2528214"/>
              <a:gd name="connsiteY20" fmla="*/ 92261 h 1701774"/>
              <a:gd name="connsiteX21" fmla="*/ 1135130 w 2528214"/>
              <a:gd name="connsiteY21" fmla="*/ 94735 h 1701774"/>
              <a:gd name="connsiteX22" fmla="*/ 1114097 w 2528214"/>
              <a:gd name="connsiteY22" fmla="*/ 697560 h 1701774"/>
              <a:gd name="connsiteX23" fmla="*/ 1325039 w 2528214"/>
              <a:gd name="connsiteY23" fmla="*/ 747667 h 1701774"/>
              <a:gd name="connsiteX24" fmla="*/ 1575263 w 2528214"/>
              <a:gd name="connsiteY24" fmla="*/ 198351 h 1701774"/>
              <a:gd name="connsiteX25" fmla="*/ 1644237 w 2528214"/>
              <a:gd name="connsiteY25" fmla="*/ 229281 h 1701774"/>
              <a:gd name="connsiteX26" fmla="*/ 1659702 w 2528214"/>
              <a:gd name="connsiteY26" fmla="*/ 236704 h 1701774"/>
              <a:gd name="connsiteX27" fmla="*/ 1409169 w 2528214"/>
              <a:gd name="connsiteY27" fmla="*/ 786329 h 1701774"/>
              <a:gd name="connsiteX28" fmla="*/ 1583923 w 2528214"/>
              <a:gd name="connsiteY28" fmla="*/ 912524 h 1701774"/>
              <a:gd name="connsiteX29" fmla="*/ 2025603 w 2528214"/>
              <a:gd name="connsiteY29" fmla="*/ 502702 h 1701774"/>
              <a:gd name="connsiteX30" fmla="*/ 2045089 w 2528214"/>
              <a:gd name="connsiteY30" fmla="*/ 522806 h 1701774"/>
              <a:gd name="connsiteX31" fmla="*/ 2060245 w 2528214"/>
              <a:gd name="connsiteY31" fmla="*/ 538890 h 1701774"/>
              <a:gd name="connsiteX32" fmla="*/ 2088700 w 2528214"/>
              <a:gd name="connsiteY32" fmla="*/ 569820 h 1701774"/>
              <a:gd name="connsiteX33" fmla="*/ 1647639 w 2528214"/>
              <a:gd name="connsiteY33" fmla="*/ 982116 h 1701774"/>
              <a:gd name="connsiteX34" fmla="*/ 1761152 w 2528214"/>
              <a:gd name="connsiteY34" fmla="*/ 1165221 h 1701774"/>
              <a:gd name="connsiteX35" fmla="*/ 2326242 w 2528214"/>
              <a:gd name="connsiteY35" fmla="*/ 953660 h 1701774"/>
              <a:gd name="connsiteX36" fmla="*/ 2343254 w 2528214"/>
              <a:gd name="connsiteY36" fmla="*/ 995416 h 1701774"/>
              <a:gd name="connsiteX37" fmla="*/ 2350368 w 2528214"/>
              <a:gd name="connsiteY37" fmla="*/ 1015211 h 1701774"/>
              <a:gd name="connsiteX38" fmla="*/ 2359337 w 2528214"/>
              <a:gd name="connsiteY38" fmla="*/ 1040264 h 1701774"/>
              <a:gd name="connsiteX39" fmla="*/ 1793319 w 2528214"/>
              <a:gd name="connsiteY39" fmla="*/ 1252135 h 1701774"/>
              <a:gd name="connsiteX40" fmla="*/ 1819300 w 2528214"/>
              <a:gd name="connsiteY40" fmla="*/ 1360389 h 1701774"/>
              <a:gd name="connsiteX41" fmla="*/ 1676713 w 2528214"/>
              <a:gd name="connsiteY41" fmla="*/ 1360389 h 1701774"/>
              <a:gd name="connsiteX42" fmla="*/ 1040484 w 2528214"/>
              <a:gd name="connsiteY42" fmla="*/ 836436 h 1701774"/>
              <a:gd name="connsiteX43" fmla="*/ 834181 w 2528214"/>
              <a:gd name="connsiteY43" fmla="*/ 1104599 h 1701774"/>
              <a:gd name="connsiteX44" fmla="*/ 1421266 w 2528214"/>
              <a:gd name="connsiteY44" fmla="*/ 1278796 h 1701774"/>
              <a:gd name="connsiteX45" fmla="*/ 1455255 w 2528214"/>
              <a:gd name="connsiteY45" fmla="*/ 1360389 h 1701774"/>
              <a:gd name="connsiteX46" fmla="*/ 1097704 w 2528214"/>
              <a:gd name="connsiteY46" fmla="*/ 1360389 h 170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28214" h="1701774">
                <a:moveTo>
                  <a:pt x="2528215" y="1453179"/>
                </a:moveTo>
                <a:lnTo>
                  <a:pt x="2519245" y="1352966"/>
                </a:lnTo>
                <a:cubicBezTo>
                  <a:pt x="2446473" y="536258"/>
                  <a:pt x="1725409" y="-66821"/>
                  <a:pt x="908704" y="5951"/>
                </a:cubicBezTo>
                <a:cubicBezTo>
                  <a:pt x="601965" y="33281"/>
                  <a:pt x="311316" y="155321"/>
                  <a:pt x="77016" y="355166"/>
                </a:cubicBezTo>
                <a:lnTo>
                  <a:pt x="0" y="421047"/>
                </a:lnTo>
                <a:lnTo>
                  <a:pt x="958519" y="1360389"/>
                </a:lnTo>
                <a:lnTo>
                  <a:pt x="725308" y="1360389"/>
                </a:lnTo>
                <a:cubicBezTo>
                  <a:pt x="741762" y="1564713"/>
                  <a:pt x="920739" y="1717012"/>
                  <a:pt x="1125062" y="1700557"/>
                </a:cubicBezTo>
                <a:cubicBezTo>
                  <a:pt x="1205554" y="1694074"/>
                  <a:pt x="1281734" y="1661520"/>
                  <a:pt x="1342051" y="1607829"/>
                </a:cubicBezTo>
                <a:lnTo>
                  <a:pt x="1187401" y="1453179"/>
                </a:lnTo>
                <a:close/>
                <a:moveTo>
                  <a:pt x="1040484" y="836436"/>
                </a:moveTo>
                <a:cubicBezTo>
                  <a:pt x="910065" y="836272"/>
                  <a:pt x="782673" y="875751"/>
                  <a:pt x="675201" y="949640"/>
                </a:cubicBezTo>
                <a:lnTo>
                  <a:pt x="573132" y="850045"/>
                </a:lnTo>
                <a:cubicBezTo>
                  <a:pt x="619221" y="815880"/>
                  <a:pt x="669024" y="787035"/>
                  <a:pt x="721596" y="764060"/>
                </a:cubicBezTo>
                <a:lnTo>
                  <a:pt x="509416" y="197423"/>
                </a:lnTo>
                <a:cubicBezTo>
                  <a:pt x="534470" y="186907"/>
                  <a:pt x="559523" y="177937"/>
                  <a:pt x="584886" y="168967"/>
                </a:cubicBezTo>
                <a:lnTo>
                  <a:pt x="596639" y="165256"/>
                </a:lnTo>
                <a:lnTo>
                  <a:pt x="808509" y="731583"/>
                </a:lnTo>
                <a:cubicBezTo>
                  <a:pt x="877495" y="710235"/>
                  <a:pt x="949114" y="698575"/>
                  <a:pt x="1021307" y="696942"/>
                </a:cubicBezTo>
                <a:lnTo>
                  <a:pt x="1042340" y="92261"/>
                </a:lnTo>
                <a:lnTo>
                  <a:pt x="1092755" y="92261"/>
                </a:lnTo>
                <a:lnTo>
                  <a:pt x="1135130" y="94735"/>
                </a:lnTo>
                <a:lnTo>
                  <a:pt x="1114097" y="697560"/>
                </a:lnTo>
                <a:cubicBezTo>
                  <a:pt x="1186387" y="704452"/>
                  <a:pt x="1257374" y="721315"/>
                  <a:pt x="1325039" y="747667"/>
                </a:cubicBezTo>
                <a:lnTo>
                  <a:pt x="1575263" y="198351"/>
                </a:lnTo>
                <a:cubicBezTo>
                  <a:pt x="1598460" y="207939"/>
                  <a:pt x="1621658" y="218455"/>
                  <a:pt x="1644237" y="229281"/>
                </a:cubicBezTo>
                <a:cubicBezTo>
                  <a:pt x="1649495" y="231755"/>
                  <a:pt x="1654753" y="233920"/>
                  <a:pt x="1659702" y="236704"/>
                </a:cubicBezTo>
                <a:lnTo>
                  <a:pt x="1409169" y="786329"/>
                </a:lnTo>
                <a:cubicBezTo>
                  <a:pt x="1472885" y="820253"/>
                  <a:pt x="1531679" y="862711"/>
                  <a:pt x="1583923" y="912524"/>
                </a:cubicBezTo>
                <a:lnTo>
                  <a:pt x="2025603" y="502702"/>
                </a:lnTo>
                <a:cubicBezTo>
                  <a:pt x="2032408" y="509197"/>
                  <a:pt x="2038594" y="516002"/>
                  <a:pt x="2045089" y="522806"/>
                </a:cubicBezTo>
                <a:cubicBezTo>
                  <a:pt x="2051584" y="529611"/>
                  <a:pt x="2055296" y="533632"/>
                  <a:pt x="2060245" y="538890"/>
                </a:cubicBezTo>
                <a:cubicBezTo>
                  <a:pt x="2069833" y="549406"/>
                  <a:pt x="2079421" y="559922"/>
                  <a:pt x="2088700" y="569820"/>
                </a:cubicBezTo>
                <a:lnTo>
                  <a:pt x="1647639" y="982116"/>
                </a:lnTo>
                <a:cubicBezTo>
                  <a:pt x="1693712" y="1037645"/>
                  <a:pt x="1731908" y="1099260"/>
                  <a:pt x="1761152" y="1165221"/>
                </a:cubicBezTo>
                <a:lnTo>
                  <a:pt x="2326242" y="953660"/>
                </a:lnTo>
                <a:cubicBezTo>
                  <a:pt x="2332119" y="967579"/>
                  <a:pt x="2337686" y="981497"/>
                  <a:pt x="2343254" y="995416"/>
                </a:cubicBezTo>
                <a:cubicBezTo>
                  <a:pt x="2345728" y="1001911"/>
                  <a:pt x="2347893" y="1008406"/>
                  <a:pt x="2350368" y="1015211"/>
                </a:cubicBezTo>
                <a:cubicBezTo>
                  <a:pt x="2352842" y="1022016"/>
                  <a:pt x="2356554" y="1031913"/>
                  <a:pt x="2359337" y="1040264"/>
                </a:cubicBezTo>
                <a:lnTo>
                  <a:pt x="1793319" y="1252135"/>
                </a:lnTo>
                <a:cubicBezTo>
                  <a:pt x="1804457" y="1287580"/>
                  <a:pt x="1813139" y="1323750"/>
                  <a:pt x="1819300" y="1360389"/>
                </a:cubicBezTo>
                <a:lnTo>
                  <a:pt x="1676713" y="1360389"/>
                </a:lnTo>
                <a:cubicBezTo>
                  <a:pt x="1616796" y="1056317"/>
                  <a:pt x="1350402" y="836934"/>
                  <a:pt x="1040484" y="836436"/>
                </a:cubicBezTo>
                <a:close/>
                <a:moveTo>
                  <a:pt x="834181" y="1104599"/>
                </a:moveTo>
                <a:cubicBezTo>
                  <a:pt x="1044403" y="990585"/>
                  <a:pt x="1307249" y="1068575"/>
                  <a:pt x="1421266" y="1278796"/>
                </a:cubicBezTo>
                <a:cubicBezTo>
                  <a:pt x="1435348" y="1304762"/>
                  <a:pt x="1446737" y="1332104"/>
                  <a:pt x="1455255" y="1360389"/>
                </a:cubicBezTo>
                <a:lnTo>
                  <a:pt x="1097704" y="1360389"/>
                </a:lnTo>
                <a:close/>
              </a:path>
            </a:pathLst>
          </a:custGeom>
          <a:solidFill>
            <a:schemeClr val="accent1"/>
          </a:solidFill>
          <a:ln w="30857" cap="flat">
            <a:solidFill>
              <a:schemeClr val="accent1"/>
            </a:solidFill>
            <a:prstDash val="solid"/>
            <a:miter/>
          </a:ln>
        </p:spPr>
        <p:txBody>
          <a:bodyPr rtlCol="0" anchor="ctr"/>
          <a:lstStyle/>
          <a:p>
            <a:endParaRPr lang="en-US" dirty="0"/>
          </a:p>
        </p:txBody>
      </p:sp>
      <p:cxnSp>
        <p:nvCxnSpPr>
          <p:cNvPr id="26" name="Straight Connector 25">
            <a:extLst>
              <a:ext uri="{FF2B5EF4-FFF2-40B4-BE49-F238E27FC236}">
                <a16:creationId xmlns:a16="http://schemas.microsoft.com/office/drawing/2014/main" xmlns="" id="{8E0104E4-99BC-494F-8342-F250828E57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8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7A6A035-B5D7-88B6-CC33-32B9890565DE}"/>
              </a:ext>
            </a:extLst>
          </p:cNvPr>
          <p:cNvSpPr>
            <a:spLocks noGrp="1"/>
          </p:cNvSpPr>
          <p:nvPr>
            <p:ph type="title"/>
          </p:nvPr>
        </p:nvSpPr>
        <p:spPr>
          <a:xfrm>
            <a:off x="391886" y="899024"/>
            <a:ext cx="3369946" cy="3914947"/>
          </a:xfrm>
        </p:spPr>
        <p:txBody>
          <a:bodyPr vert="horz" lIns="91440" tIns="45720" rIns="91440" bIns="45720" rtlCol="0" anchor="t">
            <a:normAutofit/>
          </a:bodyPr>
          <a:lstStyle/>
          <a:p>
            <a:pPr algn="ctr"/>
            <a:r>
              <a:rPr lang="en-US" dirty="0">
                <a:latin typeface="Arial" panose="020B0604020202020204" pitchFamily="34" charset="0"/>
                <a:cs typeface="Arial" panose="020B0604020202020204" pitchFamily="34" charset="0"/>
              </a:rPr>
              <a:t>MECHANISM OF PHAGE ACTION</a:t>
            </a:r>
          </a:p>
        </p:txBody>
      </p:sp>
      <p:cxnSp>
        <p:nvCxnSpPr>
          <p:cNvPr id="31" name="Straight Connector 30">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 of a diagram showing the formation of a virus&#10;&#10;Description automatically generated">
            <a:extLst>
              <a:ext uri="{FF2B5EF4-FFF2-40B4-BE49-F238E27FC236}">
                <a16:creationId xmlns:a16="http://schemas.microsoft.com/office/drawing/2014/main" xmlns="" id="{B6C2C42F-0819-A297-E52B-E8C47972B7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763430"/>
            <a:ext cx="7353299" cy="5331141"/>
          </a:xfrm>
          <a:prstGeom prst="rect">
            <a:avLst/>
          </a:prstGeom>
        </p:spPr>
      </p:pic>
    </p:spTree>
    <p:extLst>
      <p:ext uri="{BB962C8B-B14F-4D97-AF65-F5344CB8AC3E}">
        <p14:creationId xmlns:p14="http://schemas.microsoft.com/office/powerpoint/2010/main" val="3363513090"/>
      </p:ext>
    </p:extLst>
  </p:cSld>
  <p:clrMapOvr>
    <a:masterClrMapping/>
  </p:clrMapOvr>
</p:sld>
</file>

<file path=ppt/theme/theme1.xml><?xml version="1.0" encoding="utf-8"?>
<a:theme xmlns:a="http://schemas.openxmlformats.org/drawingml/2006/main" name="ChronicleVTI">
  <a:themeElements>
    <a:clrScheme name="AnalogousFromLightSeedLeftStep">
      <a:dk1>
        <a:srgbClr val="000000"/>
      </a:dk1>
      <a:lt1>
        <a:srgbClr val="FFFFFF"/>
      </a:lt1>
      <a:dk2>
        <a:srgbClr val="303920"/>
      </a:dk2>
      <a:lt2>
        <a:srgbClr val="E2E6E8"/>
      </a:lt2>
      <a:accent1>
        <a:srgbClr val="BF9989"/>
      </a:accent1>
      <a:accent2>
        <a:srgbClr val="BA7F86"/>
      </a:accent2>
      <a:accent3>
        <a:srgbClr val="C594AE"/>
      </a:accent3>
      <a:accent4>
        <a:srgbClr val="BA7FB7"/>
      </a:accent4>
      <a:accent5>
        <a:srgbClr val="B496C6"/>
      </a:accent5>
      <a:accent6>
        <a:srgbClr val="8B7FBA"/>
      </a:accent6>
      <a:hlink>
        <a:srgbClr val="5E899C"/>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1679</TotalTime>
  <Words>997</Words>
  <Application>Microsoft Office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Calisto MT</vt:lpstr>
      <vt:lpstr>Times New Roman</vt:lpstr>
      <vt:lpstr>Univers Condensed</vt:lpstr>
      <vt:lpstr>Wingdings</vt:lpstr>
      <vt:lpstr>ChronicleVTI</vt:lpstr>
      <vt:lpstr>Phage Therapy as an Alternative to Antibiotic Efficacy and Safety in Clinical applications</vt:lpstr>
      <vt:lpstr>The Antibiotic Resistance Crisis</vt:lpstr>
      <vt:lpstr>Mechanisms of Drug Resistance</vt:lpstr>
      <vt:lpstr>Factors Contributing to Drug Resistance</vt:lpstr>
      <vt:lpstr>Consequences of Drug Resistance</vt:lpstr>
      <vt:lpstr>Antibiotic Resistance and the Promise of Phage Therapy</vt:lpstr>
      <vt:lpstr>What are Bacteriophages?</vt:lpstr>
      <vt:lpstr>History of Phage Therapy: From Discovery to Resurgence</vt:lpstr>
      <vt:lpstr>MECHANISM OF PHAGE ACTION</vt:lpstr>
      <vt:lpstr>Advantages of Phage Therapy: A Powerful Arsenal Against Bacterial Infections</vt:lpstr>
      <vt:lpstr>A Moving Target: Managing Phage Resistance</vt:lpstr>
      <vt:lpstr>Safety First: A Generally Well-Tolerated Therapy</vt:lpstr>
      <vt:lpstr>Clinical Applications of Phage Therapy</vt:lpstr>
      <vt:lpstr>Clinical Applications of Phage Therapy</vt:lpstr>
      <vt:lpstr>Clinical Applications of Phage Therapy</vt:lpstr>
      <vt:lpstr>Phage–Antibiotic Synergy (PAS)</vt:lpstr>
      <vt:lpstr>Challenges and Limitations: Overcoming Hurdles in Phage Therapy Implementation</vt:lpstr>
      <vt:lpstr>Challenges and Limitations: Overcoming Hurdles in Phage Therapy Implementation</vt:lpstr>
      <vt:lpstr>Challenges and Limitations: Overcoming Hurdles in Phage Therapy Implementation</vt:lpstr>
      <vt:lpstr>Challenges and Limitations: Overcoming Hurdles in Phage Therapy Implementation</vt:lpstr>
      <vt:lpstr>CONCLUSION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Phage Therapy as an Alternative to Antibiotic Efficacy and Safety in Clinical applications</dc:title>
  <dc:creator>ali alfendi</dc:creator>
  <cp:lastModifiedBy>DELL</cp:lastModifiedBy>
  <cp:revision>2</cp:revision>
  <dcterms:created xsi:type="dcterms:W3CDTF">2025-02-10T16:01:11Z</dcterms:created>
  <dcterms:modified xsi:type="dcterms:W3CDTF">2025-02-19T21:02:27Z</dcterms:modified>
</cp:coreProperties>
</file>