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0" r:id="rId1"/>
  </p:sldMasterIdLst>
  <p:notesMasterIdLst>
    <p:notesMasterId r:id="rId3"/>
  </p:notesMasterIdLst>
  <p:sldIdLst>
    <p:sldId id="256" r:id="rId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3" d="100"/>
          <a:sy n="43" d="100"/>
        </p:scale>
        <p:origin x="-2088"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556D57-A9F9-44AE-B1E4-44048A5E7BB4}" type="datetimeFigureOut">
              <a:rPr lang="ar-IQ" smtClean="0"/>
              <a:t>27/08/1446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0987AEE-A54C-409A-80DD-0DF592B80938}" type="slidenum">
              <a:rPr lang="ar-IQ" smtClean="0"/>
              <a:t>‹#›</a:t>
            </a:fld>
            <a:endParaRPr lang="ar-IQ"/>
          </a:p>
        </p:txBody>
      </p:sp>
    </p:spTree>
    <p:extLst>
      <p:ext uri="{BB962C8B-B14F-4D97-AF65-F5344CB8AC3E}">
        <p14:creationId xmlns:p14="http://schemas.microsoft.com/office/powerpoint/2010/main" val="34637817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C0987AEE-A54C-409A-80DD-0DF592B80938}" type="slidenum">
              <a:rPr lang="ar-IQ" smtClean="0"/>
              <a:t>1</a:t>
            </a:fld>
            <a:endParaRPr lang="ar-IQ"/>
          </a:p>
        </p:txBody>
      </p:sp>
    </p:spTree>
    <p:extLst>
      <p:ext uri="{BB962C8B-B14F-4D97-AF65-F5344CB8AC3E}">
        <p14:creationId xmlns:p14="http://schemas.microsoft.com/office/powerpoint/2010/main" val="2009174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B32536-C136-4313-9FF0-5EF8CF1E8BEF}" type="datetimeFigureOut">
              <a:rPr lang="ar-IQ" smtClean="0"/>
              <a:t>27/08/1446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32536-C136-4313-9FF0-5EF8CF1E8BEF}" type="datetimeFigureOut">
              <a:rPr lang="ar-IQ" smtClean="0"/>
              <a:t>27/08/1446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B32536-C136-4313-9FF0-5EF8CF1E8BEF}" type="datetimeFigureOut">
              <a:rPr lang="ar-IQ" smtClean="0"/>
              <a:t>27/08/1446</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A9FBB89-8902-4FCB-A181-2B469FBEC43F}"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980728"/>
            <a:ext cx="7992888" cy="3528392"/>
          </a:xfrm>
        </p:spPr>
        <p:txBody>
          <a:bodyPr>
            <a:noAutofit/>
          </a:bodyPr>
          <a:lstStyle/>
          <a:p>
            <a:pPr algn="ctr"/>
            <a:r>
              <a:rPr lang="ar-IQ" sz="2400" b="1" dirty="0">
                <a:latin typeface="AbdoMaster-ExtraBold" pitchFamily="50" charset="-78"/>
                <a:cs typeface="AbdoMaster-ExtraBold" pitchFamily="50" charset="-78"/>
              </a:rPr>
              <a:t>يقيم قسم العلوم التربوية والنفسية بالتعاون مع التعليم المستمر وباشراف التعليم </a:t>
            </a:r>
            <a:r>
              <a:rPr lang="ar-IQ" sz="2400" b="1" dirty="0" smtClean="0">
                <a:latin typeface="AbdoMaster-ExtraBold" pitchFamily="50" charset="-78"/>
                <a:cs typeface="AbdoMaster-ExtraBold" pitchFamily="50" charset="-78"/>
              </a:rPr>
              <a:t>الالكتروني</a:t>
            </a:r>
            <a:r>
              <a:rPr lang="ar-SA" sz="2400" b="1" dirty="0">
                <a:latin typeface="AbdoMaster-ExtraBold" pitchFamily="50" charset="-78"/>
                <a:cs typeface="AbdoMaster-ExtraBold" pitchFamily="50" charset="-78"/>
              </a:rPr>
              <a:t> </a:t>
            </a:r>
            <a:r>
              <a:rPr lang="ar-SA" sz="2400" b="1" dirty="0" smtClean="0">
                <a:latin typeface="AbdoMaster-ExtraBold" pitchFamily="50" charset="-78"/>
                <a:cs typeface="AbdoMaster-ExtraBold" pitchFamily="50" charset="-78"/>
              </a:rPr>
              <a:t>ابن </a:t>
            </a:r>
            <a:r>
              <a:rPr lang="ar-SA" sz="2400" b="1" dirty="0" smtClean="0">
                <a:latin typeface="AbdoMaster-ExtraBold" pitchFamily="50" charset="-78"/>
                <a:cs typeface="AbdoMaster-ExtraBold" pitchFamily="50" charset="-78"/>
              </a:rPr>
              <a:t>س</a:t>
            </a:r>
            <a:r>
              <a:rPr lang="ar-IQ" sz="2400" b="1" dirty="0" smtClean="0">
                <a:latin typeface="AbdoMaster-ExtraBold" pitchFamily="50" charset="-78"/>
                <a:cs typeface="AbdoMaster-ExtraBold" pitchFamily="50" charset="-78"/>
              </a:rPr>
              <a:t>ين</a:t>
            </a:r>
            <a:r>
              <a:rPr lang="ar-SA" sz="2400" b="1" dirty="0" smtClean="0">
                <a:latin typeface="AbdoMaster-ExtraBold" pitchFamily="50" charset="-78"/>
                <a:cs typeface="AbdoMaster-ExtraBold" pitchFamily="50" charset="-78"/>
              </a:rPr>
              <a:t>ا  بعنوان </a:t>
            </a:r>
            <a:r>
              <a:rPr lang="en-US" sz="2400" b="1" dirty="0" smtClean="0">
                <a:latin typeface="AbdoMaster-ExtraBold" pitchFamily="50" charset="-78"/>
                <a:cs typeface="AbdoMaster-ExtraBold" pitchFamily="50" charset="-78"/>
              </a:rPr>
              <a:t> </a:t>
            </a:r>
            <a:r>
              <a:rPr lang="ar-SA" sz="2400" b="1" smtClean="0">
                <a:latin typeface="AbdoMaster-ExtraBold" pitchFamily="50" charset="-78"/>
                <a:cs typeface="AbdoMaster-ExtraBold" pitchFamily="50" charset="-78"/>
              </a:rPr>
              <a:t>( بناء المقياس النفسي بمساعدة الذكاء الاصطناعي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يحاضر  بها  : ا.م.د زيان يحيى بلال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م.م امنة رعد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م. الاء محمد حسين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IQ" sz="2400" b="1" dirty="0">
                <a:latin typeface="AbdoMaster-ExtraBold" pitchFamily="50" charset="-78"/>
                <a:cs typeface="AbdoMaster-ExtraBold" pitchFamily="50" charset="-78"/>
              </a:rPr>
              <a:t>يوم </a:t>
            </a:r>
            <a:r>
              <a:rPr lang="ar-SA" sz="2400" b="1" dirty="0" smtClean="0">
                <a:latin typeface="AbdoMaster-ExtraBold" pitchFamily="50" charset="-78"/>
                <a:cs typeface="AbdoMaster-ExtraBold" pitchFamily="50" charset="-78"/>
              </a:rPr>
              <a:t>الاثنين  </a:t>
            </a:r>
            <a:r>
              <a:rPr lang="ar-IQ" sz="2400" b="1" dirty="0" smtClean="0">
                <a:latin typeface="AbdoMaster-ExtraBold" pitchFamily="50" charset="-78"/>
                <a:cs typeface="AbdoMaster-ExtraBold" pitchFamily="50" charset="-78"/>
              </a:rPr>
              <a:t>المصادف </a:t>
            </a:r>
            <a:r>
              <a:rPr lang="ar-SA" sz="2400" b="1" dirty="0" smtClean="0">
                <a:latin typeface="AbdoMaster-ExtraBold" pitchFamily="50" charset="-78"/>
                <a:cs typeface="AbdoMaster-ExtraBold" pitchFamily="50" charset="-78"/>
              </a:rPr>
              <a:t>27</a:t>
            </a:r>
            <a:r>
              <a:rPr lang="ar-IQ" sz="2400" b="1" dirty="0" smtClean="0">
                <a:latin typeface="AbdoMaster-ExtraBold" pitchFamily="50" charset="-78"/>
                <a:cs typeface="AbdoMaster-ExtraBold" pitchFamily="50" charset="-78"/>
              </a:rPr>
              <a:t>/ </a:t>
            </a:r>
            <a:r>
              <a:rPr lang="ar-SA" sz="2400" b="1" dirty="0" smtClean="0">
                <a:latin typeface="AbdoMaster-ExtraBold" pitchFamily="50" charset="-78"/>
                <a:cs typeface="AbdoMaster-ExtraBold" pitchFamily="50" charset="-78"/>
              </a:rPr>
              <a:t>1</a:t>
            </a:r>
            <a:r>
              <a:rPr lang="ar-IQ"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2025</a:t>
            </a:r>
          </a:p>
        </p:txBody>
      </p:sp>
      <p:sp>
        <p:nvSpPr>
          <p:cNvPr id="3" name="عنوان فرعي 2"/>
          <p:cNvSpPr>
            <a:spLocks noGrp="1"/>
          </p:cNvSpPr>
          <p:nvPr>
            <p:ph type="subTitle" idx="1"/>
          </p:nvPr>
        </p:nvSpPr>
        <p:spPr>
          <a:xfrm>
            <a:off x="611560" y="4581128"/>
            <a:ext cx="7854696" cy="2880320"/>
          </a:xfrm>
        </p:spPr>
        <p:txBody>
          <a:bodyPr>
            <a:normAutofit/>
          </a:bodyPr>
          <a:lstStyle/>
          <a:p>
            <a:pPr algn="ctr"/>
            <a:r>
              <a:rPr lang="ar-SA" b="1" dirty="0">
                <a:solidFill>
                  <a:schemeClr val="tx1"/>
                </a:solidFill>
                <a:latin typeface="AbdoMaster-ExtraBold" pitchFamily="50" charset="-78"/>
                <a:cs typeface="AbdoMaster-ExtraBold" pitchFamily="50" charset="-78"/>
              </a:rPr>
              <a:t>الساعة </a:t>
            </a:r>
            <a:r>
              <a:rPr lang="ar-IQ" b="1" dirty="0">
                <a:solidFill>
                  <a:schemeClr val="tx1"/>
                </a:solidFill>
                <a:latin typeface="AbdoMaster-ExtraBold" pitchFamily="50" charset="-78"/>
                <a:cs typeface="AbdoMaster-ExtraBold" pitchFamily="50" charset="-78"/>
              </a:rPr>
              <a:t>العاشرة صباحا</a:t>
            </a:r>
          </a:p>
          <a:p>
            <a:pPr algn="ctr"/>
            <a:endParaRPr lang="ar-SA" b="1" dirty="0">
              <a:solidFill>
                <a:schemeClr val="tx1"/>
              </a:solidFill>
              <a:latin typeface="AbdoMaster-ExtraBold" pitchFamily="50" charset="-78"/>
              <a:cs typeface="AbdoMaster-ExtraBold" pitchFamily="50" charset="-78"/>
            </a:endParaRPr>
          </a:p>
        </p:txBody>
      </p:sp>
    </p:spTree>
    <p:extLst>
      <p:ext uri="{BB962C8B-B14F-4D97-AF65-F5344CB8AC3E}">
        <p14:creationId xmlns:p14="http://schemas.microsoft.com/office/powerpoint/2010/main" val="3673084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217</TotalTime>
  <Words>29</Words>
  <Application>Microsoft Office PowerPoint</Application>
  <PresentationFormat>On-screen Show (4:3)</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Couture</vt:lpstr>
      <vt:lpstr>يقيم قسم العلوم التربوية والنفسية بالتعاون مع التعليم المستمر وباشراف التعليم الالكتروني ابن سينا  بعنوان  ( بناء المقياس النفسي بمساعدة الذكاء الاصطناعي ) يحاضر  بها  : ا.م.د زيان يحيى بلال  م.م امنة رعد  م. الاء محمد حسين  يوم الاثنين  المصادف 27/ 1/ 2025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يقيم قسم العلوم التربوية والنفسية بالتعاون مع التعليم المستمر وباشراف التعليم الالكتروني ابن سينا ندوة علمية بعنوان الاثار النفسية لجائحة كورونا  يحاضر بها أ.م.د. ازهار علوان كشاش  م.م. ماهر جاسم هادي  يوم الخميس المصادف 2022/1/13</dc:title>
  <dc:creator>MsClient</dc:creator>
  <cp:lastModifiedBy>ism</cp:lastModifiedBy>
  <cp:revision>49</cp:revision>
  <dcterms:created xsi:type="dcterms:W3CDTF">2022-01-12T19:07:58Z</dcterms:created>
  <dcterms:modified xsi:type="dcterms:W3CDTF">2025-02-25T19:49:15Z</dcterms:modified>
</cp:coreProperties>
</file>