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12192000" cy="6858000"/>
  <p:notesSz cx="6858000" cy="9144000"/>
  <p:defaultText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novo"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042" autoAdjust="0"/>
    <p:restoredTop sz="94660"/>
  </p:normalViewPr>
  <p:slideViewPr>
    <p:cSldViewPr snapToGrid="0" showGuides="1">
      <p:cViewPr>
        <p:scale>
          <a:sx n="48" d="100"/>
          <a:sy n="48" d="100"/>
        </p:scale>
        <p:origin x="-438" y="-3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03-15T14:13:34.217" idx="1">
    <p:pos x="7670" y="10"/>
    <p:text/>
  </p:cm>
</p:cmLst>
</file>

<file path=ppt/diagrams/_rels/data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image" Target="../media/image4.jpg"/><Relationship Id="rId5" Type="http://schemas.openxmlformats.org/officeDocument/2006/relationships/image" Target="../media/image8.jpg"/><Relationship Id="rId4" Type="http://schemas.openxmlformats.org/officeDocument/2006/relationships/image" Target="../media/image7.jpg"/></Relationships>
</file>

<file path=ppt/diagrams/_rels/data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image" Target="../media/image9.jpeg"/><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diagrams/_rels/drawing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image" Target="../media/image4.jpg"/><Relationship Id="rId5" Type="http://schemas.openxmlformats.org/officeDocument/2006/relationships/image" Target="../media/image8.jpg"/><Relationship Id="rId4" Type="http://schemas.openxmlformats.org/officeDocument/2006/relationships/image" Target="../media/image7.jpg"/></Relationships>
</file>

<file path=ppt/diagrams/_rels/drawing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image" Target="../media/image9.jpeg"/><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F2BCF5-3F78-42DC-8E75-F6FE22D72FB7}" type="doc">
      <dgm:prSet loTypeId="urn:microsoft.com/office/officeart/2005/8/layout/pList2" loCatId="list" qsTypeId="urn:microsoft.com/office/officeart/2005/8/quickstyle/simple3" qsCatId="simple" csTypeId="urn:microsoft.com/office/officeart/2005/8/colors/colorful4" csCatId="colorful" phldr="1"/>
      <dgm:spPr/>
      <dgm:t>
        <a:bodyPr/>
        <a:lstStyle/>
        <a:p>
          <a:pPr rtl="1"/>
          <a:endParaRPr lang="ar-AE"/>
        </a:p>
      </dgm:t>
    </dgm:pt>
    <dgm:pt modelId="{9370FEBB-298E-4C31-A234-31BED5CE1450}">
      <dgm:prSet phldrT="[نص]" custT="1"/>
      <dgm:spPr/>
      <dgm:t>
        <a:bodyPr/>
        <a:lstStyle/>
        <a:p>
          <a:pPr algn="ctr" rtl="1"/>
          <a:r>
            <a:rPr lang="ar-SA" sz="1800" b="1" dirty="0" smtClean="0">
              <a:cs typeface="+mj-cs"/>
            </a:rPr>
            <a:t>الاتصال بالأهل والأصدقاء</a:t>
          </a:r>
          <a:endParaRPr lang="ar-AE" sz="1800" b="1" dirty="0">
            <a:cs typeface="+mj-cs"/>
          </a:endParaRPr>
        </a:p>
      </dgm:t>
    </dgm:pt>
    <dgm:pt modelId="{31578B17-03E3-4C20-97E7-2E3BD19C5287}" type="parTrans" cxnId="{E103C995-D64F-40AF-B80B-3FD5EA3E05E2}">
      <dgm:prSet/>
      <dgm:spPr/>
      <dgm:t>
        <a:bodyPr/>
        <a:lstStyle/>
        <a:p>
          <a:pPr algn="ctr" rtl="1"/>
          <a:endParaRPr lang="ar-AE" sz="2000" b="1">
            <a:cs typeface="+mj-cs"/>
          </a:endParaRPr>
        </a:p>
      </dgm:t>
    </dgm:pt>
    <dgm:pt modelId="{9CF6AB3B-C798-4F1A-8299-DBE6EDEEE4B9}" type="sibTrans" cxnId="{E103C995-D64F-40AF-B80B-3FD5EA3E05E2}">
      <dgm:prSet/>
      <dgm:spPr/>
      <dgm:t>
        <a:bodyPr/>
        <a:lstStyle/>
        <a:p>
          <a:pPr algn="ctr" rtl="1"/>
          <a:endParaRPr lang="ar-AE" sz="2000" b="1">
            <a:cs typeface="+mj-cs"/>
          </a:endParaRPr>
        </a:p>
      </dgm:t>
    </dgm:pt>
    <dgm:pt modelId="{D037446F-9BCD-4562-B2F5-E99BB8606E00}">
      <dgm:prSet custT="1"/>
      <dgm:spPr/>
      <dgm:t>
        <a:bodyPr/>
        <a:lstStyle/>
        <a:p>
          <a:pPr algn="ctr" rtl="1"/>
          <a:r>
            <a:rPr lang="ar-SA" sz="1800" b="1" dirty="0" smtClean="0">
              <a:cs typeface="+mj-cs"/>
            </a:rPr>
            <a:t>تحقيق أهداف تتعلق بالتعلم أو العمل</a:t>
          </a:r>
          <a:endParaRPr lang="en-US" sz="1800" b="1" dirty="0">
            <a:cs typeface="+mj-cs"/>
          </a:endParaRPr>
        </a:p>
      </dgm:t>
    </dgm:pt>
    <dgm:pt modelId="{E91F429B-6647-438C-9A23-3561B1D129EE}" type="parTrans" cxnId="{C1EC5E62-87D3-40BC-BD26-C2C0F9F90DA7}">
      <dgm:prSet/>
      <dgm:spPr/>
      <dgm:t>
        <a:bodyPr/>
        <a:lstStyle/>
        <a:p>
          <a:pPr algn="ctr" rtl="1"/>
          <a:endParaRPr lang="ar-AE" sz="2000" b="1">
            <a:cs typeface="+mj-cs"/>
          </a:endParaRPr>
        </a:p>
      </dgm:t>
    </dgm:pt>
    <dgm:pt modelId="{BA3CF7C2-536F-4119-8E70-2CCC8C088765}" type="sibTrans" cxnId="{C1EC5E62-87D3-40BC-BD26-C2C0F9F90DA7}">
      <dgm:prSet/>
      <dgm:spPr/>
      <dgm:t>
        <a:bodyPr/>
        <a:lstStyle/>
        <a:p>
          <a:pPr algn="ctr" rtl="1"/>
          <a:endParaRPr lang="ar-AE" sz="2000" b="1">
            <a:cs typeface="+mj-cs"/>
          </a:endParaRPr>
        </a:p>
      </dgm:t>
    </dgm:pt>
    <dgm:pt modelId="{556E010D-9E7B-4E04-953C-89CA404931FD}">
      <dgm:prSet custT="1"/>
      <dgm:spPr/>
      <dgm:t>
        <a:bodyPr/>
        <a:lstStyle/>
        <a:p>
          <a:pPr algn="ctr" rtl="1"/>
          <a:r>
            <a:rPr lang="ar-SA" sz="2000" b="1" dirty="0" smtClean="0">
              <a:cs typeface="+mj-cs"/>
            </a:rPr>
            <a:t>ممارسة الألعاب </a:t>
          </a:r>
          <a:endParaRPr lang="en-US" sz="2000" b="1" dirty="0">
            <a:cs typeface="+mj-cs"/>
          </a:endParaRPr>
        </a:p>
      </dgm:t>
    </dgm:pt>
    <dgm:pt modelId="{90235EF1-E10D-46D3-8C83-4897D2EC0526}" type="parTrans" cxnId="{BBACE087-6CF3-4862-B62A-BDDD521A23D8}">
      <dgm:prSet/>
      <dgm:spPr/>
      <dgm:t>
        <a:bodyPr/>
        <a:lstStyle/>
        <a:p>
          <a:pPr algn="ctr" rtl="1"/>
          <a:endParaRPr lang="ar-AE" sz="2000" b="1">
            <a:cs typeface="+mj-cs"/>
          </a:endParaRPr>
        </a:p>
      </dgm:t>
    </dgm:pt>
    <dgm:pt modelId="{75432ADF-E653-4963-9AF8-CE19C1CC97E0}" type="sibTrans" cxnId="{BBACE087-6CF3-4862-B62A-BDDD521A23D8}">
      <dgm:prSet/>
      <dgm:spPr/>
      <dgm:t>
        <a:bodyPr/>
        <a:lstStyle/>
        <a:p>
          <a:pPr algn="ctr" rtl="1"/>
          <a:endParaRPr lang="ar-AE" sz="2000" b="1">
            <a:cs typeface="+mj-cs"/>
          </a:endParaRPr>
        </a:p>
      </dgm:t>
    </dgm:pt>
    <dgm:pt modelId="{9E7E17E6-2D9A-41ED-8B0A-91B8CA6E2A8F}">
      <dgm:prSet custT="1"/>
      <dgm:spPr/>
      <dgm:t>
        <a:bodyPr/>
        <a:lstStyle/>
        <a:p>
          <a:pPr algn="ctr" rtl="1"/>
          <a:r>
            <a:rPr lang="ar-SA" sz="1800" b="1" dirty="0" smtClean="0">
              <a:cs typeface="+mj-cs"/>
            </a:rPr>
            <a:t>الاستماع إلى المواد الصوتية </a:t>
          </a:r>
          <a:endParaRPr lang="en-US" sz="1800" b="1" dirty="0">
            <a:cs typeface="+mj-cs"/>
          </a:endParaRPr>
        </a:p>
      </dgm:t>
    </dgm:pt>
    <dgm:pt modelId="{2C07C541-E0A2-47F7-B099-090D7320F120}" type="parTrans" cxnId="{A777BCB0-31F7-4B52-9435-6F78BCD55B75}">
      <dgm:prSet/>
      <dgm:spPr/>
      <dgm:t>
        <a:bodyPr/>
        <a:lstStyle/>
        <a:p>
          <a:pPr algn="ctr" rtl="1"/>
          <a:endParaRPr lang="ar-AE" sz="2000" b="1">
            <a:cs typeface="+mj-cs"/>
          </a:endParaRPr>
        </a:p>
      </dgm:t>
    </dgm:pt>
    <dgm:pt modelId="{E4698674-0B15-48CD-88CC-C81DDA57D997}" type="sibTrans" cxnId="{A777BCB0-31F7-4B52-9435-6F78BCD55B75}">
      <dgm:prSet/>
      <dgm:spPr/>
      <dgm:t>
        <a:bodyPr/>
        <a:lstStyle/>
        <a:p>
          <a:pPr algn="ctr" rtl="1"/>
          <a:endParaRPr lang="ar-AE" sz="2000" b="1">
            <a:cs typeface="+mj-cs"/>
          </a:endParaRPr>
        </a:p>
      </dgm:t>
    </dgm:pt>
    <dgm:pt modelId="{B68BC15F-056E-4CAB-8E3D-FA4C14F61578}">
      <dgm:prSet custT="1"/>
      <dgm:spPr/>
      <dgm:t>
        <a:bodyPr/>
        <a:lstStyle/>
        <a:p>
          <a:pPr algn="ctr" rtl="1"/>
          <a:r>
            <a:rPr lang="ar-SA" sz="1800" b="1" dirty="0" smtClean="0">
              <a:cs typeface="+mj-cs"/>
            </a:rPr>
            <a:t>مشاهدة الأفلام</a:t>
          </a:r>
          <a:endParaRPr lang="en-US" sz="1800" b="1" dirty="0">
            <a:cs typeface="+mj-cs"/>
          </a:endParaRPr>
        </a:p>
      </dgm:t>
    </dgm:pt>
    <dgm:pt modelId="{328775D4-DA3D-41C3-927D-307AFC323ACA}" type="parTrans" cxnId="{2AB98A9E-2057-4C6B-9C96-912FEAB5D7E3}">
      <dgm:prSet/>
      <dgm:spPr/>
      <dgm:t>
        <a:bodyPr/>
        <a:lstStyle/>
        <a:p>
          <a:pPr algn="ctr" rtl="1"/>
          <a:endParaRPr lang="ar-AE" sz="2000" b="1">
            <a:cs typeface="+mj-cs"/>
          </a:endParaRPr>
        </a:p>
      </dgm:t>
    </dgm:pt>
    <dgm:pt modelId="{37DB0C77-8B31-4D01-AF1A-CED2F6715760}" type="sibTrans" cxnId="{2AB98A9E-2057-4C6B-9C96-912FEAB5D7E3}">
      <dgm:prSet/>
      <dgm:spPr/>
      <dgm:t>
        <a:bodyPr/>
        <a:lstStyle/>
        <a:p>
          <a:pPr algn="ctr" rtl="1"/>
          <a:endParaRPr lang="ar-AE" sz="2000" b="1">
            <a:cs typeface="+mj-cs"/>
          </a:endParaRPr>
        </a:p>
      </dgm:t>
    </dgm:pt>
    <dgm:pt modelId="{9C488392-F826-4CB5-83F3-D69CCB67E6C3}" type="pres">
      <dgm:prSet presAssocID="{D3F2BCF5-3F78-42DC-8E75-F6FE22D72FB7}" presName="Name0" presStyleCnt="0">
        <dgm:presLayoutVars>
          <dgm:dir val="rev"/>
          <dgm:resizeHandles val="exact"/>
        </dgm:presLayoutVars>
      </dgm:prSet>
      <dgm:spPr/>
      <dgm:t>
        <a:bodyPr/>
        <a:lstStyle/>
        <a:p>
          <a:pPr rtl="1"/>
          <a:endParaRPr lang="ar-AE"/>
        </a:p>
      </dgm:t>
    </dgm:pt>
    <dgm:pt modelId="{E8866E81-05C0-4695-AB34-C052954BC78F}" type="pres">
      <dgm:prSet presAssocID="{D3F2BCF5-3F78-42DC-8E75-F6FE22D72FB7}" presName="bkgdShp" presStyleLbl="alignAccFollowNode1" presStyleIdx="0" presStyleCnt="1"/>
      <dgm:spPr/>
      <dgm:t>
        <a:bodyPr/>
        <a:lstStyle/>
        <a:p>
          <a:pPr rtl="1"/>
          <a:endParaRPr lang="ar-AE"/>
        </a:p>
      </dgm:t>
    </dgm:pt>
    <dgm:pt modelId="{DEE324C3-E93E-48DA-A870-9D3FA8F3F118}" type="pres">
      <dgm:prSet presAssocID="{D3F2BCF5-3F78-42DC-8E75-F6FE22D72FB7}" presName="linComp" presStyleCnt="0"/>
      <dgm:spPr/>
      <dgm:t>
        <a:bodyPr/>
        <a:lstStyle/>
        <a:p>
          <a:pPr rtl="1"/>
          <a:endParaRPr lang="ar-AE"/>
        </a:p>
      </dgm:t>
    </dgm:pt>
    <dgm:pt modelId="{1AE42B80-E3A9-4898-9392-C7C5E38E94A0}" type="pres">
      <dgm:prSet presAssocID="{9370FEBB-298E-4C31-A234-31BED5CE1450}" presName="compNode" presStyleCnt="0"/>
      <dgm:spPr/>
      <dgm:t>
        <a:bodyPr/>
        <a:lstStyle/>
        <a:p>
          <a:pPr rtl="1"/>
          <a:endParaRPr lang="ar-AE"/>
        </a:p>
      </dgm:t>
    </dgm:pt>
    <dgm:pt modelId="{FDA96E8E-51B6-4F8B-93AB-DFED4804BFCD}" type="pres">
      <dgm:prSet presAssocID="{9370FEBB-298E-4C31-A234-31BED5CE1450}" presName="node" presStyleLbl="node1" presStyleIdx="0" presStyleCnt="5">
        <dgm:presLayoutVars>
          <dgm:bulletEnabled val="1"/>
        </dgm:presLayoutVars>
      </dgm:prSet>
      <dgm:spPr/>
      <dgm:t>
        <a:bodyPr/>
        <a:lstStyle/>
        <a:p>
          <a:pPr rtl="1"/>
          <a:endParaRPr lang="ar-AE"/>
        </a:p>
      </dgm:t>
    </dgm:pt>
    <dgm:pt modelId="{2E86988F-164E-403F-8CC0-26F1FDC281D0}" type="pres">
      <dgm:prSet presAssocID="{9370FEBB-298E-4C31-A234-31BED5CE1450}" presName="invisiNode" presStyleLbl="node1" presStyleIdx="0" presStyleCnt="5"/>
      <dgm:spPr/>
      <dgm:t>
        <a:bodyPr/>
        <a:lstStyle/>
        <a:p>
          <a:pPr rtl="1"/>
          <a:endParaRPr lang="ar-AE"/>
        </a:p>
      </dgm:t>
    </dgm:pt>
    <dgm:pt modelId="{3948AA78-4E85-413D-81A3-7ADA199BB280}" type="pres">
      <dgm:prSet presAssocID="{9370FEBB-298E-4C31-A234-31BED5CE1450}"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dgm:spPr>
      <dgm:t>
        <a:bodyPr/>
        <a:lstStyle/>
        <a:p>
          <a:pPr rtl="1"/>
          <a:endParaRPr lang="ar-AE"/>
        </a:p>
      </dgm:t>
    </dgm:pt>
    <dgm:pt modelId="{B59F1301-5253-4BA3-ADC3-BFAFBB512F7D}" type="pres">
      <dgm:prSet presAssocID="{9CF6AB3B-C798-4F1A-8299-DBE6EDEEE4B9}" presName="sibTrans" presStyleLbl="sibTrans2D1" presStyleIdx="0" presStyleCnt="0"/>
      <dgm:spPr/>
      <dgm:t>
        <a:bodyPr/>
        <a:lstStyle/>
        <a:p>
          <a:pPr rtl="1"/>
          <a:endParaRPr lang="ar-AE"/>
        </a:p>
      </dgm:t>
    </dgm:pt>
    <dgm:pt modelId="{4DF69B5D-D181-4DCA-B709-87501084F245}" type="pres">
      <dgm:prSet presAssocID="{D037446F-9BCD-4562-B2F5-E99BB8606E00}" presName="compNode" presStyleCnt="0"/>
      <dgm:spPr/>
      <dgm:t>
        <a:bodyPr/>
        <a:lstStyle/>
        <a:p>
          <a:pPr rtl="1"/>
          <a:endParaRPr lang="ar-AE"/>
        </a:p>
      </dgm:t>
    </dgm:pt>
    <dgm:pt modelId="{F750252E-C888-4E77-ADB3-E0CF31707A28}" type="pres">
      <dgm:prSet presAssocID="{D037446F-9BCD-4562-B2F5-E99BB8606E00}" presName="node" presStyleLbl="node1" presStyleIdx="1" presStyleCnt="5">
        <dgm:presLayoutVars>
          <dgm:bulletEnabled val="1"/>
        </dgm:presLayoutVars>
      </dgm:prSet>
      <dgm:spPr/>
      <dgm:t>
        <a:bodyPr/>
        <a:lstStyle/>
        <a:p>
          <a:pPr rtl="1"/>
          <a:endParaRPr lang="ar-AE"/>
        </a:p>
      </dgm:t>
    </dgm:pt>
    <dgm:pt modelId="{9C737591-C81A-4991-9C7D-76F9AF9271EC}" type="pres">
      <dgm:prSet presAssocID="{D037446F-9BCD-4562-B2F5-E99BB8606E00}" presName="invisiNode" presStyleLbl="node1" presStyleIdx="1" presStyleCnt="5"/>
      <dgm:spPr/>
      <dgm:t>
        <a:bodyPr/>
        <a:lstStyle/>
        <a:p>
          <a:pPr rtl="1"/>
          <a:endParaRPr lang="ar-AE"/>
        </a:p>
      </dgm:t>
    </dgm:pt>
    <dgm:pt modelId="{59A9D690-F002-4576-98AF-4534B519D1C7}" type="pres">
      <dgm:prSet presAssocID="{D037446F-9BCD-4562-B2F5-E99BB8606E00}"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l="-17000" r="-17000"/>
          </a:stretch>
        </a:blipFill>
      </dgm:spPr>
      <dgm:t>
        <a:bodyPr/>
        <a:lstStyle/>
        <a:p>
          <a:pPr rtl="1"/>
          <a:endParaRPr lang="ar-AE"/>
        </a:p>
      </dgm:t>
    </dgm:pt>
    <dgm:pt modelId="{992B56C2-CBF7-4FFC-A154-078A30F7C650}" type="pres">
      <dgm:prSet presAssocID="{BA3CF7C2-536F-4119-8E70-2CCC8C088765}" presName="sibTrans" presStyleLbl="sibTrans2D1" presStyleIdx="0" presStyleCnt="0"/>
      <dgm:spPr/>
      <dgm:t>
        <a:bodyPr/>
        <a:lstStyle/>
        <a:p>
          <a:pPr rtl="1"/>
          <a:endParaRPr lang="ar-AE"/>
        </a:p>
      </dgm:t>
    </dgm:pt>
    <dgm:pt modelId="{3D18CFE6-BF3D-4659-A469-A2A0A8988D6C}" type="pres">
      <dgm:prSet presAssocID="{556E010D-9E7B-4E04-953C-89CA404931FD}" presName="compNode" presStyleCnt="0"/>
      <dgm:spPr/>
      <dgm:t>
        <a:bodyPr/>
        <a:lstStyle/>
        <a:p>
          <a:pPr rtl="1"/>
          <a:endParaRPr lang="ar-AE"/>
        </a:p>
      </dgm:t>
    </dgm:pt>
    <dgm:pt modelId="{D3E916AB-D658-4D54-AD32-6816A55B0F1E}" type="pres">
      <dgm:prSet presAssocID="{556E010D-9E7B-4E04-953C-89CA404931FD}" presName="node" presStyleLbl="node1" presStyleIdx="2" presStyleCnt="5">
        <dgm:presLayoutVars>
          <dgm:bulletEnabled val="1"/>
        </dgm:presLayoutVars>
      </dgm:prSet>
      <dgm:spPr/>
      <dgm:t>
        <a:bodyPr/>
        <a:lstStyle/>
        <a:p>
          <a:pPr rtl="1"/>
          <a:endParaRPr lang="ar-AE"/>
        </a:p>
      </dgm:t>
    </dgm:pt>
    <dgm:pt modelId="{AAF966F2-68D9-42F3-BAC6-741EFEA35F7B}" type="pres">
      <dgm:prSet presAssocID="{556E010D-9E7B-4E04-953C-89CA404931FD}" presName="invisiNode" presStyleLbl="node1" presStyleIdx="2" presStyleCnt="5"/>
      <dgm:spPr/>
      <dgm:t>
        <a:bodyPr/>
        <a:lstStyle/>
        <a:p>
          <a:pPr rtl="1"/>
          <a:endParaRPr lang="ar-AE"/>
        </a:p>
      </dgm:t>
    </dgm:pt>
    <dgm:pt modelId="{ECD90256-3708-455F-9C25-3BC4350984F7}" type="pres">
      <dgm:prSet presAssocID="{556E010D-9E7B-4E04-953C-89CA404931FD}" presName="imagNode"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rcRect/>
          <a:stretch>
            <a:fillRect l="-42000" r="-42000"/>
          </a:stretch>
        </a:blipFill>
      </dgm:spPr>
      <dgm:t>
        <a:bodyPr/>
        <a:lstStyle/>
        <a:p>
          <a:pPr rtl="1"/>
          <a:endParaRPr lang="ar-AE"/>
        </a:p>
      </dgm:t>
    </dgm:pt>
    <dgm:pt modelId="{F6BAC04D-311F-4508-89F1-F973863DB6F0}" type="pres">
      <dgm:prSet presAssocID="{75432ADF-E653-4963-9AF8-CE19C1CC97E0}" presName="sibTrans" presStyleLbl="sibTrans2D1" presStyleIdx="0" presStyleCnt="0"/>
      <dgm:spPr/>
      <dgm:t>
        <a:bodyPr/>
        <a:lstStyle/>
        <a:p>
          <a:pPr rtl="1"/>
          <a:endParaRPr lang="ar-AE"/>
        </a:p>
      </dgm:t>
    </dgm:pt>
    <dgm:pt modelId="{258819AF-4C7C-4314-956B-E3C1DB34B7B7}" type="pres">
      <dgm:prSet presAssocID="{9E7E17E6-2D9A-41ED-8B0A-91B8CA6E2A8F}" presName="compNode" presStyleCnt="0"/>
      <dgm:spPr/>
      <dgm:t>
        <a:bodyPr/>
        <a:lstStyle/>
        <a:p>
          <a:pPr rtl="1"/>
          <a:endParaRPr lang="ar-AE"/>
        </a:p>
      </dgm:t>
    </dgm:pt>
    <dgm:pt modelId="{9B6580F6-DAD5-4634-B051-7D4EEE274F2B}" type="pres">
      <dgm:prSet presAssocID="{9E7E17E6-2D9A-41ED-8B0A-91B8CA6E2A8F}" presName="node" presStyleLbl="node1" presStyleIdx="3" presStyleCnt="5">
        <dgm:presLayoutVars>
          <dgm:bulletEnabled val="1"/>
        </dgm:presLayoutVars>
      </dgm:prSet>
      <dgm:spPr/>
      <dgm:t>
        <a:bodyPr/>
        <a:lstStyle/>
        <a:p>
          <a:pPr rtl="1"/>
          <a:endParaRPr lang="ar-AE"/>
        </a:p>
      </dgm:t>
    </dgm:pt>
    <dgm:pt modelId="{37384C41-5353-408F-B464-DC52DC24FE7A}" type="pres">
      <dgm:prSet presAssocID="{9E7E17E6-2D9A-41ED-8B0A-91B8CA6E2A8F}" presName="invisiNode" presStyleLbl="node1" presStyleIdx="3" presStyleCnt="5"/>
      <dgm:spPr/>
      <dgm:t>
        <a:bodyPr/>
        <a:lstStyle/>
        <a:p>
          <a:pPr rtl="1"/>
          <a:endParaRPr lang="ar-AE"/>
        </a:p>
      </dgm:t>
    </dgm:pt>
    <dgm:pt modelId="{0A55A71D-3C6F-49AC-9289-CF7C17EAE565}" type="pres">
      <dgm:prSet presAssocID="{9E7E17E6-2D9A-41ED-8B0A-91B8CA6E2A8F}" presName="imagNode"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rcRect/>
          <a:stretch>
            <a:fillRect t="-3000" b="-3000"/>
          </a:stretch>
        </a:blipFill>
      </dgm:spPr>
      <dgm:t>
        <a:bodyPr/>
        <a:lstStyle/>
        <a:p>
          <a:pPr rtl="1"/>
          <a:endParaRPr lang="ar-AE"/>
        </a:p>
      </dgm:t>
    </dgm:pt>
    <dgm:pt modelId="{7261824B-0016-41C3-AE7A-626973C4EBD9}" type="pres">
      <dgm:prSet presAssocID="{E4698674-0B15-48CD-88CC-C81DDA57D997}" presName="sibTrans" presStyleLbl="sibTrans2D1" presStyleIdx="0" presStyleCnt="0"/>
      <dgm:spPr/>
      <dgm:t>
        <a:bodyPr/>
        <a:lstStyle/>
        <a:p>
          <a:pPr rtl="1"/>
          <a:endParaRPr lang="ar-AE"/>
        </a:p>
      </dgm:t>
    </dgm:pt>
    <dgm:pt modelId="{464B56B6-A2A9-4967-B86D-9B80722D1F63}" type="pres">
      <dgm:prSet presAssocID="{B68BC15F-056E-4CAB-8E3D-FA4C14F61578}" presName="compNode" presStyleCnt="0"/>
      <dgm:spPr/>
      <dgm:t>
        <a:bodyPr/>
        <a:lstStyle/>
        <a:p>
          <a:pPr rtl="1"/>
          <a:endParaRPr lang="ar-AE"/>
        </a:p>
      </dgm:t>
    </dgm:pt>
    <dgm:pt modelId="{9DBF5BC4-4A2D-4C2A-BAA9-67FF600377AF}" type="pres">
      <dgm:prSet presAssocID="{B68BC15F-056E-4CAB-8E3D-FA4C14F61578}" presName="node" presStyleLbl="node1" presStyleIdx="4" presStyleCnt="5">
        <dgm:presLayoutVars>
          <dgm:bulletEnabled val="1"/>
        </dgm:presLayoutVars>
      </dgm:prSet>
      <dgm:spPr/>
      <dgm:t>
        <a:bodyPr/>
        <a:lstStyle/>
        <a:p>
          <a:pPr rtl="1"/>
          <a:endParaRPr lang="ar-AE"/>
        </a:p>
      </dgm:t>
    </dgm:pt>
    <dgm:pt modelId="{3513038C-488B-4AFC-A933-F14E87B7CF16}" type="pres">
      <dgm:prSet presAssocID="{B68BC15F-056E-4CAB-8E3D-FA4C14F61578}" presName="invisiNode" presStyleLbl="node1" presStyleIdx="4" presStyleCnt="5"/>
      <dgm:spPr/>
      <dgm:t>
        <a:bodyPr/>
        <a:lstStyle/>
        <a:p>
          <a:pPr rtl="1"/>
          <a:endParaRPr lang="ar-AE"/>
        </a:p>
      </dgm:t>
    </dgm:pt>
    <dgm:pt modelId="{690336E3-F84F-4A57-8DC1-B5386C267555}" type="pres">
      <dgm:prSet presAssocID="{B68BC15F-056E-4CAB-8E3D-FA4C14F61578}" presName="imagNode"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rcRect/>
          <a:stretch>
            <a:fillRect l="-39000" r="-39000"/>
          </a:stretch>
        </a:blipFill>
      </dgm:spPr>
      <dgm:t>
        <a:bodyPr/>
        <a:lstStyle/>
        <a:p>
          <a:pPr rtl="1"/>
          <a:endParaRPr lang="ar-AE"/>
        </a:p>
      </dgm:t>
    </dgm:pt>
  </dgm:ptLst>
  <dgm:cxnLst>
    <dgm:cxn modelId="{FD07BC54-96BD-4C5D-A10D-2E417B5EFD46}" type="presOf" srcId="{75432ADF-E653-4963-9AF8-CE19C1CC97E0}" destId="{F6BAC04D-311F-4508-89F1-F973863DB6F0}" srcOrd="0" destOrd="0" presId="urn:microsoft.com/office/officeart/2005/8/layout/pList2"/>
    <dgm:cxn modelId="{4DC900CA-52E9-4DDD-83FB-8FC211AF5078}" type="presOf" srcId="{9CF6AB3B-C798-4F1A-8299-DBE6EDEEE4B9}" destId="{B59F1301-5253-4BA3-ADC3-BFAFBB512F7D}" srcOrd="0" destOrd="0" presId="urn:microsoft.com/office/officeart/2005/8/layout/pList2"/>
    <dgm:cxn modelId="{03920B8D-C8AA-40F8-BDAF-A0F56249BB7B}" type="presOf" srcId="{BA3CF7C2-536F-4119-8E70-2CCC8C088765}" destId="{992B56C2-CBF7-4FFC-A154-078A30F7C650}" srcOrd="0" destOrd="0" presId="urn:microsoft.com/office/officeart/2005/8/layout/pList2"/>
    <dgm:cxn modelId="{21773AA2-07D5-454A-8368-AB726081C1DF}" type="presOf" srcId="{B68BC15F-056E-4CAB-8E3D-FA4C14F61578}" destId="{9DBF5BC4-4A2D-4C2A-BAA9-67FF600377AF}" srcOrd="0" destOrd="0" presId="urn:microsoft.com/office/officeart/2005/8/layout/pList2"/>
    <dgm:cxn modelId="{25409205-02CC-4906-888F-F6BF62DFDB07}" type="presOf" srcId="{E4698674-0B15-48CD-88CC-C81DDA57D997}" destId="{7261824B-0016-41C3-AE7A-626973C4EBD9}" srcOrd="0" destOrd="0" presId="urn:microsoft.com/office/officeart/2005/8/layout/pList2"/>
    <dgm:cxn modelId="{866A21BB-4D7E-4976-B7D5-2F7EDF9F1BE9}" type="presOf" srcId="{556E010D-9E7B-4E04-953C-89CA404931FD}" destId="{D3E916AB-D658-4D54-AD32-6816A55B0F1E}" srcOrd="0" destOrd="0" presId="urn:microsoft.com/office/officeart/2005/8/layout/pList2"/>
    <dgm:cxn modelId="{BBACE087-6CF3-4862-B62A-BDDD521A23D8}" srcId="{D3F2BCF5-3F78-42DC-8E75-F6FE22D72FB7}" destId="{556E010D-9E7B-4E04-953C-89CA404931FD}" srcOrd="2" destOrd="0" parTransId="{90235EF1-E10D-46D3-8C83-4897D2EC0526}" sibTransId="{75432ADF-E653-4963-9AF8-CE19C1CC97E0}"/>
    <dgm:cxn modelId="{DBF5F5D4-5A53-4F5F-9A00-E5C5EA57553B}" type="presOf" srcId="{D037446F-9BCD-4562-B2F5-E99BB8606E00}" destId="{F750252E-C888-4E77-ADB3-E0CF31707A28}" srcOrd="0" destOrd="0" presId="urn:microsoft.com/office/officeart/2005/8/layout/pList2"/>
    <dgm:cxn modelId="{621D0A1B-3A63-4651-B488-C65DBAA5F8D3}" type="presOf" srcId="{9370FEBB-298E-4C31-A234-31BED5CE1450}" destId="{FDA96E8E-51B6-4F8B-93AB-DFED4804BFCD}" srcOrd="0" destOrd="0" presId="urn:microsoft.com/office/officeart/2005/8/layout/pList2"/>
    <dgm:cxn modelId="{E103C995-D64F-40AF-B80B-3FD5EA3E05E2}" srcId="{D3F2BCF5-3F78-42DC-8E75-F6FE22D72FB7}" destId="{9370FEBB-298E-4C31-A234-31BED5CE1450}" srcOrd="0" destOrd="0" parTransId="{31578B17-03E3-4C20-97E7-2E3BD19C5287}" sibTransId="{9CF6AB3B-C798-4F1A-8299-DBE6EDEEE4B9}"/>
    <dgm:cxn modelId="{A777BCB0-31F7-4B52-9435-6F78BCD55B75}" srcId="{D3F2BCF5-3F78-42DC-8E75-F6FE22D72FB7}" destId="{9E7E17E6-2D9A-41ED-8B0A-91B8CA6E2A8F}" srcOrd="3" destOrd="0" parTransId="{2C07C541-E0A2-47F7-B099-090D7320F120}" sibTransId="{E4698674-0B15-48CD-88CC-C81DDA57D997}"/>
    <dgm:cxn modelId="{2AB98A9E-2057-4C6B-9C96-912FEAB5D7E3}" srcId="{D3F2BCF5-3F78-42DC-8E75-F6FE22D72FB7}" destId="{B68BC15F-056E-4CAB-8E3D-FA4C14F61578}" srcOrd="4" destOrd="0" parTransId="{328775D4-DA3D-41C3-927D-307AFC323ACA}" sibTransId="{37DB0C77-8B31-4D01-AF1A-CED2F6715760}"/>
    <dgm:cxn modelId="{C1EC5E62-87D3-40BC-BD26-C2C0F9F90DA7}" srcId="{D3F2BCF5-3F78-42DC-8E75-F6FE22D72FB7}" destId="{D037446F-9BCD-4562-B2F5-E99BB8606E00}" srcOrd="1" destOrd="0" parTransId="{E91F429B-6647-438C-9A23-3561B1D129EE}" sibTransId="{BA3CF7C2-536F-4119-8E70-2CCC8C088765}"/>
    <dgm:cxn modelId="{F2F744BC-1975-4882-AE56-DA09AAD86CCA}" type="presOf" srcId="{9E7E17E6-2D9A-41ED-8B0A-91B8CA6E2A8F}" destId="{9B6580F6-DAD5-4634-B051-7D4EEE274F2B}" srcOrd="0" destOrd="0" presId="urn:microsoft.com/office/officeart/2005/8/layout/pList2"/>
    <dgm:cxn modelId="{58941A06-4EF3-4F2C-BF35-066B3C1746F7}" type="presOf" srcId="{D3F2BCF5-3F78-42DC-8E75-F6FE22D72FB7}" destId="{9C488392-F826-4CB5-83F3-D69CCB67E6C3}" srcOrd="0" destOrd="0" presId="urn:microsoft.com/office/officeart/2005/8/layout/pList2"/>
    <dgm:cxn modelId="{D1C24D1E-2C0C-4DDE-A276-626FDE983335}" type="presParOf" srcId="{9C488392-F826-4CB5-83F3-D69CCB67E6C3}" destId="{E8866E81-05C0-4695-AB34-C052954BC78F}" srcOrd="0" destOrd="0" presId="urn:microsoft.com/office/officeart/2005/8/layout/pList2"/>
    <dgm:cxn modelId="{303FF53A-03CA-4BCB-87AF-D20F1D91E255}" type="presParOf" srcId="{9C488392-F826-4CB5-83F3-D69CCB67E6C3}" destId="{DEE324C3-E93E-48DA-A870-9D3FA8F3F118}" srcOrd="1" destOrd="0" presId="urn:microsoft.com/office/officeart/2005/8/layout/pList2"/>
    <dgm:cxn modelId="{FBB7FC29-559B-426E-8A75-93FBF02769F5}" type="presParOf" srcId="{DEE324C3-E93E-48DA-A870-9D3FA8F3F118}" destId="{1AE42B80-E3A9-4898-9392-C7C5E38E94A0}" srcOrd="0" destOrd="0" presId="urn:microsoft.com/office/officeart/2005/8/layout/pList2"/>
    <dgm:cxn modelId="{9CCC4A24-01EC-477E-9C19-7239A7D720D0}" type="presParOf" srcId="{1AE42B80-E3A9-4898-9392-C7C5E38E94A0}" destId="{FDA96E8E-51B6-4F8B-93AB-DFED4804BFCD}" srcOrd="0" destOrd="0" presId="urn:microsoft.com/office/officeart/2005/8/layout/pList2"/>
    <dgm:cxn modelId="{E0A66ED7-A536-4DB8-9709-B2113A65F636}" type="presParOf" srcId="{1AE42B80-E3A9-4898-9392-C7C5E38E94A0}" destId="{2E86988F-164E-403F-8CC0-26F1FDC281D0}" srcOrd="1" destOrd="0" presId="urn:microsoft.com/office/officeart/2005/8/layout/pList2"/>
    <dgm:cxn modelId="{E76004EB-D151-4C7C-9AE6-3AD9D93FAE95}" type="presParOf" srcId="{1AE42B80-E3A9-4898-9392-C7C5E38E94A0}" destId="{3948AA78-4E85-413D-81A3-7ADA199BB280}" srcOrd="2" destOrd="0" presId="urn:microsoft.com/office/officeart/2005/8/layout/pList2"/>
    <dgm:cxn modelId="{A91E717A-9DF6-40A7-A628-4EEEEBBEB426}" type="presParOf" srcId="{DEE324C3-E93E-48DA-A870-9D3FA8F3F118}" destId="{B59F1301-5253-4BA3-ADC3-BFAFBB512F7D}" srcOrd="1" destOrd="0" presId="urn:microsoft.com/office/officeart/2005/8/layout/pList2"/>
    <dgm:cxn modelId="{F32E4F54-32E7-491F-B21F-2C5EABC5E410}" type="presParOf" srcId="{DEE324C3-E93E-48DA-A870-9D3FA8F3F118}" destId="{4DF69B5D-D181-4DCA-B709-87501084F245}" srcOrd="2" destOrd="0" presId="urn:microsoft.com/office/officeart/2005/8/layout/pList2"/>
    <dgm:cxn modelId="{4AD7C276-307B-4A08-8B61-E2DCDC89F393}" type="presParOf" srcId="{4DF69B5D-D181-4DCA-B709-87501084F245}" destId="{F750252E-C888-4E77-ADB3-E0CF31707A28}" srcOrd="0" destOrd="0" presId="urn:microsoft.com/office/officeart/2005/8/layout/pList2"/>
    <dgm:cxn modelId="{F381C7F5-0D3D-429A-9FDF-C1AA97752791}" type="presParOf" srcId="{4DF69B5D-D181-4DCA-B709-87501084F245}" destId="{9C737591-C81A-4991-9C7D-76F9AF9271EC}" srcOrd="1" destOrd="0" presId="urn:microsoft.com/office/officeart/2005/8/layout/pList2"/>
    <dgm:cxn modelId="{E79D309F-ED3B-41A7-8F9C-071A110046A8}" type="presParOf" srcId="{4DF69B5D-D181-4DCA-B709-87501084F245}" destId="{59A9D690-F002-4576-98AF-4534B519D1C7}" srcOrd="2" destOrd="0" presId="urn:microsoft.com/office/officeart/2005/8/layout/pList2"/>
    <dgm:cxn modelId="{4CBA9AAB-2F02-4184-82F7-26A8054E27E9}" type="presParOf" srcId="{DEE324C3-E93E-48DA-A870-9D3FA8F3F118}" destId="{992B56C2-CBF7-4FFC-A154-078A30F7C650}" srcOrd="3" destOrd="0" presId="urn:microsoft.com/office/officeart/2005/8/layout/pList2"/>
    <dgm:cxn modelId="{A8982DF1-47D2-4901-97F9-2B615F63224D}" type="presParOf" srcId="{DEE324C3-E93E-48DA-A870-9D3FA8F3F118}" destId="{3D18CFE6-BF3D-4659-A469-A2A0A8988D6C}" srcOrd="4" destOrd="0" presId="urn:microsoft.com/office/officeart/2005/8/layout/pList2"/>
    <dgm:cxn modelId="{27DF21AE-4FE1-4216-8847-2D24E316084D}" type="presParOf" srcId="{3D18CFE6-BF3D-4659-A469-A2A0A8988D6C}" destId="{D3E916AB-D658-4D54-AD32-6816A55B0F1E}" srcOrd="0" destOrd="0" presId="urn:microsoft.com/office/officeart/2005/8/layout/pList2"/>
    <dgm:cxn modelId="{CF8E7C88-E5A6-40A1-9632-A405FB58CA14}" type="presParOf" srcId="{3D18CFE6-BF3D-4659-A469-A2A0A8988D6C}" destId="{AAF966F2-68D9-42F3-BAC6-741EFEA35F7B}" srcOrd="1" destOrd="0" presId="urn:microsoft.com/office/officeart/2005/8/layout/pList2"/>
    <dgm:cxn modelId="{88FBF4DB-4E9D-46A3-B74D-C707D874FD41}" type="presParOf" srcId="{3D18CFE6-BF3D-4659-A469-A2A0A8988D6C}" destId="{ECD90256-3708-455F-9C25-3BC4350984F7}" srcOrd="2" destOrd="0" presId="urn:microsoft.com/office/officeart/2005/8/layout/pList2"/>
    <dgm:cxn modelId="{9A4F7CC1-DBE0-4849-B460-39307BF9F083}" type="presParOf" srcId="{DEE324C3-E93E-48DA-A870-9D3FA8F3F118}" destId="{F6BAC04D-311F-4508-89F1-F973863DB6F0}" srcOrd="5" destOrd="0" presId="urn:microsoft.com/office/officeart/2005/8/layout/pList2"/>
    <dgm:cxn modelId="{9E345931-65F9-4F19-838C-F0A029646BDD}" type="presParOf" srcId="{DEE324C3-E93E-48DA-A870-9D3FA8F3F118}" destId="{258819AF-4C7C-4314-956B-E3C1DB34B7B7}" srcOrd="6" destOrd="0" presId="urn:microsoft.com/office/officeart/2005/8/layout/pList2"/>
    <dgm:cxn modelId="{75316A0A-F26E-4598-AFAA-B8461A50A2D8}" type="presParOf" srcId="{258819AF-4C7C-4314-956B-E3C1DB34B7B7}" destId="{9B6580F6-DAD5-4634-B051-7D4EEE274F2B}" srcOrd="0" destOrd="0" presId="urn:microsoft.com/office/officeart/2005/8/layout/pList2"/>
    <dgm:cxn modelId="{2A94871E-5F97-4A94-9B3B-F043384EE37B}" type="presParOf" srcId="{258819AF-4C7C-4314-956B-E3C1DB34B7B7}" destId="{37384C41-5353-408F-B464-DC52DC24FE7A}" srcOrd="1" destOrd="0" presId="urn:microsoft.com/office/officeart/2005/8/layout/pList2"/>
    <dgm:cxn modelId="{15B6A8C1-9A35-4C55-B061-3FC3E1728342}" type="presParOf" srcId="{258819AF-4C7C-4314-956B-E3C1DB34B7B7}" destId="{0A55A71D-3C6F-49AC-9289-CF7C17EAE565}" srcOrd="2" destOrd="0" presId="urn:microsoft.com/office/officeart/2005/8/layout/pList2"/>
    <dgm:cxn modelId="{298A2494-90E8-4419-AB64-AF9642A2476D}" type="presParOf" srcId="{DEE324C3-E93E-48DA-A870-9D3FA8F3F118}" destId="{7261824B-0016-41C3-AE7A-626973C4EBD9}" srcOrd="7" destOrd="0" presId="urn:microsoft.com/office/officeart/2005/8/layout/pList2"/>
    <dgm:cxn modelId="{CB381153-979E-4038-B493-6761CE661460}" type="presParOf" srcId="{DEE324C3-E93E-48DA-A870-9D3FA8F3F118}" destId="{464B56B6-A2A9-4967-B86D-9B80722D1F63}" srcOrd="8" destOrd="0" presId="urn:microsoft.com/office/officeart/2005/8/layout/pList2"/>
    <dgm:cxn modelId="{93454821-4D9F-4567-829A-CACD077FCBA3}" type="presParOf" srcId="{464B56B6-A2A9-4967-B86D-9B80722D1F63}" destId="{9DBF5BC4-4A2D-4C2A-BAA9-67FF600377AF}" srcOrd="0" destOrd="0" presId="urn:microsoft.com/office/officeart/2005/8/layout/pList2"/>
    <dgm:cxn modelId="{91EB5E19-95C0-447F-BB24-D62019DCCFFE}" type="presParOf" srcId="{464B56B6-A2A9-4967-B86D-9B80722D1F63}" destId="{3513038C-488B-4AFC-A933-F14E87B7CF16}" srcOrd="1" destOrd="0" presId="urn:microsoft.com/office/officeart/2005/8/layout/pList2"/>
    <dgm:cxn modelId="{81392B4C-B381-4FC0-8968-FC4D9A4D9D81}" type="presParOf" srcId="{464B56B6-A2A9-4967-B86D-9B80722D1F63}" destId="{690336E3-F84F-4A57-8DC1-B5386C267555}"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9F335B-D370-45DB-B551-D79311E19004}" type="doc">
      <dgm:prSet loTypeId="urn:microsoft.com/office/officeart/2005/8/layout/pList2" loCatId="list" qsTypeId="urn:microsoft.com/office/officeart/2005/8/quickstyle/simple3" qsCatId="simple" csTypeId="urn:microsoft.com/office/officeart/2005/8/colors/colorful4" csCatId="colorful" phldr="1"/>
      <dgm:spPr/>
      <dgm:t>
        <a:bodyPr/>
        <a:lstStyle/>
        <a:p>
          <a:pPr rtl="1"/>
          <a:endParaRPr lang="ar-AE"/>
        </a:p>
      </dgm:t>
    </dgm:pt>
    <dgm:pt modelId="{FFEA3212-3E6F-4069-B8DB-F0E1589D991B}">
      <dgm:prSet phldrT="[نص]" custT="1"/>
      <dgm:spPr/>
      <dgm:t>
        <a:bodyPr/>
        <a:lstStyle/>
        <a:p>
          <a:pPr algn="justLow" rtl="1"/>
          <a:r>
            <a:rPr lang="ar-SA" sz="1800" b="1" dirty="0" smtClean="0"/>
            <a:t>التعدي الإلكتروني</a:t>
          </a:r>
          <a:endParaRPr lang="ar-AE" sz="1800" b="1" dirty="0"/>
        </a:p>
      </dgm:t>
    </dgm:pt>
    <dgm:pt modelId="{4ADADC5B-D5A2-4673-B9C3-1BD959B780FB}" type="parTrans" cxnId="{C826F18A-B1D0-417F-9F0A-AEA6DBBDBF8F}">
      <dgm:prSet/>
      <dgm:spPr/>
      <dgm:t>
        <a:bodyPr/>
        <a:lstStyle/>
        <a:p>
          <a:pPr algn="justLow" rtl="1"/>
          <a:endParaRPr lang="ar-AE" sz="2400" b="1"/>
        </a:p>
      </dgm:t>
    </dgm:pt>
    <dgm:pt modelId="{BA7950F8-23A5-4332-B67C-61ACFB106F8C}" type="sibTrans" cxnId="{C826F18A-B1D0-417F-9F0A-AEA6DBBDBF8F}">
      <dgm:prSet/>
      <dgm:spPr/>
      <dgm:t>
        <a:bodyPr/>
        <a:lstStyle/>
        <a:p>
          <a:pPr algn="justLow" rtl="1"/>
          <a:endParaRPr lang="ar-AE" sz="2400" b="1"/>
        </a:p>
      </dgm:t>
    </dgm:pt>
    <dgm:pt modelId="{06C1AA84-4F4F-4964-943C-39C4E6ACDA8E}">
      <dgm:prSet custT="1"/>
      <dgm:spPr/>
      <dgm:t>
        <a:bodyPr/>
        <a:lstStyle/>
        <a:p>
          <a:pPr algn="justLow" rtl="1"/>
          <a:r>
            <a:rPr lang="ar-SA" sz="1600" b="1" dirty="0" smtClean="0"/>
            <a:t>التجسس وانتهاك الخصوصية </a:t>
          </a:r>
          <a:endParaRPr lang="en-US" sz="1600" b="1" dirty="0"/>
        </a:p>
      </dgm:t>
    </dgm:pt>
    <dgm:pt modelId="{C57269F7-D8A1-4FF2-B06E-EA0E0F24A766}" type="parTrans" cxnId="{C417263F-1534-478F-81D5-6508FC903083}">
      <dgm:prSet/>
      <dgm:spPr/>
      <dgm:t>
        <a:bodyPr/>
        <a:lstStyle/>
        <a:p>
          <a:pPr algn="justLow" rtl="1"/>
          <a:endParaRPr lang="ar-AE" sz="2400" b="1"/>
        </a:p>
      </dgm:t>
    </dgm:pt>
    <dgm:pt modelId="{D5551247-8E43-43F6-AD92-D4FE5ED4F8E3}" type="sibTrans" cxnId="{C417263F-1534-478F-81D5-6508FC903083}">
      <dgm:prSet/>
      <dgm:spPr/>
      <dgm:t>
        <a:bodyPr/>
        <a:lstStyle/>
        <a:p>
          <a:pPr algn="justLow" rtl="1"/>
          <a:endParaRPr lang="ar-AE" sz="2400" b="1"/>
        </a:p>
      </dgm:t>
    </dgm:pt>
    <dgm:pt modelId="{26CAAFD0-9C5F-4E4A-8E24-ED5777018E39}">
      <dgm:prSet custT="1"/>
      <dgm:spPr/>
      <dgm:t>
        <a:bodyPr/>
        <a:lstStyle/>
        <a:p>
          <a:pPr algn="justLow" rtl="1"/>
          <a:r>
            <a:rPr lang="ar-SA" sz="1800" b="1" dirty="0" smtClean="0"/>
            <a:t>سرقة البريد الكتروني،</a:t>
          </a:r>
          <a:r>
            <a:rPr lang="ar-AE" sz="1800" b="1" dirty="0" smtClean="0"/>
            <a:t> </a:t>
          </a:r>
          <a:r>
            <a:rPr lang="ar-SA" sz="1800" b="1" dirty="0" smtClean="0"/>
            <a:t>أو سرقة الهوية</a:t>
          </a:r>
          <a:r>
            <a:rPr lang="ar-AE" sz="1800" b="1" dirty="0" smtClean="0"/>
            <a:t/>
          </a:r>
          <a:br>
            <a:rPr lang="ar-AE" sz="1800" b="1" dirty="0" smtClean="0"/>
          </a:br>
          <a:r>
            <a:rPr lang="en-US" sz="1800" b="1" dirty="0" smtClean="0"/>
            <a:t>ID Theft</a:t>
          </a:r>
          <a:endParaRPr lang="en-US" sz="1800" b="1" dirty="0"/>
        </a:p>
      </dgm:t>
    </dgm:pt>
    <dgm:pt modelId="{8DA29DE1-0140-40C5-AA44-5C9BE416AC89}" type="parTrans" cxnId="{6496871E-1389-4A76-B07D-50422820FE8C}">
      <dgm:prSet/>
      <dgm:spPr/>
      <dgm:t>
        <a:bodyPr/>
        <a:lstStyle/>
        <a:p>
          <a:pPr algn="justLow" rtl="1"/>
          <a:endParaRPr lang="ar-AE" sz="2400" b="1"/>
        </a:p>
      </dgm:t>
    </dgm:pt>
    <dgm:pt modelId="{A58B14CD-159C-483D-BBB9-A4E7AB0CBCCF}" type="sibTrans" cxnId="{6496871E-1389-4A76-B07D-50422820FE8C}">
      <dgm:prSet/>
      <dgm:spPr/>
      <dgm:t>
        <a:bodyPr/>
        <a:lstStyle/>
        <a:p>
          <a:pPr algn="justLow" rtl="1"/>
          <a:endParaRPr lang="ar-AE" sz="2400" b="1"/>
        </a:p>
      </dgm:t>
    </dgm:pt>
    <dgm:pt modelId="{7B75BFE9-9D76-47F5-BC0C-CEC3E4C8ECA1}">
      <dgm:prSet custT="1"/>
      <dgm:spPr/>
      <dgm:t>
        <a:bodyPr/>
        <a:lstStyle/>
        <a:p>
          <a:pPr algn="justLow" rtl="1"/>
          <a:r>
            <a:rPr lang="ar-SA" sz="1800" b="1" dirty="0" smtClean="0"/>
            <a:t>عمليات الاحتيال والنصب والتهديد والابتزاز</a:t>
          </a:r>
          <a:endParaRPr lang="en-US" sz="1800" b="1" dirty="0"/>
        </a:p>
      </dgm:t>
    </dgm:pt>
    <dgm:pt modelId="{B0430326-8680-49BC-9991-454B3952B142}" type="parTrans" cxnId="{F070C912-5059-48F0-853E-1AD4B8054908}">
      <dgm:prSet/>
      <dgm:spPr/>
      <dgm:t>
        <a:bodyPr/>
        <a:lstStyle/>
        <a:p>
          <a:pPr algn="justLow" rtl="1"/>
          <a:endParaRPr lang="ar-AE" sz="2400" b="1"/>
        </a:p>
      </dgm:t>
    </dgm:pt>
    <dgm:pt modelId="{D6B6D2C3-B31A-4DA7-A7B3-42F7BFBF448C}" type="sibTrans" cxnId="{F070C912-5059-48F0-853E-1AD4B8054908}">
      <dgm:prSet/>
      <dgm:spPr/>
      <dgm:t>
        <a:bodyPr/>
        <a:lstStyle/>
        <a:p>
          <a:pPr algn="justLow" rtl="1"/>
          <a:endParaRPr lang="ar-AE" sz="2400" b="1"/>
        </a:p>
      </dgm:t>
    </dgm:pt>
    <dgm:pt modelId="{4560701A-2BD4-448D-A50A-762A00169AF4}">
      <dgm:prSet custT="1"/>
      <dgm:spPr/>
      <dgm:t>
        <a:bodyPr/>
        <a:lstStyle/>
        <a:p>
          <a:pPr algn="justLow" rtl="1"/>
          <a:r>
            <a:rPr lang="ar-SA" sz="1400" b="1" dirty="0" smtClean="0"/>
            <a:t>غواية الأطفال والمراهقين والتحرش بهم واستغلالهم </a:t>
          </a:r>
          <a:r>
            <a:rPr lang="en-US" sz="1200" b="1" dirty="0" smtClean="0"/>
            <a:t>Child</a:t>
          </a:r>
          <a:br>
            <a:rPr lang="en-US" sz="1200" b="1" dirty="0" smtClean="0"/>
          </a:br>
          <a:r>
            <a:rPr lang="en-US" sz="1200" b="1" dirty="0" smtClean="0"/>
            <a:t> Abuse</a:t>
          </a:r>
          <a:r>
            <a:rPr lang="ar-SA" sz="1200" b="1" dirty="0" smtClean="0"/>
            <a:t> أو </a:t>
          </a:r>
          <a:r>
            <a:rPr lang="en-US" sz="1200" b="1" dirty="0" smtClean="0"/>
            <a:t>Child </a:t>
          </a:r>
          <a:br>
            <a:rPr lang="en-US" sz="1200" b="1" dirty="0" smtClean="0"/>
          </a:br>
          <a:r>
            <a:rPr lang="en-US" sz="1200" b="1" dirty="0" smtClean="0"/>
            <a:t>Exploitation</a:t>
          </a:r>
          <a:endParaRPr lang="en-US" sz="1200" b="1" dirty="0"/>
        </a:p>
      </dgm:t>
    </dgm:pt>
    <dgm:pt modelId="{B64AB3BE-CCA4-42B5-9455-509A1F4EE773}" type="parTrans" cxnId="{42E23299-685C-471E-8BCD-A125C8BC5D91}">
      <dgm:prSet/>
      <dgm:spPr/>
      <dgm:t>
        <a:bodyPr/>
        <a:lstStyle/>
        <a:p>
          <a:pPr algn="justLow" rtl="1"/>
          <a:endParaRPr lang="ar-AE" sz="2400" b="1"/>
        </a:p>
      </dgm:t>
    </dgm:pt>
    <dgm:pt modelId="{B1F38AA2-0D4F-4236-AFED-675B30675CB9}" type="sibTrans" cxnId="{42E23299-685C-471E-8BCD-A125C8BC5D91}">
      <dgm:prSet/>
      <dgm:spPr/>
      <dgm:t>
        <a:bodyPr/>
        <a:lstStyle/>
        <a:p>
          <a:pPr algn="justLow" rtl="1"/>
          <a:endParaRPr lang="ar-AE" sz="2400" b="1"/>
        </a:p>
      </dgm:t>
    </dgm:pt>
    <dgm:pt modelId="{15AB72C7-0E20-4A18-ABDE-7C70608477B1}">
      <dgm:prSet custT="1"/>
      <dgm:spPr/>
      <dgm:t>
        <a:bodyPr/>
        <a:lstStyle/>
        <a:p>
          <a:pPr algn="justLow" rtl="1"/>
          <a:r>
            <a:rPr lang="ar-SA" sz="1800" b="1" dirty="0" smtClean="0"/>
            <a:t>الدعوة لأفكار غريبة مناقضة للدين والقيم والقانون</a:t>
          </a:r>
          <a:endParaRPr lang="en-US" sz="1800" b="1" dirty="0"/>
        </a:p>
      </dgm:t>
    </dgm:pt>
    <dgm:pt modelId="{887AEA6F-AFA4-4BEB-8682-F5B53939789A}" type="parTrans" cxnId="{AA12ED7A-79AC-4B77-89F5-0DFDA7126FFC}">
      <dgm:prSet/>
      <dgm:spPr/>
      <dgm:t>
        <a:bodyPr/>
        <a:lstStyle/>
        <a:p>
          <a:pPr algn="justLow" rtl="1"/>
          <a:endParaRPr lang="ar-AE" sz="2400" b="1"/>
        </a:p>
      </dgm:t>
    </dgm:pt>
    <dgm:pt modelId="{5B4E201F-AB74-4DD0-827C-D7A0A2F25B33}" type="sibTrans" cxnId="{AA12ED7A-79AC-4B77-89F5-0DFDA7126FFC}">
      <dgm:prSet/>
      <dgm:spPr/>
      <dgm:t>
        <a:bodyPr/>
        <a:lstStyle/>
        <a:p>
          <a:pPr algn="justLow" rtl="1"/>
          <a:endParaRPr lang="ar-AE" sz="2400" b="1"/>
        </a:p>
      </dgm:t>
    </dgm:pt>
    <dgm:pt modelId="{2046F5BB-96F7-4B40-A3BD-8DE1C086F733}" type="pres">
      <dgm:prSet presAssocID="{989F335B-D370-45DB-B551-D79311E19004}" presName="Name0" presStyleCnt="0">
        <dgm:presLayoutVars>
          <dgm:dir val="rev"/>
          <dgm:resizeHandles val="exact"/>
        </dgm:presLayoutVars>
      </dgm:prSet>
      <dgm:spPr/>
      <dgm:t>
        <a:bodyPr/>
        <a:lstStyle/>
        <a:p>
          <a:pPr rtl="1"/>
          <a:endParaRPr lang="ar-AE"/>
        </a:p>
      </dgm:t>
    </dgm:pt>
    <dgm:pt modelId="{6437CC9A-D6F2-4FBE-B7E9-765C1EC65861}" type="pres">
      <dgm:prSet presAssocID="{989F335B-D370-45DB-B551-D79311E19004}" presName="bkgdShp" presStyleLbl="alignAccFollowNode1" presStyleIdx="0" presStyleCnt="1"/>
      <dgm:spPr/>
      <dgm:t>
        <a:bodyPr/>
        <a:lstStyle/>
        <a:p>
          <a:pPr rtl="1"/>
          <a:endParaRPr lang="ar-AE"/>
        </a:p>
      </dgm:t>
    </dgm:pt>
    <dgm:pt modelId="{68320E0A-9827-4C30-9360-CCD8B23EBF05}" type="pres">
      <dgm:prSet presAssocID="{989F335B-D370-45DB-B551-D79311E19004}" presName="linComp" presStyleCnt="0"/>
      <dgm:spPr/>
      <dgm:t>
        <a:bodyPr/>
        <a:lstStyle/>
        <a:p>
          <a:pPr rtl="1"/>
          <a:endParaRPr lang="ar-AE"/>
        </a:p>
      </dgm:t>
    </dgm:pt>
    <dgm:pt modelId="{30417A1C-462B-4C49-BB37-D14BC0A8EFE3}" type="pres">
      <dgm:prSet presAssocID="{FFEA3212-3E6F-4069-B8DB-F0E1589D991B}" presName="compNode" presStyleCnt="0"/>
      <dgm:spPr/>
      <dgm:t>
        <a:bodyPr/>
        <a:lstStyle/>
        <a:p>
          <a:pPr rtl="1"/>
          <a:endParaRPr lang="ar-AE"/>
        </a:p>
      </dgm:t>
    </dgm:pt>
    <dgm:pt modelId="{BBE6FA0C-160C-411E-9830-FA5CCA04B08A}" type="pres">
      <dgm:prSet presAssocID="{FFEA3212-3E6F-4069-B8DB-F0E1589D991B}" presName="node" presStyleLbl="node1" presStyleIdx="0" presStyleCnt="6">
        <dgm:presLayoutVars>
          <dgm:bulletEnabled val="1"/>
        </dgm:presLayoutVars>
      </dgm:prSet>
      <dgm:spPr/>
      <dgm:t>
        <a:bodyPr/>
        <a:lstStyle/>
        <a:p>
          <a:pPr rtl="1"/>
          <a:endParaRPr lang="ar-AE"/>
        </a:p>
      </dgm:t>
    </dgm:pt>
    <dgm:pt modelId="{74BBB747-81C9-4F31-8DB3-6B77CE98FBB0}" type="pres">
      <dgm:prSet presAssocID="{FFEA3212-3E6F-4069-B8DB-F0E1589D991B}" presName="invisiNode" presStyleLbl="node1" presStyleIdx="0" presStyleCnt="6"/>
      <dgm:spPr/>
      <dgm:t>
        <a:bodyPr/>
        <a:lstStyle/>
        <a:p>
          <a:pPr rtl="1"/>
          <a:endParaRPr lang="ar-AE"/>
        </a:p>
      </dgm:t>
    </dgm:pt>
    <dgm:pt modelId="{C662A4E5-0166-440E-AC7F-3C55D799B351}" type="pres">
      <dgm:prSet presAssocID="{FFEA3212-3E6F-4069-B8DB-F0E1589D991B}" presName="imagNode" presStyleLbl="fgImgPlace1" presStyleIdx="0" presStyleCnt="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30000" r="-30000"/>
          </a:stretch>
        </a:blipFill>
      </dgm:spPr>
      <dgm:t>
        <a:bodyPr/>
        <a:lstStyle/>
        <a:p>
          <a:pPr rtl="1"/>
          <a:endParaRPr lang="ar-AE"/>
        </a:p>
      </dgm:t>
    </dgm:pt>
    <dgm:pt modelId="{00BFB2A7-B048-4669-9C4D-253E1E1BCE25}" type="pres">
      <dgm:prSet presAssocID="{BA7950F8-23A5-4332-B67C-61ACFB106F8C}" presName="sibTrans" presStyleLbl="sibTrans2D1" presStyleIdx="0" presStyleCnt="0"/>
      <dgm:spPr/>
      <dgm:t>
        <a:bodyPr/>
        <a:lstStyle/>
        <a:p>
          <a:pPr rtl="1"/>
          <a:endParaRPr lang="ar-AE"/>
        </a:p>
      </dgm:t>
    </dgm:pt>
    <dgm:pt modelId="{CE658506-7C3B-4F45-B0E7-F997AFD4E9B0}" type="pres">
      <dgm:prSet presAssocID="{06C1AA84-4F4F-4964-943C-39C4E6ACDA8E}" presName="compNode" presStyleCnt="0"/>
      <dgm:spPr/>
      <dgm:t>
        <a:bodyPr/>
        <a:lstStyle/>
        <a:p>
          <a:pPr rtl="1"/>
          <a:endParaRPr lang="ar-AE"/>
        </a:p>
      </dgm:t>
    </dgm:pt>
    <dgm:pt modelId="{837D4CAF-9F7C-45ED-BD49-4561426AA227}" type="pres">
      <dgm:prSet presAssocID="{06C1AA84-4F4F-4964-943C-39C4E6ACDA8E}" presName="node" presStyleLbl="node1" presStyleIdx="1" presStyleCnt="6">
        <dgm:presLayoutVars>
          <dgm:bulletEnabled val="1"/>
        </dgm:presLayoutVars>
      </dgm:prSet>
      <dgm:spPr/>
      <dgm:t>
        <a:bodyPr/>
        <a:lstStyle/>
        <a:p>
          <a:pPr rtl="1"/>
          <a:endParaRPr lang="ar-AE"/>
        </a:p>
      </dgm:t>
    </dgm:pt>
    <dgm:pt modelId="{71484BCB-397D-4419-B446-44C7AFEEDCE7}" type="pres">
      <dgm:prSet presAssocID="{06C1AA84-4F4F-4964-943C-39C4E6ACDA8E}" presName="invisiNode" presStyleLbl="node1" presStyleIdx="1" presStyleCnt="6"/>
      <dgm:spPr/>
      <dgm:t>
        <a:bodyPr/>
        <a:lstStyle/>
        <a:p>
          <a:pPr rtl="1"/>
          <a:endParaRPr lang="ar-AE"/>
        </a:p>
      </dgm:t>
    </dgm:pt>
    <dgm:pt modelId="{B6F5FAFE-C36D-4C84-B9B3-F2927679C446}" type="pres">
      <dgm:prSet presAssocID="{06C1AA84-4F4F-4964-943C-39C4E6ACDA8E}" presName="imagNode" presStyleLbl="fgImgPlace1" presStyleIdx="1" presStyleCnt="6"/>
      <dgm:spPr>
        <a:blipFill>
          <a:blip xmlns:r="http://schemas.openxmlformats.org/officeDocument/2006/relationships" r:embed="rId2">
            <a:extLst>
              <a:ext uri="{28A0092B-C50C-407E-A947-70E740481C1C}">
                <a14:useLocalDpi xmlns:a14="http://schemas.microsoft.com/office/drawing/2010/main" val="0"/>
              </a:ext>
            </a:extLst>
          </a:blip>
          <a:srcRect/>
          <a:stretch>
            <a:fillRect l="-11000" r="-11000"/>
          </a:stretch>
        </a:blipFill>
      </dgm:spPr>
      <dgm:t>
        <a:bodyPr/>
        <a:lstStyle/>
        <a:p>
          <a:pPr rtl="1"/>
          <a:endParaRPr lang="ar-AE"/>
        </a:p>
      </dgm:t>
    </dgm:pt>
    <dgm:pt modelId="{2043F070-4C57-4D68-81A3-62876D77DA5C}" type="pres">
      <dgm:prSet presAssocID="{D5551247-8E43-43F6-AD92-D4FE5ED4F8E3}" presName="sibTrans" presStyleLbl="sibTrans2D1" presStyleIdx="0" presStyleCnt="0"/>
      <dgm:spPr/>
      <dgm:t>
        <a:bodyPr/>
        <a:lstStyle/>
        <a:p>
          <a:pPr rtl="1"/>
          <a:endParaRPr lang="ar-AE"/>
        </a:p>
      </dgm:t>
    </dgm:pt>
    <dgm:pt modelId="{16BE2C69-3E8E-4F12-AEE5-29B0A5997F42}" type="pres">
      <dgm:prSet presAssocID="{26CAAFD0-9C5F-4E4A-8E24-ED5777018E39}" presName="compNode" presStyleCnt="0"/>
      <dgm:spPr/>
      <dgm:t>
        <a:bodyPr/>
        <a:lstStyle/>
        <a:p>
          <a:pPr rtl="1"/>
          <a:endParaRPr lang="ar-AE"/>
        </a:p>
      </dgm:t>
    </dgm:pt>
    <dgm:pt modelId="{9FD66840-0A5A-4CB3-ADC1-B84AB76F11F2}" type="pres">
      <dgm:prSet presAssocID="{26CAAFD0-9C5F-4E4A-8E24-ED5777018E39}" presName="node" presStyleLbl="node1" presStyleIdx="2" presStyleCnt="6">
        <dgm:presLayoutVars>
          <dgm:bulletEnabled val="1"/>
        </dgm:presLayoutVars>
      </dgm:prSet>
      <dgm:spPr/>
      <dgm:t>
        <a:bodyPr/>
        <a:lstStyle/>
        <a:p>
          <a:pPr rtl="1"/>
          <a:endParaRPr lang="ar-AE"/>
        </a:p>
      </dgm:t>
    </dgm:pt>
    <dgm:pt modelId="{A8C9F2C5-4927-42AD-A443-C937EDC7DF86}" type="pres">
      <dgm:prSet presAssocID="{26CAAFD0-9C5F-4E4A-8E24-ED5777018E39}" presName="invisiNode" presStyleLbl="node1" presStyleIdx="2" presStyleCnt="6"/>
      <dgm:spPr/>
      <dgm:t>
        <a:bodyPr/>
        <a:lstStyle/>
        <a:p>
          <a:pPr rtl="1"/>
          <a:endParaRPr lang="ar-AE"/>
        </a:p>
      </dgm:t>
    </dgm:pt>
    <dgm:pt modelId="{7D080DA1-8298-44A6-A154-EA0DDAA85C66}" type="pres">
      <dgm:prSet presAssocID="{26CAAFD0-9C5F-4E4A-8E24-ED5777018E39}" presName="imagNode" presStyleLbl="fgImgPlace1" presStyleIdx="2" presStyleCnt="6"/>
      <dgm:spPr>
        <a:blipFill>
          <a:blip xmlns:r="http://schemas.openxmlformats.org/officeDocument/2006/relationships" r:embed="rId3">
            <a:extLst>
              <a:ext uri="{28A0092B-C50C-407E-A947-70E740481C1C}">
                <a14:useLocalDpi xmlns:a14="http://schemas.microsoft.com/office/drawing/2010/main" val="0"/>
              </a:ext>
            </a:extLst>
          </a:blip>
          <a:srcRect/>
          <a:stretch>
            <a:fillRect l="-21000" r="-21000"/>
          </a:stretch>
        </a:blipFill>
      </dgm:spPr>
      <dgm:t>
        <a:bodyPr/>
        <a:lstStyle/>
        <a:p>
          <a:pPr rtl="1"/>
          <a:endParaRPr lang="ar-AE"/>
        </a:p>
      </dgm:t>
    </dgm:pt>
    <dgm:pt modelId="{8BE8D647-CD95-46EA-8676-FC1EE229876B}" type="pres">
      <dgm:prSet presAssocID="{A58B14CD-159C-483D-BBB9-A4E7AB0CBCCF}" presName="sibTrans" presStyleLbl="sibTrans2D1" presStyleIdx="0" presStyleCnt="0"/>
      <dgm:spPr/>
      <dgm:t>
        <a:bodyPr/>
        <a:lstStyle/>
        <a:p>
          <a:pPr rtl="1"/>
          <a:endParaRPr lang="ar-AE"/>
        </a:p>
      </dgm:t>
    </dgm:pt>
    <dgm:pt modelId="{89FF2659-3D8C-45A5-A5A2-C00A04B402DC}" type="pres">
      <dgm:prSet presAssocID="{7B75BFE9-9D76-47F5-BC0C-CEC3E4C8ECA1}" presName="compNode" presStyleCnt="0"/>
      <dgm:spPr/>
      <dgm:t>
        <a:bodyPr/>
        <a:lstStyle/>
        <a:p>
          <a:pPr rtl="1"/>
          <a:endParaRPr lang="ar-AE"/>
        </a:p>
      </dgm:t>
    </dgm:pt>
    <dgm:pt modelId="{044F0F6D-6BB1-4342-9F33-5351E7A2C199}" type="pres">
      <dgm:prSet presAssocID="{7B75BFE9-9D76-47F5-BC0C-CEC3E4C8ECA1}" presName="node" presStyleLbl="node1" presStyleIdx="3" presStyleCnt="6">
        <dgm:presLayoutVars>
          <dgm:bulletEnabled val="1"/>
        </dgm:presLayoutVars>
      </dgm:prSet>
      <dgm:spPr/>
      <dgm:t>
        <a:bodyPr/>
        <a:lstStyle/>
        <a:p>
          <a:pPr rtl="1"/>
          <a:endParaRPr lang="ar-AE"/>
        </a:p>
      </dgm:t>
    </dgm:pt>
    <dgm:pt modelId="{C8AB239D-6001-4469-8F6F-325013D00147}" type="pres">
      <dgm:prSet presAssocID="{7B75BFE9-9D76-47F5-BC0C-CEC3E4C8ECA1}" presName="invisiNode" presStyleLbl="node1" presStyleIdx="3" presStyleCnt="6"/>
      <dgm:spPr/>
      <dgm:t>
        <a:bodyPr/>
        <a:lstStyle/>
        <a:p>
          <a:pPr rtl="1"/>
          <a:endParaRPr lang="ar-AE"/>
        </a:p>
      </dgm:t>
    </dgm:pt>
    <dgm:pt modelId="{A2053BDC-86B9-49E8-ACEC-DCC5BE7E27FE}" type="pres">
      <dgm:prSet presAssocID="{7B75BFE9-9D76-47F5-BC0C-CEC3E4C8ECA1}" presName="imagNode" presStyleLbl="fgImgPlace1" presStyleIdx="3" presStyleCnt="6"/>
      <dgm:spPr>
        <a:blipFill>
          <a:blip xmlns:r="http://schemas.openxmlformats.org/officeDocument/2006/relationships" r:embed="rId4">
            <a:extLst>
              <a:ext uri="{28A0092B-C50C-407E-A947-70E740481C1C}">
                <a14:useLocalDpi xmlns:a14="http://schemas.microsoft.com/office/drawing/2010/main" val="0"/>
              </a:ext>
            </a:extLst>
          </a:blip>
          <a:srcRect/>
          <a:stretch>
            <a:fillRect l="-38000" r="-38000"/>
          </a:stretch>
        </a:blipFill>
      </dgm:spPr>
      <dgm:t>
        <a:bodyPr/>
        <a:lstStyle/>
        <a:p>
          <a:pPr rtl="1"/>
          <a:endParaRPr lang="ar-AE"/>
        </a:p>
      </dgm:t>
    </dgm:pt>
    <dgm:pt modelId="{0B421D8C-926B-409D-9A84-3A7E70F46495}" type="pres">
      <dgm:prSet presAssocID="{D6B6D2C3-B31A-4DA7-A7B3-42F7BFBF448C}" presName="sibTrans" presStyleLbl="sibTrans2D1" presStyleIdx="0" presStyleCnt="0"/>
      <dgm:spPr/>
      <dgm:t>
        <a:bodyPr/>
        <a:lstStyle/>
        <a:p>
          <a:pPr rtl="1"/>
          <a:endParaRPr lang="ar-AE"/>
        </a:p>
      </dgm:t>
    </dgm:pt>
    <dgm:pt modelId="{B9C507F4-C3AF-4F48-932A-181934EEAD81}" type="pres">
      <dgm:prSet presAssocID="{4560701A-2BD4-448D-A50A-762A00169AF4}" presName="compNode" presStyleCnt="0"/>
      <dgm:spPr/>
      <dgm:t>
        <a:bodyPr/>
        <a:lstStyle/>
        <a:p>
          <a:pPr rtl="1"/>
          <a:endParaRPr lang="ar-AE"/>
        </a:p>
      </dgm:t>
    </dgm:pt>
    <dgm:pt modelId="{CDCD776F-A317-416B-B64E-0EF7FEB4A3AB}" type="pres">
      <dgm:prSet presAssocID="{4560701A-2BD4-448D-A50A-762A00169AF4}" presName="node" presStyleLbl="node1" presStyleIdx="4" presStyleCnt="6">
        <dgm:presLayoutVars>
          <dgm:bulletEnabled val="1"/>
        </dgm:presLayoutVars>
      </dgm:prSet>
      <dgm:spPr/>
      <dgm:t>
        <a:bodyPr/>
        <a:lstStyle/>
        <a:p>
          <a:pPr rtl="1"/>
          <a:endParaRPr lang="ar-AE"/>
        </a:p>
      </dgm:t>
    </dgm:pt>
    <dgm:pt modelId="{74A479E5-020B-45DA-B8AB-6BC2E13F9937}" type="pres">
      <dgm:prSet presAssocID="{4560701A-2BD4-448D-A50A-762A00169AF4}" presName="invisiNode" presStyleLbl="node1" presStyleIdx="4" presStyleCnt="6"/>
      <dgm:spPr/>
      <dgm:t>
        <a:bodyPr/>
        <a:lstStyle/>
        <a:p>
          <a:pPr rtl="1"/>
          <a:endParaRPr lang="ar-AE"/>
        </a:p>
      </dgm:t>
    </dgm:pt>
    <dgm:pt modelId="{B7DF52EC-BD43-4FFA-84EF-E0DD32D02DFD}" type="pres">
      <dgm:prSet presAssocID="{4560701A-2BD4-448D-A50A-762A00169AF4}" presName="imagNode" presStyleLbl="fgImgPlace1" presStyleIdx="4" presStyleCnt="6"/>
      <dgm:spPr>
        <a:blipFill>
          <a:blip xmlns:r="http://schemas.openxmlformats.org/officeDocument/2006/relationships" r:embed="rId5">
            <a:extLst>
              <a:ext uri="{28A0092B-C50C-407E-A947-70E740481C1C}">
                <a14:useLocalDpi xmlns:a14="http://schemas.microsoft.com/office/drawing/2010/main" val="0"/>
              </a:ext>
            </a:extLst>
          </a:blip>
          <a:srcRect/>
          <a:stretch>
            <a:fillRect l="-27000" r="-27000"/>
          </a:stretch>
        </a:blipFill>
      </dgm:spPr>
      <dgm:t>
        <a:bodyPr/>
        <a:lstStyle/>
        <a:p>
          <a:pPr rtl="1"/>
          <a:endParaRPr lang="ar-AE"/>
        </a:p>
      </dgm:t>
    </dgm:pt>
    <dgm:pt modelId="{2EFDEA26-FF2D-4B7B-BD9E-8E6354E13EFA}" type="pres">
      <dgm:prSet presAssocID="{B1F38AA2-0D4F-4236-AFED-675B30675CB9}" presName="sibTrans" presStyleLbl="sibTrans2D1" presStyleIdx="0" presStyleCnt="0"/>
      <dgm:spPr/>
      <dgm:t>
        <a:bodyPr/>
        <a:lstStyle/>
        <a:p>
          <a:pPr rtl="1"/>
          <a:endParaRPr lang="ar-AE"/>
        </a:p>
      </dgm:t>
    </dgm:pt>
    <dgm:pt modelId="{A9E52789-61E9-4EEC-A996-D48D658CA8E0}" type="pres">
      <dgm:prSet presAssocID="{15AB72C7-0E20-4A18-ABDE-7C70608477B1}" presName="compNode" presStyleCnt="0"/>
      <dgm:spPr/>
      <dgm:t>
        <a:bodyPr/>
        <a:lstStyle/>
        <a:p>
          <a:pPr rtl="1"/>
          <a:endParaRPr lang="ar-AE"/>
        </a:p>
      </dgm:t>
    </dgm:pt>
    <dgm:pt modelId="{FD4F7369-B5A1-4BE4-8AB9-41E6EB93B098}" type="pres">
      <dgm:prSet presAssocID="{15AB72C7-0E20-4A18-ABDE-7C70608477B1}" presName="node" presStyleLbl="node1" presStyleIdx="5" presStyleCnt="6">
        <dgm:presLayoutVars>
          <dgm:bulletEnabled val="1"/>
        </dgm:presLayoutVars>
      </dgm:prSet>
      <dgm:spPr/>
      <dgm:t>
        <a:bodyPr/>
        <a:lstStyle/>
        <a:p>
          <a:pPr rtl="1"/>
          <a:endParaRPr lang="ar-AE"/>
        </a:p>
      </dgm:t>
    </dgm:pt>
    <dgm:pt modelId="{D18CC28B-6F02-4C2A-BA99-85B69A111280}" type="pres">
      <dgm:prSet presAssocID="{15AB72C7-0E20-4A18-ABDE-7C70608477B1}" presName="invisiNode" presStyleLbl="node1" presStyleIdx="5" presStyleCnt="6"/>
      <dgm:spPr/>
      <dgm:t>
        <a:bodyPr/>
        <a:lstStyle/>
        <a:p>
          <a:pPr rtl="1"/>
          <a:endParaRPr lang="ar-AE"/>
        </a:p>
      </dgm:t>
    </dgm:pt>
    <dgm:pt modelId="{DA34A29F-FEBA-4D9A-AE0A-D87FEAA8337C}" type="pres">
      <dgm:prSet presAssocID="{15AB72C7-0E20-4A18-ABDE-7C70608477B1}" presName="imagNode" presStyleLbl="fgImgPlace1" presStyleIdx="5" presStyleCnt="6"/>
      <dgm:spPr>
        <a:blipFill>
          <a:blip xmlns:r="http://schemas.openxmlformats.org/officeDocument/2006/relationships" r:embed="rId6">
            <a:extLst>
              <a:ext uri="{28A0092B-C50C-407E-A947-70E740481C1C}">
                <a14:useLocalDpi xmlns:a14="http://schemas.microsoft.com/office/drawing/2010/main" val="0"/>
              </a:ext>
            </a:extLst>
          </a:blip>
          <a:srcRect/>
          <a:stretch>
            <a:fillRect l="-25000" r="-25000"/>
          </a:stretch>
        </a:blipFill>
      </dgm:spPr>
      <dgm:t>
        <a:bodyPr/>
        <a:lstStyle/>
        <a:p>
          <a:pPr rtl="1"/>
          <a:endParaRPr lang="ar-AE"/>
        </a:p>
      </dgm:t>
    </dgm:pt>
  </dgm:ptLst>
  <dgm:cxnLst>
    <dgm:cxn modelId="{C3EBE978-A99F-4084-805B-73DDA986F281}" type="presOf" srcId="{15AB72C7-0E20-4A18-ABDE-7C70608477B1}" destId="{FD4F7369-B5A1-4BE4-8AB9-41E6EB93B098}" srcOrd="0" destOrd="0" presId="urn:microsoft.com/office/officeart/2005/8/layout/pList2"/>
    <dgm:cxn modelId="{E5C75E78-B210-47B2-BBDB-42A139A400A0}" type="presOf" srcId="{D6B6D2C3-B31A-4DA7-A7B3-42F7BFBF448C}" destId="{0B421D8C-926B-409D-9A84-3A7E70F46495}" srcOrd="0" destOrd="0" presId="urn:microsoft.com/office/officeart/2005/8/layout/pList2"/>
    <dgm:cxn modelId="{4FDB8BE1-F2FB-4B2B-94EB-DE310D884C00}" type="presOf" srcId="{B1F38AA2-0D4F-4236-AFED-675B30675CB9}" destId="{2EFDEA26-FF2D-4B7B-BD9E-8E6354E13EFA}" srcOrd="0" destOrd="0" presId="urn:microsoft.com/office/officeart/2005/8/layout/pList2"/>
    <dgm:cxn modelId="{1CB118E8-D92D-41B8-948D-F7DEF6019F85}" type="presOf" srcId="{FFEA3212-3E6F-4069-B8DB-F0E1589D991B}" destId="{BBE6FA0C-160C-411E-9830-FA5CCA04B08A}" srcOrd="0" destOrd="0" presId="urn:microsoft.com/office/officeart/2005/8/layout/pList2"/>
    <dgm:cxn modelId="{6496871E-1389-4A76-B07D-50422820FE8C}" srcId="{989F335B-D370-45DB-B551-D79311E19004}" destId="{26CAAFD0-9C5F-4E4A-8E24-ED5777018E39}" srcOrd="2" destOrd="0" parTransId="{8DA29DE1-0140-40C5-AA44-5C9BE416AC89}" sibTransId="{A58B14CD-159C-483D-BBB9-A4E7AB0CBCCF}"/>
    <dgm:cxn modelId="{60DA8625-AD95-404A-B709-85D567D503BF}" type="presOf" srcId="{06C1AA84-4F4F-4964-943C-39C4E6ACDA8E}" destId="{837D4CAF-9F7C-45ED-BD49-4561426AA227}" srcOrd="0" destOrd="0" presId="urn:microsoft.com/office/officeart/2005/8/layout/pList2"/>
    <dgm:cxn modelId="{9F126C5B-3585-4EF9-8B2A-110518114529}" type="presOf" srcId="{D5551247-8E43-43F6-AD92-D4FE5ED4F8E3}" destId="{2043F070-4C57-4D68-81A3-62876D77DA5C}" srcOrd="0" destOrd="0" presId="urn:microsoft.com/office/officeart/2005/8/layout/pList2"/>
    <dgm:cxn modelId="{5E505FBC-AE2C-4130-8BAB-33A98EEC98C6}" type="presOf" srcId="{26CAAFD0-9C5F-4E4A-8E24-ED5777018E39}" destId="{9FD66840-0A5A-4CB3-ADC1-B84AB76F11F2}" srcOrd="0" destOrd="0" presId="urn:microsoft.com/office/officeart/2005/8/layout/pList2"/>
    <dgm:cxn modelId="{0B597420-BFB8-45FE-9969-90390AEEC198}" type="presOf" srcId="{989F335B-D370-45DB-B551-D79311E19004}" destId="{2046F5BB-96F7-4B40-A3BD-8DE1C086F733}" srcOrd="0" destOrd="0" presId="urn:microsoft.com/office/officeart/2005/8/layout/pList2"/>
    <dgm:cxn modelId="{52D0415F-2C35-4894-B29E-ADF0D8509AA2}" type="presOf" srcId="{7B75BFE9-9D76-47F5-BC0C-CEC3E4C8ECA1}" destId="{044F0F6D-6BB1-4342-9F33-5351E7A2C199}" srcOrd="0" destOrd="0" presId="urn:microsoft.com/office/officeart/2005/8/layout/pList2"/>
    <dgm:cxn modelId="{C0477300-FF32-4A4C-9E21-93761DA773CF}" type="presOf" srcId="{A58B14CD-159C-483D-BBB9-A4E7AB0CBCCF}" destId="{8BE8D647-CD95-46EA-8676-FC1EE229876B}" srcOrd="0" destOrd="0" presId="urn:microsoft.com/office/officeart/2005/8/layout/pList2"/>
    <dgm:cxn modelId="{3179C508-F300-456B-97C2-360797504F20}" type="presOf" srcId="{4560701A-2BD4-448D-A50A-762A00169AF4}" destId="{CDCD776F-A317-416B-B64E-0EF7FEB4A3AB}" srcOrd="0" destOrd="0" presId="urn:microsoft.com/office/officeart/2005/8/layout/pList2"/>
    <dgm:cxn modelId="{F02F4A83-2270-40F1-A9C8-0408ABF38990}" type="presOf" srcId="{BA7950F8-23A5-4332-B67C-61ACFB106F8C}" destId="{00BFB2A7-B048-4669-9C4D-253E1E1BCE25}" srcOrd="0" destOrd="0" presId="urn:microsoft.com/office/officeart/2005/8/layout/pList2"/>
    <dgm:cxn modelId="{F070C912-5059-48F0-853E-1AD4B8054908}" srcId="{989F335B-D370-45DB-B551-D79311E19004}" destId="{7B75BFE9-9D76-47F5-BC0C-CEC3E4C8ECA1}" srcOrd="3" destOrd="0" parTransId="{B0430326-8680-49BC-9991-454B3952B142}" sibTransId="{D6B6D2C3-B31A-4DA7-A7B3-42F7BFBF448C}"/>
    <dgm:cxn modelId="{C826F18A-B1D0-417F-9F0A-AEA6DBBDBF8F}" srcId="{989F335B-D370-45DB-B551-D79311E19004}" destId="{FFEA3212-3E6F-4069-B8DB-F0E1589D991B}" srcOrd="0" destOrd="0" parTransId="{4ADADC5B-D5A2-4673-B9C3-1BD959B780FB}" sibTransId="{BA7950F8-23A5-4332-B67C-61ACFB106F8C}"/>
    <dgm:cxn modelId="{AA12ED7A-79AC-4B77-89F5-0DFDA7126FFC}" srcId="{989F335B-D370-45DB-B551-D79311E19004}" destId="{15AB72C7-0E20-4A18-ABDE-7C70608477B1}" srcOrd="5" destOrd="0" parTransId="{887AEA6F-AFA4-4BEB-8682-F5B53939789A}" sibTransId="{5B4E201F-AB74-4DD0-827C-D7A0A2F25B33}"/>
    <dgm:cxn modelId="{42E23299-685C-471E-8BCD-A125C8BC5D91}" srcId="{989F335B-D370-45DB-B551-D79311E19004}" destId="{4560701A-2BD4-448D-A50A-762A00169AF4}" srcOrd="4" destOrd="0" parTransId="{B64AB3BE-CCA4-42B5-9455-509A1F4EE773}" sibTransId="{B1F38AA2-0D4F-4236-AFED-675B30675CB9}"/>
    <dgm:cxn modelId="{C417263F-1534-478F-81D5-6508FC903083}" srcId="{989F335B-D370-45DB-B551-D79311E19004}" destId="{06C1AA84-4F4F-4964-943C-39C4E6ACDA8E}" srcOrd="1" destOrd="0" parTransId="{C57269F7-D8A1-4FF2-B06E-EA0E0F24A766}" sibTransId="{D5551247-8E43-43F6-AD92-D4FE5ED4F8E3}"/>
    <dgm:cxn modelId="{6FCAFA80-7168-418C-82C6-DBC44B6ACDAA}" type="presParOf" srcId="{2046F5BB-96F7-4B40-A3BD-8DE1C086F733}" destId="{6437CC9A-D6F2-4FBE-B7E9-765C1EC65861}" srcOrd="0" destOrd="0" presId="urn:microsoft.com/office/officeart/2005/8/layout/pList2"/>
    <dgm:cxn modelId="{AC16296E-505D-4804-B998-DB0EF005171B}" type="presParOf" srcId="{2046F5BB-96F7-4B40-A3BD-8DE1C086F733}" destId="{68320E0A-9827-4C30-9360-CCD8B23EBF05}" srcOrd="1" destOrd="0" presId="urn:microsoft.com/office/officeart/2005/8/layout/pList2"/>
    <dgm:cxn modelId="{467E4B2C-6A97-4239-96E4-CF108A198379}" type="presParOf" srcId="{68320E0A-9827-4C30-9360-CCD8B23EBF05}" destId="{30417A1C-462B-4C49-BB37-D14BC0A8EFE3}" srcOrd="0" destOrd="0" presId="urn:microsoft.com/office/officeart/2005/8/layout/pList2"/>
    <dgm:cxn modelId="{BFC165F8-82B6-4356-B053-3FA0331971E4}" type="presParOf" srcId="{30417A1C-462B-4C49-BB37-D14BC0A8EFE3}" destId="{BBE6FA0C-160C-411E-9830-FA5CCA04B08A}" srcOrd="0" destOrd="0" presId="urn:microsoft.com/office/officeart/2005/8/layout/pList2"/>
    <dgm:cxn modelId="{D8BF2294-4AEC-4DF8-B3CE-0FCCA11F463D}" type="presParOf" srcId="{30417A1C-462B-4C49-BB37-D14BC0A8EFE3}" destId="{74BBB747-81C9-4F31-8DB3-6B77CE98FBB0}" srcOrd="1" destOrd="0" presId="urn:microsoft.com/office/officeart/2005/8/layout/pList2"/>
    <dgm:cxn modelId="{E87EBC4B-9679-4AA2-956D-01B41B70E615}" type="presParOf" srcId="{30417A1C-462B-4C49-BB37-D14BC0A8EFE3}" destId="{C662A4E5-0166-440E-AC7F-3C55D799B351}" srcOrd="2" destOrd="0" presId="urn:microsoft.com/office/officeart/2005/8/layout/pList2"/>
    <dgm:cxn modelId="{3CA07332-A2D6-46DC-A475-C70705085C39}" type="presParOf" srcId="{68320E0A-9827-4C30-9360-CCD8B23EBF05}" destId="{00BFB2A7-B048-4669-9C4D-253E1E1BCE25}" srcOrd="1" destOrd="0" presId="urn:microsoft.com/office/officeart/2005/8/layout/pList2"/>
    <dgm:cxn modelId="{24CF04C1-F1D8-4019-941C-014DEA228778}" type="presParOf" srcId="{68320E0A-9827-4C30-9360-CCD8B23EBF05}" destId="{CE658506-7C3B-4F45-B0E7-F997AFD4E9B0}" srcOrd="2" destOrd="0" presId="urn:microsoft.com/office/officeart/2005/8/layout/pList2"/>
    <dgm:cxn modelId="{D8A481AF-7944-4432-8A24-BB39A6F845E7}" type="presParOf" srcId="{CE658506-7C3B-4F45-B0E7-F997AFD4E9B0}" destId="{837D4CAF-9F7C-45ED-BD49-4561426AA227}" srcOrd="0" destOrd="0" presId="urn:microsoft.com/office/officeart/2005/8/layout/pList2"/>
    <dgm:cxn modelId="{6B6D5A79-08E6-4B47-8CD1-12C745CAC9DA}" type="presParOf" srcId="{CE658506-7C3B-4F45-B0E7-F997AFD4E9B0}" destId="{71484BCB-397D-4419-B446-44C7AFEEDCE7}" srcOrd="1" destOrd="0" presId="urn:microsoft.com/office/officeart/2005/8/layout/pList2"/>
    <dgm:cxn modelId="{846A7B2E-44F1-4B9B-8C21-744EA7FF5F09}" type="presParOf" srcId="{CE658506-7C3B-4F45-B0E7-F997AFD4E9B0}" destId="{B6F5FAFE-C36D-4C84-B9B3-F2927679C446}" srcOrd="2" destOrd="0" presId="urn:microsoft.com/office/officeart/2005/8/layout/pList2"/>
    <dgm:cxn modelId="{555AE804-EC0C-43E8-85BD-3858F3C686AA}" type="presParOf" srcId="{68320E0A-9827-4C30-9360-CCD8B23EBF05}" destId="{2043F070-4C57-4D68-81A3-62876D77DA5C}" srcOrd="3" destOrd="0" presId="urn:microsoft.com/office/officeart/2005/8/layout/pList2"/>
    <dgm:cxn modelId="{1878A5D5-12F9-4D59-8060-40CCF9F4AB62}" type="presParOf" srcId="{68320E0A-9827-4C30-9360-CCD8B23EBF05}" destId="{16BE2C69-3E8E-4F12-AEE5-29B0A5997F42}" srcOrd="4" destOrd="0" presId="urn:microsoft.com/office/officeart/2005/8/layout/pList2"/>
    <dgm:cxn modelId="{A646C181-F72E-4B68-921D-58E9A6E3D7E2}" type="presParOf" srcId="{16BE2C69-3E8E-4F12-AEE5-29B0A5997F42}" destId="{9FD66840-0A5A-4CB3-ADC1-B84AB76F11F2}" srcOrd="0" destOrd="0" presId="urn:microsoft.com/office/officeart/2005/8/layout/pList2"/>
    <dgm:cxn modelId="{B991A5F3-BC86-40D5-AF94-441470816DDA}" type="presParOf" srcId="{16BE2C69-3E8E-4F12-AEE5-29B0A5997F42}" destId="{A8C9F2C5-4927-42AD-A443-C937EDC7DF86}" srcOrd="1" destOrd="0" presId="urn:microsoft.com/office/officeart/2005/8/layout/pList2"/>
    <dgm:cxn modelId="{5731B4EE-0564-49C0-98D5-462C4D8EF864}" type="presParOf" srcId="{16BE2C69-3E8E-4F12-AEE5-29B0A5997F42}" destId="{7D080DA1-8298-44A6-A154-EA0DDAA85C66}" srcOrd="2" destOrd="0" presId="urn:microsoft.com/office/officeart/2005/8/layout/pList2"/>
    <dgm:cxn modelId="{D5F509CB-7678-4B25-98C0-7E2A82761DD2}" type="presParOf" srcId="{68320E0A-9827-4C30-9360-CCD8B23EBF05}" destId="{8BE8D647-CD95-46EA-8676-FC1EE229876B}" srcOrd="5" destOrd="0" presId="urn:microsoft.com/office/officeart/2005/8/layout/pList2"/>
    <dgm:cxn modelId="{2CB7BA6B-8BEE-4BE3-9FBD-25EEA23AA7E2}" type="presParOf" srcId="{68320E0A-9827-4C30-9360-CCD8B23EBF05}" destId="{89FF2659-3D8C-45A5-A5A2-C00A04B402DC}" srcOrd="6" destOrd="0" presId="urn:microsoft.com/office/officeart/2005/8/layout/pList2"/>
    <dgm:cxn modelId="{D967CBD8-CF5A-423D-B7F7-BE7DC639F4F3}" type="presParOf" srcId="{89FF2659-3D8C-45A5-A5A2-C00A04B402DC}" destId="{044F0F6D-6BB1-4342-9F33-5351E7A2C199}" srcOrd="0" destOrd="0" presId="urn:microsoft.com/office/officeart/2005/8/layout/pList2"/>
    <dgm:cxn modelId="{7125CA35-8252-4947-8FEF-BCBBB3E3696F}" type="presParOf" srcId="{89FF2659-3D8C-45A5-A5A2-C00A04B402DC}" destId="{C8AB239D-6001-4469-8F6F-325013D00147}" srcOrd="1" destOrd="0" presId="urn:microsoft.com/office/officeart/2005/8/layout/pList2"/>
    <dgm:cxn modelId="{44169E5D-EC26-425C-9C5D-35F707A98B95}" type="presParOf" srcId="{89FF2659-3D8C-45A5-A5A2-C00A04B402DC}" destId="{A2053BDC-86B9-49E8-ACEC-DCC5BE7E27FE}" srcOrd="2" destOrd="0" presId="urn:microsoft.com/office/officeart/2005/8/layout/pList2"/>
    <dgm:cxn modelId="{6F5B7A47-46CE-4A94-A442-53E177C01A47}" type="presParOf" srcId="{68320E0A-9827-4C30-9360-CCD8B23EBF05}" destId="{0B421D8C-926B-409D-9A84-3A7E70F46495}" srcOrd="7" destOrd="0" presId="urn:microsoft.com/office/officeart/2005/8/layout/pList2"/>
    <dgm:cxn modelId="{D04DAA2E-8FC5-4313-ABAD-4926C749F51E}" type="presParOf" srcId="{68320E0A-9827-4C30-9360-CCD8B23EBF05}" destId="{B9C507F4-C3AF-4F48-932A-181934EEAD81}" srcOrd="8" destOrd="0" presId="urn:microsoft.com/office/officeart/2005/8/layout/pList2"/>
    <dgm:cxn modelId="{3A2B0B35-82FD-4995-919F-00E942C9930D}" type="presParOf" srcId="{B9C507F4-C3AF-4F48-932A-181934EEAD81}" destId="{CDCD776F-A317-416B-B64E-0EF7FEB4A3AB}" srcOrd="0" destOrd="0" presId="urn:microsoft.com/office/officeart/2005/8/layout/pList2"/>
    <dgm:cxn modelId="{11644919-4EE5-4B33-B73C-A922613DC3E8}" type="presParOf" srcId="{B9C507F4-C3AF-4F48-932A-181934EEAD81}" destId="{74A479E5-020B-45DA-B8AB-6BC2E13F9937}" srcOrd="1" destOrd="0" presId="urn:microsoft.com/office/officeart/2005/8/layout/pList2"/>
    <dgm:cxn modelId="{43604794-FBEE-4C52-844E-3B4BDAD74CCB}" type="presParOf" srcId="{B9C507F4-C3AF-4F48-932A-181934EEAD81}" destId="{B7DF52EC-BD43-4FFA-84EF-E0DD32D02DFD}" srcOrd="2" destOrd="0" presId="urn:microsoft.com/office/officeart/2005/8/layout/pList2"/>
    <dgm:cxn modelId="{C7FCC572-E716-468B-8A3A-BE3570AEF9AD}" type="presParOf" srcId="{68320E0A-9827-4C30-9360-CCD8B23EBF05}" destId="{2EFDEA26-FF2D-4B7B-BD9E-8E6354E13EFA}" srcOrd="9" destOrd="0" presId="urn:microsoft.com/office/officeart/2005/8/layout/pList2"/>
    <dgm:cxn modelId="{B6961414-08B3-452C-82F3-3432DE37E411}" type="presParOf" srcId="{68320E0A-9827-4C30-9360-CCD8B23EBF05}" destId="{A9E52789-61E9-4EEC-A996-D48D658CA8E0}" srcOrd="10" destOrd="0" presId="urn:microsoft.com/office/officeart/2005/8/layout/pList2"/>
    <dgm:cxn modelId="{5864F2FC-2A51-4041-A546-85FB6335F6A9}" type="presParOf" srcId="{A9E52789-61E9-4EEC-A996-D48D658CA8E0}" destId="{FD4F7369-B5A1-4BE4-8AB9-41E6EB93B098}" srcOrd="0" destOrd="0" presId="urn:microsoft.com/office/officeart/2005/8/layout/pList2"/>
    <dgm:cxn modelId="{F7B921CF-5F1C-48D2-A06C-A885AB9D0E28}" type="presParOf" srcId="{A9E52789-61E9-4EEC-A996-D48D658CA8E0}" destId="{D18CC28B-6F02-4C2A-BA99-85B69A111280}" srcOrd="1" destOrd="0" presId="urn:microsoft.com/office/officeart/2005/8/layout/pList2"/>
    <dgm:cxn modelId="{DD6A282B-8CF1-4F5D-899C-648333978FC7}" type="presParOf" srcId="{A9E52789-61E9-4EEC-A996-D48D658CA8E0}" destId="{DA34A29F-FEBA-4D9A-AE0A-D87FEAA8337C}"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D93728-02CC-44A5-BD6F-EE12CD9FB571}" type="doc">
      <dgm:prSet loTypeId="urn:microsoft.com/office/officeart/2011/layout/CircleProcess" loCatId="process" qsTypeId="urn:microsoft.com/office/officeart/2005/8/quickstyle/simple3" qsCatId="simple" csTypeId="urn:microsoft.com/office/officeart/2005/8/colors/colorful4" csCatId="colorful" phldr="1"/>
      <dgm:spPr/>
      <dgm:t>
        <a:bodyPr/>
        <a:lstStyle/>
        <a:p>
          <a:pPr rtl="1"/>
          <a:endParaRPr lang="ar-AE"/>
        </a:p>
      </dgm:t>
    </dgm:pt>
    <dgm:pt modelId="{5FF9953A-A6CA-4357-8359-0F7E05DF8AC4}">
      <dgm:prSet phldrT="[نص]"/>
      <dgm:spPr/>
      <dgm:t>
        <a:bodyPr/>
        <a:lstStyle/>
        <a:p>
          <a:pPr rtl="1"/>
          <a:r>
            <a:rPr lang="ar-SA" b="1" dirty="0" smtClean="0"/>
            <a:t>المضايقات</a:t>
          </a:r>
          <a:endParaRPr lang="ar-AE" b="1" dirty="0"/>
        </a:p>
      </dgm:t>
    </dgm:pt>
    <dgm:pt modelId="{C3F4E6F3-7535-4A09-B747-39D9579E44D0}" type="parTrans" cxnId="{6FB50034-478E-483B-9CB8-3ACB6EFD6D9D}">
      <dgm:prSet/>
      <dgm:spPr/>
      <dgm:t>
        <a:bodyPr/>
        <a:lstStyle/>
        <a:p>
          <a:pPr rtl="1"/>
          <a:endParaRPr lang="ar-AE" b="1"/>
        </a:p>
      </dgm:t>
    </dgm:pt>
    <dgm:pt modelId="{03DFB2CA-28A3-4A0B-95CC-73F09960FEE1}" type="sibTrans" cxnId="{6FB50034-478E-483B-9CB8-3ACB6EFD6D9D}">
      <dgm:prSet/>
      <dgm:spPr/>
      <dgm:t>
        <a:bodyPr/>
        <a:lstStyle/>
        <a:p>
          <a:pPr rtl="1"/>
          <a:endParaRPr lang="ar-AE" b="1"/>
        </a:p>
      </dgm:t>
    </dgm:pt>
    <dgm:pt modelId="{9AA9ACA6-102C-4676-8B80-2B53322C087A}">
      <dgm:prSet/>
      <dgm:spPr/>
      <dgm:t>
        <a:bodyPr/>
        <a:lstStyle/>
        <a:p>
          <a:pPr rtl="1"/>
          <a:r>
            <a:rPr lang="ar-SA" b="1" dirty="0" smtClean="0"/>
            <a:t>المعاكسات</a:t>
          </a:r>
          <a:endParaRPr lang="en-US" b="1" dirty="0"/>
        </a:p>
      </dgm:t>
    </dgm:pt>
    <dgm:pt modelId="{B804958E-9E70-4D6F-9D8D-5955A2B18B6A}" type="parTrans" cxnId="{07C2D33F-FE2B-4400-A64A-C467789A2005}">
      <dgm:prSet/>
      <dgm:spPr/>
      <dgm:t>
        <a:bodyPr/>
        <a:lstStyle/>
        <a:p>
          <a:pPr rtl="1"/>
          <a:endParaRPr lang="ar-AE" b="1"/>
        </a:p>
      </dgm:t>
    </dgm:pt>
    <dgm:pt modelId="{942E61F1-17AC-4A48-B7B8-DC17383BB2FC}" type="sibTrans" cxnId="{07C2D33F-FE2B-4400-A64A-C467789A2005}">
      <dgm:prSet/>
      <dgm:spPr/>
      <dgm:t>
        <a:bodyPr/>
        <a:lstStyle/>
        <a:p>
          <a:pPr rtl="1"/>
          <a:endParaRPr lang="ar-AE" b="1"/>
        </a:p>
      </dgm:t>
    </dgm:pt>
    <dgm:pt modelId="{56DCBA41-5C40-4A20-BFF8-8938F51BBBCF}">
      <dgm:prSet/>
      <dgm:spPr/>
      <dgm:t>
        <a:bodyPr/>
        <a:lstStyle/>
        <a:p>
          <a:pPr rtl="1"/>
          <a:r>
            <a:rPr lang="ar-SA" b="1" dirty="0" smtClean="0"/>
            <a:t>السب والقذف</a:t>
          </a:r>
          <a:endParaRPr lang="en-US" b="1" dirty="0"/>
        </a:p>
      </dgm:t>
    </dgm:pt>
    <dgm:pt modelId="{5ABCBFAC-8C83-44CB-B732-4114D974D567}" type="parTrans" cxnId="{379B6360-C69E-49F8-99B0-E3C4B8E08A97}">
      <dgm:prSet/>
      <dgm:spPr/>
      <dgm:t>
        <a:bodyPr/>
        <a:lstStyle/>
        <a:p>
          <a:pPr rtl="1"/>
          <a:endParaRPr lang="ar-AE" b="1"/>
        </a:p>
      </dgm:t>
    </dgm:pt>
    <dgm:pt modelId="{EFA67320-35D2-4046-9204-9423038B30BF}" type="sibTrans" cxnId="{379B6360-C69E-49F8-99B0-E3C4B8E08A97}">
      <dgm:prSet/>
      <dgm:spPr/>
      <dgm:t>
        <a:bodyPr/>
        <a:lstStyle/>
        <a:p>
          <a:pPr rtl="1"/>
          <a:endParaRPr lang="ar-AE" b="1"/>
        </a:p>
      </dgm:t>
    </dgm:pt>
    <dgm:pt modelId="{CE564D43-AFE5-48C7-BB07-02FD59D36A9C}">
      <dgm:prSet/>
      <dgm:spPr/>
      <dgm:t>
        <a:bodyPr/>
        <a:lstStyle/>
        <a:p>
          <a:pPr rtl="1"/>
          <a:r>
            <a:rPr lang="ar-SA" b="1" dirty="0" smtClean="0"/>
            <a:t>التشهير</a:t>
          </a:r>
          <a:endParaRPr lang="en-US" b="1" dirty="0"/>
        </a:p>
      </dgm:t>
    </dgm:pt>
    <dgm:pt modelId="{BCE1DF9D-724D-47C4-819B-910E36FAE912}" type="parTrans" cxnId="{05B6C174-0008-4EDC-A25E-9396D78E13AD}">
      <dgm:prSet/>
      <dgm:spPr/>
      <dgm:t>
        <a:bodyPr/>
        <a:lstStyle/>
        <a:p>
          <a:pPr rtl="1"/>
          <a:endParaRPr lang="ar-AE" b="1"/>
        </a:p>
      </dgm:t>
    </dgm:pt>
    <dgm:pt modelId="{15174C65-CCCF-4701-B146-0F68F3088FDD}" type="sibTrans" cxnId="{05B6C174-0008-4EDC-A25E-9396D78E13AD}">
      <dgm:prSet/>
      <dgm:spPr/>
      <dgm:t>
        <a:bodyPr/>
        <a:lstStyle/>
        <a:p>
          <a:pPr rtl="1"/>
          <a:endParaRPr lang="ar-AE" b="1"/>
        </a:p>
      </dgm:t>
    </dgm:pt>
    <dgm:pt modelId="{BC680506-F180-4EC3-AD49-61AD3B9C00AD}">
      <dgm:prSet/>
      <dgm:spPr/>
      <dgm:t>
        <a:bodyPr/>
        <a:lstStyle/>
        <a:p>
          <a:pPr rtl="1"/>
          <a:r>
            <a:rPr lang="ar-SA" b="1" dirty="0" smtClean="0"/>
            <a:t>تخويف أو تهديد الآخرين</a:t>
          </a:r>
          <a:endParaRPr lang="en-US" b="1" dirty="0"/>
        </a:p>
      </dgm:t>
    </dgm:pt>
    <dgm:pt modelId="{0FFA31FD-63B5-4ADB-8DC7-66E1C5923F24}" type="parTrans" cxnId="{FAE0EEC8-953F-4D75-8BD2-4BEB1A2CB142}">
      <dgm:prSet/>
      <dgm:spPr/>
      <dgm:t>
        <a:bodyPr/>
        <a:lstStyle/>
        <a:p>
          <a:pPr rtl="1"/>
          <a:endParaRPr lang="ar-AE" b="1"/>
        </a:p>
      </dgm:t>
    </dgm:pt>
    <dgm:pt modelId="{CD211FEC-879C-4BCF-9B9F-A24078324457}" type="sibTrans" cxnId="{FAE0EEC8-953F-4D75-8BD2-4BEB1A2CB142}">
      <dgm:prSet/>
      <dgm:spPr/>
      <dgm:t>
        <a:bodyPr/>
        <a:lstStyle/>
        <a:p>
          <a:pPr rtl="1"/>
          <a:endParaRPr lang="ar-AE" b="1"/>
        </a:p>
      </dgm:t>
    </dgm:pt>
    <dgm:pt modelId="{E5372650-7078-4A3D-AD46-51C9098F101B}">
      <dgm:prSet/>
      <dgm:spPr/>
      <dgm:t>
        <a:bodyPr/>
        <a:lstStyle/>
        <a:p>
          <a:pPr rtl="1"/>
          <a:r>
            <a:rPr lang="ar-SA" b="1" dirty="0" smtClean="0"/>
            <a:t>نشر صور غير لائقة</a:t>
          </a:r>
          <a:endParaRPr lang="en-US" b="1" dirty="0"/>
        </a:p>
      </dgm:t>
    </dgm:pt>
    <dgm:pt modelId="{57959367-05FD-4FDD-AFEB-45B60DEAE4AA}" type="parTrans" cxnId="{D14406EC-7CF2-4DA8-B3A9-A909136DC526}">
      <dgm:prSet/>
      <dgm:spPr/>
      <dgm:t>
        <a:bodyPr/>
        <a:lstStyle/>
        <a:p>
          <a:pPr rtl="1"/>
          <a:endParaRPr lang="ar-AE" b="1"/>
        </a:p>
      </dgm:t>
    </dgm:pt>
    <dgm:pt modelId="{F2897DE9-AF5F-4B91-BC9E-937EF89B3874}" type="sibTrans" cxnId="{D14406EC-7CF2-4DA8-B3A9-A909136DC526}">
      <dgm:prSet/>
      <dgm:spPr/>
      <dgm:t>
        <a:bodyPr/>
        <a:lstStyle/>
        <a:p>
          <a:pPr rtl="1"/>
          <a:endParaRPr lang="ar-AE" b="1"/>
        </a:p>
      </dgm:t>
    </dgm:pt>
    <dgm:pt modelId="{0F01F99B-198B-4ED2-9576-24E94D0F4FE2}" type="pres">
      <dgm:prSet presAssocID="{88D93728-02CC-44A5-BD6F-EE12CD9FB571}" presName="Name0" presStyleCnt="0">
        <dgm:presLayoutVars>
          <dgm:chMax val="11"/>
          <dgm:chPref val="11"/>
          <dgm:dir val="rev"/>
          <dgm:resizeHandles/>
        </dgm:presLayoutVars>
      </dgm:prSet>
      <dgm:spPr/>
      <dgm:t>
        <a:bodyPr/>
        <a:lstStyle/>
        <a:p>
          <a:pPr rtl="1"/>
          <a:endParaRPr lang="ar-AE"/>
        </a:p>
      </dgm:t>
    </dgm:pt>
    <dgm:pt modelId="{D90F6A91-85F2-42DE-8720-1A080F0DA764}" type="pres">
      <dgm:prSet presAssocID="{E5372650-7078-4A3D-AD46-51C9098F101B}" presName="Accent6" presStyleCnt="0"/>
      <dgm:spPr/>
      <dgm:t>
        <a:bodyPr/>
        <a:lstStyle/>
        <a:p>
          <a:pPr rtl="1"/>
          <a:endParaRPr lang="ar-AE"/>
        </a:p>
      </dgm:t>
    </dgm:pt>
    <dgm:pt modelId="{EAA7D963-2115-4282-A25D-1B7E6375F967}" type="pres">
      <dgm:prSet presAssocID="{E5372650-7078-4A3D-AD46-51C9098F101B}" presName="Accent" presStyleLbl="node1" presStyleIdx="0" presStyleCnt="6"/>
      <dgm:spPr/>
      <dgm:t>
        <a:bodyPr/>
        <a:lstStyle/>
        <a:p>
          <a:pPr rtl="1"/>
          <a:endParaRPr lang="ar-AE"/>
        </a:p>
      </dgm:t>
    </dgm:pt>
    <dgm:pt modelId="{1D8B76B4-6C28-4B78-A862-F56E974674EE}" type="pres">
      <dgm:prSet presAssocID="{E5372650-7078-4A3D-AD46-51C9098F101B}" presName="ParentBackground6" presStyleCnt="0"/>
      <dgm:spPr/>
      <dgm:t>
        <a:bodyPr/>
        <a:lstStyle/>
        <a:p>
          <a:pPr rtl="1"/>
          <a:endParaRPr lang="ar-AE"/>
        </a:p>
      </dgm:t>
    </dgm:pt>
    <dgm:pt modelId="{12265345-108B-4B82-9824-FDFB5EC58A9F}" type="pres">
      <dgm:prSet presAssocID="{E5372650-7078-4A3D-AD46-51C9098F101B}" presName="ParentBackground" presStyleLbl="fgAcc1" presStyleIdx="0" presStyleCnt="6"/>
      <dgm:spPr/>
      <dgm:t>
        <a:bodyPr/>
        <a:lstStyle/>
        <a:p>
          <a:pPr rtl="1"/>
          <a:endParaRPr lang="ar-AE"/>
        </a:p>
      </dgm:t>
    </dgm:pt>
    <dgm:pt modelId="{088551EE-9517-4656-9202-78C775942529}" type="pres">
      <dgm:prSet presAssocID="{E5372650-7078-4A3D-AD46-51C9098F101B}" presName="Parent6" presStyleLbl="revTx" presStyleIdx="0" presStyleCnt="0">
        <dgm:presLayoutVars>
          <dgm:chMax val="1"/>
          <dgm:chPref val="1"/>
          <dgm:bulletEnabled val="1"/>
        </dgm:presLayoutVars>
      </dgm:prSet>
      <dgm:spPr/>
      <dgm:t>
        <a:bodyPr/>
        <a:lstStyle/>
        <a:p>
          <a:pPr rtl="1"/>
          <a:endParaRPr lang="ar-AE"/>
        </a:p>
      </dgm:t>
    </dgm:pt>
    <dgm:pt modelId="{7D1FA2AC-BB70-4876-9256-3F9AE88D1A4D}" type="pres">
      <dgm:prSet presAssocID="{BC680506-F180-4EC3-AD49-61AD3B9C00AD}" presName="Accent5" presStyleCnt="0"/>
      <dgm:spPr/>
      <dgm:t>
        <a:bodyPr/>
        <a:lstStyle/>
        <a:p>
          <a:pPr rtl="1"/>
          <a:endParaRPr lang="ar-AE"/>
        </a:p>
      </dgm:t>
    </dgm:pt>
    <dgm:pt modelId="{9266319C-007A-444D-9011-95ADD6835B7C}" type="pres">
      <dgm:prSet presAssocID="{BC680506-F180-4EC3-AD49-61AD3B9C00AD}" presName="Accent" presStyleLbl="node1" presStyleIdx="1" presStyleCnt="6"/>
      <dgm:spPr/>
      <dgm:t>
        <a:bodyPr/>
        <a:lstStyle/>
        <a:p>
          <a:pPr rtl="1"/>
          <a:endParaRPr lang="ar-AE"/>
        </a:p>
      </dgm:t>
    </dgm:pt>
    <dgm:pt modelId="{3E2D2D47-BE3E-4E12-861E-DCE5AB25F6F2}" type="pres">
      <dgm:prSet presAssocID="{BC680506-F180-4EC3-AD49-61AD3B9C00AD}" presName="ParentBackground5" presStyleCnt="0"/>
      <dgm:spPr/>
      <dgm:t>
        <a:bodyPr/>
        <a:lstStyle/>
        <a:p>
          <a:pPr rtl="1"/>
          <a:endParaRPr lang="ar-AE"/>
        </a:p>
      </dgm:t>
    </dgm:pt>
    <dgm:pt modelId="{763CE560-CF78-4717-8220-3C46FBF2A9ED}" type="pres">
      <dgm:prSet presAssocID="{BC680506-F180-4EC3-AD49-61AD3B9C00AD}" presName="ParentBackground" presStyleLbl="fgAcc1" presStyleIdx="1" presStyleCnt="6"/>
      <dgm:spPr/>
      <dgm:t>
        <a:bodyPr/>
        <a:lstStyle/>
        <a:p>
          <a:pPr rtl="1"/>
          <a:endParaRPr lang="ar-AE"/>
        </a:p>
      </dgm:t>
    </dgm:pt>
    <dgm:pt modelId="{B42D7562-46E4-4F00-8FF7-C712E836223D}" type="pres">
      <dgm:prSet presAssocID="{BC680506-F180-4EC3-AD49-61AD3B9C00AD}" presName="Parent5" presStyleLbl="revTx" presStyleIdx="0" presStyleCnt="0">
        <dgm:presLayoutVars>
          <dgm:chMax val="1"/>
          <dgm:chPref val="1"/>
          <dgm:bulletEnabled val="1"/>
        </dgm:presLayoutVars>
      </dgm:prSet>
      <dgm:spPr/>
      <dgm:t>
        <a:bodyPr/>
        <a:lstStyle/>
        <a:p>
          <a:pPr rtl="1"/>
          <a:endParaRPr lang="ar-AE"/>
        </a:p>
      </dgm:t>
    </dgm:pt>
    <dgm:pt modelId="{724964F2-84E2-42DC-9178-6D1A449F7839}" type="pres">
      <dgm:prSet presAssocID="{CE564D43-AFE5-48C7-BB07-02FD59D36A9C}" presName="Accent4" presStyleCnt="0"/>
      <dgm:spPr/>
      <dgm:t>
        <a:bodyPr/>
        <a:lstStyle/>
        <a:p>
          <a:pPr rtl="1"/>
          <a:endParaRPr lang="ar-AE"/>
        </a:p>
      </dgm:t>
    </dgm:pt>
    <dgm:pt modelId="{6C032F8D-DE04-48FF-8515-8E05F4948D2C}" type="pres">
      <dgm:prSet presAssocID="{CE564D43-AFE5-48C7-BB07-02FD59D36A9C}" presName="Accent" presStyleLbl="node1" presStyleIdx="2" presStyleCnt="6"/>
      <dgm:spPr/>
      <dgm:t>
        <a:bodyPr/>
        <a:lstStyle/>
        <a:p>
          <a:pPr rtl="1"/>
          <a:endParaRPr lang="ar-AE"/>
        </a:p>
      </dgm:t>
    </dgm:pt>
    <dgm:pt modelId="{CA1D4832-8751-4F3E-BFBB-296578D8F73C}" type="pres">
      <dgm:prSet presAssocID="{CE564D43-AFE5-48C7-BB07-02FD59D36A9C}" presName="ParentBackground4" presStyleCnt="0"/>
      <dgm:spPr/>
      <dgm:t>
        <a:bodyPr/>
        <a:lstStyle/>
        <a:p>
          <a:pPr rtl="1"/>
          <a:endParaRPr lang="ar-AE"/>
        </a:p>
      </dgm:t>
    </dgm:pt>
    <dgm:pt modelId="{CFE7EC38-68B5-4485-988A-F0122BF3FDAF}" type="pres">
      <dgm:prSet presAssocID="{CE564D43-AFE5-48C7-BB07-02FD59D36A9C}" presName="ParentBackground" presStyleLbl="fgAcc1" presStyleIdx="2" presStyleCnt="6"/>
      <dgm:spPr/>
      <dgm:t>
        <a:bodyPr/>
        <a:lstStyle/>
        <a:p>
          <a:pPr rtl="1"/>
          <a:endParaRPr lang="ar-AE"/>
        </a:p>
      </dgm:t>
    </dgm:pt>
    <dgm:pt modelId="{6310B251-0EC8-4B84-9CBA-8D97DADE28B5}" type="pres">
      <dgm:prSet presAssocID="{CE564D43-AFE5-48C7-BB07-02FD59D36A9C}" presName="Parent4" presStyleLbl="revTx" presStyleIdx="0" presStyleCnt="0">
        <dgm:presLayoutVars>
          <dgm:chMax val="1"/>
          <dgm:chPref val="1"/>
          <dgm:bulletEnabled val="1"/>
        </dgm:presLayoutVars>
      </dgm:prSet>
      <dgm:spPr/>
      <dgm:t>
        <a:bodyPr/>
        <a:lstStyle/>
        <a:p>
          <a:pPr rtl="1"/>
          <a:endParaRPr lang="ar-AE"/>
        </a:p>
      </dgm:t>
    </dgm:pt>
    <dgm:pt modelId="{4E72D4D8-CC44-4405-A9BE-E29340EC034D}" type="pres">
      <dgm:prSet presAssocID="{56DCBA41-5C40-4A20-BFF8-8938F51BBBCF}" presName="Accent3" presStyleCnt="0"/>
      <dgm:spPr/>
      <dgm:t>
        <a:bodyPr/>
        <a:lstStyle/>
        <a:p>
          <a:pPr rtl="1"/>
          <a:endParaRPr lang="ar-AE"/>
        </a:p>
      </dgm:t>
    </dgm:pt>
    <dgm:pt modelId="{5ECE4A8C-BF3C-47F9-9365-BB03A93ADAF4}" type="pres">
      <dgm:prSet presAssocID="{56DCBA41-5C40-4A20-BFF8-8938F51BBBCF}" presName="Accent" presStyleLbl="node1" presStyleIdx="3" presStyleCnt="6"/>
      <dgm:spPr/>
      <dgm:t>
        <a:bodyPr/>
        <a:lstStyle/>
        <a:p>
          <a:pPr rtl="1"/>
          <a:endParaRPr lang="ar-AE"/>
        </a:p>
      </dgm:t>
    </dgm:pt>
    <dgm:pt modelId="{04EF316E-1089-407C-9916-73C765BC4DD0}" type="pres">
      <dgm:prSet presAssocID="{56DCBA41-5C40-4A20-BFF8-8938F51BBBCF}" presName="ParentBackground3" presStyleCnt="0"/>
      <dgm:spPr/>
      <dgm:t>
        <a:bodyPr/>
        <a:lstStyle/>
        <a:p>
          <a:pPr rtl="1"/>
          <a:endParaRPr lang="ar-AE"/>
        </a:p>
      </dgm:t>
    </dgm:pt>
    <dgm:pt modelId="{DA8B89F3-74DB-4DE4-8A31-7053C39E8257}" type="pres">
      <dgm:prSet presAssocID="{56DCBA41-5C40-4A20-BFF8-8938F51BBBCF}" presName="ParentBackground" presStyleLbl="fgAcc1" presStyleIdx="3" presStyleCnt="6"/>
      <dgm:spPr/>
      <dgm:t>
        <a:bodyPr/>
        <a:lstStyle/>
        <a:p>
          <a:pPr rtl="1"/>
          <a:endParaRPr lang="ar-AE"/>
        </a:p>
      </dgm:t>
    </dgm:pt>
    <dgm:pt modelId="{4D1871E2-447B-45A4-B4D5-53A777B70D10}" type="pres">
      <dgm:prSet presAssocID="{56DCBA41-5C40-4A20-BFF8-8938F51BBBCF}" presName="Parent3" presStyleLbl="revTx" presStyleIdx="0" presStyleCnt="0">
        <dgm:presLayoutVars>
          <dgm:chMax val="1"/>
          <dgm:chPref val="1"/>
          <dgm:bulletEnabled val="1"/>
        </dgm:presLayoutVars>
      </dgm:prSet>
      <dgm:spPr/>
      <dgm:t>
        <a:bodyPr/>
        <a:lstStyle/>
        <a:p>
          <a:pPr rtl="1"/>
          <a:endParaRPr lang="ar-AE"/>
        </a:p>
      </dgm:t>
    </dgm:pt>
    <dgm:pt modelId="{538D2F20-145C-4E78-AA57-1DF08870CDA4}" type="pres">
      <dgm:prSet presAssocID="{9AA9ACA6-102C-4676-8B80-2B53322C087A}" presName="Accent2" presStyleCnt="0"/>
      <dgm:spPr/>
      <dgm:t>
        <a:bodyPr/>
        <a:lstStyle/>
        <a:p>
          <a:pPr rtl="1"/>
          <a:endParaRPr lang="ar-AE"/>
        </a:p>
      </dgm:t>
    </dgm:pt>
    <dgm:pt modelId="{FDD1B25D-9B99-4F2F-A878-A70031A04068}" type="pres">
      <dgm:prSet presAssocID="{9AA9ACA6-102C-4676-8B80-2B53322C087A}" presName="Accent" presStyleLbl="node1" presStyleIdx="4" presStyleCnt="6"/>
      <dgm:spPr/>
      <dgm:t>
        <a:bodyPr/>
        <a:lstStyle/>
        <a:p>
          <a:pPr rtl="1"/>
          <a:endParaRPr lang="ar-AE"/>
        </a:p>
      </dgm:t>
    </dgm:pt>
    <dgm:pt modelId="{1B53085E-A104-418D-94E9-405B96E601BA}" type="pres">
      <dgm:prSet presAssocID="{9AA9ACA6-102C-4676-8B80-2B53322C087A}" presName="ParentBackground2" presStyleCnt="0"/>
      <dgm:spPr/>
      <dgm:t>
        <a:bodyPr/>
        <a:lstStyle/>
        <a:p>
          <a:pPr rtl="1"/>
          <a:endParaRPr lang="ar-AE"/>
        </a:p>
      </dgm:t>
    </dgm:pt>
    <dgm:pt modelId="{32FE928A-C0B9-4F75-B057-A267BD1A9636}" type="pres">
      <dgm:prSet presAssocID="{9AA9ACA6-102C-4676-8B80-2B53322C087A}" presName="ParentBackground" presStyleLbl="fgAcc1" presStyleIdx="4" presStyleCnt="6"/>
      <dgm:spPr/>
      <dgm:t>
        <a:bodyPr/>
        <a:lstStyle/>
        <a:p>
          <a:pPr rtl="1"/>
          <a:endParaRPr lang="ar-AE"/>
        </a:p>
      </dgm:t>
    </dgm:pt>
    <dgm:pt modelId="{7056D396-54B1-4CAB-B4A7-EECA03BA17EB}" type="pres">
      <dgm:prSet presAssocID="{9AA9ACA6-102C-4676-8B80-2B53322C087A}" presName="Parent2" presStyleLbl="revTx" presStyleIdx="0" presStyleCnt="0">
        <dgm:presLayoutVars>
          <dgm:chMax val="1"/>
          <dgm:chPref val="1"/>
          <dgm:bulletEnabled val="1"/>
        </dgm:presLayoutVars>
      </dgm:prSet>
      <dgm:spPr/>
      <dgm:t>
        <a:bodyPr/>
        <a:lstStyle/>
        <a:p>
          <a:pPr rtl="1"/>
          <a:endParaRPr lang="ar-AE"/>
        </a:p>
      </dgm:t>
    </dgm:pt>
    <dgm:pt modelId="{BBDC16C1-C10F-47AE-B73F-6C397A58B30F}" type="pres">
      <dgm:prSet presAssocID="{5FF9953A-A6CA-4357-8359-0F7E05DF8AC4}" presName="Accent1" presStyleCnt="0"/>
      <dgm:spPr/>
      <dgm:t>
        <a:bodyPr/>
        <a:lstStyle/>
        <a:p>
          <a:pPr rtl="1"/>
          <a:endParaRPr lang="ar-AE"/>
        </a:p>
      </dgm:t>
    </dgm:pt>
    <dgm:pt modelId="{BBF08205-5B6A-4F81-A3F1-0C6F3255A089}" type="pres">
      <dgm:prSet presAssocID="{5FF9953A-A6CA-4357-8359-0F7E05DF8AC4}" presName="Accent" presStyleLbl="node1" presStyleIdx="5" presStyleCnt="6"/>
      <dgm:spPr/>
      <dgm:t>
        <a:bodyPr/>
        <a:lstStyle/>
        <a:p>
          <a:pPr rtl="1"/>
          <a:endParaRPr lang="ar-AE"/>
        </a:p>
      </dgm:t>
    </dgm:pt>
    <dgm:pt modelId="{5C3E8733-3610-4148-B6C4-3BA815F4B926}" type="pres">
      <dgm:prSet presAssocID="{5FF9953A-A6CA-4357-8359-0F7E05DF8AC4}" presName="ParentBackground1" presStyleCnt="0"/>
      <dgm:spPr/>
      <dgm:t>
        <a:bodyPr/>
        <a:lstStyle/>
        <a:p>
          <a:pPr rtl="1"/>
          <a:endParaRPr lang="ar-AE"/>
        </a:p>
      </dgm:t>
    </dgm:pt>
    <dgm:pt modelId="{2A3C4C1F-BE20-4A6D-B9F2-EC073A8970B1}" type="pres">
      <dgm:prSet presAssocID="{5FF9953A-A6CA-4357-8359-0F7E05DF8AC4}" presName="ParentBackground" presStyleLbl="fgAcc1" presStyleIdx="5" presStyleCnt="6"/>
      <dgm:spPr/>
      <dgm:t>
        <a:bodyPr/>
        <a:lstStyle/>
        <a:p>
          <a:pPr rtl="1"/>
          <a:endParaRPr lang="ar-AE"/>
        </a:p>
      </dgm:t>
    </dgm:pt>
    <dgm:pt modelId="{B0B7CEDE-0C45-48D2-B9BF-16E9A9514266}" type="pres">
      <dgm:prSet presAssocID="{5FF9953A-A6CA-4357-8359-0F7E05DF8AC4}" presName="Parent1" presStyleLbl="revTx" presStyleIdx="0" presStyleCnt="0">
        <dgm:presLayoutVars>
          <dgm:chMax val="1"/>
          <dgm:chPref val="1"/>
          <dgm:bulletEnabled val="1"/>
        </dgm:presLayoutVars>
      </dgm:prSet>
      <dgm:spPr/>
      <dgm:t>
        <a:bodyPr/>
        <a:lstStyle/>
        <a:p>
          <a:pPr rtl="1"/>
          <a:endParaRPr lang="ar-AE"/>
        </a:p>
      </dgm:t>
    </dgm:pt>
  </dgm:ptLst>
  <dgm:cxnLst>
    <dgm:cxn modelId="{B548AA53-21FC-4D3F-B148-44BC91A1B28D}" type="presOf" srcId="{BC680506-F180-4EC3-AD49-61AD3B9C00AD}" destId="{B42D7562-46E4-4F00-8FF7-C712E836223D}" srcOrd="1" destOrd="0" presId="urn:microsoft.com/office/officeart/2011/layout/CircleProcess"/>
    <dgm:cxn modelId="{6FB50034-478E-483B-9CB8-3ACB6EFD6D9D}" srcId="{88D93728-02CC-44A5-BD6F-EE12CD9FB571}" destId="{5FF9953A-A6CA-4357-8359-0F7E05DF8AC4}" srcOrd="0" destOrd="0" parTransId="{C3F4E6F3-7535-4A09-B747-39D9579E44D0}" sibTransId="{03DFB2CA-28A3-4A0B-95CC-73F09960FEE1}"/>
    <dgm:cxn modelId="{A4DE86FC-3C59-4557-8397-24953F5E75C6}" type="presOf" srcId="{9AA9ACA6-102C-4676-8B80-2B53322C087A}" destId="{32FE928A-C0B9-4F75-B057-A267BD1A9636}" srcOrd="0" destOrd="0" presId="urn:microsoft.com/office/officeart/2011/layout/CircleProcess"/>
    <dgm:cxn modelId="{13C5EEDE-A79E-4903-8EF5-3D761165B97E}" type="presOf" srcId="{9AA9ACA6-102C-4676-8B80-2B53322C087A}" destId="{7056D396-54B1-4CAB-B4A7-EECA03BA17EB}" srcOrd="1" destOrd="0" presId="urn:microsoft.com/office/officeart/2011/layout/CircleProcess"/>
    <dgm:cxn modelId="{22E8504E-D70E-468F-8DDD-A8F5E7066F8B}" type="presOf" srcId="{5FF9953A-A6CA-4357-8359-0F7E05DF8AC4}" destId="{B0B7CEDE-0C45-48D2-B9BF-16E9A9514266}" srcOrd="1" destOrd="0" presId="urn:microsoft.com/office/officeart/2011/layout/CircleProcess"/>
    <dgm:cxn modelId="{71C6F6FC-38DB-4849-82FD-ECB95711D6D2}" type="presOf" srcId="{88D93728-02CC-44A5-BD6F-EE12CD9FB571}" destId="{0F01F99B-198B-4ED2-9576-24E94D0F4FE2}" srcOrd="0" destOrd="0" presId="urn:microsoft.com/office/officeart/2011/layout/CircleProcess"/>
    <dgm:cxn modelId="{E26A62C9-5321-4A8C-A5FF-DDEC60ACFC32}" type="presOf" srcId="{5FF9953A-A6CA-4357-8359-0F7E05DF8AC4}" destId="{2A3C4C1F-BE20-4A6D-B9F2-EC073A8970B1}" srcOrd="0" destOrd="0" presId="urn:microsoft.com/office/officeart/2011/layout/CircleProcess"/>
    <dgm:cxn modelId="{05B6C174-0008-4EDC-A25E-9396D78E13AD}" srcId="{88D93728-02CC-44A5-BD6F-EE12CD9FB571}" destId="{CE564D43-AFE5-48C7-BB07-02FD59D36A9C}" srcOrd="3" destOrd="0" parTransId="{BCE1DF9D-724D-47C4-819B-910E36FAE912}" sibTransId="{15174C65-CCCF-4701-B146-0F68F3088FDD}"/>
    <dgm:cxn modelId="{3D701E75-360C-4EF9-8438-F37DFA64A471}" type="presOf" srcId="{E5372650-7078-4A3D-AD46-51C9098F101B}" destId="{088551EE-9517-4656-9202-78C775942529}" srcOrd="1" destOrd="0" presId="urn:microsoft.com/office/officeart/2011/layout/CircleProcess"/>
    <dgm:cxn modelId="{26E94847-AA7C-4917-BE46-AB8D4E9620F5}" type="presOf" srcId="{CE564D43-AFE5-48C7-BB07-02FD59D36A9C}" destId="{6310B251-0EC8-4B84-9CBA-8D97DADE28B5}" srcOrd="1" destOrd="0" presId="urn:microsoft.com/office/officeart/2011/layout/CircleProcess"/>
    <dgm:cxn modelId="{D14406EC-7CF2-4DA8-B3A9-A909136DC526}" srcId="{88D93728-02CC-44A5-BD6F-EE12CD9FB571}" destId="{E5372650-7078-4A3D-AD46-51C9098F101B}" srcOrd="5" destOrd="0" parTransId="{57959367-05FD-4FDD-AFEB-45B60DEAE4AA}" sibTransId="{F2897DE9-AF5F-4B91-BC9E-937EF89B3874}"/>
    <dgm:cxn modelId="{07C2D33F-FE2B-4400-A64A-C467789A2005}" srcId="{88D93728-02CC-44A5-BD6F-EE12CD9FB571}" destId="{9AA9ACA6-102C-4676-8B80-2B53322C087A}" srcOrd="1" destOrd="0" parTransId="{B804958E-9E70-4D6F-9D8D-5955A2B18B6A}" sibTransId="{942E61F1-17AC-4A48-B7B8-DC17383BB2FC}"/>
    <dgm:cxn modelId="{FAE0EEC8-953F-4D75-8BD2-4BEB1A2CB142}" srcId="{88D93728-02CC-44A5-BD6F-EE12CD9FB571}" destId="{BC680506-F180-4EC3-AD49-61AD3B9C00AD}" srcOrd="4" destOrd="0" parTransId="{0FFA31FD-63B5-4ADB-8DC7-66E1C5923F24}" sibTransId="{CD211FEC-879C-4BCF-9B9F-A24078324457}"/>
    <dgm:cxn modelId="{9EE3BF61-DED2-453F-A77B-8CF06F24477F}" type="presOf" srcId="{BC680506-F180-4EC3-AD49-61AD3B9C00AD}" destId="{763CE560-CF78-4717-8220-3C46FBF2A9ED}" srcOrd="0" destOrd="0" presId="urn:microsoft.com/office/officeart/2011/layout/CircleProcess"/>
    <dgm:cxn modelId="{FF86B1B5-C0E1-4B27-AA5C-15CD95A07916}" type="presOf" srcId="{56DCBA41-5C40-4A20-BFF8-8938F51BBBCF}" destId="{4D1871E2-447B-45A4-B4D5-53A777B70D10}" srcOrd="1" destOrd="0" presId="urn:microsoft.com/office/officeart/2011/layout/CircleProcess"/>
    <dgm:cxn modelId="{379B6360-C69E-49F8-99B0-E3C4B8E08A97}" srcId="{88D93728-02CC-44A5-BD6F-EE12CD9FB571}" destId="{56DCBA41-5C40-4A20-BFF8-8938F51BBBCF}" srcOrd="2" destOrd="0" parTransId="{5ABCBFAC-8C83-44CB-B732-4114D974D567}" sibTransId="{EFA67320-35D2-4046-9204-9423038B30BF}"/>
    <dgm:cxn modelId="{BC9AED55-7FF3-40F5-9023-CC0447C3C1CF}" type="presOf" srcId="{E5372650-7078-4A3D-AD46-51C9098F101B}" destId="{12265345-108B-4B82-9824-FDFB5EC58A9F}" srcOrd="0" destOrd="0" presId="urn:microsoft.com/office/officeart/2011/layout/CircleProcess"/>
    <dgm:cxn modelId="{39C18B44-7C54-4243-ABAA-B13907EE9355}" type="presOf" srcId="{56DCBA41-5C40-4A20-BFF8-8938F51BBBCF}" destId="{DA8B89F3-74DB-4DE4-8A31-7053C39E8257}" srcOrd="0" destOrd="0" presId="urn:microsoft.com/office/officeart/2011/layout/CircleProcess"/>
    <dgm:cxn modelId="{C290C04E-0F61-4060-87A9-262A672BB754}" type="presOf" srcId="{CE564D43-AFE5-48C7-BB07-02FD59D36A9C}" destId="{CFE7EC38-68B5-4485-988A-F0122BF3FDAF}" srcOrd="0" destOrd="0" presId="urn:microsoft.com/office/officeart/2011/layout/CircleProcess"/>
    <dgm:cxn modelId="{B899FA1C-7E29-4CB1-8157-B07A639DB693}" type="presParOf" srcId="{0F01F99B-198B-4ED2-9576-24E94D0F4FE2}" destId="{D90F6A91-85F2-42DE-8720-1A080F0DA764}" srcOrd="0" destOrd="0" presId="urn:microsoft.com/office/officeart/2011/layout/CircleProcess"/>
    <dgm:cxn modelId="{2B28952C-58EB-44EF-BD9F-FF1AE3E3F4F5}" type="presParOf" srcId="{D90F6A91-85F2-42DE-8720-1A080F0DA764}" destId="{EAA7D963-2115-4282-A25D-1B7E6375F967}" srcOrd="0" destOrd="0" presId="urn:microsoft.com/office/officeart/2011/layout/CircleProcess"/>
    <dgm:cxn modelId="{910CBCE2-BC10-4BE4-8C17-B1A9FDCAF91D}" type="presParOf" srcId="{0F01F99B-198B-4ED2-9576-24E94D0F4FE2}" destId="{1D8B76B4-6C28-4B78-A862-F56E974674EE}" srcOrd="1" destOrd="0" presId="urn:microsoft.com/office/officeart/2011/layout/CircleProcess"/>
    <dgm:cxn modelId="{5D64606C-EF96-4BF4-AC38-1859581288A0}" type="presParOf" srcId="{1D8B76B4-6C28-4B78-A862-F56E974674EE}" destId="{12265345-108B-4B82-9824-FDFB5EC58A9F}" srcOrd="0" destOrd="0" presId="urn:microsoft.com/office/officeart/2011/layout/CircleProcess"/>
    <dgm:cxn modelId="{AF01AD73-E29A-4F68-B719-4CBDC10D5993}" type="presParOf" srcId="{0F01F99B-198B-4ED2-9576-24E94D0F4FE2}" destId="{088551EE-9517-4656-9202-78C775942529}" srcOrd="2" destOrd="0" presId="urn:microsoft.com/office/officeart/2011/layout/CircleProcess"/>
    <dgm:cxn modelId="{BDC7C9D4-23AD-462A-8D2A-DDE464D40006}" type="presParOf" srcId="{0F01F99B-198B-4ED2-9576-24E94D0F4FE2}" destId="{7D1FA2AC-BB70-4876-9256-3F9AE88D1A4D}" srcOrd="3" destOrd="0" presId="urn:microsoft.com/office/officeart/2011/layout/CircleProcess"/>
    <dgm:cxn modelId="{70281A76-9B5A-49D1-93E5-3077DBC3E9D5}" type="presParOf" srcId="{7D1FA2AC-BB70-4876-9256-3F9AE88D1A4D}" destId="{9266319C-007A-444D-9011-95ADD6835B7C}" srcOrd="0" destOrd="0" presId="urn:microsoft.com/office/officeart/2011/layout/CircleProcess"/>
    <dgm:cxn modelId="{3FFC4926-845B-46C1-91FE-9895828A2383}" type="presParOf" srcId="{0F01F99B-198B-4ED2-9576-24E94D0F4FE2}" destId="{3E2D2D47-BE3E-4E12-861E-DCE5AB25F6F2}" srcOrd="4" destOrd="0" presId="urn:microsoft.com/office/officeart/2011/layout/CircleProcess"/>
    <dgm:cxn modelId="{6EDD79F6-4694-4632-B7F8-F07E9017C60B}" type="presParOf" srcId="{3E2D2D47-BE3E-4E12-861E-DCE5AB25F6F2}" destId="{763CE560-CF78-4717-8220-3C46FBF2A9ED}" srcOrd="0" destOrd="0" presId="urn:microsoft.com/office/officeart/2011/layout/CircleProcess"/>
    <dgm:cxn modelId="{8C8F0288-0860-4B4F-9B45-3C2539731C00}" type="presParOf" srcId="{0F01F99B-198B-4ED2-9576-24E94D0F4FE2}" destId="{B42D7562-46E4-4F00-8FF7-C712E836223D}" srcOrd="5" destOrd="0" presId="urn:microsoft.com/office/officeart/2011/layout/CircleProcess"/>
    <dgm:cxn modelId="{21F7CD4E-58B2-460C-8145-3777A8E5BBA9}" type="presParOf" srcId="{0F01F99B-198B-4ED2-9576-24E94D0F4FE2}" destId="{724964F2-84E2-42DC-9178-6D1A449F7839}" srcOrd="6" destOrd="0" presId="urn:microsoft.com/office/officeart/2011/layout/CircleProcess"/>
    <dgm:cxn modelId="{95177FE1-CE57-45BA-996B-E62AD8C21962}" type="presParOf" srcId="{724964F2-84E2-42DC-9178-6D1A449F7839}" destId="{6C032F8D-DE04-48FF-8515-8E05F4948D2C}" srcOrd="0" destOrd="0" presId="urn:microsoft.com/office/officeart/2011/layout/CircleProcess"/>
    <dgm:cxn modelId="{CF6BD5B7-9BC1-4DD0-ACA4-CB9F145FAEB2}" type="presParOf" srcId="{0F01F99B-198B-4ED2-9576-24E94D0F4FE2}" destId="{CA1D4832-8751-4F3E-BFBB-296578D8F73C}" srcOrd="7" destOrd="0" presId="urn:microsoft.com/office/officeart/2011/layout/CircleProcess"/>
    <dgm:cxn modelId="{3CB2A07C-86FA-4C49-ADC8-250CE85F2E39}" type="presParOf" srcId="{CA1D4832-8751-4F3E-BFBB-296578D8F73C}" destId="{CFE7EC38-68B5-4485-988A-F0122BF3FDAF}" srcOrd="0" destOrd="0" presId="urn:microsoft.com/office/officeart/2011/layout/CircleProcess"/>
    <dgm:cxn modelId="{9790EB8D-61AE-472F-B565-9ADED8C6620D}" type="presParOf" srcId="{0F01F99B-198B-4ED2-9576-24E94D0F4FE2}" destId="{6310B251-0EC8-4B84-9CBA-8D97DADE28B5}" srcOrd="8" destOrd="0" presId="urn:microsoft.com/office/officeart/2011/layout/CircleProcess"/>
    <dgm:cxn modelId="{8FEF51E8-6202-48AA-AFF4-EFC0C3D0EA39}" type="presParOf" srcId="{0F01F99B-198B-4ED2-9576-24E94D0F4FE2}" destId="{4E72D4D8-CC44-4405-A9BE-E29340EC034D}" srcOrd="9" destOrd="0" presId="urn:microsoft.com/office/officeart/2011/layout/CircleProcess"/>
    <dgm:cxn modelId="{85707D5A-6DC3-4EC3-A4BC-89C9835FCE5C}" type="presParOf" srcId="{4E72D4D8-CC44-4405-A9BE-E29340EC034D}" destId="{5ECE4A8C-BF3C-47F9-9365-BB03A93ADAF4}" srcOrd="0" destOrd="0" presId="urn:microsoft.com/office/officeart/2011/layout/CircleProcess"/>
    <dgm:cxn modelId="{11474DB7-1E5F-4597-8337-58B209D3B769}" type="presParOf" srcId="{0F01F99B-198B-4ED2-9576-24E94D0F4FE2}" destId="{04EF316E-1089-407C-9916-73C765BC4DD0}" srcOrd="10" destOrd="0" presId="urn:microsoft.com/office/officeart/2011/layout/CircleProcess"/>
    <dgm:cxn modelId="{1E4733C0-9E63-466F-BC61-6D1B4B30EEF1}" type="presParOf" srcId="{04EF316E-1089-407C-9916-73C765BC4DD0}" destId="{DA8B89F3-74DB-4DE4-8A31-7053C39E8257}" srcOrd="0" destOrd="0" presId="urn:microsoft.com/office/officeart/2011/layout/CircleProcess"/>
    <dgm:cxn modelId="{05A26A2A-427B-4540-B5E9-C275BECB3F7C}" type="presParOf" srcId="{0F01F99B-198B-4ED2-9576-24E94D0F4FE2}" destId="{4D1871E2-447B-45A4-B4D5-53A777B70D10}" srcOrd="11" destOrd="0" presId="urn:microsoft.com/office/officeart/2011/layout/CircleProcess"/>
    <dgm:cxn modelId="{9EFE4A00-0188-4FC1-A045-A73D81399D24}" type="presParOf" srcId="{0F01F99B-198B-4ED2-9576-24E94D0F4FE2}" destId="{538D2F20-145C-4E78-AA57-1DF08870CDA4}" srcOrd="12" destOrd="0" presId="urn:microsoft.com/office/officeart/2011/layout/CircleProcess"/>
    <dgm:cxn modelId="{9D32982A-A413-4055-A2E9-954548D637F9}" type="presParOf" srcId="{538D2F20-145C-4E78-AA57-1DF08870CDA4}" destId="{FDD1B25D-9B99-4F2F-A878-A70031A04068}" srcOrd="0" destOrd="0" presId="urn:microsoft.com/office/officeart/2011/layout/CircleProcess"/>
    <dgm:cxn modelId="{E3998320-CA0C-4630-BA86-090EA346B1B5}" type="presParOf" srcId="{0F01F99B-198B-4ED2-9576-24E94D0F4FE2}" destId="{1B53085E-A104-418D-94E9-405B96E601BA}" srcOrd="13" destOrd="0" presId="urn:microsoft.com/office/officeart/2011/layout/CircleProcess"/>
    <dgm:cxn modelId="{5802C34A-940D-4362-9E32-9FA6B1E6CE6F}" type="presParOf" srcId="{1B53085E-A104-418D-94E9-405B96E601BA}" destId="{32FE928A-C0B9-4F75-B057-A267BD1A9636}" srcOrd="0" destOrd="0" presId="urn:microsoft.com/office/officeart/2011/layout/CircleProcess"/>
    <dgm:cxn modelId="{AC324131-E8FB-4B58-AC40-0A9E89F6CF56}" type="presParOf" srcId="{0F01F99B-198B-4ED2-9576-24E94D0F4FE2}" destId="{7056D396-54B1-4CAB-B4A7-EECA03BA17EB}" srcOrd="14" destOrd="0" presId="urn:microsoft.com/office/officeart/2011/layout/CircleProcess"/>
    <dgm:cxn modelId="{D659243B-8969-4AE6-BFFE-BC4E75DD687C}" type="presParOf" srcId="{0F01F99B-198B-4ED2-9576-24E94D0F4FE2}" destId="{BBDC16C1-C10F-47AE-B73F-6C397A58B30F}" srcOrd="15" destOrd="0" presId="urn:microsoft.com/office/officeart/2011/layout/CircleProcess"/>
    <dgm:cxn modelId="{C8A9BBAB-E594-4D56-B255-68956040646E}" type="presParOf" srcId="{BBDC16C1-C10F-47AE-B73F-6C397A58B30F}" destId="{BBF08205-5B6A-4F81-A3F1-0C6F3255A089}" srcOrd="0" destOrd="0" presId="urn:microsoft.com/office/officeart/2011/layout/CircleProcess"/>
    <dgm:cxn modelId="{6F72E288-BB77-42EB-9072-F3A1E520F54B}" type="presParOf" srcId="{0F01F99B-198B-4ED2-9576-24E94D0F4FE2}" destId="{5C3E8733-3610-4148-B6C4-3BA815F4B926}" srcOrd="16" destOrd="0" presId="urn:microsoft.com/office/officeart/2011/layout/CircleProcess"/>
    <dgm:cxn modelId="{88AE216E-8E1C-4EA8-9B16-92AB0576705B}" type="presParOf" srcId="{5C3E8733-3610-4148-B6C4-3BA815F4B926}" destId="{2A3C4C1F-BE20-4A6D-B9F2-EC073A8970B1}" srcOrd="0" destOrd="0" presId="urn:microsoft.com/office/officeart/2011/layout/CircleProcess"/>
    <dgm:cxn modelId="{5DFC592C-D0D6-448E-B582-4685D4B6BCD9}" type="presParOf" srcId="{0F01F99B-198B-4ED2-9576-24E94D0F4FE2}" destId="{B0B7CEDE-0C45-48D2-B9BF-16E9A9514266}" srcOrd="17"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9F5439-B333-458B-859A-A284036F3175}" type="doc">
      <dgm:prSet loTypeId="urn:microsoft.com/office/officeart/2005/8/layout/bProcess4" loCatId="process" qsTypeId="urn:microsoft.com/office/officeart/2005/8/quickstyle/simple3" qsCatId="simple" csTypeId="urn:microsoft.com/office/officeart/2005/8/colors/colorful4" csCatId="colorful" phldr="1"/>
      <dgm:spPr/>
      <dgm:t>
        <a:bodyPr/>
        <a:lstStyle/>
        <a:p>
          <a:pPr rtl="1"/>
          <a:endParaRPr lang="ar-AE"/>
        </a:p>
      </dgm:t>
    </dgm:pt>
    <dgm:pt modelId="{D6FF3EC9-1918-40F7-A64A-20EBC254E3CC}">
      <dgm:prSet phldrT="[نص]" custT="1"/>
      <dgm:spPr/>
      <dgm:t>
        <a:bodyPr/>
        <a:lstStyle/>
        <a:p>
          <a:pPr algn="justLow" rtl="1"/>
          <a:r>
            <a:rPr lang="ar-SA" sz="1600" b="1" smtClean="0">
              <a:cs typeface="+mj-cs"/>
            </a:rPr>
            <a:t>لا تفتح أبدا رسائل من مجهولين أو من أشخاص لا تعرفهم.</a:t>
          </a:r>
          <a:endParaRPr lang="ar-AE" sz="1600" b="1">
            <a:cs typeface="+mj-cs"/>
          </a:endParaRPr>
        </a:p>
      </dgm:t>
    </dgm:pt>
    <dgm:pt modelId="{1A31E236-23AF-4CDB-894D-00DC08DB74AE}" type="parTrans" cxnId="{685EB65B-1481-4805-A340-805E5552C114}">
      <dgm:prSet/>
      <dgm:spPr/>
      <dgm:t>
        <a:bodyPr/>
        <a:lstStyle/>
        <a:p>
          <a:pPr algn="justLow" rtl="1"/>
          <a:endParaRPr lang="ar-AE" b="1">
            <a:cs typeface="+mj-cs"/>
          </a:endParaRPr>
        </a:p>
      </dgm:t>
    </dgm:pt>
    <dgm:pt modelId="{28F5BF42-E568-4D4B-AB9A-CEE4E1E21F3A}" type="sibTrans" cxnId="{685EB65B-1481-4805-A340-805E5552C114}">
      <dgm:prSet/>
      <dgm:spPr/>
      <dgm:t>
        <a:bodyPr/>
        <a:lstStyle/>
        <a:p>
          <a:pPr algn="justLow" rtl="1"/>
          <a:endParaRPr lang="ar-AE" b="1">
            <a:cs typeface="+mj-cs"/>
          </a:endParaRPr>
        </a:p>
      </dgm:t>
    </dgm:pt>
    <dgm:pt modelId="{CF0FF904-BE9C-4D04-B866-FF331063564E}">
      <dgm:prSet custT="1"/>
      <dgm:spPr/>
      <dgm:t>
        <a:bodyPr/>
        <a:lstStyle/>
        <a:p>
          <a:pPr algn="justLow" rtl="1"/>
          <a:r>
            <a:rPr lang="ar-SA" sz="1600" b="1" smtClean="0">
              <a:cs typeface="+mj-cs"/>
            </a:rPr>
            <a:t>لا تفتح المرفقات من أشخاص غير معلومين لك.</a:t>
          </a:r>
          <a:endParaRPr lang="en-US" sz="1600" b="1">
            <a:cs typeface="+mj-cs"/>
          </a:endParaRPr>
        </a:p>
      </dgm:t>
    </dgm:pt>
    <dgm:pt modelId="{D02B198C-98B0-45AF-B467-5F1732422064}" type="parTrans" cxnId="{C5607C93-8F35-459D-BC20-1FE2762781A9}">
      <dgm:prSet/>
      <dgm:spPr/>
      <dgm:t>
        <a:bodyPr/>
        <a:lstStyle/>
        <a:p>
          <a:pPr algn="justLow" rtl="1"/>
          <a:endParaRPr lang="ar-AE" b="1">
            <a:cs typeface="+mj-cs"/>
          </a:endParaRPr>
        </a:p>
      </dgm:t>
    </dgm:pt>
    <dgm:pt modelId="{F4769ECE-2C15-4519-9143-8AA7EEEDBBF4}" type="sibTrans" cxnId="{C5607C93-8F35-459D-BC20-1FE2762781A9}">
      <dgm:prSet/>
      <dgm:spPr/>
      <dgm:t>
        <a:bodyPr/>
        <a:lstStyle/>
        <a:p>
          <a:pPr algn="justLow" rtl="1"/>
          <a:endParaRPr lang="ar-AE" b="1">
            <a:cs typeface="+mj-cs"/>
          </a:endParaRPr>
        </a:p>
      </dgm:t>
    </dgm:pt>
    <dgm:pt modelId="{C41A7DB7-F67B-45A7-9E98-246EA1A6D6BE}">
      <dgm:prSet/>
      <dgm:spPr/>
      <dgm:t>
        <a:bodyPr/>
        <a:lstStyle/>
        <a:p>
          <a:pPr algn="justLow" rtl="1"/>
          <a:r>
            <a:rPr lang="ar-SA" b="1" dirty="0" smtClean="0">
              <a:cs typeface="+mj-cs"/>
            </a:rPr>
            <a:t>لا تتعامل أو تتفاعل مع أي رسالة خادعة تصلك على البريد الإليكتروني تخبرك بان حسابك البنكي يتم تعديله أو أي وسيلة لإفشاء معلوماتك.</a:t>
          </a:r>
          <a:endParaRPr lang="en-US" b="1" dirty="0">
            <a:cs typeface="+mj-cs"/>
          </a:endParaRPr>
        </a:p>
      </dgm:t>
    </dgm:pt>
    <dgm:pt modelId="{6866A930-89CF-4910-B8B7-5DF4319884EF}" type="parTrans" cxnId="{12C4544E-518A-4A47-A256-EECC712E09BF}">
      <dgm:prSet/>
      <dgm:spPr/>
      <dgm:t>
        <a:bodyPr/>
        <a:lstStyle/>
        <a:p>
          <a:pPr algn="justLow" rtl="1"/>
          <a:endParaRPr lang="ar-AE" b="1">
            <a:cs typeface="+mj-cs"/>
          </a:endParaRPr>
        </a:p>
      </dgm:t>
    </dgm:pt>
    <dgm:pt modelId="{A3CA165D-8939-4EE1-B32E-56396D2D4F69}" type="sibTrans" cxnId="{12C4544E-518A-4A47-A256-EECC712E09BF}">
      <dgm:prSet/>
      <dgm:spPr/>
      <dgm:t>
        <a:bodyPr/>
        <a:lstStyle/>
        <a:p>
          <a:pPr algn="justLow" rtl="1"/>
          <a:endParaRPr lang="ar-AE" b="1">
            <a:cs typeface="+mj-cs"/>
          </a:endParaRPr>
        </a:p>
      </dgm:t>
    </dgm:pt>
    <dgm:pt modelId="{5BE84F58-8184-4B6F-A16F-952D9062C543}">
      <dgm:prSet custT="1"/>
      <dgm:spPr/>
      <dgm:t>
        <a:bodyPr/>
        <a:lstStyle/>
        <a:p>
          <a:pPr algn="justLow" rtl="1"/>
          <a:r>
            <a:rPr lang="ar-SA" sz="1400" b="1" smtClean="0">
              <a:cs typeface="+mj-cs"/>
            </a:rPr>
            <a:t>لا تفعل خاصية استعراض الرسائل أوتوماتيكيا في برنامج البريد الإليكتروني أو حتى فتح الصور واستعراضها.</a:t>
          </a:r>
          <a:endParaRPr lang="en-US" sz="1400" b="1">
            <a:cs typeface="+mj-cs"/>
          </a:endParaRPr>
        </a:p>
      </dgm:t>
    </dgm:pt>
    <dgm:pt modelId="{F6FD82D0-D901-4EB5-810F-3B9929EA36F5}" type="parTrans" cxnId="{19B3529D-1DC6-43EB-AF14-680914C80365}">
      <dgm:prSet/>
      <dgm:spPr/>
      <dgm:t>
        <a:bodyPr/>
        <a:lstStyle/>
        <a:p>
          <a:pPr algn="justLow" rtl="1"/>
          <a:endParaRPr lang="ar-AE" b="1">
            <a:cs typeface="+mj-cs"/>
          </a:endParaRPr>
        </a:p>
      </dgm:t>
    </dgm:pt>
    <dgm:pt modelId="{D6E68A4E-671F-4D1D-965D-ABE5F45E5C2C}" type="sibTrans" cxnId="{19B3529D-1DC6-43EB-AF14-680914C80365}">
      <dgm:prSet/>
      <dgm:spPr/>
      <dgm:t>
        <a:bodyPr/>
        <a:lstStyle/>
        <a:p>
          <a:pPr algn="justLow" rtl="1"/>
          <a:endParaRPr lang="ar-AE" b="1">
            <a:cs typeface="+mj-cs"/>
          </a:endParaRPr>
        </a:p>
      </dgm:t>
    </dgm:pt>
    <dgm:pt modelId="{F3C434FA-064E-4F2A-B83D-312B0AD7403F}">
      <dgm:prSet custT="1"/>
      <dgm:spPr/>
      <dgm:t>
        <a:bodyPr/>
        <a:lstStyle/>
        <a:p>
          <a:pPr algn="justLow" rtl="1"/>
          <a:r>
            <a:rPr lang="ar-SA" sz="1400" b="1" smtClean="0">
              <a:cs typeface="+mj-cs"/>
            </a:rPr>
            <a:t>انتبه من الرسائل التي تخبرك بوجود فيروسات على جهازك ويتعين عليك حذفها فورا.</a:t>
          </a:r>
          <a:endParaRPr lang="en-US" sz="1400" b="1">
            <a:cs typeface="+mj-cs"/>
          </a:endParaRPr>
        </a:p>
      </dgm:t>
    </dgm:pt>
    <dgm:pt modelId="{54FD89C8-C015-497C-8520-E2E56DF95ACD}" type="parTrans" cxnId="{1F51506F-A347-4C87-B490-6287C3597736}">
      <dgm:prSet/>
      <dgm:spPr/>
      <dgm:t>
        <a:bodyPr/>
        <a:lstStyle/>
        <a:p>
          <a:pPr algn="justLow" rtl="1"/>
          <a:endParaRPr lang="ar-AE" b="1">
            <a:cs typeface="+mj-cs"/>
          </a:endParaRPr>
        </a:p>
      </dgm:t>
    </dgm:pt>
    <dgm:pt modelId="{814A9E22-D8A8-4128-8DE8-CAAB94650460}" type="sibTrans" cxnId="{1F51506F-A347-4C87-B490-6287C3597736}">
      <dgm:prSet/>
      <dgm:spPr/>
      <dgm:t>
        <a:bodyPr/>
        <a:lstStyle/>
        <a:p>
          <a:pPr algn="justLow" rtl="1"/>
          <a:endParaRPr lang="ar-AE" b="1">
            <a:cs typeface="+mj-cs"/>
          </a:endParaRPr>
        </a:p>
      </dgm:t>
    </dgm:pt>
    <dgm:pt modelId="{819ED2CC-D960-46FF-AF89-8F8758716C68}">
      <dgm:prSet/>
      <dgm:spPr/>
      <dgm:t>
        <a:bodyPr/>
        <a:lstStyle/>
        <a:p>
          <a:pPr algn="justLow" rtl="1"/>
          <a:r>
            <a:rPr lang="ar-SA" b="1" smtClean="0">
              <a:cs typeface="+mj-cs"/>
            </a:rPr>
            <a:t>احرص دومًا على عدم الإفصاح عن كلمة المرور الخاصة بك لأشخاص آخرين عبر الهاتف أو البريد الإلكتروني أو حتى بصفة شخصية</a:t>
          </a:r>
          <a:endParaRPr lang="en-US" b="1">
            <a:cs typeface="+mj-cs"/>
          </a:endParaRPr>
        </a:p>
      </dgm:t>
    </dgm:pt>
    <dgm:pt modelId="{F4728B94-40F4-4149-A196-538218D46906}" type="parTrans" cxnId="{938B3534-901A-49AC-B09E-F2EEF9769DB4}">
      <dgm:prSet/>
      <dgm:spPr/>
      <dgm:t>
        <a:bodyPr/>
        <a:lstStyle/>
        <a:p>
          <a:pPr algn="justLow" rtl="1"/>
          <a:endParaRPr lang="ar-AE" b="1">
            <a:cs typeface="+mj-cs"/>
          </a:endParaRPr>
        </a:p>
      </dgm:t>
    </dgm:pt>
    <dgm:pt modelId="{1E336E54-D880-41FB-9DCA-BC57AD0D6A1D}" type="sibTrans" cxnId="{938B3534-901A-49AC-B09E-F2EEF9769DB4}">
      <dgm:prSet/>
      <dgm:spPr/>
      <dgm:t>
        <a:bodyPr/>
        <a:lstStyle/>
        <a:p>
          <a:pPr algn="justLow" rtl="1"/>
          <a:endParaRPr lang="ar-AE" b="1">
            <a:cs typeface="+mj-cs"/>
          </a:endParaRPr>
        </a:p>
      </dgm:t>
    </dgm:pt>
    <dgm:pt modelId="{2D437D5E-3949-4897-9320-85DA9165AA76}">
      <dgm:prSet custT="1"/>
      <dgm:spPr/>
      <dgm:t>
        <a:bodyPr/>
        <a:lstStyle/>
        <a:p>
          <a:pPr algn="justLow" rtl="1"/>
          <a:r>
            <a:rPr lang="ar-SA" sz="1600" b="1" dirty="0" smtClean="0">
              <a:cs typeface="+mj-cs"/>
            </a:rPr>
            <a:t>يفضل تغيير كلمة المرور الخاصة بك بصفة دورية.</a:t>
          </a:r>
          <a:endParaRPr lang="en-US" sz="1600" b="1" dirty="0">
            <a:cs typeface="+mj-cs"/>
          </a:endParaRPr>
        </a:p>
      </dgm:t>
    </dgm:pt>
    <dgm:pt modelId="{34CA65C7-2FFC-4C1F-9F06-9580AE250370}" type="parTrans" cxnId="{64F939E7-143D-4C80-8261-3E7707425436}">
      <dgm:prSet/>
      <dgm:spPr/>
      <dgm:t>
        <a:bodyPr/>
        <a:lstStyle/>
        <a:p>
          <a:pPr algn="justLow" rtl="1"/>
          <a:endParaRPr lang="ar-AE" b="1">
            <a:cs typeface="+mj-cs"/>
          </a:endParaRPr>
        </a:p>
      </dgm:t>
    </dgm:pt>
    <dgm:pt modelId="{48DD816E-673D-4756-B0D7-E673B35EABD2}" type="sibTrans" cxnId="{64F939E7-143D-4C80-8261-3E7707425436}">
      <dgm:prSet/>
      <dgm:spPr/>
      <dgm:t>
        <a:bodyPr/>
        <a:lstStyle/>
        <a:p>
          <a:pPr algn="justLow" rtl="1"/>
          <a:endParaRPr lang="ar-AE" b="1">
            <a:cs typeface="+mj-cs"/>
          </a:endParaRPr>
        </a:p>
      </dgm:t>
    </dgm:pt>
    <dgm:pt modelId="{CE987237-067E-4EF3-BCE0-E1FADA925E42}">
      <dgm:prSet/>
      <dgm:spPr/>
      <dgm:t>
        <a:bodyPr/>
        <a:lstStyle/>
        <a:p>
          <a:pPr algn="justLow" rtl="1"/>
          <a:r>
            <a:rPr lang="ar-SA" b="1" smtClean="0">
              <a:cs typeface="+mj-cs"/>
            </a:rPr>
            <a:t>عدم استخدام كلمة مرور تعتمد على الأسماء أو أعياد الميلاد أو أرقام الهاتف، أو غيرها من المعلومات الشائعة الاستخدام، إذ يمكن تخمينها بسهولة.</a:t>
          </a:r>
          <a:endParaRPr lang="en-US" b="1">
            <a:cs typeface="+mj-cs"/>
          </a:endParaRPr>
        </a:p>
      </dgm:t>
    </dgm:pt>
    <dgm:pt modelId="{91BE5B57-7786-423D-9883-2A6F3DBEB589}" type="parTrans" cxnId="{2CB0D115-D0CC-419D-B2A6-5063E8C8BEB2}">
      <dgm:prSet/>
      <dgm:spPr/>
      <dgm:t>
        <a:bodyPr/>
        <a:lstStyle/>
        <a:p>
          <a:pPr algn="justLow" rtl="1"/>
          <a:endParaRPr lang="ar-AE" b="1">
            <a:cs typeface="+mj-cs"/>
          </a:endParaRPr>
        </a:p>
      </dgm:t>
    </dgm:pt>
    <dgm:pt modelId="{D1856909-361E-4FF6-84B2-7EC41E49A9AB}" type="sibTrans" cxnId="{2CB0D115-D0CC-419D-B2A6-5063E8C8BEB2}">
      <dgm:prSet/>
      <dgm:spPr/>
      <dgm:t>
        <a:bodyPr/>
        <a:lstStyle/>
        <a:p>
          <a:pPr algn="justLow" rtl="1"/>
          <a:endParaRPr lang="ar-AE" b="1">
            <a:cs typeface="+mj-cs"/>
          </a:endParaRPr>
        </a:p>
      </dgm:t>
    </dgm:pt>
    <dgm:pt modelId="{A808032F-9A2E-43B2-A9BA-F8CEDE5A68AD}">
      <dgm:prSet/>
      <dgm:spPr/>
      <dgm:t>
        <a:bodyPr/>
        <a:lstStyle/>
        <a:p>
          <a:pPr algn="justLow" rtl="1"/>
          <a:r>
            <a:rPr lang="ar-SA" b="1" smtClean="0">
              <a:cs typeface="+mj-cs"/>
            </a:rPr>
            <a:t>عدم حفظ كلمة المرور الخاصة بالنظام الذي تستخدمه. وتأكد من عدم الضغط على أي خيار لحفظ كلمة المرور.</a:t>
          </a:r>
          <a:endParaRPr lang="en-US" b="1">
            <a:cs typeface="+mj-cs"/>
          </a:endParaRPr>
        </a:p>
      </dgm:t>
    </dgm:pt>
    <dgm:pt modelId="{0E464DA9-23CF-431A-899C-1A1994D2C8F2}" type="parTrans" cxnId="{E6EECD06-D9D8-440F-83EF-5A62072597B2}">
      <dgm:prSet/>
      <dgm:spPr/>
      <dgm:t>
        <a:bodyPr/>
        <a:lstStyle/>
        <a:p>
          <a:pPr algn="justLow" rtl="1"/>
          <a:endParaRPr lang="ar-AE" b="1">
            <a:cs typeface="+mj-cs"/>
          </a:endParaRPr>
        </a:p>
      </dgm:t>
    </dgm:pt>
    <dgm:pt modelId="{430B592D-7BEB-4B66-AB3E-3675599655AE}" type="sibTrans" cxnId="{E6EECD06-D9D8-440F-83EF-5A62072597B2}">
      <dgm:prSet/>
      <dgm:spPr/>
      <dgm:t>
        <a:bodyPr/>
        <a:lstStyle/>
        <a:p>
          <a:pPr algn="justLow" rtl="1"/>
          <a:endParaRPr lang="ar-AE" b="1">
            <a:cs typeface="+mj-cs"/>
          </a:endParaRPr>
        </a:p>
      </dgm:t>
    </dgm:pt>
    <dgm:pt modelId="{FE21DCC7-60A3-4282-AEE9-C54ACEA29587}">
      <dgm:prSet/>
      <dgm:spPr/>
      <dgm:t>
        <a:bodyPr/>
        <a:lstStyle/>
        <a:p>
          <a:pPr algn="justLow" rtl="1"/>
          <a:r>
            <a:rPr lang="ar-SA" b="1" smtClean="0">
              <a:cs typeface="+mj-cs"/>
            </a:rPr>
            <a:t>إذا كانت لديك حسابات مختلفة، فيفضل تخصيص كلمة مرور مختلفة لكل حساب طالما أن بإمكانك تذكرها.</a:t>
          </a:r>
          <a:endParaRPr lang="en-US" b="1">
            <a:cs typeface="+mj-cs"/>
          </a:endParaRPr>
        </a:p>
      </dgm:t>
    </dgm:pt>
    <dgm:pt modelId="{2F86BC1E-96B8-4C8E-B6EA-7E5DCBDB08B0}" type="parTrans" cxnId="{C5B997C1-1534-482A-8B99-9ACF9825C461}">
      <dgm:prSet/>
      <dgm:spPr/>
      <dgm:t>
        <a:bodyPr/>
        <a:lstStyle/>
        <a:p>
          <a:pPr algn="justLow" rtl="1"/>
          <a:endParaRPr lang="ar-AE" b="1">
            <a:cs typeface="+mj-cs"/>
          </a:endParaRPr>
        </a:p>
      </dgm:t>
    </dgm:pt>
    <dgm:pt modelId="{9B75DC82-0828-48DE-97C2-52519F1B1DC1}" type="sibTrans" cxnId="{C5B997C1-1534-482A-8B99-9ACF9825C461}">
      <dgm:prSet/>
      <dgm:spPr/>
      <dgm:t>
        <a:bodyPr/>
        <a:lstStyle/>
        <a:p>
          <a:pPr algn="justLow" rtl="1"/>
          <a:endParaRPr lang="ar-AE" b="1">
            <a:cs typeface="+mj-cs"/>
          </a:endParaRPr>
        </a:p>
      </dgm:t>
    </dgm:pt>
    <dgm:pt modelId="{962A8353-A02A-4156-BFC6-03060DF83E7D}">
      <dgm:prSet/>
      <dgm:spPr/>
      <dgm:t>
        <a:bodyPr/>
        <a:lstStyle/>
        <a:p>
          <a:pPr algn="justLow" rtl="1"/>
          <a:r>
            <a:rPr lang="ar-SA" b="1" smtClean="0">
              <a:cs typeface="+mj-cs"/>
            </a:rPr>
            <a:t>لا تستخدم أجهزة الكمبيوتر العامة لأي حساب يستلزم إدخال اسم المستخدم وكلمة المرور، حيث يستطيع مجرمو الإنترنت التجسس على الحروف المكتوبة.</a:t>
          </a:r>
          <a:endParaRPr lang="ar-AE" b="1">
            <a:cs typeface="+mj-cs"/>
          </a:endParaRPr>
        </a:p>
      </dgm:t>
    </dgm:pt>
    <dgm:pt modelId="{81B445AE-3E94-41B9-A014-9FA232096AC3}" type="parTrans" cxnId="{107F39A0-2846-461D-8468-CC03F702A403}">
      <dgm:prSet/>
      <dgm:spPr/>
      <dgm:t>
        <a:bodyPr/>
        <a:lstStyle/>
        <a:p>
          <a:pPr algn="justLow" rtl="1"/>
          <a:endParaRPr lang="ar-AE" b="1">
            <a:cs typeface="+mj-cs"/>
          </a:endParaRPr>
        </a:p>
      </dgm:t>
    </dgm:pt>
    <dgm:pt modelId="{10C30B6F-5BFB-4FAA-A875-261D4A6FC063}" type="sibTrans" cxnId="{107F39A0-2846-461D-8468-CC03F702A403}">
      <dgm:prSet/>
      <dgm:spPr/>
      <dgm:t>
        <a:bodyPr/>
        <a:lstStyle/>
        <a:p>
          <a:pPr algn="justLow" rtl="1"/>
          <a:endParaRPr lang="ar-AE" b="1">
            <a:cs typeface="+mj-cs"/>
          </a:endParaRPr>
        </a:p>
      </dgm:t>
    </dgm:pt>
    <dgm:pt modelId="{AC9280CA-B28E-4E74-8C5F-49F9193D358C}" type="pres">
      <dgm:prSet presAssocID="{869F5439-B333-458B-859A-A284036F3175}" presName="Name0" presStyleCnt="0">
        <dgm:presLayoutVars>
          <dgm:dir val="rev"/>
          <dgm:resizeHandles/>
        </dgm:presLayoutVars>
      </dgm:prSet>
      <dgm:spPr/>
      <dgm:t>
        <a:bodyPr/>
        <a:lstStyle/>
        <a:p>
          <a:pPr rtl="1"/>
          <a:endParaRPr lang="ar-AE"/>
        </a:p>
      </dgm:t>
    </dgm:pt>
    <dgm:pt modelId="{373F0463-EF5B-4551-A6CC-8691EE5FD1B9}" type="pres">
      <dgm:prSet presAssocID="{D6FF3EC9-1918-40F7-A64A-20EBC254E3CC}" presName="compNode" presStyleCnt="0"/>
      <dgm:spPr/>
      <dgm:t>
        <a:bodyPr/>
        <a:lstStyle/>
        <a:p>
          <a:pPr rtl="1"/>
          <a:endParaRPr lang="ar-AE"/>
        </a:p>
      </dgm:t>
    </dgm:pt>
    <dgm:pt modelId="{CA6D52E0-EEF0-4956-8D73-CE97F38A0714}" type="pres">
      <dgm:prSet presAssocID="{D6FF3EC9-1918-40F7-A64A-20EBC254E3CC}" presName="dummyConnPt" presStyleCnt="0"/>
      <dgm:spPr/>
      <dgm:t>
        <a:bodyPr/>
        <a:lstStyle/>
        <a:p>
          <a:pPr rtl="1"/>
          <a:endParaRPr lang="ar-AE"/>
        </a:p>
      </dgm:t>
    </dgm:pt>
    <dgm:pt modelId="{A6A2F680-D80C-4149-BC0E-AAB37A9C7215}" type="pres">
      <dgm:prSet presAssocID="{D6FF3EC9-1918-40F7-A64A-20EBC254E3CC}" presName="node" presStyleLbl="node1" presStyleIdx="0" presStyleCnt="11">
        <dgm:presLayoutVars>
          <dgm:bulletEnabled val="1"/>
        </dgm:presLayoutVars>
      </dgm:prSet>
      <dgm:spPr/>
      <dgm:t>
        <a:bodyPr/>
        <a:lstStyle/>
        <a:p>
          <a:pPr rtl="1"/>
          <a:endParaRPr lang="ar-AE"/>
        </a:p>
      </dgm:t>
    </dgm:pt>
    <dgm:pt modelId="{16B3EE00-ADFF-4383-BE1F-29A1E812BF88}" type="pres">
      <dgm:prSet presAssocID="{28F5BF42-E568-4D4B-AB9A-CEE4E1E21F3A}" presName="sibTrans" presStyleLbl="bgSibTrans2D1" presStyleIdx="0" presStyleCnt="10"/>
      <dgm:spPr/>
      <dgm:t>
        <a:bodyPr/>
        <a:lstStyle/>
        <a:p>
          <a:pPr rtl="1"/>
          <a:endParaRPr lang="ar-AE"/>
        </a:p>
      </dgm:t>
    </dgm:pt>
    <dgm:pt modelId="{2A88365B-C1AD-46B6-B58E-691FEC6EC9D8}" type="pres">
      <dgm:prSet presAssocID="{CF0FF904-BE9C-4D04-B866-FF331063564E}" presName="compNode" presStyleCnt="0"/>
      <dgm:spPr/>
      <dgm:t>
        <a:bodyPr/>
        <a:lstStyle/>
        <a:p>
          <a:pPr rtl="1"/>
          <a:endParaRPr lang="ar-AE"/>
        </a:p>
      </dgm:t>
    </dgm:pt>
    <dgm:pt modelId="{3F567591-5D3E-4EDE-8A26-F15C1D59BACD}" type="pres">
      <dgm:prSet presAssocID="{CF0FF904-BE9C-4D04-B866-FF331063564E}" presName="dummyConnPt" presStyleCnt="0"/>
      <dgm:spPr/>
      <dgm:t>
        <a:bodyPr/>
        <a:lstStyle/>
        <a:p>
          <a:pPr rtl="1"/>
          <a:endParaRPr lang="ar-AE"/>
        </a:p>
      </dgm:t>
    </dgm:pt>
    <dgm:pt modelId="{9EFFCCD1-6850-4E31-A5F9-CFE6D0A9F7FE}" type="pres">
      <dgm:prSet presAssocID="{CF0FF904-BE9C-4D04-B866-FF331063564E}" presName="node" presStyleLbl="node1" presStyleIdx="1" presStyleCnt="11">
        <dgm:presLayoutVars>
          <dgm:bulletEnabled val="1"/>
        </dgm:presLayoutVars>
      </dgm:prSet>
      <dgm:spPr/>
      <dgm:t>
        <a:bodyPr/>
        <a:lstStyle/>
        <a:p>
          <a:pPr rtl="1"/>
          <a:endParaRPr lang="ar-AE"/>
        </a:p>
      </dgm:t>
    </dgm:pt>
    <dgm:pt modelId="{436F2C89-76B3-49DB-AD2B-E6BE25723FAA}" type="pres">
      <dgm:prSet presAssocID="{F4769ECE-2C15-4519-9143-8AA7EEEDBBF4}" presName="sibTrans" presStyleLbl="bgSibTrans2D1" presStyleIdx="1" presStyleCnt="10"/>
      <dgm:spPr/>
      <dgm:t>
        <a:bodyPr/>
        <a:lstStyle/>
        <a:p>
          <a:pPr rtl="1"/>
          <a:endParaRPr lang="ar-AE"/>
        </a:p>
      </dgm:t>
    </dgm:pt>
    <dgm:pt modelId="{C1D6D890-837F-4085-AA68-74E10B5DADAB}" type="pres">
      <dgm:prSet presAssocID="{C41A7DB7-F67B-45A7-9E98-246EA1A6D6BE}" presName="compNode" presStyleCnt="0"/>
      <dgm:spPr/>
      <dgm:t>
        <a:bodyPr/>
        <a:lstStyle/>
        <a:p>
          <a:pPr rtl="1"/>
          <a:endParaRPr lang="ar-AE"/>
        </a:p>
      </dgm:t>
    </dgm:pt>
    <dgm:pt modelId="{CE6A92C8-8A5A-4287-8E71-8A68ED7D94E1}" type="pres">
      <dgm:prSet presAssocID="{C41A7DB7-F67B-45A7-9E98-246EA1A6D6BE}" presName="dummyConnPt" presStyleCnt="0"/>
      <dgm:spPr/>
      <dgm:t>
        <a:bodyPr/>
        <a:lstStyle/>
        <a:p>
          <a:pPr rtl="1"/>
          <a:endParaRPr lang="ar-AE"/>
        </a:p>
      </dgm:t>
    </dgm:pt>
    <dgm:pt modelId="{34FD392E-6E4A-427D-88A6-C97DD834C845}" type="pres">
      <dgm:prSet presAssocID="{C41A7DB7-F67B-45A7-9E98-246EA1A6D6BE}" presName="node" presStyleLbl="node1" presStyleIdx="2" presStyleCnt="11">
        <dgm:presLayoutVars>
          <dgm:bulletEnabled val="1"/>
        </dgm:presLayoutVars>
      </dgm:prSet>
      <dgm:spPr/>
      <dgm:t>
        <a:bodyPr/>
        <a:lstStyle/>
        <a:p>
          <a:pPr rtl="1"/>
          <a:endParaRPr lang="ar-AE"/>
        </a:p>
      </dgm:t>
    </dgm:pt>
    <dgm:pt modelId="{7D15DDAD-DE18-49D5-AC22-716A7AABE0B6}" type="pres">
      <dgm:prSet presAssocID="{A3CA165D-8939-4EE1-B32E-56396D2D4F69}" presName="sibTrans" presStyleLbl="bgSibTrans2D1" presStyleIdx="2" presStyleCnt="10"/>
      <dgm:spPr/>
      <dgm:t>
        <a:bodyPr/>
        <a:lstStyle/>
        <a:p>
          <a:pPr rtl="1"/>
          <a:endParaRPr lang="ar-AE"/>
        </a:p>
      </dgm:t>
    </dgm:pt>
    <dgm:pt modelId="{08F9685E-518C-4529-A5F4-C1EF16447CE4}" type="pres">
      <dgm:prSet presAssocID="{5BE84F58-8184-4B6F-A16F-952D9062C543}" presName="compNode" presStyleCnt="0"/>
      <dgm:spPr/>
      <dgm:t>
        <a:bodyPr/>
        <a:lstStyle/>
        <a:p>
          <a:pPr rtl="1"/>
          <a:endParaRPr lang="ar-AE"/>
        </a:p>
      </dgm:t>
    </dgm:pt>
    <dgm:pt modelId="{F029FBA3-3EFF-4944-9B1A-B35A735F1E5C}" type="pres">
      <dgm:prSet presAssocID="{5BE84F58-8184-4B6F-A16F-952D9062C543}" presName="dummyConnPt" presStyleCnt="0"/>
      <dgm:spPr/>
      <dgm:t>
        <a:bodyPr/>
        <a:lstStyle/>
        <a:p>
          <a:pPr rtl="1"/>
          <a:endParaRPr lang="ar-AE"/>
        </a:p>
      </dgm:t>
    </dgm:pt>
    <dgm:pt modelId="{2C516E9E-5A92-40B1-B76C-3DEC3B4119DD}" type="pres">
      <dgm:prSet presAssocID="{5BE84F58-8184-4B6F-A16F-952D9062C543}" presName="node" presStyleLbl="node1" presStyleIdx="3" presStyleCnt="11">
        <dgm:presLayoutVars>
          <dgm:bulletEnabled val="1"/>
        </dgm:presLayoutVars>
      </dgm:prSet>
      <dgm:spPr/>
      <dgm:t>
        <a:bodyPr/>
        <a:lstStyle/>
        <a:p>
          <a:pPr rtl="1"/>
          <a:endParaRPr lang="ar-AE"/>
        </a:p>
      </dgm:t>
    </dgm:pt>
    <dgm:pt modelId="{4F972CAC-318E-489C-BAE2-AEA202F55FF3}" type="pres">
      <dgm:prSet presAssocID="{D6E68A4E-671F-4D1D-965D-ABE5F45E5C2C}" presName="sibTrans" presStyleLbl="bgSibTrans2D1" presStyleIdx="3" presStyleCnt="10"/>
      <dgm:spPr/>
      <dgm:t>
        <a:bodyPr/>
        <a:lstStyle/>
        <a:p>
          <a:pPr rtl="1"/>
          <a:endParaRPr lang="ar-AE"/>
        </a:p>
      </dgm:t>
    </dgm:pt>
    <dgm:pt modelId="{32BD3DA1-8887-420C-99C3-226C00C3B668}" type="pres">
      <dgm:prSet presAssocID="{F3C434FA-064E-4F2A-B83D-312B0AD7403F}" presName="compNode" presStyleCnt="0"/>
      <dgm:spPr/>
      <dgm:t>
        <a:bodyPr/>
        <a:lstStyle/>
        <a:p>
          <a:pPr rtl="1"/>
          <a:endParaRPr lang="ar-AE"/>
        </a:p>
      </dgm:t>
    </dgm:pt>
    <dgm:pt modelId="{DEE2D336-4556-40E5-A4EB-B7C1812B564A}" type="pres">
      <dgm:prSet presAssocID="{F3C434FA-064E-4F2A-B83D-312B0AD7403F}" presName="dummyConnPt" presStyleCnt="0"/>
      <dgm:spPr/>
      <dgm:t>
        <a:bodyPr/>
        <a:lstStyle/>
        <a:p>
          <a:pPr rtl="1"/>
          <a:endParaRPr lang="ar-AE"/>
        </a:p>
      </dgm:t>
    </dgm:pt>
    <dgm:pt modelId="{D39CD959-B471-4BF7-830B-3092AEBD7806}" type="pres">
      <dgm:prSet presAssocID="{F3C434FA-064E-4F2A-B83D-312B0AD7403F}" presName="node" presStyleLbl="node1" presStyleIdx="4" presStyleCnt="11">
        <dgm:presLayoutVars>
          <dgm:bulletEnabled val="1"/>
        </dgm:presLayoutVars>
      </dgm:prSet>
      <dgm:spPr/>
      <dgm:t>
        <a:bodyPr/>
        <a:lstStyle/>
        <a:p>
          <a:pPr rtl="1"/>
          <a:endParaRPr lang="ar-AE"/>
        </a:p>
      </dgm:t>
    </dgm:pt>
    <dgm:pt modelId="{2D6F01DD-47D8-4AEF-B442-8BAE608F190A}" type="pres">
      <dgm:prSet presAssocID="{814A9E22-D8A8-4128-8DE8-CAAB94650460}" presName="sibTrans" presStyleLbl="bgSibTrans2D1" presStyleIdx="4" presStyleCnt="10"/>
      <dgm:spPr/>
      <dgm:t>
        <a:bodyPr/>
        <a:lstStyle/>
        <a:p>
          <a:pPr rtl="1"/>
          <a:endParaRPr lang="ar-AE"/>
        </a:p>
      </dgm:t>
    </dgm:pt>
    <dgm:pt modelId="{0275EFBF-90A7-41FF-B5D3-0E615EAA1BA8}" type="pres">
      <dgm:prSet presAssocID="{819ED2CC-D960-46FF-AF89-8F8758716C68}" presName="compNode" presStyleCnt="0"/>
      <dgm:spPr/>
      <dgm:t>
        <a:bodyPr/>
        <a:lstStyle/>
        <a:p>
          <a:pPr rtl="1"/>
          <a:endParaRPr lang="ar-AE"/>
        </a:p>
      </dgm:t>
    </dgm:pt>
    <dgm:pt modelId="{1EF78404-6755-45A8-9C5E-DFF06C842D53}" type="pres">
      <dgm:prSet presAssocID="{819ED2CC-D960-46FF-AF89-8F8758716C68}" presName="dummyConnPt" presStyleCnt="0"/>
      <dgm:spPr/>
      <dgm:t>
        <a:bodyPr/>
        <a:lstStyle/>
        <a:p>
          <a:pPr rtl="1"/>
          <a:endParaRPr lang="ar-AE"/>
        </a:p>
      </dgm:t>
    </dgm:pt>
    <dgm:pt modelId="{B769A087-7F6B-4BE4-A97C-840D7F73E53D}" type="pres">
      <dgm:prSet presAssocID="{819ED2CC-D960-46FF-AF89-8F8758716C68}" presName="node" presStyleLbl="node1" presStyleIdx="5" presStyleCnt="11">
        <dgm:presLayoutVars>
          <dgm:bulletEnabled val="1"/>
        </dgm:presLayoutVars>
      </dgm:prSet>
      <dgm:spPr/>
      <dgm:t>
        <a:bodyPr/>
        <a:lstStyle/>
        <a:p>
          <a:pPr rtl="1"/>
          <a:endParaRPr lang="ar-AE"/>
        </a:p>
      </dgm:t>
    </dgm:pt>
    <dgm:pt modelId="{D26EF939-28C3-4B9C-83D4-04263487F557}" type="pres">
      <dgm:prSet presAssocID="{1E336E54-D880-41FB-9DCA-BC57AD0D6A1D}" presName="sibTrans" presStyleLbl="bgSibTrans2D1" presStyleIdx="5" presStyleCnt="10"/>
      <dgm:spPr/>
      <dgm:t>
        <a:bodyPr/>
        <a:lstStyle/>
        <a:p>
          <a:pPr rtl="1"/>
          <a:endParaRPr lang="ar-AE"/>
        </a:p>
      </dgm:t>
    </dgm:pt>
    <dgm:pt modelId="{75872341-DA86-49A9-B5FC-BAA35924BC13}" type="pres">
      <dgm:prSet presAssocID="{2D437D5E-3949-4897-9320-85DA9165AA76}" presName="compNode" presStyleCnt="0"/>
      <dgm:spPr/>
      <dgm:t>
        <a:bodyPr/>
        <a:lstStyle/>
        <a:p>
          <a:pPr rtl="1"/>
          <a:endParaRPr lang="ar-AE"/>
        </a:p>
      </dgm:t>
    </dgm:pt>
    <dgm:pt modelId="{B99F6612-7675-4C18-A82E-ACC52A422882}" type="pres">
      <dgm:prSet presAssocID="{2D437D5E-3949-4897-9320-85DA9165AA76}" presName="dummyConnPt" presStyleCnt="0"/>
      <dgm:spPr/>
      <dgm:t>
        <a:bodyPr/>
        <a:lstStyle/>
        <a:p>
          <a:pPr rtl="1"/>
          <a:endParaRPr lang="ar-AE"/>
        </a:p>
      </dgm:t>
    </dgm:pt>
    <dgm:pt modelId="{D5C0A68C-00A4-41C4-88F3-2F667D258923}" type="pres">
      <dgm:prSet presAssocID="{2D437D5E-3949-4897-9320-85DA9165AA76}" presName="node" presStyleLbl="node1" presStyleIdx="6" presStyleCnt="11">
        <dgm:presLayoutVars>
          <dgm:bulletEnabled val="1"/>
        </dgm:presLayoutVars>
      </dgm:prSet>
      <dgm:spPr/>
      <dgm:t>
        <a:bodyPr/>
        <a:lstStyle/>
        <a:p>
          <a:pPr rtl="1"/>
          <a:endParaRPr lang="ar-AE"/>
        </a:p>
      </dgm:t>
    </dgm:pt>
    <dgm:pt modelId="{CCC5F717-ECF4-457E-9AB8-48636D0511A0}" type="pres">
      <dgm:prSet presAssocID="{48DD816E-673D-4756-B0D7-E673B35EABD2}" presName="sibTrans" presStyleLbl="bgSibTrans2D1" presStyleIdx="6" presStyleCnt="10"/>
      <dgm:spPr/>
      <dgm:t>
        <a:bodyPr/>
        <a:lstStyle/>
        <a:p>
          <a:pPr rtl="1"/>
          <a:endParaRPr lang="ar-AE"/>
        </a:p>
      </dgm:t>
    </dgm:pt>
    <dgm:pt modelId="{1431C870-1A15-43DD-8587-BBB2D7CCB083}" type="pres">
      <dgm:prSet presAssocID="{CE987237-067E-4EF3-BCE0-E1FADA925E42}" presName="compNode" presStyleCnt="0"/>
      <dgm:spPr/>
      <dgm:t>
        <a:bodyPr/>
        <a:lstStyle/>
        <a:p>
          <a:pPr rtl="1"/>
          <a:endParaRPr lang="ar-AE"/>
        </a:p>
      </dgm:t>
    </dgm:pt>
    <dgm:pt modelId="{BFC6739B-F58A-43B7-9839-DFA58CCEDA38}" type="pres">
      <dgm:prSet presAssocID="{CE987237-067E-4EF3-BCE0-E1FADA925E42}" presName="dummyConnPt" presStyleCnt="0"/>
      <dgm:spPr/>
      <dgm:t>
        <a:bodyPr/>
        <a:lstStyle/>
        <a:p>
          <a:pPr rtl="1"/>
          <a:endParaRPr lang="ar-AE"/>
        </a:p>
      </dgm:t>
    </dgm:pt>
    <dgm:pt modelId="{7E07E2DF-4463-4204-8B98-812CA145383E}" type="pres">
      <dgm:prSet presAssocID="{CE987237-067E-4EF3-BCE0-E1FADA925E42}" presName="node" presStyleLbl="node1" presStyleIdx="7" presStyleCnt="11">
        <dgm:presLayoutVars>
          <dgm:bulletEnabled val="1"/>
        </dgm:presLayoutVars>
      </dgm:prSet>
      <dgm:spPr/>
      <dgm:t>
        <a:bodyPr/>
        <a:lstStyle/>
        <a:p>
          <a:pPr rtl="1"/>
          <a:endParaRPr lang="ar-AE"/>
        </a:p>
      </dgm:t>
    </dgm:pt>
    <dgm:pt modelId="{D7BDB180-D44C-4A2B-95E8-DE5FCC27ED51}" type="pres">
      <dgm:prSet presAssocID="{D1856909-361E-4FF6-84B2-7EC41E49A9AB}" presName="sibTrans" presStyleLbl="bgSibTrans2D1" presStyleIdx="7" presStyleCnt="10"/>
      <dgm:spPr/>
      <dgm:t>
        <a:bodyPr/>
        <a:lstStyle/>
        <a:p>
          <a:pPr rtl="1"/>
          <a:endParaRPr lang="ar-AE"/>
        </a:p>
      </dgm:t>
    </dgm:pt>
    <dgm:pt modelId="{1A52B919-CB14-40EA-80F8-4E16826DCC55}" type="pres">
      <dgm:prSet presAssocID="{A808032F-9A2E-43B2-A9BA-F8CEDE5A68AD}" presName="compNode" presStyleCnt="0"/>
      <dgm:spPr/>
      <dgm:t>
        <a:bodyPr/>
        <a:lstStyle/>
        <a:p>
          <a:pPr rtl="1"/>
          <a:endParaRPr lang="ar-AE"/>
        </a:p>
      </dgm:t>
    </dgm:pt>
    <dgm:pt modelId="{51F73CF9-0773-4CAA-99B4-B969A3E5493C}" type="pres">
      <dgm:prSet presAssocID="{A808032F-9A2E-43B2-A9BA-F8CEDE5A68AD}" presName="dummyConnPt" presStyleCnt="0"/>
      <dgm:spPr/>
      <dgm:t>
        <a:bodyPr/>
        <a:lstStyle/>
        <a:p>
          <a:pPr rtl="1"/>
          <a:endParaRPr lang="ar-AE"/>
        </a:p>
      </dgm:t>
    </dgm:pt>
    <dgm:pt modelId="{8D188DA9-829C-4703-B198-9E368CF87186}" type="pres">
      <dgm:prSet presAssocID="{A808032F-9A2E-43B2-A9BA-F8CEDE5A68AD}" presName="node" presStyleLbl="node1" presStyleIdx="8" presStyleCnt="11">
        <dgm:presLayoutVars>
          <dgm:bulletEnabled val="1"/>
        </dgm:presLayoutVars>
      </dgm:prSet>
      <dgm:spPr/>
      <dgm:t>
        <a:bodyPr/>
        <a:lstStyle/>
        <a:p>
          <a:pPr rtl="1"/>
          <a:endParaRPr lang="ar-AE"/>
        </a:p>
      </dgm:t>
    </dgm:pt>
    <dgm:pt modelId="{DEC167EB-2250-48BD-8F0D-E58C026E5AD6}" type="pres">
      <dgm:prSet presAssocID="{430B592D-7BEB-4B66-AB3E-3675599655AE}" presName="sibTrans" presStyleLbl="bgSibTrans2D1" presStyleIdx="8" presStyleCnt="10"/>
      <dgm:spPr/>
      <dgm:t>
        <a:bodyPr/>
        <a:lstStyle/>
        <a:p>
          <a:pPr rtl="1"/>
          <a:endParaRPr lang="ar-AE"/>
        </a:p>
      </dgm:t>
    </dgm:pt>
    <dgm:pt modelId="{E0B7EC72-1F22-47EF-8A2F-9C4D5F9D5FEE}" type="pres">
      <dgm:prSet presAssocID="{FE21DCC7-60A3-4282-AEE9-C54ACEA29587}" presName="compNode" presStyleCnt="0"/>
      <dgm:spPr/>
      <dgm:t>
        <a:bodyPr/>
        <a:lstStyle/>
        <a:p>
          <a:pPr rtl="1"/>
          <a:endParaRPr lang="ar-AE"/>
        </a:p>
      </dgm:t>
    </dgm:pt>
    <dgm:pt modelId="{B201E949-2356-452F-8F94-C9732B79B368}" type="pres">
      <dgm:prSet presAssocID="{FE21DCC7-60A3-4282-AEE9-C54ACEA29587}" presName="dummyConnPt" presStyleCnt="0"/>
      <dgm:spPr/>
      <dgm:t>
        <a:bodyPr/>
        <a:lstStyle/>
        <a:p>
          <a:pPr rtl="1"/>
          <a:endParaRPr lang="ar-AE"/>
        </a:p>
      </dgm:t>
    </dgm:pt>
    <dgm:pt modelId="{212E19A5-A5CC-4CFD-9AE2-6A59F69553AE}" type="pres">
      <dgm:prSet presAssocID="{FE21DCC7-60A3-4282-AEE9-C54ACEA29587}" presName="node" presStyleLbl="node1" presStyleIdx="9" presStyleCnt="11">
        <dgm:presLayoutVars>
          <dgm:bulletEnabled val="1"/>
        </dgm:presLayoutVars>
      </dgm:prSet>
      <dgm:spPr/>
      <dgm:t>
        <a:bodyPr/>
        <a:lstStyle/>
        <a:p>
          <a:pPr rtl="1"/>
          <a:endParaRPr lang="ar-AE"/>
        </a:p>
      </dgm:t>
    </dgm:pt>
    <dgm:pt modelId="{50E47513-B2C3-4FE3-BD64-FCBE58444016}" type="pres">
      <dgm:prSet presAssocID="{9B75DC82-0828-48DE-97C2-52519F1B1DC1}" presName="sibTrans" presStyleLbl="bgSibTrans2D1" presStyleIdx="9" presStyleCnt="10"/>
      <dgm:spPr/>
      <dgm:t>
        <a:bodyPr/>
        <a:lstStyle/>
        <a:p>
          <a:pPr rtl="1"/>
          <a:endParaRPr lang="ar-AE"/>
        </a:p>
      </dgm:t>
    </dgm:pt>
    <dgm:pt modelId="{28071DA0-1185-4E46-8BB2-D159412A2753}" type="pres">
      <dgm:prSet presAssocID="{962A8353-A02A-4156-BFC6-03060DF83E7D}" presName="compNode" presStyleCnt="0"/>
      <dgm:spPr/>
      <dgm:t>
        <a:bodyPr/>
        <a:lstStyle/>
        <a:p>
          <a:pPr rtl="1"/>
          <a:endParaRPr lang="ar-AE"/>
        </a:p>
      </dgm:t>
    </dgm:pt>
    <dgm:pt modelId="{CB8C85F8-CC7C-483C-B60F-FD9EA7E5B7B2}" type="pres">
      <dgm:prSet presAssocID="{962A8353-A02A-4156-BFC6-03060DF83E7D}" presName="dummyConnPt" presStyleCnt="0"/>
      <dgm:spPr/>
      <dgm:t>
        <a:bodyPr/>
        <a:lstStyle/>
        <a:p>
          <a:pPr rtl="1"/>
          <a:endParaRPr lang="ar-AE"/>
        </a:p>
      </dgm:t>
    </dgm:pt>
    <dgm:pt modelId="{9F9EEBCA-ED1A-4A67-B21A-F7D32D40B699}" type="pres">
      <dgm:prSet presAssocID="{962A8353-A02A-4156-BFC6-03060DF83E7D}" presName="node" presStyleLbl="node1" presStyleIdx="10" presStyleCnt="11">
        <dgm:presLayoutVars>
          <dgm:bulletEnabled val="1"/>
        </dgm:presLayoutVars>
      </dgm:prSet>
      <dgm:spPr/>
      <dgm:t>
        <a:bodyPr/>
        <a:lstStyle/>
        <a:p>
          <a:pPr rtl="1"/>
          <a:endParaRPr lang="ar-AE"/>
        </a:p>
      </dgm:t>
    </dgm:pt>
  </dgm:ptLst>
  <dgm:cxnLst>
    <dgm:cxn modelId="{C1816E26-D49C-40B2-AF90-FBB9B3545BE2}" type="presOf" srcId="{D6E68A4E-671F-4D1D-965D-ABE5F45E5C2C}" destId="{4F972CAC-318E-489C-BAE2-AEA202F55FF3}" srcOrd="0" destOrd="0" presId="urn:microsoft.com/office/officeart/2005/8/layout/bProcess4"/>
    <dgm:cxn modelId="{36ED7E93-FFED-4BCC-B62E-3DC2FFF8893E}" type="presOf" srcId="{D6FF3EC9-1918-40F7-A64A-20EBC254E3CC}" destId="{A6A2F680-D80C-4149-BC0E-AAB37A9C7215}" srcOrd="0" destOrd="0" presId="urn:microsoft.com/office/officeart/2005/8/layout/bProcess4"/>
    <dgm:cxn modelId="{C5B997C1-1534-482A-8B99-9ACF9825C461}" srcId="{869F5439-B333-458B-859A-A284036F3175}" destId="{FE21DCC7-60A3-4282-AEE9-C54ACEA29587}" srcOrd="9" destOrd="0" parTransId="{2F86BC1E-96B8-4C8E-B6EA-7E5DCBDB08B0}" sibTransId="{9B75DC82-0828-48DE-97C2-52519F1B1DC1}"/>
    <dgm:cxn modelId="{107F39A0-2846-461D-8468-CC03F702A403}" srcId="{869F5439-B333-458B-859A-A284036F3175}" destId="{962A8353-A02A-4156-BFC6-03060DF83E7D}" srcOrd="10" destOrd="0" parTransId="{81B445AE-3E94-41B9-A014-9FA232096AC3}" sibTransId="{10C30B6F-5BFB-4FAA-A875-261D4A6FC063}"/>
    <dgm:cxn modelId="{82C21455-13FB-43B5-8844-1DB6E66010EC}" type="presOf" srcId="{C41A7DB7-F67B-45A7-9E98-246EA1A6D6BE}" destId="{34FD392E-6E4A-427D-88A6-C97DD834C845}" srcOrd="0" destOrd="0" presId="urn:microsoft.com/office/officeart/2005/8/layout/bProcess4"/>
    <dgm:cxn modelId="{64F939E7-143D-4C80-8261-3E7707425436}" srcId="{869F5439-B333-458B-859A-A284036F3175}" destId="{2D437D5E-3949-4897-9320-85DA9165AA76}" srcOrd="6" destOrd="0" parTransId="{34CA65C7-2FFC-4C1F-9F06-9580AE250370}" sibTransId="{48DD816E-673D-4756-B0D7-E673B35EABD2}"/>
    <dgm:cxn modelId="{C1B63D2E-BC72-4042-92AC-91F7A57D262E}" type="presOf" srcId="{430B592D-7BEB-4B66-AB3E-3675599655AE}" destId="{DEC167EB-2250-48BD-8F0D-E58C026E5AD6}" srcOrd="0" destOrd="0" presId="urn:microsoft.com/office/officeart/2005/8/layout/bProcess4"/>
    <dgm:cxn modelId="{FC828B40-42AE-419C-A9F0-F58DA8CE7FF4}" type="presOf" srcId="{819ED2CC-D960-46FF-AF89-8F8758716C68}" destId="{B769A087-7F6B-4BE4-A97C-840D7F73E53D}" srcOrd="0" destOrd="0" presId="urn:microsoft.com/office/officeart/2005/8/layout/bProcess4"/>
    <dgm:cxn modelId="{19B3529D-1DC6-43EB-AF14-680914C80365}" srcId="{869F5439-B333-458B-859A-A284036F3175}" destId="{5BE84F58-8184-4B6F-A16F-952D9062C543}" srcOrd="3" destOrd="0" parTransId="{F6FD82D0-D901-4EB5-810F-3B9929EA36F5}" sibTransId="{D6E68A4E-671F-4D1D-965D-ABE5F45E5C2C}"/>
    <dgm:cxn modelId="{45645EF5-0661-4EB3-9288-0504B1443C53}" type="presOf" srcId="{CF0FF904-BE9C-4D04-B866-FF331063564E}" destId="{9EFFCCD1-6850-4E31-A5F9-CFE6D0A9F7FE}" srcOrd="0" destOrd="0" presId="urn:microsoft.com/office/officeart/2005/8/layout/bProcess4"/>
    <dgm:cxn modelId="{A47A34E1-14ED-483F-A77B-D62FDFCC0C8A}" type="presOf" srcId="{962A8353-A02A-4156-BFC6-03060DF83E7D}" destId="{9F9EEBCA-ED1A-4A67-B21A-F7D32D40B699}" srcOrd="0" destOrd="0" presId="urn:microsoft.com/office/officeart/2005/8/layout/bProcess4"/>
    <dgm:cxn modelId="{7A8AB4E2-CCED-4252-9197-87D15A85AEAB}" type="presOf" srcId="{A3CA165D-8939-4EE1-B32E-56396D2D4F69}" destId="{7D15DDAD-DE18-49D5-AC22-716A7AABE0B6}" srcOrd="0" destOrd="0" presId="urn:microsoft.com/office/officeart/2005/8/layout/bProcess4"/>
    <dgm:cxn modelId="{685EB65B-1481-4805-A340-805E5552C114}" srcId="{869F5439-B333-458B-859A-A284036F3175}" destId="{D6FF3EC9-1918-40F7-A64A-20EBC254E3CC}" srcOrd="0" destOrd="0" parTransId="{1A31E236-23AF-4CDB-894D-00DC08DB74AE}" sibTransId="{28F5BF42-E568-4D4B-AB9A-CEE4E1E21F3A}"/>
    <dgm:cxn modelId="{65DED488-B5FF-447D-AA6B-747345A8EFAD}" type="presOf" srcId="{9B75DC82-0828-48DE-97C2-52519F1B1DC1}" destId="{50E47513-B2C3-4FE3-BD64-FCBE58444016}" srcOrd="0" destOrd="0" presId="urn:microsoft.com/office/officeart/2005/8/layout/bProcess4"/>
    <dgm:cxn modelId="{EF0DBE18-DD2F-4835-AC52-F7E8F26B4F5B}" type="presOf" srcId="{F3C434FA-064E-4F2A-B83D-312B0AD7403F}" destId="{D39CD959-B471-4BF7-830B-3092AEBD7806}" srcOrd="0" destOrd="0" presId="urn:microsoft.com/office/officeart/2005/8/layout/bProcess4"/>
    <dgm:cxn modelId="{1F51506F-A347-4C87-B490-6287C3597736}" srcId="{869F5439-B333-458B-859A-A284036F3175}" destId="{F3C434FA-064E-4F2A-B83D-312B0AD7403F}" srcOrd="4" destOrd="0" parTransId="{54FD89C8-C015-497C-8520-E2E56DF95ACD}" sibTransId="{814A9E22-D8A8-4128-8DE8-CAAB94650460}"/>
    <dgm:cxn modelId="{B9DE9353-DB3B-433A-B1A0-B95F71685EE0}" type="presOf" srcId="{FE21DCC7-60A3-4282-AEE9-C54ACEA29587}" destId="{212E19A5-A5CC-4CFD-9AE2-6A59F69553AE}" srcOrd="0" destOrd="0" presId="urn:microsoft.com/office/officeart/2005/8/layout/bProcess4"/>
    <dgm:cxn modelId="{D63DCF67-5150-4F94-92A0-86B1F0091F47}" type="presOf" srcId="{A808032F-9A2E-43B2-A9BA-F8CEDE5A68AD}" destId="{8D188DA9-829C-4703-B198-9E368CF87186}" srcOrd="0" destOrd="0" presId="urn:microsoft.com/office/officeart/2005/8/layout/bProcess4"/>
    <dgm:cxn modelId="{938B3534-901A-49AC-B09E-F2EEF9769DB4}" srcId="{869F5439-B333-458B-859A-A284036F3175}" destId="{819ED2CC-D960-46FF-AF89-8F8758716C68}" srcOrd="5" destOrd="0" parTransId="{F4728B94-40F4-4149-A196-538218D46906}" sibTransId="{1E336E54-D880-41FB-9DCA-BC57AD0D6A1D}"/>
    <dgm:cxn modelId="{02D7ABD4-2694-4C82-8036-7370464B9CB1}" type="presOf" srcId="{48DD816E-673D-4756-B0D7-E673B35EABD2}" destId="{CCC5F717-ECF4-457E-9AB8-48636D0511A0}" srcOrd="0" destOrd="0" presId="urn:microsoft.com/office/officeart/2005/8/layout/bProcess4"/>
    <dgm:cxn modelId="{BA5710DA-8B7C-4A98-A0CC-0BF1260042F5}" type="presOf" srcId="{CE987237-067E-4EF3-BCE0-E1FADA925E42}" destId="{7E07E2DF-4463-4204-8B98-812CA145383E}" srcOrd="0" destOrd="0" presId="urn:microsoft.com/office/officeart/2005/8/layout/bProcess4"/>
    <dgm:cxn modelId="{A0C533DC-689B-4540-9732-7FC3552717CE}" type="presOf" srcId="{2D437D5E-3949-4897-9320-85DA9165AA76}" destId="{D5C0A68C-00A4-41C4-88F3-2F667D258923}" srcOrd="0" destOrd="0" presId="urn:microsoft.com/office/officeart/2005/8/layout/bProcess4"/>
    <dgm:cxn modelId="{1E2E1377-6159-46B0-A482-FBA945A3984D}" type="presOf" srcId="{814A9E22-D8A8-4128-8DE8-CAAB94650460}" destId="{2D6F01DD-47D8-4AEF-B442-8BAE608F190A}" srcOrd="0" destOrd="0" presId="urn:microsoft.com/office/officeart/2005/8/layout/bProcess4"/>
    <dgm:cxn modelId="{C5607C93-8F35-459D-BC20-1FE2762781A9}" srcId="{869F5439-B333-458B-859A-A284036F3175}" destId="{CF0FF904-BE9C-4D04-B866-FF331063564E}" srcOrd="1" destOrd="0" parTransId="{D02B198C-98B0-45AF-B467-5F1732422064}" sibTransId="{F4769ECE-2C15-4519-9143-8AA7EEEDBBF4}"/>
    <dgm:cxn modelId="{2CB0D115-D0CC-419D-B2A6-5063E8C8BEB2}" srcId="{869F5439-B333-458B-859A-A284036F3175}" destId="{CE987237-067E-4EF3-BCE0-E1FADA925E42}" srcOrd="7" destOrd="0" parTransId="{91BE5B57-7786-423D-9883-2A6F3DBEB589}" sibTransId="{D1856909-361E-4FF6-84B2-7EC41E49A9AB}"/>
    <dgm:cxn modelId="{FE33946F-3233-4CC1-9A9B-7EE3A91A590D}" type="presOf" srcId="{F4769ECE-2C15-4519-9143-8AA7EEEDBBF4}" destId="{436F2C89-76B3-49DB-AD2B-E6BE25723FAA}" srcOrd="0" destOrd="0" presId="urn:microsoft.com/office/officeart/2005/8/layout/bProcess4"/>
    <dgm:cxn modelId="{CA9EF8E4-E4E3-4848-A22F-E61A9A846A69}" type="presOf" srcId="{1E336E54-D880-41FB-9DCA-BC57AD0D6A1D}" destId="{D26EF939-28C3-4B9C-83D4-04263487F557}" srcOrd="0" destOrd="0" presId="urn:microsoft.com/office/officeart/2005/8/layout/bProcess4"/>
    <dgm:cxn modelId="{A8D26E9D-36BA-4DC2-A66F-DEEA49E50F63}" type="presOf" srcId="{5BE84F58-8184-4B6F-A16F-952D9062C543}" destId="{2C516E9E-5A92-40B1-B76C-3DEC3B4119DD}" srcOrd="0" destOrd="0" presId="urn:microsoft.com/office/officeart/2005/8/layout/bProcess4"/>
    <dgm:cxn modelId="{9EBB0410-FF3A-4283-9F47-F1529EA7A39B}" type="presOf" srcId="{28F5BF42-E568-4D4B-AB9A-CEE4E1E21F3A}" destId="{16B3EE00-ADFF-4383-BE1F-29A1E812BF88}" srcOrd="0" destOrd="0" presId="urn:microsoft.com/office/officeart/2005/8/layout/bProcess4"/>
    <dgm:cxn modelId="{E6EECD06-D9D8-440F-83EF-5A62072597B2}" srcId="{869F5439-B333-458B-859A-A284036F3175}" destId="{A808032F-9A2E-43B2-A9BA-F8CEDE5A68AD}" srcOrd="8" destOrd="0" parTransId="{0E464DA9-23CF-431A-899C-1A1994D2C8F2}" sibTransId="{430B592D-7BEB-4B66-AB3E-3675599655AE}"/>
    <dgm:cxn modelId="{E41CDE75-C3F4-4D8A-BD66-4B72578F866A}" type="presOf" srcId="{869F5439-B333-458B-859A-A284036F3175}" destId="{AC9280CA-B28E-4E74-8C5F-49F9193D358C}" srcOrd="0" destOrd="0" presId="urn:microsoft.com/office/officeart/2005/8/layout/bProcess4"/>
    <dgm:cxn modelId="{12C4544E-518A-4A47-A256-EECC712E09BF}" srcId="{869F5439-B333-458B-859A-A284036F3175}" destId="{C41A7DB7-F67B-45A7-9E98-246EA1A6D6BE}" srcOrd="2" destOrd="0" parTransId="{6866A930-89CF-4910-B8B7-5DF4319884EF}" sibTransId="{A3CA165D-8939-4EE1-B32E-56396D2D4F69}"/>
    <dgm:cxn modelId="{330FC841-CB2A-4274-B519-5CAA37A2F19F}" type="presOf" srcId="{D1856909-361E-4FF6-84B2-7EC41E49A9AB}" destId="{D7BDB180-D44C-4A2B-95E8-DE5FCC27ED51}" srcOrd="0" destOrd="0" presId="urn:microsoft.com/office/officeart/2005/8/layout/bProcess4"/>
    <dgm:cxn modelId="{7C557769-2C86-4E11-B424-F20A3DAAFBF8}" type="presParOf" srcId="{AC9280CA-B28E-4E74-8C5F-49F9193D358C}" destId="{373F0463-EF5B-4551-A6CC-8691EE5FD1B9}" srcOrd="0" destOrd="0" presId="urn:microsoft.com/office/officeart/2005/8/layout/bProcess4"/>
    <dgm:cxn modelId="{3FC2D824-FDC2-4470-934E-438A7095C187}" type="presParOf" srcId="{373F0463-EF5B-4551-A6CC-8691EE5FD1B9}" destId="{CA6D52E0-EEF0-4956-8D73-CE97F38A0714}" srcOrd="0" destOrd="0" presId="urn:microsoft.com/office/officeart/2005/8/layout/bProcess4"/>
    <dgm:cxn modelId="{3833D9F6-19A9-419C-97FD-95A1258A50C2}" type="presParOf" srcId="{373F0463-EF5B-4551-A6CC-8691EE5FD1B9}" destId="{A6A2F680-D80C-4149-BC0E-AAB37A9C7215}" srcOrd="1" destOrd="0" presId="urn:microsoft.com/office/officeart/2005/8/layout/bProcess4"/>
    <dgm:cxn modelId="{404712F1-7342-409D-9A7F-16F0E67E031E}" type="presParOf" srcId="{AC9280CA-B28E-4E74-8C5F-49F9193D358C}" destId="{16B3EE00-ADFF-4383-BE1F-29A1E812BF88}" srcOrd="1" destOrd="0" presId="urn:microsoft.com/office/officeart/2005/8/layout/bProcess4"/>
    <dgm:cxn modelId="{7474A439-479D-4E73-8581-2203A05ABC87}" type="presParOf" srcId="{AC9280CA-B28E-4E74-8C5F-49F9193D358C}" destId="{2A88365B-C1AD-46B6-B58E-691FEC6EC9D8}" srcOrd="2" destOrd="0" presId="urn:microsoft.com/office/officeart/2005/8/layout/bProcess4"/>
    <dgm:cxn modelId="{0A3B2CF6-2A1B-450B-BE01-9759B2485998}" type="presParOf" srcId="{2A88365B-C1AD-46B6-B58E-691FEC6EC9D8}" destId="{3F567591-5D3E-4EDE-8A26-F15C1D59BACD}" srcOrd="0" destOrd="0" presId="urn:microsoft.com/office/officeart/2005/8/layout/bProcess4"/>
    <dgm:cxn modelId="{2D6F52CF-C6A8-4584-B7D5-B806469C9EEC}" type="presParOf" srcId="{2A88365B-C1AD-46B6-B58E-691FEC6EC9D8}" destId="{9EFFCCD1-6850-4E31-A5F9-CFE6D0A9F7FE}" srcOrd="1" destOrd="0" presId="urn:microsoft.com/office/officeart/2005/8/layout/bProcess4"/>
    <dgm:cxn modelId="{BB0FC63C-D7C5-4A8D-8411-FA0D90D43139}" type="presParOf" srcId="{AC9280CA-B28E-4E74-8C5F-49F9193D358C}" destId="{436F2C89-76B3-49DB-AD2B-E6BE25723FAA}" srcOrd="3" destOrd="0" presId="urn:microsoft.com/office/officeart/2005/8/layout/bProcess4"/>
    <dgm:cxn modelId="{A7FE3655-3071-497E-B3BF-8380FFBFFA1E}" type="presParOf" srcId="{AC9280CA-B28E-4E74-8C5F-49F9193D358C}" destId="{C1D6D890-837F-4085-AA68-74E10B5DADAB}" srcOrd="4" destOrd="0" presId="urn:microsoft.com/office/officeart/2005/8/layout/bProcess4"/>
    <dgm:cxn modelId="{3ABC9755-92F8-45C7-B183-A6F55BA1C926}" type="presParOf" srcId="{C1D6D890-837F-4085-AA68-74E10B5DADAB}" destId="{CE6A92C8-8A5A-4287-8E71-8A68ED7D94E1}" srcOrd="0" destOrd="0" presId="urn:microsoft.com/office/officeart/2005/8/layout/bProcess4"/>
    <dgm:cxn modelId="{16ED288B-B76B-4ABD-899F-1839A7570994}" type="presParOf" srcId="{C1D6D890-837F-4085-AA68-74E10B5DADAB}" destId="{34FD392E-6E4A-427D-88A6-C97DD834C845}" srcOrd="1" destOrd="0" presId="urn:microsoft.com/office/officeart/2005/8/layout/bProcess4"/>
    <dgm:cxn modelId="{E13DCF9C-7DD9-4028-B6D2-B0FB154A1DA4}" type="presParOf" srcId="{AC9280CA-B28E-4E74-8C5F-49F9193D358C}" destId="{7D15DDAD-DE18-49D5-AC22-716A7AABE0B6}" srcOrd="5" destOrd="0" presId="urn:microsoft.com/office/officeart/2005/8/layout/bProcess4"/>
    <dgm:cxn modelId="{3F6E71E8-798A-4E5C-A5E4-964DD8822D9F}" type="presParOf" srcId="{AC9280CA-B28E-4E74-8C5F-49F9193D358C}" destId="{08F9685E-518C-4529-A5F4-C1EF16447CE4}" srcOrd="6" destOrd="0" presId="urn:microsoft.com/office/officeart/2005/8/layout/bProcess4"/>
    <dgm:cxn modelId="{B2919CF5-76A7-4C48-AC50-464F8EC0DD87}" type="presParOf" srcId="{08F9685E-518C-4529-A5F4-C1EF16447CE4}" destId="{F029FBA3-3EFF-4944-9B1A-B35A735F1E5C}" srcOrd="0" destOrd="0" presId="urn:microsoft.com/office/officeart/2005/8/layout/bProcess4"/>
    <dgm:cxn modelId="{1751B057-6775-43FB-8107-360108A87D90}" type="presParOf" srcId="{08F9685E-518C-4529-A5F4-C1EF16447CE4}" destId="{2C516E9E-5A92-40B1-B76C-3DEC3B4119DD}" srcOrd="1" destOrd="0" presId="urn:microsoft.com/office/officeart/2005/8/layout/bProcess4"/>
    <dgm:cxn modelId="{ABAF7C21-5602-4B24-99C8-0930591F87EA}" type="presParOf" srcId="{AC9280CA-B28E-4E74-8C5F-49F9193D358C}" destId="{4F972CAC-318E-489C-BAE2-AEA202F55FF3}" srcOrd="7" destOrd="0" presId="urn:microsoft.com/office/officeart/2005/8/layout/bProcess4"/>
    <dgm:cxn modelId="{FC5CE7D5-E476-46B7-BE08-C9254C76E41F}" type="presParOf" srcId="{AC9280CA-B28E-4E74-8C5F-49F9193D358C}" destId="{32BD3DA1-8887-420C-99C3-226C00C3B668}" srcOrd="8" destOrd="0" presId="urn:microsoft.com/office/officeart/2005/8/layout/bProcess4"/>
    <dgm:cxn modelId="{6A3024F3-1E29-4335-BE70-CA16D02E9018}" type="presParOf" srcId="{32BD3DA1-8887-420C-99C3-226C00C3B668}" destId="{DEE2D336-4556-40E5-A4EB-B7C1812B564A}" srcOrd="0" destOrd="0" presId="urn:microsoft.com/office/officeart/2005/8/layout/bProcess4"/>
    <dgm:cxn modelId="{AA2E9F9F-412A-458E-A908-E5BF4DD020C2}" type="presParOf" srcId="{32BD3DA1-8887-420C-99C3-226C00C3B668}" destId="{D39CD959-B471-4BF7-830B-3092AEBD7806}" srcOrd="1" destOrd="0" presId="urn:microsoft.com/office/officeart/2005/8/layout/bProcess4"/>
    <dgm:cxn modelId="{4B1ACCEE-E6A5-4041-877A-51083356EA88}" type="presParOf" srcId="{AC9280CA-B28E-4E74-8C5F-49F9193D358C}" destId="{2D6F01DD-47D8-4AEF-B442-8BAE608F190A}" srcOrd="9" destOrd="0" presId="urn:microsoft.com/office/officeart/2005/8/layout/bProcess4"/>
    <dgm:cxn modelId="{3A55C0ED-44C8-4D86-88DC-ABB60CEF8A42}" type="presParOf" srcId="{AC9280CA-B28E-4E74-8C5F-49F9193D358C}" destId="{0275EFBF-90A7-41FF-B5D3-0E615EAA1BA8}" srcOrd="10" destOrd="0" presId="urn:microsoft.com/office/officeart/2005/8/layout/bProcess4"/>
    <dgm:cxn modelId="{E098222F-0720-441A-82BB-F9CAB3EA4759}" type="presParOf" srcId="{0275EFBF-90A7-41FF-B5D3-0E615EAA1BA8}" destId="{1EF78404-6755-45A8-9C5E-DFF06C842D53}" srcOrd="0" destOrd="0" presId="urn:microsoft.com/office/officeart/2005/8/layout/bProcess4"/>
    <dgm:cxn modelId="{9E1977A7-11B0-43F3-BBDD-8DFA7D5FA33B}" type="presParOf" srcId="{0275EFBF-90A7-41FF-B5D3-0E615EAA1BA8}" destId="{B769A087-7F6B-4BE4-A97C-840D7F73E53D}" srcOrd="1" destOrd="0" presId="urn:microsoft.com/office/officeart/2005/8/layout/bProcess4"/>
    <dgm:cxn modelId="{044EFA79-0138-4AD8-BF2D-746205A2D538}" type="presParOf" srcId="{AC9280CA-B28E-4E74-8C5F-49F9193D358C}" destId="{D26EF939-28C3-4B9C-83D4-04263487F557}" srcOrd="11" destOrd="0" presId="urn:microsoft.com/office/officeart/2005/8/layout/bProcess4"/>
    <dgm:cxn modelId="{428B04D8-BE4F-4E9F-A088-86C2A1E1D02F}" type="presParOf" srcId="{AC9280CA-B28E-4E74-8C5F-49F9193D358C}" destId="{75872341-DA86-49A9-B5FC-BAA35924BC13}" srcOrd="12" destOrd="0" presId="urn:microsoft.com/office/officeart/2005/8/layout/bProcess4"/>
    <dgm:cxn modelId="{059CD4A6-3135-473B-A951-2ACBAD16CFA7}" type="presParOf" srcId="{75872341-DA86-49A9-B5FC-BAA35924BC13}" destId="{B99F6612-7675-4C18-A82E-ACC52A422882}" srcOrd="0" destOrd="0" presId="urn:microsoft.com/office/officeart/2005/8/layout/bProcess4"/>
    <dgm:cxn modelId="{BE5C7E28-FDB2-4EA5-BA45-908E4A848316}" type="presParOf" srcId="{75872341-DA86-49A9-B5FC-BAA35924BC13}" destId="{D5C0A68C-00A4-41C4-88F3-2F667D258923}" srcOrd="1" destOrd="0" presId="urn:microsoft.com/office/officeart/2005/8/layout/bProcess4"/>
    <dgm:cxn modelId="{9C28166F-545A-49D7-9117-6BAD355040AE}" type="presParOf" srcId="{AC9280CA-B28E-4E74-8C5F-49F9193D358C}" destId="{CCC5F717-ECF4-457E-9AB8-48636D0511A0}" srcOrd="13" destOrd="0" presId="urn:microsoft.com/office/officeart/2005/8/layout/bProcess4"/>
    <dgm:cxn modelId="{E8719D43-3511-4D7E-9A9C-9CA2CEB7F07A}" type="presParOf" srcId="{AC9280CA-B28E-4E74-8C5F-49F9193D358C}" destId="{1431C870-1A15-43DD-8587-BBB2D7CCB083}" srcOrd="14" destOrd="0" presId="urn:microsoft.com/office/officeart/2005/8/layout/bProcess4"/>
    <dgm:cxn modelId="{93420156-F341-4328-8122-EFC6BAF9D6C1}" type="presParOf" srcId="{1431C870-1A15-43DD-8587-BBB2D7CCB083}" destId="{BFC6739B-F58A-43B7-9839-DFA58CCEDA38}" srcOrd="0" destOrd="0" presId="urn:microsoft.com/office/officeart/2005/8/layout/bProcess4"/>
    <dgm:cxn modelId="{E0E57D98-ADC4-4612-89DC-5782DA24870F}" type="presParOf" srcId="{1431C870-1A15-43DD-8587-BBB2D7CCB083}" destId="{7E07E2DF-4463-4204-8B98-812CA145383E}" srcOrd="1" destOrd="0" presId="urn:microsoft.com/office/officeart/2005/8/layout/bProcess4"/>
    <dgm:cxn modelId="{FEBAB958-A5ED-4258-BAFE-DF39B8E30591}" type="presParOf" srcId="{AC9280CA-B28E-4E74-8C5F-49F9193D358C}" destId="{D7BDB180-D44C-4A2B-95E8-DE5FCC27ED51}" srcOrd="15" destOrd="0" presId="urn:microsoft.com/office/officeart/2005/8/layout/bProcess4"/>
    <dgm:cxn modelId="{8856737A-5B47-4D21-90B2-FFC45AAE5CDC}" type="presParOf" srcId="{AC9280CA-B28E-4E74-8C5F-49F9193D358C}" destId="{1A52B919-CB14-40EA-80F8-4E16826DCC55}" srcOrd="16" destOrd="0" presId="urn:microsoft.com/office/officeart/2005/8/layout/bProcess4"/>
    <dgm:cxn modelId="{125DDAD5-A8B8-444F-8E2C-313CBC1B093A}" type="presParOf" srcId="{1A52B919-CB14-40EA-80F8-4E16826DCC55}" destId="{51F73CF9-0773-4CAA-99B4-B969A3E5493C}" srcOrd="0" destOrd="0" presId="urn:microsoft.com/office/officeart/2005/8/layout/bProcess4"/>
    <dgm:cxn modelId="{35E02D65-AE66-47F0-B621-0AAEAD168050}" type="presParOf" srcId="{1A52B919-CB14-40EA-80F8-4E16826DCC55}" destId="{8D188DA9-829C-4703-B198-9E368CF87186}" srcOrd="1" destOrd="0" presId="urn:microsoft.com/office/officeart/2005/8/layout/bProcess4"/>
    <dgm:cxn modelId="{4372DD09-7DBA-48C8-906D-F531B7D32C3E}" type="presParOf" srcId="{AC9280CA-B28E-4E74-8C5F-49F9193D358C}" destId="{DEC167EB-2250-48BD-8F0D-E58C026E5AD6}" srcOrd="17" destOrd="0" presId="urn:microsoft.com/office/officeart/2005/8/layout/bProcess4"/>
    <dgm:cxn modelId="{A8517E1A-28C6-4D0E-B98A-5D5431546F3A}" type="presParOf" srcId="{AC9280CA-B28E-4E74-8C5F-49F9193D358C}" destId="{E0B7EC72-1F22-47EF-8A2F-9C4D5F9D5FEE}" srcOrd="18" destOrd="0" presId="urn:microsoft.com/office/officeart/2005/8/layout/bProcess4"/>
    <dgm:cxn modelId="{8CFF7FE6-6D0B-4773-ACAC-3654799C0D56}" type="presParOf" srcId="{E0B7EC72-1F22-47EF-8A2F-9C4D5F9D5FEE}" destId="{B201E949-2356-452F-8F94-C9732B79B368}" srcOrd="0" destOrd="0" presId="urn:microsoft.com/office/officeart/2005/8/layout/bProcess4"/>
    <dgm:cxn modelId="{A2896617-14E2-4166-9E46-29C7FDCDDBA9}" type="presParOf" srcId="{E0B7EC72-1F22-47EF-8A2F-9C4D5F9D5FEE}" destId="{212E19A5-A5CC-4CFD-9AE2-6A59F69553AE}" srcOrd="1" destOrd="0" presId="urn:microsoft.com/office/officeart/2005/8/layout/bProcess4"/>
    <dgm:cxn modelId="{1524EA1C-68C3-4992-9F78-E5BAF8637DE8}" type="presParOf" srcId="{AC9280CA-B28E-4E74-8C5F-49F9193D358C}" destId="{50E47513-B2C3-4FE3-BD64-FCBE58444016}" srcOrd="19" destOrd="0" presId="urn:microsoft.com/office/officeart/2005/8/layout/bProcess4"/>
    <dgm:cxn modelId="{C36BC0E3-C045-4EEA-B171-762E9A192716}" type="presParOf" srcId="{AC9280CA-B28E-4E74-8C5F-49F9193D358C}" destId="{28071DA0-1185-4E46-8BB2-D159412A2753}" srcOrd="20" destOrd="0" presId="urn:microsoft.com/office/officeart/2005/8/layout/bProcess4"/>
    <dgm:cxn modelId="{FF739ABB-A4E1-476A-AEBB-BE865411B41F}" type="presParOf" srcId="{28071DA0-1185-4E46-8BB2-D159412A2753}" destId="{CB8C85F8-CC7C-483C-B60F-FD9EA7E5B7B2}" srcOrd="0" destOrd="0" presId="urn:microsoft.com/office/officeart/2005/8/layout/bProcess4"/>
    <dgm:cxn modelId="{03528680-CE1D-4E04-8836-02F0FA8B3F98}" type="presParOf" srcId="{28071DA0-1185-4E46-8BB2-D159412A2753}" destId="{9F9EEBCA-ED1A-4A67-B21A-F7D32D40B699}"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5552DE-7803-4B10-A6AC-3E843B79FE79}" type="doc">
      <dgm:prSet loTypeId="urn:microsoft.com/office/officeart/2005/8/layout/default" loCatId="list" qsTypeId="urn:microsoft.com/office/officeart/2005/8/quickstyle/simple3" qsCatId="simple" csTypeId="urn:microsoft.com/office/officeart/2005/8/colors/colorful4" csCatId="colorful" phldr="1"/>
      <dgm:spPr/>
      <dgm:t>
        <a:bodyPr/>
        <a:lstStyle/>
        <a:p>
          <a:pPr rtl="1"/>
          <a:endParaRPr lang="ar-AE"/>
        </a:p>
      </dgm:t>
    </dgm:pt>
    <dgm:pt modelId="{2B1B749A-C3F8-475C-B1EA-85FD6BD64B48}">
      <dgm:prSet phldrT="[نص]" custT="1"/>
      <dgm:spPr/>
      <dgm:t>
        <a:bodyPr/>
        <a:lstStyle/>
        <a:p>
          <a:pPr algn="justLow" rtl="1"/>
          <a:r>
            <a:rPr lang="ar-SA" sz="2000" smtClean="0">
              <a:cs typeface="+mj-cs"/>
            </a:rPr>
            <a:t>رسالة تخبرك بأنك فزت بجائزة مالية ضخمة في برنامج للجوائز.</a:t>
          </a:r>
          <a:endParaRPr lang="ar-AE" sz="2000">
            <a:cs typeface="+mj-cs"/>
          </a:endParaRPr>
        </a:p>
      </dgm:t>
    </dgm:pt>
    <dgm:pt modelId="{75FBE88D-FF0F-419D-BF17-FBECB3A36115}" type="parTrans" cxnId="{40899CF9-DDFB-4D69-BF02-E589A8E9F9CA}">
      <dgm:prSet/>
      <dgm:spPr/>
      <dgm:t>
        <a:bodyPr/>
        <a:lstStyle/>
        <a:p>
          <a:pPr algn="justLow" rtl="1"/>
          <a:endParaRPr lang="ar-AE" sz="2000">
            <a:cs typeface="+mj-cs"/>
          </a:endParaRPr>
        </a:p>
      </dgm:t>
    </dgm:pt>
    <dgm:pt modelId="{FA2B9E80-C711-408B-B388-B2F5B8F8BDED}" type="sibTrans" cxnId="{40899CF9-DDFB-4D69-BF02-E589A8E9F9CA}">
      <dgm:prSet/>
      <dgm:spPr/>
      <dgm:t>
        <a:bodyPr/>
        <a:lstStyle/>
        <a:p>
          <a:pPr algn="justLow" rtl="1"/>
          <a:endParaRPr lang="ar-AE" sz="2000">
            <a:cs typeface="+mj-cs"/>
          </a:endParaRPr>
        </a:p>
      </dgm:t>
    </dgm:pt>
    <dgm:pt modelId="{500B3936-FF86-45B3-95AC-71C3B52D3C3E}">
      <dgm:prSet custT="1"/>
      <dgm:spPr/>
      <dgm:t>
        <a:bodyPr/>
        <a:lstStyle/>
        <a:p>
          <a:pPr algn="justLow" rtl="1"/>
          <a:r>
            <a:rPr lang="ar-SA" sz="2000" dirty="0" smtClean="0">
              <a:cs typeface="+mj-cs"/>
            </a:rPr>
            <a:t>شخص ما يريد أن يتقاسم معك جزءا من المال.</a:t>
          </a:r>
          <a:endParaRPr lang="en-US" sz="2000" dirty="0">
            <a:cs typeface="+mj-cs"/>
          </a:endParaRPr>
        </a:p>
      </dgm:t>
    </dgm:pt>
    <dgm:pt modelId="{A88DBC10-5733-4CE1-AC25-4371DD627A6F}" type="parTrans" cxnId="{D9E1C3A3-6F2C-4110-8E55-9F849CEDB28F}">
      <dgm:prSet/>
      <dgm:spPr/>
      <dgm:t>
        <a:bodyPr/>
        <a:lstStyle/>
        <a:p>
          <a:pPr algn="justLow" rtl="1"/>
          <a:endParaRPr lang="ar-AE" sz="2000">
            <a:cs typeface="+mj-cs"/>
          </a:endParaRPr>
        </a:p>
      </dgm:t>
    </dgm:pt>
    <dgm:pt modelId="{E58DC735-B678-4672-BCCA-26BC94986ABD}" type="sibTrans" cxnId="{D9E1C3A3-6F2C-4110-8E55-9F849CEDB28F}">
      <dgm:prSet/>
      <dgm:spPr/>
      <dgm:t>
        <a:bodyPr/>
        <a:lstStyle/>
        <a:p>
          <a:pPr algn="justLow" rtl="1"/>
          <a:endParaRPr lang="ar-AE" sz="2000">
            <a:cs typeface="+mj-cs"/>
          </a:endParaRPr>
        </a:p>
      </dgm:t>
    </dgm:pt>
    <dgm:pt modelId="{DB9795A2-FC0C-4C31-95DD-9CFC8A5488B6}">
      <dgm:prSet custT="1"/>
      <dgm:spPr/>
      <dgm:t>
        <a:bodyPr/>
        <a:lstStyle/>
        <a:p>
          <a:pPr algn="justLow" rtl="1"/>
          <a:r>
            <a:rPr lang="ar-SA" sz="2000" dirty="0" smtClean="0">
              <a:cs typeface="+mj-cs"/>
            </a:rPr>
            <a:t>شخص اختارك لأنك مميز لكي يحول لك جزءا من رصيد احد الأشخاص المتوفين.</a:t>
          </a:r>
          <a:endParaRPr lang="en-US" sz="2000" dirty="0">
            <a:cs typeface="+mj-cs"/>
          </a:endParaRPr>
        </a:p>
      </dgm:t>
    </dgm:pt>
    <dgm:pt modelId="{90D79710-D6F8-4400-8687-66CBF5D8E1D3}" type="parTrans" cxnId="{EEC9D559-A9E7-498F-98E0-A3CDF74F8811}">
      <dgm:prSet/>
      <dgm:spPr/>
      <dgm:t>
        <a:bodyPr/>
        <a:lstStyle/>
        <a:p>
          <a:pPr algn="justLow" rtl="1"/>
          <a:endParaRPr lang="ar-AE" sz="2000">
            <a:cs typeface="+mj-cs"/>
          </a:endParaRPr>
        </a:p>
      </dgm:t>
    </dgm:pt>
    <dgm:pt modelId="{10173568-A976-4F76-9E87-16D3AC11B66D}" type="sibTrans" cxnId="{EEC9D559-A9E7-498F-98E0-A3CDF74F8811}">
      <dgm:prSet/>
      <dgm:spPr/>
      <dgm:t>
        <a:bodyPr/>
        <a:lstStyle/>
        <a:p>
          <a:pPr algn="justLow" rtl="1"/>
          <a:endParaRPr lang="ar-AE" sz="2000">
            <a:cs typeface="+mj-cs"/>
          </a:endParaRPr>
        </a:p>
      </dgm:t>
    </dgm:pt>
    <dgm:pt modelId="{75A20FF4-82F2-4308-B5F2-4D0725B76E75}">
      <dgm:prSet custT="1"/>
      <dgm:spPr/>
      <dgm:t>
        <a:bodyPr/>
        <a:lstStyle/>
        <a:p>
          <a:pPr algn="justLow" rtl="1"/>
          <a:r>
            <a:rPr lang="ar-SA" sz="1800" smtClean="0">
              <a:cs typeface="+mj-cs"/>
            </a:rPr>
            <a:t>احد المحامين عن شخص متوفى له ثروة، ويريد مساعدتك لتحويل المبلغ لحسابك، وسوف تحصل على نسبة.</a:t>
          </a:r>
          <a:endParaRPr lang="en-US" sz="1800">
            <a:cs typeface="+mj-cs"/>
          </a:endParaRPr>
        </a:p>
      </dgm:t>
    </dgm:pt>
    <dgm:pt modelId="{10B26D2D-1C8C-4940-897D-A43A27D68B0A}" type="parTrans" cxnId="{153D1FFC-389E-450D-B2EB-223F3282DBFD}">
      <dgm:prSet/>
      <dgm:spPr/>
      <dgm:t>
        <a:bodyPr/>
        <a:lstStyle/>
        <a:p>
          <a:pPr algn="justLow" rtl="1"/>
          <a:endParaRPr lang="ar-AE" sz="2000">
            <a:cs typeface="+mj-cs"/>
          </a:endParaRPr>
        </a:p>
      </dgm:t>
    </dgm:pt>
    <dgm:pt modelId="{FA55F2E0-0FBD-472E-9343-99D879A0DF98}" type="sibTrans" cxnId="{153D1FFC-389E-450D-B2EB-223F3282DBFD}">
      <dgm:prSet/>
      <dgm:spPr/>
      <dgm:t>
        <a:bodyPr/>
        <a:lstStyle/>
        <a:p>
          <a:pPr algn="justLow" rtl="1"/>
          <a:endParaRPr lang="ar-AE" sz="2000">
            <a:cs typeface="+mj-cs"/>
          </a:endParaRPr>
        </a:p>
      </dgm:t>
    </dgm:pt>
    <dgm:pt modelId="{83CED129-E66C-4796-A6F0-7A7D0759E22D}" type="pres">
      <dgm:prSet presAssocID="{1A5552DE-7803-4B10-A6AC-3E843B79FE79}" presName="diagram" presStyleCnt="0">
        <dgm:presLayoutVars>
          <dgm:dir val="rev"/>
          <dgm:resizeHandles val="exact"/>
        </dgm:presLayoutVars>
      </dgm:prSet>
      <dgm:spPr/>
      <dgm:t>
        <a:bodyPr/>
        <a:lstStyle/>
        <a:p>
          <a:pPr rtl="1"/>
          <a:endParaRPr lang="ar-AE"/>
        </a:p>
      </dgm:t>
    </dgm:pt>
    <dgm:pt modelId="{A4F4C43C-A996-423D-833D-DBDE01FB976E}" type="pres">
      <dgm:prSet presAssocID="{2B1B749A-C3F8-475C-B1EA-85FD6BD64B48}" presName="node" presStyleLbl="node1" presStyleIdx="0" presStyleCnt="4" custScaleY="200556">
        <dgm:presLayoutVars>
          <dgm:bulletEnabled val="1"/>
        </dgm:presLayoutVars>
      </dgm:prSet>
      <dgm:spPr/>
      <dgm:t>
        <a:bodyPr/>
        <a:lstStyle/>
        <a:p>
          <a:pPr rtl="1"/>
          <a:endParaRPr lang="ar-AE"/>
        </a:p>
      </dgm:t>
    </dgm:pt>
    <dgm:pt modelId="{039DABD2-44DD-46F4-9461-A06C64EA1166}" type="pres">
      <dgm:prSet presAssocID="{FA2B9E80-C711-408B-B388-B2F5B8F8BDED}" presName="sibTrans" presStyleCnt="0"/>
      <dgm:spPr/>
      <dgm:t>
        <a:bodyPr/>
        <a:lstStyle/>
        <a:p>
          <a:pPr rtl="1"/>
          <a:endParaRPr lang="ar-AE"/>
        </a:p>
      </dgm:t>
    </dgm:pt>
    <dgm:pt modelId="{C31DBB48-07B1-4DEC-9696-0C46C558EA76}" type="pres">
      <dgm:prSet presAssocID="{500B3936-FF86-45B3-95AC-71C3B52D3C3E}" presName="node" presStyleLbl="node1" presStyleIdx="1" presStyleCnt="4" custScaleY="200556">
        <dgm:presLayoutVars>
          <dgm:bulletEnabled val="1"/>
        </dgm:presLayoutVars>
      </dgm:prSet>
      <dgm:spPr/>
      <dgm:t>
        <a:bodyPr/>
        <a:lstStyle/>
        <a:p>
          <a:pPr rtl="1"/>
          <a:endParaRPr lang="ar-AE"/>
        </a:p>
      </dgm:t>
    </dgm:pt>
    <dgm:pt modelId="{A8E16EBC-45F3-4DF2-8E30-4DE26DE91439}" type="pres">
      <dgm:prSet presAssocID="{E58DC735-B678-4672-BCCA-26BC94986ABD}" presName="sibTrans" presStyleCnt="0"/>
      <dgm:spPr/>
      <dgm:t>
        <a:bodyPr/>
        <a:lstStyle/>
        <a:p>
          <a:pPr rtl="1"/>
          <a:endParaRPr lang="ar-AE"/>
        </a:p>
      </dgm:t>
    </dgm:pt>
    <dgm:pt modelId="{539B61BE-A106-4617-8766-F99A37C98F04}" type="pres">
      <dgm:prSet presAssocID="{DB9795A2-FC0C-4C31-95DD-9CFC8A5488B6}" presName="node" presStyleLbl="node1" presStyleIdx="2" presStyleCnt="4" custScaleY="200556">
        <dgm:presLayoutVars>
          <dgm:bulletEnabled val="1"/>
        </dgm:presLayoutVars>
      </dgm:prSet>
      <dgm:spPr/>
      <dgm:t>
        <a:bodyPr/>
        <a:lstStyle/>
        <a:p>
          <a:pPr rtl="1"/>
          <a:endParaRPr lang="ar-AE"/>
        </a:p>
      </dgm:t>
    </dgm:pt>
    <dgm:pt modelId="{E1A968C7-5BA6-4CD5-9948-8A81835783F5}" type="pres">
      <dgm:prSet presAssocID="{10173568-A976-4F76-9E87-16D3AC11B66D}" presName="sibTrans" presStyleCnt="0"/>
      <dgm:spPr/>
      <dgm:t>
        <a:bodyPr/>
        <a:lstStyle/>
        <a:p>
          <a:pPr rtl="1"/>
          <a:endParaRPr lang="ar-AE"/>
        </a:p>
      </dgm:t>
    </dgm:pt>
    <dgm:pt modelId="{70C59682-BFD2-4D08-902E-28D86A2ED4B2}" type="pres">
      <dgm:prSet presAssocID="{75A20FF4-82F2-4308-B5F2-4D0725B76E75}" presName="node" presStyleLbl="node1" presStyleIdx="3" presStyleCnt="4" custScaleY="200556">
        <dgm:presLayoutVars>
          <dgm:bulletEnabled val="1"/>
        </dgm:presLayoutVars>
      </dgm:prSet>
      <dgm:spPr/>
      <dgm:t>
        <a:bodyPr/>
        <a:lstStyle/>
        <a:p>
          <a:pPr rtl="1"/>
          <a:endParaRPr lang="ar-AE"/>
        </a:p>
      </dgm:t>
    </dgm:pt>
  </dgm:ptLst>
  <dgm:cxnLst>
    <dgm:cxn modelId="{153D1FFC-389E-450D-B2EB-223F3282DBFD}" srcId="{1A5552DE-7803-4B10-A6AC-3E843B79FE79}" destId="{75A20FF4-82F2-4308-B5F2-4D0725B76E75}" srcOrd="3" destOrd="0" parTransId="{10B26D2D-1C8C-4940-897D-A43A27D68B0A}" sibTransId="{FA55F2E0-0FBD-472E-9343-99D879A0DF98}"/>
    <dgm:cxn modelId="{E899B9F9-40B4-4E3B-9990-2EC4959FE09C}" type="presOf" srcId="{500B3936-FF86-45B3-95AC-71C3B52D3C3E}" destId="{C31DBB48-07B1-4DEC-9696-0C46C558EA76}" srcOrd="0" destOrd="0" presId="urn:microsoft.com/office/officeart/2005/8/layout/default"/>
    <dgm:cxn modelId="{5D2DCAA2-EEAC-49F6-A947-EEAE6C29267E}" type="presOf" srcId="{75A20FF4-82F2-4308-B5F2-4D0725B76E75}" destId="{70C59682-BFD2-4D08-902E-28D86A2ED4B2}" srcOrd="0" destOrd="0" presId="urn:microsoft.com/office/officeart/2005/8/layout/default"/>
    <dgm:cxn modelId="{D9E1C3A3-6F2C-4110-8E55-9F849CEDB28F}" srcId="{1A5552DE-7803-4B10-A6AC-3E843B79FE79}" destId="{500B3936-FF86-45B3-95AC-71C3B52D3C3E}" srcOrd="1" destOrd="0" parTransId="{A88DBC10-5733-4CE1-AC25-4371DD627A6F}" sibTransId="{E58DC735-B678-4672-BCCA-26BC94986ABD}"/>
    <dgm:cxn modelId="{40899CF9-DDFB-4D69-BF02-E589A8E9F9CA}" srcId="{1A5552DE-7803-4B10-A6AC-3E843B79FE79}" destId="{2B1B749A-C3F8-475C-B1EA-85FD6BD64B48}" srcOrd="0" destOrd="0" parTransId="{75FBE88D-FF0F-419D-BF17-FBECB3A36115}" sibTransId="{FA2B9E80-C711-408B-B388-B2F5B8F8BDED}"/>
    <dgm:cxn modelId="{EEC9D559-A9E7-498F-98E0-A3CDF74F8811}" srcId="{1A5552DE-7803-4B10-A6AC-3E843B79FE79}" destId="{DB9795A2-FC0C-4C31-95DD-9CFC8A5488B6}" srcOrd="2" destOrd="0" parTransId="{90D79710-D6F8-4400-8687-66CBF5D8E1D3}" sibTransId="{10173568-A976-4F76-9E87-16D3AC11B66D}"/>
    <dgm:cxn modelId="{C852CA46-647F-46C0-868B-F176880664F5}" type="presOf" srcId="{2B1B749A-C3F8-475C-B1EA-85FD6BD64B48}" destId="{A4F4C43C-A996-423D-833D-DBDE01FB976E}" srcOrd="0" destOrd="0" presId="urn:microsoft.com/office/officeart/2005/8/layout/default"/>
    <dgm:cxn modelId="{B2CE2E20-A7CB-4A08-88B1-C0385AABE097}" type="presOf" srcId="{1A5552DE-7803-4B10-A6AC-3E843B79FE79}" destId="{83CED129-E66C-4796-A6F0-7A7D0759E22D}" srcOrd="0" destOrd="0" presId="urn:microsoft.com/office/officeart/2005/8/layout/default"/>
    <dgm:cxn modelId="{2C8D2548-F0AE-42E3-9002-0362BC3D4E62}" type="presOf" srcId="{DB9795A2-FC0C-4C31-95DD-9CFC8A5488B6}" destId="{539B61BE-A106-4617-8766-F99A37C98F04}" srcOrd="0" destOrd="0" presId="urn:microsoft.com/office/officeart/2005/8/layout/default"/>
    <dgm:cxn modelId="{957228EA-FEDF-40C7-8833-ADB3C3C3F967}" type="presParOf" srcId="{83CED129-E66C-4796-A6F0-7A7D0759E22D}" destId="{A4F4C43C-A996-423D-833D-DBDE01FB976E}" srcOrd="0" destOrd="0" presId="urn:microsoft.com/office/officeart/2005/8/layout/default"/>
    <dgm:cxn modelId="{08FA6AE8-2A5D-40E9-BFE5-2C32AB9BE7E2}" type="presParOf" srcId="{83CED129-E66C-4796-A6F0-7A7D0759E22D}" destId="{039DABD2-44DD-46F4-9461-A06C64EA1166}" srcOrd="1" destOrd="0" presId="urn:microsoft.com/office/officeart/2005/8/layout/default"/>
    <dgm:cxn modelId="{F9DB4B8A-6FCE-4435-9062-04FF88008EA7}" type="presParOf" srcId="{83CED129-E66C-4796-A6F0-7A7D0759E22D}" destId="{C31DBB48-07B1-4DEC-9696-0C46C558EA76}" srcOrd="2" destOrd="0" presId="urn:microsoft.com/office/officeart/2005/8/layout/default"/>
    <dgm:cxn modelId="{E130F90F-9B6D-4769-A9C5-353CEA104CA4}" type="presParOf" srcId="{83CED129-E66C-4796-A6F0-7A7D0759E22D}" destId="{A8E16EBC-45F3-4DF2-8E30-4DE26DE91439}" srcOrd="3" destOrd="0" presId="urn:microsoft.com/office/officeart/2005/8/layout/default"/>
    <dgm:cxn modelId="{A6E3D5A1-FC1B-4071-880E-0A533606557E}" type="presParOf" srcId="{83CED129-E66C-4796-A6F0-7A7D0759E22D}" destId="{539B61BE-A106-4617-8766-F99A37C98F04}" srcOrd="4" destOrd="0" presId="urn:microsoft.com/office/officeart/2005/8/layout/default"/>
    <dgm:cxn modelId="{72158D64-1728-4F0E-9B6D-96FC29445275}" type="presParOf" srcId="{83CED129-E66C-4796-A6F0-7A7D0759E22D}" destId="{E1A968C7-5BA6-4CD5-9948-8A81835783F5}" srcOrd="5" destOrd="0" presId="urn:microsoft.com/office/officeart/2005/8/layout/default"/>
    <dgm:cxn modelId="{047EDBFF-F9DD-4E68-9D43-D18741C4632C}" type="presParOf" srcId="{83CED129-E66C-4796-A6F0-7A7D0759E22D}" destId="{70C59682-BFD2-4D08-902E-28D86A2ED4B2}"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866E81-05C0-4695-AB34-C052954BC78F}">
      <dsp:nvSpPr>
        <dsp:cNvPr id="0" name=""/>
        <dsp:cNvSpPr/>
      </dsp:nvSpPr>
      <dsp:spPr>
        <a:xfrm>
          <a:off x="0" y="0"/>
          <a:ext cx="7827038" cy="1774562"/>
        </a:xfrm>
        <a:prstGeom prst="roundRect">
          <a:avLst>
            <a:gd name="adj" fmla="val 10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948AA78-4E85-413D-81A3-7ADA199BB280}">
      <dsp:nvSpPr>
        <dsp:cNvPr id="0" name=""/>
        <dsp:cNvSpPr/>
      </dsp:nvSpPr>
      <dsp:spPr>
        <a:xfrm>
          <a:off x="6228159" y="236608"/>
          <a:ext cx="1361553" cy="1301345"/>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FDA96E8E-51B6-4F8B-93AB-DFED4804BFCD}">
      <dsp:nvSpPr>
        <dsp:cNvPr id="0" name=""/>
        <dsp:cNvSpPr/>
      </dsp:nvSpPr>
      <dsp:spPr>
        <a:xfrm rot="10800000">
          <a:off x="6228159" y="1774562"/>
          <a:ext cx="1361553" cy="2168909"/>
        </a:xfrm>
        <a:prstGeom prst="round2SameRect">
          <a:avLst>
            <a:gd name="adj1" fmla="val 10500"/>
            <a:gd name="adj2" fmla="val 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ctr" defTabSz="800100" rtl="1">
            <a:lnSpc>
              <a:spcPct val="90000"/>
            </a:lnSpc>
            <a:spcBef>
              <a:spcPct val="0"/>
            </a:spcBef>
            <a:spcAft>
              <a:spcPct val="35000"/>
            </a:spcAft>
          </a:pPr>
          <a:r>
            <a:rPr lang="ar-SA" sz="1800" b="1" kern="1200" dirty="0" smtClean="0">
              <a:cs typeface="+mj-cs"/>
            </a:rPr>
            <a:t>الاتصال بالأهل والأصدقاء</a:t>
          </a:r>
          <a:endParaRPr lang="ar-AE" sz="1800" b="1" kern="1200" dirty="0">
            <a:cs typeface="+mj-cs"/>
          </a:endParaRPr>
        </a:p>
      </dsp:txBody>
      <dsp:txXfrm rot="10800000">
        <a:off x="6270031" y="1774562"/>
        <a:ext cx="1277809" cy="2127037"/>
      </dsp:txXfrm>
    </dsp:sp>
    <dsp:sp modelId="{59A9D690-F002-4576-98AF-4534B519D1C7}">
      <dsp:nvSpPr>
        <dsp:cNvPr id="0" name=""/>
        <dsp:cNvSpPr/>
      </dsp:nvSpPr>
      <dsp:spPr>
        <a:xfrm>
          <a:off x="4730450" y="236608"/>
          <a:ext cx="1361553" cy="1301345"/>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7000" r="-17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F750252E-C888-4E77-ADB3-E0CF31707A28}">
      <dsp:nvSpPr>
        <dsp:cNvPr id="0" name=""/>
        <dsp:cNvSpPr/>
      </dsp:nvSpPr>
      <dsp:spPr>
        <a:xfrm rot="10800000">
          <a:off x="4730450" y="1774562"/>
          <a:ext cx="1361553" cy="2168909"/>
        </a:xfrm>
        <a:prstGeom prst="round2SameRect">
          <a:avLst>
            <a:gd name="adj1" fmla="val 10500"/>
            <a:gd name="adj2" fmla="val 0"/>
          </a:avLst>
        </a:prstGeom>
        <a:gradFill rotWithShape="0">
          <a:gsLst>
            <a:gs pos="0">
              <a:schemeClr val="accent4">
                <a:hueOff val="-679667"/>
                <a:satOff val="-1057"/>
                <a:lumOff val="5343"/>
                <a:alphaOff val="0"/>
                <a:tint val="50000"/>
                <a:satMod val="300000"/>
              </a:schemeClr>
            </a:gs>
            <a:gs pos="35000">
              <a:schemeClr val="accent4">
                <a:hueOff val="-679667"/>
                <a:satOff val="-1057"/>
                <a:lumOff val="5343"/>
                <a:alphaOff val="0"/>
                <a:tint val="37000"/>
                <a:satMod val="300000"/>
              </a:schemeClr>
            </a:gs>
            <a:gs pos="100000">
              <a:schemeClr val="accent4">
                <a:hueOff val="-679667"/>
                <a:satOff val="-1057"/>
                <a:lumOff val="534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ctr" defTabSz="800100" rtl="1">
            <a:lnSpc>
              <a:spcPct val="90000"/>
            </a:lnSpc>
            <a:spcBef>
              <a:spcPct val="0"/>
            </a:spcBef>
            <a:spcAft>
              <a:spcPct val="35000"/>
            </a:spcAft>
          </a:pPr>
          <a:r>
            <a:rPr lang="ar-SA" sz="1800" b="1" kern="1200" dirty="0" smtClean="0">
              <a:cs typeface="+mj-cs"/>
            </a:rPr>
            <a:t>تحقيق أهداف تتعلق بالتعلم أو العمل</a:t>
          </a:r>
          <a:endParaRPr lang="en-US" sz="1800" b="1" kern="1200" dirty="0">
            <a:cs typeface="+mj-cs"/>
          </a:endParaRPr>
        </a:p>
      </dsp:txBody>
      <dsp:txXfrm rot="10800000">
        <a:off x="4772322" y="1774562"/>
        <a:ext cx="1277809" cy="2127037"/>
      </dsp:txXfrm>
    </dsp:sp>
    <dsp:sp modelId="{ECD90256-3708-455F-9C25-3BC4350984F7}">
      <dsp:nvSpPr>
        <dsp:cNvPr id="0" name=""/>
        <dsp:cNvSpPr/>
      </dsp:nvSpPr>
      <dsp:spPr>
        <a:xfrm>
          <a:off x="3232742" y="236608"/>
          <a:ext cx="1361553" cy="1301345"/>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42000" r="-42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D3E916AB-D658-4D54-AD32-6816A55B0F1E}">
      <dsp:nvSpPr>
        <dsp:cNvPr id="0" name=""/>
        <dsp:cNvSpPr/>
      </dsp:nvSpPr>
      <dsp:spPr>
        <a:xfrm rot="10800000">
          <a:off x="3232742" y="1774562"/>
          <a:ext cx="1361553" cy="2168909"/>
        </a:xfrm>
        <a:prstGeom prst="round2SameRect">
          <a:avLst>
            <a:gd name="adj1" fmla="val 10500"/>
            <a:gd name="adj2" fmla="val 0"/>
          </a:avLst>
        </a:prstGeom>
        <a:gradFill rotWithShape="0">
          <a:gsLst>
            <a:gs pos="0">
              <a:schemeClr val="accent4">
                <a:hueOff val="-1359334"/>
                <a:satOff val="-2114"/>
                <a:lumOff val="10687"/>
                <a:alphaOff val="0"/>
                <a:tint val="50000"/>
                <a:satMod val="300000"/>
              </a:schemeClr>
            </a:gs>
            <a:gs pos="35000">
              <a:schemeClr val="accent4">
                <a:hueOff val="-1359334"/>
                <a:satOff val="-2114"/>
                <a:lumOff val="10687"/>
                <a:alphaOff val="0"/>
                <a:tint val="37000"/>
                <a:satMod val="300000"/>
              </a:schemeClr>
            </a:gs>
            <a:gs pos="100000">
              <a:schemeClr val="accent4">
                <a:hueOff val="-1359334"/>
                <a:satOff val="-2114"/>
                <a:lumOff val="1068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t" anchorCtr="0">
          <a:noAutofit/>
        </a:bodyPr>
        <a:lstStyle/>
        <a:p>
          <a:pPr lvl="0" algn="ctr" defTabSz="889000" rtl="1">
            <a:lnSpc>
              <a:spcPct val="90000"/>
            </a:lnSpc>
            <a:spcBef>
              <a:spcPct val="0"/>
            </a:spcBef>
            <a:spcAft>
              <a:spcPct val="35000"/>
            </a:spcAft>
          </a:pPr>
          <a:r>
            <a:rPr lang="ar-SA" sz="2000" b="1" kern="1200" dirty="0" smtClean="0">
              <a:cs typeface="+mj-cs"/>
            </a:rPr>
            <a:t>ممارسة الألعاب </a:t>
          </a:r>
          <a:endParaRPr lang="en-US" sz="2000" b="1" kern="1200" dirty="0">
            <a:cs typeface="+mj-cs"/>
          </a:endParaRPr>
        </a:p>
      </dsp:txBody>
      <dsp:txXfrm rot="10800000">
        <a:off x="3274614" y="1774562"/>
        <a:ext cx="1277809" cy="2127037"/>
      </dsp:txXfrm>
    </dsp:sp>
    <dsp:sp modelId="{0A55A71D-3C6F-49AC-9289-CF7C17EAE565}">
      <dsp:nvSpPr>
        <dsp:cNvPr id="0" name=""/>
        <dsp:cNvSpPr/>
      </dsp:nvSpPr>
      <dsp:spPr>
        <a:xfrm>
          <a:off x="1735034" y="236608"/>
          <a:ext cx="1361553" cy="1301345"/>
        </a:xfrm>
        <a:prstGeom prst="roundRect">
          <a:avLst>
            <a:gd name="adj" fmla="val 10000"/>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t="-3000" b="-3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9B6580F6-DAD5-4634-B051-7D4EEE274F2B}">
      <dsp:nvSpPr>
        <dsp:cNvPr id="0" name=""/>
        <dsp:cNvSpPr/>
      </dsp:nvSpPr>
      <dsp:spPr>
        <a:xfrm rot="10800000">
          <a:off x="1735034" y="1774562"/>
          <a:ext cx="1361553" cy="2168909"/>
        </a:xfrm>
        <a:prstGeom prst="round2SameRect">
          <a:avLst>
            <a:gd name="adj1" fmla="val 10500"/>
            <a:gd name="adj2" fmla="val 0"/>
          </a:avLst>
        </a:prstGeom>
        <a:gradFill rotWithShape="0">
          <a:gsLst>
            <a:gs pos="0">
              <a:schemeClr val="accent4">
                <a:hueOff val="-2039001"/>
                <a:satOff val="-3171"/>
                <a:lumOff val="16030"/>
                <a:alphaOff val="0"/>
                <a:tint val="50000"/>
                <a:satMod val="300000"/>
              </a:schemeClr>
            </a:gs>
            <a:gs pos="35000">
              <a:schemeClr val="accent4">
                <a:hueOff val="-2039001"/>
                <a:satOff val="-3171"/>
                <a:lumOff val="16030"/>
                <a:alphaOff val="0"/>
                <a:tint val="37000"/>
                <a:satMod val="300000"/>
              </a:schemeClr>
            </a:gs>
            <a:gs pos="100000">
              <a:schemeClr val="accent4">
                <a:hueOff val="-2039001"/>
                <a:satOff val="-3171"/>
                <a:lumOff val="1603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ctr" defTabSz="800100" rtl="1">
            <a:lnSpc>
              <a:spcPct val="90000"/>
            </a:lnSpc>
            <a:spcBef>
              <a:spcPct val="0"/>
            </a:spcBef>
            <a:spcAft>
              <a:spcPct val="35000"/>
            </a:spcAft>
          </a:pPr>
          <a:r>
            <a:rPr lang="ar-SA" sz="1800" b="1" kern="1200" dirty="0" smtClean="0">
              <a:cs typeface="+mj-cs"/>
            </a:rPr>
            <a:t>الاستماع إلى المواد الصوتية </a:t>
          </a:r>
          <a:endParaRPr lang="en-US" sz="1800" b="1" kern="1200" dirty="0">
            <a:cs typeface="+mj-cs"/>
          </a:endParaRPr>
        </a:p>
      </dsp:txBody>
      <dsp:txXfrm rot="10800000">
        <a:off x="1776906" y="1774562"/>
        <a:ext cx="1277809" cy="2127037"/>
      </dsp:txXfrm>
    </dsp:sp>
    <dsp:sp modelId="{690336E3-F84F-4A57-8DC1-B5386C267555}">
      <dsp:nvSpPr>
        <dsp:cNvPr id="0" name=""/>
        <dsp:cNvSpPr/>
      </dsp:nvSpPr>
      <dsp:spPr>
        <a:xfrm>
          <a:off x="237325" y="236608"/>
          <a:ext cx="1361553" cy="1301345"/>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39000" r="-39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9DBF5BC4-4A2D-4C2A-BAA9-67FF600377AF}">
      <dsp:nvSpPr>
        <dsp:cNvPr id="0" name=""/>
        <dsp:cNvSpPr/>
      </dsp:nvSpPr>
      <dsp:spPr>
        <a:xfrm rot="10800000">
          <a:off x="237325" y="1774562"/>
          <a:ext cx="1361553" cy="2168909"/>
        </a:xfrm>
        <a:prstGeom prst="round2SameRect">
          <a:avLst>
            <a:gd name="adj1" fmla="val 10500"/>
            <a:gd name="adj2" fmla="val 0"/>
          </a:avLst>
        </a:prstGeom>
        <a:gradFill rotWithShape="0">
          <a:gsLst>
            <a:gs pos="0">
              <a:schemeClr val="accent4">
                <a:hueOff val="-2718668"/>
                <a:satOff val="-4228"/>
                <a:lumOff val="21373"/>
                <a:alphaOff val="0"/>
                <a:tint val="50000"/>
                <a:satMod val="300000"/>
              </a:schemeClr>
            </a:gs>
            <a:gs pos="35000">
              <a:schemeClr val="accent4">
                <a:hueOff val="-2718668"/>
                <a:satOff val="-4228"/>
                <a:lumOff val="21373"/>
                <a:alphaOff val="0"/>
                <a:tint val="37000"/>
                <a:satMod val="300000"/>
              </a:schemeClr>
            </a:gs>
            <a:gs pos="100000">
              <a:schemeClr val="accent4">
                <a:hueOff val="-2718668"/>
                <a:satOff val="-4228"/>
                <a:lumOff val="2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ctr" defTabSz="800100" rtl="1">
            <a:lnSpc>
              <a:spcPct val="90000"/>
            </a:lnSpc>
            <a:spcBef>
              <a:spcPct val="0"/>
            </a:spcBef>
            <a:spcAft>
              <a:spcPct val="35000"/>
            </a:spcAft>
          </a:pPr>
          <a:r>
            <a:rPr lang="ar-SA" sz="1800" b="1" kern="1200" dirty="0" smtClean="0">
              <a:cs typeface="+mj-cs"/>
            </a:rPr>
            <a:t>مشاهدة الأفلام</a:t>
          </a:r>
          <a:endParaRPr lang="en-US" sz="1800" b="1" kern="1200" dirty="0">
            <a:cs typeface="+mj-cs"/>
          </a:endParaRPr>
        </a:p>
      </dsp:txBody>
      <dsp:txXfrm rot="10800000">
        <a:off x="279197" y="1774562"/>
        <a:ext cx="1277809" cy="21270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37CC9A-D6F2-4FBE-B7E9-765C1EC65861}">
      <dsp:nvSpPr>
        <dsp:cNvPr id="0" name=""/>
        <dsp:cNvSpPr/>
      </dsp:nvSpPr>
      <dsp:spPr>
        <a:xfrm>
          <a:off x="0" y="0"/>
          <a:ext cx="11752729" cy="3001383"/>
        </a:xfrm>
        <a:prstGeom prst="roundRect">
          <a:avLst>
            <a:gd name="adj" fmla="val 10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662A4E5-0166-440E-AC7F-3C55D799B351}">
      <dsp:nvSpPr>
        <dsp:cNvPr id="0" name=""/>
        <dsp:cNvSpPr/>
      </dsp:nvSpPr>
      <dsp:spPr>
        <a:xfrm>
          <a:off x="9699588" y="400184"/>
          <a:ext cx="1699210" cy="2201014"/>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30000" r="-30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BBE6FA0C-160C-411E-9830-FA5CCA04B08A}">
      <dsp:nvSpPr>
        <dsp:cNvPr id="0" name=""/>
        <dsp:cNvSpPr/>
      </dsp:nvSpPr>
      <dsp:spPr>
        <a:xfrm rot="10800000">
          <a:off x="9699588" y="3001383"/>
          <a:ext cx="1699210" cy="3668357"/>
        </a:xfrm>
        <a:prstGeom prst="round2SameRect">
          <a:avLst>
            <a:gd name="adj1" fmla="val 10500"/>
            <a:gd name="adj2" fmla="val 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justLow" defTabSz="800100" rtl="1">
            <a:lnSpc>
              <a:spcPct val="90000"/>
            </a:lnSpc>
            <a:spcBef>
              <a:spcPct val="0"/>
            </a:spcBef>
            <a:spcAft>
              <a:spcPct val="35000"/>
            </a:spcAft>
          </a:pPr>
          <a:r>
            <a:rPr lang="ar-SA" sz="1800" b="1" kern="1200" dirty="0" smtClean="0"/>
            <a:t>التعدي الإلكتروني</a:t>
          </a:r>
          <a:endParaRPr lang="ar-AE" sz="1800" b="1" kern="1200" dirty="0"/>
        </a:p>
      </dsp:txBody>
      <dsp:txXfrm rot="10800000">
        <a:off x="9751845" y="3001383"/>
        <a:ext cx="1594696" cy="3616100"/>
      </dsp:txXfrm>
    </dsp:sp>
    <dsp:sp modelId="{B6F5FAFE-C36D-4C84-B9B3-F2927679C446}">
      <dsp:nvSpPr>
        <dsp:cNvPr id="0" name=""/>
        <dsp:cNvSpPr/>
      </dsp:nvSpPr>
      <dsp:spPr>
        <a:xfrm>
          <a:off x="7830456" y="400184"/>
          <a:ext cx="1699210" cy="2201014"/>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1000" r="-11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837D4CAF-9F7C-45ED-BD49-4561426AA227}">
      <dsp:nvSpPr>
        <dsp:cNvPr id="0" name=""/>
        <dsp:cNvSpPr/>
      </dsp:nvSpPr>
      <dsp:spPr>
        <a:xfrm rot="10800000">
          <a:off x="7830456" y="3001383"/>
          <a:ext cx="1699210" cy="3668357"/>
        </a:xfrm>
        <a:prstGeom prst="round2SameRect">
          <a:avLst>
            <a:gd name="adj1" fmla="val 10500"/>
            <a:gd name="adj2" fmla="val 0"/>
          </a:avLst>
        </a:prstGeom>
        <a:gradFill rotWithShape="0">
          <a:gsLst>
            <a:gs pos="0">
              <a:schemeClr val="accent4">
                <a:hueOff val="-543734"/>
                <a:satOff val="-846"/>
                <a:lumOff val="4275"/>
                <a:alphaOff val="0"/>
                <a:tint val="50000"/>
                <a:satMod val="300000"/>
              </a:schemeClr>
            </a:gs>
            <a:gs pos="35000">
              <a:schemeClr val="accent4">
                <a:hueOff val="-543734"/>
                <a:satOff val="-846"/>
                <a:lumOff val="4275"/>
                <a:alphaOff val="0"/>
                <a:tint val="37000"/>
                <a:satMod val="300000"/>
              </a:schemeClr>
            </a:gs>
            <a:gs pos="100000">
              <a:schemeClr val="accent4">
                <a:hueOff val="-543734"/>
                <a:satOff val="-846"/>
                <a:lumOff val="427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t" anchorCtr="0">
          <a:noAutofit/>
        </a:bodyPr>
        <a:lstStyle/>
        <a:p>
          <a:pPr lvl="0" algn="justLow" defTabSz="711200" rtl="1">
            <a:lnSpc>
              <a:spcPct val="90000"/>
            </a:lnSpc>
            <a:spcBef>
              <a:spcPct val="0"/>
            </a:spcBef>
            <a:spcAft>
              <a:spcPct val="35000"/>
            </a:spcAft>
          </a:pPr>
          <a:r>
            <a:rPr lang="ar-SA" sz="1600" b="1" kern="1200" dirty="0" smtClean="0"/>
            <a:t>التجسس وانتهاك الخصوصية </a:t>
          </a:r>
          <a:endParaRPr lang="en-US" sz="1600" b="1" kern="1200" dirty="0"/>
        </a:p>
      </dsp:txBody>
      <dsp:txXfrm rot="10800000">
        <a:off x="7882713" y="3001383"/>
        <a:ext cx="1594696" cy="3616100"/>
      </dsp:txXfrm>
    </dsp:sp>
    <dsp:sp modelId="{7D080DA1-8298-44A6-A154-EA0DDAA85C66}">
      <dsp:nvSpPr>
        <dsp:cNvPr id="0" name=""/>
        <dsp:cNvSpPr/>
      </dsp:nvSpPr>
      <dsp:spPr>
        <a:xfrm>
          <a:off x="5961325" y="400184"/>
          <a:ext cx="1699210" cy="2201014"/>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1000" r="-21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9FD66840-0A5A-4CB3-ADC1-B84AB76F11F2}">
      <dsp:nvSpPr>
        <dsp:cNvPr id="0" name=""/>
        <dsp:cNvSpPr/>
      </dsp:nvSpPr>
      <dsp:spPr>
        <a:xfrm rot="10800000">
          <a:off x="5961325" y="3001383"/>
          <a:ext cx="1699210" cy="3668357"/>
        </a:xfrm>
        <a:prstGeom prst="round2SameRect">
          <a:avLst>
            <a:gd name="adj1" fmla="val 10500"/>
            <a:gd name="adj2" fmla="val 0"/>
          </a:avLst>
        </a:prstGeom>
        <a:gradFill rotWithShape="0">
          <a:gsLst>
            <a:gs pos="0">
              <a:schemeClr val="accent4">
                <a:hueOff val="-1087467"/>
                <a:satOff val="-1691"/>
                <a:lumOff val="8549"/>
                <a:alphaOff val="0"/>
                <a:tint val="50000"/>
                <a:satMod val="300000"/>
              </a:schemeClr>
            </a:gs>
            <a:gs pos="35000">
              <a:schemeClr val="accent4">
                <a:hueOff val="-1087467"/>
                <a:satOff val="-1691"/>
                <a:lumOff val="8549"/>
                <a:alphaOff val="0"/>
                <a:tint val="37000"/>
                <a:satMod val="300000"/>
              </a:schemeClr>
            </a:gs>
            <a:gs pos="100000">
              <a:schemeClr val="accent4">
                <a:hueOff val="-1087467"/>
                <a:satOff val="-1691"/>
                <a:lumOff val="854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justLow" defTabSz="800100" rtl="1">
            <a:lnSpc>
              <a:spcPct val="90000"/>
            </a:lnSpc>
            <a:spcBef>
              <a:spcPct val="0"/>
            </a:spcBef>
            <a:spcAft>
              <a:spcPct val="35000"/>
            </a:spcAft>
          </a:pPr>
          <a:r>
            <a:rPr lang="ar-SA" sz="1800" b="1" kern="1200" dirty="0" smtClean="0"/>
            <a:t>سرقة البريد الكتروني،</a:t>
          </a:r>
          <a:r>
            <a:rPr lang="ar-AE" sz="1800" b="1" kern="1200" dirty="0" smtClean="0"/>
            <a:t> </a:t>
          </a:r>
          <a:r>
            <a:rPr lang="ar-SA" sz="1800" b="1" kern="1200" dirty="0" smtClean="0"/>
            <a:t>أو سرقة الهوية</a:t>
          </a:r>
          <a:r>
            <a:rPr lang="ar-AE" sz="1800" b="1" kern="1200" dirty="0" smtClean="0"/>
            <a:t/>
          </a:r>
          <a:br>
            <a:rPr lang="ar-AE" sz="1800" b="1" kern="1200" dirty="0" smtClean="0"/>
          </a:br>
          <a:r>
            <a:rPr lang="en-US" sz="1800" b="1" kern="1200" dirty="0" smtClean="0"/>
            <a:t>ID Theft</a:t>
          </a:r>
          <a:endParaRPr lang="en-US" sz="1800" b="1" kern="1200" dirty="0"/>
        </a:p>
      </dsp:txBody>
      <dsp:txXfrm rot="10800000">
        <a:off x="6013582" y="3001383"/>
        <a:ext cx="1594696" cy="3616100"/>
      </dsp:txXfrm>
    </dsp:sp>
    <dsp:sp modelId="{A2053BDC-86B9-49E8-ACEC-DCC5BE7E27FE}">
      <dsp:nvSpPr>
        <dsp:cNvPr id="0" name=""/>
        <dsp:cNvSpPr/>
      </dsp:nvSpPr>
      <dsp:spPr>
        <a:xfrm>
          <a:off x="4092193" y="400184"/>
          <a:ext cx="1699210" cy="2201014"/>
        </a:xfrm>
        <a:prstGeom prst="roundRect">
          <a:avLst>
            <a:gd name="adj" fmla="val 10000"/>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38000" r="-38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044F0F6D-6BB1-4342-9F33-5351E7A2C199}">
      <dsp:nvSpPr>
        <dsp:cNvPr id="0" name=""/>
        <dsp:cNvSpPr/>
      </dsp:nvSpPr>
      <dsp:spPr>
        <a:xfrm rot="10800000">
          <a:off x="4092193" y="3001383"/>
          <a:ext cx="1699210" cy="3668357"/>
        </a:xfrm>
        <a:prstGeom prst="round2SameRect">
          <a:avLst>
            <a:gd name="adj1" fmla="val 10500"/>
            <a:gd name="adj2" fmla="val 0"/>
          </a:avLst>
        </a:prstGeom>
        <a:gradFill rotWithShape="0">
          <a:gsLst>
            <a:gs pos="0">
              <a:schemeClr val="accent4">
                <a:hueOff val="-1631201"/>
                <a:satOff val="-2537"/>
                <a:lumOff val="12824"/>
                <a:alphaOff val="0"/>
                <a:tint val="50000"/>
                <a:satMod val="300000"/>
              </a:schemeClr>
            </a:gs>
            <a:gs pos="35000">
              <a:schemeClr val="accent4">
                <a:hueOff val="-1631201"/>
                <a:satOff val="-2537"/>
                <a:lumOff val="12824"/>
                <a:alphaOff val="0"/>
                <a:tint val="37000"/>
                <a:satMod val="300000"/>
              </a:schemeClr>
            </a:gs>
            <a:gs pos="100000">
              <a:schemeClr val="accent4">
                <a:hueOff val="-1631201"/>
                <a:satOff val="-2537"/>
                <a:lumOff val="1282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justLow" defTabSz="800100" rtl="1">
            <a:lnSpc>
              <a:spcPct val="90000"/>
            </a:lnSpc>
            <a:spcBef>
              <a:spcPct val="0"/>
            </a:spcBef>
            <a:spcAft>
              <a:spcPct val="35000"/>
            </a:spcAft>
          </a:pPr>
          <a:r>
            <a:rPr lang="ar-SA" sz="1800" b="1" kern="1200" dirty="0" smtClean="0"/>
            <a:t>عمليات الاحتيال والنصب والتهديد والابتزاز</a:t>
          </a:r>
          <a:endParaRPr lang="en-US" sz="1800" b="1" kern="1200" dirty="0"/>
        </a:p>
      </dsp:txBody>
      <dsp:txXfrm rot="10800000">
        <a:off x="4144450" y="3001383"/>
        <a:ext cx="1594696" cy="3616100"/>
      </dsp:txXfrm>
    </dsp:sp>
    <dsp:sp modelId="{B7DF52EC-BD43-4FFA-84EF-E0DD32D02DFD}">
      <dsp:nvSpPr>
        <dsp:cNvPr id="0" name=""/>
        <dsp:cNvSpPr/>
      </dsp:nvSpPr>
      <dsp:spPr>
        <a:xfrm>
          <a:off x="2223061" y="400184"/>
          <a:ext cx="1699210" cy="2201014"/>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27000" r="-27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CDCD776F-A317-416B-B64E-0EF7FEB4A3AB}">
      <dsp:nvSpPr>
        <dsp:cNvPr id="0" name=""/>
        <dsp:cNvSpPr/>
      </dsp:nvSpPr>
      <dsp:spPr>
        <a:xfrm rot="10800000">
          <a:off x="2223061" y="3001383"/>
          <a:ext cx="1699210" cy="3668357"/>
        </a:xfrm>
        <a:prstGeom prst="round2SameRect">
          <a:avLst>
            <a:gd name="adj1" fmla="val 10500"/>
            <a:gd name="adj2" fmla="val 0"/>
          </a:avLst>
        </a:prstGeom>
        <a:gradFill rotWithShape="0">
          <a:gsLst>
            <a:gs pos="0">
              <a:schemeClr val="accent4">
                <a:hueOff val="-2174934"/>
                <a:satOff val="-3382"/>
                <a:lumOff val="17098"/>
                <a:alphaOff val="0"/>
                <a:tint val="50000"/>
                <a:satMod val="300000"/>
              </a:schemeClr>
            </a:gs>
            <a:gs pos="35000">
              <a:schemeClr val="accent4">
                <a:hueOff val="-2174934"/>
                <a:satOff val="-3382"/>
                <a:lumOff val="17098"/>
                <a:alphaOff val="0"/>
                <a:tint val="37000"/>
                <a:satMod val="300000"/>
              </a:schemeClr>
            </a:gs>
            <a:gs pos="100000">
              <a:schemeClr val="accent4">
                <a:hueOff val="-2174934"/>
                <a:satOff val="-3382"/>
                <a:lumOff val="1709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t" anchorCtr="0">
          <a:noAutofit/>
        </a:bodyPr>
        <a:lstStyle/>
        <a:p>
          <a:pPr lvl="0" algn="justLow" defTabSz="622300" rtl="1">
            <a:lnSpc>
              <a:spcPct val="90000"/>
            </a:lnSpc>
            <a:spcBef>
              <a:spcPct val="0"/>
            </a:spcBef>
            <a:spcAft>
              <a:spcPct val="35000"/>
            </a:spcAft>
          </a:pPr>
          <a:r>
            <a:rPr lang="ar-SA" sz="1400" b="1" kern="1200" dirty="0" smtClean="0"/>
            <a:t>غواية الأطفال والمراهقين والتحرش بهم واستغلالهم </a:t>
          </a:r>
          <a:r>
            <a:rPr lang="en-US" sz="1200" b="1" kern="1200" dirty="0" smtClean="0"/>
            <a:t>Child</a:t>
          </a:r>
          <a:br>
            <a:rPr lang="en-US" sz="1200" b="1" kern="1200" dirty="0" smtClean="0"/>
          </a:br>
          <a:r>
            <a:rPr lang="en-US" sz="1200" b="1" kern="1200" dirty="0" smtClean="0"/>
            <a:t> Abuse</a:t>
          </a:r>
          <a:r>
            <a:rPr lang="ar-SA" sz="1200" b="1" kern="1200" dirty="0" smtClean="0"/>
            <a:t> أو </a:t>
          </a:r>
          <a:r>
            <a:rPr lang="en-US" sz="1200" b="1" kern="1200" dirty="0" smtClean="0"/>
            <a:t>Child </a:t>
          </a:r>
          <a:br>
            <a:rPr lang="en-US" sz="1200" b="1" kern="1200" dirty="0" smtClean="0"/>
          </a:br>
          <a:r>
            <a:rPr lang="en-US" sz="1200" b="1" kern="1200" dirty="0" smtClean="0"/>
            <a:t>Exploitation</a:t>
          </a:r>
          <a:endParaRPr lang="en-US" sz="1200" b="1" kern="1200" dirty="0"/>
        </a:p>
      </dsp:txBody>
      <dsp:txXfrm rot="10800000">
        <a:off x="2275318" y="3001383"/>
        <a:ext cx="1594696" cy="3616100"/>
      </dsp:txXfrm>
    </dsp:sp>
    <dsp:sp modelId="{DA34A29F-FEBA-4D9A-AE0A-D87FEAA8337C}">
      <dsp:nvSpPr>
        <dsp:cNvPr id="0" name=""/>
        <dsp:cNvSpPr/>
      </dsp:nvSpPr>
      <dsp:spPr>
        <a:xfrm>
          <a:off x="353930" y="400184"/>
          <a:ext cx="1699210" cy="2201014"/>
        </a:xfrm>
        <a:prstGeom prst="roundRect">
          <a:avLst>
            <a:gd name="adj" fmla="val 10000"/>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25000" r="-25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FD4F7369-B5A1-4BE4-8AB9-41E6EB93B098}">
      <dsp:nvSpPr>
        <dsp:cNvPr id="0" name=""/>
        <dsp:cNvSpPr/>
      </dsp:nvSpPr>
      <dsp:spPr>
        <a:xfrm rot="10800000">
          <a:off x="353930" y="3001383"/>
          <a:ext cx="1699210" cy="3668357"/>
        </a:xfrm>
        <a:prstGeom prst="round2SameRect">
          <a:avLst>
            <a:gd name="adj1" fmla="val 10500"/>
            <a:gd name="adj2" fmla="val 0"/>
          </a:avLst>
        </a:prstGeom>
        <a:gradFill rotWithShape="0">
          <a:gsLst>
            <a:gs pos="0">
              <a:schemeClr val="accent4">
                <a:hueOff val="-2718668"/>
                <a:satOff val="-4228"/>
                <a:lumOff val="21373"/>
                <a:alphaOff val="0"/>
                <a:tint val="50000"/>
                <a:satMod val="300000"/>
              </a:schemeClr>
            </a:gs>
            <a:gs pos="35000">
              <a:schemeClr val="accent4">
                <a:hueOff val="-2718668"/>
                <a:satOff val="-4228"/>
                <a:lumOff val="21373"/>
                <a:alphaOff val="0"/>
                <a:tint val="37000"/>
                <a:satMod val="300000"/>
              </a:schemeClr>
            </a:gs>
            <a:gs pos="100000">
              <a:schemeClr val="accent4">
                <a:hueOff val="-2718668"/>
                <a:satOff val="-4228"/>
                <a:lumOff val="2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justLow" defTabSz="800100" rtl="1">
            <a:lnSpc>
              <a:spcPct val="90000"/>
            </a:lnSpc>
            <a:spcBef>
              <a:spcPct val="0"/>
            </a:spcBef>
            <a:spcAft>
              <a:spcPct val="35000"/>
            </a:spcAft>
          </a:pPr>
          <a:r>
            <a:rPr lang="ar-SA" sz="1800" b="1" kern="1200" dirty="0" smtClean="0"/>
            <a:t>الدعوة لأفكار غريبة مناقضة للدين والقيم والقانون</a:t>
          </a:r>
          <a:endParaRPr lang="en-US" sz="1800" b="1" kern="1200" dirty="0"/>
        </a:p>
      </dsp:txBody>
      <dsp:txXfrm rot="10800000">
        <a:off x="406187" y="3001383"/>
        <a:ext cx="1594696" cy="36161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معالجة دائرية "/>
  <dgm:desc val="يُستخدم لعرض الخطوات المتسلسة في عملية معينة. يمكن استخدام أحد عشر شكلاً من المستوى 1 كحد أقصى مع عدد غير محدود من أشكال المستوى 2. وهو ملائم للاستخدام مع مجموعات صغيرة من النصوص. لا يتم عرض النص غير المستخدَم، إلا أنه يبقى متوفرًا إذا قمت بالتبديل بين التخطيطات."/>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CBFAED-AD10-472D-B2C3-89FC07FBAC20}" type="datetimeFigureOut">
              <a:rPr lang="ar-AE" smtClean="0"/>
              <a:t>04/08/1446</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CBFAED-AD10-472D-B2C3-89FC07FBAC20}" type="datetimeFigureOut">
              <a:rPr lang="ar-AE" smtClean="0"/>
              <a:t>04/08/1446</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CBFAED-AD10-472D-B2C3-89FC07FBAC20}" type="datetimeFigureOut">
              <a:rPr lang="ar-AE" smtClean="0"/>
              <a:t>04/08/1446</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CBFAED-AD10-472D-B2C3-89FC07FBAC20}" type="datetimeFigureOut">
              <a:rPr lang="ar-AE" smtClean="0"/>
              <a:t>04/08/1446</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4DCBFAED-AD10-472D-B2C3-89FC07FBAC20}" type="datetimeFigureOut">
              <a:rPr lang="ar-AE" smtClean="0"/>
              <a:t>04/08/1446</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DCBFAED-AD10-472D-B2C3-89FC07FBAC20}" type="datetimeFigureOut">
              <a:rPr lang="ar-AE" smtClean="0"/>
              <a:t>04/08/1446</a:t>
            </a:fld>
            <a:endParaRPr lang="ar-AE"/>
          </a:p>
        </p:txBody>
      </p:sp>
      <p:sp>
        <p:nvSpPr>
          <p:cNvPr id="6" name="Footer Placeholder 5"/>
          <p:cNvSpPr>
            <a:spLocks noGrp="1"/>
          </p:cNvSpPr>
          <p:nvPr>
            <p:ph type="ftr" sz="quarter" idx="11"/>
          </p:nvPr>
        </p:nvSpPr>
        <p:spPr/>
        <p:txBody>
          <a:bodyPr/>
          <a:lstStyle/>
          <a:p>
            <a:endParaRPr lang="ar-AE"/>
          </a:p>
        </p:txBody>
      </p:sp>
      <p:sp>
        <p:nvSpPr>
          <p:cNvPr id="7" name="Slide Number Placeholder 6"/>
          <p:cNvSpPr>
            <a:spLocks noGrp="1"/>
          </p:cNvSpPr>
          <p:nvPr>
            <p:ph type="sldNum" sz="quarter" idx="12"/>
          </p:nvPr>
        </p:nvSpPr>
        <p:spPr/>
        <p:txBody>
          <a:bodyPr/>
          <a:lstStyle/>
          <a:p>
            <a:fld id="{53375B37-1E09-4EDF-A0E1-94BC417A7704}" type="slidenum">
              <a:rPr lang="ar-AE" smtClean="0"/>
              <a:t>‹#›</a:t>
            </a:fld>
            <a:endParaRPr lang="ar-AE"/>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CBFAED-AD10-472D-B2C3-89FC07FBAC20}" type="datetimeFigureOut">
              <a:rPr lang="ar-AE" smtClean="0"/>
              <a:t>04/08/1446</a:t>
            </a:fld>
            <a:endParaRPr lang="ar-AE"/>
          </a:p>
        </p:txBody>
      </p:sp>
      <p:sp>
        <p:nvSpPr>
          <p:cNvPr id="8" name="Footer Placeholder 7"/>
          <p:cNvSpPr>
            <a:spLocks noGrp="1"/>
          </p:cNvSpPr>
          <p:nvPr>
            <p:ph type="ftr" sz="quarter" idx="11"/>
          </p:nvPr>
        </p:nvSpPr>
        <p:spPr/>
        <p:txBody>
          <a:bodyPr/>
          <a:lstStyle/>
          <a:p>
            <a:endParaRPr lang="ar-AE"/>
          </a:p>
        </p:txBody>
      </p:sp>
      <p:sp>
        <p:nvSpPr>
          <p:cNvPr id="9" name="Slide Number Placeholder 8"/>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CBFAED-AD10-472D-B2C3-89FC07FBAC20}" type="datetimeFigureOut">
              <a:rPr lang="ar-AE" smtClean="0"/>
              <a:t>04/08/1446</a:t>
            </a:fld>
            <a:endParaRPr lang="ar-AE"/>
          </a:p>
        </p:txBody>
      </p:sp>
      <p:sp>
        <p:nvSpPr>
          <p:cNvPr id="4" name="Footer Placeholder 3"/>
          <p:cNvSpPr>
            <a:spLocks noGrp="1"/>
          </p:cNvSpPr>
          <p:nvPr>
            <p:ph type="ftr" sz="quarter" idx="11"/>
          </p:nvPr>
        </p:nvSpPr>
        <p:spPr/>
        <p:txBody>
          <a:bodyPr/>
          <a:lstStyle/>
          <a:p>
            <a:endParaRPr lang="ar-AE"/>
          </a:p>
        </p:txBody>
      </p:sp>
      <p:sp>
        <p:nvSpPr>
          <p:cNvPr id="5" name="Slide Number Placeholder 4"/>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CBFAED-AD10-472D-B2C3-89FC07FBAC20}" type="datetimeFigureOut">
              <a:rPr lang="ar-AE" smtClean="0"/>
              <a:t>04/08/1446</a:t>
            </a:fld>
            <a:endParaRPr lang="ar-AE"/>
          </a:p>
        </p:txBody>
      </p:sp>
      <p:sp>
        <p:nvSpPr>
          <p:cNvPr id="3" name="Footer Placeholder 2"/>
          <p:cNvSpPr>
            <a:spLocks noGrp="1"/>
          </p:cNvSpPr>
          <p:nvPr>
            <p:ph type="ftr" sz="quarter" idx="11"/>
          </p:nvPr>
        </p:nvSpPr>
        <p:spPr/>
        <p:txBody>
          <a:bodyPr/>
          <a:lstStyle/>
          <a:p>
            <a:endParaRPr lang="ar-AE"/>
          </a:p>
        </p:txBody>
      </p:sp>
      <p:sp>
        <p:nvSpPr>
          <p:cNvPr id="4" name="Slide Number Placeholder 3"/>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4DCBFAED-AD10-472D-B2C3-89FC07FBAC20}" type="datetimeFigureOut">
              <a:rPr lang="ar-AE" smtClean="0"/>
              <a:t>04/08/1446</a:t>
            </a:fld>
            <a:endParaRPr lang="ar-AE"/>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ar-AE"/>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3375B37-1E09-4EDF-A0E1-94BC417A7704}" type="slidenum">
              <a:rPr lang="ar-AE" smtClean="0"/>
              <a:t>‹#›</a:t>
            </a:fld>
            <a:endParaRPr lang="ar-A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CBFAED-AD10-472D-B2C3-89FC07FBAC20}" type="datetimeFigureOut">
              <a:rPr lang="ar-AE" smtClean="0"/>
              <a:t>04/08/1446</a:t>
            </a:fld>
            <a:endParaRPr lang="ar-AE"/>
          </a:p>
        </p:txBody>
      </p:sp>
      <p:sp>
        <p:nvSpPr>
          <p:cNvPr id="6" name="Footer Placeholder 5"/>
          <p:cNvSpPr>
            <a:spLocks noGrp="1"/>
          </p:cNvSpPr>
          <p:nvPr>
            <p:ph type="ftr" sz="quarter" idx="11"/>
          </p:nvPr>
        </p:nvSpPr>
        <p:spPr/>
        <p:txBody>
          <a:bodyPr/>
          <a:lstStyle/>
          <a:p>
            <a:endParaRPr lang="ar-AE"/>
          </a:p>
        </p:txBody>
      </p:sp>
      <p:sp>
        <p:nvSpPr>
          <p:cNvPr id="7" name="Slide Number Placeholder 6"/>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4DCBFAED-AD10-472D-B2C3-89FC07FBAC20}" type="datetimeFigureOut">
              <a:rPr lang="ar-AE" smtClean="0"/>
              <a:t>04/08/1446</a:t>
            </a:fld>
            <a:endParaRPr lang="ar-AE"/>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ar-AE"/>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3375B37-1E09-4EDF-A0E1-94BC417A7704}" type="slidenum">
              <a:rPr lang="ar-AE" smtClean="0"/>
              <a:t>‹#›</a:t>
            </a:fld>
            <a:endParaRPr lang="ar-AE"/>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comments" Target="../comments/commen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ectangle 9"/>
          <p:cNvSpPr/>
          <p:nvPr/>
        </p:nvSpPr>
        <p:spPr>
          <a:xfrm>
            <a:off x="466164" y="1344707"/>
            <a:ext cx="11725835" cy="5539978"/>
          </a:xfrm>
          <a:prstGeom prst="rect">
            <a:avLst/>
          </a:prstGeom>
        </p:spPr>
        <p:txBody>
          <a:bodyPr wrap="square">
            <a:spAutoFit/>
          </a:bodyPr>
          <a:lstStyle/>
          <a:p>
            <a:pPr algn="ctr"/>
            <a:r>
              <a:rPr lang="ar-AE" sz="6000" b="1" dirty="0" smtClean="0">
                <a:solidFill>
                  <a:srgbClr val="002060"/>
                </a:solidFill>
                <a:latin typeface="Playbill" pitchFamily="82" charset="0"/>
              </a:rPr>
              <a:t>الجرائم الإلكترونية</a:t>
            </a:r>
            <a:endParaRPr lang="ar-IQ" sz="6000" b="1" dirty="0" smtClean="0">
              <a:solidFill>
                <a:srgbClr val="002060"/>
              </a:solidFill>
              <a:latin typeface="Playbill" pitchFamily="82" charset="0"/>
            </a:endParaRPr>
          </a:p>
          <a:p>
            <a:pPr algn="ctr"/>
            <a:endParaRPr lang="ar-IQ" sz="5400" b="1" dirty="0">
              <a:solidFill>
                <a:srgbClr val="002060"/>
              </a:solidFill>
              <a:latin typeface="Playbill" pitchFamily="82" charset="0"/>
            </a:endParaRPr>
          </a:p>
          <a:p>
            <a:pPr algn="ctr"/>
            <a:endParaRPr lang="ar-IQ" sz="5400" b="1" dirty="0" smtClean="0">
              <a:solidFill>
                <a:srgbClr val="002060"/>
              </a:solidFill>
              <a:latin typeface="Playbill" pitchFamily="82" charset="0"/>
            </a:endParaRPr>
          </a:p>
          <a:p>
            <a:pPr algn="ctr"/>
            <a:endParaRPr lang="ar-IQ" sz="5400" b="1" dirty="0">
              <a:solidFill>
                <a:srgbClr val="002060"/>
              </a:solidFill>
              <a:latin typeface="Playbill" pitchFamily="82" charset="0"/>
            </a:endParaRPr>
          </a:p>
          <a:p>
            <a:pPr algn="ctr"/>
            <a:r>
              <a:rPr lang="ar-IQ" sz="4400" b="1" i="1" dirty="0" smtClean="0">
                <a:solidFill>
                  <a:srgbClr val="002060"/>
                </a:solidFill>
                <a:latin typeface="Arabic Typesetting" pitchFamily="66" charset="-78"/>
                <a:cs typeface="Arabic Typesetting" pitchFamily="66" charset="-78"/>
              </a:rPr>
              <a:t>الاستاذ المساعد الدكتور</a:t>
            </a:r>
          </a:p>
          <a:p>
            <a:pPr algn="ctr"/>
            <a:r>
              <a:rPr lang="ar-IQ" sz="4400" b="1" i="1" dirty="0" smtClean="0">
                <a:solidFill>
                  <a:srgbClr val="002060"/>
                </a:solidFill>
                <a:latin typeface="Arabic Typesetting" pitchFamily="66" charset="-78"/>
                <a:cs typeface="Arabic Typesetting" pitchFamily="66" charset="-78"/>
              </a:rPr>
              <a:t>احمد حمزة الشمري </a:t>
            </a:r>
          </a:p>
          <a:p>
            <a:pPr algn="ctr"/>
            <a:endParaRPr lang="ar-AE" sz="4400" b="1" i="1" dirty="0">
              <a:solidFill>
                <a:srgbClr val="002060"/>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2217298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66989" y="1863726"/>
            <a:ext cx="7058025" cy="3078163"/>
          </a:xfrm>
          <a:prstGeom prst="rect">
            <a:avLst/>
          </a:prstGeom>
        </p:spPr>
        <p:txBody>
          <a:bodyPr>
            <a:spAutoFit/>
          </a:bodyPr>
          <a:lstStyle/>
          <a:p>
            <a:pPr algn="justLow">
              <a:defRPr/>
            </a:pPr>
            <a:r>
              <a:rPr lang="ar-SA" sz="5400" dirty="0">
                <a:solidFill>
                  <a:srgbClr val="FF0000"/>
                </a:solidFill>
                <a:cs typeface="PT Bold Heading" pitchFamily="2" charset="-78"/>
              </a:rPr>
              <a:t>وأيضا </a:t>
            </a:r>
            <a:r>
              <a:rPr lang="ar-AE" sz="5400" dirty="0">
                <a:solidFill>
                  <a:srgbClr val="FF0000"/>
                </a:solidFill>
                <a:cs typeface="PT Bold Heading" pitchFamily="2" charset="-78"/>
              </a:rPr>
              <a:t>!!</a:t>
            </a:r>
          </a:p>
          <a:p>
            <a:pPr algn="justLow">
              <a:defRPr/>
            </a:pPr>
            <a:r>
              <a:rPr lang="ar-SA" sz="2800" dirty="0">
                <a:cs typeface="+mj-cs"/>
              </a:rPr>
              <a:t>حاول تجنب الرد أو الانتقام بسبب الأشياء التي يقولها المتعدون أو يفعلونها، إذ أن ذلك يزيد الموقف سوءًا.</a:t>
            </a:r>
            <a:endParaRPr lang="ar-AE" sz="2800" dirty="0">
              <a:cs typeface="+mj-cs"/>
            </a:endParaRPr>
          </a:p>
          <a:p>
            <a:pPr algn="justLow">
              <a:defRPr/>
            </a:pPr>
            <a:r>
              <a:rPr lang="ar-SA" sz="2800" b="1" dirty="0">
                <a:cs typeface="+mj-cs"/>
              </a:rPr>
              <a:t>أما إذا لم تقم بالرد</a:t>
            </a:r>
            <a:r>
              <a:rPr lang="ar-SA" sz="2800" dirty="0">
                <a:cs typeface="+mj-cs"/>
              </a:rPr>
              <a:t>، فغالبًا ما سيصيبهم الملل وينصرفون عنك. واحرص دائمًا على احترام الآخرين والحذر مما ترسله أو تتسلمه من الآخرين عبر الإنترنت.</a:t>
            </a:r>
            <a:endParaRPr lang="en-US" sz="2800" dirty="0">
              <a:cs typeface="+mj-cs"/>
            </a:endParaRPr>
          </a:p>
        </p:txBody>
      </p:sp>
    </p:spTree>
    <p:extLst>
      <p:ext uri="{BB962C8B-B14F-4D97-AF65-F5344CB8AC3E}">
        <p14:creationId xmlns:p14="http://schemas.microsoft.com/office/powerpoint/2010/main" val="3699430426"/>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1696398" y="1290639"/>
            <a:ext cx="879920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ar-SA" altLang="ar-AE" sz="4400" b="1" dirty="0">
                <a:solidFill>
                  <a:srgbClr val="008000"/>
                </a:solidFill>
                <a:latin typeface="Monotype Koufi" pitchFamily="2" charset="-78"/>
                <a:cs typeface="Mohammad Annoktah" pitchFamily="2" charset="-78"/>
              </a:rPr>
              <a:t>التجسس وانتهاك الخصوصية</a:t>
            </a:r>
            <a:endParaRPr lang="en-US" altLang="ar-AE" sz="4400" b="1" dirty="0">
              <a:solidFill>
                <a:srgbClr val="008000"/>
              </a:solidFill>
              <a:latin typeface="Monotype Koufi" pitchFamily="2" charset="-78"/>
              <a:cs typeface="Mohammad Annoktah" pitchFamily="2" charset="-78"/>
            </a:endParaRPr>
          </a:p>
        </p:txBody>
      </p:sp>
      <p:sp>
        <p:nvSpPr>
          <p:cNvPr id="3" name="مستطيل 2"/>
          <p:cNvSpPr/>
          <p:nvPr/>
        </p:nvSpPr>
        <p:spPr>
          <a:xfrm>
            <a:off x="2424114" y="2636839"/>
            <a:ext cx="7343775" cy="2924175"/>
          </a:xfrm>
          <a:prstGeom prst="rect">
            <a:avLst/>
          </a:prstGeom>
        </p:spPr>
        <p:txBody>
          <a:bodyPr>
            <a:spAutoFit/>
          </a:bodyPr>
          <a:lstStyle/>
          <a:p>
            <a:pPr algn="justLow">
              <a:defRPr/>
            </a:pPr>
            <a:r>
              <a:rPr lang="ar-SA" sz="3200" b="1" dirty="0">
                <a:solidFill>
                  <a:srgbClr val="FF0000"/>
                </a:solidFill>
                <a:cs typeface="+mj-cs"/>
              </a:rPr>
              <a:t>أحصنة طروادة أو </a:t>
            </a:r>
            <a:r>
              <a:rPr lang="en-US" sz="3200" b="1" dirty="0">
                <a:solidFill>
                  <a:srgbClr val="FF0000"/>
                </a:solidFill>
                <a:cs typeface="+mj-cs"/>
              </a:rPr>
              <a:t>Trojan Horses</a:t>
            </a:r>
            <a:r>
              <a:rPr lang="ar-SA" sz="3200" b="1" dirty="0">
                <a:solidFill>
                  <a:srgbClr val="FF0000"/>
                </a:solidFill>
                <a:cs typeface="+mj-cs"/>
              </a:rPr>
              <a:t> </a:t>
            </a:r>
            <a:endParaRPr lang="ar-AE" sz="3200" b="1" dirty="0">
              <a:solidFill>
                <a:srgbClr val="FF0000"/>
              </a:solidFill>
              <a:cs typeface="+mj-cs"/>
            </a:endParaRPr>
          </a:p>
          <a:p>
            <a:pPr algn="justLow">
              <a:defRPr/>
            </a:pPr>
            <a:r>
              <a:rPr lang="ar-AE" sz="3200" b="1" dirty="0">
                <a:solidFill>
                  <a:srgbClr val="FF0000"/>
                </a:solidFill>
                <a:cs typeface="+mj-cs"/>
              </a:rPr>
              <a:t>	</a:t>
            </a:r>
            <a:r>
              <a:rPr lang="ar-SA" sz="2400" dirty="0">
                <a:cs typeface="+mj-cs"/>
              </a:rPr>
              <a:t>هي بالأساس تعتبر أداة من أدوات الاختراق وليست كفئة الفيروسات والديدان فهي تعتمد على خداع الضحية وإيهام مستخدم الكمبيوتر بأنها شيء أو برنامج مفيد ولكنها عكس ما تظهر للمستخدم. وقد يتم تحميل الـ </a:t>
            </a:r>
            <a:r>
              <a:rPr lang="en-US" sz="2400" dirty="0">
                <a:cs typeface="+mj-cs"/>
              </a:rPr>
              <a:t>Trojans</a:t>
            </a:r>
            <a:r>
              <a:rPr lang="ar-SA" sz="2400" dirty="0">
                <a:cs typeface="+mj-cs"/>
              </a:rPr>
              <a:t> تلقائيا عند زيارة المستخدم لمواقع مشبوهة كما أن اغلب البرامج المقرصنة والتي تحوي ما يسمى "</a:t>
            </a:r>
            <a:r>
              <a:rPr lang="en-US" sz="2400" dirty="0">
                <a:cs typeface="+mj-cs"/>
              </a:rPr>
              <a:t>Crack</a:t>
            </a:r>
            <a:r>
              <a:rPr lang="ar-SA" sz="2400" dirty="0">
                <a:cs typeface="+mj-cs"/>
              </a:rPr>
              <a:t>" تضم في طياتها أحصنة طروادة.</a:t>
            </a:r>
            <a:endParaRPr lang="en-US" sz="2400" dirty="0">
              <a:cs typeface="+mj-cs"/>
            </a:endParaRPr>
          </a:p>
        </p:txBody>
      </p:sp>
    </p:spTree>
    <p:extLst>
      <p:ext uri="{BB962C8B-B14F-4D97-AF65-F5344CB8AC3E}">
        <p14:creationId xmlns:p14="http://schemas.microsoft.com/office/powerpoint/2010/main" val="341479125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مستطيل 1"/>
          <p:cNvSpPr>
            <a:spLocks noChangeArrowheads="1"/>
          </p:cNvSpPr>
          <p:nvPr/>
        </p:nvSpPr>
        <p:spPr bwMode="auto">
          <a:xfrm>
            <a:off x="2316164" y="1557338"/>
            <a:ext cx="75961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Low" eaLnBrk="1" hangingPunct="1"/>
            <a:r>
              <a:rPr lang="ar-IQ" altLang="ar-AE" sz="2400" dirty="0" smtClean="0">
                <a:solidFill>
                  <a:srgbClr val="0000FF"/>
                </a:solidFill>
                <a:cs typeface="+mj-cs"/>
              </a:rPr>
              <a:t>و</a:t>
            </a:r>
            <a:r>
              <a:rPr lang="ar-SA" altLang="ar-AE" sz="2400" dirty="0" smtClean="0">
                <a:solidFill>
                  <a:srgbClr val="0000FF"/>
                </a:solidFill>
                <a:cs typeface="+mj-cs"/>
              </a:rPr>
              <a:t>فور </a:t>
            </a:r>
            <a:r>
              <a:rPr lang="ar-SA" altLang="ar-AE" sz="2400" dirty="0">
                <a:solidFill>
                  <a:srgbClr val="0000FF"/>
                </a:solidFill>
                <a:cs typeface="+mj-cs"/>
              </a:rPr>
              <a:t>إصابة النظام بهذا النوع من البرمجيات فهي تدعوا المخترقين إلى الاتصال بهذا الجهاز عبر باب خلفي أو </a:t>
            </a:r>
            <a:r>
              <a:rPr lang="en-US" altLang="ar-AE" sz="2400" dirty="0">
                <a:solidFill>
                  <a:srgbClr val="0000FF"/>
                </a:solidFill>
                <a:cs typeface="+mj-cs"/>
              </a:rPr>
              <a:t>Backdoor</a:t>
            </a:r>
            <a:r>
              <a:rPr lang="ar-SA" altLang="ar-AE" sz="2400" dirty="0">
                <a:solidFill>
                  <a:srgbClr val="0000FF"/>
                </a:solidFill>
                <a:cs typeface="+mj-cs"/>
              </a:rPr>
              <a:t> عبر الإنترنت حيث يستطيع المخترق أو الهاكر</a:t>
            </a:r>
            <a:r>
              <a:rPr lang="ar-AE" altLang="ar-AE" sz="2400" dirty="0">
                <a:solidFill>
                  <a:srgbClr val="0000FF"/>
                </a:solidFill>
                <a:cs typeface="+mj-cs"/>
              </a:rPr>
              <a:t> :</a:t>
            </a:r>
          </a:p>
        </p:txBody>
      </p:sp>
      <p:sp>
        <p:nvSpPr>
          <p:cNvPr id="3" name="مستطيل 2"/>
          <p:cNvSpPr/>
          <p:nvPr/>
        </p:nvSpPr>
        <p:spPr>
          <a:xfrm>
            <a:off x="2282826" y="3141664"/>
            <a:ext cx="7559675" cy="2308225"/>
          </a:xfrm>
          <a:prstGeom prst="rect">
            <a:avLst/>
          </a:prstGeom>
        </p:spPr>
        <p:txBody>
          <a:bodyPr>
            <a:spAutoFit/>
          </a:bodyPr>
          <a:lstStyle/>
          <a:p>
            <a:pPr marL="342900" indent="-342900" algn="justLow">
              <a:buFont typeface="+mj-lt"/>
              <a:buAutoNum type="arabicPeriod"/>
              <a:defRPr/>
            </a:pPr>
            <a:r>
              <a:rPr lang="ar-SA" sz="2400" dirty="0">
                <a:cs typeface="+mj-cs"/>
              </a:rPr>
              <a:t>التحكم في الجهاز</a:t>
            </a:r>
            <a:r>
              <a:rPr lang="ar-AE" sz="2400" dirty="0">
                <a:cs typeface="+mj-cs"/>
              </a:rPr>
              <a:t>.</a:t>
            </a:r>
            <a:endParaRPr lang="en-US" sz="2400" dirty="0">
              <a:cs typeface="+mj-cs"/>
            </a:endParaRPr>
          </a:p>
          <a:p>
            <a:pPr marL="342900" indent="-342900" algn="justLow">
              <a:buFont typeface="+mj-lt"/>
              <a:buAutoNum type="arabicPeriod"/>
              <a:defRPr/>
            </a:pPr>
            <a:r>
              <a:rPr lang="ar-SA" sz="2400" dirty="0">
                <a:cs typeface="+mj-cs"/>
              </a:rPr>
              <a:t>سرقة المعلومات منه كسرقة البريد الكتروني، أو سرقة الهوية </a:t>
            </a:r>
            <a:r>
              <a:rPr lang="en-US" sz="2400" dirty="0">
                <a:cs typeface="+mj-cs"/>
              </a:rPr>
              <a:t>Theft ID </a:t>
            </a:r>
            <a:r>
              <a:rPr lang="ar-AE" sz="2400" dirty="0">
                <a:cs typeface="+mj-cs"/>
              </a:rPr>
              <a:t>.</a:t>
            </a:r>
            <a:endParaRPr lang="en-US" sz="2400" dirty="0">
              <a:cs typeface="+mj-cs"/>
            </a:endParaRPr>
          </a:p>
          <a:p>
            <a:pPr marL="342900" indent="-342900" algn="justLow">
              <a:buFont typeface="+mj-lt"/>
              <a:buAutoNum type="arabicPeriod"/>
              <a:defRPr/>
            </a:pPr>
            <a:r>
              <a:rPr lang="ar-SA" sz="2400" dirty="0">
                <a:cs typeface="+mj-cs"/>
              </a:rPr>
              <a:t>تحميل ملفات من وإلى هذا الجهاز دون علم صاحبه</a:t>
            </a:r>
            <a:r>
              <a:rPr lang="ar-AE" sz="2400" dirty="0">
                <a:cs typeface="+mj-cs"/>
              </a:rPr>
              <a:t>.</a:t>
            </a:r>
            <a:endParaRPr lang="en-US" sz="2400" dirty="0">
              <a:cs typeface="+mj-cs"/>
            </a:endParaRPr>
          </a:p>
          <a:p>
            <a:pPr marL="342900" indent="-342900" algn="justLow">
              <a:buFont typeface="+mj-lt"/>
              <a:buAutoNum type="arabicPeriod"/>
              <a:defRPr/>
            </a:pPr>
            <a:r>
              <a:rPr lang="ar-SA" sz="2400" dirty="0">
                <a:cs typeface="+mj-cs"/>
              </a:rPr>
              <a:t>تركيب برمجيات تجسس على أجهزة المستخدمين لتسجيل نقرات لوحة المفاتيح حيث يمكن إرسال هذه المعلومات إلى المخترق بشكل أوتوماتيكي، ويتمكن من سرقة الأرقام السرية، وغيرها من المعلومات الخاصة بك.</a:t>
            </a:r>
            <a:endParaRPr lang="en-US" sz="2400" dirty="0">
              <a:cs typeface="+mj-cs"/>
            </a:endParaRPr>
          </a:p>
        </p:txBody>
      </p:sp>
    </p:spTree>
    <p:extLst>
      <p:ext uri="{BB962C8B-B14F-4D97-AF65-F5344CB8AC3E}">
        <p14:creationId xmlns:p14="http://schemas.microsoft.com/office/powerpoint/2010/main" val="48668338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nodeType="afterGroup">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مستطيل 1"/>
          <p:cNvSpPr>
            <a:spLocks noChangeArrowheads="1"/>
          </p:cNvSpPr>
          <p:nvPr/>
        </p:nvSpPr>
        <p:spPr bwMode="auto">
          <a:xfrm>
            <a:off x="3575051" y="2997200"/>
            <a:ext cx="49514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7200">
                <a:solidFill>
                  <a:srgbClr val="0000FF"/>
                </a:solidFill>
                <a:cs typeface="PT Bold Heading" panose="02010400000000000000" pitchFamily="2" charset="-78"/>
              </a:rPr>
              <a:t>نصائح متفرقة</a:t>
            </a:r>
            <a:endParaRPr lang="en-US" altLang="ar-AE" sz="7200">
              <a:solidFill>
                <a:srgbClr val="0000FF"/>
              </a:solidFill>
              <a:cs typeface="PT Bold Heading" panose="02010400000000000000" pitchFamily="2" charset="-78"/>
            </a:endParaRPr>
          </a:p>
        </p:txBody>
      </p:sp>
    </p:spTree>
    <p:extLst>
      <p:ext uri="{BB962C8B-B14F-4D97-AF65-F5344CB8AC3E}">
        <p14:creationId xmlns:p14="http://schemas.microsoft.com/office/powerpoint/2010/main" val="501331039"/>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782889" y="1957388"/>
            <a:ext cx="6626225" cy="3416300"/>
          </a:xfrm>
          <a:prstGeom prst="rect">
            <a:avLst/>
          </a:prstGeom>
        </p:spPr>
        <p:txBody>
          <a:bodyPr>
            <a:spAutoFit/>
          </a:bodyPr>
          <a:lstStyle/>
          <a:p>
            <a:pPr marL="342900" indent="-342900" algn="justLow">
              <a:buFont typeface="Arial" pitchFamily="34" charset="0"/>
              <a:buChar char="•"/>
              <a:defRPr/>
            </a:pPr>
            <a:r>
              <a:rPr lang="ar-SA" sz="2400" dirty="0">
                <a:cs typeface="+mj-cs"/>
              </a:rPr>
              <a:t>ولا تضع معلومات على الإنترنت لا تحب أن يراها الجميع من تعرفهم ومن لا تعرفهم. وتذكر انه بمجرد أن تضع معلومات على الإنترنت لن تتمكن أبدا من إرجاعها مرة أخرى حتى لو قمت بحذفها.</a:t>
            </a:r>
            <a:endParaRPr lang="en-US" sz="2400" dirty="0">
              <a:cs typeface="+mj-cs"/>
            </a:endParaRPr>
          </a:p>
          <a:p>
            <a:pPr marL="342900" indent="-342900" algn="justLow">
              <a:buFont typeface="Arial" pitchFamily="34" charset="0"/>
              <a:buChar char="•"/>
              <a:defRPr/>
            </a:pPr>
            <a:r>
              <a:rPr lang="ar-SA" sz="2400" b="1" dirty="0">
                <a:cs typeface="+mj-cs"/>
              </a:rPr>
              <a:t>معلوماتك الخاصة (اجعلها خاصة): </a:t>
            </a:r>
            <a:r>
              <a:rPr lang="ar-SA" sz="2400" dirty="0">
                <a:cs typeface="+mj-cs"/>
              </a:rPr>
              <a:t>إن معلوماتك الخاصة مثل اسمك بالكامل، ورقم هاتفك، ورقم الهوية، ورقم بطاقة الائتمان، وحساباتك البنكية، وأيضا عنوانك بالتفصيل؛ هي معلومات خاصة لا يجب أن تتاح على الإنترنت لأي شخص لا تعرفه، فلا تفصح عنها أو تضعها على أي موقع لا تثق به.</a:t>
            </a:r>
            <a:endParaRPr lang="en-US" sz="2400" dirty="0">
              <a:cs typeface="+mj-cs"/>
            </a:endParaRPr>
          </a:p>
        </p:txBody>
      </p:sp>
    </p:spTree>
    <p:extLst>
      <p:ext uri="{BB962C8B-B14F-4D97-AF65-F5344CB8AC3E}">
        <p14:creationId xmlns:p14="http://schemas.microsoft.com/office/powerpoint/2010/main" val="418559519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2">
                                            <p:txEl>
                                              <p:pRg st="0" end="0"/>
                                            </p:txEl>
                                          </p:spTgt>
                                        </p:tgtEl>
                                      </p:cBhvr>
                                    </p:animEffect>
                                    <p:animScale>
                                      <p:cBhvr>
                                        <p:cTn id="7" dur="250" autoRev="1" fill="hold"/>
                                        <p:tgtEl>
                                          <p:spTgt spid="2">
                                            <p:txEl>
                                              <p:pRg st="0" end="0"/>
                                            </p:txEl>
                                          </p:spTgt>
                                        </p:tgtEl>
                                      </p:cBhvr>
                                      <p:by x="105000" y="105000"/>
                                    </p:animScale>
                                  </p:childTnLst>
                                </p:cTn>
                              </p:par>
                            </p:childTnLst>
                          </p:cTn>
                        </p:par>
                        <p:par>
                          <p:cTn id="8" fill="hold" nodeType="afterGroup">
                            <p:stCondLst>
                              <p:cond delay="500"/>
                            </p:stCondLst>
                            <p:childTnLst>
                              <p:par>
                                <p:cTn id="9" presetID="26" presetClass="emph" presetSubtype="0" fill="hold" grpId="0" nodeType="afterEffect">
                                  <p:stCondLst>
                                    <p:cond delay="0"/>
                                  </p:stCondLst>
                                  <p:childTnLst>
                                    <p:animEffect transition="out" filter="fade">
                                      <p:cBhvr>
                                        <p:cTn id="10" dur="500" tmFilter="0, 0; .2, .5; .8, .5; 1, 0"/>
                                        <p:tgtEl>
                                          <p:spTgt spid="2">
                                            <p:txEl>
                                              <p:pRg st="1" end="1"/>
                                            </p:txEl>
                                          </p:spTgt>
                                        </p:tgtEl>
                                      </p:cBhvr>
                                    </p:animEffect>
                                    <p:animScale>
                                      <p:cBhvr>
                                        <p:cTn id="11" dur="250" autoRev="1" fill="hold"/>
                                        <p:tgtEl>
                                          <p:spTgt spid="2">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مستطيل 1"/>
          <p:cNvSpPr>
            <a:spLocks noChangeArrowheads="1"/>
          </p:cNvSpPr>
          <p:nvPr/>
        </p:nvSpPr>
        <p:spPr bwMode="auto">
          <a:xfrm>
            <a:off x="8783392" y="963614"/>
            <a:ext cx="3408608"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Low" eaLnBrk="1" hangingPunct="1"/>
            <a:r>
              <a:rPr lang="ar-IQ" altLang="ar-AE" sz="6000" b="1" dirty="0" smtClean="0">
                <a:latin typeface="Simplified Arabic" pitchFamily="18" charset="-78"/>
                <a:cs typeface="Simplified Arabic" pitchFamily="18" charset="-78"/>
              </a:rPr>
              <a:t>لحماية نفسك من الابتزاز الالكتروني </a:t>
            </a:r>
            <a:endParaRPr lang="en-US" altLang="ar-AE" sz="6000" b="1" dirty="0">
              <a:latin typeface="Simplified Arabic" pitchFamily="18" charset="-78"/>
              <a:cs typeface="Simplified Arabic" pitchFamily="18" charset="-78"/>
            </a:endParaRPr>
          </a:p>
        </p:txBody>
      </p:sp>
      <p:graphicFrame>
        <p:nvGraphicFramePr>
          <p:cNvPr id="3" name="رسم تخطيطي 2"/>
          <p:cNvGraphicFramePr/>
          <p:nvPr>
            <p:extLst>
              <p:ext uri="{D42A27DB-BD31-4B8C-83A1-F6EECF244321}">
                <p14:modId xmlns:p14="http://schemas.microsoft.com/office/powerpoint/2010/main" val="3020277341"/>
              </p:ext>
            </p:extLst>
          </p:nvPr>
        </p:nvGraphicFramePr>
        <p:xfrm>
          <a:off x="821267" y="746975"/>
          <a:ext cx="7717426" cy="51500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196676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fill="remove" grpId="0" nodeType="afterEffect">
                                  <p:stCondLst>
                                    <p:cond delay="0"/>
                                  </p:stCondLst>
                                  <p:childTnLst>
                                    <p:animClr clrSpc="rgb" dir="cw">
                                      <p:cBhvr override="childStyle">
                                        <p:cTn id="6" dur="250" autoRev="1" fill="remove"/>
                                        <p:tgtEl>
                                          <p:spTgt spid="3">
                                            <p:graphicEl>
                                              <a:dgm id="{A6A2F680-D80C-4149-BC0E-AAB37A9C7215}"/>
                                            </p:graphicEl>
                                          </p:spTgt>
                                        </p:tgtEl>
                                        <p:attrNameLst>
                                          <p:attrName>style.color</p:attrName>
                                        </p:attrNameLst>
                                      </p:cBhvr>
                                      <p:to>
                                        <a:schemeClr val="bg1"/>
                                      </p:to>
                                    </p:animClr>
                                    <p:animClr clrSpc="rgb" dir="cw">
                                      <p:cBhvr>
                                        <p:cTn id="7" dur="250" autoRev="1" fill="remove"/>
                                        <p:tgtEl>
                                          <p:spTgt spid="3">
                                            <p:graphicEl>
                                              <a:dgm id="{A6A2F680-D80C-4149-BC0E-AAB37A9C7215}"/>
                                            </p:graphicEl>
                                          </p:spTgt>
                                        </p:tgtEl>
                                        <p:attrNameLst>
                                          <p:attrName>fillcolor</p:attrName>
                                        </p:attrNameLst>
                                      </p:cBhvr>
                                      <p:to>
                                        <a:schemeClr val="bg1"/>
                                      </p:to>
                                    </p:animClr>
                                    <p:set>
                                      <p:cBhvr>
                                        <p:cTn id="8" dur="250" autoRev="1" fill="remove"/>
                                        <p:tgtEl>
                                          <p:spTgt spid="3">
                                            <p:graphicEl>
                                              <a:dgm id="{A6A2F680-D80C-4149-BC0E-AAB37A9C7215}"/>
                                            </p:graphicEl>
                                          </p:spTgt>
                                        </p:tgtEl>
                                        <p:attrNameLst>
                                          <p:attrName>fill.type</p:attrName>
                                        </p:attrNameLst>
                                      </p:cBhvr>
                                      <p:to>
                                        <p:strVal val="solid"/>
                                      </p:to>
                                    </p:set>
                                    <p:set>
                                      <p:cBhvr>
                                        <p:cTn id="9" dur="250" autoRev="1" fill="remove"/>
                                        <p:tgtEl>
                                          <p:spTgt spid="3">
                                            <p:graphicEl>
                                              <a:dgm id="{A6A2F680-D80C-4149-BC0E-AAB37A9C7215}"/>
                                            </p:graphicEl>
                                          </p:spTgt>
                                        </p:tgtEl>
                                        <p:attrNameLst>
                                          <p:attrName>fill.on</p:attrName>
                                        </p:attrNameLst>
                                      </p:cBhvr>
                                      <p:to>
                                        <p:strVal val="true"/>
                                      </p:to>
                                    </p:set>
                                  </p:childTnLst>
                                </p:cTn>
                              </p:par>
                            </p:childTnLst>
                          </p:cTn>
                        </p:par>
                        <p:par>
                          <p:cTn id="10" fill="hold">
                            <p:stCondLst>
                              <p:cond delay="500"/>
                            </p:stCondLst>
                            <p:childTnLst>
                              <p:par>
                                <p:cTn id="11" presetID="27" presetClass="emph" presetSubtype="0" fill="remove" grpId="0" nodeType="afterEffect">
                                  <p:stCondLst>
                                    <p:cond delay="0"/>
                                  </p:stCondLst>
                                  <p:childTnLst>
                                    <p:animClr clrSpc="rgb" dir="cw">
                                      <p:cBhvr override="childStyle">
                                        <p:cTn id="12" dur="250" autoRev="1" fill="remove"/>
                                        <p:tgtEl>
                                          <p:spTgt spid="3">
                                            <p:graphicEl>
                                              <a:dgm id="{16B3EE00-ADFF-4383-BE1F-29A1E812BF88}"/>
                                            </p:graphicEl>
                                          </p:spTgt>
                                        </p:tgtEl>
                                        <p:attrNameLst>
                                          <p:attrName>style.color</p:attrName>
                                        </p:attrNameLst>
                                      </p:cBhvr>
                                      <p:to>
                                        <a:schemeClr val="bg1"/>
                                      </p:to>
                                    </p:animClr>
                                    <p:animClr clrSpc="rgb" dir="cw">
                                      <p:cBhvr>
                                        <p:cTn id="13" dur="250" autoRev="1" fill="remove"/>
                                        <p:tgtEl>
                                          <p:spTgt spid="3">
                                            <p:graphicEl>
                                              <a:dgm id="{16B3EE00-ADFF-4383-BE1F-29A1E812BF88}"/>
                                            </p:graphicEl>
                                          </p:spTgt>
                                        </p:tgtEl>
                                        <p:attrNameLst>
                                          <p:attrName>fillcolor</p:attrName>
                                        </p:attrNameLst>
                                      </p:cBhvr>
                                      <p:to>
                                        <a:schemeClr val="bg1"/>
                                      </p:to>
                                    </p:animClr>
                                    <p:set>
                                      <p:cBhvr>
                                        <p:cTn id="14" dur="250" autoRev="1" fill="remove"/>
                                        <p:tgtEl>
                                          <p:spTgt spid="3">
                                            <p:graphicEl>
                                              <a:dgm id="{16B3EE00-ADFF-4383-BE1F-29A1E812BF88}"/>
                                            </p:graphicEl>
                                          </p:spTgt>
                                        </p:tgtEl>
                                        <p:attrNameLst>
                                          <p:attrName>fill.type</p:attrName>
                                        </p:attrNameLst>
                                      </p:cBhvr>
                                      <p:to>
                                        <p:strVal val="solid"/>
                                      </p:to>
                                    </p:set>
                                    <p:set>
                                      <p:cBhvr>
                                        <p:cTn id="15" dur="250" autoRev="1" fill="remove"/>
                                        <p:tgtEl>
                                          <p:spTgt spid="3">
                                            <p:graphicEl>
                                              <a:dgm id="{16B3EE00-ADFF-4383-BE1F-29A1E812BF88}"/>
                                            </p:graphicEl>
                                          </p:spTgt>
                                        </p:tgtEl>
                                        <p:attrNameLst>
                                          <p:attrName>fill.on</p:attrName>
                                        </p:attrNameLst>
                                      </p:cBhvr>
                                      <p:to>
                                        <p:strVal val="true"/>
                                      </p:to>
                                    </p:set>
                                  </p:childTnLst>
                                </p:cTn>
                              </p:par>
                              <p:par>
                                <p:cTn id="16" presetID="27" presetClass="emph" presetSubtype="0" fill="remove" grpId="0" nodeType="withEffect">
                                  <p:stCondLst>
                                    <p:cond delay="0"/>
                                  </p:stCondLst>
                                  <p:childTnLst>
                                    <p:animClr clrSpc="rgb" dir="cw">
                                      <p:cBhvr override="childStyle">
                                        <p:cTn id="17" dur="250" autoRev="1" fill="remove"/>
                                        <p:tgtEl>
                                          <p:spTgt spid="3">
                                            <p:graphicEl>
                                              <a:dgm id="{9EFFCCD1-6850-4E31-A5F9-CFE6D0A9F7FE}"/>
                                            </p:graphicEl>
                                          </p:spTgt>
                                        </p:tgtEl>
                                        <p:attrNameLst>
                                          <p:attrName>style.color</p:attrName>
                                        </p:attrNameLst>
                                      </p:cBhvr>
                                      <p:to>
                                        <a:schemeClr val="bg1"/>
                                      </p:to>
                                    </p:animClr>
                                    <p:animClr clrSpc="rgb" dir="cw">
                                      <p:cBhvr>
                                        <p:cTn id="18" dur="250" autoRev="1" fill="remove"/>
                                        <p:tgtEl>
                                          <p:spTgt spid="3">
                                            <p:graphicEl>
                                              <a:dgm id="{9EFFCCD1-6850-4E31-A5F9-CFE6D0A9F7FE}"/>
                                            </p:graphicEl>
                                          </p:spTgt>
                                        </p:tgtEl>
                                        <p:attrNameLst>
                                          <p:attrName>fillcolor</p:attrName>
                                        </p:attrNameLst>
                                      </p:cBhvr>
                                      <p:to>
                                        <a:schemeClr val="bg1"/>
                                      </p:to>
                                    </p:animClr>
                                    <p:set>
                                      <p:cBhvr>
                                        <p:cTn id="19" dur="250" autoRev="1" fill="remove"/>
                                        <p:tgtEl>
                                          <p:spTgt spid="3">
                                            <p:graphicEl>
                                              <a:dgm id="{9EFFCCD1-6850-4E31-A5F9-CFE6D0A9F7FE}"/>
                                            </p:graphicEl>
                                          </p:spTgt>
                                        </p:tgtEl>
                                        <p:attrNameLst>
                                          <p:attrName>fill.type</p:attrName>
                                        </p:attrNameLst>
                                      </p:cBhvr>
                                      <p:to>
                                        <p:strVal val="solid"/>
                                      </p:to>
                                    </p:set>
                                    <p:set>
                                      <p:cBhvr>
                                        <p:cTn id="20" dur="250" autoRev="1" fill="remove"/>
                                        <p:tgtEl>
                                          <p:spTgt spid="3">
                                            <p:graphicEl>
                                              <a:dgm id="{9EFFCCD1-6850-4E31-A5F9-CFE6D0A9F7FE}"/>
                                            </p:graphicEl>
                                          </p:spTgt>
                                        </p:tgtEl>
                                        <p:attrNameLst>
                                          <p:attrName>fill.on</p:attrName>
                                        </p:attrNameLst>
                                      </p:cBhvr>
                                      <p:to>
                                        <p:strVal val="true"/>
                                      </p:to>
                                    </p:set>
                                  </p:childTnLst>
                                </p:cTn>
                              </p:par>
                            </p:childTnLst>
                          </p:cTn>
                        </p:par>
                        <p:par>
                          <p:cTn id="21" fill="hold">
                            <p:stCondLst>
                              <p:cond delay="1000"/>
                            </p:stCondLst>
                            <p:childTnLst>
                              <p:par>
                                <p:cTn id="22" presetID="27" presetClass="emph" presetSubtype="0" fill="remove" grpId="0" nodeType="afterEffect">
                                  <p:stCondLst>
                                    <p:cond delay="0"/>
                                  </p:stCondLst>
                                  <p:childTnLst>
                                    <p:animClr clrSpc="rgb" dir="cw">
                                      <p:cBhvr override="childStyle">
                                        <p:cTn id="23" dur="250" autoRev="1" fill="remove"/>
                                        <p:tgtEl>
                                          <p:spTgt spid="3">
                                            <p:graphicEl>
                                              <a:dgm id="{436F2C89-76B3-49DB-AD2B-E6BE25723FAA}"/>
                                            </p:graphicEl>
                                          </p:spTgt>
                                        </p:tgtEl>
                                        <p:attrNameLst>
                                          <p:attrName>style.color</p:attrName>
                                        </p:attrNameLst>
                                      </p:cBhvr>
                                      <p:to>
                                        <a:schemeClr val="bg1"/>
                                      </p:to>
                                    </p:animClr>
                                    <p:animClr clrSpc="rgb" dir="cw">
                                      <p:cBhvr>
                                        <p:cTn id="24" dur="250" autoRev="1" fill="remove"/>
                                        <p:tgtEl>
                                          <p:spTgt spid="3">
                                            <p:graphicEl>
                                              <a:dgm id="{436F2C89-76B3-49DB-AD2B-E6BE25723FAA}"/>
                                            </p:graphicEl>
                                          </p:spTgt>
                                        </p:tgtEl>
                                        <p:attrNameLst>
                                          <p:attrName>fillcolor</p:attrName>
                                        </p:attrNameLst>
                                      </p:cBhvr>
                                      <p:to>
                                        <a:schemeClr val="bg1"/>
                                      </p:to>
                                    </p:animClr>
                                    <p:set>
                                      <p:cBhvr>
                                        <p:cTn id="25" dur="250" autoRev="1" fill="remove"/>
                                        <p:tgtEl>
                                          <p:spTgt spid="3">
                                            <p:graphicEl>
                                              <a:dgm id="{436F2C89-76B3-49DB-AD2B-E6BE25723FAA}"/>
                                            </p:graphicEl>
                                          </p:spTgt>
                                        </p:tgtEl>
                                        <p:attrNameLst>
                                          <p:attrName>fill.type</p:attrName>
                                        </p:attrNameLst>
                                      </p:cBhvr>
                                      <p:to>
                                        <p:strVal val="solid"/>
                                      </p:to>
                                    </p:set>
                                    <p:set>
                                      <p:cBhvr>
                                        <p:cTn id="26" dur="250" autoRev="1" fill="remove"/>
                                        <p:tgtEl>
                                          <p:spTgt spid="3">
                                            <p:graphicEl>
                                              <a:dgm id="{436F2C89-76B3-49DB-AD2B-E6BE25723FAA}"/>
                                            </p:graphicEl>
                                          </p:spTgt>
                                        </p:tgtEl>
                                        <p:attrNameLst>
                                          <p:attrName>fill.on</p:attrName>
                                        </p:attrNameLst>
                                      </p:cBhvr>
                                      <p:to>
                                        <p:strVal val="true"/>
                                      </p:to>
                                    </p:set>
                                  </p:childTnLst>
                                </p:cTn>
                              </p:par>
                              <p:par>
                                <p:cTn id="27" presetID="27" presetClass="emph" presetSubtype="0" fill="remove" grpId="0" nodeType="withEffect">
                                  <p:stCondLst>
                                    <p:cond delay="0"/>
                                  </p:stCondLst>
                                  <p:childTnLst>
                                    <p:animClr clrSpc="rgb" dir="cw">
                                      <p:cBhvr override="childStyle">
                                        <p:cTn id="28" dur="250" autoRev="1" fill="remove"/>
                                        <p:tgtEl>
                                          <p:spTgt spid="3">
                                            <p:graphicEl>
                                              <a:dgm id="{34FD392E-6E4A-427D-88A6-C97DD834C845}"/>
                                            </p:graphicEl>
                                          </p:spTgt>
                                        </p:tgtEl>
                                        <p:attrNameLst>
                                          <p:attrName>style.color</p:attrName>
                                        </p:attrNameLst>
                                      </p:cBhvr>
                                      <p:to>
                                        <a:schemeClr val="bg1"/>
                                      </p:to>
                                    </p:animClr>
                                    <p:animClr clrSpc="rgb" dir="cw">
                                      <p:cBhvr>
                                        <p:cTn id="29" dur="250" autoRev="1" fill="remove"/>
                                        <p:tgtEl>
                                          <p:spTgt spid="3">
                                            <p:graphicEl>
                                              <a:dgm id="{34FD392E-6E4A-427D-88A6-C97DD834C845}"/>
                                            </p:graphicEl>
                                          </p:spTgt>
                                        </p:tgtEl>
                                        <p:attrNameLst>
                                          <p:attrName>fillcolor</p:attrName>
                                        </p:attrNameLst>
                                      </p:cBhvr>
                                      <p:to>
                                        <a:schemeClr val="bg1"/>
                                      </p:to>
                                    </p:animClr>
                                    <p:set>
                                      <p:cBhvr>
                                        <p:cTn id="30" dur="250" autoRev="1" fill="remove"/>
                                        <p:tgtEl>
                                          <p:spTgt spid="3">
                                            <p:graphicEl>
                                              <a:dgm id="{34FD392E-6E4A-427D-88A6-C97DD834C845}"/>
                                            </p:graphicEl>
                                          </p:spTgt>
                                        </p:tgtEl>
                                        <p:attrNameLst>
                                          <p:attrName>fill.type</p:attrName>
                                        </p:attrNameLst>
                                      </p:cBhvr>
                                      <p:to>
                                        <p:strVal val="solid"/>
                                      </p:to>
                                    </p:set>
                                    <p:set>
                                      <p:cBhvr>
                                        <p:cTn id="31" dur="250" autoRev="1" fill="remove"/>
                                        <p:tgtEl>
                                          <p:spTgt spid="3">
                                            <p:graphicEl>
                                              <a:dgm id="{34FD392E-6E4A-427D-88A6-C97DD834C845}"/>
                                            </p:graphicEl>
                                          </p:spTgt>
                                        </p:tgtEl>
                                        <p:attrNameLst>
                                          <p:attrName>fill.on</p:attrName>
                                        </p:attrNameLst>
                                      </p:cBhvr>
                                      <p:to>
                                        <p:strVal val="true"/>
                                      </p:to>
                                    </p:set>
                                  </p:childTnLst>
                                </p:cTn>
                              </p:par>
                            </p:childTnLst>
                          </p:cTn>
                        </p:par>
                        <p:par>
                          <p:cTn id="32" fill="hold">
                            <p:stCondLst>
                              <p:cond delay="1500"/>
                            </p:stCondLst>
                            <p:childTnLst>
                              <p:par>
                                <p:cTn id="33" presetID="27" presetClass="emph" presetSubtype="0" fill="remove" grpId="0" nodeType="afterEffect">
                                  <p:stCondLst>
                                    <p:cond delay="0"/>
                                  </p:stCondLst>
                                  <p:childTnLst>
                                    <p:animClr clrSpc="rgb" dir="cw">
                                      <p:cBhvr override="childStyle">
                                        <p:cTn id="34" dur="250" autoRev="1" fill="remove"/>
                                        <p:tgtEl>
                                          <p:spTgt spid="3">
                                            <p:graphicEl>
                                              <a:dgm id="{7D15DDAD-DE18-49D5-AC22-716A7AABE0B6}"/>
                                            </p:graphicEl>
                                          </p:spTgt>
                                        </p:tgtEl>
                                        <p:attrNameLst>
                                          <p:attrName>style.color</p:attrName>
                                        </p:attrNameLst>
                                      </p:cBhvr>
                                      <p:to>
                                        <a:schemeClr val="bg1"/>
                                      </p:to>
                                    </p:animClr>
                                    <p:animClr clrSpc="rgb" dir="cw">
                                      <p:cBhvr>
                                        <p:cTn id="35" dur="250" autoRev="1" fill="remove"/>
                                        <p:tgtEl>
                                          <p:spTgt spid="3">
                                            <p:graphicEl>
                                              <a:dgm id="{7D15DDAD-DE18-49D5-AC22-716A7AABE0B6}"/>
                                            </p:graphicEl>
                                          </p:spTgt>
                                        </p:tgtEl>
                                        <p:attrNameLst>
                                          <p:attrName>fillcolor</p:attrName>
                                        </p:attrNameLst>
                                      </p:cBhvr>
                                      <p:to>
                                        <a:schemeClr val="bg1"/>
                                      </p:to>
                                    </p:animClr>
                                    <p:set>
                                      <p:cBhvr>
                                        <p:cTn id="36" dur="250" autoRev="1" fill="remove"/>
                                        <p:tgtEl>
                                          <p:spTgt spid="3">
                                            <p:graphicEl>
                                              <a:dgm id="{7D15DDAD-DE18-49D5-AC22-716A7AABE0B6}"/>
                                            </p:graphicEl>
                                          </p:spTgt>
                                        </p:tgtEl>
                                        <p:attrNameLst>
                                          <p:attrName>fill.type</p:attrName>
                                        </p:attrNameLst>
                                      </p:cBhvr>
                                      <p:to>
                                        <p:strVal val="solid"/>
                                      </p:to>
                                    </p:set>
                                    <p:set>
                                      <p:cBhvr>
                                        <p:cTn id="37" dur="250" autoRev="1" fill="remove"/>
                                        <p:tgtEl>
                                          <p:spTgt spid="3">
                                            <p:graphicEl>
                                              <a:dgm id="{7D15DDAD-DE18-49D5-AC22-716A7AABE0B6}"/>
                                            </p:graphicEl>
                                          </p:spTgt>
                                        </p:tgtEl>
                                        <p:attrNameLst>
                                          <p:attrName>fill.on</p:attrName>
                                        </p:attrNameLst>
                                      </p:cBhvr>
                                      <p:to>
                                        <p:strVal val="true"/>
                                      </p:to>
                                    </p:set>
                                  </p:childTnLst>
                                </p:cTn>
                              </p:par>
                              <p:par>
                                <p:cTn id="38" presetID="27" presetClass="emph" presetSubtype="0" fill="remove" grpId="0" nodeType="withEffect">
                                  <p:stCondLst>
                                    <p:cond delay="0"/>
                                  </p:stCondLst>
                                  <p:childTnLst>
                                    <p:animClr clrSpc="rgb" dir="cw">
                                      <p:cBhvr override="childStyle">
                                        <p:cTn id="39" dur="250" autoRev="1" fill="remove"/>
                                        <p:tgtEl>
                                          <p:spTgt spid="3">
                                            <p:graphicEl>
                                              <a:dgm id="{2C516E9E-5A92-40B1-B76C-3DEC3B4119DD}"/>
                                            </p:graphicEl>
                                          </p:spTgt>
                                        </p:tgtEl>
                                        <p:attrNameLst>
                                          <p:attrName>style.color</p:attrName>
                                        </p:attrNameLst>
                                      </p:cBhvr>
                                      <p:to>
                                        <a:schemeClr val="bg1"/>
                                      </p:to>
                                    </p:animClr>
                                    <p:animClr clrSpc="rgb" dir="cw">
                                      <p:cBhvr>
                                        <p:cTn id="40" dur="250" autoRev="1" fill="remove"/>
                                        <p:tgtEl>
                                          <p:spTgt spid="3">
                                            <p:graphicEl>
                                              <a:dgm id="{2C516E9E-5A92-40B1-B76C-3DEC3B4119DD}"/>
                                            </p:graphicEl>
                                          </p:spTgt>
                                        </p:tgtEl>
                                        <p:attrNameLst>
                                          <p:attrName>fillcolor</p:attrName>
                                        </p:attrNameLst>
                                      </p:cBhvr>
                                      <p:to>
                                        <a:schemeClr val="bg1"/>
                                      </p:to>
                                    </p:animClr>
                                    <p:set>
                                      <p:cBhvr>
                                        <p:cTn id="41" dur="250" autoRev="1" fill="remove"/>
                                        <p:tgtEl>
                                          <p:spTgt spid="3">
                                            <p:graphicEl>
                                              <a:dgm id="{2C516E9E-5A92-40B1-B76C-3DEC3B4119DD}"/>
                                            </p:graphicEl>
                                          </p:spTgt>
                                        </p:tgtEl>
                                        <p:attrNameLst>
                                          <p:attrName>fill.type</p:attrName>
                                        </p:attrNameLst>
                                      </p:cBhvr>
                                      <p:to>
                                        <p:strVal val="solid"/>
                                      </p:to>
                                    </p:set>
                                    <p:set>
                                      <p:cBhvr>
                                        <p:cTn id="42" dur="250" autoRev="1" fill="remove"/>
                                        <p:tgtEl>
                                          <p:spTgt spid="3">
                                            <p:graphicEl>
                                              <a:dgm id="{2C516E9E-5A92-40B1-B76C-3DEC3B4119DD}"/>
                                            </p:graphicEl>
                                          </p:spTgt>
                                        </p:tgtEl>
                                        <p:attrNameLst>
                                          <p:attrName>fill.on</p:attrName>
                                        </p:attrNameLst>
                                      </p:cBhvr>
                                      <p:to>
                                        <p:strVal val="true"/>
                                      </p:to>
                                    </p:set>
                                  </p:childTnLst>
                                </p:cTn>
                              </p:par>
                            </p:childTnLst>
                          </p:cTn>
                        </p:par>
                        <p:par>
                          <p:cTn id="43" fill="hold">
                            <p:stCondLst>
                              <p:cond delay="2000"/>
                            </p:stCondLst>
                            <p:childTnLst>
                              <p:par>
                                <p:cTn id="44" presetID="27" presetClass="emph" presetSubtype="0" fill="remove" grpId="0" nodeType="afterEffect">
                                  <p:stCondLst>
                                    <p:cond delay="0"/>
                                  </p:stCondLst>
                                  <p:childTnLst>
                                    <p:animClr clrSpc="rgb" dir="cw">
                                      <p:cBhvr override="childStyle">
                                        <p:cTn id="45" dur="250" autoRev="1" fill="remove"/>
                                        <p:tgtEl>
                                          <p:spTgt spid="3">
                                            <p:graphicEl>
                                              <a:dgm id="{4F972CAC-318E-489C-BAE2-AEA202F55FF3}"/>
                                            </p:graphicEl>
                                          </p:spTgt>
                                        </p:tgtEl>
                                        <p:attrNameLst>
                                          <p:attrName>style.color</p:attrName>
                                        </p:attrNameLst>
                                      </p:cBhvr>
                                      <p:to>
                                        <a:schemeClr val="bg1"/>
                                      </p:to>
                                    </p:animClr>
                                    <p:animClr clrSpc="rgb" dir="cw">
                                      <p:cBhvr>
                                        <p:cTn id="46" dur="250" autoRev="1" fill="remove"/>
                                        <p:tgtEl>
                                          <p:spTgt spid="3">
                                            <p:graphicEl>
                                              <a:dgm id="{4F972CAC-318E-489C-BAE2-AEA202F55FF3}"/>
                                            </p:graphicEl>
                                          </p:spTgt>
                                        </p:tgtEl>
                                        <p:attrNameLst>
                                          <p:attrName>fillcolor</p:attrName>
                                        </p:attrNameLst>
                                      </p:cBhvr>
                                      <p:to>
                                        <a:schemeClr val="bg1"/>
                                      </p:to>
                                    </p:animClr>
                                    <p:set>
                                      <p:cBhvr>
                                        <p:cTn id="47" dur="250" autoRev="1" fill="remove"/>
                                        <p:tgtEl>
                                          <p:spTgt spid="3">
                                            <p:graphicEl>
                                              <a:dgm id="{4F972CAC-318E-489C-BAE2-AEA202F55FF3}"/>
                                            </p:graphicEl>
                                          </p:spTgt>
                                        </p:tgtEl>
                                        <p:attrNameLst>
                                          <p:attrName>fill.type</p:attrName>
                                        </p:attrNameLst>
                                      </p:cBhvr>
                                      <p:to>
                                        <p:strVal val="solid"/>
                                      </p:to>
                                    </p:set>
                                    <p:set>
                                      <p:cBhvr>
                                        <p:cTn id="48" dur="250" autoRev="1" fill="remove"/>
                                        <p:tgtEl>
                                          <p:spTgt spid="3">
                                            <p:graphicEl>
                                              <a:dgm id="{4F972CAC-318E-489C-BAE2-AEA202F55FF3}"/>
                                            </p:graphicEl>
                                          </p:spTgt>
                                        </p:tgtEl>
                                        <p:attrNameLst>
                                          <p:attrName>fill.on</p:attrName>
                                        </p:attrNameLst>
                                      </p:cBhvr>
                                      <p:to>
                                        <p:strVal val="true"/>
                                      </p:to>
                                    </p:set>
                                  </p:childTnLst>
                                </p:cTn>
                              </p:par>
                              <p:par>
                                <p:cTn id="49" presetID="27" presetClass="emph" presetSubtype="0" fill="remove" grpId="0" nodeType="withEffect">
                                  <p:stCondLst>
                                    <p:cond delay="0"/>
                                  </p:stCondLst>
                                  <p:childTnLst>
                                    <p:animClr clrSpc="rgb" dir="cw">
                                      <p:cBhvr override="childStyle">
                                        <p:cTn id="50" dur="250" autoRev="1" fill="remove"/>
                                        <p:tgtEl>
                                          <p:spTgt spid="3">
                                            <p:graphicEl>
                                              <a:dgm id="{D39CD959-B471-4BF7-830B-3092AEBD7806}"/>
                                            </p:graphicEl>
                                          </p:spTgt>
                                        </p:tgtEl>
                                        <p:attrNameLst>
                                          <p:attrName>style.color</p:attrName>
                                        </p:attrNameLst>
                                      </p:cBhvr>
                                      <p:to>
                                        <a:schemeClr val="bg1"/>
                                      </p:to>
                                    </p:animClr>
                                    <p:animClr clrSpc="rgb" dir="cw">
                                      <p:cBhvr>
                                        <p:cTn id="51" dur="250" autoRev="1" fill="remove"/>
                                        <p:tgtEl>
                                          <p:spTgt spid="3">
                                            <p:graphicEl>
                                              <a:dgm id="{D39CD959-B471-4BF7-830B-3092AEBD7806}"/>
                                            </p:graphicEl>
                                          </p:spTgt>
                                        </p:tgtEl>
                                        <p:attrNameLst>
                                          <p:attrName>fillcolor</p:attrName>
                                        </p:attrNameLst>
                                      </p:cBhvr>
                                      <p:to>
                                        <a:schemeClr val="bg1"/>
                                      </p:to>
                                    </p:animClr>
                                    <p:set>
                                      <p:cBhvr>
                                        <p:cTn id="52" dur="250" autoRev="1" fill="remove"/>
                                        <p:tgtEl>
                                          <p:spTgt spid="3">
                                            <p:graphicEl>
                                              <a:dgm id="{D39CD959-B471-4BF7-830B-3092AEBD7806}"/>
                                            </p:graphicEl>
                                          </p:spTgt>
                                        </p:tgtEl>
                                        <p:attrNameLst>
                                          <p:attrName>fill.type</p:attrName>
                                        </p:attrNameLst>
                                      </p:cBhvr>
                                      <p:to>
                                        <p:strVal val="solid"/>
                                      </p:to>
                                    </p:set>
                                    <p:set>
                                      <p:cBhvr>
                                        <p:cTn id="53" dur="250" autoRev="1" fill="remove"/>
                                        <p:tgtEl>
                                          <p:spTgt spid="3">
                                            <p:graphicEl>
                                              <a:dgm id="{D39CD959-B471-4BF7-830B-3092AEBD7806}"/>
                                            </p:graphicEl>
                                          </p:spTgt>
                                        </p:tgtEl>
                                        <p:attrNameLst>
                                          <p:attrName>fill.on</p:attrName>
                                        </p:attrNameLst>
                                      </p:cBhvr>
                                      <p:to>
                                        <p:strVal val="true"/>
                                      </p:to>
                                    </p:set>
                                  </p:childTnLst>
                                </p:cTn>
                              </p:par>
                            </p:childTnLst>
                          </p:cTn>
                        </p:par>
                        <p:par>
                          <p:cTn id="54" fill="hold">
                            <p:stCondLst>
                              <p:cond delay="2500"/>
                            </p:stCondLst>
                            <p:childTnLst>
                              <p:par>
                                <p:cTn id="55" presetID="27" presetClass="emph" presetSubtype="0" fill="remove" grpId="0" nodeType="afterEffect">
                                  <p:stCondLst>
                                    <p:cond delay="0"/>
                                  </p:stCondLst>
                                  <p:childTnLst>
                                    <p:animClr clrSpc="rgb" dir="cw">
                                      <p:cBhvr override="childStyle">
                                        <p:cTn id="56" dur="250" autoRev="1" fill="remove"/>
                                        <p:tgtEl>
                                          <p:spTgt spid="3">
                                            <p:graphicEl>
                                              <a:dgm id="{2D6F01DD-47D8-4AEF-B442-8BAE608F190A}"/>
                                            </p:graphicEl>
                                          </p:spTgt>
                                        </p:tgtEl>
                                        <p:attrNameLst>
                                          <p:attrName>style.color</p:attrName>
                                        </p:attrNameLst>
                                      </p:cBhvr>
                                      <p:to>
                                        <a:schemeClr val="bg1"/>
                                      </p:to>
                                    </p:animClr>
                                    <p:animClr clrSpc="rgb" dir="cw">
                                      <p:cBhvr>
                                        <p:cTn id="57" dur="250" autoRev="1" fill="remove"/>
                                        <p:tgtEl>
                                          <p:spTgt spid="3">
                                            <p:graphicEl>
                                              <a:dgm id="{2D6F01DD-47D8-4AEF-B442-8BAE608F190A}"/>
                                            </p:graphicEl>
                                          </p:spTgt>
                                        </p:tgtEl>
                                        <p:attrNameLst>
                                          <p:attrName>fillcolor</p:attrName>
                                        </p:attrNameLst>
                                      </p:cBhvr>
                                      <p:to>
                                        <a:schemeClr val="bg1"/>
                                      </p:to>
                                    </p:animClr>
                                    <p:set>
                                      <p:cBhvr>
                                        <p:cTn id="58" dur="250" autoRev="1" fill="remove"/>
                                        <p:tgtEl>
                                          <p:spTgt spid="3">
                                            <p:graphicEl>
                                              <a:dgm id="{2D6F01DD-47D8-4AEF-B442-8BAE608F190A}"/>
                                            </p:graphicEl>
                                          </p:spTgt>
                                        </p:tgtEl>
                                        <p:attrNameLst>
                                          <p:attrName>fill.type</p:attrName>
                                        </p:attrNameLst>
                                      </p:cBhvr>
                                      <p:to>
                                        <p:strVal val="solid"/>
                                      </p:to>
                                    </p:set>
                                    <p:set>
                                      <p:cBhvr>
                                        <p:cTn id="59" dur="250" autoRev="1" fill="remove"/>
                                        <p:tgtEl>
                                          <p:spTgt spid="3">
                                            <p:graphicEl>
                                              <a:dgm id="{2D6F01DD-47D8-4AEF-B442-8BAE608F190A}"/>
                                            </p:graphicEl>
                                          </p:spTgt>
                                        </p:tgtEl>
                                        <p:attrNameLst>
                                          <p:attrName>fill.on</p:attrName>
                                        </p:attrNameLst>
                                      </p:cBhvr>
                                      <p:to>
                                        <p:strVal val="true"/>
                                      </p:to>
                                    </p:set>
                                  </p:childTnLst>
                                </p:cTn>
                              </p:par>
                              <p:par>
                                <p:cTn id="60" presetID="27" presetClass="emph" presetSubtype="0" fill="remove" grpId="0" nodeType="withEffect">
                                  <p:stCondLst>
                                    <p:cond delay="0"/>
                                  </p:stCondLst>
                                  <p:childTnLst>
                                    <p:animClr clrSpc="rgb" dir="cw">
                                      <p:cBhvr override="childStyle">
                                        <p:cTn id="61" dur="250" autoRev="1" fill="remove"/>
                                        <p:tgtEl>
                                          <p:spTgt spid="3">
                                            <p:graphicEl>
                                              <a:dgm id="{B769A087-7F6B-4BE4-A97C-840D7F73E53D}"/>
                                            </p:graphicEl>
                                          </p:spTgt>
                                        </p:tgtEl>
                                        <p:attrNameLst>
                                          <p:attrName>style.color</p:attrName>
                                        </p:attrNameLst>
                                      </p:cBhvr>
                                      <p:to>
                                        <a:schemeClr val="bg1"/>
                                      </p:to>
                                    </p:animClr>
                                    <p:animClr clrSpc="rgb" dir="cw">
                                      <p:cBhvr>
                                        <p:cTn id="62" dur="250" autoRev="1" fill="remove"/>
                                        <p:tgtEl>
                                          <p:spTgt spid="3">
                                            <p:graphicEl>
                                              <a:dgm id="{B769A087-7F6B-4BE4-A97C-840D7F73E53D}"/>
                                            </p:graphicEl>
                                          </p:spTgt>
                                        </p:tgtEl>
                                        <p:attrNameLst>
                                          <p:attrName>fillcolor</p:attrName>
                                        </p:attrNameLst>
                                      </p:cBhvr>
                                      <p:to>
                                        <a:schemeClr val="bg1"/>
                                      </p:to>
                                    </p:animClr>
                                    <p:set>
                                      <p:cBhvr>
                                        <p:cTn id="63" dur="250" autoRev="1" fill="remove"/>
                                        <p:tgtEl>
                                          <p:spTgt spid="3">
                                            <p:graphicEl>
                                              <a:dgm id="{B769A087-7F6B-4BE4-A97C-840D7F73E53D}"/>
                                            </p:graphicEl>
                                          </p:spTgt>
                                        </p:tgtEl>
                                        <p:attrNameLst>
                                          <p:attrName>fill.type</p:attrName>
                                        </p:attrNameLst>
                                      </p:cBhvr>
                                      <p:to>
                                        <p:strVal val="solid"/>
                                      </p:to>
                                    </p:set>
                                    <p:set>
                                      <p:cBhvr>
                                        <p:cTn id="64" dur="250" autoRev="1" fill="remove"/>
                                        <p:tgtEl>
                                          <p:spTgt spid="3">
                                            <p:graphicEl>
                                              <a:dgm id="{B769A087-7F6B-4BE4-A97C-840D7F73E53D}"/>
                                            </p:graphicEl>
                                          </p:spTgt>
                                        </p:tgtEl>
                                        <p:attrNameLst>
                                          <p:attrName>fill.on</p:attrName>
                                        </p:attrNameLst>
                                      </p:cBhvr>
                                      <p:to>
                                        <p:strVal val="true"/>
                                      </p:to>
                                    </p:set>
                                  </p:childTnLst>
                                </p:cTn>
                              </p:par>
                            </p:childTnLst>
                          </p:cTn>
                        </p:par>
                        <p:par>
                          <p:cTn id="65" fill="hold">
                            <p:stCondLst>
                              <p:cond delay="3000"/>
                            </p:stCondLst>
                            <p:childTnLst>
                              <p:par>
                                <p:cTn id="66" presetID="27" presetClass="emph" presetSubtype="0" fill="remove" grpId="0" nodeType="afterEffect">
                                  <p:stCondLst>
                                    <p:cond delay="0"/>
                                  </p:stCondLst>
                                  <p:childTnLst>
                                    <p:animClr clrSpc="rgb" dir="cw">
                                      <p:cBhvr override="childStyle">
                                        <p:cTn id="67" dur="250" autoRev="1" fill="remove"/>
                                        <p:tgtEl>
                                          <p:spTgt spid="3">
                                            <p:graphicEl>
                                              <a:dgm id="{D26EF939-28C3-4B9C-83D4-04263487F557}"/>
                                            </p:graphicEl>
                                          </p:spTgt>
                                        </p:tgtEl>
                                        <p:attrNameLst>
                                          <p:attrName>style.color</p:attrName>
                                        </p:attrNameLst>
                                      </p:cBhvr>
                                      <p:to>
                                        <a:schemeClr val="bg1"/>
                                      </p:to>
                                    </p:animClr>
                                    <p:animClr clrSpc="rgb" dir="cw">
                                      <p:cBhvr>
                                        <p:cTn id="68" dur="250" autoRev="1" fill="remove"/>
                                        <p:tgtEl>
                                          <p:spTgt spid="3">
                                            <p:graphicEl>
                                              <a:dgm id="{D26EF939-28C3-4B9C-83D4-04263487F557}"/>
                                            </p:graphicEl>
                                          </p:spTgt>
                                        </p:tgtEl>
                                        <p:attrNameLst>
                                          <p:attrName>fillcolor</p:attrName>
                                        </p:attrNameLst>
                                      </p:cBhvr>
                                      <p:to>
                                        <a:schemeClr val="bg1"/>
                                      </p:to>
                                    </p:animClr>
                                    <p:set>
                                      <p:cBhvr>
                                        <p:cTn id="69" dur="250" autoRev="1" fill="remove"/>
                                        <p:tgtEl>
                                          <p:spTgt spid="3">
                                            <p:graphicEl>
                                              <a:dgm id="{D26EF939-28C3-4B9C-83D4-04263487F557}"/>
                                            </p:graphicEl>
                                          </p:spTgt>
                                        </p:tgtEl>
                                        <p:attrNameLst>
                                          <p:attrName>fill.type</p:attrName>
                                        </p:attrNameLst>
                                      </p:cBhvr>
                                      <p:to>
                                        <p:strVal val="solid"/>
                                      </p:to>
                                    </p:set>
                                    <p:set>
                                      <p:cBhvr>
                                        <p:cTn id="70" dur="250" autoRev="1" fill="remove"/>
                                        <p:tgtEl>
                                          <p:spTgt spid="3">
                                            <p:graphicEl>
                                              <a:dgm id="{D26EF939-28C3-4B9C-83D4-04263487F557}"/>
                                            </p:graphicEl>
                                          </p:spTgt>
                                        </p:tgtEl>
                                        <p:attrNameLst>
                                          <p:attrName>fill.on</p:attrName>
                                        </p:attrNameLst>
                                      </p:cBhvr>
                                      <p:to>
                                        <p:strVal val="true"/>
                                      </p:to>
                                    </p:set>
                                  </p:childTnLst>
                                </p:cTn>
                              </p:par>
                              <p:par>
                                <p:cTn id="71" presetID="27" presetClass="emph" presetSubtype="0" fill="remove" grpId="0" nodeType="withEffect">
                                  <p:stCondLst>
                                    <p:cond delay="0"/>
                                  </p:stCondLst>
                                  <p:childTnLst>
                                    <p:animClr clrSpc="rgb" dir="cw">
                                      <p:cBhvr override="childStyle">
                                        <p:cTn id="72" dur="250" autoRev="1" fill="remove"/>
                                        <p:tgtEl>
                                          <p:spTgt spid="3">
                                            <p:graphicEl>
                                              <a:dgm id="{D5C0A68C-00A4-41C4-88F3-2F667D258923}"/>
                                            </p:graphicEl>
                                          </p:spTgt>
                                        </p:tgtEl>
                                        <p:attrNameLst>
                                          <p:attrName>style.color</p:attrName>
                                        </p:attrNameLst>
                                      </p:cBhvr>
                                      <p:to>
                                        <a:schemeClr val="bg1"/>
                                      </p:to>
                                    </p:animClr>
                                    <p:animClr clrSpc="rgb" dir="cw">
                                      <p:cBhvr>
                                        <p:cTn id="73" dur="250" autoRev="1" fill="remove"/>
                                        <p:tgtEl>
                                          <p:spTgt spid="3">
                                            <p:graphicEl>
                                              <a:dgm id="{D5C0A68C-00A4-41C4-88F3-2F667D258923}"/>
                                            </p:graphicEl>
                                          </p:spTgt>
                                        </p:tgtEl>
                                        <p:attrNameLst>
                                          <p:attrName>fillcolor</p:attrName>
                                        </p:attrNameLst>
                                      </p:cBhvr>
                                      <p:to>
                                        <a:schemeClr val="bg1"/>
                                      </p:to>
                                    </p:animClr>
                                    <p:set>
                                      <p:cBhvr>
                                        <p:cTn id="74" dur="250" autoRev="1" fill="remove"/>
                                        <p:tgtEl>
                                          <p:spTgt spid="3">
                                            <p:graphicEl>
                                              <a:dgm id="{D5C0A68C-00A4-41C4-88F3-2F667D258923}"/>
                                            </p:graphicEl>
                                          </p:spTgt>
                                        </p:tgtEl>
                                        <p:attrNameLst>
                                          <p:attrName>fill.type</p:attrName>
                                        </p:attrNameLst>
                                      </p:cBhvr>
                                      <p:to>
                                        <p:strVal val="solid"/>
                                      </p:to>
                                    </p:set>
                                    <p:set>
                                      <p:cBhvr>
                                        <p:cTn id="75" dur="250" autoRev="1" fill="remove"/>
                                        <p:tgtEl>
                                          <p:spTgt spid="3">
                                            <p:graphicEl>
                                              <a:dgm id="{D5C0A68C-00A4-41C4-88F3-2F667D258923}"/>
                                            </p:graphicEl>
                                          </p:spTgt>
                                        </p:tgtEl>
                                        <p:attrNameLst>
                                          <p:attrName>fill.on</p:attrName>
                                        </p:attrNameLst>
                                      </p:cBhvr>
                                      <p:to>
                                        <p:strVal val="true"/>
                                      </p:to>
                                    </p:set>
                                  </p:childTnLst>
                                </p:cTn>
                              </p:par>
                            </p:childTnLst>
                          </p:cTn>
                        </p:par>
                        <p:par>
                          <p:cTn id="76" fill="hold">
                            <p:stCondLst>
                              <p:cond delay="3500"/>
                            </p:stCondLst>
                            <p:childTnLst>
                              <p:par>
                                <p:cTn id="77" presetID="27" presetClass="emph" presetSubtype="0" fill="remove" grpId="0" nodeType="afterEffect">
                                  <p:stCondLst>
                                    <p:cond delay="0"/>
                                  </p:stCondLst>
                                  <p:childTnLst>
                                    <p:animClr clrSpc="rgb" dir="cw">
                                      <p:cBhvr override="childStyle">
                                        <p:cTn id="78" dur="250" autoRev="1" fill="remove"/>
                                        <p:tgtEl>
                                          <p:spTgt spid="3">
                                            <p:graphicEl>
                                              <a:dgm id="{CCC5F717-ECF4-457E-9AB8-48636D0511A0}"/>
                                            </p:graphicEl>
                                          </p:spTgt>
                                        </p:tgtEl>
                                        <p:attrNameLst>
                                          <p:attrName>style.color</p:attrName>
                                        </p:attrNameLst>
                                      </p:cBhvr>
                                      <p:to>
                                        <a:schemeClr val="bg1"/>
                                      </p:to>
                                    </p:animClr>
                                    <p:animClr clrSpc="rgb" dir="cw">
                                      <p:cBhvr>
                                        <p:cTn id="79" dur="250" autoRev="1" fill="remove"/>
                                        <p:tgtEl>
                                          <p:spTgt spid="3">
                                            <p:graphicEl>
                                              <a:dgm id="{CCC5F717-ECF4-457E-9AB8-48636D0511A0}"/>
                                            </p:graphicEl>
                                          </p:spTgt>
                                        </p:tgtEl>
                                        <p:attrNameLst>
                                          <p:attrName>fillcolor</p:attrName>
                                        </p:attrNameLst>
                                      </p:cBhvr>
                                      <p:to>
                                        <a:schemeClr val="bg1"/>
                                      </p:to>
                                    </p:animClr>
                                    <p:set>
                                      <p:cBhvr>
                                        <p:cTn id="80" dur="250" autoRev="1" fill="remove"/>
                                        <p:tgtEl>
                                          <p:spTgt spid="3">
                                            <p:graphicEl>
                                              <a:dgm id="{CCC5F717-ECF4-457E-9AB8-48636D0511A0}"/>
                                            </p:graphicEl>
                                          </p:spTgt>
                                        </p:tgtEl>
                                        <p:attrNameLst>
                                          <p:attrName>fill.type</p:attrName>
                                        </p:attrNameLst>
                                      </p:cBhvr>
                                      <p:to>
                                        <p:strVal val="solid"/>
                                      </p:to>
                                    </p:set>
                                    <p:set>
                                      <p:cBhvr>
                                        <p:cTn id="81" dur="250" autoRev="1" fill="remove"/>
                                        <p:tgtEl>
                                          <p:spTgt spid="3">
                                            <p:graphicEl>
                                              <a:dgm id="{CCC5F717-ECF4-457E-9AB8-48636D0511A0}"/>
                                            </p:graphicEl>
                                          </p:spTgt>
                                        </p:tgtEl>
                                        <p:attrNameLst>
                                          <p:attrName>fill.on</p:attrName>
                                        </p:attrNameLst>
                                      </p:cBhvr>
                                      <p:to>
                                        <p:strVal val="true"/>
                                      </p:to>
                                    </p:set>
                                  </p:childTnLst>
                                </p:cTn>
                              </p:par>
                              <p:par>
                                <p:cTn id="82" presetID="27" presetClass="emph" presetSubtype="0" fill="remove" grpId="0" nodeType="withEffect">
                                  <p:stCondLst>
                                    <p:cond delay="0"/>
                                  </p:stCondLst>
                                  <p:childTnLst>
                                    <p:animClr clrSpc="rgb" dir="cw">
                                      <p:cBhvr override="childStyle">
                                        <p:cTn id="83" dur="250" autoRev="1" fill="remove"/>
                                        <p:tgtEl>
                                          <p:spTgt spid="3">
                                            <p:graphicEl>
                                              <a:dgm id="{7E07E2DF-4463-4204-8B98-812CA145383E}"/>
                                            </p:graphicEl>
                                          </p:spTgt>
                                        </p:tgtEl>
                                        <p:attrNameLst>
                                          <p:attrName>style.color</p:attrName>
                                        </p:attrNameLst>
                                      </p:cBhvr>
                                      <p:to>
                                        <a:schemeClr val="bg1"/>
                                      </p:to>
                                    </p:animClr>
                                    <p:animClr clrSpc="rgb" dir="cw">
                                      <p:cBhvr>
                                        <p:cTn id="84" dur="250" autoRev="1" fill="remove"/>
                                        <p:tgtEl>
                                          <p:spTgt spid="3">
                                            <p:graphicEl>
                                              <a:dgm id="{7E07E2DF-4463-4204-8B98-812CA145383E}"/>
                                            </p:graphicEl>
                                          </p:spTgt>
                                        </p:tgtEl>
                                        <p:attrNameLst>
                                          <p:attrName>fillcolor</p:attrName>
                                        </p:attrNameLst>
                                      </p:cBhvr>
                                      <p:to>
                                        <a:schemeClr val="bg1"/>
                                      </p:to>
                                    </p:animClr>
                                    <p:set>
                                      <p:cBhvr>
                                        <p:cTn id="85" dur="250" autoRev="1" fill="remove"/>
                                        <p:tgtEl>
                                          <p:spTgt spid="3">
                                            <p:graphicEl>
                                              <a:dgm id="{7E07E2DF-4463-4204-8B98-812CA145383E}"/>
                                            </p:graphicEl>
                                          </p:spTgt>
                                        </p:tgtEl>
                                        <p:attrNameLst>
                                          <p:attrName>fill.type</p:attrName>
                                        </p:attrNameLst>
                                      </p:cBhvr>
                                      <p:to>
                                        <p:strVal val="solid"/>
                                      </p:to>
                                    </p:set>
                                    <p:set>
                                      <p:cBhvr>
                                        <p:cTn id="86" dur="250" autoRev="1" fill="remove"/>
                                        <p:tgtEl>
                                          <p:spTgt spid="3">
                                            <p:graphicEl>
                                              <a:dgm id="{7E07E2DF-4463-4204-8B98-812CA145383E}"/>
                                            </p:graphicEl>
                                          </p:spTgt>
                                        </p:tgtEl>
                                        <p:attrNameLst>
                                          <p:attrName>fill.on</p:attrName>
                                        </p:attrNameLst>
                                      </p:cBhvr>
                                      <p:to>
                                        <p:strVal val="true"/>
                                      </p:to>
                                    </p:set>
                                  </p:childTnLst>
                                </p:cTn>
                              </p:par>
                            </p:childTnLst>
                          </p:cTn>
                        </p:par>
                        <p:par>
                          <p:cTn id="87" fill="hold">
                            <p:stCondLst>
                              <p:cond delay="4000"/>
                            </p:stCondLst>
                            <p:childTnLst>
                              <p:par>
                                <p:cTn id="88" presetID="27" presetClass="emph" presetSubtype="0" fill="remove" grpId="0" nodeType="afterEffect">
                                  <p:stCondLst>
                                    <p:cond delay="0"/>
                                  </p:stCondLst>
                                  <p:childTnLst>
                                    <p:animClr clrSpc="rgb" dir="cw">
                                      <p:cBhvr override="childStyle">
                                        <p:cTn id="89" dur="250" autoRev="1" fill="remove"/>
                                        <p:tgtEl>
                                          <p:spTgt spid="3">
                                            <p:graphicEl>
                                              <a:dgm id="{D7BDB180-D44C-4A2B-95E8-DE5FCC27ED51}"/>
                                            </p:graphicEl>
                                          </p:spTgt>
                                        </p:tgtEl>
                                        <p:attrNameLst>
                                          <p:attrName>style.color</p:attrName>
                                        </p:attrNameLst>
                                      </p:cBhvr>
                                      <p:to>
                                        <a:schemeClr val="bg1"/>
                                      </p:to>
                                    </p:animClr>
                                    <p:animClr clrSpc="rgb" dir="cw">
                                      <p:cBhvr>
                                        <p:cTn id="90" dur="250" autoRev="1" fill="remove"/>
                                        <p:tgtEl>
                                          <p:spTgt spid="3">
                                            <p:graphicEl>
                                              <a:dgm id="{D7BDB180-D44C-4A2B-95E8-DE5FCC27ED51}"/>
                                            </p:graphicEl>
                                          </p:spTgt>
                                        </p:tgtEl>
                                        <p:attrNameLst>
                                          <p:attrName>fillcolor</p:attrName>
                                        </p:attrNameLst>
                                      </p:cBhvr>
                                      <p:to>
                                        <a:schemeClr val="bg1"/>
                                      </p:to>
                                    </p:animClr>
                                    <p:set>
                                      <p:cBhvr>
                                        <p:cTn id="91" dur="250" autoRev="1" fill="remove"/>
                                        <p:tgtEl>
                                          <p:spTgt spid="3">
                                            <p:graphicEl>
                                              <a:dgm id="{D7BDB180-D44C-4A2B-95E8-DE5FCC27ED51}"/>
                                            </p:graphicEl>
                                          </p:spTgt>
                                        </p:tgtEl>
                                        <p:attrNameLst>
                                          <p:attrName>fill.type</p:attrName>
                                        </p:attrNameLst>
                                      </p:cBhvr>
                                      <p:to>
                                        <p:strVal val="solid"/>
                                      </p:to>
                                    </p:set>
                                    <p:set>
                                      <p:cBhvr>
                                        <p:cTn id="92" dur="250" autoRev="1" fill="remove"/>
                                        <p:tgtEl>
                                          <p:spTgt spid="3">
                                            <p:graphicEl>
                                              <a:dgm id="{D7BDB180-D44C-4A2B-95E8-DE5FCC27ED51}"/>
                                            </p:graphicEl>
                                          </p:spTgt>
                                        </p:tgtEl>
                                        <p:attrNameLst>
                                          <p:attrName>fill.on</p:attrName>
                                        </p:attrNameLst>
                                      </p:cBhvr>
                                      <p:to>
                                        <p:strVal val="true"/>
                                      </p:to>
                                    </p:set>
                                  </p:childTnLst>
                                </p:cTn>
                              </p:par>
                              <p:par>
                                <p:cTn id="93" presetID="27" presetClass="emph" presetSubtype="0" fill="remove" grpId="0" nodeType="withEffect">
                                  <p:stCondLst>
                                    <p:cond delay="0"/>
                                  </p:stCondLst>
                                  <p:childTnLst>
                                    <p:animClr clrSpc="rgb" dir="cw">
                                      <p:cBhvr override="childStyle">
                                        <p:cTn id="94" dur="250" autoRev="1" fill="remove"/>
                                        <p:tgtEl>
                                          <p:spTgt spid="3">
                                            <p:graphicEl>
                                              <a:dgm id="{8D188DA9-829C-4703-B198-9E368CF87186}"/>
                                            </p:graphicEl>
                                          </p:spTgt>
                                        </p:tgtEl>
                                        <p:attrNameLst>
                                          <p:attrName>style.color</p:attrName>
                                        </p:attrNameLst>
                                      </p:cBhvr>
                                      <p:to>
                                        <a:schemeClr val="bg1"/>
                                      </p:to>
                                    </p:animClr>
                                    <p:animClr clrSpc="rgb" dir="cw">
                                      <p:cBhvr>
                                        <p:cTn id="95" dur="250" autoRev="1" fill="remove"/>
                                        <p:tgtEl>
                                          <p:spTgt spid="3">
                                            <p:graphicEl>
                                              <a:dgm id="{8D188DA9-829C-4703-B198-9E368CF87186}"/>
                                            </p:graphicEl>
                                          </p:spTgt>
                                        </p:tgtEl>
                                        <p:attrNameLst>
                                          <p:attrName>fillcolor</p:attrName>
                                        </p:attrNameLst>
                                      </p:cBhvr>
                                      <p:to>
                                        <a:schemeClr val="bg1"/>
                                      </p:to>
                                    </p:animClr>
                                    <p:set>
                                      <p:cBhvr>
                                        <p:cTn id="96" dur="250" autoRev="1" fill="remove"/>
                                        <p:tgtEl>
                                          <p:spTgt spid="3">
                                            <p:graphicEl>
                                              <a:dgm id="{8D188DA9-829C-4703-B198-9E368CF87186}"/>
                                            </p:graphicEl>
                                          </p:spTgt>
                                        </p:tgtEl>
                                        <p:attrNameLst>
                                          <p:attrName>fill.type</p:attrName>
                                        </p:attrNameLst>
                                      </p:cBhvr>
                                      <p:to>
                                        <p:strVal val="solid"/>
                                      </p:to>
                                    </p:set>
                                    <p:set>
                                      <p:cBhvr>
                                        <p:cTn id="97" dur="250" autoRev="1" fill="remove"/>
                                        <p:tgtEl>
                                          <p:spTgt spid="3">
                                            <p:graphicEl>
                                              <a:dgm id="{8D188DA9-829C-4703-B198-9E368CF87186}"/>
                                            </p:graphicEl>
                                          </p:spTgt>
                                        </p:tgtEl>
                                        <p:attrNameLst>
                                          <p:attrName>fill.on</p:attrName>
                                        </p:attrNameLst>
                                      </p:cBhvr>
                                      <p:to>
                                        <p:strVal val="true"/>
                                      </p:to>
                                    </p:set>
                                  </p:childTnLst>
                                </p:cTn>
                              </p:par>
                            </p:childTnLst>
                          </p:cTn>
                        </p:par>
                        <p:par>
                          <p:cTn id="98" fill="hold">
                            <p:stCondLst>
                              <p:cond delay="4500"/>
                            </p:stCondLst>
                            <p:childTnLst>
                              <p:par>
                                <p:cTn id="99" presetID="27" presetClass="emph" presetSubtype="0" fill="remove" grpId="0" nodeType="afterEffect">
                                  <p:stCondLst>
                                    <p:cond delay="0"/>
                                  </p:stCondLst>
                                  <p:childTnLst>
                                    <p:animClr clrSpc="rgb" dir="cw">
                                      <p:cBhvr override="childStyle">
                                        <p:cTn id="100" dur="250" autoRev="1" fill="remove"/>
                                        <p:tgtEl>
                                          <p:spTgt spid="3">
                                            <p:graphicEl>
                                              <a:dgm id="{DEC167EB-2250-48BD-8F0D-E58C026E5AD6}"/>
                                            </p:graphicEl>
                                          </p:spTgt>
                                        </p:tgtEl>
                                        <p:attrNameLst>
                                          <p:attrName>style.color</p:attrName>
                                        </p:attrNameLst>
                                      </p:cBhvr>
                                      <p:to>
                                        <a:schemeClr val="bg1"/>
                                      </p:to>
                                    </p:animClr>
                                    <p:animClr clrSpc="rgb" dir="cw">
                                      <p:cBhvr>
                                        <p:cTn id="101" dur="250" autoRev="1" fill="remove"/>
                                        <p:tgtEl>
                                          <p:spTgt spid="3">
                                            <p:graphicEl>
                                              <a:dgm id="{DEC167EB-2250-48BD-8F0D-E58C026E5AD6}"/>
                                            </p:graphicEl>
                                          </p:spTgt>
                                        </p:tgtEl>
                                        <p:attrNameLst>
                                          <p:attrName>fillcolor</p:attrName>
                                        </p:attrNameLst>
                                      </p:cBhvr>
                                      <p:to>
                                        <a:schemeClr val="bg1"/>
                                      </p:to>
                                    </p:animClr>
                                    <p:set>
                                      <p:cBhvr>
                                        <p:cTn id="102" dur="250" autoRev="1" fill="remove"/>
                                        <p:tgtEl>
                                          <p:spTgt spid="3">
                                            <p:graphicEl>
                                              <a:dgm id="{DEC167EB-2250-48BD-8F0D-E58C026E5AD6}"/>
                                            </p:graphicEl>
                                          </p:spTgt>
                                        </p:tgtEl>
                                        <p:attrNameLst>
                                          <p:attrName>fill.type</p:attrName>
                                        </p:attrNameLst>
                                      </p:cBhvr>
                                      <p:to>
                                        <p:strVal val="solid"/>
                                      </p:to>
                                    </p:set>
                                    <p:set>
                                      <p:cBhvr>
                                        <p:cTn id="103" dur="250" autoRev="1" fill="remove"/>
                                        <p:tgtEl>
                                          <p:spTgt spid="3">
                                            <p:graphicEl>
                                              <a:dgm id="{DEC167EB-2250-48BD-8F0D-E58C026E5AD6}"/>
                                            </p:graphicEl>
                                          </p:spTgt>
                                        </p:tgtEl>
                                        <p:attrNameLst>
                                          <p:attrName>fill.on</p:attrName>
                                        </p:attrNameLst>
                                      </p:cBhvr>
                                      <p:to>
                                        <p:strVal val="true"/>
                                      </p:to>
                                    </p:set>
                                  </p:childTnLst>
                                </p:cTn>
                              </p:par>
                              <p:par>
                                <p:cTn id="104" presetID="27" presetClass="emph" presetSubtype="0" fill="remove" grpId="0" nodeType="withEffect">
                                  <p:stCondLst>
                                    <p:cond delay="0"/>
                                  </p:stCondLst>
                                  <p:childTnLst>
                                    <p:animClr clrSpc="rgb" dir="cw">
                                      <p:cBhvr override="childStyle">
                                        <p:cTn id="105" dur="250" autoRev="1" fill="remove"/>
                                        <p:tgtEl>
                                          <p:spTgt spid="3">
                                            <p:graphicEl>
                                              <a:dgm id="{212E19A5-A5CC-4CFD-9AE2-6A59F69553AE}"/>
                                            </p:graphicEl>
                                          </p:spTgt>
                                        </p:tgtEl>
                                        <p:attrNameLst>
                                          <p:attrName>style.color</p:attrName>
                                        </p:attrNameLst>
                                      </p:cBhvr>
                                      <p:to>
                                        <a:schemeClr val="bg1"/>
                                      </p:to>
                                    </p:animClr>
                                    <p:animClr clrSpc="rgb" dir="cw">
                                      <p:cBhvr>
                                        <p:cTn id="106" dur="250" autoRev="1" fill="remove"/>
                                        <p:tgtEl>
                                          <p:spTgt spid="3">
                                            <p:graphicEl>
                                              <a:dgm id="{212E19A5-A5CC-4CFD-9AE2-6A59F69553AE}"/>
                                            </p:graphicEl>
                                          </p:spTgt>
                                        </p:tgtEl>
                                        <p:attrNameLst>
                                          <p:attrName>fillcolor</p:attrName>
                                        </p:attrNameLst>
                                      </p:cBhvr>
                                      <p:to>
                                        <a:schemeClr val="bg1"/>
                                      </p:to>
                                    </p:animClr>
                                    <p:set>
                                      <p:cBhvr>
                                        <p:cTn id="107" dur="250" autoRev="1" fill="remove"/>
                                        <p:tgtEl>
                                          <p:spTgt spid="3">
                                            <p:graphicEl>
                                              <a:dgm id="{212E19A5-A5CC-4CFD-9AE2-6A59F69553AE}"/>
                                            </p:graphicEl>
                                          </p:spTgt>
                                        </p:tgtEl>
                                        <p:attrNameLst>
                                          <p:attrName>fill.type</p:attrName>
                                        </p:attrNameLst>
                                      </p:cBhvr>
                                      <p:to>
                                        <p:strVal val="solid"/>
                                      </p:to>
                                    </p:set>
                                    <p:set>
                                      <p:cBhvr>
                                        <p:cTn id="108" dur="250" autoRev="1" fill="remove"/>
                                        <p:tgtEl>
                                          <p:spTgt spid="3">
                                            <p:graphicEl>
                                              <a:dgm id="{212E19A5-A5CC-4CFD-9AE2-6A59F69553AE}"/>
                                            </p:graphicEl>
                                          </p:spTgt>
                                        </p:tgtEl>
                                        <p:attrNameLst>
                                          <p:attrName>fill.on</p:attrName>
                                        </p:attrNameLst>
                                      </p:cBhvr>
                                      <p:to>
                                        <p:strVal val="true"/>
                                      </p:to>
                                    </p:set>
                                  </p:childTnLst>
                                </p:cTn>
                              </p:par>
                            </p:childTnLst>
                          </p:cTn>
                        </p:par>
                        <p:par>
                          <p:cTn id="109" fill="hold">
                            <p:stCondLst>
                              <p:cond delay="5000"/>
                            </p:stCondLst>
                            <p:childTnLst>
                              <p:par>
                                <p:cTn id="110" presetID="27" presetClass="emph" presetSubtype="0" fill="remove" grpId="0" nodeType="afterEffect">
                                  <p:stCondLst>
                                    <p:cond delay="0"/>
                                  </p:stCondLst>
                                  <p:childTnLst>
                                    <p:animClr clrSpc="rgb" dir="cw">
                                      <p:cBhvr override="childStyle">
                                        <p:cTn id="111" dur="250" autoRev="1" fill="remove"/>
                                        <p:tgtEl>
                                          <p:spTgt spid="3">
                                            <p:graphicEl>
                                              <a:dgm id="{50E47513-B2C3-4FE3-BD64-FCBE58444016}"/>
                                            </p:graphicEl>
                                          </p:spTgt>
                                        </p:tgtEl>
                                        <p:attrNameLst>
                                          <p:attrName>style.color</p:attrName>
                                        </p:attrNameLst>
                                      </p:cBhvr>
                                      <p:to>
                                        <a:schemeClr val="bg1"/>
                                      </p:to>
                                    </p:animClr>
                                    <p:animClr clrSpc="rgb" dir="cw">
                                      <p:cBhvr>
                                        <p:cTn id="112" dur="250" autoRev="1" fill="remove"/>
                                        <p:tgtEl>
                                          <p:spTgt spid="3">
                                            <p:graphicEl>
                                              <a:dgm id="{50E47513-B2C3-4FE3-BD64-FCBE58444016}"/>
                                            </p:graphicEl>
                                          </p:spTgt>
                                        </p:tgtEl>
                                        <p:attrNameLst>
                                          <p:attrName>fillcolor</p:attrName>
                                        </p:attrNameLst>
                                      </p:cBhvr>
                                      <p:to>
                                        <a:schemeClr val="bg1"/>
                                      </p:to>
                                    </p:animClr>
                                    <p:set>
                                      <p:cBhvr>
                                        <p:cTn id="113" dur="250" autoRev="1" fill="remove"/>
                                        <p:tgtEl>
                                          <p:spTgt spid="3">
                                            <p:graphicEl>
                                              <a:dgm id="{50E47513-B2C3-4FE3-BD64-FCBE58444016}"/>
                                            </p:graphicEl>
                                          </p:spTgt>
                                        </p:tgtEl>
                                        <p:attrNameLst>
                                          <p:attrName>fill.type</p:attrName>
                                        </p:attrNameLst>
                                      </p:cBhvr>
                                      <p:to>
                                        <p:strVal val="solid"/>
                                      </p:to>
                                    </p:set>
                                    <p:set>
                                      <p:cBhvr>
                                        <p:cTn id="114" dur="250" autoRev="1" fill="remove"/>
                                        <p:tgtEl>
                                          <p:spTgt spid="3">
                                            <p:graphicEl>
                                              <a:dgm id="{50E47513-B2C3-4FE3-BD64-FCBE58444016}"/>
                                            </p:graphicEl>
                                          </p:spTgt>
                                        </p:tgtEl>
                                        <p:attrNameLst>
                                          <p:attrName>fill.on</p:attrName>
                                        </p:attrNameLst>
                                      </p:cBhvr>
                                      <p:to>
                                        <p:strVal val="true"/>
                                      </p:to>
                                    </p:set>
                                  </p:childTnLst>
                                </p:cTn>
                              </p:par>
                              <p:par>
                                <p:cTn id="115" presetID="27" presetClass="emph" presetSubtype="0" fill="remove" grpId="0" nodeType="withEffect">
                                  <p:stCondLst>
                                    <p:cond delay="0"/>
                                  </p:stCondLst>
                                  <p:childTnLst>
                                    <p:animClr clrSpc="rgb" dir="cw">
                                      <p:cBhvr override="childStyle">
                                        <p:cTn id="116" dur="250" autoRev="1" fill="remove"/>
                                        <p:tgtEl>
                                          <p:spTgt spid="3">
                                            <p:graphicEl>
                                              <a:dgm id="{9F9EEBCA-ED1A-4A67-B21A-F7D32D40B699}"/>
                                            </p:graphicEl>
                                          </p:spTgt>
                                        </p:tgtEl>
                                        <p:attrNameLst>
                                          <p:attrName>style.color</p:attrName>
                                        </p:attrNameLst>
                                      </p:cBhvr>
                                      <p:to>
                                        <a:schemeClr val="bg1"/>
                                      </p:to>
                                    </p:animClr>
                                    <p:animClr clrSpc="rgb" dir="cw">
                                      <p:cBhvr>
                                        <p:cTn id="117" dur="250" autoRev="1" fill="remove"/>
                                        <p:tgtEl>
                                          <p:spTgt spid="3">
                                            <p:graphicEl>
                                              <a:dgm id="{9F9EEBCA-ED1A-4A67-B21A-F7D32D40B699}"/>
                                            </p:graphicEl>
                                          </p:spTgt>
                                        </p:tgtEl>
                                        <p:attrNameLst>
                                          <p:attrName>fillcolor</p:attrName>
                                        </p:attrNameLst>
                                      </p:cBhvr>
                                      <p:to>
                                        <a:schemeClr val="bg1"/>
                                      </p:to>
                                    </p:animClr>
                                    <p:set>
                                      <p:cBhvr>
                                        <p:cTn id="118" dur="250" autoRev="1" fill="remove"/>
                                        <p:tgtEl>
                                          <p:spTgt spid="3">
                                            <p:graphicEl>
                                              <a:dgm id="{9F9EEBCA-ED1A-4A67-B21A-F7D32D40B699}"/>
                                            </p:graphicEl>
                                          </p:spTgt>
                                        </p:tgtEl>
                                        <p:attrNameLst>
                                          <p:attrName>fill.type</p:attrName>
                                        </p:attrNameLst>
                                      </p:cBhvr>
                                      <p:to>
                                        <p:strVal val="solid"/>
                                      </p:to>
                                    </p:set>
                                    <p:set>
                                      <p:cBhvr>
                                        <p:cTn id="119" dur="250" autoRev="1" fill="remove"/>
                                        <p:tgtEl>
                                          <p:spTgt spid="3">
                                            <p:graphicEl>
                                              <a:dgm id="{9F9EEBCA-ED1A-4A67-B21A-F7D32D40B699}"/>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3817939" y="1052514"/>
            <a:ext cx="45561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4400" b="1">
                <a:solidFill>
                  <a:srgbClr val="008000"/>
                </a:solidFill>
                <a:latin typeface="Monotype Koufi" pitchFamily="2" charset="-78"/>
                <a:cs typeface="Monotype Koufi" pitchFamily="2" charset="-78"/>
              </a:rPr>
              <a:t>جرائم النصب والاحتيال</a:t>
            </a:r>
            <a:endParaRPr lang="ar-AE" altLang="ar-AE" sz="4400" b="1">
              <a:solidFill>
                <a:srgbClr val="008000"/>
              </a:solidFill>
              <a:latin typeface="Monotype Koufi" pitchFamily="2" charset="-78"/>
              <a:cs typeface="Monotype Koufi" pitchFamily="2" charset="-78"/>
            </a:endParaRPr>
          </a:p>
        </p:txBody>
      </p:sp>
      <p:sp>
        <p:nvSpPr>
          <p:cNvPr id="3" name="مستطيل 2"/>
          <p:cNvSpPr/>
          <p:nvPr/>
        </p:nvSpPr>
        <p:spPr>
          <a:xfrm>
            <a:off x="2279651" y="2060575"/>
            <a:ext cx="7561263" cy="1200150"/>
          </a:xfrm>
          <a:prstGeom prst="rect">
            <a:avLst/>
          </a:prstGeom>
        </p:spPr>
        <p:txBody>
          <a:bodyPr>
            <a:spAutoFit/>
          </a:bodyPr>
          <a:lstStyle/>
          <a:p>
            <a:pPr algn="justLow">
              <a:defRPr/>
            </a:pPr>
            <a:r>
              <a:rPr lang="ar-SA" dirty="0"/>
              <a:t> </a:t>
            </a:r>
            <a:r>
              <a:rPr lang="ar-SA" sz="2400" dirty="0">
                <a:cs typeface="+mj-cs"/>
              </a:rPr>
              <a:t>ومن أشهر أنواع جرائم النصب والاحتيال التي تنتشر على الإنترنت ويجب أن تحذر منها يكون اغلبها عبر البريد الإليكتروني </a:t>
            </a:r>
            <a:r>
              <a:rPr lang="en-US" sz="2400" dirty="0">
                <a:cs typeface="+mj-cs"/>
              </a:rPr>
              <a:t>Email</a:t>
            </a:r>
            <a:r>
              <a:rPr lang="ar-SA" sz="2400" dirty="0">
                <a:cs typeface="+mj-cs"/>
              </a:rPr>
              <a:t> في صور كثيرة مثل:</a:t>
            </a:r>
            <a:endParaRPr lang="en-US" sz="2400" dirty="0">
              <a:cs typeface="+mj-cs"/>
            </a:endParaRPr>
          </a:p>
        </p:txBody>
      </p:sp>
      <p:graphicFrame>
        <p:nvGraphicFramePr>
          <p:cNvPr id="4" name="رسم تخطيطي 3"/>
          <p:cNvGraphicFramePr/>
          <p:nvPr>
            <p:extLst>
              <p:ext uri="{D42A27DB-BD31-4B8C-83A1-F6EECF244321}">
                <p14:modId xmlns:p14="http://schemas.microsoft.com/office/powerpoint/2010/main" val="364209522"/>
              </p:ext>
            </p:extLst>
          </p:nvPr>
        </p:nvGraphicFramePr>
        <p:xfrm>
          <a:off x="2415701" y="3333186"/>
          <a:ext cx="7236804" cy="20240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مستطيل 4"/>
          <p:cNvSpPr>
            <a:spLocks noChangeArrowheads="1"/>
          </p:cNvSpPr>
          <p:nvPr/>
        </p:nvSpPr>
        <p:spPr bwMode="auto">
          <a:xfrm>
            <a:off x="4252914" y="5661026"/>
            <a:ext cx="36147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2800">
                <a:solidFill>
                  <a:srgbClr val="0000FF"/>
                </a:solidFill>
                <a:cs typeface="PT Bold Heading" panose="02010400000000000000" pitchFamily="2" charset="-78"/>
              </a:rPr>
              <a:t>والكثير من هذه الإشكال</a:t>
            </a:r>
            <a:r>
              <a:rPr lang="ar-AE" altLang="ar-AE" sz="2800">
                <a:solidFill>
                  <a:srgbClr val="0000FF"/>
                </a:solidFill>
                <a:cs typeface="PT Bold Heading" panose="02010400000000000000" pitchFamily="2" charset="-78"/>
              </a:rPr>
              <a:t> ،،</a:t>
            </a:r>
          </a:p>
        </p:txBody>
      </p:sp>
    </p:spTree>
    <p:extLst>
      <p:ext uri="{BB962C8B-B14F-4D97-AF65-F5344CB8AC3E}">
        <p14:creationId xmlns:p14="http://schemas.microsoft.com/office/powerpoint/2010/main" val="380533107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par>
                          <p:cTn id="11" fill="hold" nodeType="afterGroup">
                            <p:stCondLst>
                              <p:cond delay="1000"/>
                            </p:stCondLst>
                            <p:childTnLst>
                              <p:par>
                                <p:cTn id="12" presetID="42"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963864" y="2565401"/>
            <a:ext cx="6264275" cy="2246313"/>
          </a:xfrm>
          <a:prstGeom prst="rect">
            <a:avLst/>
          </a:prstGeom>
        </p:spPr>
        <p:txBody>
          <a:bodyPr>
            <a:spAutoFit/>
          </a:bodyPr>
          <a:lstStyle/>
          <a:p>
            <a:pPr algn="justLow">
              <a:defRPr/>
            </a:pPr>
            <a:r>
              <a:rPr lang="ar-SA" sz="2800" b="1" dirty="0">
                <a:cs typeface="+mj-cs"/>
              </a:rPr>
              <a:t>كل هذه الطرق قد تنتهي بك إلى جريمة الكترونية تكون أنت ضحيتها إما بسرقة أموالك أو حساباتك أو معلوماتك الشخصية فيما يعرف باسم سرقة الهوية أو </a:t>
            </a:r>
            <a:r>
              <a:rPr lang="en-US" sz="2800" b="1" dirty="0">
                <a:cs typeface="+mj-cs"/>
              </a:rPr>
              <a:t>Identity Theft</a:t>
            </a:r>
            <a:r>
              <a:rPr lang="ar-SA" sz="2800" b="1" dirty="0">
                <a:cs typeface="+mj-cs"/>
              </a:rPr>
              <a:t> وقد ترتكب جرائم عن طريق هؤلاء المجرمون مستخدمين معلوماتك الشخصية.</a:t>
            </a:r>
            <a:endParaRPr lang="en-US" sz="2800" b="1" dirty="0">
              <a:cs typeface="+mj-cs"/>
            </a:endParaRPr>
          </a:p>
        </p:txBody>
      </p:sp>
    </p:spTree>
    <p:extLst>
      <p:ext uri="{BB962C8B-B14F-4D97-AF65-F5344CB8AC3E}">
        <p14:creationId xmlns:p14="http://schemas.microsoft.com/office/powerpoint/2010/main" val="3572796832"/>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95550" y="2205038"/>
            <a:ext cx="7056438" cy="2646362"/>
          </a:xfrm>
          <a:prstGeom prst="rect">
            <a:avLst/>
          </a:prstGeom>
        </p:spPr>
        <p:txBody>
          <a:bodyPr>
            <a:spAutoFit/>
          </a:bodyPr>
          <a:lstStyle/>
          <a:p>
            <a:pPr algn="justLow">
              <a:defRPr/>
            </a:pPr>
            <a:r>
              <a:rPr lang="ar-SA" sz="5400" dirty="0">
                <a:cs typeface="PT Bold Heading" pitchFamily="2" charset="-78"/>
              </a:rPr>
              <a:t>لهذا</a:t>
            </a:r>
            <a:r>
              <a:rPr lang="ar-AE" sz="5400" dirty="0">
                <a:cs typeface="PT Bold Heading" pitchFamily="2" charset="-78"/>
              </a:rPr>
              <a:t> ..</a:t>
            </a:r>
          </a:p>
          <a:p>
            <a:pPr algn="justLow">
              <a:defRPr/>
            </a:pPr>
            <a:r>
              <a:rPr lang="ar-SA" sz="2800" b="1" dirty="0">
                <a:cs typeface="+mj-cs"/>
              </a:rPr>
              <a:t>لا تنساق أبدا وراء هذه الرسائل التي تحوي أي مضمون من المضامين السابقة وفكر جيدا قبل أن تتفاعل مع أي شخص.. </a:t>
            </a:r>
            <a:r>
              <a:rPr lang="ar-SA" sz="2800" dirty="0">
                <a:solidFill>
                  <a:srgbClr val="0000FF"/>
                </a:solidFill>
                <a:latin typeface="Monotype Koufi" pitchFamily="2" charset="-78"/>
                <a:ea typeface="Monotype Koufi" pitchFamily="2" charset="-78"/>
                <a:cs typeface="Monotype Koufi" pitchFamily="2" charset="-78"/>
              </a:rPr>
              <a:t>"ما الذي سوف يجعل شخصا لا يعرفك يختارك بشكل عشوائي ليتقاسم معك مبلغا من المال؟".</a:t>
            </a:r>
            <a:endParaRPr lang="en-US" sz="2800" dirty="0">
              <a:solidFill>
                <a:srgbClr val="0000FF"/>
              </a:solidFill>
              <a:ea typeface="Monotype Koufi" pitchFamily="2" charset="-78"/>
              <a:cs typeface="Monotype Koufi" pitchFamily="2" charset="-78"/>
            </a:endParaRPr>
          </a:p>
        </p:txBody>
      </p:sp>
    </p:spTree>
    <p:extLst>
      <p:ext uri="{BB962C8B-B14F-4D97-AF65-F5344CB8AC3E}">
        <p14:creationId xmlns:p14="http://schemas.microsoft.com/office/powerpoint/2010/main" val="1354259889"/>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مستطيل 1"/>
          <p:cNvSpPr>
            <a:spLocks noChangeArrowheads="1"/>
          </p:cNvSpPr>
          <p:nvPr/>
        </p:nvSpPr>
        <p:spPr bwMode="auto">
          <a:xfrm>
            <a:off x="2892425" y="2276475"/>
            <a:ext cx="640715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Low" eaLnBrk="1" hangingPunct="1"/>
            <a:r>
              <a:rPr lang="ar-SA" altLang="ar-AE" sz="8000">
                <a:solidFill>
                  <a:srgbClr val="FF0000"/>
                </a:solidFill>
                <a:cs typeface="PT Bold Heading" panose="02010400000000000000" pitchFamily="2" charset="-78"/>
              </a:rPr>
              <a:t>لا ترد</a:t>
            </a:r>
            <a:r>
              <a:rPr lang="ar-AE" altLang="ar-AE" sz="8000">
                <a:solidFill>
                  <a:srgbClr val="FF0000"/>
                </a:solidFill>
                <a:cs typeface="PT Bold Heading" panose="02010400000000000000" pitchFamily="2" charset="-78"/>
              </a:rPr>
              <a:t> !!</a:t>
            </a:r>
          </a:p>
          <a:p>
            <a:pPr algn="justLow" eaLnBrk="1" hangingPunct="1"/>
            <a:r>
              <a:rPr lang="ar-SA" altLang="ar-AE" sz="4000">
                <a:cs typeface="PT Bold Heading" panose="02010400000000000000" pitchFamily="2" charset="-78"/>
              </a:rPr>
              <a:t>أبدا على مثل هذه الرسائل واحذفها فورا</a:t>
            </a:r>
            <a:r>
              <a:rPr lang="ar-AE" altLang="ar-AE" sz="4000">
                <a:cs typeface="PT Bold Heading" panose="02010400000000000000" pitchFamily="2" charset="-78"/>
              </a:rPr>
              <a:t>ً.</a:t>
            </a:r>
            <a:endParaRPr lang="en-US" altLang="ar-AE" sz="4000">
              <a:cs typeface="PT Bold Heading" panose="02010400000000000000" pitchFamily="2" charset="-78"/>
            </a:endParaRPr>
          </a:p>
        </p:txBody>
      </p:sp>
    </p:spTree>
    <p:extLst>
      <p:ext uri="{BB962C8B-B14F-4D97-AF65-F5344CB8AC3E}">
        <p14:creationId xmlns:p14="http://schemas.microsoft.com/office/powerpoint/2010/main" val="982975500"/>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62189" y="1557338"/>
            <a:ext cx="7362825" cy="830262"/>
          </a:xfrm>
          <a:prstGeom prst="rect">
            <a:avLst/>
          </a:prstGeom>
        </p:spPr>
        <p:txBody>
          <a:bodyPr>
            <a:spAutoFit/>
          </a:bodyPr>
          <a:lstStyle/>
          <a:p>
            <a:pPr algn="justLow">
              <a:defRPr/>
            </a:pPr>
            <a:r>
              <a:rPr lang="ar-SA" sz="2400" b="1" dirty="0">
                <a:cs typeface="+mj-cs"/>
              </a:rPr>
              <a:t>زاد الاهتمام في الآونة الأخيرة باستخدام الهواتف الذكية والانترنت، لعدة أسباب منها:</a:t>
            </a:r>
            <a:endParaRPr lang="ar-AE" sz="2400" b="1" dirty="0">
              <a:cs typeface="+mj-cs"/>
            </a:endParaRPr>
          </a:p>
        </p:txBody>
      </p:sp>
      <p:graphicFrame>
        <p:nvGraphicFramePr>
          <p:cNvPr id="3" name="رسم تخطيطي 2"/>
          <p:cNvGraphicFramePr/>
          <p:nvPr>
            <p:extLst>
              <p:ext uri="{D42A27DB-BD31-4B8C-83A1-F6EECF244321}">
                <p14:modId xmlns:p14="http://schemas.microsoft.com/office/powerpoint/2010/main" val="3718948904"/>
              </p:ext>
            </p:extLst>
          </p:nvPr>
        </p:nvGraphicFramePr>
        <p:xfrm>
          <a:off x="2258256" y="2564904"/>
          <a:ext cx="7827038" cy="3943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40652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fill="remove" grpId="0" nodeType="afterEffect">
                                  <p:stCondLst>
                                    <p:cond delay="0"/>
                                  </p:stCondLst>
                                  <p:childTnLst>
                                    <p:animClr clrSpc="rgb" dir="cw">
                                      <p:cBhvr override="childStyle">
                                        <p:cTn id="6" dur="250" autoRev="1" fill="remove"/>
                                        <p:tgtEl>
                                          <p:spTgt spid="3">
                                            <p:graphicEl>
                                              <a:dgm id="{E8866E81-05C0-4695-AB34-C052954BC78F}"/>
                                            </p:graphicEl>
                                          </p:spTgt>
                                        </p:tgtEl>
                                        <p:attrNameLst>
                                          <p:attrName>style.color</p:attrName>
                                        </p:attrNameLst>
                                      </p:cBhvr>
                                      <p:to>
                                        <a:schemeClr val="bg1"/>
                                      </p:to>
                                    </p:animClr>
                                    <p:animClr clrSpc="rgb" dir="cw">
                                      <p:cBhvr>
                                        <p:cTn id="7" dur="250" autoRev="1" fill="remove"/>
                                        <p:tgtEl>
                                          <p:spTgt spid="3">
                                            <p:graphicEl>
                                              <a:dgm id="{E8866E81-05C0-4695-AB34-C052954BC78F}"/>
                                            </p:graphicEl>
                                          </p:spTgt>
                                        </p:tgtEl>
                                        <p:attrNameLst>
                                          <p:attrName>fillcolor</p:attrName>
                                        </p:attrNameLst>
                                      </p:cBhvr>
                                      <p:to>
                                        <a:schemeClr val="bg1"/>
                                      </p:to>
                                    </p:animClr>
                                    <p:set>
                                      <p:cBhvr>
                                        <p:cTn id="8" dur="250" autoRev="1" fill="remove"/>
                                        <p:tgtEl>
                                          <p:spTgt spid="3">
                                            <p:graphicEl>
                                              <a:dgm id="{E8866E81-05C0-4695-AB34-C052954BC78F}"/>
                                            </p:graphicEl>
                                          </p:spTgt>
                                        </p:tgtEl>
                                        <p:attrNameLst>
                                          <p:attrName>fill.type</p:attrName>
                                        </p:attrNameLst>
                                      </p:cBhvr>
                                      <p:to>
                                        <p:strVal val="solid"/>
                                      </p:to>
                                    </p:set>
                                    <p:set>
                                      <p:cBhvr>
                                        <p:cTn id="9" dur="250" autoRev="1" fill="remove"/>
                                        <p:tgtEl>
                                          <p:spTgt spid="3">
                                            <p:graphicEl>
                                              <a:dgm id="{E8866E81-05C0-4695-AB34-C052954BC78F}"/>
                                            </p:graphicEl>
                                          </p:spTgt>
                                        </p:tgtEl>
                                        <p:attrNameLst>
                                          <p:attrName>fill.on</p:attrName>
                                        </p:attrNameLst>
                                      </p:cBhvr>
                                      <p:to>
                                        <p:strVal val="true"/>
                                      </p:to>
                                    </p:set>
                                  </p:childTnLst>
                                </p:cTn>
                              </p:par>
                            </p:childTnLst>
                          </p:cTn>
                        </p:par>
                        <p:par>
                          <p:cTn id="10" fill="hold">
                            <p:stCondLst>
                              <p:cond delay="500"/>
                            </p:stCondLst>
                            <p:childTnLst>
                              <p:par>
                                <p:cTn id="11" presetID="27" presetClass="emph" presetSubtype="0" fill="remove" grpId="0" nodeType="afterEffect">
                                  <p:stCondLst>
                                    <p:cond delay="0"/>
                                  </p:stCondLst>
                                  <p:childTnLst>
                                    <p:animClr clrSpc="rgb" dir="cw">
                                      <p:cBhvr override="childStyle">
                                        <p:cTn id="12" dur="250" autoRev="1" fill="remove"/>
                                        <p:tgtEl>
                                          <p:spTgt spid="3">
                                            <p:graphicEl>
                                              <a:dgm id="{3948AA78-4E85-413D-81A3-7ADA199BB280}"/>
                                            </p:graphicEl>
                                          </p:spTgt>
                                        </p:tgtEl>
                                        <p:attrNameLst>
                                          <p:attrName>style.color</p:attrName>
                                        </p:attrNameLst>
                                      </p:cBhvr>
                                      <p:to>
                                        <a:schemeClr val="bg1"/>
                                      </p:to>
                                    </p:animClr>
                                    <p:animClr clrSpc="rgb" dir="cw">
                                      <p:cBhvr>
                                        <p:cTn id="13" dur="250" autoRev="1" fill="remove"/>
                                        <p:tgtEl>
                                          <p:spTgt spid="3">
                                            <p:graphicEl>
                                              <a:dgm id="{3948AA78-4E85-413D-81A3-7ADA199BB280}"/>
                                            </p:graphicEl>
                                          </p:spTgt>
                                        </p:tgtEl>
                                        <p:attrNameLst>
                                          <p:attrName>fillcolor</p:attrName>
                                        </p:attrNameLst>
                                      </p:cBhvr>
                                      <p:to>
                                        <a:schemeClr val="bg1"/>
                                      </p:to>
                                    </p:animClr>
                                    <p:set>
                                      <p:cBhvr>
                                        <p:cTn id="14" dur="250" autoRev="1" fill="remove"/>
                                        <p:tgtEl>
                                          <p:spTgt spid="3">
                                            <p:graphicEl>
                                              <a:dgm id="{3948AA78-4E85-413D-81A3-7ADA199BB280}"/>
                                            </p:graphicEl>
                                          </p:spTgt>
                                        </p:tgtEl>
                                        <p:attrNameLst>
                                          <p:attrName>fill.type</p:attrName>
                                        </p:attrNameLst>
                                      </p:cBhvr>
                                      <p:to>
                                        <p:strVal val="solid"/>
                                      </p:to>
                                    </p:set>
                                    <p:set>
                                      <p:cBhvr>
                                        <p:cTn id="15" dur="250" autoRev="1" fill="remove"/>
                                        <p:tgtEl>
                                          <p:spTgt spid="3">
                                            <p:graphicEl>
                                              <a:dgm id="{3948AA78-4E85-413D-81A3-7ADA199BB280}"/>
                                            </p:graphicEl>
                                          </p:spTgt>
                                        </p:tgtEl>
                                        <p:attrNameLst>
                                          <p:attrName>fill.on</p:attrName>
                                        </p:attrNameLst>
                                      </p:cBhvr>
                                      <p:to>
                                        <p:strVal val="true"/>
                                      </p:to>
                                    </p:set>
                                  </p:childTnLst>
                                </p:cTn>
                              </p:par>
                              <p:par>
                                <p:cTn id="16" presetID="27" presetClass="emph" presetSubtype="0" fill="remove" grpId="0" nodeType="withEffect">
                                  <p:stCondLst>
                                    <p:cond delay="0"/>
                                  </p:stCondLst>
                                  <p:childTnLst>
                                    <p:animClr clrSpc="rgb" dir="cw">
                                      <p:cBhvr override="childStyle">
                                        <p:cTn id="17" dur="250" autoRev="1" fill="remove"/>
                                        <p:tgtEl>
                                          <p:spTgt spid="3">
                                            <p:graphicEl>
                                              <a:dgm id="{FDA96E8E-51B6-4F8B-93AB-DFED4804BFCD}"/>
                                            </p:graphicEl>
                                          </p:spTgt>
                                        </p:tgtEl>
                                        <p:attrNameLst>
                                          <p:attrName>style.color</p:attrName>
                                        </p:attrNameLst>
                                      </p:cBhvr>
                                      <p:to>
                                        <a:schemeClr val="bg1"/>
                                      </p:to>
                                    </p:animClr>
                                    <p:animClr clrSpc="rgb" dir="cw">
                                      <p:cBhvr>
                                        <p:cTn id="18" dur="250" autoRev="1" fill="remove"/>
                                        <p:tgtEl>
                                          <p:spTgt spid="3">
                                            <p:graphicEl>
                                              <a:dgm id="{FDA96E8E-51B6-4F8B-93AB-DFED4804BFCD}"/>
                                            </p:graphicEl>
                                          </p:spTgt>
                                        </p:tgtEl>
                                        <p:attrNameLst>
                                          <p:attrName>fillcolor</p:attrName>
                                        </p:attrNameLst>
                                      </p:cBhvr>
                                      <p:to>
                                        <a:schemeClr val="bg1"/>
                                      </p:to>
                                    </p:animClr>
                                    <p:set>
                                      <p:cBhvr>
                                        <p:cTn id="19" dur="250" autoRev="1" fill="remove"/>
                                        <p:tgtEl>
                                          <p:spTgt spid="3">
                                            <p:graphicEl>
                                              <a:dgm id="{FDA96E8E-51B6-4F8B-93AB-DFED4804BFCD}"/>
                                            </p:graphicEl>
                                          </p:spTgt>
                                        </p:tgtEl>
                                        <p:attrNameLst>
                                          <p:attrName>fill.type</p:attrName>
                                        </p:attrNameLst>
                                      </p:cBhvr>
                                      <p:to>
                                        <p:strVal val="solid"/>
                                      </p:to>
                                    </p:set>
                                    <p:set>
                                      <p:cBhvr>
                                        <p:cTn id="20" dur="250" autoRev="1" fill="remove"/>
                                        <p:tgtEl>
                                          <p:spTgt spid="3">
                                            <p:graphicEl>
                                              <a:dgm id="{FDA96E8E-51B6-4F8B-93AB-DFED4804BFCD}"/>
                                            </p:graphicEl>
                                          </p:spTgt>
                                        </p:tgtEl>
                                        <p:attrNameLst>
                                          <p:attrName>fill.on</p:attrName>
                                        </p:attrNameLst>
                                      </p:cBhvr>
                                      <p:to>
                                        <p:strVal val="true"/>
                                      </p:to>
                                    </p:set>
                                  </p:childTnLst>
                                </p:cTn>
                              </p:par>
                            </p:childTnLst>
                          </p:cTn>
                        </p:par>
                        <p:par>
                          <p:cTn id="21" fill="hold">
                            <p:stCondLst>
                              <p:cond delay="1000"/>
                            </p:stCondLst>
                            <p:childTnLst>
                              <p:par>
                                <p:cTn id="22" presetID="27" presetClass="emph" presetSubtype="0" fill="remove" grpId="0" nodeType="afterEffect">
                                  <p:stCondLst>
                                    <p:cond delay="0"/>
                                  </p:stCondLst>
                                  <p:childTnLst>
                                    <p:animClr clrSpc="rgb" dir="cw">
                                      <p:cBhvr override="childStyle">
                                        <p:cTn id="23" dur="250" autoRev="1" fill="remove"/>
                                        <p:tgtEl>
                                          <p:spTgt spid="3">
                                            <p:graphicEl>
                                              <a:dgm id="{59A9D690-F002-4576-98AF-4534B519D1C7}"/>
                                            </p:graphicEl>
                                          </p:spTgt>
                                        </p:tgtEl>
                                        <p:attrNameLst>
                                          <p:attrName>style.color</p:attrName>
                                        </p:attrNameLst>
                                      </p:cBhvr>
                                      <p:to>
                                        <a:schemeClr val="bg1"/>
                                      </p:to>
                                    </p:animClr>
                                    <p:animClr clrSpc="rgb" dir="cw">
                                      <p:cBhvr>
                                        <p:cTn id="24" dur="250" autoRev="1" fill="remove"/>
                                        <p:tgtEl>
                                          <p:spTgt spid="3">
                                            <p:graphicEl>
                                              <a:dgm id="{59A9D690-F002-4576-98AF-4534B519D1C7}"/>
                                            </p:graphicEl>
                                          </p:spTgt>
                                        </p:tgtEl>
                                        <p:attrNameLst>
                                          <p:attrName>fillcolor</p:attrName>
                                        </p:attrNameLst>
                                      </p:cBhvr>
                                      <p:to>
                                        <a:schemeClr val="bg1"/>
                                      </p:to>
                                    </p:animClr>
                                    <p:set>
                                      <p:cBhvr>
                                        <p:cTn id="25" dur="250" autoRev="1" fill="remove"/>
                                        <p:tgtEl>
                                          <p:spTgt spid="3">
                                            <p:graphicEl>
                                              <a:dgm id="{59A9D690-F002-4576-98AF-4534B519D1C7}"/>
                                            </p:graphicEl>
                                          </p:spTgt>
                                        </p:tgtEl>
                                        <p:attrNameLst>
                                          <p:attrName>fill.type</p:attrName>
                                        </p:attrNameLst>
                                      </p:cBhvr>
                                      <p:to>
                                        <p:strVal val="solid"/>
                                      </p:to>
                                    </p:set>
                                    <p:set>
                                      <p:cBhvr>
                                        <p:cTn id="26" dur="250" autoRev="1" fill="remove"/>
                                        <p:tgtEl>
                                          <p:spTgt spid="3">
                                            <p:graphicEl>
                                              <a:dgm id="{59A9D690-F002-4576-98AF-4534B519D1C7}"/>
                                            </p:graphicEl>
                                          </p:spTgt>
                                        </p:tgtEl>
                                        <p:attrNameLst>
                                          <p:attrName>fill.on</p:attrName>
                                        </p:attrNameLst>
                                      </p:cBhvr>
                                      <p:to>
                                        <p:strVal val="true"/>
                                      </p:to>
                                    </p:set>
                                  </p:childTnLst>
                                </p:cTn>
                              </p:par>
                              <p:par>
                                <p:cTn id="27" presetID="27" presetClass="emph" presetSubtype="0" fill="remove" grpId="0" nodeType="withEffect">
                                  <p:stCondLst>
                                    <p:cond delay="0"/>
                                  </p:stCondLst>
                                  <p:childTnLst>
                                    <p:animClr clrSpc="rgb" dir="cw">
                                      <p:cBhvr override="childStyle">
                                        <p:cTn id="28" dur="250" autoRev="1" fill="remove"/>
                                        <p:tgtEl>
                                          <p:spTgt spid="3">
                                            <p:graphicEl>
                                              <a:dgm id="{F750252E-C888-4E77-ADB3-E0CF31707A28}"/>
                                            </p:graphicEl>
                                          </p:spTgt>
                                        </p:tgtEl>
                                        <p:attrNameLst>
                                          <p:attrName>style.color</p:attrName>
                                        </p:attrNameLst>
                                      </p:cBhvr>
                                      <p:to>
                                        <a:schemeClr val="bg1"/>
                                      </p:to>
                                    </p:animClr>
                                    <p:animClr clrSpc="rgb" dir="cw">
                                      <p:cBhvr>
                                        <p:cTn id="29" dur="250" autoRev="1" fill="remove"/>
                                        <p:tgtEl>
                                          <p:spTgt spid="3">
                                            <p:graphicEl>
                                              <a:dgm id="{F750252E-C888-4E77-ADB3-E0CF31707A28}"/>
                                            </p:graphicEl>
                                          </p:spTgt>
                                        </p:tgtEl>
                                        <p:attrNameLst>
                                          <p:attrName>fillcolor</p:attrName>
                                        </p:attrNameLst>
                                      </p:cBhvr>
                                      <p:to>
                                        <a:schemeClr val="bg1"/>
                                      </p:to>
                                    </p:animClr>
                                    <p:set>
                                      <p:cBhvr>
                                        <p:cTn id="30" dur="250" autoRev="1" fill="remove"/>
                                        <p:tgtEl>
                                          <p:spTgt spid="3">
                                            <p:graphicEl>
                                              <a:dgm id="{F750252E-C888-4E77-ADB3-E0CF31707A28}"/>
                                            </p:graphicEl>
                                          </p:spTgt>
                                        </p:tgtEl>
                                        <p:attrNameLst>
                                          <p:attrName>fill.type</p:attrName>
                                        </p:attrNameLst>
                                      </p:cBhvr>
                                      <p:to>
                                        <p:strVal val="solid"/>
                                      </p:to>
                                    </p:set>
                                    <p:set>
                                      <p:cBhvr>
                                        <p:cTn id="31" dur="250" autoRev="1" fill="remove"/>
                                        <p:tgtEl>
                                          <p:spTgt spid="3">
                                            <p:graphicEl>
                                              <a:dgm id="{F750252E-C888-4E77-ADB3-E0CF31707A28}"/>
                                            </p:graphicEl>
                                          </p:spTgt>
                                        </p:tgtEl>
                                        <p:attrNameLst>
                                          <p:attrName>fill.on</p:attrName>
                                        </p:attrNameLst>
                                      </p:cBhvr>
                                      <p:to>
                                        <p:strVal val="true"/>
                                      </p:to>
                                    </p:set>
                                  </p:childTnLst>
                                </p:cTn>
                              </p:par>
                            </p:childTnLst>
                          </p:cTn>
                        </p:par>
                        <p:par>
                          <p:cTn id="32" fill="hold">
                            <p:stCondLst>
                              <p:cond delay="1500"/>
                            </p:stCondLst>
                            <p:childTnLst>
                              <p:par>
                                <p:cTn id="33" presetID="27" presetClass="emph" presetSubtype="0" fill="remove" grpId="0" nodeType="afterEffect">
                                  <p:stCondLst>
                                    <p:cond delay="0"/>
                                  </p:stCondLst>
                                  <p:childTnLst>
                                    <p:animClr clrSpc="rgb" dir="cw">
                                      <p:cBhvr override="childStyle">
                                        <p:cTn id="34" dur="250" autoRev="1" fill="remove"/>
                                        <p:tgtEl>
                                          <p:spTgt spid="3">
                                            <p:graphicEl>
                                              <a:dgm id="{ECD90256-3708-455F-9C25-3BC4350984F7}"/>
                                            </p:graphicEl>
                                          </p:spTgt>
                                        </p:tgtEl>
                                        <p:attrNameLst>
                                          <p:attrName>style.color</p:attrName>
                                        </p:attrNameLst>
                                      </p:cBhvr>
                                      <p:to>
                                        <a:schemeClr val="bg1"/>
                                      </p:to>
                                    </p:animClr>
                                    <p:animClr clrSpc="rgb" dir="cw">
                                      <p:cBhvr>
                                        <p:cTn id="35" dur="250" autoRev="1" fill="remove"/>
                                        <p:tgtEl>
                                          <p:spTgt spid="3">
                                            <p:graphicEl>
                                              <a:dgm id="{ECD90256-3708-455F-9C25-3BC4350984F7}"/>
                                            </p:graphicEl>
                                          </p:spTgt>
                                        </p:tgtEl>
                                        <p:attrNameLst>
                                          <p:attrName>fillcolor</p:attrName>
                                        </p:attrNameLst>
                                      </p:cBhvr>
                                      <p:to>
                                        <a:schemeClr val="bg1"/>
                                      </p:to>
                                    </p:animClr>
                                    <p:set>
                                      <p:cBhvr>
                                        <p:cTn id="36" dur="250" autoRev="1" fill="remove"/>
                                        <p:tgtEl>
                                          <p:spTgt spid="3">
                                            <p:graphicEl>
                                              <a:dgm id="{ECD90256-3708-455F-9C25-3BC4350984F7}"/>
                                            </p:graphicEl>
                                          </p:spTgt>
                                        </p:tgtEl>
                                        <p:attrNameLst>
                                          <p:attrName>fill.type</p:attrName>
                                        </p:attrNameLst>
                                      </p:cBhvr>
                                      <p:to>
                                        <p:strVal val="solid"/>
                                      </p:to>
                                    </p:set>
                                    <p:set>
                                      <p:cBhvr>
                                        <p:cTn id="37" dur="250" autoRev="1" fill="remove"/>
                                        <p:tgtEl>
                                          <p:spTgt spid="3">
                                            <p:graphicEl>
                                              <a:dgm id="{ECD90256-3708-455F-9C25-3BC4350984F7}"/>
                                            </p:graphicEl>
                                          </p:spTgt>
                                        </p:tgtEl>
                                        <p:attrNameLst>
                                          <p:attrName>fill.on</p:attrName>
                                        </p:attrNameLst>
                                      </p:cBhvr>
                                      <p:to>
                                        <p:strVal val="true"/>
                                      </p:to>
                                    </p:set>
                                  </p:childTnLst>
                                </p:cTn>
                              </p:par>
                              <p:par>
                                <p:cTn id="38" presetID="27" presetClass="emph" presetSubtype="0" fill="remove" grpId="0" nodeType="withEffect">
                                  <p:stCondLst>
                                    <p:cond delay="0"/>
                                  </p:stCondLst>
                                  <p:childTnLst>
                                    <p:animClr clrSpc="rgb" dir="cw">
                                      <p:cBhvr override="childStyle">
                                        <p:cTn id="39" dur="250" autoRev="1" fill="remove"/>
                                        <p:tgtEl>
                                          <p:spTgt spid="3">
                                            <p:graphicEl>
                                              <a:dgm id="{D3E916AB-D658-4D54-AD32-6816A55B0F1E}"/>
                                            </p:graphicEl>
                                          </p:spTgt>
                                        </p:tgtEl>
                                        <p:attrNameLst>
                                          <p:attrName>style.color</p:attrName>
                                        </p:attrNameLst>
                                      </p:cBhvr>
                                      <p:to>
                                        <a:schemeClr val="bg1"/>
                                      </p:to>
                                    </p:animClr>
                                    <p:animClr clrSpc="rgb" dir="cw">
                                      <p:cBhvr>
                                        <p:cTn id="40" dur="250" autoRev="1" fill="remove"/>
                                        <p:tgtEl>
                                          <p:spTgt spid="3">
                                            <p:graphicEl>
                                              <a:dgm id="{D3E916AB-D658-4D54-AD32-6816A55B0F1E}"/>
                                            </p:graphicEl>
                                          </p:spTgt>
                                        </p:tgtEl>
                                        <p:attrNameLst>
                                          <p:attrName>fillcolor</p:attrName>
                                        </p:attrNameLst>
                                      </p:cBhvr>
                                      <p:to>
                                        <a:schemeClr val="bg1"/>
                                      </p:to>
                                    </p:animClr>
                                    <p:set>
                                      <p:cBhvr>
                                        <p:cTn id="41" dur="250" autoRev="1" fill="remove"/>
                                        <p:tgtEl>
                                          <p:spTgt spid="3">
                                            <p:graphicEl>
                                              <a:dgm id="{D3E916AB-D658-4D54-AD32-6816A55B0F1E}"/>
                                            </p:graphicEl>
                                          </p:spTgt>
                                        </p:tgtEl>
                                        <p:attrNameLst>
                                          <p:attrName>fill.type</p:attrName>
                                        </p:attrNameLst>
                                      </p:cBhvr>
                                      <p:to>
                                        <p:strVal val="solid"/>
                                      </p:to>
                                    </p:set>
                                    <p:set>
                                      <p:cBhvr>
                                        <p:cTn id="42" dur="250" autoRev="1" fill="remove"/>
                                        <p:tgtEl>
                                          <p:spTgt spid="3">
                                            <p:graphicEl>
                                              <a:dgm id="{D3E916AB-D658-4D54-AD32-6816A55B0F1E}"/>
                                            </p:graphicEl>
                                          </p:spTgt>
                                        </p:tgtEl>
                                        <p:attrNameLst>
                                          <p:attrName>fill.on</p:attrName>
                                        </p:attrNameLst>
                                      </p:cBhvr>
                                      <p:to>
                                        <p:strVal val="true"/>
                                      </p:to>
                                    </p:set>
                                  </p:childTnLst>
                                </p:cTn>
                              </p:par>
                            </p:childTnLst>
                          </p:cTn>
                        </p:par>
                        <p:par>
                          <p:cTn id="43" fill="hold">
                            <p:stCondLst>
                              <p:cond delay="2000"/>
                            </p:stCondLst>
                            <p:childTnLst>
                              <p:par>
                                <p:cTn id="44" presetID="27" presetClass="emph" presetSubtype="0" fill="remove" grpId="0" nodeType="afterEffect">
                                  <p:stCondLst>
                                    <p:cond delay="0"/>
                                  </p:stCondLst>
                                  <p:childTnLst>
                                    <p:animClr clrSpc="rgb" dir="cw">
                                      <p:cBhvr override="childStyle">
                                        <p:cTn id="45" dur="250" autoRev="1" fill="remove"/>
                                        <p:tgtEl>
                                          <p:spTgt spid="3">
                                            <p:graphicEl>
                                              <a:dgm id="{0A55A71D-3C6F-49AC-9289-CF7C17EAE565}"/>
                                            </p:graphicEl>
                                          </p:spTgt>
                                        </p:tgtEl>
                                        <p:attrNameLst>
                                          <p:attrName>style.color</p:attrName>
                                        </p:attrNameLst>
                                      </p:cBhvr>
                                      <p:to>
                                        <a:schemeClr val="bg1"/>
                                      </p:to>
                                    </p:animClr>
                                    <p:animClr clrSpc="rgb" dir="cw">
                                      <p:cBhvr>
                                        <p:cTn id="46" dur="250" autoRev="1" fill="remove"/>
                                        <p:tgtEl>
                                          <p:spTgt spid="3">
                                            <p:graphicEl>
                                              <a:dgm id="{0A55A71D-3C6F-49AC-9289-CF7C17EAE565}"/>
                                            </p:graphicEl>
                                          </p:spTgt>
                                        </p:tgtEl>
                                        <p:attrNameLst>
                                          <p:attrName>fillcolor</p:attrName>
                                        </p:attrNameLst>
                                      </p:cBhvr>
                                      <p:to>
                                        <a:schemeClr val="bg1"/>
                                      </p:to>
                                    </p:animClr>
                                    <p:set>
                                      <p:cBhvr>
                                        <p:cTn id="47" dur="250" autoRev="1" fill="remove"/>
                                        <p:tgtEl>
                                          <p:spTgt spid="3">
                                            <p:graphicEl>
                                              <a:dgm id="{0A55A71D-3C6F-49AC-9289-CF7C17EAE565}"/>
                                            </p:graphicEl>
                                          </p:spTgt>
                                        </p:tgtEl>
                                        <p:attrNameLst>
                                          <p:attrName>fill.type</p:attrName>
                                        </p:attrNameLst>
                                      </p:cBhvr>
                                      <p:to>
                                        <p:strVal val="solid"/>
                                      </p:to>
                                    </p:set>
                                    <p:set>
                                      <p:cBhvr>
                                        <p:cTn id="48" dur="250" autoRev="1" fill="remove"/>
                                        <p:tgtEl>
                                          <p:spTgt spid="3">
                                            <p:graphicEl>
                                              <a:dgm id="{0A55A71D-3C6F-49AC-9289-CF7C17EAE565}"/>
                                            </p:graphicEl>
                                          </p:spTgt>
                                        </p:tgtEl>
                                        <p:attrNameLst>
                                          <p:attrName>fill.on</p:attrName>
                                        </p:attrNameLst>
                                      </p:cBhvr>
                                      <p:to>
                                        <p:strVal val="true"/>
                                      </p:to>
                                    </p:set>
                                  </p:childTnLst>
                                </p:cTn>
                              </p:par>
                              <p:par>
                                <p:cTn id="49" presetID="27" presetClass="emph" presetSubtype="0" fill="remove" grpId="0" nodeType="withEffect">
                                  <p:stCondLst>
                                    <p:cond delay="0"/>
                                  </p:stCondLst>
                                  <p:childTnLst>
                                    <p:animClr clrSpc="rgb" dir="cw">
                                      <p:cBhvr override="childStyle">
                                        <p:cTn id="50" dur="250" autoRev="1" fill="remove"/>
                                        <p:tgtEl>
                                          <p:spTgt spid="3">
                                            <p:graphicEl>
                                              <a:dgm id="{9B6580F6-DAD5-4634-B051-7D4EEE274F2B}"/>
                                            </p:graphicEl>
                                          </p:spTgt>
                                        </p:tgtEl>
                                        <p:attrNameLst>
                                          <p:attrName>style.color</p:attrName>
                                        </p:attrNameLst>
                                      </p:cBhvr>
                                      <p:to>
                                        <a:schemeClr val="bg1"/>
                                      </p:to>
                                    </p:animClr>
                                    <p:animClr clrSpc="rgb" dir="cw">
                                      <p:cBhvr>
                                        <p:cTn id="51" dur="250" autoRev="1" fill="remove"/>
                                        <p:tgtEl>
                                          <p:spTgt spid="3">
                                            <p:graphicEl>
                                              <a:dgm id="{9B6580F6-DAD5-4634-B051-7D4EEE274F2B}"/>
                                            </p:graphicEl>
                                          </p:spTgt>
                                        </p:tgtEl>
                                        <p:attrNameLst>
                                          <p:attrName>fillcolor</p:attrName>
                                        </p:attrNameLst>
                                      </p:cBhvr>
                                      <p:to>
                                        <a:schemeClr val="bg1"/>
                                      </p:to>
                                    </p:animClr>
                                    <p:set>
                                      <p:cBhvr>
                                        <p:cTn id="52" dur="250" autoRev="1" fill="remove"/>
                                        <p:tgtEl>
                                          <p:spTgt spid="3">
                                            <p:graphicEl>
                                              <a:dgm id="{9B6580F6-DAD5-4634-B051-7D4EEE274F2B}"/>
                                            </p:graphicEl>
                                          </p:spTgt>
                                        </p:tgtEl>
                                        <p:attrNameLst>
                                          <p:attrName>fill.type</p:attrName>
                                        </p:attrNameLst>
                                      </p:cBhvr>
                                      <p:to>
                                        <p:strVal val="solid"/>
                                      </p:to>
                                    </p:set>
                                    <p:set>
                                      <p:cBhvr>
                                        <p:cTn id="53" dur="250" autoRev="1" fill="remove"/>
                                        <p:tgtEl>
                                          <p:spTgt spid="3">
                                            <p:graphicEl>
                                              <a:dgm id="{9B6580F6-DAD5-4634-B051-7D4EEE274F2B}"/>
                                            </p:graphicEl>
                                          </p:spTgt>
                                        </p:tgtEl>
                                        <p:attrNameLst>
                                          <p:attrName>fill.on</p:attrName>
                                        </p:attrNameLst>
                                      </p:cBhvr>
                                      <p:to>
                                        <p:strVal val="true"/>
                                      </p:to>
                                    </p:set>
                                  </p:childTnLst>
                                </p:cTn>
                              </p:par>
                            </p:childTnLst>
                          </p:cTn>
                        </p:par>
                        <p:par>
                          <p:cTn id="54" fill="hold">
                            <p:stCondLst>
                              <p:cond delay="2500"/>
                            </p:stCondLst>
                            <p:childTnLst>
                              <p:par>
                                <p:cTn id="55" presetID="27" presetClass="emph" presetSubtype="0" fill="remove" grpId="0" nodeType="afterEffect">
                                  <p:stCondLst>
                                    <p:cond delay="0"/>
                                  </p:stCondLst>
                                  <p:childTnLst>
                                    <p:animClr clrSpc="rgb" dir="cw">
                                      <p:cBhvr override="childStyle">
                                        <p:cTn id="56" dur="250" autoRev="1" fill="remove"/>
                                        <p:tgtEl>
                                          <p:spTgt spid="3">
                                            <p:graphicEl>
                                              <a:dgm id="{690336E3-F84F-4A57-8DC1-B5386C267555}"/>
                                            </p:graphicEl>
                                          </p:spTgt>
                                        </p:tgtEl>
                                        <p:attrNameLst>
                                          <p:attrName>style.color</p:attrName>
                                        </p:attrNameLst>
                                      </p:cBhvr>
                                      <p:to>
                                        <a:schemeClr val="bg1"/>
                                      </p:to>
                                    </p:animClr>
                                    <p:animClr clrSpc="rgb" dir="cw">
                                      <p:cBhvr>
                                        <p:cTn id="57" dur="250" autoRev="1" fill="remove"/>
                                        <p:tgtEl>
                                          <p:spTgt spid="3">
                                            <p:graphicEl>
                                              <a:dgm id="{690336E3-F84F-4A57-8DC1-B5386C267555}"/>
                                            </p:graphicEl>
                                          </p:spTgt>
                                        </p:tgtEl>
                                        <p:attrNameLst>
                                          <p:attrName>fillcolor</p:attrName>
                                        </p:attrNameLst>
                                      </p:cBhvr>
                                      <p:to>
                                        <a:schemeClr val="bg1"/>
                                      </p:to>
                                    </p:animClr>
                                    <p:set>
                                      <p:cBhvr>
                                        <p:cTn id="58" dur="250" autoRev="1" fill="remove"/>
                                        <p:tgtEl>
                                          <p:spTgt spid="3">
                                            <p:graphicEl>
                                              <a:dgm id="{690336E3-F84F-4A57-8DC1-B5386C267555}"/>
                                            </p:graphicEl>
                                          </p:spTgt>
                                        </p:tgtEl>
                                        <p:attrNameLst>
                                          <p:attrName>fill.type</p:attrName>
                                        </p:attrNameLst>
                                      </p:cBhvr>
                                      <p:to>
                                        <p:strVal val="solid"/>
                                      </p:to>
                                    </p:set>
                                    <p:set>
                                      <p:cBhvr>
                                        <p:cTn id="59" dur="250" autoRev="1" fill="remove"/>
                                        <p:tgtEl>
                                          <p:spTgt spid="3">
                                            <p:graphicEl>
                                              <a:dgm id="{690336E3-F84F-4A57-8DC1-B5386C267555}"/>
                                            </p:graphicEl>
                                          </p:spTgt>
                                        </p:tgtEl>
                                        <p:attrNameLst>
                                          <p:attrName>fill.on</p:attrName>
                                        </p:attrNameLst>
                                      </p:cBhvr>
                                      <p:to>
                                        <p:strVal val="true"/>
                                      </p:to>
                                    </p:set>
                                  </p:childTnLst>
                                </p:cTn>
                              </p:par>
                              <p:par>
                                <p:cTn id="60" presetID="27" presetClass="emph" presetSubtype="0" fill="remove" grpId="0" nodeType="withEffect">
                                  <p:stCondLst>
                                    <p:cond delay="0"/>
                                  </p:stCondLst>
                                  <p:childTnLst>
                                    <p:animClr clrSpc="rgb" dir="cw">
                                      <p:cBhvr override="childStyle">
                                        <p:cTn id="61" dur="250" autoRev="1" fill="remove"/>
                                        <p:tgtEl>
                                          <p:spTgt spid="3">
                                            <p:graphicEl>
                                              <a:dgm id="{9DBF5BC4-4A2D-4C2A-BAA9-67FF600377AF}"/>
                                            </p:graphicEl>
                                          </p:spTgt>
                                        </p:tgtEl>
                                        <p:attrNameLst>
                                          <p:attrName>style.color</p:attrName>
                                        </p:attrNameLst>
                                      </p:cBhvr>
                                      <p:to>
                                        <a:schemeClr val="bg1"/>
                                      </p:to>
                                    </p:animClr>
                                    <p:animClr clrSpc="rgb" dir="cw">
                                      <p:cBhvr>
                                        <p:cTn id="62" dur="250" autoRev="1" fill="remove"/>
                                        <p:tgtEl>
                                          <p:spTgt spid="3">
                                            <p:graphicEl>
                                              <a:dgm id="{9DBF5BC4-4A2D-4C2A-BAA9-67FF600377AF}"/>
                                            </p:graphicEl>
                                          </p:spTgt>
                                        </p:tgtEl>
                                        <p:attrNameLst>
                                          <p:attrName>fillcolor</p:attrName>
                                        </p:attrNameLst>
                                      </p:cBhvr>
                                      <p:to>
                                        <a:schemeClr val="bg1"/>
                                      </p:to>
                                    </p:animClr>
                                    <p:set>
                                      <p:cBhvr>
                                        <p:cTn id="63" dur="250" autoRev="1" fill="remove"/>
                                        <p:tgtEl>
                                          <p:spTgt spid="3">
                                            <p:graphicEl>
                                              <a:dgm id="{9DBF5BC4-4A2D-4C2A-BAA9-67FF600377AF}"/>
                                            </p:graphicEl>
                                          </p:spTgt>
                                        </p:tgtEl>
                                        <p:attrNameLst>
                                          <p:attrName>fill.type</p:attrName>
                                        </p:attrNameLst>
                                      </p:cBhvr>
                                      <p:to>
                                        <p:strVal val="solid"/>
                                      </p:to>
                                    </p:set>
                                    <p:set>
                                      <p:cBhvr>
                                        <p:cTn id="64" dur="250" autoRev="1" fill="remove"/>
                                        <p:tgtEl>
                                          <p:spTgt spid="3">
                                            <p:graphicEl>
                                              <a:dgm id="{9DBF5BC4-4A2D-4C2A-BAA9-67FF600377AF}"/>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مستطيل 1"/>
          <p:cNvSpPr>
            <a:spLocks noChangeArrowheads="1"/>
          </p:cNvSpPr>
          <p:nvPr/>
        </p:nvSpPr>
        <p:spPr bwMode="auto">
          <a:xfrm>
            <a:off x="2782888" y="2349501"/>
            <a:ext cx="65532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Low" eaLnBrk="1" hangingPunct="1"/>
            <a:r>
              <a:rPr lang="ar-SA" altLang="ar-AE" sz="6000">
                <a:solidFill>
                  <a:srgbClr val="FF0000"/>
                </a:solidFill>
                <a:cs typeface="PT Bold Heading" panose="02010400000000000000" pitchFamily="2" charset="-78"/>
              </a:rPr>
              <a:t>لا تقول لنفسك </a:t>
            </a:r>
            <a:r>
              <a:rPr lang="ar-AE" altLang="ar-AE" sz="6000">
                <a:solidFill>
                  <a:srgbClr val="FF0000"/>
                </a:solidFill>
                <a:cs typeface="PT Bold Heading" panose="02010400000000000000" pitchFamily="2" charset="-78"/>
              </a:rPr>
              <a:t>!!</a:t>
            </a:r>
          </a:p>
          <a:p>
            <a:pPr algn="justLow" eaLnBrk="1" hangingPunct="1"/>
            <a:r>
              <a:rPr lang="ar-SA" altLang="ar-AE" sz="4000">
                <a:cs typeface="PT Bold Heading" panose="02010400000000000000" pitchFamily="2" charset="-78"/>
              </a:rPr>
              <a:t>"ما الذي سوف اخسره إن تفاعلت مع هذا الشخص فلن أرسل له نقود</a:t>
            </a:r>
            <a:r>
              <a:rPr lang="ar-AE" altLang="ar-AE" sz="4000">
                <a:cs typeface="PT Bold Heading" panose="02010400000000000000" pitchFamily="2" charset="-78"/>
              </a:rPr>
              <a:t>».</a:t>
            </a:r>
            <a:endParaRPr lang="en-US" altLang="ar-AE" sz="4000">
              <a:cs typeface="PT Bold Heading" panose="02010400000000000000" pitchFamily="2" charset="-78"/>
            </a:endParaRPr>
          </a:p>
        </p:txBody>
      </p:sp>
    </p:spTree>
    <p:extLst>
      <p:ext uri="{BB962C8B-B14F-4D97-AF65-F5344CB8AC3E}">
        <p14:creationId xmlns:p14="http://schemas.microsoft.com/office/powerpoint/2010/main" val="1797240834"/>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00376" y="2276475"/>
            <a:ext cx="6335713" cy="2954338"/>
          </a:xfrm>
          <a:prstGeom prst="rect">
            <a:avLst/>
          </a:prstGeom>
        </p:spPr>
        <p:txBody>
          <a:bodyPr>
            <a:spAutoFit/>
          </a:bodyPr>
          <a:lstStyle/>
          <a:p>
            <a:pPr algn="justLow">
              <a:defRPr/>
            </a:pPr>
            <a:r>
              <a:rPr lang="ar-SA" sz="6600" b="1" dirty="0">
                <a:solidFill>
                  <a:srgbClr val="FF0000"/>
                </a:solidFill>
                <a:cs typeface="+mj-cs"/>
              </a:rPr>
              <a:t>قد تكون </a:t>
            </a:r>
            <a:r>
              <a:rPr lang="ar-SA" sz="4000" b="1" dirty="0">
                <a:solidFill>
                  <a:srgbClr val="0000FF"/>
                </a:solidFill>
                <a:cs typeface="+mj-cs"/>
              </a:rPr>
              <a:t>المعلومات البسيطة</a:t>
            </a:r>
            <a:r>
              <a:rPr lang="ar-AE" sz="4000" b="1" dirty="0">
                <a:solidFill>
                  <a:srgbClr val="0000FF"/>
                </a:solidFill>
                <a:cs typeface="+mj-cs"/>
              </a:rPr>
              <a:t> ..</a:t>
            </a:r>
          </a:p>
          <a:p>
            <a:pPr algn="justLow">
              <a:defRPr/>
            </a:pPr>
            <a:r>
              <a:rPr lang="ar-AE" sz="4000" b="1" dirty="0">
                <a:cs typeface="+mj-cs"/>
              </a:rPr>
              <a:t>	</a:t>
            </a:r>
            <a:r>
              <a:rPr lang="ar-SA" sz="4000" dirty="0">
                <a:cs typeface="+mj-cs"/>
              </a:rPr>
              <a:t>التي سوف يحصل منك عليها هي كل ما يريد لتنفيذ جريمة لا تعلم عنها شيئا..!.</a:t>
            </a:r>
            <a:endParaRPr lang="ar-AE" sz="4000" dirty="0">
              <a:cs typeface="+mj-cs"/>
            </a:endParaRPr>
          </a:p>
        </p:txBody>
      </p:sp>
    </p:spTree>
    <p:extLst>
      <p:ext uri="{BB962C8B-B14F-4D97-AF65-F5344CB8AC3E}">
        <p14:creationId xmlns:p14="http://schemas.microsoft.com/office/powerpoint/2010/main" val="3387837697"/>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9811569"/>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59039" y="355508"/>
            <a:ext cx="7273925" cy="3602037"/>
          </a:xfrm>
          <a:prstGeom prst="rect">
            <a:avLst/>
          </a:prstGeom>
        </p:spPr>
        <p:txBody>
          <a:bodyPr>
            <a:spAutoFit/>
          </a:bodyPr>
          <a:lstStyle/>
          <a:p>
            <a:pPr algn="justLow">
              <a:defRPr/>
            </a:pPr>
            <a:r>
              <a:rPr lang="ar-SA" sz="3200" b="1" dirty="0">
                <a:cs typeface="+mj-cs"/>
              </a:rPr>
              <a:t>كما أن استخدام الإنترنت والهواتف لها إيجابيات لا حصر لها، ولها أيضا سلبيات لا حصر لها، ولا يمكن أن نحددها بنقاط، فهذا يعود إلى المستخدم نفسه.</a:t>
            </a:r>
            <a:endParaRPr lang="ar-AE" sz="3200" b="1" dirty="0">
              <a:cs typeface="+mj-cs"/>
            </a:endParaRPr>
          </a:p>
          <a:p>
            <a:pPr algn="justLow">
              <a:defRPr/>
            </a:pPr>
            <a:r>
              <a:rPr lang="ar-AE" sz="3200" b="1" dirty="0">
                <a:cs typeface="+mj-cs"/>
              </a:rPr>
              <a:t>أي جهاز متصل بالإنترنت من قريب أو بعيد؛ يمكن اختراقه أو إصابته بعطل أو مشكلة مقصودة أو غير مقصودة، فضلا عن ظهور أنواع جديدة من الجرائم مرتبطة بالتقنيات الحديثة، تدعى </a:t>
            </a:r>
            <a:r>
              <a:rPr lang="ar-AE" sz="3600" b="1" dirty="0">
                <a:solidFill>
                  <a:srgbClr val="FF0000"/>
                </a:solidFill>
                <a:cs typeface="+mj-cs"/>
              </a:rPr>
              <a:t>الجرائم الإلكترونية </a:t>
            </a:r>
            <a:endParaRPr lang="en-US" sz="3200" b="1" dirty="0">
              <a:solidFill>
                <a:srgbClr val="FF0000"/>
              </a:solidFill>
              <a:cs typeface="+mj-cs"/>
            </a:endParaRPr>
          </a:p>
        </p:txBody>
      </p:sp>
    </p:spTree>
    <p:extLst>
      <p:ext uri="{BB962C8B-B14F-4D97-AF65-F5344CB8AC3E}">
        <p14:creationId xmlns:p14="http://schemas.microsoft.com/office/powerpoint/2010/main" val="205580645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6319838" y="1268414"/>
            <a:ext cx="37576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4000">
                <a:solidFill>
                  <a:srgbClr val="0000FF"/>
                </a:solidFill>
                <a:cs typeface="PT Bold Heading" panose="02010400000000000000" pitchFamily="2" charset="-78"/>
              </a:rPr>
              <a:t>الجريمة الإلكترونية </a:t>
            </a:r>
            <a:endParaRPr lang="ar-AE" altLang="ar-AE" sz="4000">
              <a:solidFill>
                <a:srgbClr val="0000FF"/>
              </a:solidFill>
              <a:cs typeface="PT Bold Heading" panose="02010400000000000000" pitchFamily="2" charset="-78"/>
            </a:endParaRPr>
          </a:p>
        </p:txBody>
      </p:sp>
      <p:sp>
        <p:nvSpPr>
          <p:cNvPr id="3" name="مستطيل 2"/>
          <p:cNvSpPr/>
          <p:nvPr/>
        </p:nvSpPr>
        <p:spPr>
          <a:xfrm>
            <a:off x="2316164" y="2924175"/>
            <a:ext cx="7559675" cy="1570038"/>
          </a:xfrm>
          <a:prstGeom prst="rect">
            <a:avLst/>
          </a:prstGeom>
        </p:spPr>
        <p:txBody>
          <a:bodyPr>
            <a:spAutoFit/>
          </a:bodyPr>
          <a:lstStyle/>
          <a:p>
            <a:pPr algn="justLow">
              <a:defRPr/>
            </a:pPr>
            <a:r>
              <a:rPr lang="ar-SA" sz="3200" b="1" dirty="0">
                <a:cs typeface="+mj-cs"/>
              </a:rPr>
              <a:t>وهي أي فعل إجرامي متعلق باستخدام أية وسيلة الكترونية (الهاتف، الكمبيوتر، الانترنت)، على سيبل المثال</a:t>
            </a:r>
            <a:r>
              <a:rPr lang="ar-AE" sz="3200" b="1" dirty="0">
                <a:cs typeface="+mj-cs"/>
              </a:rPr>
              <a:t>:</a:t>
            </a:r>
          </a:p>
        </p:txBody>
      </p:sp>
    </p:spTree>
    <p:extLst>
      <p:ext uri="{BB962C8B-B14F-4D97-AF65-F5344CB8AC3E}">
        <p14:creationId xmlns:p14="http://schemas.microsoft.com/office/powerpoint/2010/main" val="228560211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4109287338"/>
              </p:ext>
            </p:extLst>
          </p:nvPr>
        </p:nvGraphicFramePr>
        <p:xfrm>
          <a:off x="242047" y="-1"/>
          <a:ext cx="11752729" cy="66697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712304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2">
                                            <p:graphicEl>
                                              <a:dgm id="{C662A4E5-0166-440E-AC7F-3C55D799B351}"/>
                                            </p:graphicEl>
                                          </p:spTgt>
                                        </p:tgtEl>
                                      </p:cBhvr>
                                    </p:animEffect>
                                    <p:animScale>
                                      <p:cBhvr>
                                        <p:cTn id="7" dur="250" autoRev="1" fill="hold"/>
                                        <p:tgtEl>
                                          <p:spTgt spid="2">
                                            <p:graphicEl>
                                              <a:dgm id="{C662A4E5-0166-440E-AC7F-3C55D799B351}"/>
                                            </p:graphicEl>
                                          </p:spTgt>
                                        </p:tgtEl>
                                      </p:cBhvr>
                                      <p:by x="105000" y="105000"/>
                                    </p:animScale>
                                  </p:childTnLst>
                                </p:cTn>
                              </p:par>
                              <p:par>
                                <p:cTn id="8" presetID="26" presetClass="emph" presetSubtype="0" fill="hold" grpId="0" nodeType="withEffect">
                                  <p:stCondLst>
                                    <p:cond delay="0"/>
                                  </p:stCondLst>
                                  <p:childTnLst>
                                    <p:animEffect transition="out" filter="fade">
                                      <p:cBhvr>
                                        <p:cTn id="9" dur="500" tmFilter="0, 0; .2, .5; .8, .5; 1, 0"/>
                                        <p:tgtEl>
                                          <p:spTgt spid="2">
                                            <p:graphicEl>
                                              <a:dgm id="{BBE6FA0C-160C-411E-9830-FA5CCA04B08A}"/>
                                            </p:graphicEl>
                                          </p:spTgt>
                                        </p:tgtEl>
                                      </p:cBhvr>
                                    </p:animEffect>
                                    <p:animScale>
                                      <p:cBhvr>
                                        <p:cTn id="10" dur="250" autoRev="1" fill="hold"/>
                                        <p:tgtEl>
                                          <p:spTgt spid="2">
                                            <p:graphicEl>
                                              <a:dgm id="{BBE6FA0C-160C-411E-9830-FA5CCA04B08A}"/>
                                            </p:graphicEl>
                                          </p:spTgt>
                                        </p:tgtEl>
                                      </p:cBhvr>
                                      <p:by x="105000" y="105000"/>
                                    </p:animScale>
                                  </p:childTnLst>
                                </p:cTn>
                              </p:par>
                            </p:childTnLst>
                          </p:cTn>
                        </p:par>
                        <p:par>
                          <p:cTn id="11" fill="hold">
                            <p:stCondLst>
                              <p:cond delay="500"/>
                            </p:stCondLst>
                            <p:childTnLst>
                              <p:par>
                                <p:cTn id="12" presetID="26" presetClass="emph" presetSubtype="0" fill="hold" grpId="0" nodeType="afterEffect">
                                  <p:stCondLst>
                                    <p:cond delay="0"/>
                                  </p:stCondLst>
                                  <p:childTnLst>
                                    <p:animEffect transition="out" filter="fade">
                                      <p:cBhvr>
                                        <p:cTn id="13" dur="500" tmFilter="0, 0; .2, .5; .8, .5; 1, 0"/>
                                        <p:tgtEl>
                                          <p:spTgt spid="2">
                                            <p:graphicEl>
                                              <a:dgm id="{B6F5FAFE-C36D-4C84-B9B3-F2927679C446}"/>
                                            </p:graphicEl>
                                          </p:spTgt>
                                        </p:tgtEl>
                                      </p:cBhvr>
                                    </p:animEffect>
                                    <p:animScale>
                                      <p:cBhvr>
                                        <p:cTn id="14" dur="250" autoRev="1" fill="hold"/>
                                        <p:tgtEl>
                                          <p:spTgt spid="2">
                                            <p:graphicEl>
                                              <a:dgm id="{B6F5FAFE-C36D-4C84-B9B3-F2927679C446}"/>
                                            </p:graphicEl>
                                          </p:spTgt>
                                        </p:tgtEl>
                                      </p:cBhvr>
                                      <p:by x="105000" y="105000"/>
                                    </p:animScale>
                                  </p:childTnLst>
                                </p:cTn>
                              </p:par>
                              <p:par>
                                <p:cTn id="15" presetID="26" presetClass="emph" presetSubtype="0" fill="hold" grpId="0" nodeType="withEffect">
                                  <p:stCondLst>
                                    <p:cond delay="0"/>
                                  </p:stCondLst>
                                  <p:childTnLst>
                                    <p:animEffect transition="out" filter="fade">
                                      <p:cBhvr>
                                        <p:cTn id="16" dur="500" tmFilter="0, 0; .2, .5; .8, .5; 1, 0"/>
                                        <p:tgtEl>
                                          <p:spTgt spid="2">
                                            <p:graphicEl>
                                              <a:dgm id="{837D4CAF-9F7C-45ED-BD49-4561426AA227}"/>
                                            </p:graphicEl>
                                          </p:spTgt>
                                        </p:tgtEl>
                                      </p:cBhvr>
                                    </p:animEffect>
                                    <p:animScale>
                                      <p:cBhvr>
                                        <p:cTn id="17" dur="250" autoRev="1" fill="hold"/>
                                        <p:tgtEl>
                                          <p:spTgt spid="2">
                                            <p:graphicEl>
                                              <a:dgm id="{837D4CAF-9F7C-45ED-BD49-4561426AA227}"/>
                                            </p:graphicEl>
                                          </p:spTgt>
                                        </p:tgtEl>
                                      </p:cBhvr>
                                      <p:by x="105000" y="105000"/>
                                    </p:animScale>
                                  </p:childTnLst>
                                </p:cTn>
                              </p:par>
                            </p:childTnLst>
                          </p:cTn>
                        </p:par>
                        <p:par>
                          <p:cTn id="18" fill="hold">
                            <p:stCondLst>
                              <p:cond delay="1000"/>
                            </p:stCondLst>
                            <p:childTnLst>
                              <p:par>
                                <p:cTn id="19" presetID="26" presetClass="emph" presetSubtype="0" fill="hold" grpId="0" nodeType="afterEffect">
                                  <p:stCondLst>
                                    <p:cond delay="0"/>
                                  </p:stCondLst>
                                  <p:childTnLst>
                                    <p:animEffect transition="out" filter="fade">
                                      <p:cBhvr>
                                        <p:cTn id="20" dur="500" tmFilter="0, 0; .2, .5; .8, .5; 1, 0"/>
                                        <p:tgtEl>
                                          <p:spTgt spid="2">
                                            <p:graphicEl>
                                              <a:dgm id="{7D080DA1-8298-44A6-A154-EA0DDAA85C66}"/>
                                            </p:graphicEl>
                                          </p:spTgt>
                                        </p:tgtEl>
                                      </p:cBhvr>
                                    </p:animEffect>
                                    <p:animScale>
                                      <p:cBhvr>
                                        <p:cTn id="21" dur="250" autoRev="1" fill="hold"/>
                                        <p:tgtEl>
                                          <p:spTgt spid="2">
                                            <p:graphicEl>
                                              <a:dgm id="{7D080DA1-8298-44A6-A154-EA0DDAA85C66}"/>
                                            </p:graphicEl>
                                          </p:spTgt>
                                        </p:tgtEl>
                                      </p:cBhvr>
                                      <p:by x="105000" y="105000"/>
                                    </p:animScale>
                                  </p:childTnLst>
                                </p:cTn>
                              </p:par>
                              <p:par>
                                <p:cTn id="22" presetID="26" presetClass="emph" presetSubtype="0" fill="hold" grpId="0" nodeType="withEffect">
                                  <p:stCondLst>
                                    <p:cond delay="0"/>
                                  </p:stCondLst>
                                  <p:childTnLst>
                                    <p:animEffect transition="out" filter="fade">
                                      <p:cBhvr>
                                        <p:cTn id="23" dur="500" tmFilter="0, 0; .2, .5; .8, .5; 1, 0"/>
                                        <p:tgtEl>
                                          <p:spTgt spid="2">
                                            <p:graphicEl>
                                              <a:dgm id="{9FD66840-0A5A-4CB3-ADC1-B84AB76F11F2}"/>
                                            </p:graphicEl>
                                          </p:spTgt>
                                        </p:tgtEl>
                                      </p:cBhvr>
                                    </p:animEffect>
                                    <p:animScale>
                                      <p:cBhvr>
                                        <p:cTn id="24" dur="250" autoRev="1" fill="hold"/>
                                        <p:tgtEl>
                                          <p:spTgt spid="2">
                                            <p:graphicEl>
                                              <a:dgm id="{9FD66840-0A5A-4CB3-ADC1-B84AB76F11F2}"/>
                                            </p:graphicEl>
                                          </p:spTgt>
                                        </p:tgtEl>
                                      </p:cBhvr>
                                      <p:by x="105000" y="105000"/>
                                    </p:animScale>
                                  </p:childTnLst>
                                </p:cTn>
                              </p:par>
                            </p:childTnLst>
                          </p:cTn>
                        </p:par>
                        <p:par>
                          <p:cTn id="25" fill="hold">
                            <p:stCondLst>
                              <p:cond delay="1500"/>
                            </p:stCondLst>
                            <p:childTnLst>
                              <p:par>
                                <p:cTn id="26" presetID="26" presetClass="emph" presetSubtype="0" fill="hold" grpId="0" nodeType="afterEffect">
                                  <p:stCondLst>
                                    <p:cond delay="0"/>
                                  </p:stCondLst>
                                  <p:childTnLst>
                                    <p:animEffect transition="out" filter="fade">
                                      <p:cBhvr>
                                        <p:cTn id="27" dur="500" tmFilter="0, 0; .2, .5; .8, .5; 1, 0"/>
                                        <p:tgtEl>
                                          <p:spTgt spid="2">
                                            <p:graphicEl>
                                              <a:dgm id="{A2053BDC-86B9-49E8-ACEC-DCC5BE7E27FE}"/>
                                            </p:graphicEl>
                                          </p:spTgt>
                                        </p:tgtEl>
                                      </p:cBhvr>
                                    </p:animEffect>
                                    <p:animScale>
                                      <p:cBhvr>
                                        <p:cTn id="28" dur="250" autoRev="1" fill="hold"/>
                                        <p:tgtEl>
                                          <p:spTgt spid="2">
                                            <p:graphicEl>
                                              <a:dgm id="{A2053BDC-86B9-49E8-ACEC-DCC5BE7E27FE}"/>
                                            </p:graphicEl>
                                          </p:spTgt>
                                        </p:tgtEl>
                                      </p:cBhvr>
                                      <p:by x="105000" y="105000"/>
                                    </p:animScale>
                                  </p:childTnLst>
                                </p:cTn>
                              </p:par>
                              <p:par>
                                <p:cTn id="29" presetID="26" presetClass="emph" presetSubtype="0" fill="hold" grpId="0" nodeType="withEffect">
                                  <p:stCondLst>
                                    <p:cond delay="0"/>
                                  </p:stCondLst>
                                  <p:childTnLst>
                                    <p:animEffect transition="out" filter="fade">
                                      <p:cBhvr>
                                        <p:cTn id="30" dur="500" tmFilter="0, 0; .2, .5; .8, .5; 1, 0"/>
                                        <p:tgtEl>
                                          <p:spTgt spid="2">
                                            <p:graphicEl>
                                              <a:dgm id="{044F0F6D-6BB1-4342-9F33-5351E7A2C199}"/>
                                            </p:graphicEl>
                                          </p:spTgt>
                                        </p:tgtEl>
                                      </p:cBhvr>
                                    </p:animEffect>
                                    <p:animScale>
                                      <p:cBhvr>
                                        <p:cTn id="31" dur="250" autoRev="1" fill="hold"/>
                                        <p:tgtEl>
                                          <p:spTgt spid="2">
                                            <p:graphicEl>
                                              <a:dgm id="{044F0F6D-6BB1-4342-9F33-5351E7A2C199}"/>
                                            </p:graphicEl>
                                          </p:spTgt>
                                        </p:tgtEl>
                                      </p:cBhvr>
                                      <p:by x="105000" y="105000"/>
                                    </p:animScale>
                                  </p:childTnLst>
                                </p:cTn>
                              </p:par>
                            </p:childTnLst>
                          </p:cTn>
                        </p:par>
                        <p:par>
                          <p:cTn id="32" fill="hold">
                            <p:stCondLst>
                              <p:cond delay="2000"/>
                            </p:stCondLst>
                            <p:childTnLst>
                              <p:par>
                                <p:cTn id="33" presetID="26" presetClass="emph" presetSubtype="0" fill="hold" grpId="0" nodeType="afterEffect">
                                  <p:stCondLst>
                                    <p:cond delay="0"/>
                                  </p:stCondLst>
                                  <p:childTnLst>
                                    <p:animEffect transition="out" filter="fade">
                                      <p:cBhvr>
                                        <p:cTn id="34" dur="500" tmFilter="0, 0; .2, .5; .8, .5; 1, 0"/>
                                        <p:tgtEl>
                                          <p:spTgt spid="2">
                                            <p:graphicEl>
                                              <a:dgm id="{B7DF52EC-BD43-4FFA-84EF-E0DD32D02DFD}"/>
                                            </p:graphicEl>
                                          </p:spTgt>
                                        </p:tgtEl>
                                      </p:cBhvr>
                                    </p:animEffect>
                                    <p:animScale>
                                      <p:cBhvr>
                                        <p:cTn id="35" dur="250" autoRev="1" fill="hold"/>
                                        <p:tgtEl>
                                          <p:spTgt spid="2">
                                            <p:graphicEl>
                                              <a:dgm id="{B7DF52EC-BD43-4FFA-84EF-E0DD32D02DFD}"/>
                                            </p:graphicEl>
                                          </p:spTgt>
                                        </p:tgtEl>
                                      </p:cBhvr>
                                      <p:by x="105000" y="105000"/>
                                    </p:animScale>
                                  </p:childTnLst>
                                </p:cTn>
                              </p:par>
                              <p:par>
                                <p:cTn id="36" presetID="26" presetClass="emph" presetSubtype="0" fill="hold" grpId="0" nodeType="withEffect">
                                  <p:stCondLst>
                                    <p:cond delay="0"/>
                                  </p:stCondLst>
                                  <p:childTnLst>
                                    <p:animEffect transition="out" filter="fade">
                                      <p:cBhvr>
                                        <p:cTn id="37" dur="500" tmFilter="0, 0; .2, .5; .8, .5; 1, 0"/>
                                        <p:tgtEl>
                                          <p:spTgt spid="2">
                                            <p:graphicEl>
                                              <a:dgm id="{CDCD776F-A317-416B-B64E-0EF7FEB4A3AB}"/>
                                            </p:graphicEl>
                                          </p:spTgt>
                                        </p:tgtEl>
                                      </p:cBhvr>
                                    </p:animEffect>
                                    <p:animScale>
                                      <p:cBhvr>
                                        <p:cTn id="38" dur="250" autoRev="1" fill="hold"/>
                                        <p:tgtEl>
                                          <p:spTgt spid="2">
                                            <p:graphicEl>
                                              <a:dgm id="{CDCD776F-A317-416B-B64E-0EF7FEB4A3AB}"/>
                                            </p:graphicEl>
                                          </p:spTgt>
                                        </p:tgtEl>
                                      </p:cBhvr>
                                      <p:by x="105000" y="105000"/>
                                    </p:animScale>
                                  </p:childTnLst>
                                </p:cTn>
                              </p:par>
                            </p:childTnLst>
                          </p:cTn>
                        </p:par>
                        <p:par>
                          <p:cTn id="39" fill="hold">
                            <p:stCondLst>
                              <p:cond delay="2500"/>
                            </p:stCondLst>
                            <p:childTnLst>
                              <p:par>
                                <p:cTn id="40" presetID="26" presetClass="emph" presetSubtype="0" fill="hold" grpId="0" nodeType="afterEffect">
                                  <p:stCondLst>
                                    <p:cond delay="0"/>
                                  </p:stCondLst>
                                  <p:childTnLst>
                                    <p:animEffect transition="out" filter="fade">
                                      <p:cBhvr>
                                        <p:cTn id="41" dur="500" tmFilter="0, 0; .2, .5; .8, .5; 1, 0"/>
                                        <p:tgtEl>
                                          <p:spTgt spid="2">
                                            <p:graphicEl>
                                              <a:dgm id="{DA34A29F-FEBA-4D9A-AE0A-D87FEAA8337C}"/>
                                            </p:graphicEl>
                                          </p:spTgt>
                                        </p:tgtEl>
                                      </p:cBhvr>
                                    </p:animEffect>
                                    <p:animScale>
                                      <p:cBhvr>
                                        <p:cTn id="42" dur="250" autoRev="1" fill="hold"/>
                                        <p:tgtEl>
                                          <p:spTgt spid="2">
                                            <p:graphicEl>
                                              <a:dgm id="{DA34A29F-FEBA-4D9A-AE0A-D87FEAA8337C}"/>
                                            </p:graphicEl>
                                          </p:spTgt>
                                        </p:tgtEl>
                                      </p:cBhvr>
                                      <p:by x="105000" y="105000"/>
                                    </p:animScale>
                                  </p:childTnLst>
                                </p:cTn>
                              </p:par>
                              <p:par>
                                <p:cTn id="43" presetID="26" presetClass="emph" presetSubtype="0" fill="hold" grpId="0" nodeType="withEffect">
                                  <p:stCondLst>
                                    <p:cond delay="0"/>
                                  </p:stCondLst>
                                  <p:childTnLst>
                                    <p:animEffect transition="out" filter="fade">
                                      <p:cBhvr>
                                        <p:cTn id="44" dur="500" tmFilter="0, 0; .2, .5; .8, .5; 1, 0"/>
                                        <p:tgtEl>
                                          <p:spTgt spid="2">
                                            <p:graphicEl>
                                              <a:dgm id="{FD4F7369-B5A1-4BE4-8AB9-41E6EB93B098}"/>
                                            </p:graphicEl>
                                          </p:spTgt>
                                        </p:tgtEl>
                                      </p:cBhvr>
                                    </p:animEffect>
                                    <p:animScale>
                                      <p:cBhvr>
                                        <p:cTn id="45" dur="250" autoRev="1" fill="hold"/>
                                        <p:tgtEl>
                                          <p:spTgt spid="2">
                                            <p:graphicEl>
                                              <a:dgm id="{FD4F7369-B5A1-4BE4-8AB9-41E6EB93B098}"/>
                                            </p:graphic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2495550" y="1989139"/>
            <a:ext cx="706913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6600">
                <a:cs typeface="PT Bold Heading" panose="02010400000000000000" pitchFamily="2" charset="-78"/>
              </a:rPr>
              <a:t>احمي نفسك بنفسك</a:t>
            </a:r>
            <a:r>
              <a:rPr lang="ar-AE" altLang="ar-AE" sz="6600">
                <a:cs typeface="PT Bold Heading" panose="02010400000000000000" pitchFamily="2" charset="-78"/>
              </a:rPr>
              <a:t> !!</a:t>
            </a:r>
            <a:endParaRPr lang="en-US" altLang="ar-AE" sz="6600">
              <a:cs typeface="PT Bold Heading" panose="02010400000000000000" pitchFamily="2" charset="-78"/>
            </a:endParaRPr>
          </a:p>
        </p:txBody>
      </p:sp>
      <p:sp>
        <p:nvSpPr>
          <p:cNvPr id="3" name="مستطيل 2"/>
          <p:cNvSpPr/>
          <p:nvPr/>
        </p:nvSpPr>
        <p:spPr>
          <a:xfrm>
            <a:off x="2495550" y="3627439"/>
            <a:ext cx="7069138" cy="1385887"/>
          </a:xfrm>
          <a:prstGeom prst="rect">
            <a:avLst/>
          </a:prstGeom>
        </p:spPr>
        <p:txBody>
          <a:bodyPr>
            <a:spAutoFit/>
          </a:bodyPr>
          <a:lstStyle/>
          <a:p>
            <a:pPr algn="justLow">
              <a:defRPr/>
            </a:pPr>
            <a:r>
              <a:rPr lang="ar-SA" sz="2800" b="1" dirty="0">
                <a:solidFill>
                  <a:srgbClr val="FF0000"/>
                </a:solidFill>
                <a:cs typeface="+mj-cs"/>
              </a:rPr>
              <a:t>لهذا فإن أمن الإنترنت مسألة تحتاج إلى حماية نفسك، وأن تكون على دراية جيدة بهذه الأخطار، وكيف تحمي نفسك منها، وهو ما سوف نساعدك عليه إن شاء الله. </a:t>
            </a:r>
            <a:endParaRPr lang="en-US" sz="2800" b="1" dirty="0">
              <a:solidFill>
                <a:srgbClr val="FF0000"/>
              </a:solidFill>
              <a:cs typeface="+mj-cs"/>
            </a:endParaRPr>
          </a:p>
        </p:txBody>
      </p:sp>
    </p:spTree>
    <p:extLst>
      <p:ext uri="{BB962C8B-B14F-4D97-AF65-F5344CB8AC3E}">
        <p14:creationId xmlns:p14="http://schemas.microsoft.com/office/powerpoint/2010/main" val="414777852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mph" presetSubtype="0" fill="hold" grpId="0" nodeType="after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par>
                          <p:cTn id="11" fill="hold" nodeType="afterGroup">
                            <p:stCondLst>
                              <p:cond delay="1200"/>
                            </p:stCondLst>
                            <p:childTnLst>
                              <p:par>
                                <p:cTn id="12" presetID="26" presetClass="emph" presetSubtype="0" fill="hold" grpId="0" nodeType="afterEffect">
                                  <p:stCondLst>
                                    <p:cond delay="0"/>
                                  </p:stCondLst>
                                  <p:childTnLst>
                                    <p:animEffect transition="out" filter="fade">
                                      <p:cBhvr>
                                        <p:cTn id="13" dur="500" tmFilter="0, 0; .2, .5; .8, .5; 1, 0"/>
                                        <p:tgtEl>
                                          <p:spTgt spid="3"/>
                                        </p:tgtEl>
                                      </p:cBhvr>
                                    </p:animEffect>
                                    <p:animScale>
                                      <p:cBhvr>
                                        <p:cTn id="14" dur="250"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مستطيل 1"/>
          <p:cNvSpPr>
            <a:spLocks noChangeArrowheads="1"/>
          </p:cNvSpPr>
          <p:nvPr/>
        </p:nvSpPr>
        <p:spPr bwMode="auto">
          <a:xfrm>
            <a:off x="2184308" y="1431876"/>
            <a:ext cx="779341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ar-SA" altLang="ar-AE" sz="7200" b="1" dirty="0">
                <a:solidFill>
                  <a:srgbClr val="0000FF"/>
                </a:solidFill>
                <a:cs typeface="+mn-cs"/>
              </a:rPr>
              <a:t>الجرائم الإلكترونية وأساليب التعامل معها بطريقة آمنة</a:t>
            </a:r>
            <a:endParaRPr lang="ar-AE" altLang="ar-AE" sz="7200" b="1" dirty="0">
              <a:solidFill>
                <a:srgbClr val="0000FF"/>
              </a:solidFill>
              <a:cs typeface="+mn-cs"/>
            </a:endParaRPr>
          </a:p>
        </p:txBody>
      </p:sp>
    </p:spTree>
    <p:extLst>
      <p:ext uri="{BB962C8B-B14F-4D97-AF65-F5344CB8AC3E}">
        <p14:creationId xmlns:p14="http://schemas.microsoft.com/office/powerpoint/2010/main" val="1951183421"/>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1204822" y="1211264"/>
            <a:ext cx="687079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IQ" altLang="ar-AE" sz="4400" b="1" dirty="0" smtClean="0">
                <a:solidFill>
                  <a:srgbClr val="008000"/>
                </a:solidFill>
                <a:latin typeface="Monotype Koufi" pitchFamily="2" charset="-78"/>
                <a:cs typeface="Mohammad Annoktah" pitchFamily="2" charset="-78"/>
              </a:rPr>
              <a:t>انواع الابتزاز الالكتروني </a:t>
            </a:r>
            <a:endParaRPr lang="ar-AE" altLang="ar-AE" sz="4400" dirty="0">
              <a:solidFill>
                <a:srgbClr val="008000"/>
              </a:solidFill>
              <a:latin typeface="Monotype Koufi" pitchFamily="2" charset="-78"/>
              <a:cs typeface="Mohammad Annoktah" pitchFamily="2" charset="-78"/>
            </a:endParaRPr>
          </a:p>
        </p:txBody>
      </p:sp>
      <p:sp>
        <p:nvSpPr>
          <p:cNvPr id="3" name="مستطيل 2"/>
          <p:cNvSpPr/>
          <p:nvPr/>
        </p:nvSpPr>
        <p:spPr>
          <a:xfrm>
            <a:off x="2208213" y="2308225"/>
            <a:ext cx="7632700" cy="1384300"/>
          </a:xfrm>
          <a:prstGeom prst="rect">
            <a:avLst/>
          </a:prstGeom>
        </p:spPr>
        <p:txBody>
          <a:bodyPr>
            <a:spAutoFit/>
          </a:bodyPr>
          <a:lstStyle/>
          <a:p>
            <a:pPr algn="justLow">
              <a:defRPr/>
            </a:pPr>
            <a:r>
              <a:rPr lang="ar-SA" sz="2800" b="1" dirty="0">
                <a:cs typeface="+mj-cs"/>
              </a:rPr>
              <a:t>ويتم التعدي بمضايقة أو إحراج شخص آخر عن عمد باستخدام الإنترنت أو الهاتف المحمول، عبر مختلف وسائل التواصل الاجتماعي ويتضمن التعدي عدة أشكال منها:</a:t>
            </a:r>
            <a:endParaRPr lang="en-US" sz="2800" b="1" dirty="0">
              <a:cs typeface="+mj-cs"/>
            </a:endParaRPr>
          </a:p>
        </p:txBody>
      </p:sp>
      <p:graphicFrame>
        <p:nvGraphicFramePr>
          <p:cNvPr id="4" name="رسم تخطيطي 3"/>
          <p:cNvGraphicFramePr/>
          <p:nvPr>
            <p:extLst>
              <p:ext uri="{D42A27DB-BD31-4B8C-83A1-F6EECF244321}">
                <p14:modId xmlns:p14="http://schemas.microsoft.com/office/powerpoint/2010/main" val="3576032049"/>
              </p:ext>
            </p:extLst>
          </p:nvPr>
        </p:nvGraphicFramePr>
        <p:xfrm>
          <a:off x="2208213" y="3536177"/>
          <a:ext cx="7992888" cy="2392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683375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59039" y="1916114"/>
            <a:ext cx="7273925" cy="3540125"/>
          </a:xfrm>
          <a:prstGeom prst="rect">
            <a:avLst/>
          </a:prstGeom>
        </p:spPr>
        <p:txBody>
          <a:bodyPr>
            <a:spAutoFit/>
          </a:bodyPr>
          <a:lstStyle/>
          <a:p>
            <a:pPr algn="justLow">
              <a:defRPr/>
            </a:pPr>
            <a:r>
              <a:rPr lang="ar-AE" sz="2800" b="1" dirty="0">
                <a:cs typeface="+mj-cs"/>
              </a:rPr>
              <a:t>وتعد كل الأشكال السالفة الذكر تعديا</a:t>
            </a:r>
            <a:r>
              <a:rPr lang="ar-AE" sz="2800" dirty="0">
                <a:cs typeface="+mj-cs"/>
              </a:rPr>
              <a:t>، ومن ثم ينبغي عليك ألا تتحمله دون شكوى. ويمكنك ببساطة حفظ كل الأدلة التي تملكها عن واقعة التعدي. </a:t>
            </a:r>
          </a:p>
          <a:p>
            <a:pPr algn="justLow">
              <a:defRPr/>
            </a:pPr>
            <a:r>
              <a:rPr lang="ar-AE" sz="2800" dirty="0">
                <a:cs typeface="+mj-cs"/>
              </a:rPr>
              <a:t>وإذا كان لديك رسائل بريد إلكتروني بغيضة أو أشياء سيئة مُرسلة إليك، ينبغي أن تقوم بحفظها على جهازك لاستخدامها كدليل.</a:t>
            </a:r>
          </a:p>
          <a:p>
            <a:pPr algn="justLow">
              <a:defRPr/>
            </a:pPr>
            <a:r>
              <a:rPr lang="ar-AE" sz="2800" dirty="0">
                <a:cs typeface="+mj-cs"/>
              </a:rPr>
              <a:t>قم بحفظ النصوص أو رسائل البريد الصوتي التي تحوي أي شكل من أشكال التعدي، وتقديمها للشرطة.</a:t>
            </a:r>
            <a:endParaRPr lang="en-US" sz="2800" dirty="0">
              <a:cs typeface="+mj-cs"/>
            </a:endParaRPr>
          </a:p>
        </p:txBody>
      </p:sp>
    </p:spTree>
    <p:extLst>
      <p:ext uri="{BB962C8B-B14F-4D97-AF65-F5344CB8AC3E}">
        <p14:creationId xmlns:p14="http://schemas.microsoft.com/office/powerpoint/2010/main" val="3549942610"/>
      </p:ext>
    </p:extLst>
  </p:cSld>
  <p:clrMapOvr>
    <a:masterClrMapping/>
  </p:clrMapOvr>
  <p:transition spd="slow">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125</TotalTime>
  <Words>949</Words>
  <Application>Microsoft Office PowerPoint</Application>
  <PresentationFormat>Custom</PresentationFormat>
  <Paragraphs>78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Angles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mohsen iraq</dc:creator>
  <cp:lastModifiedBy>ism</cp:lastModifiedBy>
  <cp:revision>15</cp:revision>
  <dcterms:created xsi:type="dcterms:W3CDTF">2019-02-18T16:26:46Z</dcterms:created>
  <dcterms:modified xsi:type="dcterms:W3CDTF">2025-02-01T21:18:23Z</dcterms:modified>
</cp:coreProperties>
</file>