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43" d="100"/>
          <a:sy n="43" d="100"/>
        </p:scale>
        <p:origin x="-1176" y="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D556D57-A9F9-44AE-B1E4-44048A5E7BB4}" type="datetimeFigureOut">
              <a:rPr lang="ar-IQ" smtClean="0"/>
              <a:t>04/08/1446</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0987AEE-A54C-409A-80DD-0DF592B80938}" type="slidenum">
              <a:rPr lang="ar-IQ" smtClean="0"/>
              <a:t>‹#›</a:t>
            </a:fld>
            <a:endParaRPr lang="ar-IQ"/>
          </a:p>
        </p:txBody>
      </p:sp>
    </p:spTree>
    <p:extLst>
      <p:ext uri="{BB962C8B-B14F-4D97-AF65-F5344CB8AC3E}">
        <p14:creationId xmlns:p14="http://schemas.microsoft.com/office/powerpoint/2010/main" val="346378178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a:p>
        </p:txBody>
      </p:sp>
      <p:sp>
        <p:nvSpPr>
          <p:cNvPr id="4" name="عنصر نائب لرقم الشريحة 3"/>
          <p:cNvSpPr>
            <a:spLocks noGrp="1"/>
          </p:cNvSpPr>
          <p:nvPr>
            <p:ph type="sldNum" sz="quarter" idx="10"/>
          </p:nvPr>
        </p:nvSpPr>
        <p:spPr/>
        <p:txBody>
          <a:bodyPr/>
          <a:lstStyle/>
          <a:p>
            <a:fld id="{C0987AEE-A54C-409A-80DD-0DF592B80938}" type="slidenum">
              <a:rPr lang="ar-IQ" smtClean="0"/>
              <a:t>1</a:t>
            </a:fld>
            <a:endParaRPr lang="ar-IQ"/>
          </a:p>
        </p:txBody>
      </p:sp>
    </p:spTree>
    <p:extLst>
      <p:ext uri="{BB962C8B-B14F-4D97-AF65-F5344CB8AC3E}">
        <p14:creationId xmlns:p14="http://schemas.microsoft.com/office/powerpoint/2010/main" val="200917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24B32536-C136-4313-9FF0-5EF8CF1E8BEF}" type="datetimeFigureOut">
              <a:rPr lang="ar-IQ" smtClean="0"/>
              <a:t>04/08/1446</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BA9FBB89-8902-4FCB-A181-2B469FBEC43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B32536-C136-4313-9FF0-5EF8CF1E8BEF}" type="datetimeFigureOut">
              <a:rPr lang="ar-IQ" smtClean="0"/>
              <a:t>04/08/1446</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A9FBB89-8902-4FCB-A181-2B469FBEC43F}"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971600" y="188640"/>
            <a:ext cx="7772400" cy="3024336"/>
          </a:xfrm>
        </p:spPr>
        <p:txBody>
          <a:bodyPr>
            <a:noAutofit/>
          </a:bodyPr>
          <a:lstStyle/>
          <a:p>
            <a:pPr algn="ctr"/>
            <a:r>
              <a:rPr lang="ar-IQ" sz="2400" dirty="0">
                <a:solidFill>
                  <a:schemeClr val="bg1"/>
                </a:solidFill>
              </a:rPr>
              <a:t>يقيم قسم العلوم التربوية والنفسية بالتعاون مع التعليم المستمر وباشراف التعليم الالكتروني ابن </a:t>
            </a:r>
            <a:r>
              <a:rPr lang="en-US" sz="2400" dirty="0">
                <a:solidFill>
                  <a:schemeClr val="bg1"/>
                </a:solidFill>
              </a:rPr>
              <a:t> </a:t>
            </a:r>
            <a:r>
              <a:rPr lang="ar-SA" sz="2400" dirty="0">
                <a:solidFill>
                  <a:schemeClr val="bg1"/>
                </a:solidFill>
              </a:rPr>
              <a:t>(</a:t>
            </a:r>
            <a:r>
              <a:rPr lang="ar-IQ" sz="2400" dirty="0">
                <a:solidFill>
                  <a:schemeClr val="bg1"/>
                </a:solidFill>
              </a:rPr>
              <a:t>التفرغ العلمي خارج العراق</a:t>
            </a:r>
            <a:r>
              <a:rPr lang="ar-SA" sz="2400" dirty="0">
                <a:solidFill>
                  <a:schemeClr val="bg1"/>
                </a:solidFill>
              </a:rPr>
              <a:t>)</a:t>
            </a:r>
            <a:r>
              <a:rPr lang="en-US" sz="2400" dirty="0">
                <a:solidFill>
                  <a:schemeClr val="bg1"/>
                </a:solidFill>
              </a:rPr>
              <a:t> </a:t>
            </a:r>
            <a:r>
              <a:rPr lang="ar-SA" sz="2400" dirty="0">
                <a:solidFill>
                  <a:schemeClr val="bg1"/>
                </a:solidFill>
              </a:rPr>
              <a:t>س</a:t>
            </a:r>
            <a:r>
              <a:rPr lang="ar-IQ" sz="2400">
                <a:solidFill>
                  <a:schemeClr val="bg1"/>
                </a:solidFill>
              </a:rPr>
              <a:t>ينا ندوة علمية بعنوان</a:t>
            </a:r>
            <a:r>
              <a:rPr lang="ar-SA" sz="2400" dirty="0">
                <a:solidFill>
                  <a:schemeClr val="bg1"/>
                </a:solidFill>
              </a:rPr>
              <a:t/>
            </a:r>
            <a:br>
              <a:rPr lang="ar-SA" sz="2400" dirty="0">
                <a:solidFill>
                  <a:schemeClr val="bg1"/>
                </a:solidFill>
              </a:rPr>
            </a:br>
            <a:r>
              <a:rPr lang="ar-IQ" sz="2400" dirty="0">
                <a:solidFill>
                  <a:schemeClr val="bg1"/>
                </a:solidFill>
              </a:rPr>
              <a:t>يحاضر بها </a:t>
            </a:r>
            <a:br>
              <a:rPr lang="ar-IQ" sz="2400" dirty="0">
                <a:solidFill>
                  <a:schemeClr val="bg1"/>
                </a:solidFill>
              </a:rPr>
            </a:br>
            <a:r>
              <a:rPr lang="ar-IQ" sz="2400" dirty="0">
                <a:solidFill>
                  <a:schemeClr val="bg1"/>
                </a:solidFill>
              </a:rPr>
              <a:t>أ.م.د. احمد حمزة خليف</a:t>
            </a:r>
            <a:br>
              <a:rPr lang="ar-IQ" sz="2400" dirty="0">
                <a:solidFill>
                  <a:schemeClr val="bg1"/>
                </a:solidFill>
              </a:rPr>
            </a:br>
            <a:r>
              <a:rPr lang="ar-IQ" sz="2400" dirty="0">
                <a:solidFill>
                  <a:schemeClr val="bg1"/>
                </a:solidFill>
              </a:rPr>
              <a:t>أ.د. يوسف يعقوب شحاتة</a:t>
            </a:r>
            <a:br>
              <a:rPr lang="ar-IQ" sz="2400" dirty="0">
                <a:solidFill>
                  <a:schemeClr val="bg1"/>
                </a:solidFill>
              </a:rPr>
            </a:br>
            <a:r>
              <a:rPr lang="ar-IQ" sz="2400" dirty="0">
                <a:solidFill>
                  <a:schemeClr val="bg1"/>
                </a:solidFill>
              </a:rPr>
              <a:t>أ.د.سامي عبد الفتاح رؤوف</a:t>
            </a:r>
            <a:br>
              <a:rPr lang="ar-IQ" sz="2400" dirty="0">
                <a:solidFill>
                  <a:schemeClr val="bg1"/>
                </a:solidFill>
              </a:rPr>
            </a:br>
            <a:r>
              <a:rPr lang="ar-IQ" sz="2400" dirty="0">
                <a:solidFill>
                  <a:schemeClr val="bg1"/>
                </a:solidFill>
              </a:rPr>
              <a:t>يوم الثلاثاء المصادف 11/ 2/ 2025</a:t>
            </a:r>
          </a:p>
        </p:txBody>
      </p:sp>
      <p:sp>
        <p:nvSpPr>
          <p:cNvPr id="3" name="عنوان فرعي 2"/>
          <p:cNvSpPr>
            <a:spLocks noGrp="1"/>
          </p:cNvSpPr>
          <p:nvPr>
            <p:ph type="subTitle" idx="1"/>
          </p:nvPr>
        </p:nvSpPr>
        <p:spPr>
          <a:xfrm>
            <a:off x="611560" y="3789040"/>
            <a:ext cx="7854696" cy="2544688"/>
          </a:xfrm>
        </p:spPr>
        <p:txBody>
          <a:bodyPr>
            <a:normAutofit/>
          </a:bodyPr>
          <a:lstStyle/>
          <a:p>
            <a:pPr algn="ctr"/>
            <a:r>
              <a:rPr lang="ar-SA" dirty="0"/>
              <a:t>الساعة </a:t>
            </a:r>
            <a:r>
              <a:rPr lang="ar-IQ" dirty="0"/>
              <a:t>العاشرة صباحا</a:t>
            </a:r>
          </a:p>
          <a:p>
            <a:pPr algn="ctr"/>
            <a:endParaRPr lang="ar-SA" dirty="0"/>
          </a:p>
        </p:txBody>
      </p:sp>
    </p:spTree>
    <p:extLst>
      <p:ext uri="{BB962C8B-B14F-4D97-AF65-F5344CB8AC3E}">
        <p14:creationId xmlns:p14="http://schemas.microsoft.com/office/powerpoint/2010/main" val="36730846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TotalTime>
  <Words>28</Words>
  <Application>Microsoft Office PowerPoint</Application>
  <PresentationFormat>On-screen Show (4:3)</PresentationFormat>
  <Paragraphs>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تدفق</vt:lpstr>
      <vt:lpstr>يقيم قسم العلوم التربوية والنفسية بالتعاون مع التعليم المستمر وباشراف التعليم الالكتروني ابن  (التفرغ العلمي خارج العراق) سينا ندوة علمية بعنوان يحاضر بها  أ.م.د. احمد حمزة خليف أ.د. يوسف يعقوب شحاتة أ.د.سامي عبد الفتاح رؤوف يوم الثلاثاء المصادف 11/ 2/ 2025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يقيم قسم العلوم التربوية والنفسية بالتعاون مع التعليم المستمر وباشراف التعليم الالكتروني ابن سينا ندوة علمية بعنوان الاثار النفسية لجائحة كورونا  يحاضر بها أ.م.د. ازهار علوان كشاش  م.م. ماهر جاسم هادي  يوم الخميس المصادف 2022/1/13</dc:title>
  <dc:creator>MsClient</dc:creator>
  <cp:lastModifiedBy>ism</cp:lastModifiedBy>
  <cp:revision>20</cp:revision>
  <dcterms:created xsi:type="dcterms:W3CDTF">2022-01-12T19:07:58Z</dcterms:created>
  <dcterms:modified xsi:type="dcterms:W3CDTF">2025-02-01T21:16:52Z</dcterms:modified>
</cp:coreProperties>
</file>