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0" r:id="rId1"/>
  </p:sldMasterIdLst>
  <p:notesMasterIdLst>
    <p:notesMasterId r:id="rId3"/>
  </p:notesMasterIdLst>
  <p:sldIdLst>
    <p:sldId id="256" r:id="rId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3" d="100"/>
          <a:sy n="43" d="100"/>
        </p:scale>
        <p:origin x="-2088"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556D57-A9F9-44AE-B1E4-44048A5E7BB4}" type="datetimeFigureOut">
              <a:rPr lang="ar-IQ" smtClean="0"/>
              <a:t>27/08/1446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0987AEE-A54C-409A-80DD-0DF592B80938}" type="slidenum">
              <a:rPr lang="ar-IQ" smtClean="0"/>
              <a:t>‹#›</a:t>
            </a:fld>
            <a:endParaRPr lang="ar-IQ"/>
          </a:p>
        </p:txBody>
      </p:sp>
    </p:spTree>
    <p:extLst>
      <p:ext uri="{BB962C8B-B14F-4D97-AF65-F5344CB8AC3E}">
        <p14:creationId xmlns:p14="http://schemas.microsoft.com/office/powerpoint/2010/main" val="34637817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C0987AEE-A54C-409A-80DD-0DF592B80938}" type="slidenum">
              <a:rPr lang="ar-IQ" smtClean="0"/>
              <a:t>1</a:t>
            </a:fld>
            <a:endParaRPr lang="ar-IQ"/>
          </a:p>
        </p:txBody>
      </p:sp>
    </p:spTree>
    <p:extLst>
      <p:ext uri="{BB962C8B-B14F-4D97-AF65-F5344CB8AC3E}">
        <p14:creationId xmlns:p14="http://schemas.microsoft.com/office/powerpoint/2010/main" val="2009174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B32536-C136-4313-9FF0-5EF8CF1E8BEF}" type="datetimeFigureOut">
              <a:rPr lang="ar-IQ" smtClean="0"/>
              <a:t>27/08/1446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32536-C136-4313-9FF0-5EF8CF1E8BEF}" type="datetimeFigureOut">
              <a:rPr lang="ar-IQ" smtClean="0"/>
              <a:t>27/08/1446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B32536-C136-4313-9FF0-5EF8CF1E8BEF}" type="datetimeFigureOut">
              <a:rPr lang="ar-IQ" smtClean="0"/>
              <a:t>27/08/1446</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A9FBB89-8902-4FCB-A181-2B469FBEC43F}"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980728"/>
            <a:ext cx="7992888" cy="3528392"/>
          </a:xfrm>
        </p:spPr>
        <p:txBody>
          <a:bodyPr>
            <a:noAutofit/>
          </a:bodyPr>
          <a:lstStyle/>
          <a:p>
            <a:pPr algn="ctr"/>
            <a:r>
              <a:rPr lang="ar-IQ" sz="2400" b="1" dirty="0">
                <a:latin typeface="AbdoMaster-ExtraBold" pitchFamily="50" charset="-78"/>
                <a:cs typeface="AbdoMaster-ExtraBold" pitchFamily="50" charset="-78"/>
              </a:rPr>
              <a:t>يقيم قسم العلوم التربوية والنفسية بالتعاون مع التعليم المستمر وباشراف التعليم الالكتروني ابن </a:t>
            </a:r>
            <a:r>
              <a:rPr lang="en-US" sz="2400" b="1" dirty="0">
                <a:latin typeface="AbdoMaster-ExtraBold" pitchFamily="50" charset="-78"/>
                <a:cs typeface="AbdoMaster-ExtraBold" pitchFamily="50" charset="-78"/>
              </a:rPr>
              <a:t> </a:t>
            </a:r>
            <a:r>
              <a:rPr lang="ar-SA" sz="2400" b="1" dirty="0" smtClean="0">
                <a:latin typeface="AbdoMaster-ExtraBold" pitchFamily="50" charset="-78"/>
                <a:cs typeface="AbdoMaster-ExtraBold" pitchFamily="50" charset="-78"/>
              </a:rPr>
              <a:t>(الجرائم الالكترونية وخطرها على المجتمع )</a:t>
            </a:r>
            <a:r>
              <a:rPr lang="en-US" sz="2400" b="1" dirty="0" smtClean="0">
                <a:latin typeface="AbdoMaster-ExtraBold" pitchFamily="50" charset="-78"/>
                <a:cs typeface="AbdoMaster-ExtraBold" pitchFamily="50" charset="-78"/>
              </a:rPr>
              <a:t> </a:t>
            </a:r>
            <a:r>
              <a:rPr lang="ar-SA" sz="2400" b="1" dirty="0">
                <a:latin typeface="AbdoMaster-ExtraBold" pitchFamily="50" charset="-78"/>
                <a:cs typeface="AbdoMaster-ExtraBold" pitchFamily="50" charset="-78"/>
              </a:rPr>
              <a:t>س</a:t>
            </a:r>
            <a:r>
              <a:rPr lang="ar-IQ" sz="2400" b="1" dirty="0" smtClean="0">
                <a:latin typeface="AbdoMaster-ExtraBold" pitchFamily="50" charset="-78"/>
                <a:cs typeface="AbdoMaster-ExtraBold" pitchFamily="50" charset="-78"/>
              </a:rPr>
              <a:t>ين</a:t>
            </a:r>
            <a:r>
              <a:rPr lang="ar-SA" sz="2400" b="1" dirty="0" smtClean="0">
                <a:latin typeface="AbdoMaster-ExtraBold" pitchFamily="50" charset="-78"/>
                <a:cs typeface="AbdoMaster-ExtraBold" pitchFamily="50" charset="-78"/>
              </a:rPr>
              <a:t>ا  بعنوان </a:t>
            </a:r>
            <a:r>
              <a:rPr lang="en-US"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يحاضر  بها  : ا.د  خالد جمال جاسم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ا.م.د ايناس فصيح علي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ا.م.د هدى كامل منصور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IQ" sz="2400" b="1" dirty="0">
                <a:latin typeface="AbdoMaster-ExtraBold" pitchFamily="50" charset="-78"/>
                <a:cs typeface="AbdoMaster-ExtraBold" pitchFamily="50" charset="-78"/>
              </a:rPr>
              <a:t>يوم </a:t>
            </a:r>
            <a:r>
              <a:rPr lang="ar-SA" sz="2400" b="1" dirty="0" smtClean="0">
                <a:latin typeface="AbdoMaster-ExtraBold" pitchFamily="50" charset="-78"/>
                <a:cs typeface="AbdoMaster-ExtraBold" pitchFamily="50" charset="-78"/>
              </a:rPr>
              <a:t>الاثنين  </a:t>
            </a:r>
            <a:r>
              <a:rPr lang="ar-IQ"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المصادف </a:t>
            </a:r>
            <a:r>
              <a:rPr lang="ar-SA" sz="2400" b="1" dirty="0" smtClean="0">
                <a:latin typeface="AbdoMaster-ExtraBold" pitchFamily="50" charset="-78"/>
                <a:cs typeface="AbdoMaster-ExtraBold" pitchFamily="50" charset="-78"/>
              </a:rPr>
              <a:t>17</a:t>
            </a:r>
            <a:r>
              <a:rPr lang="ar-IQ"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2/ 2025</a:t>
            </a:r>
          </a:p>
        </p:txBody>
      </p:sp>
      <p:sp>
        <p:nvSpPr>
          <p:cNvPr id="3" name="عنوان فرعي 2"/>
          <p:cNvSpPr>
            <a:spLocks noGrp="1"/>
          </p:cNvSpPr>
          <p:nvPr>
            <p:ph type="subTitle" idx="1"/>
          </p:nvPr>
        </p:nvSpPr>
        <p:spPr>
          <a:xfrm>
            <a:off x="611560" y="4581128"/>
            <a:ext cx="7854696" cy="2880320"/>
          </a:xfrm>
        </p:spPr>
        <p:txBody>
          <a:bodyPr>
            <a:normAutofit/>
          </a:bodyPr>
          <a:lstStyle/>
          <a:p>
            <a:pPr algn="ctr"/>
            <a:r>
              <a:rPr lang="ar-SA" b="1" dirty="0">
                <a:solidFill>
                  <a:schemeClr val="tx1"/>
                </a:solidFill>
                <a:latin typeface="AbdoMaster-ExtraBold" pitchFamily="50" charset="-78"/>
                <a:cs typeface="AbdoMaster-ExtraBold" pitchFamily="50" charset="-78"/>
              </a:rPr>
              <a:t>الساعة </a:t>
            </a:r>
            <a:r>
              <a:rPr lang="ar-IQ" b="1" dirty="0">
                <a:solidFill>
                  <a:schemeClr val="tx1"/>
                </a:solidFill>
                <a:latin typeface="AbdoMaster-ExtraBold" pitchFamily="50" charset="-78"/>
                <a:cs typeface="AbdoMaster-ExtraBold" pitchFamily="50" charset="-78"/>
              </a:rPr>
              <a:t>العاشرة صباحا</a:t>
            </a:r>
          </a:p>
          <a:p>
            <a:pPr algn="ctr"/>
            <a:endParaRPr lang="ar-SA" b="1" dirty="0">
              <a:solidFill>
                <a:schemeClr val="tx1"/>
              </a:solidFill>
              <a:latin typeface="AbdoMaster-ExtraBold" pitchFamily="50" charset="-78"/>
              <a:cs typeface="AbdoMaster-ExtraBold" pitchFamily="50" charset="-78"/>
            </a:endParaRPr>
          </a:p>
        </p:txBody>
      </p:sp>
    </p:spTree>
    <p:extLst>
      <p:ext uri="{BB962C8B-B14F-4D97-AF65-F5344CB8AC3E}">
        <p14:creationId xmlns:p14="http://schemas.microsoft.com/office/powerpoint/2010/main" val="3673084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136</TotalTime>
  <Words>28</Words>
  <Application>Microsoft Office PowerPoint</Application>
  <PresentationFormat>On-screen Show (4:3)</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Couture</vt:lpstr>
      <vt:lpstr>يقيم قسم العلوم التربوية والنفسية بالتعاون مع التعليم المستمر وباشراف التعليم الالكتروني ابن  (الجرائم الالكترونية وخطرها على المجتمع ) سينا  بعنوان   يحاضر  بها  : ا.د  خالد جمال جاسم  ا.م.د ايناس فصيح علي  ا.م.د هدى كامل منصور  يوم الاثنين   المصادف 17/ 2/ 2025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يقيم قسم العلوم التربوية والنفسية بالتعاون مع التعليم المستمر وباشراف التعليم الالكتروني ابن سينا ندوة علمية بعنوان الاثار النفسية لجائحة كورونا  يحاضر بها أ.م.د. ازهار علوان كشاش  م.م. ماهر جاسم هادي  يوم الخميس المصادف 2022/1/13</dc:title>
  <dc:creator>MsClient</dc:creator>
  <cp:lastModifiedBy>ism</cp:lastModifiedBy>
  <cp:revision>36</cp:revision>
  <dcterms:created xsi:type="dcterms:W3CDTF">2022-01-12T19:07:58Z</dcterms:created>
  <dcterms:modified xsi:type="dcterms:W3CDTF">2025-02-25T18:28:40Z</dcterms:modified>
</cp:coreProperties>
</file>