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50" r:id="rId1"/>
  </p:sldMasterIdLst>
  <p:notesMasterIdLst>
    <p:notesMasterId r:id="rId3"/>
  </p:notesMasterIdLst>
  <p:sldIdLst>
    <p:sldId id="256" r:id="rId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43" d="100"/>
          <a:sy n="43" d="100"/>
        </p:scale>
        <p:origin x="-2088" y="-4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84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D556D57-A9F9-44AE-B1E4-44048A5E7BB4}" type="datetimeFigureOut">
              <a:rPr lang="ar-IQ" smtClean="0"/>
              <a:t>27/08/1446</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0987AEE-A54C-409A-80DD-0DF592B80938}" type="slidenum">
              <a:rPr lang="ar-IQ" smtClean="0"/>
              <a:t>‹#›</a:t>
            </a:fld>
            <a:endParaRPr lang="ar-IQ"/>
          </a:p>
        </p:txBody>
      </p:sp>
    </p:spTree>
    <p:extLst>
      <p:ext uri="{BB962C8B-B14F-4D97-AF65-F5344CB8AC3E}">
        <p14:creationId xmlns:p14="http://schemas.microsoft.com/office/powerpoint/2010/main" val="34637817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رقم الشريحة 3"/>
          <p:cNvSpPr>
            <a:spLocks noGrp="1"/>
          </p:cNvSpPr>
          <p:nvPr>
            <p:ph type="sldNum" sz="quarter" idx="10"/>
          </p:nvPr>
        </p:nvSpPr>
        <p:spPr/>
        <p:txBody>
          <a:bodyPr/>
          <a:lstStyle/>
          <a:p>
            <a:fld id="{C0987AEE-A54C-409A-80DD-0DF592B80938}" type="slidenum">
              <a:rPr lang="ar-IQ" smtClean="0"/>
              <a:t>1</a:t>
            </a:fld>
            <a:endParaRPr lang="ar-IQ"/>
          </a:p>
        </p:txBody>
      </p:sp>
    </p:spTree>
    <p:extLst>
      <p:ext uri="{BB962C8B-B14F-4D97-AF65-F5344CB8AC3E}">
        <p14:creationId xmlns:p14="http://schemas.microsoft.com/office/powerpoint/2010/main" val="2009174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24B32536-C136-4313-9FF0-5EF8CF1E8BEF}" type="datetimeFigureOut">
              <a:rPr lang="ar-IQ" smtClean="0"/>
              <a:t>27/08/1446</a:t>
            </a:fld>
            <a:endParaRPr lang="ar-IQ"/>
          </a:p>
        </p:txBody>
      </p:sp>
      <p:sp>
        <p:nvSpPr>
          <p:cNvPr id="5" name="Footer Placeholder 4"/>
          <p:cNvSpPr>
            <a:spLocks noGrp="1"/>
          </p:cNvSpPr>
          <p:nvPr>
            <p:ph type="ftr" sz="quarter" idx="11"/>
          </p:nvPr>
        </p:nvSpPr>
        <p:spPr bwMode="white"/>
        <p:txBody>
          <a:bodyPr/>
          <a:lstStyle/>
          <a:p>
            <a:endParaRPr lang="ar-IQ"/>
          </a:p>
        </p:txBody>
      </p:sp>
      <p:sp>
        <p:nvSpPr>
          <p:cNvPr id="6" name="Slide Number Placeholder 5"/>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B32536-C136-4313-9FF0-5EF8CF1E8BEF}" type="datetimeFigureOut">
              <a:rPr lang="ar-IQ" smtClean="0"/>
              <a:t>27/08/1446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B32536-C136-4313-9FF0-5EF8CF1E8BEF}" type="datetimeFigureOut">
              <a:rPr lang="ar-IQ" smtClean="0"/>
              <a:t>27/08/1446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B32536-C136-4313-9FF0-5EF8CF1E8BEF}" type="datetimeFigureOut">
              <a:rPr lang="ar-IQ" smtClean="0"/>
              <a:t>27/08/1446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A9FBB89-8902-4FCB-A181-2B469FBEC43F}" type="slidenum">
              <a:rPr lang="ar-IQ" smtClean="0"/>
              <a:t>‹#›</a:t>
            </a:fld>
            <a:endParaRPr lang="ar-IQ"/>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B32536-C136-4313-9FF0-5EF8CF1E8BEF}" type="datetimeFigureOut">
              <a:rPr lang="ar-IQ" smtClean="0"/>
              <a:t>27/08/1446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A9FBB89-8902-4FCB-A181-2B469FBEC43F}" type="slidenum">
              <a:rPr lang="ar-IQ" smtClean="0"/>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4B32536-C136-4313-9FF0-5EF8CF1E8BEF}" type="datetimeFigureOut">
              <a:rPr lang="ar-IQ" smtClean="0"/>
              <a:t>27/08/1446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A9FBB89-8902-4FCB-A181-2B469FBEC43F}" type="slidenum">
              <a:rPr lang="ar-IQ" smtClean="0"/>
              <a:t>‹#›</a:t>
            </a:fld>
            <a:endParaRPr lang="ar-IQ"/>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4B32536-C136-4313-9FF0-5EF8CF1E8BEF}" type="datetimeFigureOut">
              <a:rPr lang="ar-IQ" smtClean="0"/>
              <a:t>27/08/1446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B32536-C136-4313-9FF0-5EF8CF1E8BEF}" type="datetimeFigureOut">
              <a:rPr lang="ar-IQ" smtClean="0"/>
              <a:t>27/08/1446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BA9FBB89-8902-4FCB-A181-2B469FBEC43F}" type="slidenum">
              <a:rPr lang="ar-IQ" smtClean="0"/>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4B32536-C136-4313-9FF0-5EF8CF1E8BEF}" type="datetimeFigureOut">
              <a:rPr lang="ar-IQ" smtClean="0"/>
              <a:t>27/08/1446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32536-C136-4313-9FF0-5EF8CF1E8BEF}" type="datetimeFigureOut">
              <a:rPr lang="ar-IQ" smtClean="0"/>
              <a:t>27/08/1446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A9FBB89-8902-4FCB-A181-2B469FBEC43F}" type="slidenum">
              <a:rPr lang="ar-IQ" smtClean="0"/>
              <a:t>‹#›</a:t>
            </a:fld>
            <a:endParaRPr lang="ar-IQ"/>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32536-C136-4313-9FF0-5EF8CF1E8BEF}" type="datetimeFigureOut">
              <a:rPr lang="ar-IQ" smtClean="0"/>
              <a:t>27/08/1446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4B32536-C136-4313-9FF0-5EF8CF1E8BEF}" type="datetimeFigureOut">
              <a:rPr lang="ar-IQ" smtClean="0"/>
              <a:t>27/08/1446</a:t>
            </a:fld>
            <a:endParaRPr lang="ar-IQ"/>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IQ"/>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A9FBB89-8902-4FCB-A181-2B469FBEC43F}"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980728"/>
            <a:ext cx="7992888" cy="3528392"/>
          </a:xfrm>
        </p:spPr>
        <p:txBody>
          <a:bodyPr>
            <a:noAutofit/>
          </a:bodyPr>
          <a:lstStyle/>
          <a:p>
            <a:pPr algn="ctr"/>
            <a:r>
              <a:rPr lang="ar-IQ" sz="2400" b="1" dirty="0">
                <a:latin typeface="AbdoMaster-ExtraBold" pitchFamily="50" charset="-78"/>
                <a:cs typeface="AbdoMaster-ExtraBold" pitchFamily="50" charset="-78"/>
              </a:rPr>
              <a:t>يقيم قسم العلوم التربوية والنفسية بالتعاون مع التعليم المستمر وباشراف التعليم </a:t>
            </a:r>
            <a:r>
              <a:rPr lang="ar-IQ" sz="2400" b="1" dirty="0" smtClean="0">
                <a:latin typeface="AbdoMaster-ExtraBold" pitchFamily="50" charset="-78"/>
                <a:cs typeface="AbdoMaster-ExtraBold" pitchFamily="50" charset="-78"/>
              </a:rPr>
              <a:t>الالكتروني</a:t>
            </a:r>
            <a:r>
              <a:rPr lang="ar-SA" sz="2400" b="1" dirty="0">
                <a:latin typeface="AbdoMaster-ExtraBold" pitchFamily="50" charset="-78"/>
                <a:cs typeface="AbdoMaster-ExtraBold" pitchFamily="50" charset="-78"/>
              </a:rPr>
              <a:t> </a:t>
            </a:r>
            <a:r>
              <a:rPr lang="ar-SA" sz="2400" b="1" dirty="0" smtClean="0">
                <a:latin typeface="AbdoMaster-ExtraBold" pitchFamily="50" charset="-78"/>
                <a:cs typeface="AbdoMaster-ExtraBold" pitchFamily="50" charset="-78"/>
              </a:rPr>
              <a:t>ابن </a:t>
            </a:r>
            <a:r>
              <a:rPr lang="ar-SA" sz="2400" b="1" dirty="0" smtClean="0">
                <a:latin typeface="AbdoMaster-ExtraBold" pitchFamily="50" charset="-78"/>
                <a:cs typeface="AbdoMaster-ExtraBold" pitchFamily="50" charset="-78"/>
              </a:rPr>
              <a:t>س</a:t>
            </a:r>
            <a:r>
              <a:rPr lang="ar-IQ" sz="2400" b="1" dirty="0" smtClean="0">
                <a:latin typeface="AbdoMaster-ExtraBold" pitchFamily="50" charset="-78"/>
                <a:cs typeface="AbdoMaster-ExtraBold" pitchFamily="50" charset="-78"/>
              </a:rPr>
              <a:t>ين</a:t>
            </a:r>
            <a:r>
              <a:rPr lang="ar-SA" sz="2400" b="1" dirty="0" smtClean="0">
                <a:latin typeface="AbdoMaster-ExtraBold" pitchFamily="50" charset="-78"/>
                <a:cs typeface="AbdoMaster-ExtraBold" pitchFamily="50" charset="-78"/>
              </a:rPr>
              <a:t>ا  بعنوان </a:t>
            </a:r>
            <a:r>
              <a:rPr lang="en-US" sz="2400" b="1" dirty="0" smtClean="0">
                <a:latin typeface="AbdoMaster-ExtraBold" pitchFamily="50" charset="-78"/>
                <a:cs typeface="AbdoMaster-ExtraBold" pitchFamily="50" charset="-78"/>
              </a:rPr>
              <a:t> </a:t>
            </a:r>
            <a:r>
              <a:rPr lang="ar-SA" sz="2400" b="1" smtClean="0">
                <a:latin typeface="AbdoMaster-ExtraBold" pitchFamily="50" charset="-78"/>
                <a:cs typeface="AbdoMaster-ExtraBold" pitchFamily="50" charset="-78"/>
              </a:rPr>
              <a:t>( التحديات التي تواجهة طلبة الدراسات العليا وعلاجها )</a:t>
            </a:r>
            <a:r>
              <a:rPr lang="ar-IQ" sz="2400" b="1" dirty="0">
                <a:latin typeface="AbdoMaster-ExtraBold" pitchFamily="50" charset="-78"/>
                <a:cs typeface="AbdoMaster-ExtraBold" pitchFamily="50" charset="-78"/>
              </a:rPr>
              <a:t/>
            </a:r>
            <a:br>
              <a:rPr lang="ar-IQ" sz="2400" b="1" dirty="0">
                <a:latin typeface="AbdoMaster-ExtraBold" pitchFamily="50" charset="-78"/>
                <a:cs typeface="AbdoMaster-ExtraBold" pitchFamily="50" charset="-78"/>
              </a:rPr>
            </a:br>
            <a:r>
              <a:rPr lang="ar-SA" sz="2400" b="1" dirty="0" smtClean="0">
                <a:latin typeface="AbdoMaster-ExtraBold" pitchFamily="50" charset="-78"/>
                <a:cs typeface="AbdoMaster-ExtraBold" pitchFamily="50" charset="-78"/>
              </a:rPr>
              <a:t>يحاضر  بها  : ا.د فاتن خيري محمد </a:t>
            </a:r>
            <a:br>
              <a:rPr lang="ar-SA" sz="2400" b="1" dirty="0" smtClean="0">
                <a:latin typeface="AbdoMaster-ExtraBold" pitchFamily="50" charset="-78"/>
                <a:cs typeface="AbdoMaster-ExtraBold" pitchFamily="50" charset="-78"/>
              </a:rPr>
            </a:br>
            <a:r>
              <a:rPr lang="ar-SA" sz="2400" b="1" dirty="0" smtClean="0">
                <a:latin typeface="AbdoMaster-ExtraBold" pitchFamily="50" charset="-78"/>
                <a:cs typeface="AbdoMaster-ExtraBold" pitchFamily="50" charset="-78"/>
              </a:rPr>
              <a:t>ا.د سعدون سلمان نجم </a:t>
            </a:r>
            <a:br>
              <a:rPr lang="ar-SA" sz="2400" b="1" dirty="0" smtClean="0">
                <a:latin typeface="AbdoMaster-ExtraBold" pitchFamily="50" charset="-78"/>
                <a:cs typeface="AbdoMaster-ExtraBold" pitchFamily="50" charset="-78"/>
              </a:rPr>
            </a:br>
            <a:r>
              <a:rPr lang="ar-SA" sz="2400" b="1" dirty="0" smtClean="0">
                <a:latin typeface="AbdoMaster-ExtraBold" pitchFamily="50" charset="-78"/>
                <a:cs typeface="AbdoMaster-ExtraBold" pitchFamily="50" charset="-78"/>
              </a:rPr>
              <a:t>ا.د هشام محمد خلف </a:t>
            </a:r>
            <a:r>
              <a:rPr lang="ar-IQ" sz="2400" b="1" dirty="0">
                <a:latin typeface="AbdoMaster-ExtraBold" pitchFamily="50" charset="-78"/>
                <a:cs typeface="AbdoMaster-ExtraBold" pitchFamily="50" charset="-78"/>
              </a:rPr>
              <a:t/>
            </a:r>
            <a:br>
              <a:rPr lang="ar-IQ" sz="2400" b="1" dirty="0">
                <a:latin typeface="AbdoMaster-ExtraBold" pitchFamily="50" charset="-78"/>
                <a:cs typeface="AbdoMaster-ExtraBold" pitchFamily="50" charset="-78"/>
              </a:rPr>
            </a:br>
            <a:r>
              <a:rPr lang="ar-IQ" sz="2400" b="1" dirty="0">
                <a:latin typeface="AbdoMaster-ExtraBold" pitchFamily="50" charset="-78"/>
                <a:cs typeface="AbdoMaster-ExtraBold" pitchFamily="50" charset="-78"/>
              </a:rPr>
              <a:t>يوم </a:t>
            </a:r>
            <a:r>
              <a:rPr lang="ar-SA" sz="2400" b="1" dirty="0" smtClean="0">
                <a:latin typeface="AbdoMaster-ExtraBold" pitchFamily="50" charset="-78"/>
                <a:cs typeface="AbdoMaster-ExtraBold" pitchFamily="50" charset="-78"/>
              </a:rPr>
              <a:t>االثلاثاء   </a:t>
            </a:r>
            <a:r>
              <a:rPr lang="ar-IQ" sz="2400" b="1" dirty="0" smtClean="0">
                <a:latin typeface="AbdoMaster-ExtraBold" pitchFamily="50" charset="-78"/>
                <a:cs typeface="AbdoMaster-ExtraBold" pitchFamily="50" charset="-78"/>
              </a:rPr>
              <a:t>المصادف </a:t>
            </a:r>
            <a:r>
              <a:rPr lang="ar-SA" sz="2400" b="1" dirty="0" smtClean="0">
                <a:latin typeface="AbdoMaster-ExtraBold" pitchFamily="50" charset="-78"/>
                <a:cs typeface="AbdoMaster-ExtraBold" pitchFamily="50" charset="-78"/>
              </a:rPr>
              <a:t>14</a:t>
            </a:r>
            <a:r>
              <a:rPr lang="ar-IQ" sz="2400" b="1" dirty="0" smtClean="0">
                <a:latin typeface="AbdoMaster-ExtraBold" pitchFamily="50" charset="-78"/>
                <a:cs typeface="AbdoMaster-ExtraBold" pitchFamily="50" charset="-78"/>
              </a:rPr>
              <a:t>/ </a:t>
            </a:r>
            <a:r>
              <a:rPr lang="ar-SA" sz="2400" b="1" dirty="0" smtClean="0">
                <a:latin typeface="AbdoMaster-ExtraBold" pitchFamily="50" charset="-78"/>
                <a:cs typeface="AbdoMaster-ExtraBold" pitchFamily="50" charset="-78"/>
              </a:rPr>
              <a:t>1</a:t>
            </a:r>
            <a:r>
              <a:rPr lang="ar-IQ" sz="2400" b="1" dirty="0" smtClean="0">
                <a:latin typeface="AbdoMaster-ExtraBold" pitchFamily="50" charset="-78"/>
                <a:cs typeface="AbdoMaster-ExtraBold" pitchFamily="50" charset="-78"/>
              </a:rPr>
              <a:t>/ </a:t>
            </a:r>
            <a:r>
              <a:rPr lang="ar-IQ" sz="2400" b="1" dirty="0">
                <a:latin typeface="AbdoMaster-ExtraBold" pitchFamily="50" charset="-78"/>
                <a:cs typeface="AbdoMaster-ExtraBold" pitchFamily="50" charset="-78"/>
              </a:rPr>
              <a:t>2025</a:t>
            </a:r>
          </a:p>
        </p:txBody>
      </p:sp>
      <p:sp>
        <p:nvSpPr>
          <p:cNvPr id="3" name="عنوان فرعي 2"/>
          <p:cNvSpPr>
            <a:spLocks noGrp="1"/>
          </p:cNvSpPr>
          <p:nvPr>
            <p:ph type="subTitle" idx="1"/>
          </p:nvPr>
        </p:nvSpPr>
        <p:spPr>
          <a:xfrm>
            <a:off x="611560" y="4581128"/>
            <a:ext cx="7854696" cy="2880320"/>
          </a:xfrm>
        </p:spPr>
        <p:txBody>
          <a:bodyPr>
            <a:normAutofit/>
          </a:bodyPr>
          <a:lstStyle/>
          <a:p>
            <a:pPr algn="ctr"/>
            <a:r>
              <a:rPr lang="ar-SA" b="1" dirty="0">
                <a:solidFill>
                  <a:schemeClr val="tx1"/>
                </a:solidFill>
                <a:latin typeface="AbdoMaster-ExtraBold" pitchFamily="50" charset="-78"/>
                <a:cs typeface="AbdoMaster-ExtraBold" pitchFamily="50" charset="-78"/>
              </a:rPr>
              <a:t>الساعة </a:t>
            </a:r>
            <a:r>
              <a:rPr lang="ar-IQ" b="1" dirty="0">
                <a:solidFill>
                  <a:schemeClr val="tx1"/>
                </a:solidFill>
                <a:latin typeface="AbdoMaster-ExtraBold" pitchFamily="50" charset="-78"/>
                <a:cs typeface="AbdoMaster-ExtraBold" pitchFamily="50" charset="-78"/>
              </a:rPr>
              <a:t>العاشرة صباحا</a:t>
            </a:r>
          </a:p>
          <a:p>
            <a:pPr algn="ctr"/>
            <a:endParaRPr lang="ar-SA" b="1" dirty="0">
              <a:solidFill>
                <a:schemeClr val="tx1"/>
              </a:solidFill>
              <a:latin typeface="AbdoMaster-ExtraBold" pitchFamily="50" charset="-78"/>
              <a:cs typeface="AbdoMaster-ExtraBold" pitchFamily="50" charset="-78"/>
            </a:endParaRPr>
          </a:p>
        </p:txBody>
      </p:sp>
    </p:spTree>
    <p:extLst>
      <p:ext uri="{BB962C8B-B14F-4D97-AF65-F5344CB8AC3E}">
        <p14:creationId xmlns:p14="http://schemas.microsoft.com/office/powerpoint/2010/main" val="36730846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266</TotalTime>
  <Words>30</Words>
  <Application>Microsoft Office PowerPoint</Application>
  <PresentationFormat>On-screen Show (4:3)</PresentationFormat>
  <Paragraphs>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Couture</vt:lpstr>
      <vt:lpstr>يقيم قسم العلوم التربوية والنفسية بالتعاون مع التعليم المستمر وباشراف التعليم الالكتروني ابن سينا  بعنوان  ( التحديات التي تواجهة طلبة الدراسات العليا وعلاجها ) يحاضر  بها  : ا.د فاتن خيري محمد  ا.د سعدون سلمان نجم  ا.د هشام محمد خلف  يوم االثلاثاء   المصادف 14/ 1/ 2025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يقيم قسم العلوم التربوية والنفسية بالتعاون مع التعليم المستمر وباشراف التعليم الالكتروني ابن سينا ندوة علمية بعنوان الاثار النفسية لجائحة كورونا  يحاضر بها أ.م.د. ازهار علوان كشاش  م.م. ماهر جاسم هادي  يوم الخميس المصادف 2022/1/13</dc:title>
  <dc:creator>MsClient</dc:creator>
  <cp:lastModifiedBy>ism</cp:lastModifiedBy>
  <cp:revision>54</cp:revision>
  <dcterms:created xsi:type="dcterms:W3CDTF">2022-01-12T19:07:58Z</dcterms:created>
  <dcterms:modified xsi:type="dcterms:W3CDTF">2025-02-25T20:38:34Z</dcterms:modified>
</cp:coreProperties>
</file>