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19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6AD56-D49E-4094-BD36-93DB92A0D59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7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7439891" y="-23574"/>
            <a:ext cx="2976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000" b="1" dirty="0" smtClean="0"/>
              <a:t>ج</a:t>
            </a:r>
            <a:r>
              <a:rPr lang="ar-IQ" sz="2000" b="1" dirty="0" smtClean="0">
                <a:solidFill>
                  <a:schemeClr val="tx1"/>
                </a:solidFill>
              </a:rPr>
              <a:t>امعة </a:t>
            </a:r>
            <a:r>
              <a:rPr lang="ar-IQ" sz="2000" b="1" dirty="0">
                <a:solidFill>
                  <a:schemeClr val="tx1"/>
                </a:solidFill>
              </a:rPr>
              <a:t>بغداد</a:t>
            </a:r>
            <a:r>
              <a:rPr lang="ar-SA" sz="2000" b="1" dirty="0">
                <a:solidFill>
                  <a:schemeClr val="tx1"/>
                </a:solidFill>
              </a:rPr>
              <a:t/>
            </a:r>
            <a:br>
              <a:rPr lang="ar-SA" sz="2000" b="1" dirty="0">
                <a:solidFill>
                  <a:schemeClr val="tx1"/>
                </a:solidFill>
              </a:rPr>
            </a:br>
            <a:r>
              <a:rPr lang="ar-SA" sz="2000" b="1" dirty="0">
                <a:solidFill>
                  <a:schemeClr val="tx1"/>
                </a:solidFill>
              </a:rPr>
              <a:t> كلية الإدارة </a:t>
            </a:r>
            <a:r>
              <a:rPr lang="ar-SA" sz="2000" b="1" dirty="0" smtClean="0">
                <a:solidFill>
                  <a:schemeClr val="tx1"/>
                </a:solidFill>
              </a:rPr>
              <a:t>والاقتصاد</a:t>
            </a:r>
            <a:r>
              <a:rPr lang="ar-IQ" sz="2000" b="1" dirty="0" smtClean="0">
                <a:solidFill>
                  <a:schemeClr val="tx1"/>
                </a:solidFill>
              </a:rPr>
              <a:t/>
            </a:r>
            <a:br>
              <a:rPr lang="ar-IQ" sz="2000" b="1" dirty="0" smtClean="0">
                <a:solidFill>
                  <a:schemeClr val="tx1"/>
                </a:solidFill>
              </a:rPr>
            </a:br>
            <a:r>
              <a:rPr lang="ar-IQ" sz="2000" b="1" dirty="0" smtClean="0">
                <a:solidFill>
                  <a:schemeClr val="tx1"/>
                </a:solidFill>
              </a:rPr>
              <a:t>قسم ادارة الاعمال</a:t>
            </a:r>
            <a:endParaRPr lang="ar-SA" sz="2000" b="1" dirty="0">
              <a:solidFill>
                <a:schemeClr val="tx1"/>
              </a:solidFill>
            </a:endParaRPr>
          </a:p>
          <a:p>
            <a:pPr algn="r"/>
            <a:r>
              <a:rPr lang="ar-IQ" sz="2000" b="1" dirty="0" smtClean="0">
                <a:solidFill>
                  <a:srgbClr val="FFFF00"/>
                </a:solidFill>
              </a:rPr>
              <a:t>الشؤون العلمية</a:t>
            </a:r>
            <a:endParaRPr lang="ar-SA" sz="20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39447" y="5063377"/>
            <a:ext cx="6630480" cy="1099969"/>
          </a:xfrm>
        </p:spPr>
        <p:txBody>
          <a:bodyPr>
            <a:normAutofit fontScale="25000" lnSpcReduction="20000"/>
          </a:bodyPr>
          <a:lstStyle/>
          <a:p>
            <a:pPr algn="ctr" rtl="1"/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تقدي</a:t>
            </a:r>
            <a:r>
              <a:rPr lang="ar-IQ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تققققل</a:t>
            </a:r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IQ" sz="11200" b="1" dirty="0">
                <a:solidFill>
                  <a:schemeClr val="tx1"/>
                </a:solidFill>
                <a:latin typeface="Arial" pitchFamily="34" charset="0"/>
              </a:rPr>
              <a:t>تقديم </a:t>
            </a:r>
          </a:p>
          <a:p>
            <a:pPr algn="ctr" rtl="1"/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ا.م. </a:t>
            </a:r>
            <a:r>
              <a:rPr lang="ar-IQ" sz="8000" b="1" dirty="0" smtClean="0">
                <a:solidFill>
                  <a:srgbClr val="FFFF00"/>
                </a:solidFill>
                <a:latin typeface="Arial" pitchFamily="34" charset="0"/>
              </a:rPr>
              <a:t>أميرة شكر ولي البياتي</a:t>
            </a:r>
            <a:endParaRPr lang="ar-IQ" sz="8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ar-SA" sz="11200" b="1" dirty="0" smtClean="0">
                <a:solidFill>
                  <a:schemeClr val="tx1"/>
                </a:solidFill>
                <a:latin typeface="Arial" pitchFamily="34" charset="0"/>
              </a:rPr>
              <a:t>قسم  </a:t>
            </a:r>
            <a:r>
              <a:rPr lang="ar-SA" sz="11200" b="1" dirty="0">
                <a:solidFill>
                  <a:schemeClr val="tx1"/>
                </a:solidFill>
                <a:latin typeface="Arial" pitchFamily="34" charset="0"/>
              </a:rPr>
              <a:t>إدارة الأعمال</a:t>
            </a:r>
            <a:endParaRPr lang="en-US" sz="112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2" y="228602"/>
            <a:ext cx="1501239" cy="1219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672" y="1335762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2800" b="1" dirty="0"/>
              <a:t>ورشة عمل بعنوان</a:t>
            </a:r>
            <a:endParaRPr lang="ar-SA" sz="28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3200" b="1" dirty="0" smtClean="0">
                <a:solidFill>
                  <a:srgbClr val="FFFF00"/>
                </a:solidFill>
              </a:rPr>
              <a:t>اضرار التدخين على صحة الفم والاسنان</a:t>
            </a:r>
            <a:endParaRPr lang="ar-SA" sz="36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25" y="2317589"/>
            <a:ext cx="2962688" cy="2745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23" y="2283412"/>
            <a:ext cx="2223787" cy="2562583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61" y="2283413"/>
            <a:ext cx="2591162" cy="2562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710" y="2351425"/>
            <a:ext cx="2353529" cy="25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73216" y="149906"/>
            <a:ext cx="8229600" cy="667512"/>
          </a:xfrm>
        </p:spPr>
        <p:txBody>
          <a:bodyPr>
            <a:noAutofit/>
          </a:bodyPr>
          <a:lstStyle/>
          <a:p>
            <a:pPr algn="r"/>
            <a:r>
              <a:rPr lang="ar-SA" b="1" dirty="0">
                <a:solidFill>
                  <a:srgbClr val="FFFF00"/>
                </a:solidFill>
              </a:rPr>
              <a:t>هدف الورشة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7037" y="1025236"/>
            <a:ext cx="6140979" cy="54746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600" dirty="0"/>
              <a:t> </a:t>
            </a:r>
            <a:r>
              <a:rPr lang="ar-IQ" sz="3600" dirty="0" smtClean="0"/>
              <a:t>بيان اسباب انتشار </a:t>
            </a:r>
            <a:r>
              <a:rPr lang="ar-IQ" sz="3600" dirty="0" smtClean="0"/>
              <a:t>التدخين </a:t>
            </a:r>
            <a:r>
              <a:rPr lang="ar-IQ" sz="3600" dirty="0" smtClean="0"/>
              <a:t>بين الطلبة وسبل المجابهة وايجاد الحلول في حالة </a:t>
            </a:r>
            <a:r>
              <a:rPr lang="ar-IQ" sz="3600" dirty="0" smtClean="0"/>
              <a:t>الاعتياد على التدخين </a:t>
            </a:r>
          </a:p>
          <a:p>
            <a:pPr marL="0" indent="0" algn="r" rtl="1">
              <a:buNone/>
            </a:pPr>
            <a:r>
              <a:rPr lang="ar-IQ" sz="3600" dirty="0" smtClean="0"/>
              <a:t>اثر التدخين على الاسنان وصحة  الفم</a:t>
            </a:r>
          </a:p>
          <a:p>
            <a:pPr marL="0" indent="0" algn="r" rtl="1">
              <a:buNone/>
            </a:pPr>
            <a:r>
              <a:rPr lang="ar-IQ" sz="3600" dirty="0" smtClean="0"/>
              <a:t> ( اللثة وعظام الفك ورائحة  والعدوى البكتيرية )</a:t>
            </a:r>
            <a:endParaRPr lang="ar-SA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08" y="0"/>
            <a:ext cx="1801092" cy="2019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457836"/>
            <a:ext cx="4059381" cy="4609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10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5" y="476672"/>
            <a:ext cx="7951582" cy="875184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FF00"/>
                </a:solidFill>
              </a:rPr>
              <a:t>التوصيات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927" y="1828800"/>
            <a:ext cx="10432473" cy="3957291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 الاسنان مراءة صحة الفرد  تعكس شخصيتك فاجعلها اجمل مايمكن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 </a:t>
            </a:r>
            <a:r>
              <a:rPr lang="ar-IQ" b="1" dirty="0" smtClean="0"/>
              <a:t>راقب ابنائك واغمرهم بالحب والتعامل الانساني والابتعاد عن العنف اللفظي او الجسدي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عزز القيم والاخلاق الحميده والتقرب من الله فضلا عن متابعة الاصدقاء وفقا لمقولة ( الصاحب ساحب)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b="1" dirty="0" smtClean="0"/>
              <a:t>بين الاثر السلبي </a:t>
            </a:r>
            <a:r>
              <a:rPr lang="ar-IQ" b="1" dirty="0" smtClean="0"/>
              <a:t>للتدخين  </a:t>
            </a:r>
            <a:r>
              <a:rPr lang="ar-IQ" b="1" dirty="0" smtClean="0"/>
              <a:t>على الصحة النفسية </a:t>
            </a:r>
            <a:r>
              <a:rPr lang="ar-IQ" b="1" dirty="0" smtClean="0"/>
              <a:t>  </a:t>
            </a:r>
            <a:r>
              <a:rPr lang="ar-IQ" b="1" dirty="0" smtClean="0"/>
              <a:t>والجسدية  للابناء للحد من الوقوع في فخ </a:t>
            </a:r>
            <a:r>
              <a:rPr lang="ar-IQ" b="1" dirty="0" smtClean="0"/>
              <a:t>التدخين ولاتكن لهم قدوة سيئة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ar-IQ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052" y="0"/>
            <a:ext cx="1184639" cy="169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3" y="3807445"/>
            <a:ext cx="5507905" cy="189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934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118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Century Gothic</vt:lpstr>
      <vt:lpstr>Simplified Arabic</vt:lpstr>
      <vt:lpstr>Times New Roman</vt:lpstr>
      <vt:lpstr>Wingdings</vt:lpstr>
      <vt:lpstr>Wingdings 3</vt:lpstr>
      <vt:lpstr>Ion</vt:lpstr>
      <vt:lpstr>جامعة بغداد  كلية الإدارة والاقتصاد قسم ادارة الاعمال الشؤون العلمية</vt:lpstr>
      <vt:lpstr>هدف الورشة</vt:lpstr>
      <vt:lpstr>التوصيات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ججججامعة بغداد  كلية الإدارة والاقتصاد الشؤون العلمية</dc:title>
  <dc:creator>Microsoft account</dc:creator>
  <cp:lastModifiedBy>Microsoft account</cp:lastModifiedBy>
  <cp:revision>19</cp:revision>
  <dcterms:created xsi:type="dcterms:W3CDTF">2023-11-29T20:19:11Z</dcterms:created>
  <dcterms:modified xsi:type="dcterms:W3CDTF">2025-03-27T08:26:28Z</dcterms:modified>
</cp:coreProperties>
</file>