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64" r:id="rId5"/>
    <p:sldId id="277" r:id="rId6"/>
    <p:sldId id="278" r:id="rId7"/>
    <p:sldId id="281" r:id="rId8"/>
    <p:sldId id="282" r:id="rId9"/>
    <p:sldId id="288" r:id="rId10"/>
    <p:sldId id="289" r:id="rId11"/>
    <p:sldId id="261" r:id="rId12"/>
    <p:sldId id="283" r:id="rId13"/>
    <p:sldId id="265" r:id="rId14"/>
    <p:sldId id="269" r:id="rId15"/>
    <p:sldId id="268" r:id="rId16"/>
    <p:sldId id="267" r:id="rId17"/>
    <p:sldId id="270" r:id="rId18"/>
    <p:sldId id="272" r:id="rId19"/>
    <p:sldId id="273" r:id="rId20"/>
    <p:sldId id="284" r:id="rId21"/>
    <p:sldId id="28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C02B"/>
    <a:srgbClr val="A0CBFA"/>
    <a:srgbClr val="91B262"/>
    <a:srgbClr val="82DC44"/>
    <a:srgbClr val="CE4444"/>
    <a:srgbClr val="C3C9D1"/>
    <a:srgbClr val="D375B5"/>
    <a:srgbClr val="C4C5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1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C518D-3EBD-43D5-BFCF-663121EDF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3BC20C-425A-47BA-85F7-5EEB065B2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0497E3-3AC4-44AC-8EFA-0A6300E7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3C76B-1100-40B8-ACB4-35EAB9BA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0AC44A-5F81-405A-A886-23E9EF7A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31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90611-12D1-4571-A6AA-C756F111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21F111-5E73-4FC7-A83E-163AAE422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8EB1A9-A183-4CF6-A126-460450C9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4D962D-68A5-4325-81A8-479B153C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6529A0-164E-4401-88C3-F09C4F65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34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AAF50B6-6F58-431B-991E-8DD1B014E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E3DFC3-11CB-4D24-A2F2-0A99BB856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CD871B-B103-4935-8600-B13B2A53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45D34F-0F4B-40B0-B499-620E5E92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50AA23-12D4-48D1-8487-BAD437D0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749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8E47C-777C-4541-8793-15627AE8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7B448F-268E-4EE8-8D62-ADDA78ED1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57A9CC-FAEE-4CE0-A1B8-E788F785B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984D8-A217-41F0-B093-F019451E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876129-67F4-400D-92A9-B6FD793A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16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BA4BB-47E9-49D9-A088-917447D0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C82586-56D1-4D96-9B26-965D073A1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9A05E-2F07-4D21-8B50-907C61AE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C56D3-DE87-4998-86B3-36AAFAD0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CDF571-EC28-4D45-96D9-43A364F6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582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AA25C1-5D11-4591-8764-F7554F36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51EED-FB6B-4140-B1D7-48256517B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8D648B-2946-4EB7-BA1C-2C1900E3E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0900ED-850A-42C3-8A89-7A6CC725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174B09-CBBC-45FF-93C5-180BA29A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B67F85-F14F-4694-84C7-9F9D1607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991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36944-9350-4339-A7D5-4FB42394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60D2AC-3E26-49FA-AF9E-AA8C5F89B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4EE08A-CB2E-48D7-B1B6-4410FD5BA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659BFD-DAFA-4357-B2C9-75888BB16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5AC36B-7585-45D8-B0B0-B05B321AA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7223801-888E-48C6-8593-A67DFD95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EBB766-B3CA-4307-821E-9666001F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7A16FE8-9F87-434F-AF73-01D8330F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42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1DBF1-E487-45E7-B808-3A22295A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C34D9D-3665-418F-82C8-5FED57F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B15D49-9895-444D-8B85-51217E01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B22214-389B-49A5-8449-BC5EB246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09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A84F26-BC31-499B-8FC2-CF88A51B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C0F1B3-C357-49B9-A02D-5C4C78E3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45C8A-B448-4C7E-A73E-E25F089C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189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EF7EC-0BBA-446B-8A2F-BFE4179D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4226C4-8962-4A9C-A7A3-EECB249A1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C62AF1-BCCE-4CB8-9F7E-8C8A1F9C4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47F5D6-300E-434E-A57B-3A017CF1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30CF54-86CE-4502-82DF-D6762CDE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286E7E-072D-4DD7-8831-21CC2A06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88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B513DE-D0CF-4554-835C-F6B5C706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6F1D09-BC6D-4494-9766-0E6321A80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977EBE-F977-437C-AA62-91BD241F5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53EA53-EE7E-48A0-811E-6CF31E08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A7337-DC00-4B6E-A0C7-4AFAD2FC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C198FF-7875-4A30-BF58-E3B296EB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11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06A09C-42DB-4679-BFD9-70E39589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66AB41-BDE0-4F0D-ABAA-C31BC955E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4C485-B52E-4FC4-A72C-BC271D0C6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8F7B3-8F8F-4A91-9A4C-2CE11D48B46E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97D193-E316-471A-9792-9C8EF0B6D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CDF389-8E23-4DBC-86F2-16E124676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2077-2C05-4213-B733-129157466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88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video_2025-03-11_06-18-11">
            <a:hlinkClick r:id="" action="ppaction://media"/>
            <a:extLst>
              <a:ext uri="{FF2B5EF4-FFF2-40B4-BE49-F238E27FC236}">
                <a16:creationId xmlns:a16="http://schemas.microsoft.com/office/drawing/2014/main" xmlns="" id="{1563AE69-BD61-434E-AED8-769E036EA4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571500" y="0"/>
            <a:ext cx="116205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CA0C42-27E7-4319-873E-5F344578D0AA}"/>
              </a:ext>
            </a:extLst>
          </p:cNvPr>
          <p:cNvSpPr/>
          <p:nvPr/>
        </p:nvSpPr>
        <p:spPr>
          <a:xfrm>
            <a:off x="0" y="0"/>
            <a:ext cx="4066162" cy="6858000"/>
          </a:xfrm>
          <a:prstGeom prst="rect">
            <a:avLst/>
          </a:prstGeom>
          <a:gradFill>
            <a:gsLst>
              <a:gs pos="61000">
                <a:srgbClr val="C3C9D1"/>
              </a:gs>
              <a:gs pos="100000">
                <a:srgbClr val="C3C9D1">
                  <a:alpha val="0"/>
                </a:srgbClr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A3DDC9-7530-4DDB-B51E-E6523DE027B8}"/>
              </a:ext>
            </a:extLst>
          </p:cNvPr>
          <p:cNvSpPr txBox="1"/>
          <p:nvPr/>
        </p:nvSpPr>
        <p:spPr>
          <a:xfrm>
            <a:off x="768485" y="1210179"/>
            <a:ext cx="2451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600" b="1">
                <a:latin typeface="Algerian" panose="04020705040A02060702" pitchFamily="82" charset="0"/>
              </a:rPr>
              <a:t>التنوع النباتي في كهوف الطار </a:t>
            </a:r>
            <a:endParaRPr lang="en-US" sz="3600" b="1" dirty="0"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5E7B19-62BF-4613-BA37-24705193ADFA}"/>
              </a:ext>
            </a:extLst>
          </p:cNvPr>
          <p:cNvSpPr txBox="1"/>
          <p:nvPr/>
        </p:nvSpPr>
        <p:spPr>
          <a:xfrm>
            <a:off x="870625" y="3740285"/>
            <a:ext cx="279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dirty="0"/>
              <a:t>أ.م.د. خنساء رشيد مجيد</a:t>
            </a:r>
          </a:p>
          <a:p>
            <a:pPr algn="ctr"/>
            <a:r>
              <a:rPr lang="ar-IQ" sz="2400" b="1" dirty="0"/>
              <a:t>م.م. زينب غازي صادق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5267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E0B53D-EE79-4319-868C-CA9EF398D92E}"/>
              </a:ext>
            </a:extLst>
          </p:cNvPr>
          <p:cNvSpPr/>
          <p:nvPr/>
        </p:nvSpPr>
        <p:spPr>
          <a:xfrm>
            <a:off x="8894323" y="0"/>
            <a:ext cx="329767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A0C943-DD5E-4D43-8615-552CA6763239}"/>
              </a:ext>
            </a:extLst>
          </p:cNvPr>
          <p:cNvSpPr/>
          <p:nvPr/>
        </p:nvSpPr>
        <p:spPr>
          <a:xfrm>
            <a:off x="6561171" y="0"/>
            <a:ext cx="3297677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932FBC-4AD6-484F-99E2-D2309565D818}"/>
              </a:ext>
            </a:extLst>
          </p:cNvPr>
          <p:cNvSpPr/>
          <p:nvPr/>
        </p:nvSpPr>
        <p:spPr>
          <a:xfrm>
            <a:off x="4228019" y="0"/>
            <a:ext cx="329767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318B0F-E304-4DD1-A68B-6D9722AC0F88}"/>
              </a:ext>
            </a:extLst>
          </p:cNvPr>
          <p:cNvSpPr/>
          <p:nvPr/>
        </p:nvSpPr>
        <p:spPr>
          <a:xfrm>
            <a:off x="2114010" y="0"/>
            <a:ext cx="329767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2207A1-28F5-485C-9C9C-63503B85E22B}"/>
              </a:ext>
            </a:extLst>
          </p:cNvPr>
          <p:cNvSpPr/>
          <p:nvPr/>
        </p:nvSpPr>
        <p:spPr>
          <a:xfrm>
            <a:off x="-277913" y="0"/>
            <a:ext cx="329767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9FB4F2-F495-4A97-916B-74A928D5DE95}"/>
              </a:ext>
            </a:extLst>
          </p:cNvPr>
          <p:cNvSpPr txBox="1"/>
          <p:nvPr/>
        </p:nvSpPr>
        <p:spPr>
          <a:xfrm>
            <a:off x="292100" y="1701800"/>
            <a:ext cx="18219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4400" b="1" dirty="0">
                <a:cs typeface="+mj-cs"/>
              </a:rPr>
              <a:t>اهمية التنوع النباتي </a:t>
            </a:r>
            <a:endParaRPr lang="en-US" sz="4400" b="1" dirty="0"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C11B14-6196-4C6A-89E7-777F484CCDC1}"/>
              </a:ext>
            </a:extLst>
          </p:cNvPr>
          <p:cNvSpPr txBox="1"/>
          <p:nvPr/>
        </p:nvSpPr>
        <p:spPr>
          <a:xfrm>
            <a:off x="3482637" y="1701800"/>
            <a:ext cx="12417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cs typeface="+mj-cs"/>
              </a:rPr>
              <a:t>1</a:t>
            </a:r>
          </a:p>
          <a:p>
            <a:pPr algn="ctr"/>
            <a:r>
              <a:rPr lang="ar-IQ" sz="2800" b="1" dirty="0">
                <a:cs typeface="+mj-cs"/>
              </a:rPr>
              <a:t>تمنع التصحر من خلال تثبيت التربة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C92E2C-0B44-44BC-89B8-EAFD2E317957}"/>
              </a:ext>
            </a:extLst>
          </p:cNvPr>
          <p:cNvSpPr txBox="1"/>
          <p:nvPr/>
        </p:nvSpPr>
        <p:spPr>
          <a:xfrm>
            <a:off x="5815113" y="1701800"/>
            <a:ext cx="1144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cs typeface="+mj-cs"/>
              </a:rPr>
              <a:t>2</a:t>
            </a:r>
          </a:p>
          <a:p>
            <a:pPr algn="ctr"/>
            <a:r>
              <a:rPr lang="ar-IQ" sz="2800" b="1" dirty="0">
                <a:cs typeface="+mj-cs"/>
              </a:rPr>
              <a:t>توفير غذاء للكائنات الاخرى </a:t>
            </a:r>
            <a:endParaRPr lang="en-US" sz="2800" b="1" dirty="0"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30869E-3A6D-407D-BB7A-D2094EAEDCDF}"/>
              </a:ext>
            </a:extLst>
          </p:cNvPr>
          <p:cNvSpPr txBox="1"/>
          <p:nvPr/>
        </p:nvSpPr>
        <p:spPr>
          <a:xfrm>
            <a:off x="7929122" y="1701800"/>
            <a:ext cx="13418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cs typeface="+mj-cs"/>
              </a:rPr>
              <a:t>3</a:t>
            </a:r>
          </a:p>
          <a:p>
            <a:pPr algn="ctr"/>
            <a:r>
              <a:rPr lang="ar-IQ" sz="3200" b="1" dirty="0">
                <a:cs typeface="+mj-cs"/>
              </a:rPr>
              <a:t>توفير مواد طبية</a:t>
            </a:r>
            <a:endParaRPr lang="en-US" sz="3200" b="1" dirty="0"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E639D6-A56E-4C04-BAF4-6256DF35A92C}"/>
              </a:ext>
            </a:extLst>
          </p:cNvPr>
          <p:cNvSpPr txBox="1"/>
          <p:nvPr/>
        </p:nvSpPr>
        <p:spPr>
          <a:xfrm>
            <a:off x="10401300" y="1816100"/>
            <a:ext cx="137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cs typeface="+mj-cs"/>
              </a:rPr>
              <a:t>4</a:t>
            </a:r>
          </a:p>
          <a:p>
            <a:pPr algn="ctr"/>
            <a:r>
              <a:rPr lang="ar-IQ" sz="3200" b="1" dirty="0">
                <a:cs typeface="+mj-cs"/>
              </a:rPr>
              <a:t>دعم الانظمة البيئية </a:t>
            </a:r>
            <a:endParaRPr lang="en-US" sz="3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937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0D8C99-8325-4E35-A81B-2AEF35068832}"/>
              </a:ext>
            </a:extLst>
          </p:cNvPr>
          <p:cNvSpPr/>
          <p:nvPr/>
        </p:nvSpPr>
        <p:spPr>
          <a:xfrm>
            <a:off x="0" y="0"/>
            <a:ext cx="3439885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40489A-D108-4DB0-9D4E-31BE707D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7284" y="6051095"/>
            <a:ext cx="3695700" cy="2809875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ar-IQ" dirty="0"/>
              <a:t>بما ان منطقة تعتبر من المناطق الصحراوية</a:t>
            </a:r>
          </a:p>
          <a:p>
            <a:r>
              <a:rPr lang="ar-IQ" dirty="0"/>
              <a:t>فان النباتات يكون لها خصائص و وسائل حماية خاصة تختلف عن نباتات المناطق الاخرى </a:t>
            </a:r>
          </a:p>
          <a:p>
            <a:r>
              <a:rPr lang="ar-IQ" dirty="0"/>
              <a:t>مثل وجود الاشواك </a:t>
            </a:r>
          </a:p>
          <a:p>
            <a:r>
              <a:rPr lang="ar-IQ" dirty="0"/>
              <a:t>تخزن بعض النباتات المياه في أوراقها وجذورها وسيقانها.</a:t>
            </a:r>
          </a:p>
          <a:p>
            <a:r>
              <a:rPr lang="ar-IQ" dirty="0"/>
              <a:t>جذور طويلة تخترق منسوب المياه الجوفية وتثبت التربة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85E3E3-5879-4BC5-8314-D1DB1C68AEC5}"/>
              </a:ext>
            </a:extLst>
          </p:cNvPr>
          <p:cNvSpPr/>
          <p:nvPr/>
        </p:nvSpPr>
        <p:spPr>
          <a:xfrm>
            <a:off x="0" y="0"/>
            <a:ext cx="3439885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1BC98-F95D-48C1-98C8-14486C656472}"/>
              </a:ext>
            </a:extLst>
          </p:cNvPr>
          <p:cNvSpPr/>
          <p:nvPr/>
        </p:nvSpPr>
        <p:spPr>
          <a:xfrm>
            <a:off x="0" y="0"/>
            <a:ext cx="343988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595369-20B9-4A32-9961-C7FD14399E62}"/>
              </a:ext>
            </a:extLst>
          </p:cNvPr>
          <p:cNvSpPr/>
          <p:nvPr/>
        </p:nvSpPr>
        <p:spPr>
          <a:xfrm>
            <a:off x="0" y="0"/>
            <a:ext cx="301897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4CE47C-6324-4692-AD02-1A07B19E944C}"/>
              </a:ext>
            </a:extLst>
          </p:cNvPr>
          <p:cNvSpPr txBox="1"/>
          <p:nvPr/>
        </p:nvSpPr>
        <p:spPr>
          <a:xfrm>
            <a:off x="0" y="2002970"/>
            <a:ext cx="1886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600" dirty="0">
                <a:solidFill>
                  <a:schemeClr val="bg1"/>
                </a:solidFill>
              </a:rPr>
              <a:t>للنباتات الصحراوية خصائص مهمة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1280E9-C545-451D-9E96-E2A5A9E1473C}"/>
              </a:ext>
            </a:extLst>
          </p:cNvPr>
          <p:cNvSpPr txBox="1"/>
          <p:nvPr/>
        </p:nvSpPr>
        <p:spPr>
          <a:xfrm>
            <a:off x="0" y="2474893"/>
            <a:ext cx="153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/>
              <a:t>وجود الاشواك 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B2DF9A-0926-475F-B159-FCFC6F488EF9}"/>
              </a:ext>
            </a:extLst>
          </p:cNvPr>
          <p:cNvSpPr txBox="1"/>
          <p:nvPr/>
        </p:nvSpPr>
        <p:spPr>
          <a:xfrm>
            <a:off x="0" y="2474893"/>
            <a:ext cx="16700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/>
              <a:t>بعض الانواع تخزن المياه في الاوراق و السيقان و الجذور 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C99EAA-475C-41D5-A748-5D403FAB7669}"/>
              </a:ext>
            </a:extLst>
          </p:cNvPr>
          <p:cNvSpPr txBox="1"/>
          <p:nvPr/>
        </p:nvSpPr>
        <p:spPr>
          <a:xfrm>
            <a:off x="0" y="2474893"/>
            <a:ext cx="1188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/>
              <a:t>بعض الانواع لها جذور طويلة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92779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0D8C99-8325-4E35-A81B-2AEF35068832}"/>
              </a:ext>
            </a:extLst>
          </p:cNvPr>
          <p:cNvSpPr/>
          <p:nvPr/>
        </p:nvSpPr>
        <p:spPr>
          <a:xfrm>
            <a:off x="8752115" y="0"/>
            <a:ext cx="3439885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40489A-D108-4DB0-9D4E-31BE707D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7284" y="6051095"/>
            <a:ext cx="3695700" cy="2809875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ar-IQ" dirty="0"/>
              <a:t>بما ان منطقة تعتبر من المناطق الصحراوية</a:t>
            </a:r>
          </a:p>
          <a:p>
            <a:r>
              <a:rPr lang="ar-IQ" dirty="0"/>
              <a:t>فان النباتات يكون لها خصائص و وسائل حماية خاصة تختلف عن نباتات المناطق الاخرى </a:t>
            </a:r>
          </a:p>
          <a:p>
            <a:r>
              <a:rPr lang="ar-IQ" dirty="0"/>
              <a:t>مثل وجود الاشواك </a:t>
            </a:r>
          </a:p>
          <a:p>
            <a:r>
              <a:rPr lang="ar-IQ" dirty="0"/>
              <a:t>تخزن بعض النباتات المياه في أوراقها وجذورها وسيقانها.</a:t>
            </a:r>
          </a:p>
          <a:p>
            <a:r>
              <a:rPr lang="ar-IQ" dirty="0"/>
              <a:t>جذور طويلة تخترق منسوب المياه الجوفية وتثبت التربة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85E3E3-5879-4BC5-8314-D1DB1C68AEC5}"/>
              </a:ext>
            </a:extLst>
          </p:cNvPr>
          <p:cNvSpPr/>
          <p:nvPr/>
        </p:nvSpPr>
        <p:spPr>
          <a:xfrm>
            <a:off x="0" y="0"/>
            <a:ext cx="3439885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1BC98-F95D-48C1-98C8-14486C656472}"/>
              </a:ext>
            </a:extLst>
          </p:cNvPr>
          <p:cNvSpPr/>
          <p:nvPr/>
        </p:nvSpPr>
        <p:spPr>
          <a:xfrm>
            <a:off x="5793925" y="0"/>
            <a:ext cx="3439885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595369-20B9-4A32-9961-C7FD14399E62}"/>
              </a:ext>
            </a:extLst>
          </p:cNvPr>
          <p:cNvSpPr/>
          <p:nvPr/>
        </p:nvSpPr>
        <p:spPr>
          <a:xfrm>
            <a:off x="3278416" y="0"/>
            <a:ext cx="301897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4CE47C-6324-4692-AD02-1A07B19E944C}"/>
              </a:ext>
            </a:extLst>
          </p:cNvPr>
          <p:cNvSpPr txBox="1"/>
          <p:nvPr/>
        </p:nvSpPr>
        <p:spPr>
          <a:xfrm>
            <a:off x="732971" y="2002970"/>
            <a:ext cx="1886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600" dirty="0">
                <a:solidFill>
                  <a:schemeClr val="bg1"/>
                </a:solidFill>
              </a:rPr>
              <a:t>للنباتات الصحراوية خصائص مهمة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1280E9-C545-451D-9E96-E2A5A9E1473C}"/>
              </a:ext>
            </a:extLst>
          </p:cNvPr>
          <p:cNvSpPr txBox="1"/>
          <p:nvPr/>
        </p:nvSpPr>
        <p:spPr>
          <a:xfrm>
            <a:off x="3793669" y="2474893"/>
            <a:ext cx="153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/>
              <a:t>وجود الاشواك 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B2DF9A-0926-475F-B159-FCFC6F488EF9}"/>
              </a:ext>
            </a:extLst>
          </p:cNvPr>
          <p:cNvSpPr txBox="1"/>
          <p:nvPr/>
        </p:nvSpPr>
        <p:spPr>
          <a:xfrm>
            <a:off x="6981371" y="2474893"/>
            <a:ext cx="16700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/>
              <a:t>بعض الانواع تخزن المياه في الاوراق و السيقان و الجذور 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C99EAA-475C-41D5-A748-5D403FAB7669}"/>
              </a:ext>
            </a:extLst>
          </p:cNvPr>
          <p:cNvSpPr txBox="1"/>
          <p:nvPr/>
        </p:nvSpPr>
        <p:spPr>
          <a:xfrm>
            <a:off x="10118725" y="2474893"/>
            <a:ext cx="1188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/>
              <a:t>بعض الانواع لها جذور طويلة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079613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AE4BE9F-BC2F-45D1-9F38-74D3C87769EA}"/>
              </a:ext>
            </a:extLst>
          </p:cNvPr>
          <p:cNvSpPr/>
          <p:nvPr/>
        </p:nvSpPr>
        <p:spPr>
          <a:xfrm rot="10800000">
            <a:off x="-2785836" y="-476250"/>
            <a:ext cx="8629650" cy="78105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A466C0-2061-4A87-9B15-3B677A6AFB7E}"/>
              </a:ext>
            </a:extLst>
          </p:cNvPr>
          <p:cNvSpPr txBox="1"/>
          <p:nvPr/>
        </p:nvSpPr>
        <p:spPr>
          <a:xfrm>
            <a:off x="5823594" y="2370533"/>
            <a:ext cx="4637840" cy="1631216"/>
          </a:xfrm>
          <a:prstGeom prst="rect">
            <a:avLst/>
          </a:prstGeom>
          <a:gradFill>
            <a:gsLst>
              <a:gs pos="74000">
                <a:srgbClr val="EEC02B"/>
              </a:gs>
              <a:gs pos="83000">
                <a:srgbClr val="FFC00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lgerian" panose="04020705040A02060702" pitchFamily="82" charset="0"/>
                <a:cs typeface="+mj-cs"/>
              </a:rPr>
              <a:t>Astracaeae</a:t>
            </a:r>
            <a:endParaRPr lang="en-US" sz="4400" b="1" dirty="0">
              <a:latin typeface="Algerian" panose="04020705040A02060702" pitchFamily="82" charset="0"/>
              <a:cs typeface="+mj-cs"/>
            </a:endParaRPr>
          </a:p>
          <a:p>
            <a:pPr algn="ctr"/>
            <a:r>
              <a:rPr lang="ar-IQ" sz="2800" b="1" dirty="0">
                <a:cs typeface="+mj-cs"/>
              </a:rPr>
              <a:t>اكثر العائلات النباتية انتشاراً</a:t>
            </a:r>
          </a:p>
          <a:p>
            <a:pPr algn="ctr"/>
            <a:r>
              <a:rPr lang="ar-IQ" sz="2800" b="1" dirty="0">
                <a:cs typeface="+mj-cs"/>
              </a:rPr>
              <a:t>اذا يتواجد 15 نوع تقريبا</a:t>
            </a:r>
            <a:r>
              <a:rPr lang="en-US" sz="2800" b="1" dirty="0">
                <a:cs typeface="+mj-cs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5C24EC8-067F-4D8A-B249-C01D706DBCA2}"/>
              </a:ext>
            </a:extLst>
          </p:cNvPr>
          <p:cNvSpPr/>
          <p:nvPr/>
        </p:nvSpPr>
        <p:spPr>
          <a:xfrm>
            <a:off x="5646057" y="4052944"/>
            <a:ext cx="2496457" cy="241450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Artemisia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-alba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CF17939-2594-4765-A04E-F7217016D5B7}"/>
              </a:ext>
            </a:extLst>
          </p:cNvPr>
          <p:cNvSpPr/>
          <p:nvPr/>
        </p:nvSpPr>
        <p:spPr>
          <a:xfrm>
            <a:off x="8249697" y="4052943"/>
            <a:ext cx="2592473" cy="241450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5746" t="3281" r="-5746" b="-328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Calendula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tripterocarpa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Rupr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CED76D5-A9AA-4260-8ADA-5598B9FFE462}"/>
              </a:ext>
            </a:extLst>
          </p:cNvPr>
          <p:cNvSpPr/>
          <p:nvPr/>
        </p:nvSpPr>
        <p:spPr>
          <a:xfrm>
            <a:off x="5646057" y="114301"/>
            <a:ext cx="2393043" cy="22479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IQ" dirty="0"/>
          </a:p>
          <a:p>
            <a:pPr algn="ctr"/>
            <a:endParaRPr lang="ar-IQ" dirty="0"/>
          </a:p>
          <a:p>
            <a:pPr algn="ctr"/>
            <a:endParaRPr lang="ar-IQ" dirty="0"/>
          </a:p>
          <a:p>
            <a:pPr algn="ctr"/>
            <a:endParaRPr lang="ar-IQ" dirty="0"/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Carduus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getulus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Pomel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AD6EB6C-EA7B-4307-AF81-B10E3EE0EA13}"/>
              </a:ext>
            </a:extLst>
          </p:cNvPr>
          <p:cNvSpPr/>
          <p:nvPr/>
        </p:nvSpPr>
        <p:spPr>
          <a:xfrm>
            <a:off x="8407400" y="165100"/>
            <a:ext cx="2311400" cy="2205433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IQ" dirty="0"/>
          </a:p>
          <a:p>
            <a:pPr algn="ctr"/>
            <a:endParaRPr lang="ar-IQ" dirty="0"/>
          </a:p>
          <a:p>
            <a:pPr algn="ctr"/>
            <a:endParaRPr lang="ar-IQ" dirty="0"/>
          </a:p>
          <a:p>
            <a:pPr algn="ctr"/>
            <a:endParaRPr lang="ar-IQ" dirty="0"/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Centaurea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sinaica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  <a:r>
              <a:rPr lang="en-US" dirty="0"/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6FCD213-B47D-4C9A-B877-71BA20A7C906}"/>
              </a:ext>
            </a:extLst>
          </p:cNvPr>
          <p:cNvSpPr/>
          <p:nvPr/>
        </p:nvSpPr>
        <p:spPr>
          <a:xfrm>
            <a:off x="10063067" y="2318094"/>
            <a:ext cx="2048066" cy="199636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Hedypnois</a:t>
            </a:r>
            <a:r>
              <a:rPr lang="en-US" dirty="0"/>
              <a:t> </a:t>
            </a:r>
            <a:r>
              <a:rPr lang="en-US" dirty="0" err="1"/>
              <a:t>cretica</a:t>
            </a:r>
            <a:r>
              <a:rPr lang="en-US" dirty="0"/>
              <a:t> (L.) </a:t>
            </a:r>
            <a:r>
              <a:rPr lang="en-US" dirty="0" err="1"/>
              <a:t>Dum.Cours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9025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AE4BE9F-BC2F-45D1-9F38-74D3C87769EA}"/>
              </a:ext>
            </a:extLst>
          </p:cNvPr>
          <p:cNvSpPr/>
          <p:nvPr/>
        </p:nvSpPr>
        <p:spPr>
          <a:xfrm rot="5400000">
            <a:off x="-2800350" y="-476250"/>
            <a:ext cx="8629650" cy="78105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5908E0-EFFE-4071-8330-8314BD05E229}"/>
              </a:ext>
            </a:extLst>
          </p:cNvPr>
          <p:cNvSpPr txBox="1"/>
          <p:nvPr/>
        </p:nvSpPr>
        <p:spPr>
          <a:xfrm>
            <a:off x="5829300" y="2250830"/>
            <a:ext cx="6362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lgerian" panose="04020705040A02060702" pitchFamily="82" charset="0"/>
              </a:rPr>
              <a:t>Amaranthaceae</a:t>
            </a:r>
            <a:r>
              <a:rPr lang="en-US" sz="5400" dirty="0">
                <a:latin typeface="Algerian" panose="04020705040A02060702" pitchFamily="82" charset="0"/>
              </a:rPr>
              <a:t> </a:t>
            </a:r>
          </a:p>
          <a:p>
            <a:pPr algn="ctr"/>
            <a:r>
              <a:rPr lang="ar-IQ" sz="3600" b="1" dirty="0">
                <a:cs typeface="+mj-cs"/>
              </a:rPr>
              <a:t>تواجد 3 اجناس </a:t>
            </a:r>
          </a:p>
          <a:p>
            <a:pPr algn="ctr"/>
            <a:r>
              <a:rPr lang="ar-IQ" sz="3600" b="1" dirty="0">
                <a:cs typeface="+mj-cs"/>
              </a:rPr>
              <a:t>من ضمنها 10 انواع برية و 6 انواع مستزرعة </a:t>
            </a:r>
            <a:endParaRPr lang="en-US" sz="3600" b="1" dirty="0">
              <a:cs typeface="+mj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48F9C10-12E5-4F37-B478-0C10D019B089}"/>
              </a:ext>
            </a:extLst>
          </p:cNvPr>
          <p:cNvSpPr/>
          <p:nvPr/>
        </p:nvSpPr>
        <p:spPr>
          <a:xfrm>
            <a:off x="5295900" y="123825"/>
            <a:ext cx="2501900" cy="212700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maritima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107A7F6-1D81-4C25-B7B8-3AFB2CD23B18}"/>
              </a:ext>
            </a:extLst>
          </p:cNvPr>
          <p:cNvSpPr/>
          <p:nvPr/>
        </p:nvSpPr>
        <p:spPr>
          <a:xfrm>
            <a:off x="8534400" y="76200"/>
            <a:ext cx="2286000" cy="217463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Anabasis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setifera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Moq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820340E-315A-4868-B65A-527266694FC5}"/>
              </a:ext>
            </a:extLst>
          </p:cNvPr>
          <p:cNvSpPr/>
          <p:nvPr/>
        </p:nvSpPr>
        <p:spPr>
          <a:xfrm>
            <a:off x="5346700" y="4425460"/>
            <a:ext cx="2400300" cy="212700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Salsola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kali 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9E82F1B-1C64-43D4-9555-144534A31E1E}"/>
              </a:ext>
            </a:extLst>
          </p:cNvPr>
          <p:cNvSpPr/>
          <p:nvPr/>
        </p:nvSpPr>
        <p:spPr>
          <a:xfrm>
            <a:off x="8915400" y="4752592"/>
            <a:ext cx="2266950" cy="2029208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Amaranthus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albus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92865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B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AE4BE9F-BC2F-45D1-9F38-74D3C87769EA}"/>
              </a:ext>
            </a:extLst>
          </p:cNvPr>
          <p:cNvSpPr/>
          <p:nvPr/>
        </p:nvSpPr>
        <p:spPr>
          <a:xfrm rot="10800000">
            <a:off x="-2800350" y="-476250"/>
            <a:ext cx="8629650" cy="7810500"/>
          </a:xfrm>
          <a:prstGeom prst="ellipse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DDC0A8-3C29-4517-B5A3-0FFDC1AA748D}"/>
              </a:ext>
            </a:extLst>
          </p:cNvPr>
          <p:cNvSpPr txBox="1"/>
          <p:nvPr/>
        </p:nvSpPr>
        <p:spPr>
          <a:xfrm>
            <a:off x="6481187" y="1698171"/>
            <a:ext cx="45519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lgerian" panose="04020705040A02060702" pitchFamily="82" charset="0"/>
              </a:rPr>
              <a:t>Brassicaceae</a:t>
            </a:r>
            <a:r>
              <a:rPr lang="en-US" sz="5600" dirty="0">
                <a:latin typeface="Algerian" panose="04020705040A02060702" pitchFamily="82" charset="0"/>
              </a:rPr>
              <a:t> </a:t>
            </a:r>
          </a:p>
          <a:p>
            <a:pPr algn="ctr"/>
            <a:r>
              <a:rPr lang="en-US" dirty="0"/>
              <a:t> </a:t>
            </a:r>
            <a:r>
              <a:rPr lang="ar-IQ" sz="3600" b="1" dirty="0"/>
              <a:t>تم تسجيل 8 انواع</a:t>
            </a:r>
          </a:p>
          <a:p>
            <a:pPr algn="ctr"/>
            <a:r>
              <a:rPr lang="ar-IQ" sz="3600" b="1" dirty="0"/>
              <a:t>تعتبر من العائلات المهم اقتصاديا و بيئيا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5B6EE6C-356E-4EE3-BE0C-1D940295F644}"/>
              </a:ext>
            </a:extLst>
          </p:cNvPr>
          <p:cNvSpPr/>
          <p:nvPr/>
        </p:nvSpPr>
        <p:spPr>
          <a:xfrm>
            <a:off x="6096000" y="0"/>
            <a:ext cx="2009775" cy="19335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Sisymbrium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DE8FE98-5549-4EE7-AE0D-4BF18E38EFB8}"/>
              </a:ext>
            </a:extLst>
          </p:cNvPr>
          <p:cNvSpPr/>
          <p:nvPr/>
        </p:nvSpPr>
        <p:spPr>
          <a:xfrm>
            <a:off x="8886825" y="0"/>
            <a:ext cx="2009775" cy="193357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Sinapis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arvensis L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D1EF68-6499-457F-BB7B-0DEC12AA421D}"/>
              </a:ext>
            </a:extLst>
          </p:cNvPr>
          <p:cNvSpPr/>
          <p:nvPr/>
        </p:nvSpPr>
        <p:spPr>
          <a:xfrm>
            <a:off x="6362702" y="4250191"/>
            <a:ext cx="2295523" cy="231625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Cardaria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draba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(L.)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Desv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B84EC79-6A46-499C-8072-074C77996F3B}"/>
              </a:ext>
            </a:extLst>
          </p:cNvPr>
          <p:cNvSpPr/>
          <p:nvPr/>
        </p:nvSpPr>
        <p:spPr>
          <a:xfrm>
            <a:off x="9123798" y="4250191"/>
            <a:ext cx="2156941" cy="216013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Carrichtera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annua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(L.) DC</a:t>
            </a:r>
          </a:p>
        </p:txBody>
      </p:sp>
    </p:spTree>
    <p:extLst>
      <p:ext uri="{BB962C8B-B14F-4D97-AF65-F5344CB8AC3E}">
        <p14:creationId xmlns:p14="http://schemas.microsoft.com/office/powerpoint/2010/main" xmlns="" val="3857157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5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AE4BE9F-BC2F-45D1-9F38-74D3C87769EA}"/>
              </a:ext>
            </a:extLst>
          </p:cNvPr>
          <p:cNvSpPr/>
          <p:nvPr/>
        </p:nvSpPr>
        <p:spPr>
          <a:xfrm rot="5400000">
            <a:off x="-2800350" y="-476250"/>
            <a:ext cx="8629650" cy="78105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363C59-A73F-451E-9794-58E3AEE1916D}"/>
              </a:ext>
            </a:extLst>
          </p:cNvPr>
          <p:cNvSpPr txBox="1"/>
          <p:nvPr/>
        </p:nvSpPr>
        <p:spPr>
          <a:xfrm>
            <a:off x="6511332" y="2009670"/>
            <a:ext cx="41198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 err="1">
                <a:latin typeface="Algerian" panose="04020705040A02060702" pitchFamily="82" charset="0"/>
              </a:rPr>
              <a:t>Apiacae</a:t>
            </a:r>
            <a:endParaRPr lang="en-US" sz="5600" dirty="0">
              <a:latin typeface="Algerian" panose="04020705040A02060702" pitchFamily="82" charset="0"/>
            </a:endParaRPr>
          </a:p>
          <a:p>
            <a:pPr algn="ctr"/>
            <a:r>
              <a:rPr lang="ar-IQ" sz="3600" b="1" dirty="0"/>
              <a:t>لوحظ فقط نوع واحد منتشرا في اكثر من مكان في</a:t>
            </a:r>
          </a:p>
          <a:p>
            <a:pPr algn="ctr"/>
            <a:r>
              <a:rPr lang="ar-IQ" sz="3600" b="1" dirty="0"/>
              <a:t>نفس المنطقة الواحد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053883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5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AE4BE9F-BC2F-45D1-9F38-74D3C87769EA}"/>
              </a:ext>
            </a:extLst>
          </p:cNvPr>
          <p:cNvSpPr/>
          <p:nvPr/>
        </p:nvSpPr>
        <p:spPr>
          <a:xfrm rot="10800000">
            <a:off x="-2800350" y="-476250"/>
            <a:ext cx="8629650" cy="78105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363C59-A73F-451E-9794-58E3AEE1916D}"/>
              </a:ext>
            </a:extLst>
          </p:cNvPr>
          <p:cNvSpPr txBox="1"/>
          <p:nvPr/>
        </p:nvSpPr>
        <p:spPr>
          <a:xfrm>
            <a:off x="6511332" y="2009670"/>
            <a:ext cx="41198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lgerian" panose="04020705040A02060702" pitchFamily="82" charset="0"/>
              </a:rPr>
              <a:t>Ammi </a:t>
            </a:r>
            <a:r>
              <a:rPr lang="en-US" sz="4400" dirty="0" err="1">
                <a:latin typeface="Algerian" panose="04020705040A02060702" pitchFamily="82" charset="0"/>
              </a:rPr>
              <a:t>majus</a:t>
            </a:r>
            <a:r>
              <a:rPr lang="en-US" sz="4400" dirty="0">
                <a:latin typeface="Algerian" panose="04020705040A02060702" pitchFamily="82" charset="0"/>
              </a:rPr>
              <a:t> L.</a:t>
            </a:r>
          </a:p>
          <a:p>
            <a:pPr algn="ctr"/>
            <a:r>
              <a:rPr lang="ar-IQ" sz="3600" b="1" dirty="0"/>
              <a:t>هو نبات طبي بري ويعتبر من أغنى النباتات بالمواد الكيميائية الفعالة</a:t>
            </a:r>
          </a:p>
          <a:p>
            <a:pPr algn="ctr"/>
            <a:r>
              <a:rPr lang="ar-IQ" sz="3600" b="1" dirty="0"/>
              <a:t>يستعمل لعلاج كثير من الامراض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1961480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81FD767-96C1-4F6F-B77F-17E2C6F8BE8E}"/>
              </a:ext>
            </a:extLst>
          </p:cNvPr>
          <p:cNvSpPr/>
          <p:nvPr/>
        </p:nvSpPr>
        <p:spPr>
          <a:xfrm>
            <a:off x="-2488285" y="-137889"/>
            <a:ext cx="7503886" cy="7300687"/>
          </a:xfrm>
          <a:prstGeom prst="ellipse">
            <a:avLst/>
          </a:prstGeom>
          <a:solidFill>
            <a:srgbClr val="D375B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8D3F986-8119-4370-B4F4-2D540C4B68D2}"/>
              </a:ext>
            </a:extLst>
          </p:cNvPr>
          <p:cNvSpPr/>
          <p:nvPr/>
        </p:nvSpPr>
        <p:spPr>
          <a:xfrm>
            <a:off x="-2488285" y="-145141"/>
            <a:ext cx="7503886" cy="730068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DC495BF-C60D-4C0F-9D7B-3E056C4A87E3}"/>
              </a:ext>
            </a:extLst>
          </p:cNvPr>
          <p:cNvSpPr/>
          <p:nvPr/>
        </p:nvSpPr>
        <p:spPr>
          <a:xfrm>
            <a:off x="-2488285" y="-130637"/>
            <a:ext cx="7503886" cy="7300687"/>
          </a:xfrm>
          <a:prstGeom prst="ellipse">
            <a:avLst/>
          </a:prstGeom>
          <a:solidFill>
            <a:srgbClr val="82DC4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4FE67B9-0E04-45BC-A661-523C98C5C97B}"/>
              </a:ext>
            </a:extLst>
          </p:cNvPr>
          <p:cNvSpPr/>
          <p:nvPr/>
        </p:nvSpPr>
        <p:spPr>
          <a:xfrm>
            <a:off x="-2488285" y="-137889"/>
            <a:ext cx="7503886" cy="7300687"/>
          </a:xfrm>
          <a:prstGeom prst="ellipse">
            <a:avLst/>
          </a:prstGeom>
          <a:solidFill>
            <a:srgbClr val="CE444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FA23994-0399-40C2-8D7F-26E52A253A20}"/>
              </a:ext>
            </a:extLst>
          </p:cNvPr>
          <p:cNvSpPr/>
          <p:nvPr/>
        </p:nvSpPr>
        <p:spPr>
          <a:xfrm>
            <a:off x="-2488285" y="0"/>
            <a:ext cx="6441617" cy="6843499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1" algn="ctr" rtl="1"/>
            <a:r>
              <a:rPr lang="ar-IQ" sz="2800" b="1" dirty="0"/>
              <a:t>كيفية المحافظة على التنوع النباتي 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DBAB81-280A-410B-B5ED-B249F9F12AAE}"/>
              </a:ext>
            </a:extLst>
          </p:cNvPr>
          <p:cNvSpPr txBox="1"/>
          <p:nvPr/>
        </p:nvSpPr>
        <p:spPr>
          <a:xfrm>
            <a:off x="-2488285" y="2120207"/>
            <a:ext cx="2171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chemeClr val="bg1"/>
                </a:solidFill>
              </a:rPr>
              <a:t>(1)</a:t>
            </a:r>
          </a:p>
          <a:p>
            <a:pPr algn="ctr"/>
            <a:r>
              <a:rPr lang="ar-IQ" sz="2800" b="1" dirty="0">
                <a:solidFill>
                  <a:schemeClr val="bg1"/>
                </a:solidFill>
              </a:rPr>
              <a:t>القضاء على استهالك األنواع المهددة باالنقراض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2B2BE1-DD41-47EC-B0DC-E599457921DC}"/>
              </a:ext>
            </a:extLst>
          </p:cNvPr>
          <p:cNvSpPr/>
          <p:nvPr/>
        </p:nvSpPr>
        <p:spPr>
          <a:xfrm>
            <a:off x="-2488285" y="2120207"/>
            <a:ext cx="20102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2800" b="1" dirty="0">
                <a:solidFill>
                  <a:schemeClr val="bg1"/>
                </a:solidFill>
              </a:rPr>
              <a:t>(2)</a:t>
            </a:r>
          </a:p>
          <a:p>
            <a:pPr algn="ctr"/>
            <a:r>
              <a:rPr lang="ar-IQ" sz="2800" b="1" dirty="0">
                <a:solidFill>
                  <a:schemeClr val="bg1"/>
                </a:solidFill>
              </a:rPr>
              <a:t>لتقليل من التلوث</a:t>
            </a:r>
            <a:r>
              <a:rPr lang="ar-IQ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D6FD16-1E3B-4456-8FBF-F933F1C2A9B8}"/>
              </a:ext>
            </a:extLst>
          </p:cNvPr>
          <p:cNvSpPr txBox="1"/>
          <p:nvPr/>
        </p:nvSpPr>
        <p:spPr>
          <a:xfrm>
            <a:off x="-2488285" y="2120207"/>
            <a:ext cx="1675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dirty="0">
                <a:solidFill>
                  <a:schemeClr val="bg1"/>
                </a:solidFill>
              </a:rPr>
              <a:t>(3)</a:t>
            </a:r>
          </a:p>
          <a:p>
            <a:pPr algn="ctr"/>
            <a:r>
              <a:rPr lang="ar-IQ" sz="2400" b="1" dirty="0">
                <a:solidFill>
                  <a:schemeClr val="bg1"/>
                </a:solidFill>
              </a:rPr>
              <a:t>استخدام الموارد البيئية بطريقة تکون أکثر استدامة وأقل ضررا للتنوع البيولوجي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8296D0-CFE7-4DF2-AB45-46A6032B5D41}"/>
              </a:ext>
            </a:extLst>
          </p:cNvPr>
          <p:cNvSpPr txBox="1"/>
          <p:nvPr/>
        </p:nvSpPr>
        <p:spPr>
          <a:xfrm>
            <a:off x="-2488285" y="2120207"/>
            <a:ext cx="1040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dirty="0">
                <a:solidFill>
                  <a:schemeClr val="bg1"/>
                </a:solidFill>
              </a:rPr>
              <a:t>(4)</a:t>
            </a:r>
          </a:p>
          <a:p>
            <a:pPr algn="ctr"/>
            <a:r>
              <a:rPr lang="ar-IQ" sz="2400" b="1" dirty="0">
                <a:solidFill>
                  <a:schemeClr val="bg1"/>
                </a:solidFill>
              </a:rPr>
              <a:t>حماية بيئة ومواطن األنواع المختلفة كإنشاء المحمات الطبيعية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75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81FD767-96C1-4F6F-B77F-17E2C6F8BE8E}"/>
              </a:ext>
            </a:extLst>
          </p:cNvPr>
          <p:cNvSpPr/>
          <p:nvPr/>
        </p:nvSpPr>
        <p:spPr>
          <a:xfrm>
            <a:off x="5088166" y="-137889"/>
            <a:ext cx="7503886" cy="730068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8D3F986-8119-4370-B4F4-2D540C4B68D2}"/>
              </a:ext>
            </a:extLst>
          </p:cNvPr>
          <p:cNvSpPr/>
          <p:nvPr/>
        </p:nvSpPr>
        <p:spPr>
          <a:xfrm>
            <a:off x="3661231" y="-145141"/>
            <a:ext cx="7503886" cy="730068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DC495BF-C60D-4C0F-9D7B-3E056C4A87E3}"/>
              </a:ext>
            </a:extLst>
          </p:cNvPr>
          <p:cNvSpPr/>
          <p:nvPr/>
        </p:nvSpPr>
        <p:spPr>
          <a:xfrm>
            <a:off x="1848759" y="-130637"/>
            <a:ext cx="7503886" cy="7300687"/>
          </a:xfrm>
          <a:prstGeom prst="ellipse">
            <a:avLst/>
          </a:prstGeom>
          <a:solidFill>
            <a:srgbClr val="82DC4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4FE67B9-0E04-45BC-A661-523C98C5C97B}"/>
              </a:ext>
            </a:extLst>
          </p:cNvPr>
          <p:cNvSpPr/>
          <p:nvPr/>
        </p:nvSpPr>
        <p:spPr>
          <a:xfrm>
            <a:off x="-288469" y="-137889"/>
            <a:ext cx="7503886" cy="7300687"/>
          </a:xfrm>
          <a:prstGeom prst="ellipse">
            <a:avLst/>
          </a:prstGeom>
          <a:solidFill>
            <a:srgbClr val="CE444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FA23994-0399-40C2-8D7F-26E52A253A20}"/>
              </a:ext>
            </a:extLst>
          </p:cNvPr>
          <p:cNvSpPr/>
          <p:nvPr/>
        </p:nvSpPr>
        <p:spPr>
          <a:xfrm>
            <a:off x="-2488285" y="0"/>
            <a:ext cx="6441617" cy="6843499"/>
          </a:xfrm>
          <a:prstGeom prst="ellipse">
            <a:avLst/>
          </a:prstGeom>
          <a:solidFill>
            <a:srgbClr val="EEC02B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1" algn="ctr" rtl="1"/>
            <a:r>
              <a:rPr lang="ar-IQ" sz="2800" b="1" dirty="0"/>
              <a:t>كيفية المحافظة على التنوع النباتي 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DBAB81-280A-410B-B5ED-B249F9F12AAE}"/>
              </a:ext>
            </a:extLst>
          </p:cNvPr>
          <p:cNvSpPr txBox="1"/>
          <p:nvPr/>
        </p:nvSpPr>
        <p:spPr>
          <a:xfrm>
            <a:off x="4192699" y="2120207"/>
            <a:ext cx="2171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chemeClr val="bg1"/>
                </a:solidFill>
              </a:rPr>
              <a:t>(1)</a:t>
            </a:r>
          </a:p>
          <a:p>
            <a:pPr algn="ctr"/>
            <a:r>
              <a:rPr lang="ar-IQ" sz="2800" b="1" dirty="0">
                <a:solidFill>
                  <a:schemeClr val="bg1"/>
                </a:solidFill>
              </a:rPr>
              <a:t>منع استهالك الانواع المهددة باالنقراض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2B2BE1-DD41-47EC-B0DC-E599457921DC}"/>
              </a:ext>
            </a:extLst>
          </p:cNvPr>
          <p:cNvSpPr/>
          <p:nvPr/>
        </p:nvSpPr>
        <p:spPr>
          <a:xfrm>
            <a:off x="6956419" y="2120207"/>
            <a:ext cx="20102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2800" b="1" dirty="0">
                <a:solidFill>
                  <a:schemeClr val="bg1"/>
                </a:solidFill>
              </a:rPr>
              <a:t>(2)</a:t>
            </a:r>
          </a:p>
          <a:p>
            <a:pPr algn="ctr"/>
            <a:r>
              <a:rPr lang="ar-IQ" sz="2800" b="1" dirty="0">
                <a:solidFill>
                  <a:schemeClr val="bg1"/>
                </a:solidFill>
              </a:rPr>
              <a:t>لتقليل من التلوث</a:t>
            </a:r>
            <a:r>
              <a:rPr lang="ar-IQ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D6FD16-1E3B-4456-8FBF-F933F1C2A9B8}"/>
              </a:ext>
            </a:extLst>
          </p:cNvPr>
          <p:cNvSpPr txBox="1"/>
          <p:nvPr/>
        </p:nvSpPr>
        <p:spPr>
          <a:xfrm>
            <a:off x="9324523" y="2120207"/>
            <a:ext cx="1675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dirty="0">
                <a:solidFill>
                  <a:schemeClr val="bg1"/>
                </a:solidFill>
              </a:rPr>
              <a:t>(3)</a:t>
            </a:r>
          </a:p>
          <a:p>
            <a:pPr algn="ctr"/>
            <a:r>
              <a:rPr lang="ar-IQ" sz="2400" b="1" dirty="0">
                <a:solidFill>
                  <a:schemeClr val="bg1"/>
                </a:solidFill>
              </a:rPr>
              <a:t>استخدام الموارد البيئية بطريقة تکون أکثر استدامة وأقل ضررا للتنوع البيولوجي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8296D0-CFE7-4DF2-AB45-46A6032B5D41}"/>
              </a:ext>
            </a:extLst>
          </p:cNvPr>
          <p:cNvSpPr txBox="1"/>
          <p:nvPr/>
        </p:nvSpPr>
        <p:spPr>
          <a:xfrm>
            <a:off x="11165117" y="2120207"/>
            <a:ext cx="1040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dirty="0">
                <a:solidFill>
                  <a:schemeClr val="bg1"/>
                </a:solidFill>
              </a:rPr>
              <a:t>(4)</a:t>
            </a:r>
          </a:p>
          <a:p>
            <a:pPr algn="ctr"/>
            <a:r>
              <a:rPr lang="ar-IQ" sz="2400" b="1" dirty="0">
                <a:solidFill>
                  <a:schemeClr val="bg1"/>
                </a:solidFill>
              </a:rPr>
              <a:t>حماية بيئة ومواطن الانواع المختلفة كإنشاء المحمات الطبيعية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568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video_2025-03-11_06-18-11">
            <a:hlinkClick r:id="" action="ppaction://media"/>
            <a:extLst>
              <a:ext uri="{FF2B5EF4-FFF2-40B4-BE49-F238E27FC236}">
                <a16:creationId xmlns:a16="http://schemas.microsoft.com/office/drawing/2014/main" xmlns="" id="{1563AE69-BD61-434E-AED8-769E036EA4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630BD2C-5C97-4919-BB6A-4DE115ED7633}"/>
              </a:ext>
            </a:extLst>
          </p:cNvPr>
          <p:cNvSpPr/>
          <p:nvPr/>
        </p:nvSpPr>
        <p:spPr>
          <a:xfrm>
            <a:off x="0" y="1262743"/>
            <a:ext cx="12192000" cy="5595257"/>
          </a:xfrm>
          <a:custGeom>
            <a:avLst/>
            <a:gdLst/>
            <a:ahLst/>
            <a:cxnLst/>
            <a:rect l="l" t="t" r="r" b="b"/>
            <a:pathLst>
              <a:path w="12192000" h="5595257">
                <a:moveTo>
                  <a:pt x="5441929" y="4307356"/>
                </a:moveTo>
                <a:lnTo>
                  <a:pt x="5422703" y="4329541"/>
                </a:lnTo>
                <a:lnTo>
                  <a:pt x="5395588" y="4312286"/>
                </a:lnTo>
                <a:lnTo>
                  <a:pt x="5372417" y="4341866"/>
                </a:lnTo>
                <a:lnTo>
                  <a:pt x="5403476" y="4359121"/>
                </a:lnTo>
                <a:lnTo>
                  <a:pt x="5422703" y="4338415"/>
                </a:lnTo>
                <a:lnTo>
                  <a:pt x="5448831" y="4354684"/>
                </a:lnTo>
                <a:lnTo>
                  <a:pt x="5472988" y="4327076"/>
                </a:lnTo>
                <a:close/>
                <a:moveTo>
                  <a:pt x="10361564" y="4203088"/>
                </a:moveTo>
                <a:lnTo>
                  <a:pt x="10331738" y="4258797"/>
                </a:lnTo>
                <a:lnTo>
                  <a:pt x="10389418" y="4288869"/>
                </a:lnTo>
                <a:lnTo>
                  <a:pt x="10418997" y="4233654"/>
                </a:lnTo>
                <a:close/>
                <a:moveTo>
                  <a:pt x="6570614" y="4203088"/>
                </a:moveTo>
                <a:lnTo>
                  <a:pt x="6540788" y="4258797"/>
                </a:lnTo>
                <a:lnTo>
                  <a:pt x="6598468" y="4288869"/>
                </a:lnTo>
                <a:lnTo>
                  <a:pt x="6628048" y="4233654"/>
                </a:lnTo>
                <a:close/>
                <a:moveTo>
                  <a:pt x="3290773" y="4200623"/>
                </a:moveTo>
                <a:lnTo>
                  <a:pt x="3260947" y="4256332"/>
                </a:lnTo>
                <a:lnTo>
                  <a:pt x="3318627" y="4286404"/>
                </a:lnTo>
                <a:lnTo>
                  <a:pt x="3348207" y="4231189"/>
                </a:lnTo>
                <a:close/>
                <a:moveTo>
                  <a:pt x="7989397" y="4184108"/>
                </a:moveTo>
                <a:cubicBezTo>
                  <a:pt x="8013225" y="4189038"/>
                  <a:pt x="8031466" y="4196433"/>
                  <a:pt x="8044120" y="4206293"/>
                </a:cubicBezTo>
                <a:cubicBezTo>
                  <a:pt x="8054637" y="4214509"/>
                  <a:pt x="8059895" y="4223219"/>
                  <a:pt x="8059895" y="4232422"/>
                </a:cubicBezTo>
                <a:cubicBezTo>
                  <a:pt x="8059895" y="4236037"/>
                  <a:pt x="8057430" y="4237844"/>
                  <a:pt x="8052500" y="4237844"/>
                </a:cubicBezTo>
                <a:cubicBezTo>
                  <a:pt x="8038039" y="4237844"/>
                  <a:pt x="8024564" y="4232504"/>
                  <a:pt x="8012075" y="4221822"/>
                </a:cubicBezTo>
                <a:cubicBezTo>
                  <a:pt x="7999586" y="4211141"/>
                  <a:pt x="7992027" y="4198569"/>
                  <a:pt x="7989397" y="4184108"/>
                </a:cubicBezTo>
                <a:close/>
                <a:moveTo>
                  <a:pt x="1622619" y="4084524"/>
                </a:moveTo>
                <a:cubicBezTo>
                  <a:pt x="1629028" y="4084524"/>
                  <a:pt x="1634533" y="4086660"/>
                  <a:pt x="1639134" y="4090932"/>
                </a:cubicBezTo>
                <a:cubicBezTo>
                  <a:pt x="1643735" y="4095205"/>
                  <a:pt x="1648254" y="4102436"/>
                  <a:pt x="1652691" y="4112624"/>
                </a:cubicBezTo>
                <a:cubicBezTo>
                  <a:pt x="1647104" y="4113446"/>
                  <a:pt x="1643160" y="4113980"/>
                  <a:pt x="1640859" y="4114226"/>
                </a:cubicBezTo>
                <a:cubicBezTo>
                  <a:pt x="1638559" y="4114473"/>
                  <a:pt x="1634944" y="4114596"/>
                  <a:pt x="1630014" y="4114596"/>
                </a:cubicBezTo>
                <a:cubicBezTo>
                  <a:pt x="1616210" y="4114596"/>
                  <a:pt x="1609308" y="4109173"/>
                  <a:pt x="1609308" y="4098327"/>
                </a:cubicBezTo>
                <a:cubicBezTo>
                  <a:pt x="1609308" y="4094219"/>
                  <a:pt x="1610499" y="4090891"/>
                  <a:pt x="1612882" y="4088344"/>
                </a:cubicBezTo>
                <a:cubicBezTo>
                  <a:pt x="1615265" y="4085797"/>
                  <a:pt x="1618510" y="4084524"/>
                  <a:pt x="1622619" y="4084524"/>
                </a:cubicBezTo>
                <a:close/>
                <a:moveTo>
                  <a:pt x="9978382" y="4073185"/>
                </a:moveTo>
                <a:cubicBezTo>
                  <a:pt x="9992515" y="4073185"/>
                  <a:pt x="10001882" y="4086413"/>
                  <a:pt x="10006483" y="4112871"/>
                </a:cubicBezTo>
                <a:lnTo>
                  <a:pt x="9997116" y="4112871"/>
                </a:lnTo>
                <a:cubicBezTo>
                  <a:pt x="9986435" y="4112871"/>
                  <a:pt x="9977849" y="4110940"/>
                  <a:pt x="9971357" y="4107078"/>
                </a:cubicBezTo>
                <a:cubicBezTo>
                  <a:pt x="9964866" y="4103216"/>
                  <a:pt x="9961621" y="4098327"/>
                  <a:pt x="9961621" y="4092411"/>
                </a:cubicBezTo>
                <a:cubicBezTo>
                  <a:pt x="9961621" y="4087646"/>
                  <a:pt x="9963141" y="4083250"/>
                  <a:pt x="9966181" y="4079224"/>
                </a:cubicBezTo>
                <a:cubicBezTo>
                  <a:pt x="9969221" y="4075198"/>
                  <a:pt x="9973289" y="4073185"/>
                  <a:pt x="9978382" y="4073185"/>
                </a:cubicBezTo>
                <a:close/>
                <a:moveTo>
                  <a:pt x="7863833" y="4073185"/>
                </a:moveTo>
                <a:cubicBezTo>
                  <a:pt x="7877966" y="4073185"/>
                  <a:pt x="7887332" y="4086413"/>
                  <a:pt x="7891933" y="4112871"/>
                </a:cubicBezTo>
                <a:lnTo>
                  <a:pt x="7882566" y="4112871"/>
                </a:lnTo>
                <a:cubicBezTo>
                  <a:pt x="7871885" y="4112871"/>
                  <a:pt x="7863299" y="4110940"/>
                  <a:pt x="7856808" y="4107078"/>
                </a:cubicBezTo>
                <a:cubicBezTo>
                  <a:pt x="7850317" y="4103216"/>
                  <a:pt x="7847071" y="4098327"/>
                  <a:pt x="7847071" y="4092411"/>
                </a:cubicBezTo>
                <a:cubicBezTo>
                  <a:pt x="7847071" y="4087646"/>
                  <a:pt x="7848591" y="4083250"/>
                  <a:pt x="7851631" y="4079224"/>
                </a:cubicBezTo>
                <a:cubicBezTo>
                  <a:pt x="7854672" y="4075198"/>
                  <a:pt x="7858739" y="4073185"/>
                  <a:pt x="7863833" y="4073185"/>
                </a:cubicBezTo>
                <a:close/>
                <a:moveTo>
                  <a:pt x="6892283" y="4073185"/>
                </a:moveTo>
                <a:cubicBezTo>
                  <a:pt x="6906416" y="4073185"/>
                  <a:pt x="6915782" y="4086413"/>
                  <a:pt x="6920383" y="4112871"/>
                </a:cubicBezTo>
                <a:lnTo>
                  <a:pt x="6911016" y="4112871"/>
                </a:lnTo>
                <a:cubicBezTo>
                  <a:pt x="6900335" y="4112871"/>
                  <a:pt x="6891749" y="4110940"/>
                  <a:pt x="6885258" y="4107078"/>
                </a:cubicBezTo>
                <a:cubicBezTo>
                  <a:pt x="6878767" y="4103216"/>
                  <a:pt x="6875521" y="4098327"/>
                  <a:pt x="6875521" y="4092411"/>
                </a:cubicBezTo>
                <a:cubicBezTo>
                  <a:pt x="6875521" y="4087646"/>
                  <a:pt x="6877041" y="4083250"/>
                  <a:pt x="6880081" y="4079224"/>
                </a:cubicBezTo>
                <a:cubicBezTo>
                  <a:pt x="6883122" y="4075198"/>
                  <a:pt x="6887189" y="4073185"/>
                  <a:pt x="6892283" y="4073185"/>
                </a:cubicBezTo>
                <a:close/>
                <a:moveTo>
                  <a:pt x="6396983" y="4073185"/>
                </a:moveTo>
                <a:cubicBezTo>
                  <a:pt x="6411116" y="4073185"/>
                  <a:pt x="6420482" y="4086413"/>
                  <a:pt x="6425083" y="4112871"/>
                </a:cubicBezTo>
                <a:lnTo>
                  <a:pt x="6415716" y="4112871"/>
                </a:lnTo>
                <a:cubicBezTo>
                  <a:pt x="6405035" y="4112871"/>
                  <a:pt x="6396449" y="4110940"/>
                  <a:pt x="6389958" y="4107078"/>
                </a:cubicBezTo>
                <a:cubicBezTo>
                  <a:pt x="6383467" y="4103216"/>
                  <a:pt x="6380221" y="4098327"/>
                  <a:pt x="6380221" y="4092411"/>
                </a:cubicBezTo>
                <a:cubicBezTo>
                  <a:pt x="6380221" y="4087646"/>
                  <a:pt x="6381741" y="4083250"/>
                  <a:pt x="6384781" y="4079224"/>
                </a:cubicBezTo>
                <a:cubicBezTo>
                  <a:pt x="6387822" y="4075198"/>
                  <a:pt x="6391889" y="4073185"/>
                  <a:pt x="6396983" y="4073185"/>
                </a:cubicBezTo>
                <a:close/>
                <a:moveTo>
                  <a:pt x="10645518" y="4071706"/>
                </a:moveTo>
                <a:cubicBezTo>
                  <a:pt x="10651270" y="4071706"/>
                  <a:pt x="10658090" y="4076636"/>
                  <a:pt x="10665978" y="4086496"/>
                </a:cubicBezTo>
                <a:cubicBezTo>
                  <a:pt x="10673044" y="4095369"/>
                  <a:pt x="10676577" y="4101614"/>
                  <a:pt x="10676577" y="4105229"/>
                </a:cubicBezTo>
                <a:cubicBezTo>
                  <a:pt x="10676577" y="4107530"/>
                  <a:pt x="10674770" y="4108680"/>
                  <a:pt x="10671154" y="4108680"/>
                </a:cubicBezTo>
                <a:cubicBezTo>
                  <a:pt x="10669511" y="4108680"/>
                  <a:pt x="10662034" y="4106215"/>
                  <a:pt x="10648723" y="4101285"/>
                </a:cubicBezTo>
                <a:cubicBezTo>
                  <a:pt x="10644286" y="4099642"/>
                  <a:pt x="10637795" y="4097177"/>
                  <a:pt x="10629250" y="4093890"/>
                </a:cubicBezTo>
                <a:cubicBezTo>
                  <a:pt x="10633687" y="4079101"/>
                  <a:pt x="10639110" y="4071706"/>
                  <a:pt x="10645518" y="4071706"/>
                </a:cubicBezTo>
                <a:close/>
                <a:moveTo>
                  <a:pt x="10169268" y="4071706"/>
                </a:moveTo>
                <a:cubicBezTo>
                  <a:pt x="10175020" y="4071706"/>
                  <a:pt x="10181840" y="4076636"/>
                  <a:pt x="10189728" y="4086496"/>
                </a:cubicBezTo>
                <a:cubicBezTo>
                  <a:pt x="10196794" y="4095369"/>
                  <a:pt x="10200327" y="4101614"/>
                  <a:pt x="10200327" y="4105229"/>
                </a:cubicBezTo>
                <a:cubicBezTo>
                  <a:pt x="10200327" y="4107530"/>
                  <a:pt x="10198520" y="4108680"/>
                  <a:pt x="10194904" y="4108680"/>
                </a:cubicBezTo>
                <a:cubicBezTo>
                  <a:pt x="10193261" y="4108680"/>
                  <a:pt x="10185784" y="4106215"/>
                  <a:pt x="10172473" y="4101285"/>
                </a:cubicBezTo>
                <a:cubicBezTo>
                  <a:pt x="10168036" y="4099642"/>
                  <a:pt x="10161545" y="4097177"/>
                  <a:pt x="10153000" y="4093890"/>
                </a:cubicBezTo>
                <a:cubicBezTo>
                  <a:pt x="10157437" y="4079101"/>
                  <a:pt x="10162860" y="4071706"/>
                  <a:pt x="10169268" y="4071706"/>
                </a:cubicBezTo>
                <a:close/>
                <a:moveTo>
                  <a:pt x="9102468" y="4071706"/>
                </a:moveTo>
                <a:cubicBezTo>
                  <a:pt x="9108220" y="4071706"/>
                  <a:pt x="9115040" y="4076636"/>
                  <a:pt x="9122928" y="4086496"/>
                </a:cubicBezTo>
                <a:cubicBezTo>
                  <a:pt x="9129994" y="4095369"/>
                  <a:pt x="9133527" y="4101614"/>
                  <a:pt x="9133527" y="4105229"/>
                </a:cubicBezTo>
                <a:cubicBezTo>
                  <a:pt x="9133527" y="4107530"/>
                  <a:pt x="9131720" y="4108680"/>
                  <a:pt x="9128104" y="4108680"/>
                </a:cubicBezTo>
                <a:cubicBezTo>
                  <a:pt x="9126461" y="4108680"/>
                  <a:pt x="9118984" y="4106215"/>
                  <a:pt x="9105673" y="4101285"/>
                </a:cubicBezTo>
                <a:cubicBezTo>
                  <a:pt x="9101236" y="4099642"/>
                  <a:pt x="9094745" y="4097177"/>
                  <a:pt x="9086200" y="4093890"/>
                </a:cubicBezTo>
                <a:cubicBezTo>
                  <a:pt x="9090636" y="4079101"/>
                  <a:pt x="9096060" y="4071706"/>
                  <a:pt x="9102468" y="4071706"/>
                </a:cubicBezTo>
                <a:close/>
                <a:moveTo>
                  <a:pt x="7083169" y="4071706"/>
                </a:moveTo>
                <a:cubicBezTo>
                  <a:pt x="7088921" y="4071706"/>
                  <a:pt x="7095740" y="4076636"/>
                  <a:pt x="7103628" y="4086496"/>
                </a:cubicBezTo>
                <a:cubicBezTo>
                  <a:pt x="7110694" y="4095369"/>
                  <a:pt x="7114227" y="4101614"/>
                  <a:pt x="7114227" y="4105229"/>
                </a:cubicBezTo>
                <a:cubicBezTo>
                  <a:pt x="7114227" y="4107530"/>
                  <a:pt x="7112420" y="4108680"/>
                  <a:pt x="7108804" y="4108680"/>
                </a:cubicBezTo>
                <a:cubicBezTo>
                  <a:pt x="7107161" y="4108680"/>
                  <a:pt x="7099684" y="4106215"/>
                  <a:pt x="7086373" y="4101285"/>
                </a:cubicBezTo>
                <a:cubicBezTo>
                  <a:pt x="7081936" y="4099642"/>
                  <a:pt x="7075445" y="4097177"/>
                  <a:pt x="7066900" y="4093890"/>
                </a:cubicBezTo>
                <a:cubicBezTo>
                  <a:pt x="7071337" y="4079101"/>
                  <a:pt x="7076760" y="4071706"/>
                  <a:pt x="7083169" y="4071706"/>
                </a:cubicBezTo>
                <a:close/>
                <a:moveTo>
                  <a:pt x="5063869" y="4071706"/>
                </a:moveTo>
                <a:cubicBezTo>
                  <a:pt x="5069620" y="4071706"/>
                  <a:pt x="5076440" y="4076636"/>
                  <a:pt x="5084328" y="4086496"/>
                </a:cubicBezTo>
                <a:cubicBezTo>
                  <a:pt x="5091394" y="4095369"/>
                  <a:pt x="5094927" y="4101614"/>
                  <a:pt x="5094927" y="4105229"/>
                </a:cubicBezTo>
                <a:cubicBezTo>
                  <a:pt x="5094927" y="4107530"/>
                  <a:pt x="5093121" y="4108680"/>
                  <a:pt x="5089504" y="4108680"/>
                </a:cubicBezTo>
                <a:cubicBezTo>
                  <a:pt x="5087861" y="4108680"/>
                  <a:pt x="5080384" y="4106215"/>
                  <a:pt x="5067073" y="4101285"/>
                </a:cubicBezTo>
                <a:cubicBezTo>
                  <a:pt x="5062636" y="4099642"/>
                  <a:pt x="5056145" y="4097177"/>
                  <a:pt x="5047600" y="4093890"/>
                </a:cubicBezTo>
                <a:cubicBezTo>
                  <a:pt x="5052037" y="4079101"/>
                  <a:pt x="5057460" y="4071706"/>
                  <a:pt x="5063869" y="4071706"/>
                </a:cubicBezTo>
                <a:close/>
                <a:moveTo>
                  <a:pt x="4311096" y="4064064"/>
                </a:moveTo>
                <a:cubicBezTo>
                  <a:pt x="4320299" y="4064064"/>
                  <a:pt x="4330980" y="4066570"/>
                  <a:pt x="4343141" y="4071582"/>
                </a:cubicBezTo>
                <a:cubicBezTo>
                  <a:pt x="4355301" y="4076595"/>
                  <a:pt x="4361381" y="4081976"/>
                  <a:pt x="4361381" y="4087728"/>
                </a:cubicBezTo>
                <a:cubicBezTo>
                  <a:pt x="4361381" y="4104490"/>
                  <a:pt x="4334267" y="4112871"/>
                  <a:pt x="4280038" y="4112871"/>
                </a:cubicBezTo>
                <a:lnTo>
                  <a:pt x="4215456" y="4112871"/>
                </a:lnTo>
                <a:cubicBezTo>
                  <a:pt x="4241255" y="4094301"/>
                  <a:pt x="4260934" y="4081524"/>
                  <a:pt x="4274492" y="4074540"/>
                </a:cubicBezTo>
                <a:cubicBezTo>
                  <a:pt x="4288049" y="4067556"/>
                  <a:pt x="4300250" y="4064064"/>
                  <a:pt x="4311096" y="4064064"/>
                </a:cubicBezTo>
                <a:close/>
                <a:moveTo>
                  <a:pt x="5950061" y="4062339"/>
                </a:moveTo>
                <a:cubicBezTo>
                  <a:pt x="5961071" y="4069405"/>
                  <a:pt x="5972287" y="4077868"/>
                  <a:pt x="5983708" y="4087728"/>
                </a:cubicBezTo>
                <a:cubicBezTo>
                  <a:pt x="5995129" y="4097588"/>
                  <a:pt x="6000840" y="4104079"/>
                  <a:pt x="6000840" y="4107201"/>
                </a:cubicBezTo>
                <a:cubicBezTo>
                  <a:pt x="6000840" y="4109995"/>
                  <a:pt x="5995499" y="4113323"/>
                  <a:pt x="5984817" y="4117184"/>
                </a:cubicBezTo>
                <a:cubicBezTo>
                  <a:pt x="5974136" y="4121046"/>
                  <a:pt x="5964687" y="4122977"/>
                  <a:pt x="5956470" y="4122977"/>
                </a:cubicBezTo>
                <a:cubicBezTo>
                  <a:pt x="5950390" y="4122977"/>
                  <a:pt x="5945172" y="4121087"/>
                  <a:pt x="5940818" y="4117308"/>
                </a:cubicBezTo>
                <a:cubicBezTo>
                  <a:pt x="5936463" y="4113528"/>
                  <a:pt x="5934286" y="4109009"/>
                  <a:pt x="5934286" y="4103750"/>
                </a:cubicBezTo>
                <a:cubicBezTo>
                  <a:pt x="5934286" y="4092740"/>
                  <a:pt x="5939545" y="4078936"/>
                  <a:pt x="5950061" y="4062339"/>
                </a:cubicBezTo>
                <a:close/>
                <a:moveTo>
                  <a:pt x="8035245" y="4042126"/>
                </a:moveTo>
                <a:cubicBezTo>
                  <a:pt x="8038532" y="4042126"/>
                  <a:pt x="8041737" y="4045248"/>
                  <a:pt x="8044859" y="4051493"/>
                </a:cubicBezTo>
                <a:cubicBezTo>
                  <a:pt x="8047981" y="4057738"/>
                  <a:pt x="8049542" y="4062996"/>
                  <a:pt x="8049542" y="4067269"/>
                </a:cubicBezTo>
                <a:cubicBezTo>
                  <a:pt x="8049542" y="4073020"/>
                  <a:pt x="8045968" y="4078238"/>
                  <a:pt x="8038820" y="4082921"/>
                </a:cubicBezTo>
                <a:cubicBezTo>
                  <a:pt x="8031672" y="4087605"/>
                  <a:pt x="8018648" y="4093233"/>
                  <a:pt x="7999750" y="4099806"/>
                </a:cubicBezTo>
                <a:cubicBezTo>
                  <a:pt x="8007802" y="4079922"/>
                  <a:pt x="8014663" y="4065338"/>
                  <a:pt x="8020332" y="4056053"/>
                </a:cubicBezTo>
                <a:cubicBezTo>
                  <a:pt x="8026002" y="4046768"/>
                  <a:pt x="8030973" y="4042126"/>
                  <a:pt x="8035245" y="4042126"/>
                </a:cubicBezTo>
                <a:close/>
                <a:moveTo>
                  <a:pt x="7627773" y="4042126"/>
                </a:moveTo>
                <a:cubicBezTo>
                  <a:pt x="7633853" y="4042126"/>
                  <a:pt x="7638783" y="4044673"/>
                  <a:pt x="7642562" y="4049768"/>
                </a:cubicBezTo>
                <a:cubicBezTo>
                  <a:pt x="7646342" y="4054862"/>
                  <a:pt x="7651108" y="4065461"/>
                  <a:pt x="7656859" y="4081566"/>
                </a:cubicBezTo>
                <a:cubicBezTo>
                  <a:pt x="7643713" y="4077786"/>
                  <a:pt x="7633607" y="4073678"/>
                  <a:pt x="7626540" y="4069241"/>
                </a:cubicBezTo>
                <a:cubicBezTo>
                  <a:pt x="7619474" y="4064804"/>
                  <a:pt x="7615941" y="4060038"/>
                  <a:pt x="7615941" y="4054944"/>
                </a:cubicBezTo>
                <a:cubicBezTo>
                  <a:pt x="7615941" y="4051164"/>
                  <a:pt x="7617133" y="4048083"/>
                  <a:pt x="7619515" y="4045700"/>
                </a:cubicBezTo>
                <a:cubicBezTo>
                  <a:pt x="7621898" y="4043318"/>
                  <a:pt x="7624651" y="4042126"/>
                  <a:pt x="7627773" y="4042126"/>
                </a:cubicBezTo>
                <a:close/>
                <a:moveTo>
                  <a:pt x="2655416" y="4028322"/>
                </a:moveTo>
                <a:cubicBezTo>
                  <a:pt x="2641283" y="4038347"/>
                  <a:pt x="2630685" y="4047878"/>
                  <a:pt x="2623618" y="4056916"/>
                </a:cubicBezTo>
                <a:cubicBezTo>
                  <a:pt x="2609157" y="4075321"/>
                  <a:pt x="2601926" y="4096766"/>
                  <a:pt x="2601926" y="4121252"/>
                </a:cubicBezTo>
                <a:cubicBezTo>
                  <a:pt x="2601926" y="4138835"/>
                  <a:pt x="2606117" y="4153543"/>
                  <a:pt x="2614498" y="4165374"/>
                </a:cubicBezTo>
                <a:cubicBezTo>
                  <a:pt x="2622879" y="4177206"/>
                  <a:pt x="2633396" y="4183122"/>
                  <a:pt x="2646049" y="4183122"/>
                </a:cubicBezTo>
                <a:cubicBezTo>
                  <a:pt x="2656402" y="4183122"/>
                  <a:pt x="2664865" y="4179671"/>
                  <a:pt x="2671438" y="4172769"/>
                </a:cubicBezTo>
                <a:cubicBezTo>
                  <a:pt x="2678012" y="4165867"/>
                  <a:pt x="2681298" y="4158062"/>
                  <a:pt x="2681298" y="4149352"/>
                </a:cubicBezTo>
                <a:cubicBezTo>
                  <a:pt x="2681298" y="4130454"/>
                  <a:pt x="2672383" y="4119033"/>
                  <a:pt x="2654554" y="4115089"/>
                </a:cubicBezTo>
                <a:cubicBezTo>
                  <a:pt x="2636724" y="4111145"/>
                  <a:pt x="2627808" y="4104736"/>
                  <a:pt x="2627808" y="4095862"/>
                </a:cubicBezTo>
                <a:cubicBezTo>
                  <a:pt x="2627808" y="4086989"/>
                  <a:pt x="2632327" y="4076718"/>
                  <a:pt x="2641366" y="4065050"/>
                </a:cubicBezTo>
                <a:cubicBezTo>
                  <a:pt x="2646460" y="4058477"/>
                  <a:pt x="2653855" y="4050754"/>
                  <a:pt x="2663550" y="4041880"/>
                </a:cubicBezTo>
                <a:close/>
                <a:moveTo>
                  <a:pt x="1640859" y="4017969"/>
                </a:moveTo>
                <a:cubicBezTo>
                  <a:pt x="1624755" y="4017969"/>
                  <a:pt x="1610129" y="4030869"/>
                  <a:pt x="1596983" y="4056669"/>
                </a:cubicBezTo>
                <a:cubicBezTo>
                  <a:pt x="1584823" y="4080662"/>
                  <a:pt x="1578742" y="4104736"/>
                  <a:pt x="1578742" y="4128893"/>
                </a:cubicBezTo>
                <a:cubicBezTo>
                  <a:pt x="1578742" y="4145326"/>
                  <a:pt x="1583837" y="4158062"/>
                  <a:pt x="1594025" y="4167100"/>
                </a:cubicBezTo>
                <a:cubicBezTo>
                  <a:pt x="1604214" y="4176138"/>
                  <a:pt x="1618346" y="4180657"/>
                  <a:pt x="1636423" y="4180657"/>
                </a:cubicBezTo>
                <a:cubicBezTo>
                  <a:pt x="1644803" y="4180657"/>
                  <a:pt x="1657621" y="4179836"/>
                  <a:pt x="1674876" y="4178192"/>
                </a:cubicBezTo>
                <a:cubicBezTo>
                  <a:pt x="1675698" y="4181315"/>
                  <a:pt x="1676150" y="4184026"/>
                  <a:pt x="1676232" y="4186327"/>
                </a:cubicBezTo>
                <a:cubicBezTo>
                  <a:pt x="1676314" y="4188627"/>
                  <a:pt x="1676355" y="4190846"/>
                  <a:pt x="1676355" y="4192982"/>
                </a:cubicBezTo>
                <a:cubicBezTo>
                  <a:pt x="1676355" y="4209744"/>
                  <a:pt x="1663373" y="4224698"/>
                  <a:pt x="1637408" y="4237844"/>
                </a:cubicBezTo>
                <a:cubicBezTo>
                  <a:pt x="1611444" y="4250991"/>
                  <a:pt x="1581536" y="4257564"/>
                  <a:pt x="1547684" y="4257564"/>
                </a:cubicBezTo>
                <a:cubicBezTo>
                  <a:pt x="1510216" y="4257564"/>
                  <a:pt x="1481130" y="4251977"/>
                  <a:pt x="1460424" y="4240802"/>
                </a:cubicBezTo>
                <a:cubicBezTo>
                  <a:pt x="1439718" y="4229628"/>
                  <a:pt x="1429365" y="4214016"/>
                  <a:pt x="1429365" y="4193968"/>
                </a:cubicBezTo>
                <a:cubicBezTo>
                  <a:pt x="1429365" y="4179836"/>
                  <a:pt x="1432529" y="4165292"/>
                  <a:pt x="1438856" y="4150338"/>
                </a:cubicBezTo>
                <a:cubicBezTo>
                  <a:pt x="1445182" y="4135384"/>
                  <a:pt x="1455823" y="4117061"/>
                  <a:pt x="1470777" y="4095369"/>
                </a:cubicBezTo>
                <a:lnTo>
                  <a:pt x="1455987" y="4085017"/>
                </a:lnTo>
                <a:cubicBezTo>
                  <a:pt x="1433145" y="4116732"/>
                  <a:pt x="1417533" y="4143436"/>
                  <a:pt x="1409153" y="4165128"/>
                </a:cubicBezTo>
                <a:cubicBezTo>
                  <a:pt x="1401593" y="4184848"/>
                  <a:pt x="1397814" y="4206786"/>
                  <a:pt x="1397814" y="4230943"/>
                </a:cubicBezTo>
                <a:cubicBezTo>
                  <a:pt x="1397814" y="4258879"/>
                  <a:pt x="1410056" y="4280324"/>
                  <a:pt x="1434542" y="4295278"/>
                </a:cubicBezTo>
                <a:cubicBezTo>
                  <a:pt x="1459027" y="4310232"/>
                  <a:pt x="1494112" y="4317709"/>
                  <a:pt x="1539796" y="4317709"/>
                </a:cubicBezTo>
                <a:cubicBezTo>
                  <a:pt x="1594189" y="4317709"/>
                  <a:pt x="1636258" y="4306042"/>
                  <a:pt x="1666002" y="4282707"/>
                </a:cubicBezTo>
                <a:cubicBezTo>
                  <a:pt x="1679642" y="4271861"/>
                  <a:pt x="1688269" y="4261221"/>
                  <a:pt x="1691884" y="4250785"/>
                </a:cubicBezTo>
                <a:cubicBezTo>
                  <a:pt x="1695499" y="4240350"/>
                  <a:pt x="1697307" y="4218946"/>
                  <a:pt x="1697307" y="4186573"/>
                </a:cubicBezTo>
                <a:lnTo>
                  <a:pt x="1697307" y="4143190"/>
                </a:lnTo>
                <a:cubicBezTo>
                  <a:pt x="1697307" y="4108516"/>
                  <a:pt x="1692542" y="4079511"/>
                  <a:pt x="1683010" y="4056176"/>
                </a:cubicBezTo>
                <a:cubicBezTo>
                  <a:pt x="1672657" y="4030705"/>
                  <a:pt x="1658607" y="4017969"/>
                  <a:pt x="1640859" y="4017969"/>
                </a:cubicBezTo>
                <a:close/>
                <a:moveTo>
                  <a:pt x="9129090" y="4014026"/>
                </a:moveTo>
                <a:cubicBezTo>
                  <a:pt x="9120052" y="4014026"/>
                  <a:pt x="9109042" y="4020024"/>
                  <a:pt x="9096060" y="4032020"/>
                </a:cubicBezTo>
                <a:cubicBezTo>
                  <a:pt x="9081434" y="4045495"/>
                  <a:pt x="9069438" y="4062668"/>
                  <a:pt x="9060071" y="4083538"/>
                </a:cubicBezTo>
                <a:cubicBezTo>
                  <a:pt x="9055798" y="4094876"/>
                  <a:pt x="9048075" y="4102846"/>
                  <a:pt x="9036900" y="4107448"/>
                </a:cubicBezTo>
                <a:cubicBezTo>
                  <a:pt x="9028191" y="4111063"/>
                  <a:pt x="9016441" y="4112871"/>
                  <a:pt x="9001652" y="4112871"/>
                </a:cubicBezTo>
                <a:lnTo>
                  <a:pt x="8966646" y="4112871"/>
                </a:lnTo>
                <a:lnTo>
                  <a:pt x="8965144" y="4088406"/>
                </a:lnTo>
                <a:cubicBezTo>
                  <a:pt x="8963912" y="4079327"/>
                  <a:pt x="8962063" y="4071213"/>
                  <a:pt x="8959598" y="4064064"/>
                </a:cubicBezTo>
                <a:cubicBezTo>
                  <a:pt x="8956969" y="4056176"/>
                  <a:pt x="8949902" y="4041798"/>
                  <a:pt x="8938400" y="4020927"/>
                </a:cubicBezTo>
                <a:lnTo>
                  <a:pt x="8916708" y="4087482"/>
                </a:lnTo>
                <a:cubicBezTo>
                  <a:pt x="8928376" y="4109502"/>
                  <a:pt x="8935976" y="4125524"/>
                  <a:pt x="8939508" y="4135548"/>
                </a:cubicBezTo>
                <a:cubicBezTo>
                  <a:pt x="8943042" y="4145573"/>
                  <a:pt x="8944808" y="4155679"/>
                  <a:pt x="8944808" y="4165867"/>
                </a:cubicBezTo>
                <a:cubicBezTo>
                  <a:pt x="8944808" y="4182301"/>
                  <a:pt x="8934702" y="4196187"/>
                  <a:pt x="8914489" y="4207525"/>
                </a:cubicBezTo>
                <a:cubicBezTo>
                  <a:pt x="8894276" y="4218864"/>
                  <a:pt x="8869380" y="4224534"/>
                  <a:pt x="8839800" y="4224534"/>
                </a:cubicBezTo>
                <a:cubicBezTo>
                  <a:pt x="8809728" y="4224534"/>
                  <a:pt x="8785448" y="4219070"/>
                  <a:pt x="8766961" y="4208142"/>
                </a:cubicBezTo>
                <a:cubicBezTo>
                  <a:pt x="8748474" y="4197214"/>
                  <a:pt x="8739230" y="4183122"/>
                  <a:pt x="8739230" y="4165867"/>
                </a:cubicBezTo>
                <a:cubicBezTo>
                  <a:pt x="8739230" y="4152557"/>
                  <a:pt x="8741736" y="4139657"/>
                  <a:pt x="8746748" y="4127167"/>
                </a:cubicBezTo>
                <a:cubicBezTo>
                  <a:pt x="8751761" y="4114678"/>
                  <a:pt x="8762401" y="4094548"/>
                  <a:pt x="8778670" y="4066776"/>
                </a:cubicBezTo>
                <a:lnTo>
                  <a:pt x="8763880" y="4056423"/>
                </a:lnTo>
                <a:cubicBezTo>
                  <a:pt x="8741860" y="4089782"/>
                  <a:pt x="8727070" y="4116897"/>
                  <a:pt x="8719510" y="4137767"/>
                </a:cubicBezTo>
                <a:cubicBezTo>
                  <a:pt x="8712608" y="4156665"/>
                  <a:pt x="8709158" y="4177535"/>
                  <a:pt x="8709158" y="4200377"/>
                </a:cubicBezTo>
                <a:cubicBezTo>
                  <a:pt x="8709158" y="4227163"/>
                  <a:pt x="8719962" y="4247828"/>
                  <a:pt x="8741572" y="4262371"/>
                </a:cubicBezTo>
                <a:cubicBezTo>
                  <a:pt x="8763182" y="4276914"/>
                  <a:pt x="8793952" y="4284186"/>
                  <a:pt x="8833885" y="4284186"/>
                </a:cubicBezTo>
                <a:cubicBezTo>
                  <a:pt x="8854590" y="4284186"/>
                  <a:pt x="8874680" y="4281515"/>
                  <a:pt x="8894153" y="4276175"/>
                </a:cubicBezTo>
                <a:cubicBezTo>
                  <a:pt x="8913626" y="4270834"/>
                  <a:pt x="8928416" y="4263973"/>
                  <a:pt x="8938522" y="4255592"/>
                </a:cubicBezTo>
                <a:cubicBezTo>
                  <a:pt x="8948629" y="4247211"/>
                  <a:pt x="8955900" y="4236160"/>
                  <a:pt x="8960338" y="4222438"/>
                </a:cubicBezTo>
                <a:cubicBezTo>
                  <a:pt x="8962556" y="4215578"/>
                  <a:pt x="8964220" y="4207597"/>
                  <a:pt x="8965329" y="4198497"/>
                </a:cubicBezTo>
                <a:lnTo>
                  <a:pt x="8966338" y="4179918"/>
                </a:lnTo>
                <a:lnTo>
                  <a:pt x="9001652" y="4179918"/>
                </a:lnTo>
                <a:cubicBezTo>
                  <a:pt x="9013319" y="4179918"/>
                  <a:pt x="9022522" y="4178850"/>
                  <a:pt x="9029259" y="4176713"/>
                </a:cubicBezTo>
                <a:cubicBezTo>
                  <a:pt x="9043228" y="4172276"/>
                  <a:pt x="9054977" y="4162909"/>
                  <a:pt x="9064508" y="4148613"/>
                </a:cubicBezTo>
                <a:cubicBezTo>
                  <a:pt x="9080120" y="4156665"/>
                  <a:pt x="9098196" y="4163649"/>
                  <a:pt x="9118737" y="4169565"/>
                </a:cubicBezTo>
                <a:cubicBezTo>
                  <a:pt x="9142072" y="4176302"/>
                  <a:pt x="9162367" y="4179671"/>
                  <a:pt x="9179622" y="4179671"/>
                </a:cubicBezTo>
                <a:lnTo>
                  <a:pt x="9179622" y="4125935"/>
                </a:lnTo>
                <a:cubicBezTo>
                  <a:pt x="9179622" y="4103422"/>
                  <a:pt x="9173131" y="4078772"/>
                  <a:pt x="9160148" y="4051986"/>
                </a:cubicBezTo>
                <a:cubicBezTo>
                  <a:pt x="9147824" y="4026679"/>
                  <a:pt x="9137471" y="4014026"/>
                  <a:pt x="9129090" y="4014026"/>
                </a:cubicBezTo>
                <a:close/>
                <a:moveTo>
                  <a:pt x="9431230" y="4011068"/>
                </a:moveTo>
                <a:lnTo>
                  <a:pt x="9436160" y="4040647"/>
                </a:lnTo>
                <a:cubicBezTo>
                  <a:pt x="9428930" y="4046070"/>
                  <a:pt x="9423342" y="4049809"/>
                  <a:pt x="9419398" y="4051863"/>
                </a:cubicBezTo>
                <a:cubicBezTo>
                  <a:pt x="9415454" y="4053917"/>
                  <a:pt x="9411674" y="4054944"/>
                  <a:pt x="9408059" y="4054944"/>
                </a:cubicBezTo>
                <a:cubicBezTo>
                  <a:pt x="9402472" y="4054944"/>
                  <a:pt x="9396803" y="4054287"/>
                  <a:pt x="9391051" y="4052972"/>
                </a:cubicBezTo>
                <a:cubicBezTo>
                  <a:pt x="9385300" y="4051657"/>
                  <a:pt x="9382424" y="4049850"/>
                  <a:pt x="9382424" y="4047549"/>
                </a:cubicBezTo>
                <a:cubicBezTo>
                  <a:pt x="9382424" y="4045741"/>
                  <a:pt x="9384067" y="4043030"/>
                  <a:pt x="9387354" y="4039415"/>
                </a:cubicBezTo>
                <a:cubicBezTo>
                  <a:pt x="9389983" y="4036621"/>
                  <a:pt x="9393270" y="4033581"/>
                  <a:pt x="9397213" y="4030294"/>
                </a:cubicBezTo>
                <a:cubicBezTo>
                  <a:pt x="9402636" y="4026186"/>
                  <a:pt x="9409867" y="4021749"/>
                  <a:pt x="9418905" y="4016984"/>
                </a:cubicBezTo>
                <a:cubicBezTo>
                  <a:pt x="9421863" y="4015505"/>
                  <a:pt x="9425972" y="4013533"/>
                  <a:pt x="9431230" y="4011068"/>
                </a:cubicBezTo>
                <a:close/>
                <a:moveTo>
                  <a:pt x="4030556" y="4011068"/>
                </a:moveTo>
                <a:lnTo>
                  <a:pt x="4035486" y="4040647"/>
                </a:lnTo>
                <a:cubicBezTo>
                  <a:pt x="4028255" y="4046070"/>
                  <a:pt x="4022668" y="4049809"/>
                  <a:pt x="4018724" y="4051863"/>
                </a:cubicBezTo>
                <a:cubicBezTo>
                  <a:pt x="4014780" y="4053917"/>
                  <a:pt x="4011000" y="4054944"/>
                  <a:pt x="4007385" y="4054944"/>
                </a:cubicBezTo>
                <a:cubicBezTo>
                  <a:pt x="4001797" y="4054944"/>
                  <a:pt x="3996128" y="4054287"/>
                  <a:pt x="3990376" y="4052972"/>
                </a:cubicBezTo>
                <a:cubicBezTo>
                  <a:pt x="3984625" y="4051657"/>
                  <a:pt x="3981749" y="4049850"/>
                  <a:pt x="3981749" y="4047549"/>
                </a:cubicBezTo>
                <a:cubicBezTo>
                  <a:pt x="3981749" y="4045741"/>
                  <a:pt x="3983393" y="4043030"/>
                  <a:pt x="3986679" y="4039415"/>
                </a:cubicBezTo>
                <a:cubicBezTo>
                  <a:pt x="3989309" y="4036621"/>
                  <a:pt x="3992595" y="4033581"/>
                  <a:pt x="3996539" y="4030294"/>
                </a:cubicBezTo>
                <a:cubicBezTo>
                  <a:pt x="4001962" y="4026186"/>
                  <a:pt x="4009192" y="4021749"/>
                  <a:pt x="4018231" y="4016983"/>
                </a:cubicBezTo>
                <a:cubicBezTo>
                  <a:pt x="4021189" y="4015505"/>
                  <a:pt x="4025297" y="4013533"/>
                  <a:pt x="4030556" y="4011068"/>
                </a:cubicBezTo>
                <a:close/>
                <a:moveTo>
                  <a:pt x="6902636" y="4007617"/>
                </a:moveTo>
                <a:cubicBezTo>
                  <a:pt x="6886860" y="4007617"/>
                  <a:pt x="6872809" y="4020024"/>
                  <a:pt x="6860485" y="4044838"/>
                </a:cubicBezTo>
                <a:cubicBezTo>
                  <a:pt x="6849146" y="4067680"/>
                  <a:pt x="6843476" y="4091425"/>
                  <a:pt x="6843476" y="4116075"/>
                </a:cubicBezTo>
                <a:cubicBezTo>
                  <a:pt x="6843476" y="4134316"/>
                  <a:pt x="6848283" y="4148736"/>
                  <a:pt x="6857896" y="4159335"/>
                </a:cubicBezTo>
                <a:cubicBezTo>
                  <a:pt x="6867510" y="4169935"/>
                  <a:pt x="6880451" y="4175234"/>
                  <a:pt x="6896720" y="4175234"/>
                </a:cubicBezTo>
                <a:cubicBezTo>
                  <a:pt x="6901321" y="4175234"/>
                  <a:pt x="6907072" y="4174741"/>
                  <a:pt x="6913974" y="4173755"/>
                </a:cubicBezTo>
                <a:cubicBezTo>
                  <a:pt x="6894255" y="4197090"/>
                  <a:pt x="6875192" y="4214016"/>
                  <a:pt x="6856787" y="4224534"/>
                </a:cubicBezTo>
                <a:cubicBezTo>
                  <a:pt x="6841176" y="4233407"/>
                  <a:pt x="6825400" y="4237844"/>
                  <a:pt x="6809460" y="4237844"/>
                </a:cubicBezTo>
                <a:cubicBezTo>
                  <a:pt x="6797628" y="4237844"/>
                  <a:pt x="6787029" y="4236201"/>
                  <a:pt x="6777662" y="4232914"/>
                </a:cubicBezTo>
                <a:cubicBezTo>
                  <a:pt x="6766323" y="4228971"/>
                  <a:pt x="6751780" y="4221083"/>
                  <a:pt x="6734032" y="4209251"/>
                </a:cubicBezTo>
                <a:lnTo>
                  <a:pt x="6723679" y="4223548"/>
                </a:lnTo>
                <a:cubicBezTo>
                  <a:pt x="6757203" y="4249183"/>
                  <a:pt x="6782058" y="4266356"/>
                  <a:pt x="6798244" y="4275065"/>
                </a:cubicBezTo>
                <a:cubicBezTo>
                  <a:pt x="6814431" y="4283775"/>
                  <a:pt x="6829344" y="4288130"/>
                  <a:pt x="6842983" y="4288130"/>
                </a:cubicBezTo>
                <a:cubicBezTo>
                  <a:pt x="6866319" y="4288130"/>
                  <a:pt x="6889982" y="4274326"/>
                  <a:pt x="6913974" y="4246718"/>
                </a:cubicBezTo>
                <a:cubicBezTo>
                  <a:pt x="6925971" y="4232914"/>
                  <a:pt x="6934968" y="4219029"/>
                  <a:pt x="6940966" y="4205060"/>
                </a:cubicBezTo>
                <a:lnTo>
                  <a:pt x="6946333" y="4179918"/>
                </a:lnTo>
                <a:lnTo>
                  <a:pt x="6982352" y="4179918"/>
                </a:lnTo>
                <a:cubicBezTo>
                  <a:pt x="6994019" y="4179918"/>
                  <a:pt x="7003222" y="4178850"/>
                  <a:pt x="7009959" y="4176713"/>
                </a:cubicBezTo>
                <a:cubicBezTo>
                  <a:pt x="7023928" y="4172276"/>
                  <a:pt x="7035677" y="4162909"/>
                  <a:pt x="7045208" y="4148613"/>
                </a:cubicBezTo>
                <a:cubicBezTo>
                  <a:pt x="7060820" y="4156665"/>
                  <a:pt x="7078896" y="4163649"/>
                  <a:pt x="7099437" y="4169565"/>
                </a:cubicBezTo>
                <a:cubicBezTo>
                  <a:pt x="7122773" y="4176302"/>
                  <a:pt x="7143067" y="4179671"/>
                  <a:pt x="7160322" y="4179671"/>
                </a:cubicBezTo>
                <a:lnTo>
                  <a:pt x="7160322" y="4125935"/>
                </a:lnTo>
                <a:cubicBezTo>
                  <a:pt x="7160322" y="4103422"/>
                  <a:pt x="7153831" y="4078772"/>
                  <a:pt x="7140849" y="4051986"/>
                </a:cubicBezTo>
                <a:cubicBezTo>
                  <a:pt x="7128524" y="4026679"/>
                  <a:pt x="7118171" y="4014026"/>
                  <a:pt x="7109790" y="4014026"/>
                </a:cubicBezTo>
                <a:cubicBezTo>
                  <a:pt x="7100752" y="4014026"/>
                  <a:pt x="7089742" y="4020024"/>
                  <a:pt x="7076760" y="4032020"/>
                </a:cubicBezTo>
                <a:cubicBezTo>
                  <a:pt x="7062135" y="4045495"/>
                  <a:pt x="7050138" y="4062668"/>
                  <a:pt x="7040771" y="4083538"/>
                </a:cubicBezTo>
                <a:cubicBezTo>
                  <a:pt x="7036499" y="4094876"/>
                  <a:pt x="7028775" y="4102846"/>
                  <a:pt x="7017601" y="4107448"/>
                </a:cubicBezTo>
                <a:cubicBezTo>
                  <a:pt x="7008891" y="4111063"/>
                  <a:pt x="6997141" y="4112871"/>
                  <a:pt x="6982352" y="4112871"/>
                </a:cubicBezTo>
                <a:lnTo>
                  <a:pt x="6949963" y="4112871"/>
                </a:lnTo>
                <a:lnTo>
                  <a:pt x="6949963" y="4099313"/>
                </a:lnTo>
                <a:cubicBezTo>
                  <a:pt x="6949963" y="4074006"/>
                  <a:pt x="6945362" y="4052397"/>
                  <a:pt x="6936159" y="4034485"/>
                </a:cubicBezTo>
                <a:cubicBezTo>
                  <a:pt x="6926957" y="4016573"/>
                  <a:pt x="6915782" y="4007617"/>
                  <a:pt x="6902636" y="4007617"/>
                </a:cubicBezTo>
                <a:close/>
                <a:moveTo>
                  <a:pt x="10346281" y="3999236"/>
                </a:moveTo>
                <a:cubicBezTo>
                  <a:pt x="10332149" y="3999236"/>
                  <a:pt x="10319536" y="4004166"/>
                  <a:pt x="10308444" y="4014026"/>
                </a:cubicBezTo>
                <a:cubicBezTo>
                  <a:pt x="10297351" y="4023885"/>
                  <a:pt x="10287286" y="4039168"/>
                  <a:pt x="10278248" y="4059874"/>
                </a:cubicBezTo>
                <a:cubicBezTo>
                  <a:pt x="10284986" y="4058395"/>
                  <a:pt x="10290121" y="4057450"/>
                  <a:pt x="10293654" y="4057039"/>
                </a:cubicBezTo>
                <a:cubicBezTo>
                  <a:pt x="10297187" y="4056628"/>
                  <a:pt x="10301090" y="4056423"/>
                  <a:pt x="10305362" y="4056423"/>
                </a:cubicBezTo>
                <a:cubicBezTo>
                  <a:pt x="10319659" y="4056423"/>
                  <a:pt x="10334285" y="4060449"/>
                  <a:pt x="10349239" y="4068501"/>
                </a:cubicBezTo>
                <a:cubicBezTo>
                  <a:pt x="10366165" y="4077539"/>
                  <a:pt x="10384570" y="4092329"/>
                  <a:pt x="10404454" y="4112871"/>
                </a:cubicBezTo>
                <a:lnTo>
                  <a:pt x="10244624" y="4112871"/>
                </a:lnTo>
                <a:lnTo>
                  <a:pt x="10241554" y="4090563"/>
                </a:lnTo>
                <a:cubicBezTo>
                  <a:pt x="10238308" y="4078238"/>
                  <a:pt x="10233440" y="4065379"/>
                  <a:pt x="10226949" y="4051986"/>
                </a:cubicBezTo>
                <a:cubicBezTo>
                  <a:pt x="10214624" y="4026679"/>
                  <a:pt x="10204271" y="4014026"/>
                  <a:pt x="10195890" y="4014026"/>
                </a:cubicBezTo>
                <a:cubicBezTo>
                  <a:pt x="10186852" y="4014026"/>
                  <a:pt x="10175842" y="4020024"/>
                  <a:pt x="10162860" y="4032020"/>
                </a:cubicBezTo>
                <a:cubicBezTo>
                  <a:pt x="10148234" y="4045495"/>
                  <a:pt x="10136238" y="4062668"/>
                  <a:pt x="10126871" y="4083538"/>
                </a:cubicBezTo>
                <a:cubicBezTo>
                  <a:pt x="10122599" y="4094876"/>
                  <a:pt x="10114875" y="4102846"/>
                  <a:pt x="10103700" y="4107448"/>
                </a:cubicBezTo>
                <a:cubicBezTo>
                  <a:pt x="10094991" y="4111063"/>
                  <a:pt x="10083241" y="4112871"/>
                  <a:pt x="10068451" y="4112871"/>
                </a:cubicBezTo>
                <a:lnTo>
                  <a:pt x="10036063" y="4112871"/>
                </a:lnTo>
                <a:lnTo>
                  <a:pt x="10036063" y="4099313"/>
                </a:lnTo>
                <a:cubicBezTo>
                  <a:pt x="10036063" y="4074006"/>
                  <a:pt x="10031462" y="4052397"/>
                  <a:pt x="10022259" y="4034485"/>
                </a:cubicBezTo>
                <a:cubicBezTo>
                  <a:pt x="10013056" y="4016573"/>
                  <a:pt x="10001882" y="4007617"/>
                  <a:pt x="9988735" y="4007617"/>
                </a:cubicBezTo>
                <a:cubicBezTo>
                  <a:pt x="9972959" y="4007617"/>
                  <a:pt x="9958909" y="4020024"/>
                  <a:pt x="9946584" y="4044838"/>
                </a:cubicBezTo>
                <a:cubicBezTo>
                  <a:pt x="9935246" y="4067680"/>
                  <a:pt x="9929576" y="4091425"/>
                  <a:pt x="9929576" y="4116075"/>
                </a:cubicBezTo>
                <a:cubicBezTo>
                  <a:pt x="9929576" y="4134316"/>
                  <a:pt x="9934383" y="4148736"/>
                  <a:pt x="9943996" y="4159335"/>
                </a:cubicBezTo>
                <a:cubicBezTo>
                  <a:pt x="9953610" y="4169935"/>
                  <a:pt x="9966551" y="4175234"/>
                  <a:pt x="9982819" y="4175234"/>
                </a:cubicBezTo>
                <a:cubicBezTo>
                  <a:pt x="9987421" y="4175234"/>
                  <a:pt x="9993172" y="4174741"/>
                  <a:pt x="10000074" y="4173755"/>
                </a:cubicBezTo>
                <a:cubicBezTo>
                  <a:pt x="9980354" y="4197090"/>
                  <a:pt x="9961292" y="4214016"/>
                  <a:pt x="9942887" y="4224534"/>
                </a:cubicBezTo>
                <a:cubicBezTo>
                  <a:pt x="9927276" y="4233407"/>
                  <a:pt x="9911500" y="4237844"/>
                  <a:pt x="9895560" y="4237844"/>
                </a:cubicBezTo>
                <a:cubicBezTo>
                  <a:pt x="9883728" y="4237844"/>
                  <a:pt x="9873128" y="4236201"/>
                  <a:pt x="9863761" y="4232914"/>
                </a:cubicBezTo>
                <a:cubicBezTo>
                  <a:pt x="9852423" y="4228971"/>
                  <a:pt x="9837879" y="4221083"/>
                  <a:pt x="9820132" y="4209251"/>
                </a:cubicBezTo>
                <a:lnTo>
                  <a:pt x="9809779" y="4223548"/>
                </a:lnTo>
                <a:cubicBezTo>
                  <a:pt x="9843302" y="4249183"/>
                  <a:pt x="9868158" y="4266356"/>
                  <a:pt x="9884344" y="4275065"/>
                </a:cubicBezTo>
                <a:cubicBezTo>
                  <a:pt x="9900531" y="4283775"/>
                  <a:pt x="9915444" y="4288130"/>
                  <a:pt x="9929083" y="4288130"/>
                </a:cubicBezTo>
                <a:cubicBezTo>
                  <a:pt x="9952418" y="4288130"/>
                  <a:pt x="9976082" y="4274326"/>
                  <a:pt x="10000074" y="4246718"/>
                </a:cubicBezTo>
                <a:cubicBezTo>
                  <a:pt x="10012070" y="4232914"/>
                  <a:pt x="10021068" y="4219029"/>
                  <a:pt x="10027065" y="4205060"/>
                </a:cubicBezTo>
                <a:lnTo>
                  <a:pt x="10032433" y="4179918"/>
                </a:lnTo>
                <a:lnTo>
                  <a:pt x="10068451" y="4179918"/>
                </a:lnTo>
                <a:cubicBezTo>
                  <a:pt x="10080119" y="4179918"/>
                  <a:pt x="10089322" y="4178850"/>
                  <a:pt x="10096059" y="4176713"/>
                </a:cubicBezTo>
                <a:cubicBezTo>
                  <a:pt x="10110027" y="4172276"/>
                  <a:pt x="10121777" y="4162909"/>
                  <a:pt x="10131308" y="4148613"/>
                </a:cubicBezTo>
                <a:cubicBezTo>
                  <a:pt x="10146920" y="4156665"/>
                  <a:pt x="10164996" y="4163649"/>
                  <a:pt x="10185537" y="4169565"/>
                </a:cubicBezTo>
                <a:cubicBezTo>
                  <a:pt x="10197205" y="4172934"/>
                  <a:pt x="10208113" y="4175460"/>
                  <a:pt x="10218260" y="4177145"/>
                </a:cubicBezTo>
                <a:lnTo>
                  <a:pt x="10229195" y="4178126"/>
                </a:lnTo>
                <a:lnTo>
                  <a:pt x="10229195" y="4179918"/>
                </a:lnTo>
                <a:lnTo>
                  <a:pt x="10495895" y="4179918"/>
                </a:lnTo>
                <a:lnTo>
                  <a:pt x="10510694" y="4179918"/>
                </a:lnTo>
                <a:lnTo>
                  <a:pt x="10544701" y="4179918"/>
                </a:lnTo>
                <a:cubicBezTo>
                  <a:pt x="10556369" y="4179918"/>
                  <a:pt x="10565572" y="4178850"/>
                  <a:pt x="10572309" y="4176713"/>
                </a:cubicBezTo>
                <a:cubicBezTo>
                  <a:pt x="10586277" y="4172276"/>
                  <a:pt x="10598027" y="4162909"/>
                  <a:pt x="10607558" y="4148613"/>
                </a:cubicBezTo>
                <a:cubicBezTo>
                  <a:pt x="10623170" y="4156665"/>
                  <a:pt x="10641246" y="4163649"/>
                  <a:pt x="10661787" y="4169565"/>
                </a:cubicBezTo>
                <a:cubicBezTo>
                  <a:pt x="10685122" y="4176302"/>
                  <a:pt x="10705417" y="4179671"/>
                  <a:pt x="10722672" y="4179671"/>
                </a:cubicBezTo>
                <a:lnTo>
                  <a:pt x="10722672" y="4125935"/>
                </a:lnTo>
                <a:cubicBezTo>
                  <a:pt x="10722672" y="4103422"/>
                  <a:pt x="10716181" y="4078772"/>
                  <a:pt x="10703199" y="4051986"/>
                </a:cubicBezTo>
                <a:cubicBezTo>
                  <a:pt x="10690874" y="4026679"/>
                  <a:pt x="10680521" y="4014026"/>
                  <a:pt x="10672140" y="4014026"/>
                </a:cubicBezTo>
                <a:cubicBezTo>
                  <a:pt x="10663102" y="4014026"/>
                  <a:pt x="10652092" y="4020024"/>
                  <a:pt x="10639110" y="4032020"/>
                </a:cubicBezTo>
                <a:cubicBezTo>
                  <a:pt x="10624484" y="4045495"/>
                  <a:pt x="10612488" y="4062668"/>
                  <a:pt x="10603121" y="4083538"/>
                </a:cubicBezTo>
                <a:cubicBezTo>
                  <a:pt x="10598849" y="4094876"/>
                  <a:pt x="10591125" y="4102846"/>
                  <a:pt x="10579950" y="4107448"/>
                </a:cubicBezTo>
                <a:cubicBezTo>
                  <a:pt x="10571241" y="4111063"/>
                  <a:pt x="10559491" y="4112871"/>
                  <a:pt x="10544701" y="4112871"/>
                </a:cubicBezTo>
                <a:lnTo>
                  <a:pt x="10510694" y="4112871"/>
                </a:lnTo>
                <a:cubicBezTo>
                  <a:pt x="10497712" y="4110077"/>
                  <a:pt x="10487976" y="4106626"/>
                  <a:pt x="10481484" y="4102518"/>
                </a:cubicBezTo>
                <a:cubicBezTo>
                  <a:pt x="10474993" y="4098410"/>
                  <a:pt x="10465585" y="4089453"/>
                  <a:pt x="10453260" y="4075650"/>
                </a:cubicBezTo>
                <a:cubicBezTo>
                  <a:pt x="10435184" y="4056094"/>
                  <a:pt x="10421216" y="4041715"/>
                  <a:pt x="10411356" y="4032513"/>
                </a:cubicBezTo>
                <a:cubicBezTo>
                  <a:pt x="10398867" y="4020845"/>
                  <a:pt x="10387610" y="4012382"/>
                  <a:pt x="10377586" y="4007124"/>
                </a:cubicBezTo>
                <a:cubicBezTo>
                  <a:pt x="10367562" y="4001865"/>
                  <a:pt x="10357127" y="3999236"/>
                  <a:pt x="10346281" y="3999236"/>
                </a:cubicBezTo>
                <a:close/>
                <a:moveTo>
                  <a:pt x="6555331" y="3999236"/>
                </a:moveTo>
                <a:cubicBezTo>
                  <a:pt x="6541199" y="3999236"/>
                  <a:pt x="6528586" y="4004166"/>
                  <a:pt x="6517494" y="4014026"/>
                </a:cubicBezTo>
                <a:cubicBezTo>
                  <a:pt x="6506402" y="4023885"/>
                  <a:pt x="6496336" y="4039168"/>
                  <a:pt x="6487298" y="4059874"/>
                </a:cubicBezTo>
                <a:cubicBezTo>
                  <a:pt x="6494036" y="4058395"/>
                  <a:pt x="6499171" y="4057450"/>
                  <a:pt x="6502704" y="4057039"/>
                </a:cubicBezTo>
                <a:cubicBezTo>
                  <a:pt x="6506238" y="4056628"/>
                  <a:pt x="6510140" y="4056423"/>
                  <a:pt x="6514413" y="4056423"/>
                </a:cubicBezTo>
                <a:cubicBezTo>
                  <a:pt x="6528710" y="4056423"/>
                  <a:pt x="6543335" y="4060449"/>
                  <a:pt x="6558289" y="4068501"/>
                </a:cubicBezTo>
                <a:cubicBezTo>
                  <a:pt x="6575215" y="4077539"/>
                  <a:pt x="6593621" y="4092329"/>
                  <a:pt x="6613504" y="4112871"/>
                </a:cubicBezTo>
                <a:lnTo>
                  <a:pt x="6454663" y="4112871"/>
                </a:lnTo>
                <a:lnTo>
                  <a:pt x="6454663" y="4099313"/>
                </a:lnTo>
                <a:cubicBezTo>
                  <a:pt x="6454663" y="4074006"/>
                  <a:pt x="6450062" y="4052397"/>
                  <a:pt x="6440859" y="4034485"/>
                </a:cubicBezTo>
                <a:cubicBezTo>
                  <a:pt x="6431657" y="4016573"/>
                  <a:pt x="6420482" y="4007617"/>
                  <a:pt x="6407336" y="4007617"/>
                </a:cubicBezTo>
                <a:cubicBezTo>
                  <a:pt x="6391560" y="4007617"/>
                  <a:pt x="6377509" y="4020024"/>
                  <a:pt x="6365185" y="4044838"/>
                </a:cubicBezTo>
                <a:cubicBezTo>
                  <a:pt x="6353846" y="4067680"/>
                  <a:pt x="6348176" y="4091425"/>
                  <a:pt x="6348176" y="4116075"/>
                </a:cubicBezTo>
                <a:cubicBezTo>
                  <a:pt x="6348176" y="4134316"/>
                  <a:pt x="6352983" y="4148736"/>
                  <a:pt x="6362596" y="4159335"/>
                </a:cubicBezTo>
                <a:cubicBezTo>
                  <a:pt x="6372210" y="4169935"/>
                  <a:pt x="6385151" y="4175234"/>
                  <a:pt x="6401420" y="4175234"/>
                </a:cubicBezTo>
                <a:cubicBezTo>
                  <a:pt x="6406021" y="4175234"/>
                  <a:pt x="6411772" y="4174741"/>
                  <a:pt x="6418674" y="4173755"/>
                </a:cubicBezTo>
                <a:cubicBezTo>
                  <a:pt x="6398955" y="4197090"/>
                  <a:pt x="6379892" y="4214016"/>
                  <a:pt x="6361487" y="4224534"/>
                </a:cubicBezTo>
                <a:cubicBezTo>
                  <a:pt x="6345876" y="4233407"/>
                  <a:pt x="6330100" y="4237844"/>
                  <a:pt x="6314160" y="4237844"/>
                </a:cubicBezTo>
                <a:cubicBezTo>
                  <a:pt x="6302328" y="4237844"/>
                  <a:pt x="6291729" y="4236201"/>
                  <a:pt x="6282362" y="4232914"/>
                </a:cubicBezTo>
                <a:cubicBezTo>
                  <a:pt x="6271023" y="4228971"/>
                  <a:pt x="6256480" y="4221083"/>
                  <a:pt x="6238732" y="4209251"/>
                </a:cubicBezTo>
                <a:lnTo>
                  <a:pt x="6228379" y="4223548"/>
                </a:lnTo>
                <a:cubicBezTo>
                  <a:pt x="6261903" y="4249183"/>
                  <a:pt x="6286758" y="4266356"/>
                  <a:pt x="6302944" y="4275065"/>
                </a:cubicBezTo>
                <a:cubicBezTo>
                  <a:pt x="6319131" y="4283775"/>
                  <a:pt x="6334044" y="4288130"/>
                  <a:pt x="6347683" y="4288130"/>
                </a:cubicBezTo>
                <a:cubicBezTo>
                  <a:pt x="6371019" y="4288130"/>
                  <a:pt x="6394682" y="4274326"/>
                  <a:pt x="6418674" y="4246718"/>
                </a:cubicBezTo>
                <a:cubicBezTo>
                  <a:pt x="6430671" y="4232914"/>
                  <a:pt x="6439668" y="4219029"/>
                  <a:pt x="6445666" y="4205060"/>
                </a:cubicBezTo>
                <a:lnTo>
                  <a:pt x="6451033" y="4179918"/>
                </a:lnTo>
                <a:lnTo>
                  <a:pt x="6719744" y="4179918"/>
                </a:lnTo>
                <a:lnTo>
                  <a:pt x="6719744" y="4112871"/>
                </a:lnTo>
                <a:cubicBezTo>
                  <a:pt x="6706763" y="4110077"/>
                  <a:pt x="6697026" y="4106626"/>
                  <a:pt x="6690535" y="4102518"/>
                </a:cubicBezTo>
                <a:cubicBezTo>
                  <a:pt x="6684044" y="4098410"/>
                  <a:pt x="6674635" y="4089453"/>
                  <a:pt x="6662311" y="4075650"/>
                </a:cubicBezTo>
                <a:cubicBezTo>
                  <a:pt x="6644234" y="4056094"/>
                  <a:pt x="6630266" y="4041715"/>
                  <a:pt x="6620406" y="4032513"/>
                </a:cubicBezTo>
                <a:cubicBezTo>
                  <a:pt x="6607917" y="4020845"/>
                  <a:pt x="6596661" y="4012382"/>
                  <a:pt x="6586636" y="4007124"/>
                </a:cubicBezTo>
                <a:cubicBezTo>
                  <a:pt x="6576612" y="4001865"/>
                  <a:pt x="6566177" y="3999236"/>
                  <a:pt x="6555331" y="3999236"/>
                </a:cubicBezTo>
                <a:close/>
                <a:moveTo>
                  <a:pt x="2836568" y="3994799"/>
                </a:moveTo>
                <a:cubicBezTo>
                  <a:pt x="2824243" y="3994799"/>
                  <a:pt x="2813521" y="3998989"/>
                  <a:pt x="2804400" y="4007370"/>
                </a:cubicBezTo>
                <a:cubicBezTo>
                  <a:pt x="2795280" y="4015751"/>
                  <a:pt x="2784393" y="4031362"/>
                  <a:pt x="2771739" y="4054204"/>
                </a:cubicBezTo>
                <a:cubicBezTo>
                  <a:pt x="2759086" y="4077047"/>
                  <a:pt x="2752759" y="4093069"/>
                  <a:pt x="2752759" y="4102271"/>
                </a:cubicBezTo>
                <a:cubicBezTo>
                  <a:pt x="2752759" y="4109173"/>
                  <a:pt x="2755224" y="4116157"/>
                  <a:pt x="2760154" y="4123224"/>
                </a:cubicBezTo>
                <a:cubicBezTo>
                  <a:pt x="2765084" y="4130290"/>
                  <a:pt x="2775273" y="4141546"/>
                  <a:pt x="2790719" y="4156994"/>
                </a:cubicBezTo>
                <a:cubicBezTo>
                  <a:pt x="2779874" y="4170962"/>
                  <a:pt x="2772315" y="4182218"/>
                  <a:pt x="2768042" y="4190764"/>
                </a:cubicBezTo>
                <a:cubicBezTo>
                  <a:pt x="2762455" y="4201774"/>
                  <a:pt x="2759661" y="4212702"/>
                  <a:pt x="2759661" y="4223548"/>
                </a:cubicBezTo>
                <a:lnTo>
                  <a:pt x="2774451" y="4228971"/>
                </a:lnTo>
                <a:cubicBezTo>
                  <a:pt x="2790391" y="4210730"/>
                  <a:pt x="2802469" y="4197912"/>
                  <a:pt x="2810686" y="4190517"/>
                </a:cubicBezTo>
                <a:cubicBezTo>
                  <a:pt x="2823340" y="4179178"/>
                  <a:pt x="2837225" y="4169811"/>
                  <a:pt x="2852344" y="4162416"/>
                </a:cubicBezTo>
                <a:cubicBezTo>
                  <a:pt x="2868612" y="4154529"/>
                  <a:pt x="2889483" y="4147462"/>
                  <a:pt x="2914954" y="4141218"/>
                </a:cubicBezTo>
                <a:lnTo>
                  <a:pt x="2934673" y="4084524"/>
                </a:lnTo>
                <a:cubicBezTo>
                  <a:pt x="2917912" y="4086003"/>
                  <a:pt x="2904354" y="4088180"/>
                  <a:pt x="2894002" y="4091056"/>
                </a:cubicBezTo>
                <a:cubicBezTo>
                  <a:pt x="2883649" y="4093932"/>
                  <a:pt x="2868119" y="4100299"/>
                  <a:pt x="2847414" y="4110159"/>
                </a:cubicBezTo>
                <a:cubicBezTo>
                  <a:pt x="2831145" y="4101778"/>
                  <a:pt x="2819601" y="4094753"/>
                  <a:pt x="2812781" y="4089084"/>
                </a:cubicBezTo>
                <a:cubicBezTo>
                  <a:pt x="2805961" y="4083414"/>
                  <a:pt x="2802551" y="4077950"/>
                  <a:pt x="2802551" y="4072692"/>
                </a:cubicBezTo>
                <a:cubicBezTo>
                  <a:pt x="2802551" y="4068912"/>
                  <a:pt x="2804564" y="4065584"/>
                  <a:pt x="2808591" y="4062709"/>
                </a:cubicBezTo>
                <a:cubicBezTo>
                  <a:pt x="2812617" y="4059833"/>
                  <a:pt x="2817177" y="4058395"/>
                  <a:pt x="2822271" y="4058395"/>
                </a:cubicBezTo>
                <a:cubicBezTo>
                  <a:pt x="2828351" y="4058395"/>
                  <a:pt x="2834761" y="4060408"/>
                  <a:pt x="2841498" y="4064434"/>
                </a:cubicBezTo>
                <a:cubicBezTo>
                  <a:pt x="2848236" y="4068460"/>
                  <a:pt x="2855466" y="4074828"/>
                  <a:pt x="2863190" y="4083538"/>
                </a:cubicBezTo>
                <a:lnTo>
                  <a:pt x="2896220" y="4028815"/>
                </a:lnTo>
                <a:cubicBezTo>
                  <a:pt x="2885703" y="4015998"/>
                  <a:pt x="2876048" y="4007124"/>
                  <a:pt x="2867257" y="4002194"/>
                </a:cubicBezTo>
                <a:cubicBezTo>
                  <a:pt x="2858465" y="3997264"/>
                  <a:pt x="2848236" y="3994799"/>
                  <a:pt x="2836568" y="3994799"/>
                </a:cubicBezTo>
                <a:close/>
                <a:moveTo>
                  <a:pt x="5656847" y="3993320"/>
                </a:moveTo>
                <a:cubicBezTo>
                  <a:pt x="5660791" y="3993320"/>
                  <a:pt x="5664447" y="3994840"/>
                  <a:pt x="5667816" y="3997880"/>
                </a:cubicBezTo>
                <a:cubicBezTo>
                  <a:pt x="5671185" y="4000920"/>
                  <a:pt x="5675087" y="4006302"/>
                  <a:pt x="5679524" y="4014026"/>
                </a:cubicBezTo>
                <a:cubicBezTo>
                  <a:pt x="5673937" y="4019448"/>
                  <a:pt x="5669213" y="4023269"/>
                  <a:pt x="5665351" y="4025488"/>
                </a:cubicBezTo>
                <a:cubicBezTo>
                  <a:pt x="5661489" y="4027706"/>
                  <a:pt x="5657668" y="4028815"/>
                  <a:pt x="5653889" y="4028815"/>
                </a:cubicBezTo>
                <a:cubicBezTo>
                  <a:pt x="5649123" y="4028815"/>
                  <a:pt x="5645220" y="4027542"/>
                  <a:pt x="5642180" y="4024995"/>
                </a:cubicBezTo>
                <a:cubicBezTo>
                  <a:pt x="5639140" y="4022448"/>
                  <a:pt x="5637620" y="4019284"/>
                  <a:pt x="5637620" y="4015505"/>
                </a:cubicBezTo>
                <a:cubicBezTo>
                  <a:pt x="5637620" y="4009589"/>
                  <a:pt x="5639592" y="4004412"/>
                  <a:pt x="5643536" y="3999975"/>
                </a:cubicBezTo>
                <a:cubicBezTo>
                  <a:pt x="5647480" y="3995538"/>
                  <a:pt x="5651917" y="3993320"/>
                  <a:pt x="5656847" y="3993320"/>
                </a:cubicBezTo>
                <a:close/>
                <a:moveTo>
                  <a:pt x="4475747" y="3993320"/>
                </a:moveTo>
                <a:cubicBezTo>
                  <a:pt x="4479691" y="3993320"/>
                  <a:pt x="4483347" y="3994840"/>
                  <a:pt x="4486716" y="3997880"/>
                </a:cubicBezTo>
                <a:cubicBezTo>
                  <a:pt x="4490084" y="4000920"/>
                  <a:pt x="4493987" y="4006302"/>
                  <a:pt x="4498424" y="4014026"/>
                </a:cubicBezTo>
                <a:cubicBezTo>
                  <a:pt x="4492837" y="4019448"/>
                  <a:pt x="4488112" y="4023269"/>
                  <a:pt x="4484251" y="4025488"/>
                </a:cubicBezTo>
                <a:cubicBezTo>
                  <a:pt x="4480389" y="4027706"/>
                  <a:pt x="4476568" y="4028815"/>
                  <a:pt x="4472789" y="4028815"/>
                </a:cubicBezTo>
                <a:cubicBezTo>
                  <a:pt x="4468023" y="4028815"/>
                  <a:pt x="4464120" y="4027542"/>
                  <a:pt x="4461080" y="4024995"/>
                </a:cubicBezTo>
                <a:cubicBezTo>
                  <a:pt x="4458040" y="4022448"/>
                  <a:pt x="4456520" y="4019284"/>
                  <a:pt x="4456520" y="4015505"/>
                </a:cubicBezTo>
                <a:cubicBezTo>
                  <a:pt x="4456520" y="4009589"/>
                  <a:pt x="4458492" y="4004412"/>
                  <a:pt x="4462436" y="3999975"/>
                </a:cubicBezTo>
                <a:cubicBezTo>
                  <a:pt x="4466380" y="3995538"/>
                  <a:pt x="4470817" y="3993320"/>
                  <a:pt x="4475747" y="3993320"/>
                </a:cubicBezTo>
                <a:close/>
                <a:moveTo>
                  <a:pt x="5947597" y="3990362"/>
                </a:moveTo>
                <a:cubicBezTo>
                  <a:pt x="5943817" y="3997757"/>
                  <a:pt x="5939545" y="4006836"/>
                  <a:pt x="5934779" y="4017600"/>
                </a:cubicBezTo>
                <a:cubicBezTo>
                  <a:pt x="5930013" y="4028363"/>
                  <a:pt x="5926233" y="4037525"/>
                  <a:pt x="5923440" y="4045084"/>
                </a:cubicBezTo>
                <a:lnTo>
                  <a:pt x="5932314" y="4051000"/>
                </a:lnTo>
                <a:cubicBezTo>
                  <a:pt x="5922289" y="4070720"/>
                  <a:pt x="5915346" y="4087071"/>
                  <a:pt x="5911485" y="4100053"/>
                </a:cubicBezTo>
                <a:cubicBezTo>
                  <a:pt x="5907623" y="4113035"/>
                  <a:pt x="5905692" y="4126264"/>
                  <a:pt x="5905692" y="4139739"/>
                </a:cubicBezTo>
                <a:cubicBezTo>
                  <a:pt x="5905692" y="4154529"/>
                  <a:pt x="5909472" y="4166360"/>
                  <a:pt x="5917031" y="4175234"/>
                </a:cubicBezTo>
                <a:cubicBezTo>
                  <a:pt x="5924590" y="4184108"/>
                  <a:pt x="5934779" y="4188545"/>
                  <a:pt x="5947597" y="4188545"/>
                </a:cubicBezTo>
                <a:cubicBezTo>
                  <a:pt x="5962386" y="4188545"/>
                  <a:pt x="5978162" y="4184108"/>
                  <a:pt x="5994924" y="4175234"/>
                </a:cubicBezTo>
                <a:cubicBezTo>
                  <a:pt x="6013000" y="4165703"/>
                  <a:pt x="6024339" y="4154693"/>
                  <a:pt x="6028940" y="4142204"/>
                </a:cubicBezTo>
                <a:cubicBezTo>
                  <a:pt x="6031405" y="4135795"/>
                  <a:pt x="6033418" y="4127537"/>
                  <a:pt x="6034979" y="4117431"/>
                </a:cubicBezTo>
                <a:cubicBezTo>
                  <a:pt x="6036540" y="4107324"/>
                  <a:pt x="6037321" y="4097341"/>
                  <a:pt x="6037321" y="4087482"/>
                </a:cubicBezTo>
                <a:cubicBezTo>
                  <a:pt x="6037321" y="4074171"/>
                  <a:pt x="6034774" y="4063037"/>
                  <a:pt x="6029680" y="4054081"/>
                </a:cubicBezTo>
                <a:cubicBezTo>
                  <a:pt x="6024585" y="4045125"/>
                  <a:pt x="6015301" y="4035553"/>
                  <a:pt x="6001826" y="4025364"/>
                </a:cubicBezTo>
                <a:cubicBezTo>
                  <a:pt x="5992295" y="4017969"/>
                  <a:pt x="5982270" y="4011068"/>
                  <a:pt x="5971753" y="4004659"/>
                </a:cubicBezTo>
                <a:close/>
                <a:moveTo>
                  <a:pt x="7646753" y="3975079"/>
                </a:moveTo>
                <a:cubicBezTo>
                  <a:pt x="7628184" y="3975079"/>
                  <a:pt x="7611175" y="3987650"/>
                  <a:pt x="7595728" y="4012793"/>
                </a:cubicBezTo>
                <a:cubicBezTo>
                  <a:pt x="7581431" y="4036128"/>
                  <a:pt x="7574283" y="4059545"/>
                  <a:pt x="7574283" y="4083045"/>
                </a:cubicBezTo>
                <a:cubicBezTo>
                  <a:pt x="7574283" y="4090768"/>
                  <a:pt x="7575557" y="4096643"/>
                  <a:pt x="7578104" y="4100669"/>
                </a:cubicBezTo>
                <a:cubicBezTo>
                  <a:pt x="7580651" y="4104695"/>
                  <a:pt x="7585293" y="4108352"/>
                  <a:pt x="7592031" y="4111638"/>
                </a:cubicBezTo>
                <a:cubicBezTo>
                  <a:pt x="7570175" y="4111638"/>
                  <a:pt x="7547333" y="4112172"/>
                  <a:pt x="7523505" y="4113240"/>
                </a:cubicBezTo>
                <a:cubicBezTo>
                  <a:pt x="7499677" y="4114309"/>
                  <a:pt x="7475191" y="4115582"/>
                  <a:pt x="7450049" y="4117061"/>
                </a:cubicBezTo>
                <a:cubicBezTo>
                  <a:pt x="7413732" y="4117061"/>
                  <a:pt x="7388178" y="4112953"/>
                  <a:pt x="7373388" y="4104736"/>
                </a:cubicBezTo>
                <a:cubicBezTo>
                  <a:pt x="7360077" y="4097341"/>
                  <a:pt x="7353422" y="4085181"/>
                  <a:pt x="7353422" y="4068255"/>
                </a:cubicBezTo>
                <a:cubicBezTo>
                  <a:pt x="7353422" y="4055273"/>
                  <a:pt x="7359338" y="4034731"/>
                  <a:pt x="7371170" y="4006631"/>
                </a:cubicBezTo>
                <a:lnTo>
                  <a:pt x="7354901" y="3999236"/>
                </a:lnTo>
                <a:cubicBezTo>
                  <a:pt x="7341755" y="4030459"/>
                  <a:pt x="7333374" y="4053054"/>
                  <a:pt x="7329758" y="4067022"/>
                </a:cubicBezTo>
                <a:cubicBezTo>
                  <a:pt x="7326143" y="4080990"/>
                  <a:pt x="7324335" y="4097341"/>
                  <a:pt x="7324335" y="4116075"/>
                </a:cubicBezTo>
                <a:cubicBezTo>
                  <a:pt x="7324335" y="4140232"/>
                  <a:pt x="7331566" y="4158062"/>
                  <a:pt x="7346027" y="4169565"/>
                </a:cubicBezTo>
                <a:cubicBezTo>
                  <a:pt x="7361639" y="4181890"/>
                  <a:pt x="7386945" y="4188052"/>
                  <a:pt x="7421948" y="4188052"/>
                </a:cubicBezTo>
                <a:cubicBezTo>
                  <a:pt x="7424577" y="4188052"/>
                  <a:pt x="7443476" y="4187230"/>
                  <a:pt x="7478642" y="4185587"/>
                </a:cubicBezTo>
                <a:cubicBezTo>
                  <a:pt x="7513809" y="4183944"/>
                  <a:pt x="7542403" y="4182711"/>
                  <a:pt x="7564423" y="4181890"/>
                </a:cubicBezTo>
                <a:cubicBezTo>
                  <a:pt x="7600905" y="4180575"/>
                  <a:pt x="7633525" y="4179918"/>
                  <a:pt x="7662282" y="4179918"/>
                </a:cubicBezTo>
                <a:lnTo>
                  <a:pt x="7695313" y="4179918"/>
                </a:lnTo>
                <a:lnTo>
                  <a:pt x="7695313" y="4112871"/>
                </a:lnTo>
                <a:cubicBezTo>
                  <a:pt x="7695313" y="4067351"/>
                  <a:pt x="7691780" y="4033581"/>
                  <a:pt x="7684713" y="4011561"/>
                </a:cubicBezTo>
                <a:cubicBezTo>
                  <a:pt x="7676825" y="3987240"/>
                  <a:pt x="7664172" y="3975079"/>
                  <a:pt x="7646753" y="3975079"/>
                </a:cubicBezTo>
                <a:close/>
                <a:moveTo>
                  <a:pt x="6170811" y="3946978"/>
                </a:moveTo>
                <a:lnTo>
                  <a:pt x="6153063" y="4023885"/>
                </a:lnTo>
                <a:cubicBezTo>
                  <a:pt x="6166867" y="4032595"/>
                  <a:pt x="6177630" y="4042948"/>
                  <a:pt x="6185354" y="4054944"/>
                </a:cubicBezTo>
                <a:cubicBezTo>
                  <a:pt x="6194721" y="4069405"/>
                  <a:pt x="6201294" y="4088714"/>
                  <a:pt x="6205073" y="4112871"/>
                </a:cubicBezTo>
                <a:lnTo>
                  <a:pt x="6120279" y="4112871"/>
                </a:lnTo>
                <a:cubicBezTo>
                  <a:pt x="6113870" y="4112871"/>
                  <a:pt x="6108406" y="4111556"/>
                  <a:pt x="6103887" y="4108927"/>
                </a:cubicBezTo>
                <a:cubicBezTo>
                  <a:pt x="6099368" y="4106297"/>
                  <a:pt x="6096451" y="4102107"/>
                  <a:pt x="6095136" y="4096355"/>
                </a:cubicBezTo>
                <a:lnTo>
                  <a:pt x="6085769" y="4096848"/>
                </a:lnTo>
                <a:cubicBezTo>
                  <a:pt x="6084290" y="4105394"/>
                  <a:pt x="6083181" y="4113857"/>
                  <a:pt x="6082442" y="4122238"/>
                </a:cubicBezTo>
                <a:cubicBezTo>
                  <a:pt x="6081702" y="4130618"/>
                  <a:pt x="6081332" y="4138424"/>
                  <a:pt x="6081332" y="4145655"/>
                </a:cubicBezTo>
                <a:cubicBezTo>
                  <a:pt x="6081332" y="4158308"/>
                  <a:pt x="6084866" y="4167429"/>
                  <a:pt x="6091932" y="4173016"/>
                </a:cubicBezTo>
                <a:cubicBezTo>
                  <a:pt x="6097683" y="4177617"/>
                  <a:pt x="6105982" y="4179918"/>
                  <a:pt x="6116828" y="4179918"/>
                </a:cubicBezTo>
                <a:lnTo>
                  <a:pt x="6228491" y="4179918"/>
                </a:lnTo>
                <a:lnTo>
                  <a:pt x="6228491" y="4100792"/>
                </a:lnTo>
                <a:cubicBezTo>
                  <a:pt x="6228491" y="4062503"/>
                  <a:pt x="6224383" y="4031773"/>
                  <a:pt x="6216166" y="4008603"/>
                </a:cubicBezTo>
                <a:cubicBezTo>
                  <a:pt x="6207292" y="3983460"/>
                  <a:pt x="6192174" y="3962919"/>
                  <a:pt x="6170811" y="3946978"/>
                </a:cubicBezTo>
                <a:close/>
                <a:moveTo>
                  <a:pt x="8828462" y="3943281"/>
                </a:moveTo>
                <a:lnTo>
                  <a:pt x="8798636" y="3998989"/>
                </a:lnTo>
                <a:lnTo>
                  <a:pt x="8856316" y="4029062"/>
                </a:lnTo>
                <a:lnTo>
                  <a:pt x="8885896" y="3973847"/>
                </a:lnTo>
                <a:close/>
                <a:moveTo>
                  <a:pt x="5661284" y="3930710"/>
                </a:moveTo>
                <a:cubicBezTo>
                  <a:pt x="5647973" y="3930710"/>
                  <a:pt x="5634826" y="3945335"/>
                  <a:pt x="5621844" y="3974586"/>
                </a:cubicBezTo>
                <a:cubicBezTo>
                  <a:pt x="5610012" y="4001208"/>
                  <a:pt x="5604096" y="4024214"/>
                  <a:pt x="5604096" y="4043605"/>
                </a:cubicBezTo>
                <a:cubicBezTo>
                  <a:pt x="5604096" y="4056752"/>
                  <a:pt x="5608615" y="4067680"/>
                  <a:pt x="5617654" y="4076389"/>
                </a:cubicBezTo>
                <a:cubicBezTo>
                  <a:pt x="5626692" y="4085099"/>
                  <a:pt x="5637784" y="4089454"/>
                  <a:pt x="5650931" y="4089454"/>
                </a:cubicBezTo>
                <a:cubicBezTo>
                  <a:pt x="5660955" y="4089454"/>
                  <a:pt x="5670404" y="4086742"/>
                  <a:pt x="5679278" y="4081319"/>
                </a:cubicBezTo>
                <a:cubicBezTo>
                  <a:pt x="5688152" y="4075896"/>
                  <a:pt x="5695218" y="4068090"/>
                  <a:pt x="5700477" y="4057902"/>
                </a:cubicBezTo>
                <a:cubicBezTo>
                  <a:pt x="5704585" y="4064804"/>
                  <a:pt x="5707297" y="4072938"/>
                  <a:pt x="5708611" y="4082305"/>
                </a:cubicBezTo>
                <a:cubicBezTo>
                  <a:pt x="5709432" y="4088385"/>
                  <a:pt x="5709843" y="4098574"/>
                  <a:pt x="5709843" y="4112871"/>
                </a:cubicBezTo>
                <a:lnTo>
                  <a:pt x="5575284" y="4112871"/>
                </a:lnTo>
                <a:lnTo>
                  <a:pt x="5561946" y="4112871"/>
                </a:lnTo>
                <a:lnTo>
                  <a:pt x="5548416" y="4112871"/>
                </a:lnTo>
                <a:cubicBezTo>
                  <a:pt x="5529682" y="4112871"/>
                  <a:pt x="5511729" y="4117061"/>
                  <a:pt x="5494557" y="4125442"/>
                </a:cubicBezTo>
                <a:cubicBezTo>
                  <a:pt x="5477384" y="4133823"/>
                  <a:pt x="5465757" y="4144833"/>
                  <a:pt x="5459677" y="4158473"/>
                </a:cubicBezTo>
                <a:cubicBezTo>
                  <a:pt x="5456391" y="4165210"/>
                  <a:pt x="5453186" y="4171948"/>
                  <a:pt x="5450064" y="4178685"/>
                </a:cubicBezTo>
                <a:cubicBezTo>
                  <a:pt x="5445628" y="4188381"/>
                  <a:pt x="5443408" y="4195118"/>
                  <a:pt x="5443408" y="4198898"/>
                </a:cubicBezTo>
                <a:cubicBezTo>
                  <a:pt x="5443408" y="4207115"/>
                  <a:pt x="5452776" y="4211223"/>
                  <a:pt x="5471509" y="4211223"/>
                </a:cubicBezTo>
                <a:cubicBezTo>
                  <a:pt x="5484327" y="4211223"/>
                  <a:pt x="5496076" y="4212044"/>
                  <a:pt x="5506758" y="4213688"/>
                </a:cubicBezTo>
                <a:cubicBezTo>
                  <a:pt x="5517440" y="4215331"/>
                  <a:pt x="5522781" y="4217139"/>
                  <a:pt x="5522781" y="4219111"/>
                </a:cubicBezTo>
                <a:cubicBezTo>
                  <a:pt x="5522781" y="4223383"/>
                  <a:pt x="5508812" y="4228395"/>
                  <a:pt x="5480876" y="4234147"/>
                </a:cubicBezTo>
                <a:cubicBezTo>
                  <a:pt x="5452940" y="4239899"/>
                  <a:pt x="5431084" y="4242774"/>
                  <a:pt x="5415309" y="4242774"/>
                </a:cubicBezTo>
                <a:cubicBezTo>
                  <a:pt x="5384907" y="4242774"/>
                  <a:pt x="5362434" y="4238543"/>
                  <a:pt x="5347891" y="4230080"/>
                </a:cubicBezTo>
                <a:cubicBezTo>
                  <a:pt x="5333348" y="4221617"/>
                  <a:pt x="5326076" y="4208593"/>
                  <a:pt x="5326076" y="4191010"/>
                </a:cubicBezTo>
                <a:cubicBezTo>
                  <a:pt x="5326076" y="4178357"/>
                  <a:pt x="5329404" y="4165457"/>
                  <a:pt x="5336059" y="4152310"/>
                </a:cubicBezTo>
                <a:cubicBezTo>
                  <a:pt x="5342715" y="4139164"/>
                  <a:pt x="5354670" y="4122155"/>
                  <a:pt x="5371924" y="4101285"/>
                </a:cubicBezTo>
                <a:lnTo>
                  <a:pt x="5357135" y="4090932"/>
                </a:lnTo>
                <a:cubicBezTo>
                  <a:pt x="5329691" y="4124620"/>
                  <a:pt x="5310876" y="4152474"/>
                  <a:pt x="5300687" y="4174495"/>
                </a:cubicBezTo>
                <a:cubicBezTo>
                  <a:pt x="5292306" y="4192736"/>
                  <a:pt x="5288116" y="4211880"/>
                  <a:pt x="5288116" y="4231929"/>
                </a:cubicBezTo>
                <a:cubicBezTo>
                  <a:pt x="5288116" y="4252634"/>
                  <a:pt x="5297647" y="4269396"/>
                  <a:pt x="5316710" y="4282214"/>
                </a:cubicBezTo>
                <a:cubicBezTo>
                  <a:pt x="5335771" y="4295032"/>
                  <a:pt x="5360750" y="4301441"/>
                  <a:pt x="5391644" y="4301441"/>
                </a:cubicBezTo>
                <a:cubicBezTo>
                  <a:pt x="5413336" y="4301441"/>
                  <a:pt x="5439178" y="4298113"/>
                  <a:pt x="5469168" y="4291457"/>
                </a:cubicBezTo>
                <a:cubicBezTo>
                  <a:pt x="5499158" y="4284802"/>
                  <a:pt x="5517193" y="4278927"/>
                  <a:pt x="5523273" y="4273833"/>
                </a:cubicBezTo>
                <a:cubicBezTo>
                  <a:pt x="5529682" y="4269889"/>
                  <a:pt x="5536215" y="4259824"/>
                  <a:pt x="5542870" y="4243637"/>
                </a:cubicBezTo>
                <a:cubicBezTo>
                  <a:pt x="5549525" y="4227451"/>
                  <a:pt x="5552853" y="4213523"/>
                  <a:pt x="5552853" y="4201856"/>
                </a:cubicBezTo>
                <a:cubicBezTo>
                  <a:pt x="5552853" y="4198076"/>
                  <a:pt x="5552196" y="4195324"/>
                  <a:pt x="5550881" y="4193598"/>
                </a:cubicBezTo>
                <a:cubicBezTo>
                  <a:pt x="5549566" y="4191873"/>
                  <a:pt x="5546814" y="4190476"/>
                  <a:pt x="5542623" y="4189408"/>
                </a:cubicBezTo>
                <a:cubicBezTo>
                  <a:pt x="5538433" y="4188340"/>
                  <a:pt x="5533955" y="4186409"/>
                  <a:pt x="5529189" y="4183615"/>
                </a:cubicBezTo>
                <a:cubicBezTo>
                  <a:pt x="5529189" y="4181808"/>
                  <a:pt x="5530792" y="4180739"/>
                  <a:pt x="5533996" y="4180411"/>
                </a:cubicBezTo>
                <a:cubicBezTo>
                  <a:pt x="5537201" y="4180082"/>
                  <a:pt x="5542500" y="4179918"/>
                  <a:pt x="5549896" y="4179918"/>
                </a:cubicBezTo>
                <a:lnTo>
                  <a:pt x="5561946" y="4179918"/>
                </a:lnTo>
                <a:lnTo>
                  <a:pt x="5575284" y="4179918"/>
                </a:lnTo>
                <a:lnTo>
                  <a:pt x="5733014" y="4179918"/>
                </a:lnTo>
                <a:lnTo>
                  <a:pt x="5733014" y="4071213"/>
                </a:lnTo>
                <a:cubicBezTo>
                  <a:pt x="5733014" y="4037689"/>
                  <a:pt x="5725373" y="4005891"/>
                  <a:pt x="5710090" y="3975819"/>
                </a:cubicBezTo>
                <a:cubicBezTo>
                  <a:pt x="5694807" y="3945746"/>
                  <a:pt x="5678538" y="3930710"/>
                  <a:pt x="5661284" y="3930710"/>
                </a:cubicBezTo>
                <a:close/>
                <a:moveTo>
                  <a:pt x="1641599" y="3919864"/>
                </a:moveTo>
                <a:lnTo>
                  <a:pt x="1621879" y="3958810"/>
                </a:lnTo>
                <a:lnTo>
                  <a:pt x="1586877" y="3939091"/>
                </a:lnTo>
                <a:lnTo>
                  <a:pt x="1559762" y="3989376"/>
                </a:lnTo>
                <a:lnTo>
                  <a:pt x="1604624" y="4014519"/>
                </a:lnTo>
                <a:lnTo>
                  <a:pt x="1625330" y="3974586"/>
                </a:lnTo>
                <a:lnTo>
                  <a:pt x="1661812" y="3992827"/>
                </a:lnTo>
                <a:lnTo>
                  <a:pt x="1687447" y="3945006"/>
                </a:lnTo>
                <a:close/>
                <a:moveTo>
                  <a:pt x="9445034" y="3901623"/>
                </a:moveTo>
                <a:cubicBezTo>
                  <a:pt x="9437638" y="3915591"/>
                  <a:pt x="9432504" y="3927300"/>
                  <a:pt x="9429628" y="3936749"/>
                </a:cubicBezTo>
                <a:cubicBezTo>
                  <a:pt x="9426752" y="3946198"/>
                  <a:pt x="9425314" y="3954045"/>
                  <a:pt x="9425314" y="3960289"/>
                </a:cubicBezTo>
                <a:cubicBezTo>
                  <a:pt x="9425314" y="3962426"/>
                  <a:pt x="9425437" y="3964685"/>
                  <a:pt x="9425684" y="3967068"/>
                </a:cubicBezTo>
                <a:cubicBezTo>
                  <a:pt x="9425930" y="3969451"/>
                  <a:pt x="9426300" y="3971792"/>
                  <a:pt x="9426793" y="3974093"/>
                </a:cubicBezTo>
                <a:lnTo>
                  <a:pt x="9413728" y="3981734"/>
                </a:lnTo>
                <a:cubicBezTo>
                  <a:pt x="9402226" y="3988472"/>
                  <a:pt x="9393352" y="3993977"/>
                  <a:pt x="9387107" y="3998250"/>
                </a:cubicBezTo>
                <a:cubicBezTo>
                  <a:pt x="9376590" y="4005316"/>
                  <a:pt x="9369277" y="4011068"/>
                  <a:pt x="9365168" y="4015505"/>
                </a:cubicBezTo>
                <a:cubicBezTo>
                  <a:pt x="9360075" y="4021092"/>
                  <a:pt x="9351817" y="4035676"/>
                  <a:pt x="9340396" y="4059258"/>
                </a:cubicBezTo>
                <a:cubicBezTo>
                  <a:pt x="9328975" y="4082839"/>
                  <a:pt x="9323264" y="4096848"/>
                  <a:pt x="9323264" y="4101285"/>
                </a:cubicBezTo>
                <a:cubicBezTo>
                  <a:pt x="9323264" y="4104243"/>
                  <a:pt x="9324743" y="4106297"/>
                  <a:pt x="9327701" y="4107448"/>
                </a:cubicBezTo>
                <a:cubicBezTo>
                  <a:pt x="9330659" y="4108598"/>
                  <a:pt x="9338547" y="4110488"/>
                  <a:pt x="9351365" y="4113117"/>
                </a:cubicBezTo>
                <a:lnTo>
                  <a:pt x="9381438" y="4119033"/>
                </a:lnTo>
                <a:cubicBezTo>
                  <a:pt x="9386204" y="4120019"/>
                  <a:pt x="9390148" y="4120512"/>
                  <a:pt x="9393270" y="4120512"/>
                </a:cubicBezTo>
                <a:cubicBezTo>
                  <a:pt x="9399350" y="4120512"/>
                  <a:pt x="9406909" y="4116322"/>
                  <a:pt x="9415947" y="4107941"/>
                </a:cubicBezTo>
                <a:cubicBezTo>
                  <a:pt x="9422192" y="4102189"/>
                  <a:pt x="9430902" y="4092411"/>
                  <a:pt x="9442076" y="4078608"/>
                </a:cubicBezTo>
                <a:cubicBezTo>
                  <a:pt x="9444705" y="4108845"/>
                  <a:pt x="9450456" y="4132673"/>
                  <a:pt x="9459330" y="4150092"/>
                </a:cubicBezTo>
                <a:cubicBezTo>
                  <a:pt x="9465904" y="4162745"/>
                  <a:pt x="9473956" y="4171455"/>
                  <a:pt x="9483487" y="4176220"/>
                </a:cubicBezTo>
                <a:cubicBezTo>
                  <a:pt x="9488417" y="4178685"/>
                  <a:pt x="9493840" y="4179918"/>
                  <a:pt x="9499756" y="4179918"/>
                </a:cubicBezTo>
                <a:lnTo>
                  <a:pt x="9514820" y="4179918"/>
                </a:lnTo>
                <a:lnTo>
                  <a:pt x="9532047" y="4179918"/>
                </a:lnTo>
                <a:lnTo>
                  <a:pt x="9537004" y="4179918"/>
                </a:lnTo>
                <a:cubicBezTo>
                  <a:pt x="9549822" y="4179918"/>
                  <a:pt x="9562558" y="4179014"/>
                  <a:pt x="9575212" y="4177206"/>
                </a:cubicBezTo>
                <a:cubicBezTo>
                  <a:pt x="9592466" y="4174741"/>
                  <a:pt x="9613665" y="4170304"/>
                  <a:pt x="9638808" y="4163895"/>
                </a:cubicBezTo>
                <a:cubicBezTo>
                  <a:pt x="9667730" y="4156501"/>
                  <a:pt x="9704294" y="4145983"/>
                  <a:pt x="9748499" y="4132344"/>
                </a:cubicBezTo>
                <a:lnTo>
                  <a:pt x="9776106" y="4062339"/>
                </a:lnTo>
                <a:lnTo>
                  <a:pt x="9650886" y="4098327"/>
                </a:lnTo>
                <a:cubicBezTo>
                  <a:pt x="9605202" y="4072199"/>
                  <a:pt x="9582360" y="4053465"/>
                  <a:pt x="9582360" y="4042126"/>
                </a:cubicBezTo>
                <a:cubicBezTo>
                  <a:pt x="9582360" y="4034403"/>
                  <a:pt x="9591810" y="4028487"/>
                  <a:pt x="9610707" y="4024378"/>
                </a:cubicBezTo>
                <a:cubicBezTo>
                  <a:pt x="9625662" y="4021092"/>
                  <a:pt x="9643328" y="4019448"/>
                  <a:pt x="9663704" y="4019448"/>
                </a:cubicBezTo>
                <a:cubicBezTo>
                  <a:pt x="9674879" y="4019448"/>
                  <a:pt x="9684286" y="4020188"/>
                  <a:pt x="9691928" y="4021667"/>
                </a:cubicBezTo>
                <a:cubicBezTo>
                  <a:pt x="9699569" y="4023146"/>
                  <a:pt x="9709881" y="4026350"/>
                  <a:pt x="9722863" y="4031280"/>
                </a:cubicBezTo>
                <a:lnTo>
                  <a:pt x="9733216" y="4022406"/>
                </a:lnTo>
                <a:cubicBezTo>
                  <a:pt x="9726150" y="4006466"/>
                  <a:pt x="9714975" y="3992909"/>
                  <a:pt x="9699692" y="3981734"/>
                </a:cubicBezTo>
                <a:cubicBezTo>
                  <a:pt x="9683095" y="3969738"/>
                  <a:pt x="9665676" y="3963740"/>
                  <a:pt x="9647435" y="3963740"/>
                </a:cubicBezTo>
                <a:cubicBezTo>
                  <a:pt x="9620320" y="3963740"/>
                  <a:pt x="9596616" y="3972902"/>
                  <a:pt x="9576321" y="3991225"/>
                </a:cubicBezTo>
                <a:cubicBezTo>
                  <a:pt x="9556026" y="4009548"/>
                  <a:pt x="9545878" y="4030952"/>
                  <a:pt x="9545878" y="4055437"/>
                </a:cubicBezTo>
                <a:cubicBezTo>
                  <a:pt x="9545878" y="4064968"/>
                  <a:pt x="9547276" y="4073554"/>
                  <a:pt x="9550069" y="4081196"/>
                </a:cubicBezTo>
                <a:cubicBezTo>
                  <a:pt x="9552863" y="4088837"/>
                  <a:pt x="9558368" y="4098820"/>
                  <a:pt x="9566584" y="4111145"/>
                </a:cubicBezTo>
                <a:cubicBezTo>
                  <a:pt x="9561819" y="4111474"/>
                  <a:pt x="9556971" y="4111967"/>
                  <a:pt x="9552041" y="4112624"/>
                </a:cubicBezTo>
                <a:cubicBezTo>
                  <a:pt x="9549740" y="4112789"/>
                  <a:pt x="9546208" y="4112871"/>
                  <a:pt x="9541442" y="4112871"/>
                </a:cubicBezTo>
                <a:lnTo>
                  <a:pt x="9532047" y="4112871"/>
                </a:lnTo>
                <a:lnTo>
                  <a:pt x="9514820" y="4112871"/>
                </a:lnTo>
                <a:lnTo>
                  <a:pt x="9499756" y="4112871"/>
                </a:lnTo>
                <a:cubicBezTo>
                  <a:pt x="9492854" y="4112871"/>
                  <a:pt x="9487431" y="4110077"/>
                  <a:pt x="9483487" y="4104490"/>
                </a:cubicBezTo>
                <a:cubicBezTo>
                  <a:pt x="9477407" y="4095945"/>
                  <a:pt x="9472477" y="4079594"/>
                  <a:pt x="9468697" y="4055437"/>
                </a:cubicBezTo>
                <a:close/>
                <a:moveTo>
                  <a:pt x="2981517" y="3901130"/>
                </a:moveTo>
                <a:cubicBezTo>
                  <a:pt x="2975273" y="3901130"/>
                  <a:pt x="2972150" y="3907046"/>
                  <a:pt x="2972150" y="3918878"/>
                </a:cubicBezTo>
                <a:cubicBezTo>
                  <a:pt x="2972150" y="3926601"/>
                  <a:pt x="2973260" y="3936543"/>
                  <a:pt x="2975478" y="3948704"/>
                </a:cubicBezTo>
                <a:cubicBezTo>
                  <a:pt x="2977697" y="3960864"/>
                  <a:pt x="2981024" y="3970149"/>
                  <a:pt x="2985462" y="3976558"/>
                </a:cubicBezTo>
                <a:cubicBezTo>
                  <a:pt x="2991706" y="3985761"/>
                  <a:pt x="3001894" y="3995374"/>
                  <a:pt x="3016027" y="4005398"/>
                </a:cubicBezTo>
                <a:cubicBezTo>
                  <a:pt x="3029174" y="4014765"/>
                  <a:pt x="3038211" y="4019448"/>
                  <a:pt x="3043141" y="4019448"/>
                </a:cubicBezTo>
                <a:cubicBezTo>
                  <a:pt x="3046099" y="4019448"/>
                  <a:pt x="3048400" y="4017846"/>
                  <a:pt x="3050043" y="4014642"/>
                </a:cubicBezTo>
                <a:cubicBezTo>
                  <a:pt x="3051686" y="4011437"/>
                  <a:pt x="3052508" y="4006302"/>
                  <a:pt x="3052508" y="3999236"/>
                </a:cubicBezTo>
                <a:cubicBezTo>
                  <a:pt x="3068449" y="4007617"/>
                  <a:pt x="3082252" y="4018791"/>
                  <a:pt x="3093920" y="4032759"/>
                </a:cubicBezTo>
                <a:cubicBezTo>
                  <a:pt x="3105587" y="4046727"/>
                  <a:pt x="3116268" y="4064639"/>
                  <a:pt x="3125964" y="4086496"/>
                </a:cubicBezTo>
                <a:cubicBezTo>
                  <a:pt x="3129908" y="4079758"/>
                  <a:pt x="3132620" y="4074294"/>
                  <a:pt x="3134099" y="4070104"/>
                </a:cubicBezTo>
                <a:cubicBezTo>
                  <a:pt x="3135578" y="4065913"/>
                  <a:pt x="3136317" y="4061353"/>
                  <a:pt x="3136317" y="4056423"/>
                </a:cubicBezTo>
                <a:cubicBezTo>
                  <a:pt x="3136317" y="4026843"/>
                  <a:pt x="3117255" y="3994470"/>
                  <a:pt x="3079130" y="3959303"/>
                </a:cubicBezTo>
                <a:cubicBezTo>
                  <a:pt x="3062204" y="3943363"/>
                  <a:pt x="3044127" y="3929683"/>
                  <a:pt x="3024901" y="3918262"/>
                </a:cubicBezTo>
                <a:cubicBezTo>
                  <a:pt x="3005674" y="3906841"/>
                  <a:pt x="2991213" y="3901130"/>
                  <a:pt x="2981517" y="3901130"/>
                </a:cubicBezTo>
                <a:close/>
                <a:moveTo>
                  <a:pt x="3748945" y="3894721"/>
                </a:moveTo>
                <a:cubicBezTo>
                  <a:pt x="3727746" y="3902938"/>
                  <a:pt x="3713860" y="3908361"/>
                  <a:pt x="3707287" y="3910990"/>
                </a:cubicBezTo>
                <a:cubicBezTo>
                  <a:pt x="3693154" y="3916742"/>
                  <a:pt x="3681816" y="3921754"/>
                  <a:pt x="3673271" y="3926026"/>
                </a:cubicBezTo>
                <a:cubicBezTo>
                  <a:pt x="3662424" y="3931449"/>
                  <a:pt x="3652236" y="3937447"/>
                  <a:pt x="3642705" y="3944021"/>
                </a:cubicBezTo>
                <a:cubicBezTo>
                  <a:pt x="3632023" y="3951415"/>
                  <a:pt x="3625039" y="3959878"/>
                  <a:pt x="3621753" y="3969410"/>
                </a:cubicBezTo>
                <a:cubicBezTo>
                  <a:pt x="3619452" y="3976147"/>
                  <a:pt x="3618302" y="3987815"/>
                  <a:pt x="3618302" y="4004412"/>
                </a:cubicBezTo>
                <a:cubicBezTo>
                  <a:pt x="3618302" y="4016573"/>
                  <a:pt x="3622410" y="4027336"/>
                  <a:pt x="3630627" y="4036703"/>
                </a:cubicBezTo>
                <a:cubicBezTo>
                  <a:pt x="3633420" y="4039826"/>
                  <a:pt x="3642130" y="4048617"/>
                  <a:pt x="3656755" y="4063078"/>
                </a:cubicBezTo>
                <a:lnTo>
                  <a:pt x="3664643" y="4054204"/>
                </a:lnTo>
                <a:cubicBezTo>
                  <a:pt x="3673846" y="4061435"/>
                  <a:pt x="3683130" y="4068666"/>
                  <a:pt x="3692497" y="4075896"/>
                </a:cubicBezTo>
                <a:cubicBezTo>
                  <a:pt x="3700878" y="4082469"/>
                  <a:pt x="3707534" y="4088057"/>
                  <a:pt x="3712463" y="4092658"/>
                </a:cubicBezTo>
                <a:cubicBezTo>
                  <a:pt x="3718544" y="4098410"/>
                  <a:pt x="3724788" y="4105147"/>
                  <a:pt x="3731197" y="4112871"/>
                </a:cubicBezTo>
                <a:lnTo>
                  <a:pt x="3587797" y="4112871"/>
                </a:lnTo>
                <a:lnTo>
                  <a:pt x="3587797" y="4110159"/>
                </a:lnTo>
                <a:cubicBezTo>
                  <a:pt x="3587797" y="4091097"/>
                  <a:pt x="3584757" y="4074089"/>
                  <a:pt x="3578676" y="4059134"/>
                </a:cubicBezTo>
                <a:cubicBezTo>
                  <a:pt x="3572596" y="4044180"/>
                  <a:pt x="3563968" y="4030952"/>
                  <a:pt x="3552794" y="4019448"/>
                </a:cubicBezTo>
                <a:lnTo>
                  <a:pt x="3538990" y="4086003"/>
                </a:lnTo>
                <a:cubicBezTo>
                  <a:pt x="3547536" y="4094055"/>
                  <a:pt x="3554766" y="4104161"/>
                  <a:pt x="3560682" y="4116322"/>
                </a:cubicBezTo>
                <a:cubicBezTo>
                  <a:pt x="3565940" y="4127003"/>
                  <a:pt x="3568570" y="4135631"/>
                  <a:pt x="3568570" y="4142204"/>
                </a:cubicBezTo>
                <a:cubicBezTo>
                  <a:pt x="3568570" y="4155350"/>
                  <a:pt x="3554930" y="4174084"/>
                  <a:pt x="3527651" y="4198405"/>
                </a:cubicBezTo>
                <a:cubicBezTo>
                  <a:pt x="3508096" y="4215824"/>
                  <a:pt x="3492649" y="4227738"/>
                  <a:pt x="3481310" y="4234147"/>
                </a:cubicBezTo>
                <a:cubicBezTo>
                  <a:pt x="3469971" y="4240556"/>
                  <a:pt x="3458632" y="4243760"/>
                  <a:pt x="3447293" y="4243760"/>
                </a:cubicBezTo>
                <a:cubicBezTo>
                  <a:pt x="3436777" y="4243760"/>
                  <a:pt x="3426999" y="4242035"/>
                  <a:pt x="3417960" y="4238584"/>
                </a:cubicBezTo>
                <a:cubicBezTo>
                  <a:pt x="3408922" y="4235133"/>
                  <a:pt x="3397008" y="4228478"/>
                  <a:pt x="3382218" y="4218618"/>
                </a:cubicBezTo>
                <a:lnTo>
                  <a:pt x="3371865" y="4233900"/>
                </a:lnTo>
                <a:cubicBezTo>
                  <a:pt x="3402595" y="4255099"/>
                  <a:pt x="3425191" y="4269232"/>
                  <a:pt x="3439652" y="4276298"/>
                </a:cubicBezTo>
                <a:cubicBezTo>
                  <a:pt x="3456250" y="4284514"/>
                  <a:pt x="3471779" y="4288623"/>
                  <a:pt x="3486240" y="4288623"/>
                </a:cubicBezTo>
                <a:cubicBezTo>
                  <a:pt x="3498401" y="4288623"/>
                  <a:pt x="3513026" y="4281885"/>
                  <a:pt x="3530116" y="4268410"/>
                </a:cubicBezTo>
                <a:cubicBezTo>
                  <a:pt x="3545564" y="4256249"/>
                  <a:pt x="3559039" y="4241912"/>
                  <a:pt x="3570542" y="4225396"/>
                </a:cubicBezTo>
                <a:cubicBezTo>
                  <a:pt x="3582045" y="4208881"/>
                  <a:pt x="3587797" y="4195611"/>
                  <a:pt x="3587797" y="4185587"/>
                </a:cubicBezTo>
                <a:lnTo>
                  <a:pt x="3587797" y="4179918"/>
                </a:lnTo>
                <a:lnTo>
                  <a:pt x="3770390" y="4179918"/>
                </a:lnTo>
                <a:lnTo>
                  <a:pt x="3770390" y="4111145"/>
                </a:lnTo>
                <a:cubicBezTo>
                  <a:pt x="3759215" y="4090111"/>
                  <a:pt x="3744672" y="4068994"/>
                  <a:pt x="3726760" y="4047796"/>
                </a:cubicBezTo>
                <a:cubicBezTo>
                  <a:pt x="3715914" y="4034978"/>
                  <a:pt x="3702521" y="4020845"/>
                  <a:pt x="3686581" y="4005398"/>
                </a:cubicBezTo>
                <a:cubicBezTo>
                  <a:pt x="3674914" y="3994059"/>
                  <a:pt x="3669080" y="3987650"/>
                  <a:pt x="3669080" y="3986171"/>
                </a:cubicBezTo>
                <a:cubicBezTo>
                  <a:pt x="3669080" y="3983378"/>
                  <a:pt x="3675982" y="3979187"/>
                  <a:pt x="3689786" y="3973600"/>
                </a:cubicBezTo>
                <a:cubicBezTo>
                  <a:pt x="3699317" y="3969656"/>
                  <a:pt x="3712135" y="3965055"/>
                  <a:pt x="3728239" y="3959796"/>
                </a:cubicBezTo>
                <a:cubicBezTo>
                  <a:pt x="3741221" y="3955524"/>
                  <a:pt x="3748123" y="3953387"/>
                  <a:pt x="3748945" y="3953387"/>
                </a:cubicBezTo>
                <a:close/>
                <a:moveTo>
                  <a:pt x="4299757" y="3884615"/>
                </a:moveTo>
                <a:lnTo>
                  <a:pt x="4269931" y="3940323"/>
                </a:lnTo>
                <a:lnTo>
                  <a:pt x="4327611" y="3970396"/>
                </a:lnTo>
                <a:lnTo>
                  <a:pt x="4357191" y="3915180"/>
                </a:lnTo>
                <a:close/>
                <a:moveTo>
                  <a:pt x="8508836" y="3880671"/>
                </a:moveTo>
                <a:cubicBezTo>
                  <a:pt x="8499632" y="3898090"/>
                  <a:pt x="8492484" y="3912921"/>
                  <a:pt x="8487390" y="3925164"/>
                </a:cubicBezTo>
                <a:cubicBezTo>
                  <a:pt x="8482296" y="3937406"/>
                  <a:pt x="8479749" y="3946075"/>
                  <a:pt x="8479749" y="3951169"/>
                </a:cubicBezTo>
                <a:cubicBezTo>
                  <a:pt x="8479749" y="3954620"/>
                  <a:pt x="8480735" y="3960947"/>
                  <a:pt x="8482707" y="3970149"/>
                </a:cubicBezTo>
                <a:cubicBezTo>
                  <a:pt x="8488294" y="3996442"/>
                  <a:pt x="8492320" y="4019079"/>
                  <a:pt x="8494785" y="4038059"/>
                </a:cubicBezTo>
                <a:cubicBezTo>
                  <a:pt x="8497250" y="4057039"/>
                  <a:pt x="8499304" y="4076225"/>
                  <a:pt x="8500948" y="4095616"/>
                </a:cubicBezTo>
                <a:cubicBezTo>
                  <a:pt x="8502590" y="4115007"/>
                  <a:pt x="8503412" y="4129715"/>
                  <a:pt x="8503412" y="4139739"/>
                </a:cubicBezTo>
                <a:cubicBezTo>
                  <a:pt x="8503412" y="4152885"/>
                  <a:pt x="8501440" y="4169976"/>
                  <a:pt x="8497496" y="4191010"/>
                </a:cubicBezTo>
                <a:lnTo>
                  <a:pt x="8512286" y="4196926"/>
                </a:lnTo>
                <a:cubicBezTo>
                  <a:pt x="8522146" y="4176549"/>
                  <a:pt x="8528802" y="4160321"/>
                  <a:pt x="8532252" y="4148243"/>
                </a:cubicBezTo>
                <a:cubicBezTo>
                  <a:pt x="8535703" y="4136165"/>
                  <a:pt x="8537428" y="4122813"/>
                  <a:pt x="8537428" y="4108187"/>
                </a:cubicBezTo>
                <a:cubicBezTo>
                  <a:pt x="8537428" y="4090932"/>
                  <a:pt x="8536607" y="4072938"/>
                  <a:pt x="8534964" y="4054204"/>
                </a:cubicBezTo>
                <a:cubicBezTo>
                  <a:pt x="8532828" y="4029883"/>
                  <a:pt x="8529048" y="4001126"/>
                  <a:pt x="8523626" y="3967931"/>
                </a:cubicBezTo>
                <a:close/>
                <a:moveTo>
                  <a:pt x="4583531" y="3880671"/>
                </a:moveTo>
                <a:lnTo>
                  <a:pt x="4556909" y="3942295"/>
                </a:lnTo>
                <a:cubicBezTo>
                  <a:pt x="4564634" y="3950347"/>
                  <a:pt x="4569563" y="3956510"/>
                  <a:pt x="4571699" y="3960782"/>
                </a:cubicBezTo>
                <a:cubicBezTo>
                  <a:pt x="4576136" y="3969656"/>
                  <a:pt x="4578355" y="3982063"/>
                  <a:pt x="4578355" y="3998003"/>
                </a:cubicBezTo>
                <a:lnTo>
                  <a:pt x="4578355" y="4068255"/>
                </a:lnTo>
                <a:cubicBezTo>
                  <a:pt x="4578355" y="4109502"/>
                  <a:pt x="4583120" y="4138835"/>
                  <a:pt x="4592651" y="4156254"/>
                </a:cubicBezTo>
                <a:cubicBezTo>
                  <a:pt x="4601197" y="4172030"/>
                  <a:pt x="4615082" y="4179918"/>
                  <a:pt x="4634309" y="4179918"/>
                </a:cubicBezTo>
                <a:lnTo>
                  <a:pt x="4647545" y="4179918"/>
                </a:lnTo>
                <a:lnTo>
                  <a:pt x="4668819" y="4179918"/>
                </a:lnTo>
                <a:lnTo>
                  <a:pt x="4914245" y="4179918"/>
                </a:lnTo>
                <a:lnTo>
                  <a:pt x="4929045" y="4179918"/>
                </a:lnTo>
                <a:lnTo>
                  <a:pt x="4963052" y="4179918"/>
                </a:lnTo>
                <a:cubicBezTo>
                  <a:pt x="4974719" y="4179918"/>
                  <a:pt x="4983922" y="4178850"/>
                  <a:pt x="4990659" y="4176713"/>
                </a:cubicBezTo>
                <a:cubicBezTo>
                  <a:pt x="5004628" y="4172276"/>
                  <a:pt x="5016377" y="4162909"/>
                  <a:pt x="5025908" y="4148613"/>
                </a:cubicBezTo>
                <a:cubicBezTo>
                  <a:pt x="5041520" y="4156665"/>
                  <a:pt x="5059596" y="4163649"/>
                  <a:pt x="5080138" y="4169565"/>
                </a:cubicBezTo>
                <a:cubicBezTo>
                  <a:pt x="5103473" y="4176302"/>
                  <a:pt x="5123768" y="4179671"/>
                  <a:pt x="5141022" y="4179671"/>
                </a:cubicBezTo>
                <a:lnTo>
                  <a:pt x="5141022" y="4125935"/>
                </a:lnTo>
                <a:cubicBezTo>
                  <a:pt x="5141022" y="4103422"/>
                  <a:pt x="5134532" y="4078772"/>
                  <a:pt x="5121549" y="4051986"/>
                </a:cubicBezTo>
                <a:cubicBezTo>
                  <a:pt x="5109224" y="4026679"/>
                  <a:pt x="5098871" y="4014026"/>
                  <a:pt x="5090490" y="4014026"/>
                </a:cubicBezTo>
                <a:cubicBezTo>
                  <a:pt x="5081452" y="4014026"/>
                  <a:pt x="5070442" y="4020024"/>
                  <a:pt x="5057460" y="4032020"/>
                </a:cubicBezTo>
                <a:cubicBezTo>
                  <a:pt x="5042835" y="4045495"/>
                  <a:pt x="5030839" y="4062668"/>
                  <a:pt x="5021471" y="4083538"/>
                </a:cubicBezTo>
                <a:cubicBezTo>
                  <a:pt x="5017199" y="4094876"/>
                  <a:pt x="5009475" y="4102846"/>
                  <a:pt x="4998301" y="4107448"/>
                </a:cubicBezTo>
                <a:cubicBezTo>
                  <a:pt x="4989591" y="4111063"/>
                  <a:pt x="4977842" y="4112871"/>
                  <a:pt x="4963052" y="4112871"/>
                </a:cubicBezTo>
                <a:lnTo>
                  <a:pt x="4929045" y="4112871"/>
                </a:lnTo>
                <a:cubicBezTo>
                  <a:pt x="4916062" y="4110077"/>
                  <a:pt x="4906327" y="4106626"/>
                  <a:pt x="4899835" y="4102518"/>
                </a:cubicBezTo>
                <a:cubicBezTo>
                  <a:pt x="4893344" y="4098410"/>
                  <a:pt x="4883936" y="4089453"/>
                  <a:pt x="4871612" y="4075650"/>
                </a:cubicBezTo>
                <a:cubicBezTo>
                  <a:pt x="4853534" y="4056094"/>
                  <a:pt x="4839566" y="4041715"/>
                  <a:pt x="4829706" y="4032513"/>
                </a:cubicBezTo>
                <a:cubicBezTo>
                  <a:pt x="4817217" y="4020845"/>
                  <a:pt x="4805960" y="4012382"/>
                  <a:pt x="4795936" y="4007124"/>
                </a:cubicBezTo>
                <a:cubicBezTo>
                  <a:pt x="4785913" y="4001865"/>
                  <a:pt x="4775477" y="3999236"/>
                  <a:pt x="4764631" y="3999236"/>
                </a:cubicBezTo>
                <a:cubicBezTo>
                  <a:pt x="4750499" y="3999236"/>
                  <a:pt x="4737886" y="4004166"/>
                  <a:pt x="4726794" y="4014026"/>
                </a:cubicBezTo>
                <a:cubicBezTo>
                  <a:pt x="4715702" y="4023885"/>
                  <a:pt x="4705636" y="4039168"/>
                  <a:pt x="4696598" y="4059874"/>
                </a:cubicBezTo>
                <a:cubicBezTo>
                  <a:pt x="4703336" y="4058395"/>
                  <a:pt x="4708471" y="4057450"/>
                  <a:pt x="4712004" y="4057039"/>
                </a:cubicBezTo>
                <a:cubicBezTo>
                  <a:pt x="4715537" y="4056628"/>
                  <a:pt x="4719440" y="4056423"/>
                  <a:pt x="4723713" y="4056423"/>
                </a:cubicBezTo>
                <a:cubicBezTo>
                  <a:pt x="4738010" y="4056423"/>
                  <a:pt x="4752635" y="4060449"/>
                  <a:pt x="4767590" y="4068501"/>
                </a:cubicBezTo>
                <a:cubicBezTo>
                  <a:pt x="4784515" y="4077539"/>
                  <a:pt x="4802921" y="4092329"/>
                  <a:pt x="4822804" y="4112871"/>
                </a:cubicBezTo>
                <a:lnTo>
                  <a:pt x="4668819" y="4112871"/>
                </a:lnTo>
                <a:lnTo>
                  <a:pt x="4647545" y="4112871"/>
                </a:lnTo>
                <a:lnTo>
                  <a:pt x="4634309" y="4112871"/>
                </a:lnTo>
                <a:cubicBezTo>
                  <a:pt x="4626421" y="4112871"/>
                  <a:pt x="4620670" y="4107530"/>
                  <a:pt x="4617054" y="4096848"/>
                </a:cubicBezTo>
                <a:cubicBezTo>
                  <a:pt x="4612453" y="4083538"/>
                  <a:pt x="4610152" y="4059710"/>
                  <a:pt x="4610152" y="4025364"/>
                </a:cubicBezTo>
                <a:lnTo>
                  <a:pt x="4610152" y="3976805"/>
                </a:lnTo>
                <a:cubicBezTo>
                  <a:pt x="4610152" y="3953634"/>
                  <a:pt x="4607934" y="3934571"/>
                  <a:pt x="4603497" y="3919617"/>
                </a:cubicBezTo>
                <a:cubicBezTo>
                  <a:pt x="4599717" y="3906800"/>
                  <a:pt x="4593062" y="3893817"/>
                  <a:pt x="4583531" y="3880671"/>
                </a:cubicBezTo>
                <a:close/>
                <a:moveTo>
                  <a:pt x="2374736" y="3880671"/>
                </a:moveTo>
                <a:cubicBezTo>
                  <a:pt x="2365533" y="3898090"/>
                  <a:pt x="2358385" y="3912921"/>
                  <a:pt x="2353290" y="3925164"/>
                </a:cubicBezTo>
                <a:cubicBezTo>
                  <a:pt x="2348196" y="3937406"/>
                  <a:pt x="2345649" y="3946075"/>
                  <a:pt x="2345649" y="3951169"/>
                </a:cubicBezTo>
                <a:cubicBezTo>
                  <a:pt x="2345649" y="3954620"/>
                  <a:pt x="2346635" y="3960947"/>
                  <a:pt x="2348607" y="3970149"/>
                </a:cubicBezTo>
                <a:cubicBezTo>
                  <a:pt x="2354194" y="3996442"/>
                  <a:pt x="2358220" y="4019079"/>
                  <a:pt x="2360685" y="4038059"/>
                </a:cubicBezTo>
                <a:cubicBezTo>
                  <a:pt x="2363150" y="4057039"/>
                  <a:pt x="2365204" y="4076225"/>
                  <a:pt x="2366848" y="4095616"/>
                </a:cubicBezTo>
                <a:cubicBezTo>
                  <a:pt x="2368491" y="4115007"/>
                  <a:pt x="2369313" y="4129715"/>
                  <a:pt x="2369313" y="4139739"/>
                </a:cubicBezTo>
                <a:cubicBezTo>
                  <a:pt x="2369313" y="4152885"/>
                  <a:pt x="2367341" y="4169976"/>
                  <a:pt x="2363397" y="4191010"/>
                </a:cubicBezTo>
                <a:lnTo>
                  <a:pt x="2378187" y="4196926"/>
                </a:lnTo>
                <a:cubicBezTo>
                  <a:pt x="2388046" y="4176549"/>
                  <a:pt x="2394702" y="4160321"/>
                  <a:pt x="2398153" y="4148243"/>
                </a:cubicBezTo>
                <a:cubicBezTo>
                  <a:pt x="2401604" y="4136165"/>
                  <a:pt x="2403329" y="4122813"/>
                  <a:pt x="2403329" y="4108187"/>
                </a:cubicBezTo>
                <a:cubicBezTo>
                  <a:pt x="2403329" y="4090932"/>
                  <a:pt x="2402508" y="4072938"/>
                  <a:pt x="2400864" y="4054204"/>
                </a:cubicBezTo>
                <a:cubicBezTo>
                  <a:pt x="2398728" y="4029883"/>
                  <a:pt x="2394948" y="4001126"/>
                  <a:pt x="2389525" y="3967931"/>
                </a:cubicBezTo>
                <a:close/>
                <a:moveTo>
                  <a:pt x="1755611" y="3880671"/>
                </a:moveTo>
                <a:cubicBezTo>
                  <a:pt x="1746408" y="3898090"/>
                  <a:pt x="1739260" y="3912921"/>
                  <a:pt x="1734165" y="3925164"/>
                </a:cubicBezTo>
                <a:cubicBezTo>
                  <a:pt x="1729071" y="3937406"/>
                  <a:pt x="1726524" y="3946075"/>
                  <a:pt x="1726524" y="3951169"/>
                </a:cubicBezTo>
                <a:cubicBezTo>
                  <a:pt x="1726524" y="3954620"/>
                  <a:pt x="1727510" y="3960947"/>
                  <a:pt x="1729482" y="3970149"/>
                </a:cubicBezTo>
                <a:cubicBezTo>
                  <a:pt x="1735069" y="3996442"/>
                  <a:pt x="1739095" y="4019079"/>
                  <a:pt x="1741560" y="4038059"/>
                </a:cubicBezTo>
                <a:cubicBezTo>
                  <a:pt x="1744025" y="4057039"/>
                  <a:pt x="1746079" y="4076225"/>
                  <a:pt x="1747723" y="4095616"/>
                </a:cubicBezTo>
                <a:cubicBezTo>
                  <a:pt x="1749366" y="4115007"/>
                  <a:pt x="1750188" y="4129715"/>
                  <a:pt x="1750188" y="4139739"/>
                </a:cubicBezTo>
                <a:cubicBezTo>
                  <a:pt x="1750188" y="4152885"/>
                  <a:pt x="1748216" y="4169976"/>
                  <a:pt x="1744272" y="4191010"/>
                </a:cubicBezTo>
                <a:lnTo>
                  <a:pt x="1759062" y="4196926"/>
                </a:lnTo>
                <a:cubicBezTo>
                  <a:pt x="1768921" y="4176549"/>
                  <a:pt x="1775577" y="4160321"/>
                  <a:pt x="1779028" y="4148243"/>
                </a:cubicBezTo>
                <a:cubicBezTo>
                  <a:pt x="1782479" y="4136165"/>
                  <a:pt x="1784204" y="4122813"/>
                  <a:pt x="1784204" y="4108187"/>
                </a:cubicBezTo>
                <a:cubicBezTo>
                  <a:pt x="1784204" y="4090932"/>
                  <a:pt x="1783382" y="4072938"/>
                  <a:pt x="1781739" y="4054204"/>
                </a:cubicBezTo>
                <a:cubicBezTo>
                  <a:pt x="1779603" y="4029883"/>
                  <a:pt x="1775823" y="4001126"/>
                  <a:pt x="1770400" y="3967931"/>
                </a:cubicBezTo>
                <a:close/>
                <a:moveTo>
                  <a:pt x="5980134" y="3866867"/>
                </a:moveTo>
                <a:lnTo>
                  <a:pt x="5959428" y="3906800"/>
                </a:lnTo>
                <a:lnTo>
                  <a:pt x="5922947" y="3888559"/>
                </a:lnTo>
                <a:lnTo>
                  <a:pt x="5897311" y="3936379"/>
                </a:lnTo>
                <a:lnTo>
                  <a:pt x="5943159" y="3961522"/>
                </a:lnTo>
                <a:lnTo>
                  <a:pt x="5962879" y="3922575"/>
                </a:lnTo>
                <a:lnTo>
                  <a:pt x="5997882" y="3942295"/>
                </a:lnTo>
                <a:lnTo>
                  <a:pt x="6024996" y="3892010"/>
                </a:lnTo>
                <a:close/>
                <a:moveTo>
                  <a:pt x="3175264" y="3865635"/>
                </a:moveTo>
                <a:cubicBezTo>
                  <a:pt x="3156201" y="3899815"/>
                  <a:pt x="3146670" y="3922493"/>
                  <a:pt x="3146670" y="3933668"/>
                </a:cubicBezTo>
                <a:cubicBezTo>
                  <a:pt x="3149135" y="3947964"/>
                  <a:pt x="3151558" y="3962343"/>
                  <a:pt x="3153941" y="3976805"/>
                </a:cubicBezTo>
                <a:cubicBezTo>
                  <a:pt x="3156324" y="3991266"/>
                  <a:pt x="3157516" y="4006138"/>
                  <a:pt x="3157516" y="4021420"/>
                </a:cubicBezTo>
                <a:cubicBezTo>
                  <a:pt x="3157516" y="4046892"/>
                  <a:pt x="3152010" y="4068419"/>
                  <a:pt x="3141001" y="4086003"/>
                </a:cubicBezTo>
                <a:cubicBezTo>
                  <a:pt x="3131634" y="4100957"/>
                  <a:pt x="3116433" y="4115253"/>
                  <a:pt x="3095399" y="4128893"/>
                </a:cubicBezTo>
                <a:cubicBezTo>
                  <a:pt x="3083567" y="4136617"/>
                  <a:pt x="3060889" y="4148941"/>
                  <a:pt x="3027365" y="4165867"/>
                </a:cubicBezTo>
                <a:cubicBezTo>
                  <a:pt x="3021614" y="4168825"/>
                  <a:pt x="3012946" y="4172317"/>
                  <a:pt x="3001360" y="4176344"/>
                </a:cubicBezTo>
                <a:cubicBezTo>
                  <a:pt x="2989775" y="4180370"/>
                  <a:pt x="2978066" y="4184437"/>
                  <a:pt x="2966234" y="4188545"/>
                </a:cubicBezTo>
                <a:lnTo>
                  <a:pt x="2966234" y="4204321"/>
                </a:lnTo>
                <a:lnTo>
                  <a:pt x="2994828" y="4204814"/>
                </a:lnTo>
                <a:cubicBezTo>
                  <a:pt x="3046592" y="4204814"/>
                  <a:pt x="3085046" y="4197008"/>
                  <a:pt x="3110189" y="4181397"/>
                </a:cubicBezTo>
                <a:cubicBezTo>
                  <a:pt x="3136153" y="4165292"/>
                  <a:pt x="3156365" y="4135631"/>
                  <a:pt x="3170827" y="4092411"/>
                </a:cubicBezTo>
                <a:cubicBezTo>
                  <a:pt x="3170827" y="4115746"/>
                  <a:pt x="3175756" y="4136452"/>
                  <a:pt x="3185617" y="4154529"/>
                </a:cubicBezTo>
                <a:cubicBezTo>
                  <a:pt x="3194819" y="4171455"/>
                  <a:pt x="3204596" y="4179918"/>
                  <a:pt x="3214950" y="4179918"/>
                </a:cubicBezTo>
                <a:lnTo>
                  <a:pt x="3218796" y="4179918"/>
                </a:lnTo>
                <a:lnTo>
                  <a:pt x="3232944" y="4179918"/>
                </a:lnTo>
                <a:lnTo>
                  <a:pt x="3373103" y="4179918"/>
                </a:lnTo>
                <a:lnTo>
                  <a:pt x="3373103" y="4115582"/>
                </a:lnTo>
                <a:cubicBezTo>
                  <a:pt x="3373103" y="4085510"/>
                  <a:pt x="3370843" y="4062832"/>
                  <a:pt x="3366324" y="4047549"/>
                </a:cubicBezTo>
                <a:cubicBezTo>
                  <a:pt x="3361805" y="4032266"/>
                  <a:pt x="3353383" y="4017641"/>
                  <a:pt x="3341058" y="4003673"/>
                </a:cubicBezTo>
                <a:lnTo>
                  <a:pt x="3321338" y="4062339"/>
                </a:lnTo>
                <a:cubicBezTo>
                  <a:pt x="3330377" y="4072856"/>
                  <a:pt x="3336128" y="4080251"/>
                  <a:pt x="3338593" y="4084524"/>
                </a:cubicBezTo>
                <a:cubicBezTo>
                  <a:pt x="3343359" y="4092247"/>
                  <a:pt x="3346646" y="4101696"/>
                  <a:pt x="3348453" y="4112871"/>
                </a:cubicBezTo>
                <a:lnTo>
                  <a:pt x="3232944" y="4112871"/>
                </a:lnTo>
                <a:lnTo>
                  <a:pt x="3218796" y="4112871"/>
                </a:lnTo>
                <a:lnTo>
                  <a:pt x="3214950" y="4112871"/>
                </a:lnTo>
                <a:cubicBezTo>
                  <a:pt x="3204761" y="4112871"/>
                  <a:pt x="3198352" y="4099231"/>
                  <a:pt x="3195723" y="4071952"/>
                </a:cubicBezTo>
                <a:cubicBezTo>
                  <a:pt x="3194244" y="4039908"/>
                  <a:pt x="3192847" y="4007863"/>
                  <a:pt x="3191532" y="3975819"/>
                </a:cubicBezTo>
                <a:cubicBezTo>
                  <a:pt x="3189231" y="3930463"/>
                  <a:pt x="3183809" y="3893735"/>
                  <a:pt x="3175264" y="3865635"/>
                </a:cubicBezTo>
                <a:close/>
                <a:moveTo>
                  <a:pt x="8398726" y="3861198"/>
                </a:moveTo>
                <a:cubicBezTo>
                  <a:pt x="8389688" y="3878452"/>
                  <a:pt x="8383279" y="3893324"/>
                  <a:pt x="8379499" y="3905814"/>
                </a:cubicBezTo>
                <a:cubicBezTo>
                  <a:pt x="8376541" y="3915673"/>
                  <a:pt x="8375062" y="3925451"/>
                  <a:pt x="8375062" y="3935147"/>
                </a:cubicBezTo>
                <a:lnTo>
                  <a:pt x="8390838" y="3945499"/>
                </a:lnTo>
                <a:lnTo>
                  <a:pt x="8420664" y="4112871"/>
                </a:lnTo>
                <a:lnTo>
                  <a:pt x="8332864" y="4112871"/>
                </a:lnTo>
                <a:lnTo>
                  <a:pt x="8332864" y="4111145"/>
                </a:lnTo>
                <a:cubicBezTo>
                  <a:pt x="8321690" y="4090111"/>
                  <a:pt x="8307147" y="4068994"/>
                  <a:pt x="8289235" y="4047796"/>
                </a:cubicBezTo>
                <a:cubicBezTo>
                  <a:pt x="8278389" y="4034978"/>
                  <a:pt x="8264996" y="4020845"/>
                  <a:pt x="8249056" y="4005398"/>
                </a:cubicBezTo>
                <a:cubicBezTo>
                  <a:pt x="8237388" y="3994059"/>
                  <a:pt x="8231555" y="3987650"/>
                  <a:pt x="8231555" y="3986171"/>
                </a:cubicBezTo>
                <a:cubicBezTo>
                  <a:pt x="8231555" y="3983378"/>
                  <a:pt x="8238456" y="3979187"/>
                  <a:pt x="8252260" y="3973600"/>
                </a:cubicBezTo>
                <a:cubicBezTo>
                  <a:pt x="8261792" y="3969656"/>
                  <a:pt x="8274609" y="3965055"/>
                  <a:pt x="8290714" y="3959796"/>
                </a:cubicBezTo>
                <a:cubicBezTo>
                  <a:pt x="8303696" y="3955524"/>
                  <a:pt x="8310598" y="3953387"/>
                  <a:pt x="8311419" y="3953387"/>
                </a:cubicBezTo>
                <a:lnTo>
                  <a:pt x="8311419" y="3894721"/>
                </a:lnTo>
                <a:cubicBezTo>
                  <a:pt x="8290221" y="3902938"/>
                  <a:pt x="8276335" y="3908361"/>
                  <a:pt x="8269761" y="3910990"/>
                </a:cubicBezTo>
                <a:cubicBezTo>
                  <a:pt x="8255629" y="3916742"/>
                  <a:pt x="8244290" y="3921754"/>
                  <a:pt x="8235745" y="3926026"/>
                </a:cubicBezTo>
                <a:cubicBezTo>
                  <a:pt x="8224899" y="3931449"/>
                  <a:pt x="8214711" y="3937447"/>
                  <a:pt x="8205179" y="3944021"/>
                </a:cubicBezTo>
                <a:cubicBezTo>
                  <a:pt x="8194498" y="3951415"/>
                  <a:pt x="8187514" y="3959878"/>
                  <a:pt x="8184227" y="3969410"/>
                </a:cubicBezTo>
                <a:cubicBezTo>
                  <a:pt x="8181927" y="3976147"/>
                  <a:pt x="8180777" y="3987815"/>
                  <a:pt x="8180777" y="4004412"/>
                </a:cubicBezTo>
                <a:cubicBezTo>
                  <a:pt x="8180777" y="4016573"/>
                  <a:pt x="8184885" y="4027336"/>
                  <a:pt x="8193102" y="4036703"/>
                </a:cubicBezTo>
                <a:cubicBezTo>
                  <a:pt x="8195895" y="4039826"/>
                  <a:pt x="8204604" y="4048617"/>
                  <a:pt x="8219230" y="4063078"/>
                </a:cubicBezTo>
                <a:lnTo>
                  <a:pt x="8227117" y="4054204"/>
                </a:lnTo>
                <a:cubicBezTo>
                  <a:pt x="8236320" y="4061435"/>
                  <a:pt x="8245605" y="4068666"/>
                  <a:pt x="8254972" y="4075896"/>
                </a:cubicBezTo>
                <a:cubicBezTo>
                  <a:pt x="8263352" y="4082469"/>
                  <a:pt x="8270008" y="4088057"/>
                  <a:pt x="8274938" y="4092658"/>
                </a:cubicBezTo>
                <a:cubicBezTo>
                  <a:pt x="8281018" y="4098410"/>
                  <a:pt x="8287263" y="4105147"/>
                  <a:pt x="8293672" y="4112871"/>
                </a:cubicBezTo>
                <a:lnTo>
                  <a:pt x="8150113" y="4112871"/>
                </a:lnTo>
                <a:lnTo>
                  <a:pt x="8133696" y="4112871"/>
                </a:lnTo>
                <a:lnTo>
                  <a:pt x="8099828" y="4112871"/>
                </a:lnTo>
                <a:cubicBezTo>
                  <a:pt x="8091447" y="4112871"/>
                  <a:pt x="8082326" y="4113158"/>
                  <a:pt x="8072466" y="4113733"/>
                </a:cubicBezTo>
                <a:cubicBezTo>
                  <a:pt x="8062607" y="4114309"/>
                  <a:pt x="8051679" y="4115582"/>
                  <a:pt x="8039682" y="4117554"/>
                </a:cubicBezTo>
                <a:cubicBezTo>
                  <a:pt x="8056116" y="4110652"/>
                  <a:pt x="8068441" y="4099806"/>
                  <a:pt x="8076657" y="4085017"/>
                </a:cubicBezTo>
                <a:cubicBezTo>
                  <a:pt x="8084216" y="4071541"/>
                  <a:pt x="8087996" y="4055273"/>
                  <a:pt x="8087996" y="4036210"/>
                </a:cubicBezTo>
                <a:cubicBezTo>
                  <a:pt x="8087996" y="4022406"/>
                  <a:pt x="8085367" y="4008438"/>
                  <a:pt x="8080108" y="3994306"/>
                </a:cubicBezTo>
                <a:cubicBezTo>
                  <a:pt x="8074028" y="3977873"/>
                  <a:pt x="8066797" y="3969656"/>
                  <a:pt x="8058416" y="3969656"/>
                </a:cubicBezTo>
                <a:cubicBezTo>
                  <a:pt x="8048063" y="3969656"/>
                  <a:pt x="8036725" y="3979270"/>
                  <a:pt x="8024400" y="3998496"/>
                </a:cubicBezTo>
                <a:cubicBezTo>
                  <a:pt x="8010432" y="4020517"/>
                  <a:pt x="7994327" y="4056259"/>
                  <a:pt x="7976086" y="4105722"/>
                </a:cubicBezTo>
                <a:cubicBezTo>
                  <a:pt x="7971978" y="4106544"/>
                  <a:pt x="7964748" y="4108105"/>
                  <a:pt x="7954395" y="4110406"/>
                </a:cubicBezTo>
                <a:cubicBezTo>
                  <a:pt x="7945192" y="4112049"/>
                  <a:pt x="7936154" y="4112871"/>
                  <a:pt x="7927280" y="4112871"/>
                </a:cubicBezTo>
                <a:lnTo>
                  <a:pt x="7921513" y="4112871"/>
                </a:lnTo>
                <a:lnTo>
                  <a:pt x="7921513" y="4099313"/>
                </a:lnTo>
                <a:cubicBezTo>
                  <a:pt x="7921513" y="4074006"/>
                  <a:pt x="7916912" y="4052397"/>
                  <a:pt x="7907709" y="4034485"/>
                </a:cubicBezTo>
                <a:cubicBezTo>
                  <a:pt x="7898507" y="4016573"/>
                  <a:pt x="7887332" y="4007617"/>
                  <a:pt x="7874186" y="4007617"/>
                </a:cubicBezTo>
                <a:cubicBezTo>
                  <a:pt x="7858410" y="4007617"/>
                  <a:pt x="7844359" y="4020024"/>
                  <a:pt x="7832035" y="4044838"/>
                </a:cubicBezTo>
                <a:cubicBezTo>
                  <a:pt x="7820696" y="4067680"/>
                  <a:pt x="7815026" y="4091425"/>
                  <a:pt x="7815026" y="4116075"/>
                </a:cubicBezTo>
                <a:cubicBezTo>
                  <a:pt x="7815026" y="4134316"/>
                  <a:pt x="7819833" y="4148736"/>
                  <a:pt x="7829446" y="4159335"/>
                </a:cubicBezTo>
                <a:cubicBezTo>
                  <a:pt x="7839060" y="4169935"/>
                  <a:pt x="7852001" y="4175234"/>
                  <a:pt x="7868270" y="4175234"/>
                </a:cubicBezTo>
                <a:cubicBezTo>
                  <a:pt x="7872871" y="4175234"/>
                  <a:pt x="7878622" y="4174741"/>
                  <a:pt x="7885524" y="4173755"/>
                </a:cubicBezTo>
                <a:cubicBezTo>
                  <a:pt x="7865805" y="4197090"/>
                  <a:pt x="7846742" y="4214016"/>
                  <a:pt x="7828337" y="4224534"/>
                </a:cubicBezTo>
                <a:cubicBezTo>
                  <a:pt x="7812726" y="4233407"/>
                  <a:pt x="7796950" y="4237844"/>
                  <a:pt x="7781010" y="4237844"/>
                </a:cubicBezTo>
                <a:cubicBezTo>
                  <a:pt x="7769178" y="4237844"/>
                  <a:pt x="7758579" y="4236201"/>
                  <a:pt x="7749212" y="4232914"/>
                </a:cubicBezTo>
                <a:cubicBezTo>
                  <a:pt x="7737873" y="4228971"/>
                  <a:pt x="7723330" y="4221083"/>
                  <a:pt x="7705582" y="4209251"/>
                </a:cubicBezTo>
                <a:lnTo>
                  <a:pt x="7695229" y="4223548"/>
                </a:lnTo>
                <a:cubicBezTo>
                  <a:pt x="7728753" y="4249183"/>
                  <a:pt x="7753608" y="4266356"/>
                  <a:pt x="7769794" y="4275065"/>
                </a:cubicBezTo>
                <a:cubicBezTo>
                  <a:pt x="7785981" y="4283775"/>
                  <a:pt x="7800894" y="4288130"/>
                  <a:pt x="7814533" y="4288130"/>
                </a:cubicBezTo>
                <a:cubicBezTo>
                  <a:pt x="7837869" y="4288130"/>
                  <a:pt x="7861532" y="4274326"/>
                  <a:pt x="7885524" y="4246718"/>
                </a:cubicBezTo>
                <a:cubicBezTo>
                  <a:pt x="7897521" y="4232914"/>
                  <a:pt x="7906518" y="4219029"/>
                  <a:pt x="7912516" y="4205060"/>
                </a:cubicBezTo>
                <a:lnTo>
                  <a:pt x="7917883" y="4179918"/>
                </a:lnTo>
                <a:lnTo>
                  <a:pt x="7961296" y="4179918"/>
                </a:lnTo>
                <a:cubicBezTo>
                  <a:pt x="7961296" y="4213770"/>
                  <a:pt x="7969554" y="4242733"/>
                  <a:pt x="7986069" y="4266808"/>
                </a:cubicBezTo>
                <a:cubicBezTo>
                  <a:pt x="8002585" y="4290882"/>
                  <a:pt x="8022264" y="4302920"/>
                  <a:pt x="8045105" y="4302920"/>
                </a:cubicBezTo>
                <a:cubicBezTo>
                  <a:pt x="8054308" y="4302920"/>
                  <a:pt x="8061867" y="4299263"/>
                  <a:pt x="8067783" y="4291950"/>
                </a:cubicBezTo>
                <a:cubicBezTo>
                  <a:pt x="8073699" y="4284638"/>
                  <a:pt x="8080108" y="4270711"/>
                  <a:pt x="8087010" y="4250169"/>
                </a:cubicBezTo>
                <a:cubicBezTo>
                  <a:pt x="8090790" y="4239652"/>
                  <a:pt x="8093172" y="4232339"/>
                  <a:pt x="8094158" y="4228231"/>
                </a:cubicBezTo>
                <a:cubicBezTo>
                  <a:pt x="8095966" y="4221001"/>
                  <a:pt x="8096870" y="4214181"/>
                  <a:pt x="8096870" y="4207772"/>
                </a:cubicBezTo>
                <a:cubicBezTo>
                  <a:pt x="8096870" y="4201034"/>
                  <a:pt x="8094076" y="4195529"/>
                  <a:pt x="8088489" y="4191257"/>
                </a:cubicBezTo>
                <a:cubicBezTo>
                  <a:pt x="8082573" y="4187970"/>
                  <a:pt x="8076657" y="4184601"/>
                  <a:pt x="8070741" y="4181150"/>
                </a:cubicBezTo>
                <a:cubicBezTo>
                  <a:pt x="8078465" y="4180493"/>
                  <a:pt x="8084298" y="4180123"/>
                  <a:pt x="8088242" y="4180041"/>
                </a:cubicBezTo>
                <a:cubicBezTo>
                  <a:pt x="8092186" y="4179959"/>
                  <a:pt x="8096048" y="4179918"/>
                  <a:pt x="8099828" y="4179918"/>
                </a:cubicBezTo>
                <a:lnTo>
                  <a:pt x="8133696" y="4179918"/>
                </a:lnTo>
                <a:lnTo>
                  <a:pt x="8150113" y="4179918"/>
                </a:lnTo>
                <a:lnTo>
                  <a:pt x="8314670" y="4179918"/>
                </a:lnTo>
                <a:lnTo>
                  <a:pt x="8332864" y="4179918"/>
                </a:lnTo>
                <a:lnTo>
                  <a:pt x="8450243" y="4179918"/>
                </a:lnTo>
                <a:lnTo>
                  <a:pt x="8450243" y="4112871"/>
                </a:lnTo>
                <a:lnTo>
                  <a:pt x="8423375" y="3960289"/>
                </a:lnTo>
                <a:lnTo>
                  <a:pt x="8432249" y="3963740"/>
                </a:lnTo>
                <a:cubicBezTo>
                  <a:pt x="8435864" y="3955852"/>
                  <a:pt x="8439110" y="3946896"/>
                  <a:pt x="8441986" y="3936872"/>
                </a:cubicBezTo>
                <a:cubicBezTo>
                  <a:pt x="8444862" y="3926848"/>
                  <a:pt x="8447038" y="3916577"/>
                  <a:pt x="8448518" y="3906060"/>
                </a:cubicBezTo>
                <a:cubicBezTo>
                  <a:pt x="8435207" y="3900473"/>
                  <a:pt x="8425512" y="3895378"/>
                  <a:pt x="8419431" y="3890777"/>
                </a:cubicBezTo>
                <a:cubicBezTo>
                  <a:pt x="8412529" y="3885683"/>
                  <a:pt x="8409078" y="3880424"/>
                  <a:pt x="8409078" y="3875001"/>
                </a:cubicBezTo>
                <a:cubicBezTo>
                  <a:pt x="8409736" y="3870729"/>
                  <a:pt x="8410064" y="3868100"/>
                  <a:pt x="8410064" y="3867114"/>
                </a:cubicBezTo>
                <a:close/>
                <a:moveTo>
                  <a:pt x="2264626" y="3861198"/>
                </a:moveTo>
                <a:cubicBezTo>
                  <a:pt x="2255588" y="3878452"/>
                  <a:pt x="2249179" y="3893324"/>
                  <a:pt x="2245399" y="3905814"/>
                </a:cubicBezTo>
                <a:cubicBezTo>
                  <a:pt x="2242441" y="3915673"/>
                  <a:pt x="2240962" y="3925451"/>
                  <a:pt x="2240962" y="3935147"/>
                </a:cubicBezTo>
                <a:lnTo>
                  <a:pt x="2256738" y="3945499"/>
                </a:lnTo>
                <a:lnTo>
                  <a:pt x="2286564" y="4112871"/>
                </a:lnTo>
                <a:lnTo>
                  <a:pt x="2198765" y="4112871"/>
                </a:lnTo>
                <a:lnTo>
                  <a:pt x="2180571" y="4112871"/>
                </a:lnTo>
                <a:lnTo>
                  <a:pt x="2162283" y="4112871"/>
                </a:lnTo>
                <a:cubicBezTo>
                  <a:pt x="2158668" y="4112871"/>
                  <a:pt x="2154889" y="4111967"/>
                  <a:pt x="2150945" y="4110159"/>
                </a:cubicBezTo>
                <a:cubicBezTo>
                  <a:pt x="2147001" y="4108352"/>
                  <a:pt x="2143878" y="4105887"/>
                  <a:pt x="2141578" y="4102764"/>
                </a:cubicBezTo>
                <a:cubicBezTo>
                  <a:pt x="2151109" y="4089618"/>
                  <a:pt x="2157600" y="4079224"/>
                  <a:pt x="2161051" y="4071582"/>
                </a:cubicBezTo>
                <a:cubicBezTo>
                  <a:pt x="2164502" y="4063941"/>
                  <a:pt x="2166228" y="4055930"/>
                  <a:pt x="2166228" y="4047549"/>
                </a:cubicBezTo>
                <a:cubicBezTo>
                  <a:pt x="2166228" y="4031938"/>
                  <a:pt x="2159695" y="4019654"/>
                  <a:pt x="2146631" y="4010698"/>
                </a:cubicBezTo>
                <a:cubicBezTo>
                  <a:pt x="2133567" y="4001742"/>
                  <a:pt x="2115613" y="3997264"/>
                  <a:pt x="2092771" y="3997264"/>
                </a:cubicBezTo>
                <a:cubicBezTo>
                  <a:pt x="2070587" y="3997264"/>
                  <a:pt x="2054359" y="4003632"/>
                  <a:pt x="2044088" y="4016367"/>
                </a:cubicBezTo>
                <a:cubicBezTo>
                  <a:pt x="2033818" y="4029103"/>
                  <a:pt x="2028682" y="4050343"/>
                  <a:pt x="2028682" y="4080087"/>
                </a:cubicBezTo>
                <a:lnTo>
                  <a:pt x="2039528" y="4081566"/>
                </a:lnTo>
                <a:cubicBezTo>
                  <a:pt x="2041500" y="4078115"/>
                  <a:pt x="2043267" y="4075773"/>
                  <a:pt x="2044828" y="4074540"/>
                </a:cubicBezTo>
                <a:cubicBezTo>
                  <a:pt x="2046389" y="4073308"/>
                  <a:pt x="2048073" y="4072692"/>
                  <a:pt x="2049881" y="4072692"/>
                </a:cubicBezTo>
                <a:cubicBezTo>
                  <a:pt x="2054646" y="4072692"/>
                  <a:pt x="2059248" y="4075239"/>
                  <a:pt x="2063685" y="4080333"/>
                </a:cubicBezTo>
                <a:cubicBezTo>
                  <a:pt x="2067300" y="4084606"/>
                  <a:pt x="2071573" y="4091590"/>
                  <a:pt x="2076503" y="4101285"/>
                </a:cubicBezTo>
                <a:cubicBezTo>
                  <a:pt x="2067136" y="4106215"/>
                  <a:pt x="2059700" y="4109379"/>
                  <a:pt x="2054195" y="4110775"/>
                </a:cubicBezTo>
                <a:cubicBezTo>
                  <a:pt x="2048690" y="4112172"/>
                  <a:pt x="2039117" y="4112871"/>
                  <a:pt x="2025478" y="4112871"/>
                </a:cubicBezTo>
                <a:lnTo>
                  <a:pt x="2016171" y="4112871"/>
                </a:lnTo>
                <a:lnTo>
                  <a:pt x="2016171" y="4110159"/>
                </a:lnTo>
                <a:cubicBezTo>
                  <a:pt x="2016171" y="4091097"/>
                  <a:pt x="2013131" y="4074089"/>
                  <a:pt x="2007051" y="4059134"/>
                </a:cubicBezTo>
                <a:cubicBezTo>
                  <a:pt x="2000971" y="4044180"/>
                  <a:pt x="1992344" y="4030952"/>
                  <a:pt x="1981169" y="4019448"/>
                </a:cubicBezTo>
                <a:lnTo>
                  <a:pt x="1967365" y="4086003"/>
                </a:lnTo>
                <a:cubicBezTo>
                  <a:pt x="1975910" y="4094055"/>
                  <a:pt x="1983141" y="4104161"/>
                  <a:pt x="1989057" y="4116322"/>
                </a:cubicBezTo>
                <a:cubicBezTo>
                  <a:pt x="1994315" y="4127003"/>
                  <a:pt x="1996945" y="4135631"/>
                  <a:pt x="1996945" y="4142204"/>
                </a:cubicBezTo>
                <a:cubicBezTo>
                  <a:pt x="1996945" y="4155350"/>
                  <a:pt x="1983305" y="4174084"/>
                  <a:pt x="1956026" y="4198405"/>
                </a:cubicBezTo>
                <a:cubicBezTo>
                  <a:pt x="1936471" y="4215824"/>
                  <a:pt x="1921024" y="4227738"/>
                  <a:pt x="1909685" y="4234147"/>
                </a:cubicBezTo>
                <a:cubicBezTo>
                  <a:pt x="1898346" y="4240556"/>
                  <a:pt x="1887007" y="4243760"/>
                  <a:pt x="1875668" y="4243760"/>
                </a:cubicBezTo>
                <a:cubicBezTo>
                  <a:pt x="1865151" y="4243760"/>
                  <a:pt x="1855374" y="4242035"/>
                  <a:pt x="1846335" y="4238584"/>
                </a:cubicBezTo>
                <a:cubicBezTo>
                  <a:pt x="1837297" y="4235133"/>
                  <a:pt x="1825383" y="4228478"/>
                  <a:pt x="1810593" y="4218618"/>
                </a:cubicBezTo>
                <a:lnTo>
                  <a:pt x="1800240" y="4233900"/>
                </a:lnTo>
                <a:cubicBezTo>
                  <a:pt x="1830970" y="4255099"/>
                  <a:pt x="1853566" y="4269232"/>
                  <a:pt x="1868027" y="4276298"/>
                </a:cubicBezTo>
                <a:cubicBezTo>
                  <a:pt x="1884624" y="4284514"/>
                  <a:pt x="1900154" y="4288623"/>
                  <a:pt x="1914615" y="4288623"/>
                </a:cubicBezTo>
                <a:cubicBezTo>
                  <a:pt x="1926775" y="4288623"/>
                  <a:pt x="1941401" y="4281885"/>
                  <a:pt x="1958491" y="4268410"/>
                </a:cubicBezTo>
                <a:cubicBezTo>
                  <a:pt x="1973938" y="4256249"/>
                  <a:pt x="1987413" y="4241912"/>
                  <a:pt x="1998917" y="4225396"/>
                </a:cubicBezTo>
                <a:cubicBezTo>
                  <a:pt x="2010420" y="4208881"/>
                  <a:pt x="2016171" y="4195611"/>
                  <a:pt x="2016171" y="4185587"/>
                </a:cubicBezTo>
                <a:lnTo>
                  <a:pt x="2016171" y="4179918"/>
                </a:lnTo>
                <a:lnTo>
                  <a:pt x="2025478" y="4179918"/>
                </a:lnTo>
                <a:cubicBezTo>
                  <a:pt x="2038789" y="4179918"/>
                  <a:pt x="2051113" y="4178110"/>
                  <a:pt x="2062452" y="4174495"/>
                </a:cubicBezTo>
                <a:cubicBezTo>
                  <a:pt x="2079543" y="4169072"/>
                  <a:pt x="2093429" y="4159787"/>
                  <a:pt x="2104111" y="4146641"/>
                </a:cubicBezTo>
                <a:cubicBezTo>
                  <a:pt x="2110190" y="4158308"/>
                  <a:pt x="2118161" y="4166771"/>
                  <a:pt x="2128020" y="4172030"/>
                </a:cubicBezTo>
                <a:cubicBezTo>
                  <a:pt x="2137881" y="4177288"/>
                  <a:pt x="2149301" y="4179918"/>
                  <a:pt x="2162283" y="4179918"/>
                </a:cubicBezTo>
                <a:lnTo>
                  <a:pt x="2180571" y="4179918"/>
                </a:lnTo>
                <a:lnTo>
                  <a:pt x="2198765" y="4179918"/>
                </a:lnTo>
                <a:lnTo>
                  <a:pt x="2316144" y="4179918"/>
                </a:lnTo>
                <a:lnTo>
                  <a:pt x="2316144" y="4112871"/>
                </a:lnTo>
                <a:lnTo>
                  <a:pt x="2289276" y="3960289"/>
                </a:lnTo>
                <a:lnTo>
                  <a:pt x="2298150" y="3963740"/>
                </a:lnTo>
                <a:cubicBezTo>
                  <a:pt x="2301765" y="3955852"/>
                  <a:pt x="2305010" y="3946896"/>
                  <a:pt x="2307886" y="3936872"/>
                </a:cubicBezTo>
                <a:cubicBezTo>
                  <a:pt x="2310762" y="3926848"/>
                  <a:pt x="2312939" y="3916577"/>
                  <a:pt x="2314418" y="3906060"/>
                </a:cubicBezTo>
                <a:cubicBezTo>
                  <a:pt x="2301107" y="3900473"/>
                  <a:pt x="2291412" y="3895378"/>
                  <a:pt x="2285332" y="3890777"/>
                </a:cubicBezTo>
                <a:cubicBezTo>
                  <a:pt x="2278430" y="3885683"/>
                  <a:pt x="2274979" y="3880424"/>
                  <a:pt x="2274979" y="3875001"/>
                </a:cubicBezTo>
                <a:cubicBezTo>
                  <a:pt x="2275636" y="3870729"/>
                  <a:pt x="2275965" y="3868100"/>
                  <a:pt x="2275965" y="3867114"/>
                </a:cubicBezTo>
                <a:close/>
                <a:moveTo>
                  <a:pt x="7618652" y="3858733"/>
                </a:moveTo>
                <a:lnTo>
                  <a:pt x="7588826" y="3914441"/>
                </a:lnTo>
                <a:lnTo>
                  <a:pt x="7646506" y="3944514"/>
                </a:lnTo>
                <a:lnTo>
                  <a:pt x="7676086" y="3889298"/>
                </a:lnTo>
                <a:close/>
                <a:moveTo>
                  <a:pt x="4193271" y="3841971"/>
                </a:moveTo>
                <a:cubicBezTo>
                  <a:pt x="4186205" y="3858075"/>
                  <a:pt x="4181439" y="3869866"/>
                  <a:pt x="4178974" y="3877343"/>
                </a:cubicBezTo>
                <a:cubicBezTo>
                  <a:pt x="4176509" y="3884820"/>
                  <a:pt x="4173387" y="3897186"/>
                  <a:pt x="4169607" y="3914441"/>
                </a:cubicBezTo>
                <a:lnTo>
                  <a:pt x="4183904" y="3923315"/>
                </a:lnTo>
                <a:cubicBezTo>
                  <a:pt x="4191957" y="3955359"/>
                  <a:pt x="4196393" y="3973189"/>
                  <a:pt x="4197215" y="3976805"/>
                </a:cubicBezTo>
                <a:cubicBezTo>
                  <a:pt x="4200501" y="3991923"/>
                  <a:pt x="4202885" y="4006466"/>
                  <a:pt x="4204363" y="4020434"/>
                </a:cubicBezTo>
                <a:cubicBezTo>
                  <a:pt x="4205842" y="4034403"/>
                  <a:pt x="4206582" y="4051493"/>
                  <a:pt x="4206582" y="4071706"/>
                </a:cubicBezTo>
                <a:cubicBezTo>
                  <a:pt x="4195079" y="4081073"/>
                  <a:pt x="4186287" y="4087975"/>
                  <a:pt x="4180207" y="4092411"/>
                </a:cubicBezTo>
                <a:cubicBezTo>
                  <a:pt x="4161966" y="4106051"/>
                  <a:pt x="4150874" y="4112871"/>
                  <a:pt x="4146930" y="4112871"/>
                </a:cubicBezTo>
                <a:lnTo>
                  <a:pt x="4131373" y="4112871"/>
                </a:lnTo>
                <a:lnTo>
                  <a:pt x="4114146" y="4112871"/>
                </a:lnTo>
                <a:lnTo>
                  <a:pt x="4099081" y="4112871"/>
                </a:lnTo>
                <a:cubicBezTo>
                  <a:pt x="4092179" y="4112871"/>
                  <a:pt x="4086756" y="4110077"/>
                  <a:pt x="4082813" y="4104490"/>
                </a:cubicBezTo>
                <a:cubicBezTo>
                  <a:pt x="4076733" y="4095945"/>
                  <a:pt x="4071803" y="4079594"/>
                  <a:pt x="4068023" y="4055437"/>
                </a:cubicBezTo>
                <a:lnTo>
                  <a:pt x="4044359" y="3901623"/>
                </a:lnTo>
                <a:cubicBezTo>
                  <a:pt x="4036964" y="3915591"/>
                  <a:pt x="4031829" y="3927300"/>
                  <a:pt x="4028953" y="3936749"/>
                </a:cubicBezTo>
                <a:cubicBezTo>
                  <a:pt x="4026077" y="3946198"/>
                  <a:pt x="4024640" y="3954045"/>
                  <a:pt x="4024640" y="3960289"/>
                </a:cubicBezTo>
                <a:cubicBezTo>
                  <a:pt x="4024640" y="3962426"/>
                  <a:pt x="4024763" y="3964685"/>
                  <a:pt x="4025010" y="3967068"/>
                </a:cubicBezTo>
                <a:cubicBezTo>
                  <a:pt x="4025256" y="3969451"/>
                  <a:pt x="4025626" y="3971792"/>
                  <a:pt x="4026118" y="3974093"/>
                </a:cubicBezTo>
                <a:lnTo>
                  <a:pt x="4013054" y="3981734"/>
                </a:lnTo>
                <a:cubicBezTo>
                  <a:pt x="4001551" y="3988472"/>
                  <a:pt x="3992677" y="3993977"/>
                  <a:pt x="3986433" y="3998250"/>
                </a:cubicBezTo>
                <a:cubicBezTo>
                  <a:pt x="3975915" y="4005316"/>
                  <a:pt x="3968603" y="4011068"/>
                  <a:pt x="3964495" y="4015505"/>
                </a:cubicBezTo>
                <a:cubicBezTo>
                  <a:pt x="3959400" y="4021092"/>
                  <a:pt x="3951142" y="4035676"/>
                  <a:pt x="3939721" y="4059258"/>
                </a:cubicBezTo>
                <a:cubicBezTo>
                  <a:pt x="3928301" y="4082839"/>
                  <a:pt x="3922590" y="4096848"/>
                  <a:pt x="3922590" y="4101285"/>
                </a:cubicBezTo>
                <a:cubicBezTo>
                  <a:pt x="3922590" y="4104243"/>
                  <a:pt x="3924069" y="4106297"/>
                  <a:pt x="3927027" y="4107448"/>
                </a:cubicBezTo>
                <a:cubicBezTo>
                  <a:pt x="3929985" y="4108598"/>
                  <a:pt x="3937873" y="4110488"/>
                  <a:pt x="3950691" y="4113117"/>
                </a:cubicBezTo>
                <a:lnTo>
                  <a:pt x="3980763" y="4119033"/>
                </a:lnTo>
                <a:cubicBezTo>
                  <a:pt x="3985529" y="4120019"/>
                  <a:pt x="3989473" y="4120512"/>
                  <a:pt x="3992595" y="4120512"/>
                </a:cubicBezTo>
                <a:cubicBezTo>
                  <a:pt x="3998676" y="4120512"/>
                  <a:pt x="4006234" y="4116322"/>
                  <a:pt x="4015272" y="4107941"/>
                </a:cubicBezTo>
                <a:cubicBezTo>
                  <a:pt x="4021517" y="4102189"/>
                  <a:pt x="4030227" y="4092411"/>
                  <a:pt x="4041402" y="4078608"/>
                </a:cubicBezTo>
                <a:cubicBezTo>
                  <a:pt x="4044031" y="4108845"/>
                  <a:pt x="4049782" y="4132673"/>
                  <a:pt x="4058656" y="4150092"/>
                </a:cubicBezTo>
                <a:cubicBezTo>
                  <a:pt x="4065230" y="4162745"/>
                  <a:pt x="4073281" y="4171455"/>
                  <a:pt x="4082813" y="4176220"/>
                </a:cubicBezTo>
                <a:cubicBezTo>
                  <a:pt x="4087743" y="4178685"/>
                  <a:pt x="4093166" y="4179918"/>
                  <a:pt x="4099081" y="4179918"/>
                </a:cubicBezTo>
                <a:lnTo>
                  <a:pt x="4114146" y="4179918"/>
                </a:lnTo>
                <a:lnTo>
                  <a:pt x="4131373" y="4179918"/>
                </a:lnTo>
                <a:lnTo>
                  <a:pt x="4380845" y="4179918"/>
                </a:lnTo>
                <a:lnTo>
                  <a:pt x="4395645" y="4179918"/>
                </a:lnTo>
                <a:lnTo>
                  <a:pt x="4551914" y="4179918"/>
                </a:lnTo>
                <a:lnTo>
                  <a:pt x="4551914" y="4071213"/>
                </a:lnTo>
                <a:cubicBezTo>
                  <a:pt x="4551914" y="4037689"/>
                  <a:pt x="4544273" y="4005891"/>
                  <a:pt x="4528991" y="3975819"/>
                </a:cubicBezTo>
                <a:cubicBezTo>
                  <a:pt x="4513707" y="3945746"/>
                  <a:pt x="4497438" y="3930710"/>
                  <a:pt x="4480184" y="3930710"/>
                </a:cubicBezTo>
                <a:cubicBezTo>
                  <a:pt x="4466873" y="3930710"/>
                  <a:pt x="4453726" y="3945335"/>
                  <a:pt x="4440744" y="3974586"/>
                </a:cubicBezTo>
                <a:cubicBezTo>
                  <a:pt x="4428913" y="4001208"/>
                  <a:pt x="4422996" y="4024214"/>
                  <a:pt x="4422996" y="4043605"/>
                </a:cubicBezTo>
                <a:cubicBezTo>
                  <a:pt x="4422996" y="4056752"/>
                  <a:pt x="4427516" y="4067680"/>
                  <a:pt x="4436554" y="4076389"/>
                </a:cubicBezTo>
                <a:cubicBezTo>
                  <a:pt x="4445592" y="4085099"/>
                  <a:pt x="4456684" y="4089453"/>
                  <a:pt x="4469831" y="4089453"/>
                </a:cubicBezTo>
                <a:cubicBezTo>
                  <a:pt x="4479855" y="4089453"/>
                  <a:pt x="4489304" y="4086742"/>
                  <a:pt x="4498178" y="4081319"/>
                </a:cubicBezTo>
                <a:cubicBezTo>
                  <a:pt x="4507052" y="4075896"/>
                  <a:pt x="4514118" y="4068090"/>
                  <a:pt x="4519377" y="4057902"/>
                </a:cubicBezTo>
                <a:cubicBezTo>
                  <a:pt x="4523485" y="4064804"/>
                  <a:pt x="4526196" y="4072938"/>
                  <a:pt x="4527512" y="4082305"/>
                </a:cubicBezTo>
                <a:cubicBezTo>
                  <a:pt x="4528333" y="4088385"/>
                  <a:pt x="4528743" y="4098574"/>
                  <a:pt x="4528743" y="4112871"/>
                </a:cubicBezTo>
                <a:lnTo>
                  <a:pt x="4395645" y="4112871"/>
                </a:lnTo>
                <a:lnTo>
                  <a:pt x="4395645" y="4061846"/>
                </a:lnTo>
                <a:cubicBezTo>
                  <a:pt x="4395645" y="4040483"/>
                  <a:pt x="4389071" y="4024132"/>
                  <a:pt x="4375925" y="4012793"/>
                </a:cubicBezTo>
                <a:cubicBezTo>
                  <a:pt x="4364257" y="4002769"/>
                  <a:pt x="4348728" y="3997757"/>
                  <a:pt x="4329337" y="3997757"/>
                </a:cubicBezTo>
                <a:cubicBezTo>
                  <a:pt x="4322107" y="3997757"/>
                  <a:pt x="4311589" y="4001536"/>
                  <a:pt x="4297786" y="4009096"/>
                </a:cubicBezTo>
                <a:cubicBezTo>
                  <a:pt x="4287268" y="4014847"/>
                  <a:pt x="4275354" y="4022406"/>
                  <a:pt x="4262044" y="4031773"/>
                </a:cubicBezTo>
                <a:cubicBezTo>
                  <a:pt x="4253334" y="4038018"/>
                  <a:pt x="4244706" y="4044262"/>
                  <a:pt x="4236161" y="4050507"/>
                </a:cubicBezTo>
                <a:cubicBezTo>
                  <a:pt x="4237311" y="4044755"/>
                  <a:pt x="4238010" y="4040524"/>
                  <a:pt x="4238256" y="4037812"/>
                </a:cubicBezTo>
                <a:cubicBezTo>
                  <a:pt x="4238503" y="4035101"/>
                  <a:pt x="4238627" y="4031362"/>
                  <a:pt x="4238627" y="4026597"/>
                </a:cubicBezTo>
                <a:lnTo>
                  <a:pt x="4238627" y="4023885"/>
                </a:lnTo>
                <a:cubicBezTo>
                  <a:pt x="4238627" y="4015176"/>
                  <a:pt x="4237763" y="4005275"/>
                  <a:pt x="4236038" y="3994183"/>
                </a:cubicBezTo>
                <a:cubicBezTo>
                  <a:pt x="4234313" y="3983090"/>
                  <a:pt x="4230903" y="3965877"/>
                  <a:pt x="4225808" y="3942542"/>
                </a:cubicBezTo>
                <a:lnTo>
                  <a:pt x="4234682" y="3945499"/>
                </a:lnTo>
                <a:cubicBezTo>
                  <a:pt x="4239448" y="3933668"/>
                  <a:pt x="4242734" y="3924958"/>
                  <a:pt x="4244542" y="3919371"/>
                </a:cubicBezTo>
                <a:cubicBezTo>
                  <a:pt x="4248157" y="3908196"/>
                  <a:pt x="4250787" y="3896200"/>
                  <a:pt x="4252430" y="3883382"/>
                </a:cubicBezTo>
                <a:cubicBezTo>
                  <a:pt x="4241584" y="3879274"/>
                  <a:pt x="4233450" y="3875905"/>
                  <a:pt x="4228027" y="3873276"/>
                </a:cubicBezTo>
                <a:cubicBezTo>
                  <a:pt x="4211758" y="3865388"/>
                  <a:pt x="4203624" y="3858568"/>
                  <a:pt x="4203624" y="3852817"/>
                </a:cubicBezTo>
                <a:cubicBezTo>
                  <a:pt x="4204281" y="3849530"/>
                  <a:pt x="4204610" y="3847394"/>
                  <a:pt x="4204610" y="3846408"/>
                </a:cubicBezTo>
                <a:close/>
                <a:moveTo>
                  <a:pt x="5639838" y="3823237"/>
                </a:moveTo>
                <a:lnTo>
                  <a:pt x="5610012" y="3878945"/>
                </a:lnTo>
                <a:lnTo>
                  <a:pt x="5667693" y="3909018"/>
                </a:lnTo>
                <a:lnTo>
                  <a:pt x="5697272" y="3853803"/>
                </a:lnTo>
                <a:close/>
                <a:moveTo>
                  <a:pt x="4458738" y="3823237"/>
                </a:moveTo>
                <a:lnTo>
                  <a:pt x="4428913" y="3878945"/>
                </a:lnTo>
                <a:lnTo>
                  <a:pt x="4486592" y="3909018"/>
                </a:lnTo>
                <a:lnTo>
                  <a:pt x="4516172" y="3853803"/>
                </a:lnTo>
                <a:close/>
                <a:moveTo>
                  <a:pt x="9430984" y="3811405"/>
                </a:moveTo>
                <a:lnTo>
                  <a:pt x="9409538" y="3849119"/>
                </a:lnTo>
                <a:lnTo>
                  <a:pt x="9373056" y="3830879"/>
                </a:lnTo>
                <a:lnTo>
                  <a:pt x="9347421" y="3874262"/>
                </a:lnTo>
                <a:lnTo>
                  <a:pt x="9393270" y="3899405"/>
                </a:lnTo>
                <a:lnTo>
                  <a:pt x="9412989" y="3860458"/>
                </a:lnTo>
                <a:lnTo>
                  <a:pt x="9447992" y="3880178"/>
                </a:lnTo>
                <a:lnTo>
                  <a:pt x="9475106" y="3834330"/>
                </a:lnTo>
                <a:close/>
                <a:moveTo>
                  <a:pt x="4030309" y="3811405"/>
                </a:moveTo>
                <a:lnTo>
                  <a:pt x="4008864" y="3849119"/>
                </a:lnTo>
                <a:lnTo>
                  <a:pt x="3972382" y="3830879"/>
                </a:lnTo>
                <a:lnTo>
                  <a:pt x="3946747" y="3874262"/>
                </a:lnTo>
                <a:lnTo>
                  <a:pt x="3992595" y="3899405"/>
                </a:lnTo>
                <a:lnTo>
                  <a:pt x="4012315" y="3860458"/>
                </a:lnTo>
                <a:lnTo>
                  <a:pt x="4047317" y="3880178"/>
                </a:lnTo>
                <a:lnTo>
                  <a:pt x="4074432" y="383433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95257"/>
                </a:lnTo>
                <a:lnTo>
                  <a:pt x="0" y="559525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0B05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2406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0C092-1498-4213-87A9-0C517132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A81384-5E72-44F7-9B1D-6347F1B85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00667E-72D6-4AFB-9834-210E4836A521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AD0404-D1C1-4D8A-B3B3-248D2470C919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A760F0-F428-4D8A-B0C6-EA97200F8CB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D45077-5CE4-4AC5-8A90-550D82BA409A}"/>
              </a:ext>
            </a:extLst>
          </p:cNvPr>
          <p:cNvSpPr/>
          <p:nvPr/>
        </p:nvSpPr>
        <p:spPr>
          <a:xfrm>
            <a:off x="0" y="0"/>
            <a:ext cx="12192000" cy="18845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A4D039-6531-4EF0-BDD6-3A2F672FACD1}"/>
              </a:ext>
            </a:extLst>
          </p:cNvPr>
          <p:cNvSpPr txBox="1"/>
          <p:nvPr/>
        </p:nvSpPr>
        <p:spPr>
          <a:xfrm>
            <a:off x="4100285" y="0"/>
            <a:ext cx="3947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4400" b="1" dirty="0">
                <a:solidFill>
                  <a:schemeClr val="bg1"/>
                </a:solidFill>
              </a:rPr>
              <a:t>توصيات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EA3551-973A-4E6E-8B02-438E53C775EB}"/>
              </a:ext>
            </a:extLst>
          </p:cNvPr>
          <p:cNvSpPr txBox="1"/>
          <p:nvPr/>
        </p:nvSpPr>
        <p:spPr>
          <a:xfrm>
            <a:off x="2409371" y="0"/>
            <a:ext cx="732971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ar-IQ" sz="3200" b="1" dirty="0">
                <a:solidFill>
                  <a:schemeClr val="bg1"/>
                </a:solidFill>
              </a:rPr>
              <a:t>حماية الانواع النباتية البرية المحافظة عليها من خلال استداماتها </a:t>
            </a:r>
          </a:p>
          <a:p>
            <a:pPr algn="ctr"/>
            <a:endParaRPr lang="ar-IQ" sz="3200" b="1" dirty="0">
              <a:solidFill>
                <a:schemeClr val="bg1"/>
              </a:solidFill>
            </a:endParaRPr>
          </a:p>
          <a:p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DA4BEC5-DC81-469B-AAC6-39CC97FD76EA}"/>
              </a:ext>
            </a:extLst>
          </p:cNvPr>
          <p:cNvSpPr txBox="1"/>
          <p:nvPr/>
        </p:nvSpPr>
        <p:spPr>
          <a:xfrm>
            <a:off x="986972" y="0"/>
            <a:ext cx="103668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ar-IQ" sz="3200" b="1" dirty="0">
                <a:solidFill>
                  <a:schemeClr val="bg1"/>
                </a:solidFill>
              </a:rPr>
              <a:t>اجراء بحوث عن الانواع المتواجدة هناك اذا تعتبر من المناطق القديمة و تحمل الانواع قيمة تراثية </a:t>
            </a:r>
          </a:p>
          <a:p>
            <a:pPr algn="ctr"/>
            <a:endParaRPr lang="ar-IQ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9CB54E-3CEA-4723-AB83-8B1D77A4AB0E}"/>
              </a:ext>
            </a:extLst>
          </p:cNvPr>
          <p:cNvSpPr txBox="1"/>
          <p:nvPr/>
        </p:nvSpPr>
        <p:spPr>
          <a:xfrm>
            <a:off x="1262743" y="0"/>
            <a:ext cx="971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ar-IQ" sz="2800" b="1" dirty="0">
                <a:solidFill>
                  <a:schemeClr val="bg1"/>
                </a:solidFill>
              </a:rPr>
              <a:t>اجراء بحوث بمختلف المجالات و</a:t>
            </a:r>
          </a:p>
          <a:p>
            <a:pPr algn="ctr"/>
            <a:r>
              <a:rPr lang="ar-IQ" sz="2800" b="1" dirty="0">
                <a:solidFill>
                  <a:schemeClr val="bg1"/>
                </a:solidFill>
              </a:rPr>
              <a:t>دعم الابحاث و الباحثين المهتمين في الحفاظ على تنوع الاحيائي في هذه المنطقة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559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0C092-1498-4213-87A9-0C517132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A81384-5E72-44F7-9B1D-6347F1B85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00667E-72D6-4AFB-9834-210E4836A521}"/>
              </a:ext>
            </a:extLst>
          </p:cNvPr>
          <p:cNvSpPr/>
          <p:nvPr/>
        </p:nvSpPr>
        <p:spPr>
          <a:xfrm>
            <a:off x="0" y="3147843"/>
            <a:ext cx="12192000" cy="18256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AD0404-D1C1-4D8A-B3B3-248D2470C919}"/>
              </a:ext>
            </a:extLst>
          </p:cNvPr>
          <p:cNvSpPr/>
          <p:nvPr/>
        </p:nvSpPr>
        <p:spPr>
          <a:xfrm>
            <a:off x="0" y="1603375"/>
            <a:ext cx="12192000" cy="18256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A760F0-F428-4D8A-B0C6-EA97200F8CB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D45077-5CE4-4AC5-8A90-550D82BA409A}"/>
              </a:ext>
            </a:extLst>
          </p:cNvPr>
          <p:cNvSpPr/>
          <p:nvPr/>
        </p:nvSpPr>
        <p:spPr>
          <a:xfrm>
            <a:off x="0" y="4973468"/>
            <a:ext cx="12192000" cy="18845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A4D039-6531-4EF0-BDD6-3A2F672FACD1}"/>
              </a:ext>
            </a:extLst>
          </p:cNvPr>
          <p:cNvSpPr txBox="1"/>
          <p:nvPr/>
        </p:nvSpPr>
        <p:spPr>
          <a:xfrm>
            <a:off x="4100285" y="446421"/>
            <a:ext cx="3947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4400" b="1" dirty="0">
                <a:solidFill>
                  <a:schemeClr val="bg1"/>
                </a:solidFill>
              </a:rPr>
              <a:t>توصيات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EA3551-973A-4E6E-8B02-438E53C775EB}"/>
              </a:ext>
            </a:extLst>
          </p:cNvPr>
          <p:cNvSpPr txBox="1"/>
          <p:nvPr/>
        </p:nvSpPr>
        <p:spPr>
          <a:xfrm>
            <a:off x="2409371" y="1905874"/>
            <a:ext cx="732971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ar-IQ" sz="3200" b="1" dirty="0">
                <a:solidFill>
                  <a:schemeClr val="bg1"/>
                </a:solidFill>
              </a:rPr>
              <a:t>حماية الانواع النباتية البرية المحافظة عليها من خلال استداماتها </a:t>
            </a:r>
          </a:p>
          <a:p>
            <a:pPr algn="ctr"/>
            <a:endParaRPr lang="ar-IQ" sz="3200" b="1" dirty="0">
              <a:solidFill>
                <a:schemeClr val="bg1"/>
              </a:solidFill>
            </a:endParaRPr>
          </a:p>
          <a:p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DA4BEC5-DC81-469B-AAC6-39CC97FD76EA}"/>
              </a:ext>
            </a:extLst>
          </p:cNvPr>
          <p:cNvSpPr txBox="1"/>
          <p:nvPr/>
        </p:nvSpPr>
        <p:spPr>
          <a:xfrm>
            <a:off x="986972" y="3386506"/>
            <a:ext cx="103668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ar-IQ" sz="3200" b="1" dirty="0">
                <a:solidFill>
                  <a:schemeClr val="bg1"/>
                </a:solidFill>
              </a:rPr>
              <a:t>اجراء بحوث عن الانواع المتواجدة هناك اذا تعتبر من المناطق القديمة و تحمل الانواع قيمة تراثية </a:t>
            </a:r>
          </a:p>
          <a:p>
            <a:pPr algn="ctr"/>
            <a:endParaRPr lang="ar-IQ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9CB54E-3CEA-4723-AB83-8B1D77A4AB0E}"/>
              </a:ext>
            </a:extLst>
          </p:cNvPr>
          <p:cNvSpPr txBox="1"/>
          <p:nvPr/>
        </p:nvSpPr>
        <p:spPr>
          <a:xfrm>
            <a:off x="1262743" y="5015108"/>
            <a:ext cx="9710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ar-IQ" sz="2800" b="1" dirty="0">
                <a:solidFill>
                  <a:schemeClr val="bg1"/>
                </a:solidFill>
              </a:rPr>
              <a:t>دعم الابحاث و الباحثين المهتمين في الحفاظ على تنوع الاحيائي في هذه المنطقة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48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6B86E5-9B5D-47A7-942E-657F23CEE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8446"/>
            <a:ext cx="12192001" cy="69464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0F9941-B893-4D8D-8A50-FF2CA5F7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7061"/>
            <a:ext cx="12192000" cy="1325563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ar-IQ" sz="7200" b="1" dirty="0">
                <a:solidFill>
                  <a:schemeClr val="bg1"/>
                </a:solidFill>
              </a:rPr>
              <a:t>شكرا لحسن الاصغاء 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934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video_2025-03-11_06-18-11">
            <a:hlinkClick r:id="" action="ppaction://media"/>
            <a:extLst>
              <a:ext uri="{FF2B5EF4-FFF2-40B4-BE49-F238E27FC236}">
                <a16:creationId xmlns:a16="http://schemas.microsoft.com/office/drawing/2014/main" xmlns="" id="{1563AE69-BD61-434E-AED8-769E036EA4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B9369E4B-79A6-4A2D-8485-B30EAC61AD9D}"/>
              </a:ext>
            </a:extLst>
          </p:cNvPr>
          <p:cNvSpPr/>
          <p:nvPr/>
        </p:nvSpPr>
        <p:spPr>
          <a:xfrm>
            <a:off x="0" y="2235201"/>
            <a:ext cx="12192000" cy="4916714"/>
          </a:xfrm>
          <a:custGeom>
            <a:avLst/>
            <a:gdLst/>
            <a:ahLst/>
            <a:cxnLst/>
            <a:rect l="l" t="t" r="r" b="b"/>
            <a:pathLst>
              <a:path w="12192000" h="4056743">
                <a:moveTo>
                  <a:pt x="3190353" y="2935246"/>
                </a:moveTo>
                <a:lnTo>
                  <a:pt x="3157150" y="2997261"/>
                </a:lnTo>
                <a:lnTo>
                  <a:pt x="3221360" y="3030738"/>
                </a:lnTo>
                <a:lnTo>
                  <a:pt x="3254289" y="2969272"/>
                </a:lnTo>
                <a:close/>
                <a:moveTo>
                  <a:pt x="8790498" y="2932502"/>
                </a:moveTo>
                <a:lnTo>
                  <a:pt x="8757296" y="2994517"/>
                </a:lnTo>
                <a:lnTo>
                  <a:pt x="8821506" y="3027994"/>
                </a:lnTo>
                <a:lnTo>
                  <a:pt x="8854434" y="2966528"/>
                </a:lnTo>
                <a:close/>
                <a:moveTo>
                  <a:pt x="8674320" y="2929758"/>
                </a:moveTo>
                <a:lnTo>
                  <a:pt x="8652368" y="2973114"/>
                </a:lnTo>
                <a:lnTo>
                  <a:pt x="8613402" y="2951162"/>
                </a:lnTo>
                <a:lnTo>
                  <a:pt x="8583218" y="3007140"/>
                </a:lnTo>
                <a:lnTo>
                  <a:pt x="8633160" y="3035129"/>
                </a:lnTo>
                <a:lnTo>
                  <a:pt x="8656209" y="2990675"/>
                </a:lnTo>
                <a:lnTo>
                  <a:pt x="8696820" y="3010981"/>
                </a:lnTo>
                <a:lnTo>
                  <a:pt x="8725358" y="2957747"/>
                </a:lnTo>
                <a:close/>
                <a:moveTo>
                  <a:pt x="6988395" y="2929758"/>
                </a:moveTo>
                <a:lnTo>
                  <a:pt x="6966443" y="2973114"/>
                </a:lnTo>
                <a:lnTo>
                  <a:pt x="6927478" y="2951162"/>
                </a:lnTo>
                <a:lnTo>
                  <a:pt x="6897294" y="3007140"/>
                </a:lnTo>
                <a:lnTo>
                  <a:pt x="6947235" y="3035129"/>
                </a:lnTo>
                <a:lnTo>
                  <a:pt x="6970284" y="2990675"/>
                </a:lnTo>
                <a:lnTo>
                  <a:pt x="7010896" y="3010981"/>
                </a:lnTo>
                <a:lnTo>
                  <a:pt x="7039434" y="2957747"/>
                </a:lnTo>
                <a:close/>
                <a:moveTo>
                  <a:pt x="3006945" y="2929758"/>
                </a:moveTo>
                <a:lnTo>
                  <a:pt x="2984993" y="2973114"/>
                </a:lnTo>
                <a:lnTo>
                  <a:pt x="2946028" y="2951162"/>
                </a:lnTo>
                <a:lnTo>
                  <a:pt x="2915844" y="3007140"/>
                </a:lnTo>
                <a:lnTo>
                  <a:pt x="2965785" y="3035129"/>
                </a:lnTo>
                <a:lnTo>
                  <a:pt x="2988835" y="2990675"/>
                </a:lnTo>
                <a:lnTo>
                  <a:pt x="3029447" y="3010981"/>
                </a:lnTo>
                <a:lnTo>
                  <a:pt x="3057984" y="2957747"/>
                </a:lnTo>
                <a:close/>
                <a:moveTo>
                  <a:pt x="5232744" y="2790636"/>
                </a:moveTo>
                <a:cubicBezTo>
                  <a:pt x="5248476" y="2790636"/>
                  <a:pt x="5258904" y="2805363"/>
                  <a:pt x="5264026" y="2834815"/>
                </a:cubicBezTo>
                <a:lnTo>
                  <a:pt x="5253598" y="2834815"/>
                </a:lnTo>
                <a:cubicBezTo>
                  <a:pt x="5241708" y="2834815"/>
                  <a:pt x="5232149" y="2832666"/>
                  <a:pt x="5224924" y="2828367"/>
                </a:cubicBezTo>
                <a:cubicBezTo>
                  <a:pt x="5217698" y="2824068"/>
                  <a:pt x="5214085" y="2818625"/>
                  <a:pt x="5214085" y="2812040"/>
                </a:cubicBezTo>
                <a:cubicBezTo>
                  <a:pt x="5214085" y="2806735"/>
                  <a:pt x="5215777" y="2801841"/>
                  <a:pt x="5219162" y="2797359"/>
                </a:cubicBezTo>
                <a:cubicBezTo>
                  <a:pt x="5222545" y="2792877"/>
                  <a:pt x="5227073" y="2790636"/>
                  <a:pt x="5232744" y="2790636"/>
                </a:cubicBezTo>
                <a:close/>
                <a:moveTo>
                  <a:pt x="4838336" y="2788990"/>
                </a:moveTo>
                <a:cubicBezTo>
                  <a:pt x="4844739" y="2788990"/>
                  <a:pt x="4852330" y="2794478"/>
                  <a:pt x="4861111" y="2805454"/>
                </a:cubicBezTo>
                <a:cubicBezTo>
                  <a:pt x="4868977" y="2815333"/>
                  <a:pt x="4872910" y="2822284"/>
                  <a:pt x="4872910" y="2826309"/>
                </a:cubicBezTo>
                <a:cubicBezTo>
                  <a:pt x="4872910" y="2828870"/>
                  <a:pt x="4870898" y="2830150"/>
                  <a:pt x="4866873" y="2830150"/>
                </a:cubicBezTo>
                <a:cubicBezTo>
                  <a:pt x="4865044" y="2830150"/>
                  <a:pt x="4856721" y="2827406"/>
                  <a:pt x="4841903" y="2821918"/>
                </a:cubicBezTo>
                <a:cubicBezTo>
                  <a:pt x="4836964" y="2820089"/>
                  <a:pt x="4829738" y="2817345"/>
                  <a:pt x="4820225" y="2813686"/>
                </a:cubicBezTo>
                <a:cubicBezTo>
                  <a:pt x="4825164" y="2797222"/>
                  <a:pt x="4831201" y="2788990"/>
                  <a:pt x="4838336" y="2788990"/>
                </a:cubicBezTo>
                <a:close/>
                <a:moveTo>
                  <a:pt x="3561637" y="2730817"/>
                </a:moveTo>
                <a:lnTo>
                  <a:pt x="3546270" y="2804905"/>
                </a:lnTo>
                <a:cubicBezTo>
                  <a:pt x="3555783" y="2813869"/>
                  <a:pt x="3563832" y="2825120"/>
                  <a:pt x="3570418" y="2838657"/>
                </a:cubicBezTo>
                <a:cubicBezTo>
                  <a:pt x="3576272" y="2850547"/>
                  <a:pt x="3579199" y="2860152"/>
                  <a:pt x="3579199" y="2867469"/>
                </a:cubicBezTo>
                <a:cubicBezTo>
                  <a:pt x="3579199" y="2882104"/>
                  <a:pt x="3564015" y="2902958"/>
                  <a:pt x="3533648" y="2930033"/>
                </a:cubicBezTo>
                <a:cubicBezTo>
                  <a:pt x="3511879" y="2949424"/>
                  <a:pt x="3494683" y="2962686"/>
                  <a:pt x="3482060" y="2969821"/>
                </a:cubicBezTo>
                <a:cubicBezTo>
                  <a:pt x="3469438" y="2976955"/>
                  <a:pt x="3456815" y="2980523"/>
                  <a:pt x="3444193" y="2980523"/>
                </a:cubicBezTo>
                <a:cubicBezTo>
                  <a:pt x="3432485" y="2980523"/>
                  <a:pt x="3421601" y="2978602"/>
                  <a:pt x="3411539" y="2974760"/>
                </a:cubicBezTo>
                <a:cubicBezTo>
                  <a:pt x="3401478" y="2970918"/>
                  <a:pt x="3388215" y="2963510"/>
                  <a:pt x="3371751" y="2952534"/>
                </a:cubicBezTo>
                <a:lnTo>
                  <a:pt x="3360226" y="2969546"/>
                </a:lnTo>
                <a:cubicBezTo>
                  <a:pt x="3394435" y="2993145"/>
                  <a:pt x="3419588" y="3008877"/>
                  <a:pt x="3435686" y="3016744"/>
                </a:cubicBezTo>
                <a:cubicBezTo>
                  <a:pt x="3454163" y="3025890"/>
                  <a:pt x="3471450" y="3030464"/>
                  <a:pt x="3487549" y="3030464"/>
                </a:cubicBezTo>
                <a:cubicBezTo>
                  <a:pt x="3501085" y="3030464"/>
                  <a:pt x="3517367" y="3022963"/>
                  <a:pt x="3536392" y="3007963"/>
                </a:cubicBezTo>
                <a:cubicBezTo>
                  <a:pt x="3553588" y="2994425"/>
                  <a:pt x="3568589" y="2978465"/>
                  <a:pt x="3581394" y="2960080"/>
                </a:cubicBezTo>
                <a:cubicBezTo>
                  <a:pt x="3594199" y="2941695"/>
                  <a:pt x="3600602" y="2926923"/>
                  <a:pt x="3600602" y="2915764"/>
                </a:cubicBezTo>
                <a:lnTo>
                  <a:pt x="3600602" y="2831797"/>
                </a:lnTo>
                <a:cubicBezTo>
                  <a:pt x="3600602" y="2810576"/>
                  <a:pt x="3597218" y="2791643"/>
                  <a:pt x="3590449" y="2774996"/>
                </a:cubicBezTo>
                <a:cubicBezTo>
                  <a:pt x="3583681" y="2758349"/>
                  <a:pt x="3574077" y="2743622"/>
                  <a:pt x="3561637" y="2730817"/>
                </a:cubicBezTo>
                <a:close/>
                <a:moveTo>
                  <a:pt x="8317193" y="2721487"/>
                </a:moveTo>
                <a:lnTo>
                  <a:pt x="8322681" y="2754415"/>
                </a:lnTo>
                <a:cubicBezTo>
                  <a:pt x="8314632" y="2760452"/>
                  <a:pt x="8308412" y="2764614"/>
                  <a:pt x="8304022" y="2766901"/>
                </a:cubicBezTo>
                <a:cubicBezTo>
                  <a:pt x="8299631" y="2769187"/>
                  <a:pt x="8295424" y="2770331"/>
                  <a:pt x="8291399" y="2770331"/>
                </a:cubicBezTo>
                <a:cubicBezTo>
                  <a:pt x="8285179" y="2770331"/>
                  <a:pt x="8278868" y="2769599"/>
                  <a:pt x="8272465" y="2768136"/>
                </a:cubicBezTo>
                <a:cubicBezTo>
                  <a:pt x="8266063" y="2766672"/>
                  <a:pt x="8262861" y="2764660"/>
                  <a:pt x="8262861" y="2762099"/>
                </a:cubicBezTo>
                <a:cubicBezTo>
                  <a:pt x="8262861" y="2760086"/>
                  <a:pt x="8264691" y="2757068"/>
                  <a:pt x="8268349" y="2753043"/>
                </a:cubicBezTo>
                <a:cubicBezTo>
                  <a:pt x="8271277" y="2749934"/>
                  <a:pt x="8274935" y="2746549"/>
                  <a:pt x="8279326" y="2742891"/>
                </a:cubicBezTo>
                <a:cubicBezTo>
                  <a:pt x="8285362" y="2738317"/>
                  <a:pt x="8293411" y="2733378"/>
                  <a:pt x="8303473" y="2728073"/>
                </a:cubicBezTo>
                <a:cubicBezTo>
                  <a:pt x="8306766" y="2726426"/>
                  <a:pt x="8311339" y="2724231"/>
                  <a:pt x="8317193" y="2721487"/>
                </a:cubicBezTo>
                <a:close/>
                <a:moveTo>
                  <a:pt x="6783668" y="2721487"/>
                </a:moveTo>
                <a:lnTo>
                  <a:pt x="6789156" y="2754415"/>
                </a:lnTo>
                <a:cubicBezTo>
                  <a:pt x="6781107" y="2760452"/>
                  <a:pt x="6774887" y="2764614"/>
                  <a:pt x="6770497" y="2766901"/>
                </a:cubicBezTo>
                <a:cubicBezTo>
                  <a:pt x="6766106" y="2769187"/>
                  <a:pt x="6761899" y="2770331"/>
                  <a:pt x="6757874" y="2770331"/>
                </a:cubicBezTo>
                <a:cubicBezTo>
                  <a:pt x="6751655" y="2770331"/>
                  <a:pt x="6745344" y="2769599"/>
                  <a:pt x="6738940" y="2768136"/>
                </a:cubicBezTo>
                <a:cubicBezTo>
                  <a:pt x="6732538" y="2766672"/>
                  <a:pt x="6729336" y="2764660"/>
                  <a:pt x="6729336" y="2762099"/>
                </a:cubicBezTo>
                <a:cubicBezTo>
                  <a:pt x="6729336" y="2760086"/>
                  <a:pt x="6731166" y="2757068"/>
                  <a:pt x="6734824" y="2753043"/>
                </a:cubicBezTo>
                <a:cubicBezTo>
                  <a:pt x="6737752" y="2749934"/>
                  <a:pt x="6741410" y="2746549"/>
                  <a:pt x="6745801" y="2742891"/>
                </a:cubicBezTo>
                <a:cubicBezTo>
                  <a:pt x="6751837" y="2738317"/>
                  <a:pt x="6759887" y="2733378"/>
                  <a:pt x="6769948" y="2728073"/>
                </a:cubicBezTo>
                <a:cubicBezTo>
                  <a:pt x="6773241" y="2726426"/>
                  <a:pt x="6777814" y="2724231"/>
                  <a:pt x="6783668" y="2721487"/>
                </a:cubicBezTo>
                <a:close/>
                <a:moveTo>
                  <a:pt x="2802219" y="2721487"/>
                </a:moveTo>
                <a:lnTo>
                  <a:pt x="2807706" y="2754415"/>
                </a:lnTo>
                <a:cubicBezTo>
                  <a:pt x="2799658" y="2760452"/>
                  <a:pt x="2793438" y="2764614"/>
                  <a:pt x="2789047" y="2766901"/>
                </a:cubicBezTo>
                <a:cubicBezTo>
                  <a:pt x="2784657" y="2769187"/>
                  <a:pt x="2780449" y="2770331"/>
                  <a:pt x="2776425" y="2770331"/>
                </a:cubicBezTo>
                <a:cubicBezTo>
                  <a:pt x="2770205" y="2770331"/>
                  <a:pt x="2763894" y="2769599"/>
                  <a:pt x="2757491" y="2768136"/>
                </a:cubicBezTo>
                <a:cubicBezTo>
                  <a:pt x="2751088" y="2766672"/>
                  <a:pt x="2747887" y="2764660"/>
                  <a:pt x="2747887" y="2762099"/>
                </a:cubicBezTo>
                <a:cubicBezTo>
                  <a:pt x="2747887" y="2760086"/>
                  <a:pt x="2749716" y="2757068"/>
                  <a:pt x="2753375" y="2753043"/>
                </a:cubicBezTo>
                <a:cubicBezTo>
                  <a:pt x="2756302" y="2749934"/>
                  <a:pt x="2759960" y="2746549"/>
                  <a:pt x="2764351" y="2742891"/>
                </a:cubicBezTo>
                <a:cubicBezTo>
                  <a:pt x="2770388" y="2738317"/>
                  <a:pt x="2778437" y="2733378"/>
                  <a:pt x="2788498" y="2728073"/>
                </a:cubicBezTo>
                <a:cubicBezTo>
                  <a:pt x="2791791" y="2726426"/>
                  <a:pt x="2796365" y="2724231"/>
                  <a:pt x="2802219" y="2721487"/>
                </a:cubicBezTo>
                <a:close/>
                <a:moveTo>
                  <a:pt x="9915277" y="2668802"/>
                </a:moveTo>
                <a:cubicBezTo>
                  <a:pt x="9885092" y="2668802"/>
                  <a:pt x="9858704" y="2679001"/>
                  <a:pt x="9836112" y="2699398"/>
                </a:cubicBezTo>
                <a:cubicBezTo>
                  <a:pt x="9813519" y="2719795"/>
                  <a:pt x="9802223" y="2743622"/>
                  <a:pt x="9802223" y="2770880"/>
                </a:cubicBezTo>
                <a:cubicBezTo>
                  <a:pt x="9802223" y="2781490"/>
                  <a:pt x="9803778" y="2791048"/>
                  <a:pt x="9806888" y="2799555"/>
                </a:cubicBezTo>
                <a:cubicBezTo>
                  <a:pt x="9809998" y="2808061"/>
                  <a:pt x="9816126" y="2819174"/>
                  <a:pt x="9825273" y="2832894"/>
                </a:cubicBezTo>
                <a:cubicBezTo>
                  <a:pt x="9819968" y="2833260"/>
                  <a:pt x="9814571" y="2833809"/>
                  <a:pt x="9809083" y="2834541"/>
                </a:cubicBezTo>
                <a:cubicBezTo>
                  <a:pt x="9806522" y="2834724"/>
                  <a:pt x="9802590" y="2834815"/>
                  <a:pt x="9797284" y="2834815"/>
                </a:cubicBezTo>
                <a:lnTo>
                  <a:pt x="9782326" y="2834815"/>
                </a:lnTo>
                <a:lnTo>
                  <a:pt x="9782326" y="2831797"/>
                </a:lnTo>
                <a:cubicBezTo>
                  <a:pt x="9782326" y="2810576"/>
                  <a:pt x="9778942" y="2791643"/>
                  <a:pt x="9772174" y="2774996"/>
                </a:cubicBezTo>
                <a:cubicBezTo>
                  <a:pt x="9765405" y="2758349"/>
                  <a:pt x="9755801" y="2743622"/>
                  <a:pt x="9743362" y="2730817"/>
                </a:cubicBezTo>
                <a:lnTo>
                  <a:pt x="9727995" y="2804905"/>
                </a:lnTo>
                <a:cubicBezTo>
                  <a:pt x="9737508" y="2813869"/>
                  <a:pt x="9745556" y="2825120"/>
                  <a:pt x="9752142" y="2838657"/>
                </a:cubicBezTo>
                <a:cubicBezTo>
                  <a:pt x="9757996" y="2850547"/>
                  <a:pt x="9760923" y="2860152"/>
                  <a:pt x="9760923" y="2867469"/>
                </a:cubicBezTo>
                <a:cubicBezTo>
                  <a:pt x="9760923" y="2882104"/>
                  <a:pt x="9745740" y="2902958"/>
                  <a:pt x="9715372" y="2930033"/>
                </a:cubicBezTo>
                <a:cubicBezTo>
                  <a:pt x="9693604" y="2949424"/>
                  <a:pt x="9676408" y="2962686"/>
                  <a:pt x="9663785" y="2969821"/>
                </a:cubicBezTo>
                <a:cubicBezTo>
                  <a:pt x="9651162" y="2976955"/>
                  <a:pt x="9638540" y="2980523"/>
                  <a:pt x="9625918" y="2980523"/>
                </a:cubicBezTo>
                <a:cubicBezTo>
                  <a:pt x="9614210" y="2980523"/>
                  <a:pt x="9603326" y="2978602"/>
                  <a:pt x="9593264" y="2974760"/>
                </a:cubicBezTo>
                <a:cubicBezTo>
                  <a:pt x="9583202" y="2970918"/>
                  <a:pt x="9569940" y="2963510"/>
                  <a:pt x="9553476" y="2952534"/>
                </a:cubicBezTo>
                <a:lnTo>
                  <a:pt x="9541950" y="2969546"/>
                </a:lnTo>
                <a:cubicBezTo>
                  <a:pt x="9576160" y="2993145"/>
                  <a:pt x="9601312" y="3008877"/>
                  <a:pt x="9617411" y="3016744"/>
                </a:cubicBezTo>
                <a:cubicBezTo>
                  <a:pt x="9635887" y="3025890"/>
                  <a:pt x="9653174" y="3030464"/>
                  <a:pt x="9669273" y="3030464"/>
                </a:cubicBezTo>
                <a:cubicBezTo>
                  <a:pt x="9682810" y="3030464"/>
                  <a:pt x="9699092" y="3022963"/>
                  <a:pt x="9718116" y="3007963"/>
                </a:cubicBezTo>
                <a:cubicBezTo>
                  <a:pt x="9735312" y="2994425"/>
                  <a:pt x="9750313" y="2978465"/>
                  <a:pt x="9763118" y="2960080"/>
                </a:cubicBezTo>
                <a:cubicBezTo>
                  <a:pt x="9775924" y="2941695"/>
                  <a:pt x="9782326" y="2926923"/>
                  <a:pt x="9782326" y="2915764"/>
                </a:cubicBezTo>
                <a:lnTo>
                  <a:pt x="9782326" y="2909452"/>
                </a:lnTo>
                <a:lnTo>
                  <a:pt x="9792344" y="2909452"/>
                </a:lnTo>
                <a:cubicBezTo>
                  <a:pt x="9806614" y="2909452"/>
                  <a:pt x="9820790" y="2908446"/>
                  <a:pt x="9834877" y="2906434"/>
                </a:cubicBezTo>
                <a:cubicBezTo>
                  <a:pt x="9854085" y="2903690"/>
                  <a:pt x="9877684" y="2898751"/>
                  <a:pt x="9905672" y="2891616"/>
                </a:cubicBezTo>
                <a:cubicBezTo>
                  <a:pt x="9937869" y="2883384"/>
                  <a:pt x="9978572" y="2871676"/>
                  <a:pt x="10027781" y="2856493"/>
                </a:cubicBezTo>
                <a:lnTo>
                  <a:pt x="10058514" y="2778563"/>
                </a:lnTo>
                <a:lnTo>
                  <a:pt x="9919118" y="2818625"/>
                </a:lnTo>
                <a:cubicBezTo>
                  <a:pt x="9868262" y="2789539"/>
                  <a:pt x="9842834" y="2768684"/>
                  <a:pt x="9842834" y="2756062"/>
                </a:cubicBezTo>
                <a:cubicBezTo>
                  <a:pt x="9842834" y="2747464"/>
                  <a:pt x="9853354" y="2740878"/>
                  <a:pt x="9874391" y="2736305"/>
                </a:cubicBezTo>
                <a:cubicBezTo>
                  <a:pt x="9891037" y="2732646"/>
                  <a:pt x="9910704" y="2730817"/>
                  <a:pt x="9933387" y="2730817"/>
                </a:cubicBezTo>
                <a:cubicBezTo>
                  <a:pt x="9945827" y="2730817"/>
                  <a:pt x="9956300" y="2731640"/>
                  <a:pt x="9964806" y="2733287"/>
                </a:cubicBezTo>
                <a:cubicBezTo>
                  <a:pt x="9973313" y="2734933"/>
                  <a:pt x="9984792" y="2738500"/>
                  <a:pt x="9999244" y="2743988"/>
                </a:cubicBezTo>
                <a:lnTo>
                  <a:pt x="10010768" y="2734110"/>
                </a:lnTo>
                <a:cubicBezTo>
                  <a:pt x="10002903" y="2716365"/>
                  <a:pt x="9990463" y="2701273"/>
                  <a:pt x="9973450" y="2688833"/>
                </a:cubicBezTo>
                <a:cubicBezTo>
                  <a:pt x="9954973" y="2675479"/>
                  <a:pt x="9935582" y="2668802"/>
                  <a:pt x="9915277" y="2668802"/>
                </a:cubicBezTo>
                <a:close/>
                <a:moveTo>
                  <a:pt x="6343402" y="2668802"/>
                </a:moveTo>
                <a:cubicBezTo>
                  <a:pt x="6313218" y="2668802"/>
                  <a:pt x="6286829" y="2679001"/>
                  <a:pt x="6264237" y="2699398"/>
                </a:cubicBezTo>
                <a:cubicBezTo>
                  <a:pt x="6241645" y="2719795"/>
                  <a:pt x="6230348" y="2743622"/>
                  <a:pt x="6230348" y="2770880"/>
                </a:cubicBezTo>
                <a:cubicBezTo>
                  <a:pt x="6230348" y="2781490"/>
                  <a:pt x="6231903" y="2791048"/>
                  <a:pt x="6235013" y="2799555"/>
                </a:cubicBezTo>
                <a:cubicBezTo>
                  <a:pt x="6238123" y="2808061"/>
                  <a:pt x="6244251" y="2819174"/>
                  <a:pt x="6253398" y="2832894"/>
                </a:cubicBezTo>
                <a:cubicBezTo>
                  <a:pt x="6248093" y="2833260"/>
                  <a:pt x="6242696" y="2833809"/>
                  <a:pt x="6237208" y="2834541"/>
                </a:cubicBezTo>
                <a:cubicBezTo>
                  <a:pt x="6234647" y="2834724"/>
                  <a:pt x="6230714" y="2834815"/>
                  <a:pt x="6225409" y="2834815"/>
                </a:cubicBezTo>
                <a:lnTo>
                  <a:pt x="6213832" y="2834815"/>
                </a:lnTo>
                <a:lnTo>
                  <a:pt x="6212161" y="2807581"/>
                </a:lnTo>
                <a:cubicBezTo>
                  <a:pt x="6210789" y="2797474"/>
                  <a:pt x="6208731" y="2788441"/>
                  <a:pt x="6205987" y="2780484"/>
                </a:cubicBezTo>
                <a:cubicBezTo>
                  <a:pt x="6203060" y="2771703"/>
                  <a:pt x="6195194" y="2755696"/>
                  <a:pt x="6182389" y="2732463"/>
                </a:cubicBezTo>
                <a:lnTo>
                  <a:pt x="6158241" y="2806552"/>
                </a:lnTo>
                <a:cubicBezTo>
                  <a:pt x="6171230" y="2831065"/>
                  <a:pt x="6179690" y="2848901"/>
                  <a:pt x="6183623" y="2860060"/>
                </a:cubicBezTo>
                <a:cubicBezTo>
                  <a:pt x="6187556" y="2871219"/>
                  <a:pt x="6189523" y="2882470"/>
                  <a:pt x="6189523" y="2893812"/>
                </a:cubicBezTo>
                <a:cubicBezTo>
                  <a:pt x="6189523" y="2912105"/>
                  <a:pt x="6178272" y="2927563"/>
                  <a:pt x="6155771" y="2940185"/>
                </a:cubicBezTo>
                <a:cubicBezTo>
                  <a:pt x="6133271" y="2952808"/>
                  <a:pt x="6105556" y="2959119"/>
                  <a:pt x="6072628" y="2959119"/>
                </a:cubicBezTo>
                <a:cubicBezTo>
                  <a:pt x="6039151" y="2959119"/>
                  <a:pt x="6012122" y="2953037"/>
                  <a:pt x="5991542" y="2940871"/>
                </a:cubicBezTo>
                <a:cubicBezTo>
                  <a:pt x="5970962" y="2928706"/>
                  <a:pt x="5960672" y="2913020"/>
                  <a:pt x="5960672" y="2893812"/>
                </a:cubicBezTo>
                <a:cubicBezTo>
                  <a:pt x="5960672" y="2878994"/>
                  <a:pt x="5963461" y="2864633"/>
                  <a:pt x="5969041" y="2850730"/>
                </a:cubicBezTo>
                <a:cubicBezTo>
                  <a:pt x="5974621" y="2836827"/>
                  <a:pt x="5986466" y="2814418"/>
                  <a:pt x="6004576" y="2783502"/>
                </a:cubicBezTo>
                <a:lnTo>
                  <a:pt x="5988112" y="2771977"/>
                </a:lnTo>
                <a:cubicBezTo>
                  <a:pt x="5963599" y="2809113"/>
                  <a:pt x="5947135" y="2839297"/>
                  <a:pt x="5938720" y="2862530"/>
                </a:cubicBezTo>
                <a:cubicBezTo>
                  <a:pt x="5931036" y="2883567"/>
                  <a:pt x="5927195" y="2906800"/>
                  <a:pt x="5927195" y="2932228"/>
                </a:cubicBezTo>
                <a:cubicBezTo>
                  <a:pt x="5927195" y="2962046"/>
                  <a:pt x="5939223" y="2985050"/>
                  <a:pt x="5963279" y="3001240"/>
                </a:cubicBezTo>
                <a:cubicBezTo>
                  <a:pt x="5987334" y="3017430"/>
                  <a:pt x="6021589" y="3025524"/>
                  <a:pt x="6066042" y="3025524"/>
                </a:cubicBezTo>
                <a:cubicBezTo>
                  <a:pt x="6089092" y="3025524"/>
                  <a:pt x="6111456" y="3022552"/>
                  <a:pt x="6133133" y="3016606"/>
                </a:cubicBezTo>
                <a:cubicBezTo>
                  <a:pt x="6154811" y="3010661"/>
                  <a:pt x="6171275" y="3003024"/>
                  <a:pt x="6182526" y="2993694"/>
                </a:cubicBezTo>
                <a:cubicBezTo>
                  <a:pt x="6193776" y="2984364"/>
                  <a:pt x="6201871" y="2972062"/>
                  <a:pt x="6206810" y="2956787"/>
                </a:cubicBezTo>
                <a:cubicBezTo>
                  <a:pt x="6210515" y="2945331"/>
                  <a:pt x="6212830" y="2931070"/>
                  <a:pt x="6213756" y="2914006"/>
                </a:cubicBezTo>
                <a:lnTo>
                  <a:pt x="6213873" y="2909452"/>
                </a:lnTo>
                <a:lnTo>
                  <a:pt x="6220470" y="2909452"/>
                </a:lnTo>
                <a:cubicBezTo>
                  <a:pt x="6234739" y="2909452"/>
                  <a:pt x="6248916" y="2908446"/>
                  <a:pt x="6263002" y="2906434"/>
                </a:cubicBezTo>
                <a:cubicBezTo>
                  <a:pt x="6282210" y="2903690"/>
                  <a:pt x="6305809" y="2898751"/>
                  <a:pt x="6333798" y="2891616"/>
                </a:cubicBezTo>
                <a:cubicBezTo>
                  <a:pt x="6365994" y="2883384"/>
                  <a:pt x="6406697" y="2871676"/>
                  <a:pt x="6455907" y="2856493"/>
                </a:cubicBezTo>
                <a:lnTo>
                  <a:pt x="6486640" y="2778563"/>
                </a:lnTo>
                <a:lnTo>
                  <a:pt x="6347243" y="2818625"/>
                </a:lnTo>
                <a:cubicBezTo>
                  <a:pt x="6296388" y="2789539"/>
                  <a:pt x="6270960" y="2768684"/>
                  <a:pt x="6270960" y="2756062"/>
                </a:cubicBezTo>
                <a:cubicBezTo>
                  <a:pt x="6270960" y="2747464"/>
                  <a:pt x="6281478" y="2740878"/>
                  <a:pt x="6302516" y="2736305"/>
                </a:cubicBezTo>
                <a:cubicBezTo>
                  <a:pt x="6319163" y="2732646"/>
                  <a:pt x="6338828" y="2730817"/>
                  <a:pt x="6361512" y="2730817"/>
                </a:cubicBezTo>
                <a:cubicBezTo>
                  <a:pt x="6373952" y="2730817"/>
                  <a:pt x="6384425" y="2731640"/>
                  <a:pt x="6392931" y="2733287"/>
                </a:cubicBezTo>
                <a:cubicBezTo>
                  <a:pt x="6401438" y="2734933"/>
                  <a:pt x="6412917" y="2738500"/>
                  <a:pt x="6427369" y="2743988"/>
                </a:cubicBezTo>
                <a:lnTo>
                  <a:pt x="6438894" y="2734110"/>
                </a:lnTo>
                <a:cubicBezTo>
                  <a:pt x="6431027" y="2716365"/>
                  <a:pt x="6418588" y="2701273"/>
                  <a:pt x="6401575" y="2688833"/>
                </a:cubicBezTo>
                <a:cubicBezTo>
                  <a:pt x="6383099" y="2675479"/>
                  <a:pt x="6363708" y="2668802"/>
                  <a:pt x="6343402" y="2668802"/>
                </a:cubicBezTo>
                <a:close/>
                <a:moveTo>
                  <a:pt x="6060005" y="2646027"/>
                </a:moveTo>
                <a:lnTo>
                  <a:pt x="6026803" y="2708042"/>
                </a:lnTo>
                <a:lnTo>
                  <a:pt x="6091013" y="2741519"/>
                </a:lnTo>
                <a:lnTo>
                  <a:pt x="6123941" y="2680053"/>
                </a:lnTo>
                <a:close/>
                <a:moveTo>
                  <a:pt x="8546616" y="2618312"/>
                </a:moveTo>
                <a:cubicBezTo>
                  <a:pt x="8534908" y="2618312"/>
                  <a:pt x="8523108" y="2626270"/>
                  <a:pt x="8511218" y="2642185"/>
                </a:cubicBezTo>
                <a:cubicBezTo>
                  <a:pt x="8508840" y="2645112"/>
                  <a:pt x="8506919" y="2648085"/>
                  <a:pt x="8505456" y="2651103"/>
                </a:cubicBezTo>
                <a:cubicBezTo>
                  <a:pt x="8503992" y="2654122"/>
                  <a:pt x="8503260" y="2656820"/>
                  <a:pt x="8503260" y="2659198"/>
                </a:cubicBezTo>
                <a:cubicBezTo>
                  <a:pt x="8503260" y="2661942"/>
                  <a:pt x="8504404" y="2664732"/>
                  <a:pt x="8506690" y="2667567"/>
                </a:cubicBezTo>
                <a:cubicBezTo>
                  <a:pt x="8508977" y="2670403"/>
                  <a:pt x="8512682" y="2673467"/>
                  <a:pt x="8517804" y="2676760"/>
                </a:cubicBezTo>
                <a:cubicBezTo>
                  <a:pt x="8511035" y="2679321"/>
                  <a:pt x="8506279" y="2681836"/>
                  <a:pt x="8503535" y="2684306"/>
                </a:cubicBezTo>
                <a:cubicBezTo>
                  <a:pt x="8500791" y="2686775"/>
                  <a:pt x="8497590" y="2691303"/>
                  <a:pt x="8493931" y="2697889"/>
                </a:cubicBezTo>
                <a:lnTo>
                  <a:pt x="8553202" y="2679778"/>
                </a:lnTo>
                <a:cubicBezTo>
                  <a:pt x="8557409" y="2678498"/>
                  <a:pt x="8560518" y="2676851"/>
                  <a:pt x="8562531" y="2674839"/>
                </a:cubicBezTo>
                <a:cubicBezTo>
                  <a:pt x="8565275" y="2672095"/>
                  <a:pt x="8567470" y="2667796"/>
                  <a:pt x="8569117" y="2661942"/>
                </a:cubicBezTo>
                <a:cubicBezTo>
                  <a:pt x="8558324" y="2664686"/>
                  <a:pt x="8551738" y="2666058"/>
                  <a:pt x="8549360" y="2666058"/>
                </a:cubicBezTo>
                <a:cubicBezTo>
                  <a:pt x="8545518" y="2666058"/>
                  <a:pt x="8539207" y="2663588"/>
                  <a:pt x="8530426" y="2658649"/>
                </a:cubicBezTo>
                <a:cubicBezTo>
                  <a:pt x="8521646" y="2653710"/>
                  <a:pt x="8517255" y="2650051"/>
                  <a:pt x="8517255" y="2647673"/>
                </a:cubicBezTo>
                <a:cubicBezTo>
                  <a:pt x="8519084" y="2645844"/>
                  <a:pt x="8521096" y="2644380"/>
                  <a:pt x="8523292" y="2643283"/>
                </a:cubicBezTo>
                <a:cubicBezTo>
                  <a:pt x="8526584" y="2641636"/>
                  <a:pt x="8529878" y="2640813"/>
                  <a:pt x="8533170" y="2640813"/>
                </a:cubicBezTo>
                <a:cubicBezTo>
                  <a:pt x="8536463" y="2640813"/>
                  <a:pt x="8542682" y="2643100"/>
                  <a:pt x="8551830" y="2647673"/>
                </a:cubicBezTo>
                <a:cubicBezTo>
                  <a:pt x="8554390" y="2643466"/>
                  <a:pt x="8556083" y="2640310"/>
                  <a:pt x="8556906" y="2638206"/>
                </a:cubicBezTo>
                <a:cubicBezTo>
                  <a:pt x="8557729" y="2636103"/>
                  <a:pt x="8558141" y="2633587"/>
                  <a:pt x="8558141" y="2630660"/>
                </a:cubicBezTo>
                <a:cubicBezTo>
                  <a:pt x="8558141" y="2627002"/>
                  <a:pt x="8557088" y="2624029"/>
                  <a:pt x="8554985" y="2621742"/>
                </a:cubicBezTo>
                <a:cubicBezTo>
                  <a:pt x="8552881" y="2619455"/>
                  <a:pt x="8550092" y="2618312"/>
                  <a:pt x="8546616" y="2618312"/>
                </a:cubicBezTo>
                <a:close/>
                <a:moveTo>
                  <a:pt x="9704396" y="2600476"/>
                </a:moveTo>
                <a:lnTo>
                  <a:pt x="9671194" y="2662491"/>
                </a:lnTo>
                <a:lnTo>
                  <a:pt x="9735404" y="2695968"/>
                </a:lnTo>
                <a:lnTo>
                  <a:pt x="9768332" y="2634502"/>
                </a:lnTo>
                <a:close/>
                <a:moveTo>
                  <a:pt x="2817585" y="2599653"/>
                </a:moveTo>
                <a:cubicBezTo>
                  <a:pt x="2809353" y="2615202"/>
                  <a:pt x="2803636" y="2628236"/>
                  <a:pt x="2800435" y="2638755"/>
                </a:cubicBezTo>
                <a:cubicBezTo>
                  <a:pt x="2797233" y="2649274"/>
                  <a:pt x="2795633" y="2658009"/>
                  <a:pt x="2795633" y="2664960"/>
                </a:cubicBezTo>
                <a:cubicBezTo>
                  <a:pt x="2795633" y="2667339"/>
                  <a:pt x="2795770" y="2669854"/>
                  <a:pt x="2796045" y="2672507"/>
                </a:cubicBezTo>
                <a:cubicBezTo>
                  <a:pt x="2796319" y="2675159"/>
                  <a:pt x="2796730" y="2677766"/>
                  <a:pt x="2797279" y="2680327"/>
                </a:cubicBezTo>
                <a:lnTo>
                  <a:pt x="2782736" y="2688833"/>
                </a:lnTo>
                <a:cubicBezTo>
                  <a:pt x="2769930" y="2696334"/>
                  <a:pt x="2760052" y="2702462"/>
                  <a:pt x="2753101" y="2707218"/>
                </a:cubicBezTo>
                <a:cubicBezTo>
                  <a:pt x="2741392" y="2715084"/>
                  <a:pt x="2733252" y="2721487"/>
                  <a:pt x="2728679" y="2726426"/>
                </a:cubicBezTo>
                <a:cubicBezTo>
                  <a:pt x="2723008" y="2732646"/>
                  <a:pt x="2713815" y="2748882"/>
                  <a:pt x="2701101" y="2775133"/>
                </a:cubicBezTo>
                <a:cubicBezTo>
                  <a:pt x="2688388" y="2801384"/>
                  <a:pt x="2682030" y="2816979"/>
                  <a:pt x="2682030" y="2821918"/>
                </a:cubicBezTo>
                <a:cubicBezTo>
                  <a:pt x="2682030" y="2825211"/>
                  <a:pt x="2683677" y="2827498"/>
                  <a:pt x="2686969" y="2828778"/>
                </a:cubicBezTo>
                <a:cubicBezTo>
                  <a:pt x="2690262" y="2830059"/>
                  <a:pt x="2699043" y="2832163"/>
                  <a:pt x="2713312" y="2835090"/>
                </a:cubicBezTo>
                <a:lnTo>
                  <a:pt x="2746789" y="2841675"/>
                </a:lnTo>
                <a:cubicBezTo>
                  <a:pt x="2752094" y="2842773"/>
                  <a:pt x="2756484" y="2843322"/>
                  <a:pt x="2759960" y="2843322"/>
                </a:cubicBezTo>
                <a:cubicBezTo>
                  <a:pt x="2766729" y="2843322"/>
                  <a:pt x="2775144" y="2838657"/>
                  <a:pt x="2785205" y="2829327"/>
                </a:cubicBezTo>
                <a:cubicBezTo>
                  <a:pt x="2792157" y="2822924"/>
                  <a:pt x="2801852" y="2812040"/>
                  <a:pt x="2814292" y="2796673"/>
                </a:cubicBezTo>
                <a:cubicBezTo>
                  <a:pt x="2817219" y="2830333"/>
                  <a:pt x="2823621" y="2856859"/>
                  <a:pt x="2833500" y="2876250"/>
                </a:cubicBezTo>
                <a:cubicBezTo>
                  <a:pt x="2840818" y="2890336"/>
                  <a:pt x="2849781" y="2900031"/>
                  <a:pt x="2860391" y="2905336"/>
                </a:cubicBezTo>
                <a:cubicBezTo>
                  <a:pt x="2865879" y="2908080"/>
                  <a:pt x="2871917" y="2909452"/>
                  <a:pt x="2878502" y="2909452"/>
                </a:cubicBezTo>
                <a:lnTo>
                  <a:pt x="2890599" y="2909452"/>
                </a:lnTo>
                <a:lnTo>
                  <a:pt x="2914449" y="2909452"/>
                </a:lnTo>
                <a:lnTo>
                  <a:pt x="3042999" y="2909452"/>
                </a:lnTo>
                <a:lnTo>
                  <a:pt x="3062375" y="2909452"/>
                </a:lnTo>
                <a:lnTo>
                  <a:pt x="3356366" y="2909452"/>
                </a:lnTo>
                <a:lnTo>
                  <a:pt x="3356366" y="2834815"/>
                </a:lnTo>
                <a:cubicBezTo>
                  <a:pt x="3341914" y="2831705"/>
                  <a:pt x="3331075" y="2827864"/>
                  <a:pt x="3323849" y="2823290"/>
                </a:cubicBezTo>
                <a:cubicBezTo>
                  <a:pt x="3316623" y="2818717"/>
                  <a:pt x="3306151" y="2808747"/>
                  <a:pt x="3292430" y="2793380"/>
                </a:cubicBezTo>
                <a:cubicBezTo>
                  <a:pt x="3272307" y="2771611"/>
                  <a:pt x="3256758" y="2755604"/>
                  <a:pt x="3245782" y="2745360"/>
                </a:cubicBezTo>
                <a:cubicBezTo>
                  <a:pt x="3231879" y="2732372"/>
                  <a:pt x="3219348" y="2722951"/>
                  <a:pt x="3208189" y="2717097"/>
                </a:cubicBezTo>
                <a:cubicBezTo>
                  <a:pt x="3197030" y="2711243"/>
                  <a:pt x="3185413" y="2708316"/>
                  <a:pt x="3173340" y="2708316"/>
                </a:cubicBezTo>
                <a:cubicBezTo>
                  <a:pt x="3157607" y="2708316"/>
                  <a:pt x="3143567" y="2713804"/>
                  <a:pt x="3131219" y="2724780"/>
                </a:cubicBezTo>
                <a:cubicBezTo>
                  <a:pt x="3118871" y="2735756"/>
                  <a:pt x="3107667" y="2752769"/>
                  <a:pt x="3097605" y="2775819"/>
                </a:cubicBezTo>
                <a:cubicBezTo>
                  <a:pt x="3105105" y="2774172"/>
                  <a:pt x="3110822" y="2773120"/>
                  <a:pt x="3114755" y="2772663"/>
                </a:cubicBezTo>
                <a:cubicBezTo>
                  <a:pt x="3118688" y="2772206"/>
                  <a:pt x="3123033" y="2771977"/>
                  <a:pt x="3127789" y="2771977"/>
                </a:cubicBezTo>
                <a:cubicBezTo>
                  <a:pt x="3143704" y="2771977"/>
                  <a:pt x="3159985" y="2776459"/>
                  <a:pt x="3176633" y="2785423"/>
                </a:cubicBezTo>
                <a:cubicBezTo>
                  <a:pt x="3195475" y="2795484"/>
                  <a:pt x="3215963" y="2811948"/>
                  <a:pt x="3238099" y="2834815"/>
                </a:cubicBezTo>
                <a:lnTo>
                  <a:pt x="3062314" y="2834815"/>
                </a:lnTo>
                <a:lnTo>
                  <a:pt x="3061903" y="2814269"/>
                </a:lnTo>
                <a:cubicBezTo>
                  <a:pt x="3060959" y="2792249"/>
                  <a:pt x="3058601" y="2774858"/>
                  <a:pt x="3054829" y="2762099"/>
                </a:cubicBezTo>
                <a:cubicBezTo>
                  <a:pt x="3049798" y="2745086"/>
                  <a:pt x="3040422" y="2728805"/>
                  <a:pt x="3026703" y="2713255"/>
                </a:cubicBezTo>
                <a:lnTo>
                  <a:pt x="3004750" y="2778563"/>
                </a:lnTo>
                <a:cubicBezTo>
                  <a:pt x="3014812" y="2790271"/>
                  <a:pt x="3021214" y="2798503"/>
                  <a:pt x="3023958" y="2803259"/>
                </a:cubicBezTo>
                <a:cubicBezTo>
                  <a:pt x="3029264" y="2811857"/>
                  <a:pt x="3032922" y="2822376"/>
                  <a:pt x="3034935" y="2834815"/>
                </a:cubicBezTo>
                <a:lnTo>
                  <a:pt x="2914449" y="2834815"/>
                </a:lnTo>
                <a:lnTo>
                  <a:pt x="2890599" y="2834815"/>
                </a:lnTo>
                <a:lnTo>
                  <a:pt x="2878502" y="2834815"/>
                </a:lnTo>
                <a:cubicBezTo>
                  <a:pt x="2870819" y="2834815"/>
                  <a:pt x="2864782" y="2831705"/>
                  <a:pt x="2860391" y="2825486"/>
                </a:cubicBezTo>
                <a:cubicBezTo>
                  <a:pt x="2853623" y="2815973"/>
                  <a:pt x="2848135" y="2797771"/>
                  <a:pt x="2843928" y="2770880"/>
                </a:cubicBezTo>
                <a:close/>
                <a:moveTo>
                  <a:pt x="7296920" y="2583189"/>
                </a:moveTo>
                <a:lnTo>
                  <a:pt x="7263718" y="2645204"/>
                </a:lnTo>
                <a:lnTo>
                  <a:pt x="7327928" y="2678681"/>
                </a:lnTo>
                <a:lnTo>
                  <a:pt x="7360856" y="2617215"/>
                </a:lnTo>
                <a:close/>
                <a:moveTo>
                  <a:pt x="3858396" y="2583189"/>
                </a:moveTo>
                <a:lnTo>
                  <a:pt x="3825193" y="2645204"/>
                </a:lnTo>
                <a:lnTo>
                  <a:pt x="3889403" y="2678681"/>
                </a:lnTo>
                <a:lnTo>
                  <a:pt x="3922332" y="2617215"/>
                </a:lnTo>
                <a:close/>
                <a:moveTo>
                  <a:pt x="9085030" y="2576329"/>
                </a:moveTo>
                <a:cubicBezTo>
                  <a:pt x="9074786" y="2595720"/>
                  <a:pt x="9066828" y="2612230"/>
                  <a:pt x="9061156" y="2625858"/>
                </a:cubicBezTo>
                <a:cubicBezTo>
                  <a:pt x="9055486" y="2639487"/>
                  <a:pt x="9052650" y="2649137"/>
                  <a:pt x="9052650" y="2654808"/>
                </a:cubicBezTo>
                <a:cubicBezTo>
                  <a:pt x="9052650" y="2658649"/>
                  <a:pt x="9053748" y="2665692"/>
                  <a:pt x="9055943" y="2675937"/>
                </a:cubicBezTo>
                <a:cubicBezTo>
                  <a:pt x="9062163" y="2705206"/>
                  <a:pt x="9066644" y="2730405"/>
                  <a:pt x="9069388" y="2751534"/>
                </a:cubicBezTo>
                <a:cubicBezTo>
                  <a:pt x="9072132" y="2772663"/>
                  <a:pt x="9074419" y="2794021"/>
                  <a:pt x="9076248" y="2815607"/>
                </a:cubicBezTo>
                <a:cubicBezTo>
                  <a:pt x="9078078" y="2837193"/>
                  <a:pt x="9078992" y="2853566"/>
                  <a:pt x="9078992" y="2864725"/>
                </a:cubicBezTo>
                <a:cubicBezTo>
                  <a:pt x="9078992" y="2879360"/>
                  <a:pt x="9076798" y="2898385"/>
                  <a:pt x="9072407" y="2921801"/>
                </a:cubicBezTo>
                <a:lnTo>
                  <a:pt x="9088871" y="2928386"/>
                </a:lnTo>
                <a:cubicBezTo>
                  <a:pt x="9099848" y="2905702"/>
                  <a:pt x="9107256" y="2887638"/>
                  <a:pt x="9111098" y="2874192"/>
                </a:cubicBezTo>
                <a:cubicBezTo>
                  <a:pt x="9114940" y="2860746"/>
                  <a:pt x="9116860" y="2845883"/>
                  <a:pt x="9116860" y="2829602"/>
                </a:cubicBezTo>
                <a:cubicBezTo>
                  <a:pt x="9116860" y="2810393"/>
                  <a:pt x="9115946" y="2790362"/>
                  <a:pt x="9114116" y="2769508"/>
                </a:cubicBezTo>
                <a:cubicBezTo>
                  <a:pt x="9111738" y="2742433"/>
                  <a:pt x="9107530" y="2710420"/>
                  <a:pt x="9101494" y="2673467"/>
                </a:cubicBezTo>
                <a:close/>
                <a:moveTo>
                  <a:pt x="7989655" y="2576329"/>
                </a:moveTo>
                <a:cubicBezTo>
                  <a:pt x="7979410" y="2595720"/>
                  <a:pt x="7971452" y="2612230"/>
                  <a:pt x="7965782" y="2625858"/>
                </a:cubicBezTo>
                <a:cubicBezTo>
                  <a:pt x="7960111" y="2639487"/>
                  <a:pt x="7957275" y="2649137"/>
                  <a:pt x="7957275" y="2654808"/>
                </a:cubicBezTo>
                <a:cubicBezTo>
                  <a:pt x="7957275" y="2658649"/>
                  <a:pt x="7958373" y="2665692"/>
                  <a:pt x="7960568" y="2675937"/>
                </a:cubicBezTo>
                <a:cubicBezTo>
                  <a:pt x="7966788" y="2705206"/>
                  <a:pt x="7971270" y="2730405"/>
                  <a:pt x="7974014" y="2751534"/>
                </a:cubicBezTo>
                <a:cubicBezTo>
                  <a:pt x="7976758" y="2772663"/>
                  <a:pt x="7979045" y="2794021"/>
                  <a:pt x="7980874" y="2815607"/>
                </a:cubicBezTo>
                <a:cubicBezTo>
                  <a:pt x="7982703" y="2837193"/>
                  <a:pt x="7983618" y="2853566"/>
                  <a:pt x="7983618" y="2864725"/>
                </a:cubicBezTo>
                <a:cubicBezTo>
                  <a:pt x="7983618" y="2879360"/>
                  <a:pt x="7981423" y="2898385"/>
                  <a:pt x="7977032" y="2921801"/>
                </a:cubicBezTo>
                <a:lnTo>
                  <a:pt x="7993496" y="2928386"/>
                </a:lnTo>
                <a:cubicBezTo>
                  <a:pt x="8004473" y="2905702"/>
                  <a:pt x="8011881" y="2887638"/>
                  <a:pt x="8015723" y="2874192"/>
                </a:cubicBezTo>
                <a:cubicBezTo>
                  <a:pt x="8019565" y="2860746"/>
                  <a:pt x="8021485" y="2845883"/>
                  <a:pt x="8021485" y="2829602"/>
                </a:cubicBezTo>
                <a:cubicBezTo>
                  <a:pt x="8021485" y="2810393"/>
                  <a:pt x="8020570" y="2790362"/>
                  <a:pt x="8018741" y="2769508"/>
                </a:cubicBezTo>
                <a:cubicBezTo>
                  <a:pt x="8016364" y="2742433"/>
                  <a:pt x="8012156" y="2710420"/>
                  <a:pt x="8006119" y="2673467"/>
                </a:cubicBezTo>
                <a:close/>
                <a:moveTo>
                  <a:pt x="7541980" y="2576329"/>
                </a:moveTo>
                <a:cubicBezTo>
                  <a:pt x="7531736" y="2595720"/>
                  <a:pt x="7523778" y="2612230"/>
                  <a:pt x="7518107" y="2625858"/>
                </a:cubicBezTo>
                <a:cubicBezTo>
                  <a:pt x="7512436" y="2639487"/>
                  <a:pt x="7509601" y="2649137"/>
                  <a:pt x="7509601" y="2654808"/>
                </a:cubicBezTo>
                <a:cubicBezTo>
                  <a:pt x="7509601" y="2658649"/>
                  <a:pt x="7510699" y="2665692"/>
                  <a:pt x="7512894" y="2675937"/>
                </a:cubicBezTo>
                <a:cubicBezTo>
                  <a:pt x="7519113" y="2705206"/>
                  <a:pt x="7523595" y="2730405"/>
                  <a:pt x="7526339" y="2751534"/>
                </a:cubicBezTo>
                <a:cubicBezTo>
                  <a:pt x="7529084" y="2772663"/>
                  <a:pt x="7531369" y="2794021"/>
                  <a:pt x="7533200" y="2815607"/>
                </a:cubicBezTo>
                <a:cubicBezTo>
                  <a:pt x="7535028" y="2837193"/>
                  <a:pt x="7535944" y="2853566"/>
                  <a:pt x="7535944" y="2864725"/>
                </a:cubicBezTo>
                <a:cubicBezTo>
                  <a:pt x="7535944" y="2879360"/>
                  <a:pt x="7533748" y="2898385"/>
                  <a:pt x="7529358" y="2921801"/>
                </a:cubicBezTo>
                <a:lnTo>
                  <a:pt x="7545822" y="2928386"/>
                </a:lnTo>
                <a:cubicBezTo>
                  <a:pt x="7556798" y="2905702"/>
                  <a:pt x="7564206" y="2887638"/>
                  <a:pt x="7568048" y="2874192"/>
                </a:cubicBezTo>
                <a:cubicBezTo>
                  <a:pt x="7571890" y="2860746"/>
                  <a:pt x="7573810" y="2845883"/>
                  <a:pt x="7573810" y="2829602"/>
                </a:cubicBezTo>
                <a:cubicBezTo>
                  <a:pt x="7573810" y="2810393"/>
                  <a:pt x="7572896" y="2790362"/>
                  <a:pt x="7571066" y="2769508"/>
                </a:cubicBezTo>
                <a:cubicBezTo>
                  <a:pt x="7568688" y="2742433"/>
                  <a:pt x="7564481" y="2710420"/>
                  <a:pt x="7558444" y="2673467"/>
                </a:cubicBezTo>
                <a:close/>
                <a:moveTo>
                  <a:pt x="5703655" y="2576329"/>
                </a:moveTo>
                <a:cubicBezTo>
                  <a:pt x="5693410" y="2595720"/>
                  <a:pt x="5685453" y="2612230"/>
                  <a:pt x="5679782" y="2625858"/>
                </a:cubicBezTo>
                <a:cubicBezTo>
                  <a:pt x="5674111" y="2639487"/>
                  <a:pt x="5671276" y="2649137"/>
                  <a:pt x="5671276" y="2654808"/>
                </a:cubicBezTo>
                <a:cubicBezTo>
                  <a:pt x="5671276" y="2658649"/>
                  <a:pt x="5672373" y="2665692"/>
                  <a:pt x="5674569" y="2675937"/>
                </a:cubicBezTo>
                <a:cubicBezTo>
                  <a:pt x="5680788" y="2705206"/>
                  <a:pt x="5685270" y="2730405"/>
                  <a:pt x="5688014" y="2751534"/>
                </a:cubicBezTo>
                <a:cubicBezTo>
                  <a:pt x="5690758" y="2772663"/>
                  <a:pt x="5693045" y="2794021"/>
                  <a:pt x="5694874" y="2815607"/>
                </a:cubicBezTo>
                <a:cubicBezTo>
                  <a:pt x="5696703" y="2837193"/>
                  <a:pt x="5697618" y="2853566"/>
                  <a:pt x="5697618" y="2864725"/>
                </a:cubicBezTo>
                <a:cubicBezTo>
                  <a:pt x="5697618" y="2879360"/>
                  <a:pt x="5695423" y="2898385"/>
                  <a:pt x="5691032" y="2921801"/>
                </a:cubicBezTo>
                <a:lnTo>
                  <a:pt x="5707496" y="2928386"/>
                </a:lnTo>
                <a:cubicBezTo>
                  <a:pt x="5718473" y="2905702"/>
                  <a:pt x="5725881" y="2887638"/>
                  <a:pt x="5729723" y="2874192"/>
                </a:cubicBezTo>
                <a:cubicBezTo>
                  <a:pt x="5733565" y="2860746"/>
                  <a:pt x="5735486" y="2845883"/>
                  <a:pt x="5735486" y="2829602"/>
                </a:cubicBezTo>
                <a:cubicBezTo>
                  <a:pt x="5735486" y="2810393"/>
                  <a:pt x="5734571" y="2790362"/>
                  <a:pt x="5732741" y="2769508"/>
                </a:cubicBezTo>
                <a:cubicBezTo>
                  <a:pt x="5730364" y="2742433"/>
                  <a:pt x="5726156" y="2710420"/>
                  <a:pt x="5720119" y="2673467"/>
                </a:cubicBezTo>
                <a:close/>
                <a:moveTo>
                  <a:pt x="4989280" y="2576329"/>
                </a:moveTo>
                <a:cubicBezTo>
                  <a:pt x="4979036" y="2595720"/>
                  <a:pt x="4971078" y="2612230"/>
                  <a:pt x="4965407" y="2625858"/>
                </a:cubicBezTo>
                <a:cubicBezTo>
                  <a:pt x="4959736" y="2639487"/>
                  <a:pt x="4956901" y="2649137"/>
                  <a:pt x="4956901" y="2654808"/>
                </a:cubicBezTo>
                <a:cubicBezTo>
                  <a:pt x="4956901" y="2658649"/>
                  <a:pt x="4957998" y="2665692"/>
                  <a:pt x="4960193" y="2675937"/>
                </a:cubicBezTo>
                <a:cubicBezTo>
                  <a:pt x="4966413" y="2705206"/>
                  <a:pt x="4970895" y="2730405"/>
                  <a:pt x="4973639" y="2751534"/>
                </a:cubicBezTo>
                <a:cubicBezTo>
                  <a:pt x="4976383" y="2772663"/>
                  <a:pt x="4978670" y="2794021"/>
                  <a:pt x="4980499" y="2815607"/>
                </a:cubicBezTo>
                <a:cubicBezTo>
                  <a:pt x="4982328" y="2837193"/>
                  <a:pt x="4983243" y="2853566"/>
                  <a:pt x="4983243" y="2864725"/>
                </a:cubicBezTo>
                <a:cubicBezTo>
                  <a:pt x="4983243" y="2879360"/>
                  <a:pt x="4981048" y="2898385"/>
                  <a:pt x="4976657" y="2921801"/>
                </a:cubicBezTo>
                <a:lnTo>
                  <a:pt x="4993122" y="2928386"/>
                </a:lnTo>
                <a:cubicBezTo>
                  <a:pt x="5004098" y="2905702"/>
                  <a:pt x="5011507" y="2887638"/>
                  <a:pt x="5015348" y="2874192"/>
                </a:cubicBezTo>
                <a:cubicBezTo>
                  <a:pt x="5019190" y="2860746"/>
                  <a:pt x="5021111" y="2845883"/>
                  <a:pt x="5021111" y="2829602"/>
                </a:cubicBezTo>
                <a:cubicBezTo>
                  <a:pt x="5021111" y="2810393"/>
                  <a:pt x="5020196" y="2790362"/>
                  <a:pt x="5018366" y="2769508"/>
                </a:cubicBezTo>
                <a:cubicBezTo>
                  <a:pt x="5015988" y="2742433"/>
                  <a:pt x="5011781" y="2710420"/>
                  <a:pt x="5005744" y="2673467"/>
                </a:cubicBezTo>
                <a:close/>
                <a:moveTo>
                  <a:pt x="4236805" y="2576329"/>
                </a:moveTo>
                <a:cubicBezTo>
                  <a:pt x="4226561" y="2595720"/>
                  <a:pt x="4218603" y="2612230"/>
                  <a:pt x="4212932" y="2625858"/>
                </a:cubicBezTo>
                <a:cubicBezTo>
                  <a:pt x="4207261" y="2639487"/>
                  <a:pt x="4204426" y="2649137"/>
                  <a:pt x="4204426" y="2654808"/>
                </a:cubicBezTo>
                <a:cubicBezTo>
                  <a:pt x="4204426" y="2658649"/>
                  <a:pt x="4205523" y="2665692"/>
                  <a:pt x="4207718" y="2675937"/>
                </a:cubicBezTo>
                <a:cubicBezTo>
                  <a:pt x="4213938" y="2705206"/>
                  <a:pt x="4218420" y="2730405"/>
                  <a:pt x="4221164" y="2751534"/>
                </a:cubicBezTo>
                <a:cubicBezTo>
                  <a:pt x="4223908" y="2772663"/>
                  <a:pt x="4226195" y="2794021"/>
                  <a:pt x="4228025" y="2815607"/>
                </a:cubicBezTo>
                <a:cubicBezTo>
                  <a:pt x="4229853" y="2837193"/>
                  <a:pt x="4230768" y="2853566"/>
                  <a:pt x="4230768" y="2864725"/>
                </a:cubicBezTo>
                <a:cubicBezTo>
                  <a:pt x="4230768" y="2879360"/>
                  <a:pt x="4228573" y="2898385"/>
                  <a:pt x="4224182" y="2921801"/>
                </a:cubicBezTo>
                <a:lnTo>
                  <a:pt x="4240646" y="2928386"/>
                </a:lnTo>
                <a:cubicBezTo>
                  <a:pt x="4251623" y="2905702"/>
                  <a:pt x="4259032" y="2887638"/>
                  <a:pt x="4262873" y="2874192"/>
                </a:cubicBezTo>
                <a:cubicBezTo>
                  <a:pt x="4266715" y="2860746"/>
                  <a:pt x="4268636" y="2845883"/>
                  <a:pt x="4268636" y="2829602"/>
                </a:cubicBezTo>
                <a:cubicBezTo>
                  <a:pt x="4268636" y="2810393"/>
                  <a:pt x="4267721" y="2790362"/>
                  <a:pt x="4265892" y="2769508"/>
                </a:cubicBezTo>
                <a:cubicBezTo>
                  <a:pt x="4263514" y="2742433"/>
                  <a:pt x="4259306" y="2710420"/>
                  <a:pt x="4253269" y="2673467"/>
                </a:cubicBezTo>
                <a:close/>
                <a:moveTo>
                  <a:pt x="9479326" y="2555200"/>
                </a:moveTo>
                <a:cubicBezTo>
                  <a:pt x="9462496" y="2592152"/>
                  <a:pt x="9454082" y="2619593"/>
                  <a:pt x="9454082" y="2637520"/>
                </a:cubicBezTo>
                <a:lnTo>
                  <a:pt x="9467802" y="2647399"/>
                </a:lnTo>
                <a:cubicBezTo>
                  <a:pt x="9475668" y="2690937"/>
                  <a:pt x="9483534" y="2734384"/>
                  <a:pt x="9491400" y="2777740"/>
                </a:cubicBezTo>
                <a:cubicBezTo>
                  <a:pt x="9496340" y="2804631"/>
                  <a:pt x="9499403" y="2822376"/>
                  <a:pt x="9500592" y="2830974"/>
                </a:cubicBezTo>
                <a:cubicBezTo>
                  <a:pt x="9501782" y="2839571"/>
                  <a:pt x="9502376" y="2847438"/>
                  <a:pt x="9502376" y="2854572"/>
                </a:cubicBezTo>
                <a:cubicBezTo>
                  <a:pt x="9502376" y="2855670"/>
                  <a:pt x="9502376" y="2857225"/>
                  <a:pt x="9502376" y="2859237"/>
                </a:cubicBezTo>
                <a:cubicBezTo>
                  <a:pt x="9502376" y="2861249"/>
                  <a:pt x="9502376" y="2863993"/>
                  <a:pt x="9502376" y="2867469"/>
                </a:cubicBezTo>
                <a:cubicBezTo>
                  <a:pt x="9502376" y="2887592"/>
                  <a:pt x="9492315" y="2903873"/>
                  <a:pt x="9472192" y="2916313"/>
                </a:cubicBezTo>
                <a:cubicBezTo>
                  <a:pt x="9452069" y="2928752"/>
                  <a:pt x="9425910" y="2934972"/>
                  <a:pt x="9393713" y="2934972"/>
                </a:cubicBezTo>
                <a:cubicBezTo>
                  <a:pt x="9371212" y="2934972"/>
                  <a:pt x="9353788" y="2930444"/>
                  <a:pt x="9341440" y="2921389"/>
                </a:cubicBezTo>
                <a:cubicBezTo>
                  <a:pt x="9329092" y="2912334"/>
                  <a:pt x="9322918" y="2899483"/>
                  <a:pt x="9322918" y="2882835"/>
                </a:cubicBezTo>
                <a:cubicBezTo>
                  <a:pt x="9322918" y="2867286"/>
                  <a:pt x="9325936" y="2851645"/>
                  <a:pt x="9331972" y="2835913"/>
                </a:cubicBezTo>
                <a:cubicBezTo>
                  <a:pt x="9338010" y="2820180"/>
                  <a:pt x="9348162" y="2801613"/>
                  <a:pt x="9362431" y="2780209"/>
                </a:cubicBezTo>
                <a:lnTo>
                  <a:pt x="9345418" y="2768684"/>
                </a:lnTo>
                <a:cubicBezTo>
                  <a:pt x="9323648" y="2801064"/>
                  <a:pt x="9309014" y="2828412"/>
                  <a:pt x="9301514" y="2850730"/>
                </a:cubicBezTo>
                <a:cubicBezTo>
                  <a:pt x="9294928" y="2870487"/>
                  <a:pt x="9291636" y="2893629"/>
                  <a:pt x="9291636" y="2920154"/>
                </a:cubicBezTo>
                <a:cubicBezTo>
                  <a:pt x="9291636" y="2948509"/>
                  <a:pt x="9300462" y="2970598"/>
                  <a:pt x="9318116" y="2986422"/>
                </a:cubicBezTo>
                <a:cubicBezTo>
                  <a:pt x="9335769" y="3002246"/>
                  <a:pt x="9360236" y="3010158"/>
                  <a:pt x="9391518" y="3010158"/>
                </a:cubicBezTo>
                <a:cubicBezTo>
                  <a:pt x="9429019" y="3010158"/>
                  <a:pt x="9462406" y="2999273"/>
                  <a:pt x="9491674" y="2977504"/>
                </a:cubicBezTo>
                <a:cubicBezTo>
                  <a:pt x="9520944" y="2955735"/>
                  <a:pt x="9535579" y="2930764"/>
                  <a:pt x="9535579" y="2902592"/>
                </a:cubicBezTo>
                <a:lnTo>
                  <a:pt x="9535579" y="2841126"/>
                </a:lnTo>
                <a:cubicBezTo>
                  <a:pt x="9535579" y="2834724"/>
                  <a:pt x="9533018" y="2816705"/>
                  <a:pt x="9527896" y="2787069"/>
                </a:cubicBezTo>
                <a:cubicBezTo>
                  <a:pt x="9524236" y="2766398"/>
                  <a:pt x="9519800" y="2741839"/>
                  <a:pt x="9514587" y="2713392"/>
                </a:cubicBezTo>
                <a:cubicBezTo>
                  <a:pt x="9509374" y="2684946"/>
                  <a:pt x="9506766" y="2669351"/>
                  <a:pt x="9506766" y="2666607"/>
                </a:cubicBezTo>
                <a:lnTo>
                  <a:pt x="9514998" y="2669900"/>
                </a:lnTo>
                <a:cubicBezTo>
                  <a:pt x="9521402" y="2656363"/>
                  <a:pt x="9525608" y="2646210"/>
                  <a:pt x="9527621" y="2639441"/>
                </a:cubicBezTo>
                <a:cubicBezTo>
                  <a:pt x="9529634" y="2632673"/>
                  <a:pt x="9531646" y="2621422"/>
                  <a:pt x="9533658" y="2605690"/>
                </a:cubicBezTo>
                <a:cubicBezTo>
                  <a:pt x="9523780" y="2600019"/>
                  <a:pt x="9513260" y="2594073"/>
                  <a:pt x="9502102" y="2587854"/>
                </a:cubicBezTo>
                <a:cubicBezTo>
                  <a:pt x="9494601" y="2583280"/>
                  <a:pt x="9490852" y="2577335"/>
                  <a:pt x="9490852" y="2570017"/>
                </a:cubicBezTo>
                <a:cubicBezTo>
                  <a:pt x="9490852" y="2566725"/>
                  <a:pt x="9491218" y="2563798"/>
                  <a:pt x="9491949" y="2561237"/>
                </a:cubicBezTo>
                <a:close/>
                <a:moveTo>
                  <a:pt x="4631102" y="2555200"/>
                </a:moveTo>
                <a:cubicBezTo>
                  <a:pt x="4614272" y="2592152"/>
                  <a:pt x="4605857" y="2619593"/>
                  <a:pt x="4605857" y="2637520"/>
                </a:cubicBezTo>
                <a:lnTo>
                  <a:pt x="4619577" y="2647399"/>
                </a:lnTo>
                <a:cubicBezTo>
                  <a:pt x="4627443" y="2690937"/>
                  <a:pt x="4635309" y="2734384"/>
                  <a:pt x="4643176" y="2777740"/>
                </a:cubicBezTo>
                <a:cubicBezTo>
                  <a:pt x="4648114" y="2804631"/>
                  <a:pt x="4651179" y="2822376"/>
                  <a:pt x="4652368" y="2830974"/>
                </a:cubicBezTo>
                <a:cubicBezTo>
                  <a:pt x="4653557" y="2839571"/>
                  <a:pt x="4654152" y="2847438"/>
                  <a:pt x="4654152" y="2854572"/>
                </a:cubicBezTo>
                <a:cubicBezTo>
                  <a:pt x="4654152" y="2855670"/>
                  <a:pt x="4654152" y="2857225"/>
                  <a:pt x="4654152" y="2859237"/>
                </a:cubicBezTo>
                <a:cubicBezTo>
                  <a:pt x="4654152" y="2861249"/>
                  <a:pt x="4654152" y="2863993"/>
                  <a:pt x="4654152" y="2867469"/>
                </a:cubicBezTo>
                <a:cubicBezTo>
                  <a:pt x="4654152" y="2887592"/>
                  <a:pt x="4644091" y="2903873"/>
                  <a:pt x="4623967" y="2916313"/>
                </a:cubicBezTo>
                <a:cubicBezTo>
                  <a:pt x="4603844" y="2928752"/>
                  <a:pt x="4577685" y="2934972"/>
                  <a:pt x="4545488" y="2934972"/>
                </a:cubicBezTo>
                <a:cubicBezTo>
                  <a:pt x="4522987" y="2934972"/>
                  <a:pt x="4505563" y="2930444"/>
                  <a:pt x="4493215" y="2921389"/>
                </a:cubicBezTo>
                <a:cubicBezTo>
                  <a:pt x="4480867" y="2912334"/>
                  <a:pt x="4474694" y="2899483"/>
                  <a:pt x="4474694" y="2882835"/>
                </a:cubicBezTo>
                <a:cubicBezTo>
                  <a:pt x="4474694" y="2867286"/>
                  <a:pt x="4477711" y="2851645"/>
                  <a:pt x="4483748" y="2835913"/>
                </a:cubicBezTo>
                <a:cubicBezTo>
                  <a:pt x="4489785" y="2820180"/>
                  <a:pt x="4499939" y="2801613"/>
                  <a:pt x="4514207" y="2780209"/>
                </a:cubicBezTo>
                <a:lnTo>
                  <a:pt x="4497194" y="2768684"/>
                </a:lnTo>
                <a:cubicBezTo>
                  <a:pt x="4475424" y="2801064"/>
                  <a:pt x="4460790" y="2828412"/>
                  <a:pt x="4453289" y="2850730"/>
                </a:cubicBezTo>
                <a:cubicBezTo>
                  <a:pt x="4446704" y="2870487"/>
                  <a:pt x="4443411" y="2893629"/>
                  <a:pt x="4443411" y="2920154"/>
                </a:cubicBezTo>
                <a:cubicBezTo>
                  <a:pt x="4443411" y="2948509"/>
                  <a:pt x="4452237" y="2970598"/>
                  <a:pt x="4469891" y="2986422"/>
                </a:cubicBezTo>
                <a:cubicBezTo>
                  <a:pt x="4487544" y="3002246"/>
                  <a:pt x="4512011" y="3010158"/>
                  <a:pt x="4543293" y="3010158"/>
                </a:cubicBezTo>
                <a:cubicBezTo>
                  <a:pt x="4580795" y="3010158"/>
                  <a:pt x="4614180" y="2999273"/>
                  <a:pt x="4643450" y="2977504"/>
                </a:cubicBezTo>
                <a:cubicBezTo>
                  <a:pt x="4658084" y="2966619"/>
                  <a:pt x="4669061" y="2954935"/>
                  <a:pt x="4676379" y="2942449"/>
                </a:cubicBezTo>
                <a:lnTo>
                  <a:pt x="4685465" y="2909452"/>
                </a:lnTo>
                <a:lnTo>
                  <a:pt x="4726105" y="2909452"/>
                </a:lnTo>
                <a:cubicBezTo>
                  <a:pt x="4739094" y="2909452"/>
                  <a:pt x="4749338" y="2908263"/>
                  <a:pt x="4756838" y="2905885"/>
                </a:cubicBezTo>
                <a:cubicBezTo>
                  <a:pt x="4772388" y="2900946"/>
                  <a:pt x="4785467" y="2890519"/>
                  <a:pt x="4796078" y="2874603"/>
                </a:cubicBezTo>
                <a:cubicBezTo>
                  <a:pt x="4813456" y="2883567"/>
                  <a:pt x="4833579" y="2891342"/>
                  <a:pt x="4856446" y="2897928"/>
                </a:cubicBezTo>
                <a:cubicBezTo>
                  <a:pt x="4882423" y="2905428"/>
                  <a:pt x="4905015" y="2909178"/>
                  <a:pt x="4924223" y="2909178"/>
                </a:cubicBezTo>
                <a:lnTo>
                  <a:pt x="4924223" y="2849358"/>
                </a:lnTo>
                <a:cubicBezTo>
                  <a:pt x="4924223" y="2824296"/>
                  <a:pt x="4916997" y="2796856"/>
                  <a:pt x="4902546" y="2767038"/>
                </a:cubicBezTo>
                <a:cubicBezTo>
                  <a:pt x="4888826" y="2738866"/>
                  <a:pt x="4877300" y="2724780"/>
                  <a:pt x="4867971" y="2724780"/>
                </a:cubicBezTo>
                <a:cubicBezTo>
                  <a:pt x="4857910" y="2724780"/>
                  <a:pt x="4845653" y="2731457"/>
                  <a:pt x="4831201" y="2744811"/>
                </a:cubicBezTo>
                <a:cubicBezTo>
                  <a:pt x="4814920" y="2759812"/>
                  <a:pt x="4801566" y="2778929"/>
                  <a:pt x="4791139" y="2802161"/>
                </a:cubicBezTo>
                <a:cubicBezTo>
                  <a:pt x="4786383" y="2814784"/>
                  <a:pt x="4777784" y="2823656"/>
                  <a:pt x="4765345" y="2828778"/>
                </a:cubicBezTo>
                <a:cubicBezTo>
                  <a:pt x="4755649" y="2832803"/>
                  <a:pt x="4742569" y="2834815"/>
                  <a:pt x="4726105" y="2834815"/>
                </a:cubicBezTo>
                <a:lnTo>
                  <a:pt x="4686920" y="2834815"/>
                </a:lnTo>
                <a:lnTo>
                  <a:pt x="4686874" y="2834146"/>
                </a:lnTo>
                <a:cubicBezTo>
                  <a:pt x="4685914" y="2824988"/>
                  <a:pt x="4683513" y="2809296"/>
                  <a:pt x="4679671" y="2787069"/>
                </a:cubicBezTo>
                <a:cubicBezTo>
                  <a:pt x="4676012" y="2766398"/>
                  <a:pt x="4671576" y="2741839"/>
                  <a:pt x="4666362" y="2713392"/>
                </a:cubicBezTo>
                <a:cubicBezTo>
                  <a:pt x="4661149" y="2684946"/>
                  <a:pt x="4658542" y="2669351"/>
                  <a:pt x="4658542" y="2666607"/>
                </a:cubicBezTo>
                <a:lnTo>
                  <a:pt x="4666774" y="2669900"/>
                </a:lnTo>
                <a:cubicBezTo>
                  <a:pt x="4673177" y="2656363"/>
                  <a:pt x="4677384" y="2646210"/>
                  <a:pt x="4679397" y="2639441"/>
                </a:cubicBezTo>
                <a:cubicBezTo>
                  <a:pt x="4681409" y="2632673"/>
                  <a:pt x="4683422" y="2621422"/>
                  <a:pt x="4685433" y="2605690"/>
                </a:cubicBezTo>
                <a:cubicBezTo>
                  <a:pt x="4675555" y="2600019"/>
                  <a:pt x="4665036" y="2594073"/>
                  <a:pt x="4653878" y="2587854"/>
                </a:cubicBezTo>
                <a:cubicBezTo>
                  <a:pt x="4646377" y="2583280"/>
                  <a:pt x="4642627" y="2577335"/>
                  <a:pt x="4642627" y="2570017"/>
                </a:cubicBezTo>
                <a:cubicBezTo>
                  <a:pt x="4642627" y="2566725"/>
                  <a:pt x="4642992" y="2563798"/>
                  <a:pt x="4643724" y="2561237"/>
                </a:cubicBezTo>
                <a:close/>
                <a:moveTo>
                  <a:pt x="8956344" y="2554651"/>
                </a:moveTo>
                <a:cubicBezTo>
                  <a:pt x="8946284" y="2573859"/>
                  <a:pt x="8939149" y="2590415"/>
                  <a:pt x="8934941" y="2604318"/>
                </a:cubicBezTo>
                <a:cubicBezTo>
                  <a:pt x="8931648" y="2615294"/>
                  <a:pt x="8930002" y="2626178"/>
                  <a:pt x="8930002" y="2636971"/>
                </a:cubicBezTo>
                <a:lnTo>
                  <a:pt x="8947564" y="2648496"/>
                </a:lnTo>
                <a:lnTo>
                  <a:pt x="8980766" y="2834815"/>
                </a:lnTo>
                <a:lnTo>
                  <a:pt x="8882088" y="2834815"/>
                </a:lnTo>
                <a:lnTo>
                  <a:pt x="8881678" y="2814269"/>
                </a:lnTo>
                <a:cubicBezTo>
                  <a:pt x="8880734" y="2792249"/>
                  <a:pt x="8878376" y="2774858"/>
                  <a:pt x="8874603" y="2762099"/>
                </a:cubicBezTo>
                <a:cubicBezTo>
                  <a:pt x="8869572" y="2745086"/>
                  <a:pt x="8860197" y="2728805"/>
                  <a:pt x="8846476" y="2713255"/>
                </a:cubicBezTo>
                <a:lnTo>
                  <a:pt x="8824524" y="2778563"/>
                </a:lnTo>
                <a:cubicBezTo>
                  <a:pt x="8834586" y="2790271"/>
                  <a:pt x="8840988" y="2798503"/>
                  <a:pt x="8843732" y="2803259"/>
                </a:cubicBezTo>
                <a:cubicBezTo>
                  <a:pt x="8849038" y="2811857"/>
                  <a:pt x="8852696" y="2822376"/>
                  <a:pt x="8854708" y="2834815"/>
                </a:cubicBezTo>
                <a:lnTo>
                  <a:pt x="8729688" y="2834815"/>
                </a:lnTo>
                <a:lnTo>
                  <a:pt x="8729278" y="2814269"/>
                </a:lnTo>
                <a:cubicBezTo>
                  <a:pt x="8728334" y="2792249"/>
                  <a:pt x="8725976" y="2774858"/>
                  <a:pt x="8722203" y="2762099"/>
                </a:cubicBezTo>
                <a:cubicBezTo>
                  <a:pt x="8717172" y="2745086"/>
                  <a:pt x="8707797" y="2728805"/>
                  <a:pt x="8694076" y="2713255"/>
                </a:cubicBezTo>
                <a:lnTo>
                  <a:pt x="8672124" y="2778563"/>
                </a:lnTo>
                <a:cubicBezTo>
                  <a:pt x="8682186" y="2790271"/>
                  <a:pt x="8688588" y="2798503"/>
                  <a:pt x="8691332" y="2803259"/>
                </a:cubicBezTo>
                <a:cubicBezTo>
                  <a:pt x="8696638" y="2811857"/>
                  <a:pt x="8700296" y="2822376"/>
                  <a:pt x="8702308" y="2834815"/>
                </a:cubicBezTo>
                <a:lnTo>
                  <a:pt x="8577288" y="2834815"/>
                </a:lnTo>
                <a:lnTo>
                  <a:pt x="8576878" y="2814269"/>
                </a:lnTo>
                <a:cubicBezTo>
                  <a:pt x="8575934" y="2792249"/>
                  <a:pt x="8573576" y="2774858"/>
                  <a:pt x="8569803" y="2762099"/>
                </a:cubicBezTo>
                <a:cubicBezTo>
                  <a:pt x="8564772" y="2745086"/>
                  <a:pt x="8555397" y="2728805"/>
                  <a:pt x="8541676" y="2713255"/>
                </a:cubicBezTo>
                <a:lnTo>
                  <a:pt x="8519724" y="2778563"/>
                </a:lnTo>
                <a:cubicBezTo>
                  <a:pt x="8529786" y="2790271"/>
                  <a:pt x="8536188" y="2798503"/>
                  <a:pt x="8538932" y="2803259"/>
                </a:cubicBezTo>
                <a:cubicBezTo>
                  <a:pt x="8544238" y="2811857"/>
                  <a:pt x="8547896" y="2822376"/>
                  <a:pt x="8549908" y="2834815"/>
                </a:cubicBezTo>
                <a:lnTo>
                  <a:pt x="8429423" y="2834815"/>
                </a:lnTo>
                <a:lnTo>
                  <a:pt x="8405574" y="2834815"/>
                </a:lnTo>
                <a:lnTo>
                  <a:pt x="8393476" y="2834815"/>
                </a:lnTo>
                <a:cubicBezTo>
                  <a:pt x="8385793" y="2834815"/>
                  <a:pt x="8379757" y="2831705"/>
                  <a:pt x="8375366" y="2825486"/>
                </a:cubicBezTo>
                <a:cubicBezTo>
                  <a:pt x="8368597" y="2815973"/>
                  <a:pt x="8363109" y="2797771"/>
                  <a:pt x="8358902" y="2770880"/>
                </a:cubicBezTo>
                <a:lnTo>
                  <a:pt x="8332559" y="2599653"/>
                </a:lnTo>
                <a:cubicBezTo>
                  <a:pt x="8324327" y="2615202"/>
                  <a:pt x="8318611" y="2628236"/>
                  <a:pt x="8315409" y="2638755"/>
                </a:cubicBezTo>
                <a:cubicBezTo>
                  <a:pt x="8312208" y="2649274"/>
                  <a:pt x="8310607" y="2658009"/>
                  <a:pt x="8310607" y="2664960"/>
                </a:cubicBezTo>
                <a:cubicBezTo>
                  <a:pt x="8310607" y="2667339"/>
                  <a:pt x="8310745" y="2669854"/>
                  <a:pt x="8311019" y="2672507"/>
                </a:cubicBezTo>
                <a:cubicBezTo>
                  <a:pt x="8311293" y="2675159"/>
                  <a:pt x="8311705" y="2677766"/>
                  <a:pt x="8312254" y="2680327"/>
                </a:cubicBezTo>
                <a:lnTo>
                  <a:pt x="8297710" y="2688833"/>
                </a:lnTo>
                <a:cubicBezTo>
                  <a:pt x="8284905" y="2696334"/>
                  <a:pt x="8275026" y="2702462"/>
                  <a:pt x="8268075" y="2707218"/>
                </a:cubicBezTo>
                <a:cubicBezTo>
                  <a:pt x="8256367" y="2715084"/>
                  <a:pt x="8248227" y="2721487"/>
                  <a:pt x="8243653" y="2726426"/>
                </a:cubicBezTo>
                <a:cubicBezTo>
                  <a:pt x="8237982" y="2732646"/>
                  <a:pt x="8228790" y="2748882"/>
                  <a:pt x="8216076" y="2775133"/>
                </a:cubicBezTo>
                <a:cubicBezTo>
                  <a:pt x="8203362" y="2801384"/>
                  <a:pt x="8197005" y="2816979"/>
                  <a:pt x="8197005" y="2821918"/>
                </a:cubicBezTo>
                <a:cubicBezTo>
                  <a:pt x="8197005" y="2825211"/>
                  <a:pt x="8198651" y="2827498"/>
                  <a:pt x="8201944" y="2828778"/>
                </a:cubicBezTo>
                <a:cubicBezTo>
                  <a:pt x="8205237" y="2830059"/>
                  <a:pt x="8214018" y="2832163"/>
                  <a:pt x="8228287" y="2835090"/>
                </a:cubicBezTo>
                <a:lnTo>
                  <a:pt x="8261764" y="2841675"/>
                </a:lnTo>
                <a:cubicBezTo>
                  <a:pt x="8267069" y="2842773"/>
                  <a:pt x="8271459" y="2843322"/>
                  <a:pt x="8274935" y="2843322"/>
                </a:cubicBezTo>
                <a:cubicBezTo>
                  <a:pt x="8281704" y="2843322"/>
                  <a:pt x="8290118" y="2838657"/>
                  <a:pt x="8300180" y="2829327"/>
                </a:cubicBezTo>
                <a:cubicBezTo>
                  <a:pt x="8307131" y="2822924"/>
                  <a:pt x="8316827" y="2812040"/>
                  <a:pt x="8329267" y="2796673"/>
                </a:cubicBezTo>
                <a:cubicBezTo>
                  <a:pt x="8332194" y="2830333"/>
                  <a:pt x="8338596" y="2856859"/>
                  <a:pt x="8348475" y="2876250"/>
                </a:cubicBezTo>
                <a:cubicBezTo>
                  <a:pt x="8355792" y="2890336"/>
                  <a:pt x="8364756" y="2900031"/>
                  <a:pt x="8375366" y="2905336"/>
                </a:cubicBezTo>
                <a:cubicBezTo>
                  <a:pt x="8380854" y="2908080"/>
                  <a:pt x="8386891" y="2909452"/>
                  <a:pt x="8393476" y="2909452"/>
                </a:cubicBezTo>
                <a:lnTo>
                  <a:pt x="8405574" y="2909452"/>
                </a:lnTo>
                <a:lnTo>
                  <a:pt x="8429423" y="2909452"/>
                </a:lnTo>
                <a:lnTo>
                  <a:pt x="8557974" y="2909452"/>
                </a:lnTo>
                <a:lnTo>
                  <a:pt x="8577349" y="2909452"/>
                </a:lnTo>
                <a:lnTo>
                  <a:pt x="8710374" y="2909452"/>
                </a:lnTo>
                <a:lnTo>
                  <a:pt x="8729749" y="2909452"/>
                </a:lnTo>
                <a:lnTo>
                  <a:pt x="8862774" y="2909452"/>
                </a:lnTo>
                <a:lnTo>
                  <a:pt x="8882149" y="2909452"/>
                </a:lnTo>
                <a:lnTo>
                  <a:pt x="9013694" y="2909452"/>
                </a:lnTo>
                <a:lnTo>
                  <a:pt x="9013694" y="2834815"/>
                </a:lnTo>
                <a:lnTo>
                  <a:pt x="8983784" y="2664960"/>
                </a:lnTo>
                <a:lnTo>
                  <a:pt x="8993663" y="2668802"/>
                </a:lnTo>
                <a:cubicBezTo>
                  <a:pt x="8997687" y="2660021"/>
                  <a:pt x="9001301" y="2650051"/>
                  <a:pt x="9004502" y="2638892"/>
                </a:cubicBezTo>
                <a:cubicBezTo>
                  <a:pt x="9007703" y="2627733"/>
                  <a:pt x="9010127" y="2616300"/>
                  <a:pt x="9011774" y="2604592"/>
                </a:cubicBezTo>
                <a:cubicBezTo>
                  <a:pt x="8996956" y="2598372"/>
                  <a:pt x="8986162" y="2592701"/>
                  <a:pt x="8979394" y="2587579"/>
                </a:cubicBezTo>
                <a:cubicBezTo>
                  <a:pt x="8971711" y="2581908"/>
                  <a:pt x="8967870" y="2576054"/>
                  <a:pt x="8967870" y="2570017"/>
                </a:cubicBezTo>
                <a:cubicBezTo>
                  <a:pt x="8968600" y="2565261"/>
                  <a:pt x="8968967" y="2562334"/>
                  <a:pt x="8968967" y="2561237"/>
                </a:cubicBezTo>
                <a:close/>
                <a:moveTo>
                  <a:pt x="7860970" y="2554651"/>
                </a:moveTo>
                <a:cubicBezTo>
                  <a:pt x="7850908" y="2573859"/>
                  <a:pt x="7843774" y="2590415"/>
                  <a:pt x="7839566" y="2604318"/>
                </a:cubicBezTo>
                <a:cubicBezTo>
                  <a:pt x="7836273" y="2615294"/>
                  <a:pt x="7834627" y="2626178"/>
                  <a:pt x="7834627" y="2636971"/>
                </a:cubicBezTo>
                <a:lnTo>
                  <a:pt x="7852189" y="2648496"/>
                </a:lnTo>
                <a:lnTo>
                  <a:pt x="7885391" y="2834815"/>
                </a:lnTo>
                <a:lnTo>
                  <a:pt x="7788737" y="2834815"/>
                </a:lnTo>
                <a:lnTo>
                  <a:pt x="7788737" y="2821369"/>
                </a:lnTo>
                <a:cubicBezTo>
                  <a:pt x="7788737" y="2778746"/>
                  <a:pt x="7784164" y="2744537"/>
                  <a:pt x="7775017" y="2718743"/>
                </a:cubicBezTo>
                <a:cubicBezTo>
                  <a:pt x="7765138" y="2690754"/>
                  <a:pt x="7748308" y="2667887"/>
                  <a:pt x="7724527" y="2650143"/>
                </a:cubicBezTo>
                <a:lnTo>
                  <a:pt x="7704770" y="2735756"/>
                </a:lnTo>
                <a:cubicBezTo>
                  <a:pt x="7720136" y="2745452"/>
                  <a:pt x="7732118" y="2756976"/>
                  <a:pt x="7740717" y="2770331"/>
                </a:cubicBezTo>
                <a:cubicBezTo>
                  <a:pt x="7751144" y="2786429"/>
                  <a:pt x="7758461" y="2807924"/>
                  <a:pt x="7762669" y="2834815"/>
                </a:cubicBezTo>
                <a:lnTo>
                  <a:pt x="7668274" y="2834815"/>
                </a:lnTo>
                <a:cubicBezTo>
                  <a:pt x="7661140" y="2834815"/>
                  <a:pt x="7655058" y="2833352"/>
                  <a:pt x="7650027" y="2830425"/>
                </a:cubicBezTo>
                <a:cubicBezTo>
                  <a:pt x="7644996" y="2827498"/>
                  <a:pt x="7641749" y="2822833"/>
                  <a:pt x="7640285" y="2816430"/>
                </a:cubicBezTo>
                <a:lnTo>
                  <a:pt x="7629858" y="2816979"/>
                </a:lnTo>
                <a:cubicBezTo>
                  <a:pt x="7628212" y="2826492"/>
                  <a:pt x="7626977" y="2835913"/>
                  <a:pt x="7626154" y="2845242"/>
                </a:cubicBezTo>
                <a:cubicBezTo>
                  <a:pt x="7625331" y="2854572"/>
                  <a:pt x="7624919" y="2863261"/>
                  <a:pt x="7624919" y="2871311"/>
                </a:cubicBezTo>
                <a:cubicBezTo>
                  <a:pt x="7624919" y="2885397"/>
                  <a:pt x="7628852" y="2895549"/>
                  <a:pt x="7636718" y="2901769"/>
                </a:cubicBezTo>
                <a:cubicBezTo>
                  <a:pt x="7643121" y="2906891"/>
                  <a:pt x="7652359" y="2909452"/>
                  <a:pt x="7664433" y="2909452"/>
                </a:cubicBezTo>
                <a:lnTo>
                  <a:pt x="7767399" y="2909452"/>
                </a:lnTo>
                <a:lnTo>
                  <a:pt x="7788737" y="2909452"/>
                </a:lnTo>
                <a:lnTo>
                  <a:pt x="7918320" y="2909452"/>
                </a:lnTo>
                <a:lnTo>
                  <a:pt x="7918320" y="2834815"/>
                </a:lnTo>
                <a:lnTo>
                  <a:pt x="7888410" y="2664960"/>
                </a:lnTo>
                <a:lnTo>
                  <a:pt x="7898288" y="2668802"/>
                </a:lnTo>
                <a:cubicBezTo>
                  <a:pt x="7902313" y="2660021"/>
                  <a:pt x="7905926" y="2650051"/>
                  <a:pt x="7909127" y="2638892"/>
                </a:cubicBezTo>
                <a:cubicBezTo>
                  <a:pt x="7912329" y="2627733"/>
                  <a:pt x="7914752" y="2616300"/>
                  <a:pt x="7916399" y="2604592"/>
                </a:cubicBezTo>
                <a:cubicBezTo>
                  <a:pt x="7901581" y="2598372"/>
                  <a:pt x="7890788" y="2592701"/>
                  <a:pt x="7884019" y="2587579"/>
                </a:cubicBezTo>
                <a:cubicBezTo>
                  <a:pt x="7876336" y="2581908"/>
                  <a:pt x="7872495" y="2576054"/>
                  <a:pt x="7872495" y="2570017"/>
                </a:cubicBezTo>
                <a:cubicBezTo>
                  <a:pt x="7873226" y="2565261"/>
                  <a:pt x="7873592" y="2562334"/>
                  <a:pt x="7873592" y="2561237"/>
                </a:cubicBezTo>
                <a:close/>
                <a:moveTo>
                  <a:pt x="7118020" y="2554651"/>
                </a:moveTo>
                <a:cubicBezTo>
                  <a:pt x="7107959" y="2573859"/>
                  <a:pt x="7100824" y="2590415"/>
                  <a:pt x="7096616" y="2604318"/>
                </a:cubicBezTo>
                <a:cubicBezTo>
                  <a:pt x="7093323" y="2615294"/>
                  <a:pt x="7091677" y="2626178"/>
                  <a:pt x="7091677" y="2636971"/>
                </a:cubicBezTo>
                <a:lnTo>
                  <a:pt x="7109239" y="2648496"/>
                </a:lnTo>
                <a:lnTo>
                  <a:pt x="7142441" y="2834815"/>
                </a:lnTo>
                <a:lnTo>
                  <a:pt x="7043764" y="2834815"/>
                </a:lnTo>
                <a:lnTo>
                  <a:pt x="7043353" y="2814269"/>
                </a:lnTo>
                <a:cubicBezTo>
                  <a:pt x="7042410" y="2792249"/>
                  <a:pt x="7040051" y="2774858"/>
                  <a:pt x="7036278" y="2762099"/>
                </a:cubicBezTo>
                <a:cubicBezTo>
                  <a:pt x="7031248" y="2745086"/>
                  <a:pt x="7021872" y="2728805"/>
                  <a:pt x="7008152" y="2713255"/>
                </a:cubicBezTo>
                <a:lnTo>
                  <a:pt x="6986200" y="2778563"/>
                </a:lnTo>
                <a:cubicBezTo>
                  <a:pt x="6996261" y="2790271"/>
                  <a:pt x="7002664" y="2798503"/>
                  <a:pt x="7005408" y="2803259"/>
                </a:cubicBezTo>
                <a:cubicBezTo>
                  <a:pt x="7010713" y="2811857"/>
                  <a:pt x="7014372" y="2822376"/>
                  <a:pt x="7016384" y="2834815"/>
                </a:cubicBezTo>
                <a:lnTo>
                  <a:pt x="6895898" y="2834815"/>
                </a:lnTo>
                <a:lnTo>
                  <a:pt x="6872049" y="2834815"/>
                </a:lnTo>
                <a:lnTo>
                  <a:pt x="6859952" y="2834815"/>
                </a:lnTo>
                <a:cubicBezTo>
                  <a:pt x="6852268" y="2834815"/>
                  <a:pt x="6846232" y="2831705"/>
                  <a:pt x="6841841" y="2825486"/>
                </a:cubicBezTo>
                <a:cubicBezTo>
                  <a:pt x="6835073" y="2815973"/>
                  <a:pt x="6829585" y="2797771"/>
                  <a:pt x="6825377" y="2770880"/>
                </a:cubicBezTo>
                <a:lnTo>
                  <a:pt x="6799034" y="2599653"/>
                </a:lnTo>
                <a:cubicBezTo>
                  <a:pt x="6790802" y="2615202"/>
                  <a:pt x="6785086" y="2628236"/>
                  <a:pt x="6781884" y="2638755"/>
                </a:cubicBezTo>
                <a:cubicBezTo>
                  <a:pt x="6778683" y="2649274"/>
                  <a:pt x="6777082" y="2658009"/>
                  <a:pt x="6777082" y="2664960"/>
                </a:cubicBezTo>
                <a:cubicBezTo>
                  <a:pt x="6777082" y="2667339"/>
                  <a:pt x="6777220" y="2669854"/>
                  <a:pt x="6777494" y="2672507"/>
                </a:cubicBezTo>
                <a:cubicBezTo>
                  <a:pt x="6777768" y="2675159"/>
                  <a:pt x="6778180" y="2677766"/>
                  <a:pt x="6778729" y="2680327"/>
                </a:cubicBezTo>
                <a:lnTo>
                  <a:pt x="6764185" y="2688833"/>
                </a:lnTo>
                <a:cubicBezTo>
                  <a:pt x="6751380" y="2696334"/>
                  <a:pt x="6741502" y="2702462"/>
                  <a:pt x="6734550" y="2707218"/>
                </a:cubicBezTo>
                <a:cubicBezTo>
                  <a:pt x="6722843" y="2715084"/>
                  <a:pt x="6714702" y="2721487"/>
                  <a:pt x="6710128" y="2726426"/>
                </a:cubicBezTo>
                <a:cubicBezTo>
                  <a:pt x="6704458" y="2732646"/>
                  <a:pt x="6695265" y="2748882"/>
                  <a:pt x="6682551" y="2775133"/>
                </a:cubicBezTo>
                <a:cubicBezTo>
                  <a:pt x="6669837" y="2801384"/>
                  <a:pt x="6663480" y="2816979"/>
                  <a:pt x="6663480" y="2821918"/>
                </a:cubicBezTo>
                <a:cubicBezTo>
                  <a:pt x="6663480" y="2825211"/>
                  <a:pt x="6665126" y="2827498"/>
                  <a:pt x="6668419" y="2828778"/>
                </a:cubicBezTo>
                <a:cubicBezTo>
                  <a:pt x="6671712" y="2830059"/>
                  <a:pt x="6680493" y="2832163"/>
                  <a:pt x="6694762" y="2835090"/>
                </a:cubicBezTo>
                <a:lnTo>
                  <a:pt x="6728239" y="2841675"/>
                </a:lnTo>
                <a:cubicBezTo>
                  <a:pt x="6733544" y="2842773"/>
                  <a:pt x="6737935" y="2843322"/>
                  <a:pt x="6741410" y="2843322"/>
                </a:cubicBezTo>
                <a:cubicBezTo>
                  <a:pt x="6748179" y="2843322"/>
                  <a:pt x="6756594" y="2838657"/>
                  <a:pt x="6766655" y="2829327"/>
                </a:cubicBezTo>
                <a:cubicBezTo>
                  <a:pt x="6773607" y="2822924"/>
                  <a:pt x="6783302" y="2812040"/>
                  <a:pt x="6795742" y="2796673"/>
                </a:cubicBezTo>
                <a:cubicBezTo>
                  <a:pt x="6798669" y="2830333"/>
                  <a:pt x="6805071" y="2856859"/>
                  <a:pt x="6814950" y="2876250"/>
                </a:cubicBezTo>
                <a:cubicBezTo>
                  <a:pt x="6822267" y="2890336"/>
                  <a:pt x="6831231" y="2900031"/>
                  <a:pt x="6841841" y="2905336"/>
                </a:cubicBezTo>
                <a:cubicBezTo>
                  <a:pt x="6847329" y="2908080"/>
                  <a:pt x="6853366" y="2909452"/>
                  <a:pt x="6859952" y="2909452"/>
                </a:cubicBezTo>
                <a:lnTo>
                  <a:pt x="6872049" y="2909452"/>
                </a:lnTo>
                <a:lnTo>
                  <a:pt x="6895898" y="2909452"/>
                </a:lnTo>
                <a:lnTo>
                  <a:pt x="7024449" y="2909452"/>
                </a:lnTo>
                <a:lnTo>
                  <a:pt x="7043824" y="2909452"/>
                </a:lnTo>
                <a:lnTo>
                  <a:pt x="7157799" y="2909452"/>
                </a:lnTo>
                <a:lnTo>
                  <a:pt x="7175370" y="2909452"/>
                </a:lnTo>
                <a:lnTo>
                  <a:pt x="7471166" y="2909452"/>
                </a:lnTo>
                <a:lnTo>
                  <a:pt x="7471166" y="2834815"/>
                </a:lnTo>
                <a:cubicBezTo>
                  <a:pt x="7456714" y="2831705"/>
                  <a:pt x="7445875" y="2827864"/>
                  <a:pt x="7438649" y="2823290"/>
                </a:cubicBezTo>
                <a:cubicBezTo>
                  <a:pt x="7431423" y="2818717"/>
                  <a:pt x="7420950" y="2808747"/>
                  <a:pt x="7407230" y="2793380"/>
                </a:cubicBezTo>
                <a:cubicBezTo>
                  <a:pt x="7387107" y="2771611"/>
                  <a:pt x="7371558" y="2755604"/>
                  <a:pt x="7360582" y="2745360"/>
                </a:cubicBezTo>
                <a:cubicBezTo>
                  <a:pt x="7346679" y="2732372"/>
                  <a:pt x="7334148" y="2722951"/>
                  <a:pt x="7322989" y="2717097"/>
                </a:cubicBezTo>
                <a:cubicBezTo>
                  <a:pt x="7311830" y="2711243"/>
                  <a:pt x="7300213" y="2708316"/>
                  <a:pt x="7288139" y="2708316"/>
                </a:cubicBezTo>
                <a:cubicBezTo>
                  <a:pt x="7272407" y="2708316"/>
                  <a:pt x="7258367" y="2713804"/>
                  <a:pt x="7246019" y="2724780"/>
                </a:cubicBezTo>
                <a:cubicBezTo>
                  <a:pt x="7233671" y="2735756"/>
                  <a:pt x="7222466" y="2752769"/>
                  <a:pt x="7212405" y="2775819"/>
                </a:cubicBezTo>
                <a:cubicBezTo>
                  <a:pt x="7219905" y="2774172"/>
                  <a:pt x="7225622" y="2773120"/>
                  <a:pt x="7229555" y="2772663"/>
                </a:cubicBezTo>
                <a:cubicBezTo>
                  <a:pt x="7233488" y="2772206"/>
                  <a:pt x="7237833" y="2771977"/>
                  <a:pt x="7242589" y="2771977"/>
                </a:cubicBezTo>
                <a:cubicBezTo>
                  <a:pt x="7258504" y="2771977"/>
                  <a:pt x="7274786" y="2776459"/>
                  <a:pt x="7291432" y="2785423"/>
                </a:cubicBezTo>
                <a:cubicBezTo>
                  <a:pt x="7310275" y="2795484"/>
                  <a:pt x="7330764" y="2811948"/>
                  <a:pt x="7352898" y="2834815"/>
                </a:cubicBezTo>
                <a:lnTo>
                  <a:pt x="7175370" y="2834815"/>
                </a:lnTo>
                <a:lnTo>
                  <a:pt x="7145460" y="2664960"/>
                </a:lnTo>
                <a:lnTo>
                  <a:pt x="7155338" y="2668802"/>
                </a:lnTo>
                <a:cubicBezTo>
                  <a:pt x="7159363" y="2660021"/>
                  <a:pt x="7162976" y="2650051"/>
                  <a:pt x="7166177" y="2638892"/>
                </a:cubicBezTo>
                <a:cubicBezTo>
                  <a:pt x="7169379" y="2627733"/>
                  <a:pt x="7171802" y="2616300"/>
                  <a:pt x="7173449" y="2604592"/>
                </a:cubicBezTo>
                <a:cubicBezTo>
                  <a:pt x="7158631" y="2598372"/>
                  <a:pt x="7147838" y="2592701"/>
                  <a:pt x="7141069" y="2587579"/>
                </a:cubicBezTo>
                <a:cubicBezTo>
                  <a:pt x="7133386" y="2581908"/>
                  <a:pt x="7129545" y="2576054"/>
                  <a:pt x="7129545" y="2570017"/>
                </a:cubicBezTo>
                <a:cubicBezTo>
                  <a:pt x="7130276" y="2565261"/>
                  <a:pt x="7130642" y="2562334"/>
                  <a:pt x="7130642" y="2561237"/>
                </a:cubicBezTo>
                <a:close/>
                <a:moveTo>
                  <a:pt x="5574970" y="2554651"/>
                </a:moveTo>
                <a:cubicBezTo>
                  <a:pt x="5564908" y="2573859"/>
                  <a:pt x="5557773" y="2590415"/>
                  <a:pt x="5553566" y="2604318"/>
                </a:cubicBezTo>
                <a:cubicBezTo>
                  <a:pt x="5550273" y="2615294"/>
                  <a:pt x="5548627" y="2626178"/>
                  <a:pt x="5548627" y="2636971"/>
                </a:cubicBezTo>
                <a:lnTo>
                  <a:pt x="5566189" y="2648496"/>
                </a:lnTo>
                <a:lnTo>
                  <a:pt x="5599391" y="2834815"/>
                </a:lnTo>
                <a:lnTo>
                  <a:pt x="5503090" y="2834815"/>
                </a:lnTo>
                <a:lnTo>
                  <a:pt x="5481398" y="2834815"/>
                </a:lnTo>
                <a:lnTo>
                  <a:pt x="5462479" y="2834815"/>
                </a:lnTo>
                <a:cubicBezTo>
                  <a:pt x="5458454" y="2834815"/>
                  <a:pt x="5454247" y="2833809"/>
                  <a:pt x="5449856" y="2831797"/>
                </a:cubicBezTo>
                <a:cubicBezTo>
                  <a:pt x="5445466" y="2829784"/>
                  <a:pt x="5441990" y="2827040"/>
                  <a:pt x="5439429" y="2823565"/>
                </a:cubicBezTo>
                <a:cubicBezTo>
                  <a:pt x="5450039" y="2808930"/>
                  <a:pt x="5457265" y="2797359"/>
                  <a:pt x="5461107" y="2788853"/>
                </a:cubicBezTo>
                <a:cubicBezTo>
                  <a:pt x="5464948" y="2780346"/>
                  <a:pt x="5466870" y="2771428"/>
                  <a:pt x="5466870" y="2762099"/>
                </a:cubicBezTo>
                <a:cubicBezTo>
                  <a:pt x="5466870" y="2744720"/>
                  <a:pt x="5459597" y="2731046"/>
                  <a:pt x="5445055" y="2721076"/>
                </a:cubicBezTo>
                <a:cubicBezTo>
                  <a:pt x="5430511" y="2711106"/>
                  <a:pt x="5410526" y="2706121"/>
                  <a:pt x="5385097" y="2706121"/>
                </a:cubicBezTo>
                <a:cubicBezTo>
                  <a:pt x="5360401" y="2706121"/>
                  <a:pt x="5342337" y="2713209"/>
                  <a:pt x="5330903" y="2727387"/>
                </a:cubicBezTo>
                <a:cubicBezTo>
                  <a:pt x="5319469" y="2741564"/>
                  <a:pt x="5313753" y="2765209"/>
                  <a:pt x="5313753" y="2798320"/>
                </a:cubicBezTo>
                <a:lnTo>
                  <a:pt x="5325827" y="2799966"/>
                </a:lnTo>
                <a:cubicBezTo>
                  <a:pt x="5328022" y="2796125"/>
                  <a:pt x="5329989" y="2793518"/>
                  <a:pt x="5331727" y="2792146"/>
                </a:cubicBezTo>
                <a:cubicBezTo>
                  <a:pt x="5333464" y="2790774"/>
                  <a:pt x="5335339" y="2790088"/>
                  <a:pt x="5337351" y="2790088"/>
                </a:cubicBezTo>
                <a:cubicBezTo>
                  <a:pt x="5342657" y="2790088"/>
                  <a:pt x="5347779" y="2792923"/>
                  <a:pt x="5352718" y="2798594"/>
                </a:cubicBezTo>
                <a:cubicBezTo>
                  <a:pt x="5356743" y="2803350"/>
                  <a:pt x="5361499" y="2811125"/>
                  <a:pt x="5366988" y="2821918"/>
                </a:cubicBezTo>
                <a:cubicBezTo>
                  <a:pt x="5356560" y="2827406"/>
                  <a:pt x="5348282" y="2830928"/>
                  <a:pt x="5342153" y="2832483"/>
                </a:cubicBezTo>
                <a:cubicBezTo>
                  <a:pt x="5336025" y="2834038"/>
                  <a:pt x="5325369" y="2834815"/>
                  <a:pt x="5310186" y="2834815"/>
                </a:cubicBezTo>
                <a:lnTo>
                  <a:pt x="5296954" y="2834815"/>
                </a:lnTo>
                <a:lnTo>
                  <a:pt x="5296954" y="2819723"/>
                </a:lnTo>
                <a:cubicBezTo>
                  <a:pt x="5296954" y="2791551"/>
                  <a:pt x="5291832" y="2767495"/>
                  <a:pt x="5281587" y="2747555"/>
                </a:cubicBezTo>
                <a:cubicBezTo>
                  <a:pt x="5271343" y="2727615"/>
                  <a:pt x="5258904" y="2717646"/>
                  <a:pt x="5244269" y="2717646"/>
                </a:cubicBezTo>
                <a:cubicBezTo>
                  <a:pt x="5226707" y="2717646"/>
                  <a:pt x="5211066" y="2731457"/>
                  <a:pt x="5197346" y="2759080"/>
                </a:cubicBezTo>
                <a:cubicBezTo>
                  <a:pt x="5184724" y="2784508"/>
                  <a:pt x="5178412" y="2810942"/>
                  <a:pt x="5178412" y="2838382"/>
                </a:cubicBezTo>
                <a:cubicBezTo>
                  <a:pt x="5178412" y="2858688"/>
                  <a:pt x="5183763" y="2874741"/>
                  <a:pt x="5194465" y="2886540"/>
                </a:cubicBezTo>
                <a:cubicBezTo>
                  <a:pt x="5205167" y="2898339"/>
                  <a:pt x="5219573" y="2904239"/>
                  <a:pt x="5237683" y="2904239"/>
                </a:cubicBezTo>
                <a:cubicBezTo>
                  <a:pt x="5242805" y="2904239"/>
                  <a:pt x="5249208" y="2903690"/>
                  <a:pt x="5256891" y="2902592"/>
                </a:cubicBezTo>
                <a:cubicBezTo>
                  <a:pt x="5234939" y="2928569"/>
                  <a:pt x="5213719" y="2947411"/>
                  <a:pt x="5193230" y="2959119"/>
                </a:cubicBezTo>
                <a:cubicBezTo>
                  <a:pt x="5175851" y="2968998"/>
                  <a:pt x="5158289" y="2973937"/>
                  <a:pt x="5140545" y="2973937"/>
                </a:cubicBezTo>
                <a:cubicBezTo>
                  <a:pt x="5127374" y="2973937"/>
                  <a:pt x="5115574" y="2972108"/>
                  <a:pt x="5105147" y="2968449"/>
                </a:cubicBezTo>
                <a:cubicBezTo>
                  <a:pt x="5092525" y="2964058"/>
                  <a:pt x="5076335" y="2955278"/>
                  <a:pt x="5056578" y="2942106"/>
                </a:cubicBezTo>
                <a:lnTo>
                  <a:pt x="5045053" y="2958022"/>
                </a:lnTo>
                <a:cubicBezTo>
                  <a:pt x="5082372" y="2986559"/>
                  <a:pt x="5110041" y="3005676"/>
                  <a:pt x="5128060" y="3015372"/>
                </a:cubicBezTo>
                <a:cubicBezTo>
                  <a:pt x="5146079" y="3025067"/>
                  <a:pt x="5162680" y="3029915"/>
                  <a:pt x="5177864" y="3029915"/>
                </a:cubicBezTo>
                <a:cubicBezTo>
                  <a:pt x="5203840" y="3029915"/>
                  <a:pt x="5230183" y="3014548"/>
                  <a:pt x="5256891" y="2983815"/>
                </a:cubicBezTo>
                <a:lnTo>
                  <a:pt x="5288824" y="2909452"/>
                </a:lnTo>
                <a:lnTo>
                  <a:pt x="5310186" y="2909452"/>
                </a:lnTo>
                <a:cubicBezTo>
                  <a:pt x="5325003" y="2909452"/>
                  <a:pt x="5338723" y="2907440"/>
                  <a:pt x="5351346" y="2903416"/>
                </a:cubicBezTo>
                <a:cubicBezTo>
                  <a:pt x="5370371" y="2897379"/>
                  <a:pt x="5385829" y="2887043"/>
                  <a:pt x="5397720" y="2872408"/>
                </a:cubicBezTo>
                <a:cubicBezTo>
                  <a:pt x="5404489" y="2885397"/>
                  <a:pt x="5413362" y="2894818"/>
                  <a:pt x="5424337" y="2900672"/>
                </a:cubicBezTo>
                <a:cubicBezTo>
                  <a:pt x="5435313" y="2906525"/>
                  <a:pt x="5448027" y="2909452"/>
                  <a:pt x="5462479" y="2909452"/>
                </a:cubicBezTo>
                <a:lnTo>
                  <a:pt x="5481398" y="2909452"/>
                </a:lnTo>
                <a:lnTo>
                  <a:pt x="5503090" y="2909452"/>
                </a:lnTo>
                <a:lnTo>
                  <a:pt x="5632320" y="2909452"/>
                </a:lnTo>
                <a:lnTo>
                  <a:pt x="5632320" y="2834815"/>
                </a:lnTo>
                <a:lnTo>
                  <a:pt x="5602410" y="2664960"/>
                </a:lnTo>
                <a:lnTo>
                  <a:pt x="5612288" y="2668802"/>
                </a:lnTo>
                <a:cubicBezTo>
                  <a:pt x="5616314" y="2660021"/>
                  <a:pt x="5619925" y="2650051"/>
                  <a:pt x="5623127" y="2638892"/>
                </a:cubicBezTo>
                <a:cubicBezTo>
                  <a:pt x="5626329" y="2627733"/>
                  <a:pt x="5628752" y="2616300"/>
                  <a:pt x="5630399" y="2604592"/>
                </a:cubicBezTo>
                <a:cubicBezTo>
                  <a:pt x="5615581" y="2598372"/>
                  <a:pt x="5604788" y="2592701"/>
                  <a:pt x="5598019" y="2587579"/>
                </a:cubicBezTo>
                <a:cubicBezTo>
                  <a:pt x="5590336" y="2581908"/>
                  <a:pt x="5586495" y="2576054"/>
                  <a:pt x="5586495" y="2570017"/>
                </a:cubicBezTo>
                <a:cubicBezTo>
                  <a:pt x="5587227" y="2565261"/>
                  <a:pt x="5587593" y="2562334"/>
                  <a:pt x="5587593" y="2561237"/>
                </a:cubicBezTo>
                <a:close/>
                <a:moveTo>
                  <a:pt x="4108120" y="2554651"/>
                </a:moveTo>
                <a:cubicBezTo>
                  <a:pt x="4098058" y="2573859"/>
                  <a:pt x="4090924" y="2590415"/>
                  <a:pt x="4086717" y="2604318"/>
                </a:cubicBezTo>
                <a:cubicBezTo>
                  <a:pt x="4083424" y="2615294"/>
                  <a:pt x="4081777" y="2626178"/>
                  <a:pt x="4081777" y="2636971"/>
                </a:cubicBezTo>
                <a:lnTo>
                  <a:pt x="4099339" y="2648496"/>
                </a:lnTo>
                <a:lnTo>
                  <a:pt x="4132542" y="2834815"/>
                </a:lnTo>
                <a:lnTo>
                  <a:pt x="4032641" y="2834815"/>
                </a:lnTo>
                <a:cubicBezTo>
                  <a:pt x="4018189" y="2831705"/>
                  <a:pt x="4007350" y="2827864"/>
                  <a:pt x="4000125" y="2823290"/>
                </a:cubicBezTo>
                <a:cubicBezTo>
                  <a:pt x="3992898" y="2818717"/>
                  <a:pt x="3982425" y="2808747"/>
                  <a:pt x="3968706" y="2793380"/>
                </a:cubicBezTo>
                <a:cubicBezTo>
                  <a:pt x="3948583" y="2771611"/>
                  <a:pt x="3933033" y="2755604"/>
                  <a:pt x="3922057" y="2745360"/>
                </a:cubicBezTo>
                <a:cubicBezTo>
                  <a:pt x="3908154" y="2732372"/>
                  <a:pt x="3895623" y="2722951"/>
                  <a:pt x="3884464" y="2717097"/>
                </a:cubicBezTo>
                <a:cubicBezTo>
                  <a:pt x="3873305" y="2711243"/>
                  <a:pt x="3861689" y="2708316"/>
                  <a:pt x="3849615" y="2708316"/>
                </a:cubicBezTo>
                <a:cubicBezTo>
                  <a:pt x="3833883" y="2708316"/>
                  <a:pt x="3819843" y="2713804"/>
                  <a:pt x="3807494" y="2724780"/>
                </a:cubicBezTo>
                <a:cubicBezTo>
                  <a:pt x="3795146" y="2735756"/>
                  <a:pt x="3783941" y="2752769"/>
                  <a:pt x="3773880" y="2775819"/>
                </a:cubicBezTo>
                <a:cubicBezTo>
                  <a:pt x="3781381" y="2774172"/>
                  <a:pt x="3787097" y="2773120"/>
                  <a:pt x="3791030" y="2772663"/>
                </a:cubicBezTo>
                <a:cubicBezTo>
                  <a:pt x="3794963" y="2772206"/>
                  <a:pt x="3799308" y="2771977"/>
                  <a:pt x="3804064" y="2771977"/>
                </a:cubicBezTo>
                <a:cubicBezTo>
                  <a:pt x="3819980" y="2771977"/>
                  <a:pt x="3836260" y="2776459"/>
                  <a:pt x="3852908" y="2785423"/>
                </a:cubicBezTo>
                <a:cubicBezTo>
                  <a:pt x="3871750" y="2795484"/>
                  <a:pt x="3892239" y="2811948"/>
                  <a:pt x="3914374" y="2834815"/>
                </a:cubicBezTo>
                <a:lnTo>
                  <a:pt x="3736845" y="2834815"/>
                </a:lnTo>
                <a:lnTo>
                  <a:pt x="3719274" y="2834815"/>
                </a:lnTo>
                <a:lnTo>
                  <a:pt x="3698429" y="2834815"/>
                </a:lnTo>
                <a:cubicBezTo>
                  <a:pt x="3689648" y="2834815"/>
                  <a:pt x="3683245" y="2828870"/>
                  <a:pt x="3679220" y="2816979"/>
                </a:cubicBezTo>
                <a:cubicBezTo>
                  <a:pt x="3674098" y="2802161"/>
                  <a:pt x="3671537" y="2775636"/>
                  <a:pt x="3671537" y="2737403"/>
                </a:cubicBezTo>
                <a:lnTo>
                  <a:pt x="3671537" y="2683345"/>
                </a:lnTo>
                <a:cubicBezTo>
                  <a:pt x="3671537" y="2657552"/>
                  <a:pt x="3669068" y="2636331"/>
                  <a:pt x="3664129" y="2619684"/>
                </a:cubicBezTo>
                <a:cubicBezTo>
                  <a:pt x="3659921" y="2605415"/>
                  <a:pt x="3652512" y="2590963"/>
                  <a:pt x="3641902" y="2576329"/>
                </a:cubicBezTo>
                <a:lnTo>
                  <a:pt x="3612266" y="2644929"/>
                </a:lnTo>
                <a:cubicBezTo>
                  <a:pt x="3620865" y="2653893"/>
                  <a:pt x="3626353" y="2660753"/>
                  <a:pt x="3628731" y="2665509"/>
                </a:cubicBezTo>
                <a:cubicBezTo>
                  <a:pt x="3633670" y="2675388"/>
                  <a:pt x="3636140" y="2689199"/>
                  <a:pt x="3636140" y="2706944"/>
                </a:cubicBezTo>
                <a:lnTo>
                  <a:pt x="3636140" y="2785148"/>
                </a:lnTo>
                <a:cubicBezTo>
                  <a:pt x="3636140" y="2831065"/>
                  <a:pt x="3641445" y="2863719"/>
                  <a:pt x="3652055" y="2883110"/>
                </a:cubicBezTo>
                <a:cubicBezTo>
                  <a:pt x="3661568" y="2900672"/>
                  <a:pt x="3677026" y="2909452"/>
                  <a:pt x="3698429" y="2909452"/>
                </a:cubicBezTo>
                <a:lnTo>
                  <a:pt x="3719274" y="2909452"/>
                </a:lnTo>
                <a:lnTo>
                  <a:pt x="3736845" y="2909452"/>
                </a:lnTo>
                <a:lnTo>
                  <a:pt x="4014549" y="2909452"/>
                </a:lnTo>
                <a:lnTo>
                  <a:pt x="4032641" y="2909452"/>
                </a:lnTo>
                <a:lnTo>
                  <a:pt x="4165470" y="2909452"/>
                </a:lnTo>
                <a:lnTo>
                  <a:pt x="4165470" y="2834815"/>
                </a:lnTo>
                <a:lnTo>
                  <a:pt x="4135560" y="2664960"/>
                </a:lnTo>
                <a:lnTo>
                  <a:pt x="4145439" y="2668802"/>
                </a:lnTo>
                <a:cubicBezTo>
                  <a:pt x="4149463" y="2660021"/>
                  <a:pt x="4153076" y="2650051"/>
                  <a:pt x="4156278" y="2638892"/>
                </a:cubicBezTo>
                <a:cubicBezTo>
                  <a:pt x="4159479" y="2627733"/>
                  <a:pt x="4161903" y="2616300"/>
                  <a:pt x="4163549" y="2604592"/>
                </a:cubicBezTo>
                <a:cubicBezTo>
                  <a:pt x="4148732" y="2598372"/>
                  <a:pt x="4137939" y="2592701"/>
                  <a:pt x="4131170" y="2587579"/>
                </a:cubicBezTo>
                <a:cubicBezTo>
                  <a:pt x="4123487" y="2581908"/>
                  <a:pt x="4119645" y="2576054"/>
                  <a:pt x="4119645" y="2570017"/>
                </a:cubicBezTo>
                <a:cubicBezTo>
                  <a:pt x="4120377" y="2565261"/>
                  <a:pt x="4120743" y="2562334"/>
                  <a:pt x="4120743" y="2561237"/>
                </a:cubicBezTo>
                <a:close/>
                <a:moveTo>
                  <a:pt x="8316919" y="2499222"/>
                </a:moveTo>
                <a:lnTo>
                  <a:pt x="8293046" y="2541205"/>
                </a:lnTo>
                <a:lnTo>
                  <a:pt x="8252434" y="2520899"/>
                </a:lnTo>
                <a:lnTo>
                  <a:pt x="8223896" y="2569194"/>
                </a:lnTo>
                <a:lnTo>
                  <a:pt x="8274935" y="2597183"/>
                </a:lnTo>
                <a:lnTo>
                  <a:pt x="8296887" y="2553828"/>
                </a:lnTo>
                <a:lnTo>
                  <a:pt x="8335852" y="2575780"/>
                </a:lnTo>
                <a:lnTo>
                  <a:pt x="8366036" y="2524741"/>
                </a:lnTo>
                <a:close/>
                <a:moveTo>
                  <a:pt x="6783394" y="2499222"/>
                </a:moveTo>
                <a:lnTo>
                  <a:pt x="6759521" y="2541205"/>
                </a:lnTo>
                <a:lnTo>
                  <a:pt x="6718909" y="2520899"/>
                </a:lnTo>
                <a:lnTo>
                  <a:pt x="6690371" y="2569194"/>
                </a:lnTo>
                <a:lnTo>
                  <a:pt x="6741410" y="2597183"/>
                </a:lnTo>
                <a:lnTo>
                  <a:pt x="6763362" y="2553828"/>
                </a:lnTo>
                <a:lnTo>
                  <a:pt x="6802327" y="2575780"/>
                </a:lnTo>
                <a:lnTo>
                  <a:pt x="6832511" y="2524741"/>
                </a:lnTo>
                <a:close/>
                <a:moveTo>
                  <a:pt x="2801944" y="2499222"/>
                </a:moveTo>
                <a:lnTo>
                  <a:pt x="2778071" y="2541205"/>
                </a:lnTo>
                <a:lnTo>
                  <a:pt x="2737459" y="2520899"/>
                </a:lnTo>
                <a:lnTo>
                  <a:pt x="2708922" y="2569194"/>
                </a:lnTo>
                <a:lnTo>
                  <a:pt x="2759960" y="2597183"/>
                </a:lnTo>
                <a:lnTo>
                  <a:pt x="2781913" y="2553828"/>
                </a:lnTo>
                <a:lnTo>
                  <a:pt x="2820878" y="2575780"/>
                </a:lnTo>
                <a:lnTo>
                  <a:pt x="2851062" y="2524741"/>
                </a:lnTo>
                <a:close/>
                <a:moveTo>
                  <a:pt x="1704574" y="2384568"/>
                </a:moveTo>
                <a:lnTo>
                  <a:pt x="1683170" y="2409264"/>
                </a:lnTo>
                <a:lnTo>
                  <a:pt x="1652986" y="2390056"/>
                </a:lnTo>
                <a:lnTo>
                  <a:pt x="1627192" y="2422985"/>
                </a:lnTo>
                <a:lnTo>
                  <a:pt x="1661767" y="2442193"/>
                </a:lnTo>
                <a:lnTo>
                  <a:pt x="1683170" y="2419143"/>
                </a:lnTo>
                <a:lnTo>
                  <a:pt x="1712257" y="2437253"/>
                </a:lnTo>
                <a:lnTo>
                  <a:pt x="1739148" y="2406520"/>
                </a:lnTo>
                <a:close/>
                <a:moveTo>
                  <a:pt x="9581627" y="2268496"/>
                </a:moveTo>
                <a:lnTo>
                  <a:pt x="9548424" y="2330511"/>
                </a:lnTo>
                <a:lnTo>
                  <a:pt x="9612634" y="2363988"/>
                </a:lnTo>
                <a:lnTo>
                  <a:pt x="9645563" y="2302522"/>
                </a:lnTo>
                <a:close/>
                <a:moveTo>
                  <a:pt x="8543402" y="2268496"/>
                </a:moveTo>
                <a:lnTo>
                  <a:pt x="8510200" y="2330511"/>
                </a:lnTo>
                <a:lnTo>
                  <a:pt x="8574410" y="2363988"/>
                </a:lnTo>
                <a:lnTo>
                  <a:pt x="8607338" y="2302522"/>
                </a:lnTo>
                <a:close/>
                <a:moveTo>
                  <a:pt x="10066849" y="2265752"/>
                </a:moveTo>
                <a:lnTo>
                  <a:pt x="10033646" y="2327767"/>
                </a:lnTo>
                <a:lnTo>
                  <a:pt x="10097856" y="2361244"/>
                </a:lnTo>
                <a:lnTo>
                  <a:pt x="10130784" y="2299778"/>
                </a:lnTo>
                <a:close/>
                <a:moveTo>
                  <a:pt x="7009324" y="2265752"/>
                </a:moveTo>
                <a:lnTo>
                  <a:pt x="6976121" y="2327767"/>
                </a:lnTo>
                <a:lnTo>
                  <a:pt x="7040331" y="2361244"/>
                </a:lnTo>
                <a:lnTo>
                  <a:pt x="7073260" y="2299778"/>
                </a:lnTo>
                <a:close/>
                <a:moveTo>
                  <a:pt x="10655520" y="2263008"/>
                </a:moveTo>
                <a:lnTo>
                  <a:pt x="10633568" y="2306364"/>
                </a:lnTo>
                <a:lnTo>
                  <a:pt x="10594603" y="2284412"/>
                </a:lnTo>
                <a:lnTo>
                  <a:pt x="10564418" y="2340390"/>
                </a:lnTo>
                <a:lnTo>
                  <a:pt x="10614359" y="2368379"/>
                </a:lnTo>
                <a:lnTo>
                  <a:pt x="10637409" y="2323925"/>
                </a:lnTo>
                <a:lnTo>
                  <a:pt x="10678021" y="2344231"/>
                </a:lnTo>
                <a:lnTo>
                  <a:pt x="10706558" y="2290997"/>
                </a:lnTo>
                <a:close/>
                <a:moveTo>
                  <a:pt x="7969470" y="2263008"/>
                </a:moveTo>
                <a:lnTo>
                  <a:pt x="7947518" y="2306364"/>
                </a:lnTo>
                <a:lnTo>
                  <a:pt x="7908553" y="2284412"/>
                </a:lnTo>
                <a:lnTo>
                  <a:pt x="7878369" y="2340390"/>
                </a:lnTo>
                <a:lnTo>
                  <a:pt x="7928310" y="2368379"/>
                </a:lnTo>
                <a:lnTo>
                  <a:pt x="7951359" y="2323925"/>
                </a:lnTo>
                <a:lnTo>
                  <a:pt x="7991971" y="2344231"/>
                </a:lnTo>
                <a:lnTo>
                  <a:pt x="8020509" y="2290997"/>
                </a:lnTo>
                <a:close/>
                <a:moveTo>
                  <a:pt x="6893145" y="2263008"/>
                </a:moveTo>
                <a:lnTo>
                  <a:pt x="6871193" y="2306364"/>
                </a:lnTo>
                <a:lnTo>
                  <a:pt x="6832228" y="2284412"/>
                </a:lnTo>
                <a:lnTo>
                  <a:pt x="6802044" y="2340390"/>
                </a:lnTo>
                <a:lnTo>
                  <a:pt x="6851985" y="2368379"/>
                </a:lnTo>
                <a:lnTo>
                  <a:pt x="6875034" y="2323925"/>
                </a:lnTo>
                <a:lnTo>
                  <a:pt x="6915646" y="2344231"/>
                </a:lnTo>
                <a:lnTo>
                  <a:pt x="6944184" y="2290997"/>
                </a:lnTo>
                <a:close/>
                <a:moveTo>
                  <a:pt x="3959446" y="2263008"/>
                </a:moveTo>
                <a:lnTo>
                  <a:pt x="3937494" y="2306364"/>
                </a:lnTo>
                <a:lnTo>
                  <a:pt x="3898529" y="2284412"/>
                </a:lnTo>
                <a:lnTo>
                  <a:pt x="3868344" y="2340390"/>
                </a:lnTo>
                <a:lnTo>
                  <a:pt x="3918285" y="2368379"/>
                </a:lnTo>
                <a:lnTo>
                  <a:pt x="3941335" y="2323925"/>
                </a:lnTo>
                <a:lnTo>
                  <a:pt x="3981946" y="2344231"/>
                </a:lnTo>
                <a:lnTo>
                  <a:pt x="4010484" y="2290997"/>
                </a:lnTo>
                <a:close/>
                <a:moveTo>
                  <a:pt x="9938094" y="2123886"/>
                </a:moveTo>
                <a:cubicBezTo>
                  <a:pt x="9953826" y="2123886"/>
                  <a:pt x="9964253" y="2138613"/>
                  <a:pt x="9969376" y="2168065"/>
                </a:cubicBezTo>
                <a:lnTo>
                  <a:pt x="9958948" y="2168065"/>
                </a:lnTo>
                <a:cubicBezTo>
                  <a:pt x="9947058" y="2168065"/>
                  <a:pt x="9937499" y="2165916"/>
                  <a:pt x="9930273" y="2161617"/>
                </a:cubicBezTo>
                <a:cubicBezTo>
                  <a:pt x="9923048" y="2157318"/>
                  <a:pt x="9919434" y="2151875"/>
                  <a:pt x="9919434" y="2145290"/>
                </a:cubicBezTo>
                <a:cubicBezTo>
                  <a:pt x="9919434" y="2139985"/>
                  <a:pt x="9921127" y="2135091"/>
                  <a:pt x="9924511" y="2130609"/>
                </a:cubicBezTo>
                <a:cubicBezTo>
                  <a:pt x="9927895" y="2126127"/>
                  <a:pt x="9932423" y="2123886"/>
                  <a:pt x="9938094" y="2123886"/>
                </a:cubicBezTo>
                <a:close/>
                <a:moveTo>
                  <a:pt x="9385644" y="2123886"/>
                </a:moveTo>
                <a:cubicBezTo>
                  <a:pt x="9401376" y="2123886"/>
                  <a:pt x="9411804" y="2138613"/>
                  <a:pt x="9416926" y="2168065"/>
                </a:cubicBezTo>
                <a:lnTo>
                  <a:pt x="9406498" y="2168065"/>
                </a:lnTo>
                <a:cubicBezTo>
                  <a:pt x="9394607" y="2168065"/>
                  <a:pt x="9385050" y="2165916"/>
                  <a:pt x="9377824" y="2161617"/>
                </a:cubicBezTo>
                <a:cubicBezTo>
                  <a:pt x="9370597" y="2157318"/>
                  <a:pt x="9366984" y="2151875"/>
                  <a:pt x="9366984" y="2145290"/>
                </a:cubicBezTo>
                <a:cubicBezTo>
                  <a:pt x="9366984" y="2139985"/>
                  <a:pt x="9368676" y="2135091"/>
                  <a:pt x="9372061" y="2130609"/>
                </a:cubicBezTo>
                <a:cubicBezTo>
                  <a:pt x="9375446" y="2126127"/>
                  <a:pt x="9379973" y="2123886"/>
                  <a:pt x="9385644" y="2123886"/>
                </a:cubicBezTo>
                <a:close/>
                <a:moveTo>
                  <a:pt x="8214069" y="2123886"/>
                </a:moveTo>
                <a:cubicBezTo>
                  <a:pt x="8229801" y="2123886"/>
                  <a:pt x="8240228" y="2138613"/>
                  <a:pt x="8245351" y="2168065"/>
                </a:cubicBezTo>
                <a:lnTo>
                  <a:pt x="8234924" y="2168065"/>
                </a:lnTo>
                <a:cubicBezTo>
                  <a:pt x="8223033" y="2168065"/>
                  <a:pt x="8213474" y="2165916"/>
                  <a:pt x="8206249" y="2161617"/>
                </a:cubicBezTo>
                <a:cubicBezTo>
                  <a:pt x="8199023" y="2157318"/>
                  <a:pt x="8195410" y="2151875"/>
                  <a:pt x="8195410" y="2145290"/>
                </a:cubicBezTo>
                <a:cubicBezTo>
                  <a:pt x="8195410" y="2139985"/>
                  <a:pt x="8197102" y="2135091"/>
                  <a:pt x="8200486" y="2130609"/>
                </a:cubicBezTo>
                <a:cubicBezTo>
                  <a:pt x="8203870" y="2126127"/>
                  <a:pt x="8208398" y="2123886"/>
                  <a:pt x="8214069" y="2123886"/>
                </a:cubicBezTo>
                <a:close/>
                <a:moveTo>
                  <a:pt x="6137619" y="2123886"/>
                </a:moveTo>
                <a:cubicBezTo>
                  <a:pt x="6153351" y="2123886"/>
                  <a:pt x="6163779" y="2138613"/>
                  <a:pt x="6168901" y="2168065"/>
                </a:cubicBezTo>
                <a:lnTo>
                  <a:pt x="6158474" y="2168065"/>
                </a:lnTo>
                <a:cubicBezTo>
                  <a:pt x="6146583" y="2168065"/>
                  <a:pt x="6137025" y="2165916"/>
                  <a:pt x="6129799" y="2161617"/>
                </a:cubicBezTo>
                <a:cubicBezTo>
                  <a:pt x="6122573" y="2157318"/>
                  <a:pt x="6118960" y="2151875"/>
                  <a:pt x="6118960" y="2145290"/>
                </a:cubicBezTo>
                <a:cubicBezTo>
                  <a:pt x="6118960" y="2139985"/>
                  <a:pt x="6120652" y="2135091"/>
                  <a:pt x="6124036" y="2130609"/>
                </a:cubicBezTo>
                <a:cubicBezTo>
                  <a:pt x="6127421" y="2126127"/>
                  <a:pt x="6131948" y="2123886"/>
                  <a:pt x="6137619" y="2123886"/>
                </a:cubicBezTo>
                <a:close/>
                <a:moveTo>
                  <a:pt x="10858135" y="2122240"/>
                </a:moveTo>
                <a:cubicBezTo>
                  <a:pt x="10864538" y="2122240"/>
                  <a:pt x="10872130" y="2127728"/>
                  <a:pt x="10880911" y="2138704"/>
                </a:cubicBezTo>
                <a:cubicBezTo>
                  <a:pt x="10888777" y="2148583"/>
                  <a:pt x="10892710" y="2155534"/>
                  <a:pt x="10892710" y="2159559"/>
                </a:cubicBezTo>
                <a:cubicBezTo>
                  <a:pt x="10892710" y="2162120"/>
                  <a:pt x="10890698" y="2163400"/>
                  <a:pt x="10886673" y="2163400"/>
                </a:cubicBezTo>
                <a:cubicBezTo>
                  <a:pt x="10884844" y="2163400"/>
                  <a:pt x="10876520" y="2160656"/>
                  <a:pt x="10861703" y="2155168"/>
                </a:cubicBezTo>
                <a:cubicBezTo>
                  <a:pt x="10856763" y="2153339"/>
                  <a:pt x="10849538" y="2150595"/>
                  <a:pt x="10840025" y="2146936"/>
                </a:cubicBezTo>
                <a:cubicBezTo>
                  <a:pt x="10844964" y="2130472"/>
                  <a:pt x="10851001" y="2122240"/>
                  <a:pt x="10858135" y="2122240"/>
                </a:cubicBezTo>
                <a:close/>
                <a:moveTo>
                  <a:pt x="5714636" y="2122240"/>
                </a:moveTo>
                <a:cubicBezTo>
                  <a:pt x="5721039" y="2122240"/>
                  <a:pt x="5728630" y="2127728"/>
                  <a:pt x="5737411" y="2138704"/>
                </a:cubicBezTo>
                <a:cubicBezTo>
                  <a:pt x="5745277" y="2148583"/>
                  <a:pt x="5749210" y="2155534"/>
                  <a:pt x="5749210" y="2159559"/>
                </a:cubicBezTo>
                <a:cubicBezTo>
                  <a:pt x="5749210" y="2162120"/>
                  <a:pt x="5747199" y="2163400"/>
                  <a:pt x="5743173" y="2163400"/>
                </a:cubicBezTo>
                <a:cubicBezTo>
                  <a:pt x="5741344" y="2163400"/>
                  <a:pt x="5733021" y="2160656"/>
                  <a:pt x="5718203" y="2155168"/>
                </a:cubicBezTo>
                <a:cubicBezTo>
                  <a:pt x="5713264" y="2153339"/>
                  <a:pt x="5706038" y="2150595"/>
                  <a:pt x="5696525" y="2146936"/>
                </a:cubicBezTo>
                <a:cubicBezTo>
                  <a:pt x="5701464" y="2130472"/>
                  <a:pt x="5707501" y="2122240"/>
                  <a:pt x="5714636" y="2122240"/>
                </a:cubicBezTo>
                <a:close/>
                <a:moveTo>
                  <a:pt x="5486036" y="2122240"/>
                </a:moveTo>
                <a:cubicBezTo>
                  <a:pt x="5492438" y="2122240"/>
                  <a:pt x="5500030" y="2127728"/>
                  <a:pt x="5508811" y="2138704"/>
                </a:cubicBezTo>
                <a:cubicBezTo>
                  <a:pt x="5516678" y="2148583"/>
                  <a:pt x="5520610" y="2155534"/>
                  <a:pt x="5520610" y="2159559"/>
                </a:cubicBezTo>
                <a:cubicBezTo>
                  <a:pt x="5520610" y="2162120"/>
                  <a:pt x="5518598" y="2163400"/>
                  <a:pt x="5514573" y="2163400"/>
                </a:cubicBezTo>
                <a:cubicBezTo>
                  <a:pt x="5512744" y="2163400"/>
                  <a:pt x="5504420" y="2160656"/>
                  <a:pt x="5489603" y="2155168"/>
                </a:cubicBezTo>
                <a:cubicBezTo>
                  <a:pt x="5484664" y="2153339"/>
                  <a:pt x="5477437" y="2150595"/>
                  <a:pt x="5467925" y="2146936"/>
                </a:cubicBezTo>
                <a:cubicBezTo>
                  <a:pt x="5472864" y="2130472"/>
                  <a:pt x="5478901" y="2122240"/>
                  <a:pt x="5486036" y="2122240"/>
                </a:cubicBezTo>
                <a:close/>
                <a:moveTo>
                  <a:pt x="4354142" y="2113734"/>
                </a:moveTo>
                <a:cubicBezTo>
                  <a:pt x="4367496" y="2113734"/>
                  <a:pt x="4379570" y="2115837"/>
                  <a:pt x="4390363" y="2120045"/>
                </a:cubicBezTo>
                <a:cubicBezTo>
                  <a:pt x="4403351" y="2125167"/>
                  <a:pt x="4409846" y="2131844"/>
                  <a:pt x="4409846" y="2140076"/>
                </a:cubicBezTo>
                <a:cubicBezTo>
                  <a:pt x="4409846" y="2158736"/>
                  <a:pt x="4379753" y="2168065"/>
                  <a:pt x="4319567" y="2168065"/>
                </a:cubicBezTo>
                <a:lnTo>
                  <a:pt x="4247674" y="2168065"/>
                </a:lnTo>
                <a:cubicBezTo>
                  <a:pt x="4276395" y="2147394"/>
                  <a:pt x="4298301" y="2133170"/>
                  <a:pt x="4313393" y="2125396"/>
                </a:cubicBezTo>
                <a:cubicBezTo>
                  <a:pt x="4328485" y="2117621"/>
                  <a:pt x="4342068" y="2113734"/>
                  <a:pt x="4354142" y="2113734"/>
                </a:cubicBezTo>
                <a:close/>
                <a:moveTo>
                  <a:pt x="6431396" y="2111813"/>
                </a:moveTo>
                <a:cubicBezTo>
                  <a:pt x="6443653" y="2119679"/>
                  <a:pt x="6456139" y="2129100"/>
                  <a:pt x="6468852" y="2140076"/>
                </a:cubicBezTo>
                <a:cubicBezTo>
                  <a:pt x="6481566" y="2151052"/>
                  <a:pt x="6487923" y="2158278"/>
                  <a:pt x="6487923" y="2161754"/>
                </a:cubicBezTo>
                <a:cubicBezTo>
                  <a:pt x="6487923" y="2164864"/>
                  <a:pt x="6481978" y="2168568"/>
                  <a:pt x="6470087" y="2172867"/>
                </a:cubicBezTo>
                <a:cubicBezTo>
                  <a:pt x="6458197" y="2177166"/>
                  <a:pt x="6447677" y="2179316"/>
                  <a:pt x="6438531" y="2179316"/>
                </a:cubicBezTo>
                <a:cubicBezTo>
                  <a:pt x="6431762" y="2179316"/>
                  <a:pt x="6425954" y="2177212"/>
                  <a:pt x="6421106" y="2173004"/>
                </a:cubicBezTo>
                <a:cubicBezTo>
                  <a:pt x="6416258" y="2168797"/>
                  <a:pt x="6413835" y="2163766"/>
                  <a:pt x="6413835" y="2157912"/>
                </a:cubicBezTo>
                <a:cubicBezTo>
                  <a:pt x="6413835" y="2145656"/>
                  <a:pt x="6419688" y="2130289"/>
                  <a:pt x="6431396" y="2111813"/>
                </a:cubicBezTo>
                <a:close/>
                <a:moveTo>
                  <a:pt x="7794392" y="2089312"/>
                </a:moveTo>
                <a:cubicBezTo>
                  <a:pt x="7801161" y="2089312"/>
                  <a:pt x="7806649" y="2092147"/>
                  <a:pt x="7810856" y="2097818"/>
                </a:cubicBezTo>
                <a:cubicBezTo>
                  <a:pt x="7815064" y="2103489"/>
                  <a:pt x="7820369" y="2115289"/>
                  <a:pt x="7826772" y="2133216"/>
                </a:cubicBezTo>
                <a:cubicBezTo>
                  <a:pt x="7812137" y="2129009"/>
                  <a:pt x="7800887" y="2124435"/>
                  <a:pt x="7793020" y="2119496"/>
                </a:cubicBezTo>
                <a:cubicBezTo>
                  <a:pt x="7785154" y="2114557"/>
                  <a:pt x="7781221" y="2109252"/>
                  <a:pt x="7781221" y="2103581"/>
                </a:cubicBezTo>
                <a:cubicBezTo>
                  <a:pt x="7781221" y="2099373"/>
                  <a:pt x="7782547" y="2095943"/>
                  <a:pt x="7785200" y="2093291"/>
                </a:cubicBezTo>
                <a:cubicBezTo>
                  <a:pt x="7787853" y="2090638"/>
                  <a:pt x="7790916" y="2089312"/>
                  <a:pt x="7794392" y="2089312"/>
                </a:cubicBezTo>
                <a:close/>
                <a:moveTo>
                  <a:pt x="3780117" y="2078885"/>
                </a:moveTo>
                <a:cubicBezTo>
                  <a:pt x="3788166" y="2078885"/>
                  <a:pt x="3796215" y="2083275"/>
                  <a:pt x="3804265" y="2092056"/>
                </a:cubicBezTo>
                <a:cubicBezTo>
                  <a:pt x="3812314" y="2100837"/>
                  <a:pt x="3819631" y="2113093"/>
                  <a:pt x="3826217" y="2128826"/>
                </a:cubicBezTo>
                <a:cubicBezTo>
                  <a:pt x="3809935" y="2126265"/>
                  <a:pt x="3795895" y="2121280"/>
                  <a:pt x="3784096" y="2113871"/>
                </a:cubicBezTo>
                <a:cubicBezTo>
                  <a:pt x="3772297" y="2106462"/>
                  <a:pt x="3766397" y="2098824"/>
                  <a:pt x="3766397" y="2090958"/>
                </a:cubicBezTo>
                <a:cubicBezTo>
                  <a:pt x="3766397" y="2087665"/>
                  <a:pt x="3767769" y="2084830"/>
                  <a:pt x="3770513" y="2082452"/>
                </a:cubicBezTo>
                <a:cubicBezTo>
                  <a:pt x="3773257" y="2080074"/>
                  <a:pt x="3776458" y="2078885"/>
                  <a:pt x="3780117" y="2078885"/>
                </a:cubicBezTo>
                <a:close/>
                <a:moveTo>
                  <a:pt x="5515671" y="2058030"/>
                </a:moveTo>
                <a:cubicBezTo>
                  <a:pt x="5505610" y="2058030"/>
                  <a:pt x="5493353" y="2064707"/>
                  <a:pt x="5478901" y="2078061"/>
                </a:cubicBezTo>
                <a:cubicBezTo>
                  <a:pt x="5462620" y="2093062"/>
                  <a:pt x="5449266" y="2112179"/>
                  <a:pt x="5438839" y="2135411"/>
                </a:cubicBezTo>
                <a:cubicBezTo>
                  <a:pt x="5434082" y="2148034"/>
                  <a:pt x="5425484" y="2156906"/>
                  <a:pt x="5413045" y="2162028"/>
                </a:cubicBezTo>
                <a:cubicBezTo>
                  <a:pt x="5403349" y="2166053"/>
                  <a:pt x="5390269" y="2168065"/>
                  <a:pt x="5373805" y="2168065"/>
                </a:cubicBezTo>
                <a:lnTo>
                  <a:pt x="5334152" y="2168065"/>
                </a:lnTo>
                <a:lnTo>
                  <a:pt x="5334152" y="2165047"/>
                </a:lnTo>
                <a:cubicBezTo>
                  <a:pt x="5334152" y="2143826"/>
                  <a:pt x="5330768" y="2124893"/>
                  <a:pt x="5323999" y="2108246"/>
                </a:cubicBezTo>
                <a:cubicBezTo>
                  <a:pt x="5317230" y="2091599"/>
                  <a:pt x="5307626" y="2076872"/>
                  <a:pt x="5295187" y="2064067"/>
                </a:cubicBezTo>
                <a:lnTo>
                  <a:pt x="5279820" y="2138155"/>
                </a:lnTo>
                <a:cubicBezTo>
                  <a:pt x="5289333" y="2147119"/>
                  <a:pt x="5297382" y="2158370"/>
                  <a:pt x="5303968" y="2171907"/>
                </a:cubicBezTo>
                <a:cubicBezTo>
                  <a:pt x="5309821" y="2183798"/>
                  <a:pt x="5312748" y="2193402"/>
                  <a:pt x="5312748" y="2200719"/>
                </a:cubicBezTo>
                <a:cubicBezTo>
                  <a:pt x="5312748" y="2215354"/>
                  <a:pt x="5297566" y="2236208"/>
                  <a:pt x="5267198" y="2263283"/>
                </a:cubicBezTo>
                <a:cubicBezTo>
                  <a:pt x="5245429" y="2282674"/>
                  <a:pt x="5228233" y="2295936"/>
                  <a:pt x="5215610" y="2303071"/>
                </a:cubicBezTo>
                <a:cubicBezTo>
                  <a:pt x="5202988" y="2310205"/>
                  <a:pt x="5190365" y="2313773"/>
                  <a:pt x="5177743" y="2313773"/>
                </a:cubicBezTo>
                <a:cubicBezTo>
                  <a:pt x="5166035" y="2313773"/>
                  <a:pt x="5155151" y="2311852"/>
                  <a:pt x="5145089" y="2308010"/>
                </a:cubicBezTo>
                <a:cubicBezTo>
                  <a:pt x="5135027" y="2304168"/>
                  <a:pt x="5121765" y="2296760"/>
                  <a:pt x="5105301" y="2285784"/>
                </a:cubicBezTo>
                <a:lnTo>
                  <a:pt x="5093776" y="2302796"/>
                </a:lnTo>
                <a:cubicBezTo>
                  <a:pt x="5127985" y="2326395"/>
                  <a:pt x="5153138" y="2342127"/>
                  <a:pt x="5169237" y="2349994"/>
                </a:cubicBezTo>
                <a:cubicBezTo>
                  <a:pt x="5187712" y="2359140"/>
                  <a:pt x="5205000" y="2363714"/>
                  <a:pt x="5221098" y="2363714"/>
                </a:cubicBezTo>
                <a:cubicBezTo>
                  <a:pt x="5234635" y="2363714"/>
                  <a:pt x="5250917" y="2356213"/>
                  <a:pt x="5269942" y="2341213"/>
                </a:cubicBezTo>
                <a:cubicBezTo>
                  <a:pt x="5287138" y="2327676"/>
                  <a:pt x="5302138" y="2311715"/>
                  <a:pt x="5314944" y="2293330"/>
                </a:cubicBezTo>
                <a:cubicBezTo>
                  <a:pt x="5327749" y="2274945"/>
                  <a:pt x="5334152" y="2260173"/>
                  <a:pt x="5334152" y="2249014"/>
                </a:cubicBezTo>
                <a:lnTo>
                  <a:pt x="5334152" y="2242702"/>
                </a:lnTo>
                <a:lnTo>
                  <a:pt x="5373805" y="2242702"/>
                </a:lnTo>
                <a:cubicBezTo>
                  <a:pt x="5386794" y="2242702"/>
                  <a:pt x="5397038" y="2241513"/>
                  <a:pt x="5404538" y="2239135"/>
                </a:cubicBezTo>
                <a:cubicBezTo>
                  <a:pt x="5420088" y="2234196"/>
                  <a:pt x="5433167" y="2223769"/>
                  <a:pt x="5443778" y="2207853"/>
                </a:cubicBezTo>
                <a:cubicBezTo>
                  <a:pt x="5461156" y="2216817"/>
                  <a:pt x="5481279" y="2224592"/>
                  <a:pt x="5504146" y="2231178"/>
                </a:cubicBezTo>
                <a:cubicBezTo>
                  <a:pt x="5517134" y="2234928"/>
                  <a:pt x="5529277" y="2237740"/>
                  <a:pt x="5540573" y="2239615"/>
                </a:cubicBezTo>
                <a:lnTo>
                  <a:pt x="5548073" y="2240288"/>
                </a:lnTo>
                <a:lnTo>
                  <a:pt x="5548073" y="2242702"/>
                </a:lnTo>
                <a:lnTo>
                  <a:pt x="5602405" y="2242702"/>
                </a:lnTo>
                <a:cubicBezTo>
                  <a:pt x="5615394" y="2242702"/>
                  <a:pt x="5625638" y="2241513"/>
                  <a:pt x="5633138" y="2239135"/>
                </a:cubicBezTo>
                <a:cubicBezTo>
                  <a:pt x="5648688" y="2234196"/>
                  <a:pt x="5661768" y="2223769"/>
                  <a:pt x="5672378" y="2207853"/>
                </a:cubicBezTo>
                <a:cubicBezTo>
                  <a:pt x="5689757" y="2216817"/>
                  <a:pt x="5709879" y="2224592"/>
                  <a:pt x="5732746" y="2231178"/>
                </a:cubicBezTo>
                <a:cubicBezTo>
                  <a:pt x="5758723" y="2238678"/>
                  <a:pt x="5781315" y="2242428"/>
                  <a:pt x="5800523" y="2242428"/>
                </a:cubicBezTo>
                <a:lnTo>
                  <a:pt x="5800523" y="2182608"/>
                </a:lnTo>
                <a:cubicBezTo>
                  <a:pt x="5800523" y="2157546"/>
                  <a:pt x="5793298" y="2130106"/>
                  <a:pt x="5778846" y="2100288"/>
                </a:cubicBezTo>
                <a:cubicBezTo>
                  <a:pt x="5765125" y="2072116"/>
                  <a:pt x="5753601" y="2058030"/>
                  <a:pt x="5744271" y="2058030"/>
                </a:cubicBezTo>
                <a:cubicBezTo>
                  <a:pt x="5734210" y="2058030"/>
                  <a:pt x="5721953" y="2064707"/>
                  <a:pt x="5707501" y="2078061"/>
                </a:cubicBezTo>
                <a:cubicBezTo>
                  <a:pt x="5691220" y="2093062"/>
                  <a:pt x="5677866" y="2112179"/>
                  <a:pt x="5667438" y="2135411"/>
                </a:cubicBezTo>
                <a:cubicBezTo>
                  <a:pt x="5662682" y="2148034"/>
                  <a:pt x="5654084" y="2156906"/>
                  <a:pt x="5641645" y="2162028"/>
                </a:cubicBezTo>
                <a:cubicBezTo>
                  <a:pt x="5631949" y="2166053"/>
                  <a:pt x="5618869" y="2168065"/>
                  <a:pt x="5602405" y="2168065"/>
                </a:cubicBezTo>
                <a:lnTo>
                  <a:pt x="5569922" y="2168065"/>
                </a:lnTo>
                <a:lnTo>
                  <a:pt x="5566504" y="2143232"/>
                </a:lnTo>
                <a:cubicBezTo>
                  <a:pt x="5562891" y="2129512"/>
                  <a:pt x="5557471" y="2115197"/>
                  <a:pt x="5550245" y="2100288"/>
                </a:cubicBezTo>
                <a:cubicBezTo>
                  <a:pt x="5536526" y="2072116"/>
                  <a:pt x="5525000" y="2058030"/>
                  <a:pt x="5515671" y="2058030"/>
                </a:cubicBezTo>
                <a:close/>
                <a:moveTo>
                  <a:pt x="3573743" y="2054737"/>
                </a:moveTo>
                <a:lnTo>
                  <a:pt x="3579231" y="2087665"/>
                </a:lnTo>
                <a:cubicBezTo>
                  <a:pt x="3571183" y="2093702"/>
                  <a:pt x="3564963" y="2097864"/>
                  <a:pt x="3560572" y="2100151"/>
                </a:cubicBezTo>
                <a:cubicBezTo>
                  <a:pt x="3556182" y="2102437"/>
                  <a:pt x="3551974" y="2103581"/>
                  <a:pt x="3547950" y="2103581"/>
                </a:cubicBezTo>
                <a:cubicBezTo>
                  <a:pt x="3541730" y="2103581"/>
                  <a:pt x="3535418" y="2102849"/>
                  <a:pt x="3529016" y="2101386"/>
                </a:cubicBezTo>
                <a:cubicBezTo>
                  <a:pt x="3522614" y="2099922"/>
                  <a:pt x="3519412" y="2097910"/>
                  <a:pt x="3519412" y="2095349"/>
                </a:cubicBezTo>
                <a:cubicBezTo>
                  <a:pt x="3519412" y="2093336"/>
                  <a:pt x="3521241" y="2090318"/>
                  <a:pt x="3524900" y="2086293"/>
                </a:cubicBezTo>
                <a:cubicBezTo>
                  <a:pt x="3527827" y="2083184"/>
                  <a:pt x="3531486" y="2079799"/>
                  <a:pt x="3535876" y="2076141"/>
                </a:cubicBezTo>
                <a:cubicBezTo>
                  <a:pt x="3541913" y="2071567"/>
                  <a:pt x="3549962" y="2066628"/>
                  <a:pt x="3560024" y="2061323"/>
                </a:cubicBezTo>
                <a:cubicBezTo>
                  <a:pt x="3563316" y="2059676"/>
                  <a:pt x="3567890" y="2057481"/>
                  <a:pt x="3573743" y="2054737"/>
                </a:cubicBezTo>
                <a:close/>
                <a:moveTo>
                  <a:pt x="8225594" y="2050896"/>
                </a:moveTo>
                <a:cubicBezTo>
                  <a:pt x="8208032" y="2050896"/>
                  <a:pt x="8192391" y="2064707"/>
                  <a:pt x="8178671" y="2092330"/>
                </a:cubicBezTo>
                <a:cubicBezTo>
                  <a:pt x="8166049" y="2117758"/>
                  <a:pt x="8159737" y="2144192"/>
                  <a:pt x="8159737" y="2171632"/>
                </a:cubicBezTo>
                <a:cubicBezTo>
                  <a:pt x="8159737" y="2191938"/>
                  <a:pt x="8165088" y="2207991"/>
                  <a:pt x="8175790" y="2219790"/>
                </a:cubicBezTo>
                <a:cubicBezTo>
                  <a:pt x="8186492" y="2231589"/>
                  <a:pt x="8200898" y="2237489"/>
                  <a:pt x="8219008" y="2237489"/>
                </a:cubicBezTo>
                <a:cubicBezTo>
                  <a:pt x="8224131" y="2237489"/>
                  <a:pt x="8230533" y="2236940"/>
                  <a:pt x="8238216" y="2235842"/>
                </a:cubicBezTo>
                <a:cubicBezTo>
                  <a:pt x="8216264" y="2261819"/>
                  <a:pt x="8195044" y="2280661"/>
                  <a:pt x="8174555" y="2292369"/>
                </a:cubicBezTo>
                <a:cubicBezTo>
                  <a:pt x="8157177" y="2302248"/>
                  <a:pt x="8139615" y="2307187"/>
                  <a:pt x="8121870" y="2307187"/>
                </a:cubicBezTo>
                <a:cubicBezTo>
                  <a:pt x="8108699" y="2307187"/>
                  <a:pt x="8096899" y="2305358"/>
                  <a:pt x="8086472" y="2301699"/>
                </a:cubicBezTo>
                <a:cubicBezTo>
                  <a:pt x="8073850" y="2297308"/>
                  <a:pt x="8057660" y="2288528"/>
                  <a:pt x="8037903" y="2275356"/>
                </a:cubicBezTo>
                <a:lnTo>
                  <a:pt x="8026378" y="2291272"/>
                </a:lnTo>
                <a:cubicBezTo>
                  <a:pt x="8063697" y="2319809"/>
                  <a:pt x="8091365" y="2338926"/>
                  <a:pt x="8109385" y="2348622"/>
                </a:cubicBezTo>
                <a:cubicBezTo>
                  <a:pt x="8127404" y="2358317"/>
                  <a:pt x="8144005" y="2363165"/>
                  <a:pt x="8159189" y="2363165"/>
                </a:cubicBezTo>
                <a:cubicBezTo>
                  <a:pt x="8185166" y="2363165"/>
                  <a:pt x="8211508" y="2347798"/>
                  <a:pt x="8238216" y="2317065"/>
                </a:cubicBezTo>
                <a:cubicBezTo>
                  <a:pt x="8264925" y="2286332"/>
                  <a:pt x="8278279" y="2255234"/>
                  <a:pt x="8278279" y="2223769"/>
                </a:cubicBezTo>
                <a:lnTo>
                  <a:pt x="8278279" y="2152973"/>
                </a:lnTo>
                <a:cubicBezTo>
                  <a:pt x="8278279" y="2124801"/>
                  <a:pt x="8273157" y="2100745"/>
                  <a:pt x="8262913" y="2080805"/>
                </a:cubicBezTo>
                <a:cubicBezTo>
                  <a:pt x="8252668" y="2060866"/>
                  <a:pt x="8240228" y="2050896"/>
                  <a:pt x="8225594" y="2050896"/>
                </a:cubicBezTo>
                <a:close/>
                <a:moveTo>
                  <a:pt x="6149144" y="2050896"/>
                </a:moveTo>
                <a:cubicBezTo>
                  <a:pt x="6131582" y="2050896"/>
                  <a:pt x="6115941" y="2064707"/>
                  <a:pt x="6102221" y="2092330"/>
                </a:cubicBezTo>
                <a:cubicBezTo>
                  <a:pt x="6089599" y="2117758"/>
                  <a:pt x="6083287" y="2144192"/>
                  <a:pt x="6083287" y="2171632"/>
                </a:cubicBezTo>
                <a:cubicBezTo>
                  <a:pt x="6083287" y="2191938"/>
                  <a:pt x="6088638" y="2207991"/>
                  <a:pt x="6099340" y="2219790"/>
                </a:cubicBezTo>
                <a:cubicBezTo>
                  <a:pt x="6110042" y="2231589"/>
                  <a:pt x="6124448" y="2237489"/>
                  <a:pt x="6142558" y="2237489"/>
                </a:cubicBezTo>
                <a:cubicBezTo>
                  <a:pt x="6147681" y="2237489"/>
                  <a:pt x="6154083" y="2236940"/>
                  <a:pt x="6161766" y="2235842"/>
                </a:cubicBezTo>
                <a:cubicBezTo>
                  <a:pt x="6139814" y="2261819"/>
                  <a:pt x="6118594" y="2280661"/>
                  <a:pt x="6098105" y="2292369"/>
                </a:cubicBezTo>
                <a:cubicBezTo>
                  <a:pt x="6080727" y="2302248"/>
                  <a:pt x="6063165" y="2307187"/>
                  <a:pt x="6045420" y="2307187"/>
                </a:cubicBezTo>
                <a:cubicBezTo>
                  <a:pt x="6032249" y="2307187"/>
                  <a:pt x="6020449" y="2305358"/>
                  <a:pt x="6010022" y="2301699"/>
                </a:cubicBezTo>
                <a:cubicBezTo>
                  <a:pt x="5997400" y="2297308"/>
                  <a:pt x="5981210" y="2288528"/>
                  <a:pt x="5961453" y="2275356"/>
                </a:cubicBezTo>
                <a:lnTo>
                  <a:pt x="5949928" y="2291272"/>
                </a:lnTo>
                <a:cubicBezTo>
                  <a:pt x="5987247" y="2319809"/>
                  <a:pt x="6014916" y="2338926"/>
                  <a:pt x="6032935" y="2348622"/>
                </a:cubicBezTo>
                <a:cubicBezTo>
                  <a:pt x="6050954" y="2358317"/>
                  <a:pt x="6067555" y="2363165"/>
                  <a:pt x="6082739" y="2363165"/>
                </a:cubicBezTo>
                <a:cubicBezTo>
                  <a:pt x="6108716" y="2363165"/>
                  <a:pt x="6135058" y="2347798"/>
                  <a:pt x="6161766" y="2317065"/>
                </a:cubicBezTo>
                <a:cubicBezTo>
                  <a:pt x="6188475" y="2286332"/>
                  <a:pt x="6201829" y="2255234"/>
                  <a:pt x="6201829" y="2223769"/>
                </a:cubicBezTo>
                <a:lnTo>
                  <a:pt x="6201829" y="2152973"/>
                </a:lnTo>
                <a:cubicBezTo>
                  <a:pt x="6201829" y="2124801"/>
                  <a:pt x="6196707" y="2100745"/>
                  <a:pt x="6186463" y="2080805"/>
                </a:cubicBezTo>
                <a:cubicBezTo>
                  <a:pt x="6176218" y="2060866"/>
                  <a:pt x="6163779" y="2050896"/>
                  <a:pt x="6149144" y="2050896"/>
                </a:cubicBezTo>
                <a:close/>
                <a:moveTo>
                  <a:pt x="4657119" y="2048152"/>
                </a:moveTo>
                <a:cubicBezTo>
                  <a:pt x="4651814" y="2056018"/>
                  <a:pt x="4646646" y="2064296"/>
                  <a:pt x="4641615" y="2072985"/>
                </a:cubicBezTo>
                <a:cubicBezTo>
                  <a:pt x="4636584" y="2081674"/>
                  <a:pt x="4632240" y="2091507"/>
                  <a:pt x="4628581" y="2102483"/>
                </a:cubicBezTo>
                <a:cubicBezTo>
                  <a:pt x="4625471" y="2111630"/>
                  <a:pt x="4623413" y="2120228"/>
                  <a:pt x="4622407" y="2128277"/>
                </a:cubicBezTo>
                <a:cubicBezTo>
                  <a:pt x="4621401" y="2136326"/>
                  <a:pt x="4620898" y="2144192"/>
                  <a:pt x="4620898" y="2151875"/>
                </a:cubicBezTo>
                <a:cubicBezTo>
                  <a:pt x="4620898" y="2171267"/>
                  <a:pt x="4625746" y="2188828"/>
                  <a:pt x="4635442" y="2204561"/>
                </a:cubicBezTo>
                <a:cubicBezTo>
                  <a:pt x="4644953" y="2220293"/>
                  <a:pt x="4657302" y="2230720"/>
                  <a:pt x="4672485" y="2235842"/>
                </a:cubicBezTo>
                <a:cubicBezTo>
                  <a:pt x="4681083" y="2238952"/>
                  <a:pt x="4688858" y="2240873"/>
                  <a:pt x="4695810" y="2241605"/>
                </a:cubicBezTo>
                <a:cubicBezTo>
                  <a:pt x="4699468" y="2241971"/>
                  <a:pt x="4704956" y="2242245"/>
                  <a:pt x="4712273" y="2242428"/>
                </a:cubicBezTo>
                <a:cubicBezTo>
                  <a:pt x="4719591" y="2242611"/>
                  <a:pt x="4728830" y="2242702"/>
                  <a:pt x="4739988" y="2242702"/>
                </a:cubicBezTo>
                <a:lnTo>
                  <a:pt x="4970211" y="2242702"/>
                </a:lnTo>
                <a:lnTo>
                  <a:pt x="4970211" y="2165047"/>
                </a:lnTo>
                <a:cubicBezTo>
                  <a:pt x="4970211" y="2137607"/>
                  <a:pt x="4968382" y="2116569"/>
                  <a:pt x="4964723" y="2101934"/>
                </a:cubicBezTo>
                <a:cubicBezTo>
                  <a:pt x="4960515" y="2085653"/>
                  <a:pt x="4951552" y="2067726"/>
                  <a:pt x="4937832" y="2048152"/>
                </a:cubicBezTo>
                <a:lnTo>
                  <a:pt x="4913136" y="2111813"/>
                </a:lnTo>
                <a:cubicBezTo>
                  <a:pt x="4921550" y="2122423"/>
                  <a:pt x="4927771" y="2131295"/>
                  <a:pt x="4931796" y="2138430"/>
                </a:cubicBezTo>
                <a:cubicBezTo>
                  <a:pt x="4934905" y="2143735"/>
                  <a:pt x="4939112" y="2153613"/>
                  <a:pt x="4944418" y="2168065"/>
                </a:cubicBezTo>
                <a:lnTo>
                  <a:pt x="4746025" y="2168065"/>
                </a:lnTo>
                <a:cubicBezTo>
                  <a:pt x="4734501" y="2168065"/>
                  <a:pt x="4723615" y="2167608"/>
                  <a:pt x="4713371" y="2166693"/>
                </a:cubicBezTo>
                <a:cubicBezTo>
                  <a:pt x="4703127" y="2165779"/>
                  <a:pt x="4694803" y="2164498"/>
                  <a:pt x="4688400" y="2162852"/>
                </a:cubicBezTo>
                <a:cubicBezTo>
                  <a:pt x="4677790" y="2160473"/>
                  <a:pt x="4669009" y="2155077"/>
                  <a:pt x="4662058" y="2146662"/>
                </a:cubicBezTo>
                <a:cubicBezTo>
                  <a:pt x="4655472" y="2138247"/>
                  <a:pt x="4652179" y="2128826"/>
                  <a:pt x="4652179" y="2118398"/>
                </a:cubicBezTo>
                <a:cubicBezTo>
                  <a:pt x="4652179" y="2110349"/>
                  <a:pt x="4653551" y="2102026"/>
                  <a:pt x="4656295" y="2093428"/>
                </a:cubicBezTo>
                <a:cubicBezTo>
                  <a:pt x="4657759" y="2089220"/>
                  <a:pt x="4659817" y="2084098"/>
                  <a:pt x="4662470" y="2078061"/>
                </a:cubicBezTo>
                <a:cubicBezTo>
                  <a:pt x="4665122" y="2072025"/>
                  <a:pt x="4668461" y="2065347"/>
                  <a:pt x="4672485" y="2058030"/>
                </a:cubicBezTo>
                <a:close/>
                <a:moveTo>
                  <a:pt x="10675277" y="2046505"/>
                </a:moveTo>
                <a:lnTo>
                  <a:pt x="10653325" y="2111813"/>
                </a:lnTo>
                <a:cubicBezTo>
                  <a:pt x="10663386" y="2123521"/>
                  <a:pt x="10669789" y="2131753"/>
                  <a:pt x="10672533" y="2136509"/>
                </a:cubicBezTo>
                <a:cubicBezTo>
                  <a:pt x="10677838" y="2145107"/>
                  <a:pt x="10681497" y="2155626"/>
                  <a:pt x="10683509" y="2168065"/>
                </a:cubicBezTo>
                <a:lnTo>
                  <a:pt x="10553852" y="2168065"/>
                </a:lnTo>
                <a:lnTo>
                  <a:pt x="10553852" y="2165047"/>
                </a:lnTo>
                <a:cubicBezTo>
                  <a:pt x="10553852" y="2143826"/>
                  <a:pt x="10550467" y="2124893"/>
                  <a:pt x="10543699" y="2108246"/>
                </a:cubicBezTo>
                <a:cubicBezTo>
                  <a:pt x="10536930" y="2091599"/>
                  <a:pt x="10527326" y="2076872"/>
                  <a:pt x="10514886" y="2064067"/>
                </a:cubicBezTo>
                <a:lnTo>
                  <a:pt x="10499520" y="2138155"/>
                </a:lnTo>
                <a:cubicBezTo>
                  <a:pt x="10509033" y="2147119"/>
                  <a:pt x="10517082" y="2158370"/>
                  <a:pt x="10523667" y="2171907"/>
                </a:cubicBezTo>
                <a:cubicBezTo>
                  <a:pt x="10529521" y="2183798"/>
                  <a:pt x="10532448" y="2193402"/>
                  <a:pt x="10532448" y="2200719"/>
                </a:cubicBezTo>
                <a:cubicBezTo>
                  <a:pt x="10532448" y="2215354"/>
                  <a:pt x="10517265" y="2236208"/>
                  <a:pt x="10486897" y="2263283"/>
                </a:cubicBezTo>
                <a:cubicBezTo>
                  <a:pt x="10465128" y="2282674"/>
                  <a:pt x="10447932" y="2295936"/>
                  <a:pt x="10435310" y="2303071"/>
                </a:cubicBezTo>
                <a:cubicBezTo>
                  <a:pt x="10422687" y="2310205"/>
                  <a:pt x="10410065" y="2313773"/>
                  <a:pt x="10397442" y="2313773"/>
                </a:cubicBezTo>
                <a:cubicBezTo>
                  <a:pt x="10385734" y="2313773"/>
                  <a:pt x="10374850" y="2311852"/>
                  <a:pt x="10364789" y="2308010"/>
                </a:cubicBezTo>
                <a:cubicBezTo>
                  <a:pt x="10354727" y="2304168"/>
                  <a:pt x="10341464" y="2296760"/>
                  <a:pt x="10325000" y="2285784"/>
                </a:cubicBezTo>
                <a:lnTo>
                  <a:pt x="10313476" y="2302796"/>
                </a:lnTo>
                <a:cubicBezTo>
                  <a:pt x="10347684" y="2326395"/>
                  <a:pt x="10372838" y="2342127"/>
                  <a:pt x="10388936" y="2349994"/>
                </a:cubicBezTo>
                <a:cubicBezTo>
                  <a:pt x="10407412" y="2359140"/>
                  <a:pt x="10424700" y="2363714"/>
                  <a:pt x="10440798" y="2363714"/>
                </a:cubicBezTo>
                <a:cubicBezTo>
                  <a:pt x="10454335" y="2363714"/>
                  <a:pt x="10470616" y="2356213"/>
                  <a:pt x="10489642" y="2341213"/>
                </a:cubicBezTo>
                <a:cubicBezTo>
                  <a:pt x="10506838" y="2327676"/>
                  <a:pt x="10521838" y="2311715"/>
                  <a:pt x="10534643" y="2293330"/>
                </a:cubicBezTo>
                <a:cubicBezTo>
                  <a:pt x="10547449" y="2274945"/>
                  <a:pt x="10553852" y="2260173"/>
                  <a:pt x="10553852" y="2249014"/>
                </a:cubicBezTo>
                <a:lnTo>
                  <a:pt x="10553852" y="2242702"/>
                </a:lnTo>
                <a:lnTo>
                  <a:pt x="10691573" y="2242702"/>
                </a:lnTo>
                <a:lnTo>
                  <a:pt x="10710949" y="2242702"/>
                </a:lnTo>
                <a:lnTo>
                  <a:pt x="10745905" y="2242702"/>
                </a:lnTo>
                <a:cubicBezTo>
                  <a:pt x="10758893" y="2242702"/>
                  <a:pt x="10769138" y="2241513"/>
                  <a:pt x="10776638" y="2239135"/>
                </a:cubicBezTo>
                <a:cubicBezTo>
                  <a:pt x="10792188" y="2234196"/>
                  <a:pt x="10805267" y="2223769"/>
                  <a:pt x="10815877" y="2207853"/>
                </a:cubicBezTo>
                <a:cubicBezTo>
                  <a:pt x="10833256" y="2216817"/>
                  <a:pt x="10853379" y="2224592"/>
                  <a:pt x="10876246" y="2231178"/>
                </a:cubicBezTo>
                <a:cubicBezTo>
                  <a:pt x="10889234" y="2234928"/>
                  <a:pt x="10901376" y="2237740"/>
                  <a:pt x="10912673" y="2239615"/>
                </a:cubicBezTo>
                <a:lnTo>
                  <a:pt x="10920173" y="2240288"/>
                </a:lnTo>
                <a:lnTo>
                  <a:pt x="10920173" y="2242702"/>
                </a:lnTo>
                <a:lnTo>
                  <a:pt x="11072573" y="2242702"/>
                </a:lnTo>
                <a:lnTo>
                  <a:pt x="11091949" y="2242702"/>
                </a:lnTo>
                <a:lnTo>
                  <a:pt x="11244349" y="2242702"/>
                </a:lnTo>
                <a:lnTo>
                  <a:pt x="11244349" y="2171084"/>
                </a:lnTo>
                <a:cubicBezTo>
                  <a:pt x="11244349" y="2137607"/>
                  <a:pt x="11241834" y="2112362"/>
                  <a:pt x="11236803" y="2095349"/>
                </a:cubicBezTo>
                <a:cubicBezTo>
                  <a:pt x="11231772" y="2078336"/>
                  <a:pt x="11222397" y="2062055"/>
                  <a:pt x="11208677" y="2046505"/>
                </a:cubicBezTo>
                <a:lnTo>
                  <a:pt x="11186725" y="2111813"/>
                </a:lnTo>
                <a:cubicBezTo>
                  <a:pt x="11196786" y="2123521"/>
                  <a:pt x="11203189" y="2131753"/>
                  <a:pt x="11205933" y="2136509"/>
                </a:cubicBezTo>
                <a:cubicBezTo>
                  <a:pt x="11211238" y="2145107"/>
                  <a:pt x="11214896" y="2155626"/>
                  <a:pt x="11216909" y="2168065"/>
                </a:cubicBezTo>
                <a:lnTo>
                  <a:pt x="11091888" y="2168065"/>
                </a:lnTo>
                <a:lnTo>
                  <a:pt x="11091477" y="2147519"/>
                </a:lnTo>
                <a:cubicBezTo>
                  <a:pt x="11090534" y="2125499"/>
                  <a:pt x="11088176" y="2108108"/>
                  <a:pt x="11084403" y="2095349"/>
                </a:cubicBezTo>
                <a:cubicBezTo>
                  <a:pt x="11079372" y="2078336"/>
                  <a:pt x="11069997" y="2062055"/>
                  <a:pt x="11056277" y="2046505"/>
                </a:cubicBezTo>
                <a:lnTo>
                  <a:pt x="11034325" y="2111813"/>
                </a:lnTo>
                <a:cubicBezTo>
                  <a:pt x="11044386" y="2123521"/>
                  <a:pt x="11050789" y="2131753"/>
                  <a:pt x="11053533" y="2136509"/>
                </a:cubicBezTo>
                <a:cubicBezTo>
                  <a:pt x="11058838" y="2145107"/>
                  <a:pt x="11062497" y="2155626"/>
                  <a:pt x="11064509" y="2168065"/>
                </a:cubicBezTo>
                <a:lnTo>
                  <a:pt x="10942021" y="2168065"/>
                </a:lnTo>
                <a:lnTo>
                  <a:pt x="10938604" y="2143232"/>
                </a:lnTo>
                <a:cubicBezTo>
                  <a:pt x="10934990" y="2129512"/>
                  <a:pt x="10929571" y="2115197"/>
                  <a:pt x="10922345" y="2100288"/>
                </a:cubicBezTo>
                <a:cubicBezTo>
                  <a:pt x="10908625" y="2072116"/>
                  <a:pt x="10897100" y="2058030"/>
                  <a:pt x="10887771" y="2058030"/>
                </a:cubicBezTo>
                <a:cubicBezTo>
                  <a:pt x="10877709" y="2058030"/>
                  <a:pt x="10865453" y="2064707"/>
                  <a:pt x="10851001" y="2078061"/>
                </a:cubicBezTo>
                <a:cubicBezTo>
                  <a:pt x="10834720" y="2093062"/>
                  <a:pt x="10821365" y="2112179"/>
                  <a:pt x="10810938" y="2135411"/>
                </a:cubicBezTo>
                <a:cubicBezTo>
                  <a:pt x="10806182" y="2148034"/>
                  <a:pt x="10797584" y="2156906"/>
                  <a:pt x="10785144" y="2162028"/>
                </a:cubicBezTo>
                <a:cubicBezTo>
                  <a:pt x="10775449" y="2166053"/>
                  <a:pt x="10762369" y="2168065"/>
                  <a:pt x="10745905" y="2168065"/>
                </a:cubicBezTo>
                <a:lnTo>
                  <a:pt x="10710888" y="2168065"/>
                </a:lnTo>
                <a:lnTo>
                  <a:pt x="10710477" y="2147519"/>
                </a:lnTo>
                <a:cubicBezTo>
                  <a:pt x="10709534" y="2125499"/>
                  <a:pt x="10707176" y="2108108"/>
                  <a:pt x="10703403" y="2095349"/>
                </a:cubicBezTo>
                <a:cubicBezTo>
                  <a:pt x="10698372" y="2078336"/>
                  <a:pt x="10688997" y="2062055"/>
                  <a:pt x="10675277" y="2046505"/>
                </a:cubicBezTo>
                <a:close/>
                <a:moveTo>
                  <a:pt x="10122827" y="2046505"/>
                </a:moveTo>
                <a:lnTo>
                  <a:pt x="10100875" y="2111813"/>
                </a:lnTo>
                <a:cubicBezTo>
                  <a:pt x="10110936" y="2123521"/>
                  <a:pt x="10117339" y="2131753"/>
                  <a:pt x="10120083" y="2136509"/>
                </a:cubicBezTo>
                <a:cubicBezTo>
                  <a:pt x="10125388" y="2145107"/>
                  <a:pt x="10129047" y="2155626"/>
                  <a:pt x="10131059" y="2168065"/>
                </a:cubicBezTo>
                <a:lnTo>
                  <a:pt x="10002304" y="2168065"/>
                </a:lnTo>
                <a:lnTo>
                  <a:pt x="10002304" y="2152973"/>
                </a:lnTo>
                <a:cubicBezTo>
                  <a:pt x="10002304" y="2124801"/>
                  <a:pt x="9997181" y="2100745"/>
                  <a:pt x="9986937" y="2080805"/>
                </a:cubicBezTo>
                <a:cubicBezTo>
                  <a:pt x="9976693" y="2060866"/>
                  <a:pt x="9964253" y="2050896"/>
                  <a:pt x="9949619" y="2050896"/>
                </a:cubicBezTo>
                <a:cubicBezTo>
                  <a:pt x="9932057" y="2050896"/>
                  <a:pt x="9916416" y="2064707"/>
                  <a:pt x="9902696" y="2092330"/>
                </a:cubicBezTo>
                <a:cubicBezTo>
                  <a:pt x="9890073" y="2117758"/>
                  <a:pt x="9883762" y="2144192"/>
                  <a:pt x="9883762" y="2171632"/>
                </a:cubicBezTo>
                <a:cubicBezTo>
                  <a:pt x="9883762" y="2191938"/>
                  <a:pt x="9889113" y="2207991"/>
                  <a:pt x="9899815" y="2219790"/>
                </a:cubicBezTo>
                <a:cubicBezTo>
                  <a:pt x="9910516" y="2231589"/>
                  <a:pt x="9924922" y="2237489"/>
                  <a:pt x="9943033" y="2237489"/>
                </a:cubicBezTo>
                <a:cubicBezTo>
                  <a:pt x="9948155" y="2237489"/>
                  <a:pt x="9954558" y="2236940"/>
                  <a:pt x="9962241" y="2235842"/>
                </a:cubicBezTo>
                <a:cubicBezTo>
                  <a:pt x="9940289" y="2261819"/>
                  <a:pt x="9919069" y="2280661"/>
                  <a:pt x="9898580" y="2292369"/>
                </a:cubicBezTo>
                <a:cubicBezTo>
                  <a:pt x="9881201" y="2302248"/>
                  <a:pt x="9863640" y="2307187"/>
                  <a:pt x="9845895" y="2307187"/>
                </a:cubicBezTo>
                <a:cubicBezTo>
                  <a:pt x="9832723" y="2307187"/>
                  <a:pt x="9820924" y="2305358"/>
                  <a:pt x="9810497" y="2301699"/>
                </a:cubicBezTo>
                <a:cubicBezTo>
                  <a:pt x="9797874" y="2297308"/>
                  <a:pt x="9781684" y="2288528"/>
                  <a:pt x="9761928" y="2275356"/>
                </a:cubicBezTo>
                <a:lnTo>
                  <a:pt x="9750403" y="2291272"/>
                </a:lnTo>
                <a:cubicBezTo>
                  <a:pt x="9787722" y="2319809"/>
                  <a:pt x="9815390" y="2338926"/>
                  <a:pt x="9833409" y="2348622"/>
                </a:cubicBezTo>
                <a:cubicBezTo>
                  <a:pt x="9851429" y="2358317"/>
                  <a:pt x="9868030" y="2363165"/>
                  <a:pt x="9883213" y="2363165"/>
                </a:cubicBezTo>
                <a:cubicBezTo>
                  <a:pt x="9909190" y="2363165"/>
                  <a:pt x="9935533" y="2347798"/>
                  <a:pt x="9962241" y="2317065"/>
                </a:cubicBezTo>
                <a:lnTo>
                  <a:pt x="9994173" y="2242702"/>
                </a:lnTo>
                <a:lnTo>
                  <a:pt x="10158499" y="2242702"/>
                </a:lnTo>
                <a:lnTo>
                  <a:pt x="10158499" y="2171084"/>
                </a:lnTo>
                <a:cubicBezTo>
                  <a:pt x="10158499" y="2137607"/>
                  <a:pt x="10155983" y="2112362"/>
                  <a:pt x="10150953" y="2095349"/>
                </a:cubicBezTo>
                <a:cubicBezTo>
                  <a:pt x="10145922" y="2078336"/>
                  <a:pt x="10136547" y="2062055"/>
                  <a:pt x="10122827" y="2046505"/>
                </a:cubicBezTo>
                <a:close/>
                <a:moveTo>
                  <a:pt x="9564614" y="2041566"/>
                </a:moveTo>
                <a:cubicBezTo>
                  <a:pt x="9548882" y="2041566"/>
                  <a:pt x="9534842" y="2047054"/>
                  <a:pt x="9522494" y="2058030"/>
                </a:cubicBezTo>
                <a:cubicBezTo>
                  <a:pt x="9510146" y="2069006"/>
                  <a:pt x="9498940" y="2086019"/>
                  <a:pt x="9488880" y="2109069"/>
                </a:cubicBezTo>
                <a:cubicBezTo>
                  <a:pt x="9496380" y="2107422"/>
                  <a:pt x="9502096" y="2106371"/>
                  <a:pt x="9506030" y="2105913"/>
                </a:cubicBezTo>
                <a:cubicBezTo>
                  <a:pt x="9509963" y="2105456"/>
                  <a:pt x="9514307" y="2105227"/>
                  <a:pt x="9519064" y="2105227"/>
                </a:cubicBezTo>
                <a:cubicBezTo>
                  <a:pt x="9534979" y="2105227"/>
                  <a:pt x="9551260" y="2109709"/>
                  <a:pt x="9567907" y="2118673"/>
                </a:cubicBezTo>
                <a:cubicBezTo>
                  <a:pt x="9586749" y="2128734"/>
                  <a:pt x="9607238" y="2145198"/>
                  <a:pt x="9629373" y="2168065"/>
                </a:cubicBezTo>
                <a:lnTo>
                  <a:pt x="9449854" y="2168065"/>
                </a:lnTo>
                <a:lnTo>
                  <a:pt x="9449854" y="2152973"/>
                </a:lnTo>
                <a:cubicBezTo>
                  <a:pt x="9449854" y="2124801"/>
                  <a:pt x="9444732" y="2100745"/>
                  <a:pt x="9434488" y="2080805"/>
                </a:cubicBezTo>
                <a:cubicBezTo>
                  <a:pt x="9424242" y="2060866"/>
                  <a:pt x="9411804" y="2050896"/>
                  <a:pt x="9397168" y="2050896"/>
                </a:cubicBezTo>
                <a:cubicBezTo>
                  <a:pt x="9379607" y="2050896"/>
                  <a:pt x="9363966" y="2064707"/>
                  <a:pt x="9350246" y="2092330"/>
                </a:cubicBezTo>
                <a:cubicBezTo>
                  <a:pt x="9337624" y="2117758"/>
                  <a:pt x="9331312" y="2144192"/>
                  <a:pt x="9331312" y="2171632"/>
                </a:cubicBezTo>
                <a:cubicBezTo>
                  <a:pt x="9331312" y="2191938"/>
                  <a:pt x="9336663" y="2207991"/>
                  <a:pt x="9347364" y="2219790"/>
                </a:cubicBezTo>
                <a:cubicBezTo>
                  <a:pt x="9358066" y="2231589"/>
                  <a:pt x="9372472" y="2237489"/>
                  <a:pt x="9390583" y="2237489"/>
                </a:cubicBezTo>
                <a:cubicBezTo>
                  <a:pt x="9395705" y="2237489"/>
                  <a:pt x="9402108" y="2236940"/>
                  <a:pt x="9409791" y="2235842"/>
                </a:cubicBezTo>
                <a:cubicBezTo>
                  <a:pt x="9387839" y="2261819"/>
                  <a:pt x="9366618" y="2280661"/>
                  <a:pt x="9346130" y="2292369"/>
                </a:cubicBezTo>
                <a:cubicBezTo>
                  <a:pt x="9328750" y="2302248"/>
                  <a:pt x="9311189" y="2307187"/>
                  <a:pt x="9293444" y="2307187"/>
                </a:cubicBezTo>
                <a:cubicBezTo>
                  <a:pt x="9280274" y="2307187"/>
                  <a:pt x="9268474" y="2305358"/>
                  <a:pt x="9258047" y="2301699"/>
                </a:cubicBezTo>
                <a:cubicBezTo>
                  <a:pt x="9245424" y="2297308"/>
                  <a:pt x="9229234" y="2288528"/>
                  <a:pt x="9209478" y="2275356"/>
                </a:cubicBezTo>
                <a:lnTo>
                  <a:pt x="9197953" y="2291272"/>
                </a:lnTo>
                <a:cubicBezTo>
                  <a:pt x="9235272" y="2319809"/>
                  <a:pt x="9262941" y="2338926"/>
                  <a:pt x="9280960" y="2348622"/>
                </a:cubicBezTo>
                <a:cubicBezTo>
                  <a:pt x="9298978" y="2358317"/>
                  <a:pt x="9315580" y="2363165"/>
                  <a:pt x="9330764" y="2363165"/>
                </a:cubicBezTo>
                <a:cubicBezTo>
                  <a:pt x="9356740" y="2363165"/>
                  <a:pt x="9383082" y="2347798"/>
                  <a:pt x="9409791" y="2317065"/>
                </a:cubicBezTo>
                <a:lnTo>
                  <a:pt x="9441724" y="2242702"/>
                </a:lnTo>
                <a:lnTo>
                  <a:pt x="9747640" y="2242702"/>
                </a:lnTo>
                <a:lnTo>
                  <a:pt x="9747640" y="2168065"/>
                </a:lnTo>
                <a:cubicBezTo>
                  <a:pt x="9733189" y="2164955"/>
                  <a:pt x="9722350" y="2161114"/>
                  <a:pt x="9715124" y="2156540"/>
                </a:cubicBezTo>
                <a:cubicBezTo>
                  <a:pt x="9707898" y="2151967"/>
                  <a:pt x="9697424" y="2141997"/>
                  <a:pt x="9683704" y="2126631"/>
                </a:cubicBezTo>
                <a:cubicBezTo>
                  <a:pt x="9663582" y="2104861"/>
                  <a:pt x="9648032" y="2088854"/>
                  <a:pt x="9637056" y="2078610"/>
                </a:cubicBezTo>
                <a:cubicBezTo>
                  <a:pt x="9623154" y="2065622"/>
                  <a:pt x="9610622" y="2056201"/>
                  <a:pt x="9599464" y="2050347"/>
                </a:cubicBezTo>
                <a:cubicBezTo>
                  <a:pt x="9588304" y="2044493"/>
                  <a:pt x="9576688" y="2041566"/>
                  <a:pt x="9564614" y="2041566"/>
                </a:cubicBezTo>
                <a:close/>
                <a:moveTo>
                  <a:pt x="1938969" y="2034980"/>
                </a:moveTo>
                <a:cubicBezTo>
                  <a:pt x="1943359" y="2034980"/>
                  <a:pt x="1947429" y="2036672"/>
                  <a:pt x="1951180" y="2040057"/>
                </a:cubicBezTo>
                <a:cubicBezTo>
                  <a:pt x="1954930" y="2043441"/>
                  <a:pt x="1959275" y="2049432"/>
                  <a:pt x="1964214" y="2058030"/>
                </a:cubicBezTo>
                <a:cubicBezTo>
                  <a:pt x="1957994" y="2064067"/>
                  <a:pt x="1952734" y="2068320"/>
                  <a:pt x="1948436" y="2070790"/>
                </a:cubicBezTo>
                <a:cubicBezTo>
                  <a:pt x="1944136" y="2073259"/>
                  <a:pt x="1939883" y="2074494"/>
                  <a:pt x="1935676" y="2074494"/>
                </a:cubicBezTo>
                <a:cubicBezTo>
                  <a:pt x="1930371" y="2074494"/>
                  <a:pt x="1926026" y="2073076"/>
                  <a:pt x="1922642" y="2070241"/>
                </a:cubicBezTo>
                <a:cubicBezTo>
                  <a:pt x="1919258" y="2067405"/>
                  <a:pt x="1917566" y="2063884"/>
                  <a:pt x="1917566" y="2059676"/>
                </a:cubicBezTo>
                <a:cubicBezTo>
                  <a:pt x="1917566" y="2053091"/>
                  <a:pt x="1919760" y="2047328"/>
                  <a:pt x="1924151" y="2042389"/>
                </a:cubicBezTo>
                <a:cubicBezTo>
                  <a:pt x="1928541" y="2037450"/>
                  <a:pt x="1933481" y="2034980"/>
                  <a:pt x="1938969" y="2034980"/>
                </a:cubicBezTo>
                <a:close/>
                <a:moveTo>
                  <a:pt x="6428652" y="2031687"/>
                </a:moveTo>
                <a:cubicBezTo>
                  <a:pt x="6424445" y="2039920"/>
                  <a:pt x="6419688" y="2050027"/>
                  <a:pt x="6414384" y="2062009"/>
                </a:cubicBezTo>
                <a:cubicBezTo>
                  <a:pt x="6409079" y="2073991"/>
                  <a:pt x="6404871" y="2084190"/>
                  <a:pt x="6401762" y="2092605"/>
                </a:cubicBezTo>
                <a:lnTo>
                  <a:pt x="6411640" y="2099190"/>
                </a:lnTo>
                <a:cubicBezTo>
                  <a:pt x="6400480" y="2121142"/>
                  <a:pt x="6392752" y="2139344"/>
                  <a:pt x="6388453" y="2153796"/>
                </a:cubicBezTo>
                <a:cubicBezTo>
                  <a:pt x="6384153" y="2168248"/>
                  <a:pt x="6382005" y="2182974"/>
                  <a:pt x="6382005" y="2197975"/>
                </a:cubicBezTo>
                <a:cubicBezTo>
                  <a:pt x="6382005" y="2214439"/>
                  <a:pt x="6386211" y="2227610"/>
                  <a:pt x="6394627" y="2237489"/>
                </a:cubicBezTo>
                <a:cubicBezTo>
                  <a:pt x="6403042" y="2247367"/>
                  <a:pt x="6414384" y="2252307"/>
                  <a:pt x="6428652" y="2252307"/>
                </a:cubicBezTo>
                <a:cubicBezTo>
                  <a:pt x="6445117" y="2252307"/>
                  <a:pt x="6462678" y="2247367"/>
                  <a:pt x="6481338" y="2237489"/>
                </a:cubicBezTo>
                <a:cubicBezTo>
                  <a:pt x="6501460" y="2226879"/>
                  <a:pt x="6514083" y="2214622"/>
                  <a:pt x="6519205" y="2200719"/>
                </a:cubicBezTo>
                <a:cubicBezTo>
                  <a:pt x="6521949" y="2193585"/>
                  <a:pt x="6524190" y="2184392"/>
                  <a:pt x="6525928" y="2173142"/>
                </a:cubicBezTo>
                <a:cubicBezTo>
                  <a:pt x="6527666" y="2161891"/>
                  <a:pt x="6528535" y="2150778"/>
                  <a:pt x="6528535" y="2139802"/>
                </a:cubicBezTo>
                <a:cubicBezTo>
                  <a:pt x="6528535" y="2124984"/>
                  <a:pt x="6525699" y="2112590"/>
                  <a:pt x="6520028" y="2102620"/>
                </a:cubicBezTo>
                <a:cubicBezTo>
                  <a:pt x="6514357" y="2092650"/>
                  <a:pt x="6504022" y="2081994"/>
                  <a:pt x="6489021" y="2070653"/>
                </a:cubicBezTo>
                <a:cubicBezTo>
                  <a:pt x="6478410" y="2062420"/>
                  <a:pt x="6467252" y="2054737"/>
                  <a:pt x="6455544" y="2047603"/>
                </a:cubicBezTo>
                <a:close/>
                <a:moveTo>
                  <a:pt x="7815521" y="2014675"/>
                </a:moveTo>
                <a:cubicBezTo>
                  <a:pt x="7794850" y="2014675"/>
                  <a:pt x="7775916" y="2028669"/>
                  <a:pt x="7758720" y="2056658"/>
                </a:cubicBezTo>
                <a:cubicBezTo>
                  <a:pt x="7742805" y="2082635"/>
                  <a:pt x="7734847" y="2108703"/>
                  <a:pt x="7734847" y="2134863"/>
                </a:cubicBezTo>
                <a:cubicBezTo>
                  <a:pt x="7734847" y="2143460"/>
                  <a:pt x="7736265" y="2150000"/>
                  <a:pt x="7739100" y="2154482"/>
                </a:cubicBezTo>
                <a:cubicBezTo>
                  <a:pt x="7741936" y="2158964"/>
                  <a:pt x="7747104" y="2163034"/>
                  <a:pt x="7754604" y="2166693"/>
                </a:cubicBezTo>
                <a:cubicBezTo>
                  <a:pt x="7730274" y="2166693"/>
                  <a:pt x="7704846" y="2167288"/>
                  <a:pt x="7678320" y="2168477"/>
                </a:cubicBezTo>
                <a:cubicBezTo>
                  <a:pt x="7651795" y="2169666"/>
                  <a:pt x="7624538" y="2171084"/>
                  <a:pt x="7596549" y="2172730"/>
                </a:cubicBezTo>
                <a:cubicBezTo>
                  <a:pt x="7556120" y="2172730"/>
                  <a:pt x="7527674" y="2168157"/>
                  <a:pt x="7511210" y="2159010"/>
                </a:cubicBezTo>
                <a:cubicBezTo>
                  <a:pt x="7496392" y="2150778"/>
                  <a:pt x="7488983" y="2137241"/>
                  <a:pt x="7488983" y="2118398"/>
                </a:cubicBezTo>
                <a:cubicBezTo>
                  <a:pt x="7488983" y="2103947"/>
                  <a:pt x="7495569" y="2081080"/>
                  <a:pt x="7508740" y="2049798"/>
                </a:cubicBezTo>
                <a:lnTo>
                  <a:pt x="7490629" y="2041566"/>
                </a:lnTo>
                <a:cubicBezTo>
                  <a:pt x="7475995" y="2076324"/>
                  <a:pt x="7466665" y="2101477"/>
                  <a:pt x="7462640" y="2117026"/>
                </a:cubicBezTo>
                <a:cubicBezTo>
                  <a:pt x="7458616" y="2132576"/>
                  <a:pt x="7456604" y="2150778"/>
                  <a:pt x="7456604" y="2171632"/>
                </a:cubicBezTo>
                <a:cubicBezTo>
                  <a:pt x="7456604" y="2198524"/>
                  <a:pt x="7464653" y="2218372"/>
                  <a:pt x="7480751" y="2231178"/>
                </a:cubicBezTo>
                <a:cubicBezTo>
                  <a:pt x="7498130" y="2244898"/>
                  <a:pt x="7526302" y="2251758"/>
                  <a:pt x="7565267" y="2251758"/>
                </a:cubicBezTo>
                <a:cubicBezTo>
                  <a:pt x="7568194" y="2251758"/>
                  <a:pt x="7589231" y="2250843"/>
                  <a:pt x="7628379" y="2249014"/>
                </a:cubicBezTo>
                <a:cubicBezTo>
                  <a:pt x="7667527" y="2247184"/>
                  <a:pt x="7699358" y="2245812"/>
                  <a:pt x="7723871" y="2244898"/>
                </a:cubicBezTo>
                <a:cubicBezTo>
                  <a:pt x="7764483" y="2243434"/>
                  <a:pt x="7800795" y="2242702"/>
                  <a:pt x="7832809" y="2242702"/>
                </a:cubicBezTo>
                <a:lnTo>
                  <a:pt x="7853124" y="2242702"/>
                </a:lnTo>
                <a:lnTo>
                  <a:pt x="7869578" y="2242702"/>
                </a:lnTo>
                <a:lnTo>
                  <a:pt x="8024899" y="2242702"/>
                </a:lnTo>
                <a:lnTo>
                  <a:pt x="8024899" y="2171084"/>
                </a:lnTo>
                <a:cubicBezTo>
                  <a:pt x="8024899" y="2137607"/>
                  <a:pt x="8022384" y="2112362"/>
                  <a:pt x="8017353" y="2095349"/>
                </a:cubicBezTo>
                <a:cubicBezTo>
                  <a:pt x="8012322" y="2078336"/>
                  <a:pt x="8002947" y="2062055"/>
                  <a:pt x="7989227" y="2046505"/>
                </a:cubicBezTo>
                <a:lnTo>
                  <a:pt x="7967275" y="2111813"/>
                </a:lnTo>
                <a:cubicBezTo>
                  <a:pt x="7977336" y="2123521"/>
                  <a:pt x="7983739" y="2131753"/>
                  <a:pt x="7986483" y="2136509"/>
                </a:cubicBezTo>
                <a:cubicBezTo>
                  <a:pt x="7991788" y="2145107"/>
                  <a:pt x="7995446" y="2155626"/>
                  <a:pt x="7997459" y="2168065"/>
                </a:cubicBezTo>
                <a:lnTo>
                  <a:pt x="7869578" y="2168065"/>
                </a:lnTo>
                <a:cubicBezTo>
                  <a:pt x="7869578" y="2117392"/>
                  <a:pt x="7865646" y="2079799"/>
                  <a:pt x="7857779" y="2055286"/>
                </a:cubicBezTo>
                <a:cubicBezTo>
                  <a:pt x="7848998" y="2028212"/>
                  <a:pt x="7834913" y="2014675"/>
                  <a:pt x="7815521" y="2014675"/>
                </a:cubicBezTo>
                <a:close/>
                <a:moveTo>
                  <a:pt x="9134226" y="1983393"/>
                </a:moveTo>
                <a:lnTo>
                  <a:pt x="9114470" y="2069006"/>
                </a:lnTo>
                <a:cubicBezTo>
                  <a:pt x="9129836" y="2078702"/>
                  <a:pt x="9141818" y="2090227"/>
                  <a:pt x="9150416" y="2103581"/>
                </a:cubicBezTo>
                <a:cubicBezTo>
                  <a:pt x="9160844" y="2119679"/>
                  <a:pt x="9168161" y="2141174"/>
                  <a:pt x="9172368" y="2168065"/>
                </a:cubicBezTo>
                <a:lnTo>
                  <a:pt x="9077974" y="2168065"/>
                </a:lnTo>
                <a:cubicBezTo>
                  <a:pt x="9070840" y="2168065"/>
                  <a:pt x="9064757" y="2166602"/>
                  <a:pt x="9059726" y="2163675"/>
                </a:cubicBezTo>
                <a:cubicBezTo>
                  <a:pt x="9054696" y="2160748"/>
                  <a:pt x="9051448" y="2156083"/>
                  <a:pt x="9049985" y="2149680"/>
                </a:cubicBezTo>
                <a:lnTo>
                  <a:pt x="9039558" y="2150229"/>
                </a:lnTo>
                <a:cubicBezTo>
                  <a:pt x="9037912" y="2159742"/>
                  <a:pt x="9036676" y="2169163"/>
                  <a:pt x="9035854" y="2178492"/>
                </a:cubicBezTo>
                <a:cubicBezTo>
                  <a:pt x="9035030" y="2187822"/>
                  <a:pt x="9034618" y="2196512"/>
                  <a:pt x="9034618" y="2204561"/>
                </a:cubicBezTo>
                <a:cubicBezTo>
                  <a:pt x="9034618" y="2218647"/>
                  <a:pt x="9038552" y="2228799"/>
                  <a:pt x="9046418" y="2235019"/>
                </a:cubicBezTo>
                <a:cubicBezTo>
                  <a:pt x="9052820" y="2240141"/>
                  <a:pt x="9062059" y="2242702"/>
                  <a:pt x="9074132" y="2242702"/>
                </a:cubicBezTo>
                <a:lnTo>
                  <a:pt x="9198436" y="2242702"/>
                </a:lnTo>
                <a:lnTo>
                  <a:pt x="9198436" y="2154619"/>
                </a:lnTo>
                <a:cubicBezTo>
                  <a:pt x="9198436" y="2111996"/>
                  <a:pt x="9193863" y="2077787"/>
                  <a:pt x="9184716" y="2051993"/>
                </a:cubicBezTo>
                <a:cubicBezTo>
                  <a:pt x="9174838" y="2024004"/>
                  <a:pt x="9158008" y="2001137"/>
                  <a:pt x="9134226" y="1983393"/>
                </a:cubicBezTo>
                <a:close/>
                <a:moveTo>
                  <a:pt x="2304802" y="1983393"/>
                </a:moveTo>
                <a:lnTo>
                  <a:pt x="2285045" y="2069006"/>
                </a:lnTo>
                <a:cubicBezTo>
                  <a:pt x="2300411" y="2078702"/>
                  <a:pt x="2312394" y="2090227"/>
                  <a:pt x="2320992" y="2103581"/>
                </a:cubicBezTo>
                <a:cubicBezTo>
                  <a:pt x="2331420" y="2119679"/>
                  <a:pt x="2338736" y="2141174"/>
                  <a:pt x="2342944" y="2168065"/>
                </a:cubicBezTo>
                <a:lnTo>
                  <a:pt x="2248550" y="2168065"/>
                </a:lnTo>
                <a:cubicBezTo>
                  <a:pt x="2241416" y="2168065"/>
                  <a:pt x="2235333" y="2166602"/>
                  <a:pt x="2230302" y="2163675"/>
                </a:cubicBezTo>
                <a:cubicBezTo>
                  <a:pt x="2225271" y="2160748"/>
                  <a:pt x="2222024" y="2156083"/>
                  <a:pt x="2220561" y="2149680"/>
                </a:cubicBezTo>
                <a:lnTo>
                  <a:pt x="2210133" y="2150229"/>
                </a:lnTo>
                <a:cubicBezTo>
                  <a:pt x="2208487" y="2159742"/>
                  <a:pt x="2207253" y="2169163"/>
                  <a:pt x="2206429" y="2178492"/>
                </a:cubicBezTo>
                <a:cubicBezTo>
                  <a:pt x="2205606" y="2187822"/>
                  <a:pt x="2205195" y="2196512"/>
                  <a:pt x="2205195" y="2204561"/>
                </a:cubicBezTo>
                <a:cubicBezTo>
                  <a:pt x="2205195" y="2218647"/>
                  <a:pt x="2209127" y="2228799"/>
                  <a:pt x="2216994" y="2235019"/>
                </a:cubicBezTo>
                <a:cubicBezTo>
                  <a:pt x="2223397" y="2240141"/>
                  <a:pt x="2232635" y="2242702"/>
                  <a:pt x="2244708" y="2242702"/>
                </a:cubicBezTo>
                <a:lnTo>
                  <a:pt x="2347674" y="2242702"/>
                </a:lnTo>
                <a:lnTo>
                  <a:pt x="2369012" y="2242702"/>
                </a:lnTo>
                <a:lnTo>
                  <a:pt x="2372370" y="2242702"/>
                </a:lnTo>
                <a:cubicBezTo>
                  <a:pt x="2386639" y="2242702"/>
                  <a:pt x="2400817" y="2241696"/>
                  <a:pt x="2414903" y="2239684"/>
                </a:cubicBezTo>
                <a:cubicBezTo>
                  <a:pt x="2434111" y="2236940"/>
                  <a:pt x="2457709" y="2232001"/>
                  <a:pt x="2485698" y="2224866"/>
                </a:cubicBezTo>
                <a:cubicBezTo>
                  <a:pt x="2517895" y="2216634"/>
                  <a:pt x="2558598" y="2204927"/>
                  <a:pt x="2607807" y="2189743"/>
                </a:cubicBezTo>
                <a:lnTo>
                  <a:pt x="2638540" y="2111813"/>
                </a:lnTo>
                <a:lnTo>
                  <a:pt x="2499144" y="2151875"/>
                </a:lnTo>
                <a:cubicBezTo>
                  <a:pt x="2448288" y="2122789"/>
                  <a:pt x="2422860" y="2101934"/>
                  <a:pt x="2422860" y="2089312"/>
                </a:cubicBezTo>
                <a:cubicBezTo>
                  <a:pt x="2422860" y="2080714"/>
                  <a:pt x="2433379" y="2074128"/>
                  <a:pt x="2454417" y="2069555"/>
                </a:cubicBezTo>
                <a:cubicBezTo>
                  <a:pt x="2471064" y="2065896"/>
                  <a:pt x="2490729" y="2064067"/>
                  <a:pt x="2513413" y="2064067"/>
                </a:cubicBezTo>
                <a:cubicBezTo>
                  <a:pt x="2525852" y="2064067"/>
                  <a:pt x="2536325" y="2064890"/>
                  <a:pt x="2544832" y="2066537"/>
                </a:cubicBezTo>
                <a:cubicBezTo>
                  <a:pt x="2553338" y="2068183"/>
                  <a:pt x="2564818" y="2071750"/>
                  <a:pt x="2579269" y="2077238"/>
                </a:cubicBezTo>
                <a:lnTo>
                  <a:pt x="2590794" y="2067360"/>
                </a:lnTo>
                <a:cubicBezTo>
                  <a:pt x="2582928" y="2049615"/>
                  <a:pt x="2570489" y="2034523"/>
                  <a:pt x="2553476" y="2022083"/>
                </a:cubicBezTo>
                <a:cubicBezTo>
                  <a:pt x="2534999" y="2008729"/>
                  <a:pt x="2515608" y="2002052"/>
                  <a:pt x="2495302" y="2002052"/>
                </a:cubicBezTo>
                <a:cubicBezTo>
                  <a:pt x="2465118" y="2002052"/>
                  <a:pt x="2438730" y="2012251"/>
                  <a:pt x="2416138" y="2032648"/>
                </a:cubicBezTo>
                <a:cubicBezTo>
                  <a:pt x="2393545" y="2053045"/>
                  <a:pt x="2382249" y="2076872"/>
                  <a:pt x="2382249" y="2104130"/>
                </a:cubicBezTo>
                <a:cubicBezTo>
                  <a:pt x="2382249" y="2114740"/>
                  <a:pt x="2383803" y="2124298"/>
                  <a:pt x="2386913" y="2132805"/>
                </a:cubicBezTo>
                <a:cubicBezTo>
                  <a:pt x="2390023" y="2141311"/>
                  <a:pt x="2396152" y="2152424"/>
                  <a:pt x="2405299" y="2166144"/>
                </a:cubicBezTo>
                <a:cubicBezTo>
                  <a:pt x="2399993" y="2166510"/>
                  <a:pt x="2394597" y="2167059"/>
                  <a:pt x="2389109" y="2167791"/>
                </a:cubicBezTo>
                <a:cubicBezTo>
                  <a:pt x="2386548" y="2167974"/>
                  <a:pt x="2382615" y="2168065"/>
                  <a:pt x="2377310" y="2168065"/>
                </a:cubicBezTo>
                <a:lnTo>
                  <a:pt x="2369012" y="2168065"/>
                </a:lnTo>
                <a:lnTo>
                  <a:pt x="2369012" y="2154619"/>
                </a:lnTo>
                <a:cubicBezTo>
                  <a:pt x="2369012" y="2111996"/>
                  <a:pt x="2364438" y="2077787"/>
                  <a:pt x="2355292" y="2051993"/>
                </a:cubicBezTo>
                <a:cubicBezTo>
                  <a:pt x="2345414" y="2024004"/>
                  <a:pt x="2328584" y="2001137"/>
                  <a:pt x="2304802" y="1983393"/>
                </a:cubicBezTo>
                <a:close/>
                <a:moveTo>
                  <a:pt x="1943908" y="1965282"/>
                </a:moveTo>
                <a:cubicBezTo>
                  <a:pt x="1929090" y="1965282"/>
                  <a:pt x="1914456" y="1981563"/>
                  <a:pt x="1900004" y="2014126"/>
                </a:cubicBezTo>
                <a:cubicBezTo>
                  <a:pt x="1886832" y="2043761"/>
                  <a:pt x="1880247" y="2069372"/>
                  <a:pt x="1880247" y="2090958"/>
                </a:cubicBezTo>
                <a:cubicBezTo>
                  <a:pt x="1880247" y="2105593"/>
                  <a:pt x="1885277" y="2117758"/>
                  <a:pt x="1895339" y="2127454"/>
                </a:cubicBezTo>
                <a:cubicBezTo>
                  <a:pt x="1905400" y="2137149"/>
                  <a:pt x="1917748" y="2141997"/>
                  <a:pt x="1932383" y="2141997"/>
                </a:cubicBezTo>
                <a:cubicBezTo>
                  <a:pt x="1943542" y="2141997"/>
                  <a:pt x="1954061" y="2138979"/>
                  <a:pt x="1963939" y="2132942"/>
                </a:cubicBezTo>
                <a:cubicBezTo>
                  <a:pt x="1973818" y="2126905"/>
                  <a:pt x="1981684" y="2118215"/>
                  <a:pt x="1987538" y="2106874"/>
                </a:cubicBezTo>
                <a:cubicBezTo>
                  <a:pt x="1992111" y="2114557"/>
                  <a:pt x="1995130" y="2123612"/>
                  <a:pt x="1996593" y="2134039"/>
                </a:cubicBezTo>
                <a:cubicBezTo>
                  <a:pt x="1997508" y="2140808"/>
                  <a:pt x="1997965" y="2152150"/>
                  <a:pt x="1997965" y="2168065"/>
                </a:cubicBezTo>
                <a:lnTo>
                  <a:pt x="1853025" y="2168065"/>
                </a:lnTo>
                <a:lnTo>
                  <a:pt x="1833324" y="2168065"/>
                </a:lnTo>
                <a:lnTo>
                  <a:pt x="1823115" y="2168065"/>
                </a:lnTo>
                <a:cubicBezTo>
                  <a:pt x="1802261" y="2168065"/>
                  <a:pt x="1782275" y="2172730"/>
                  <a:pt x="1763158" y="2182060"/>
                </a:cubicBezTo>
                <a:cubicBezTo>
                  <a:pt x="1744042" y="2191389"/>
                  <a:pt x="1731100" y="2203646"/>
                  <a:pt x="1724331" y="2218830"/>
                </a:cubicBezTo>
                <a:cubicBezTo>
                  <a:pt x="1720672" y="2226330"/>
                  <a:pt x="1717105" y="2233830"/>
                  <a:pt x="1713629" y="2241330"/>
                </a:cubicBezTo>
                <a:cubicBezTo>
                  <a:pt x="1708690" y="2252124"/>
                  <a:pt x="1706220" y="2259624"/>
                  <a:pt x="1706220" y="2263831"/>
                </a:cubicBezTo>
                <a:cubicBezTo>
                  <a:pt x="1706220" y="2272978"/>
                  <a:pt x="1716647" y="2277552"/>
                  <a:pt x="1737502" y="2277552"/>
                </a:cubicBezTo>
                <a:cubicBezTo>
                  <a:pt x="1751771" y="2277552"/>
                  <a:pt x="1764851" y="2278466"/>
                  <a:pt x="1776741" y="2280296"/>
                </a:cubicBezTo>
                <a:cubicBezTo>
                  <a:pt x="1788632" y="2282125"/>
                  <a:pt x="1794578" y="2284137"/>
                  <a:pt x="1794578" y="2286332"/>
                </a:cubicBezTo>
                <a:cubicBezTo>
                  <a:pt x="1794578" y="2291089"/>
                  <a:pt x="1779028" y="2296668"/>
                  <a:pt x="1747929" y="2303071"/>
                </a:cubicBezTo>
                <a:cubicBezTo>
                  <a:pt x="1716830" y="2309474"/>
                  <a:pt x="1692500" y="2312675"/>
                  <a:pt x="1674938" y="2312675"/>
                </a:cubicBezTo>
                <a:cubicBezTo>
                  <a:pt x="1641095" y="2312675"/>
                  <a:pt x="1616079" y="2307964"/>
                  <a:pt x="1599890" y="2298543"/>
                </a:cubicBezTo>
                <a:cubicBezTo>
                  <a:pt x="1583700" y="2289122"/>
                  <a:pt x="1575605" y="2274625"/>
                  <a:pt x="1575605" y="2255051"/>
                </a:cubicBezTo>
                <a:cubicBezTo>
                  <a:pt x="1575605" y="2240965"/>
                  <a:pt x="1579309" y="2226604"/>
                  <a:pt x="1586718" y="2211969"/>
                </a:cubicBezTo>
                <a:cubicBezTo>
                  <a:pt x="1594127" y="2197335"/>
                  <a:pt x="1607436" y="2178401"/>
                  <a:pt x="1626644" y="2155168"/>
                </a:cubicBezTo>
                <a:lnTo>
                  <a:pt x="1610180" y="2143643"/>
                </a:lnTo>
                <a:cubicBezTo>
                  <a:pt x="1579629" y="2181145"/>
                  <a:pt x="1558683" y="2212152"/>
                  <a:pt x="1547341" y="2236666"/>
                </a:cubicBezTo>
                <a:cubicBezTo>
                  <a:pt x="1538012" y="2256971"/>
                  <a:pt x="1533347" y="2278283"/>
                  <a:pt x="1533347" y="2300601"/>
                </a:cubicBezTo>
                <a:cubicBezTo>
                  <a:pt x="1533347" y="2323651"/>
                  <a:pt x="1543957" y="2342310"/>
                  <a:pt x="1565178" y="2356579"/>
                </a:cubicBezTo>
                <a:cubicBezTo>
                  <a:pt x="1586398" y="2370848"/>
                  <a:pt x="1614204" y="2377983"/>
                  <a:pt x="1648596" y="2377983"/>
                </a:cubicBezTo>
                <a:cubicBezTo>
                  <a:pt x="1672743" y="2377983"/>
                  <a:pt x="1701510" y="2374278"/>
                  <a:pt x="1734895" y="2366869"/>
                </a:cubicBezTo>
                <a:cubicBezTo>
                  <a:pt x="1768281" y="2359460"/>
                  <a:pt x="1788358" y="2352921"/>
                  <a:pt x="1795127" y="2347250"/>
                </a:cubicBezTo>
                <a:cubicBezTo>
                  <a:pt x="1802261" y="2342859"/>
                  <a:pt x="1809533" y="2331654"/>
                  <a:pt x="1816941" y="2313635"/>
                </a:cubicBezTo>
                <a:cubicBezTo>
                  <a:pt x="1824350" y="2295616"/>
                  <a:pt x="1828055" y="2280113"/>
                  <a:pt x="1828055" y="2267124"/>
                </a:cubicBezTo>
                <a:cubicBezTo>
                  <a:pt x="1828055" y="2262917"/>
                  <a:pt x="1827323" y="2259853"/>
                  <a:pt x="1825859" y="2257932"/>
                </a:cubicBezTo>
                <a:cubicBezTo>
                  <a:pt x="1824396" y="2256011"/>
                  <a:pt x="1821332" y="2254456"/>
                  <a:pt x="1816667" y="2253267"/>
                </a:cubicBezTo>
                <a:cubicBezTo>
                  <a:pt x="1812002" y="2252078"/>
                  <a:pt x="1807017" y="2249928"/>
                  <a:pt x="1801712" y="2246819"/>
                </a:cubicBezTo>
                <a:cubicBezTo>
                  <a:pt x="1801712" y="2244806"/>
                  <a:pt x="1803496" y="2243617"/>
                  <a:pt x="1807063" y="2243251"/>
                </a:cubicBezTo>
                <a:cubicBezTo>
                  <a:pt x="1810630" y="2242885"/>
                  <a:pt x="1816530" y="2242702"/>
                  <a:pt x="1824762" y="2242702"/>
                </a:cubicBezTo>
                <a:lnTo>
                  <a:pt x="1833324" y="2242702"/>
                </a:lnTo>
                <a:lnTo>
                  <a:pt x="1853025" y="2242702"/>
                </a:lnTo>
                <a:lnTo>
                  <a:pt x="2023759" y="2242702"/>
                </a:lnTo>
                <a:lnTo>
                  <a:pt x="2023759" y="2121691"/>
                </a:lnTo>
                <a:cubicBezTo>
                  <a:pt x="2023759" y="2084373"/>
                  <a:pt x="2015252" y="2048975"/>
                  <a:pt x="1998239" y="2015498"/>
                </a:cubicBezTo>
                <a:cubicBezTo>
                  <a:pt x="1981227" y="1982021"/>
                  <a:pt x="1963116" y="1965282"/>
                  <a:pt x="1943908" y="1965282"/>
                </a:cubicBezTo>
                <a:close/>
                <a:moveTo>
                  <a:pt x="4822309" y="1954306"/>
                </a:moveTo>
                <a:lnTo>
                  <a:pt x="4800356" y="1997662"/>
                </a:lnTo>
                <a:lnTo>
                  <a:pt x="4761391" y="1975709"/>
                </a:lnTo>
                <a:lnTo>
                  <a:pt x="4731207" y="2031687"/>
                </a:lnTo>
                <a:lnTo>
                  <a:pt x="4781148" y="2059676"/>
                </a:lnTo>
                <a:lnTo>
                  <a:pt x="4804198" y="2015223"/>
                </a:lnTo>
                <a:lnTo>
                  <a:pt x="4844810" y="2035529"/>
                </a:lnTo>
                <a:lnTo>
                  <a:pt x="4873347" y="1982295"/>
                </a:lnTo>
                <a:close/>
                <a:moveTo>
                  <a:pt x="10475921" y="1933726"/>
                </a:moveTo>
                <a:lnTo>
                  <a:pt x="10442719" y="1995741"/>
                </a:lnTo>
                <a:lnTo>
                  <a:pt x="10506929" y="2029218"/>
                </a:lnTo>
                <a:lnTo>
                  <a:pt x="10539857" y="1967752"/>
                </a:lnTo>
                <a:close/>
                <a:moveTo>
                  <a:pt x="3589110" y="1932903"/>
                </a:moveTo>
                <a:cubicBezTo>
                  <a:pt x="3580878" y="1948452"/>
                  <a:pt x="3575161" y="1961486"/>
                  <a:pt x="3571960" y="1972005"/>
                </a:cubicBezTo>
                <a:cubicBezTo>
                  <a:pt x="3568758" y="1982524"/>
                  <a:pt x="3567158" y="1991259"/>
                  <a:pt x="3567158" y="1998210"/>
                </a:cubicBezTo>
                <a:cubicBezTo>
                  <a:pt x="3567158" y="2000589"/>
                  <a:pt x="3567295" y="2003104"/>
                  <a:pt x="3567570" y="2005756"/>
                </a:cubicBezTo>
                <a:cubicBezTo>
                  <a:pt x="3567844" y="2008409"/>
                  <a:pt x="3568256" y="2011016"/>
                  <a:pt x="3568804" y="2013577"/>
                </a:cubicBezTo>
                <a:lnTo>
                  <a:pt x="3554261" y="2022083"/>
                </a:lnTo>
                <a:cubicBezTo>
                  <a:pt x="3541455" y="2029584"/>
                  <a:pt x="3531577" y="2035712"/>
                  <a:pt x="3524626" y="2040468"/>
                </a:cubicBezTo>
                <a:cubicBezTo>
                  <a:pt x="3512918" y="2048335"/>
                  <a:pt x="3504777" y="2054737"/>
                  <a:pt x="3500204" y="2059676"/>
                </a:cubicBezTo>
                <a:cubicBezTo>
                  <a:pt x="3494532" y="2065896"/>
                  <a:pt x="3485340" y="2082132"/>
                  <a:pt x="3472627" y="2108383"/>
                </a:cubicBezTo>
                <a:cubicBezTo>
                  <a:pt x="3459912" y="2134634"/>
                  <a:pt x="3453555" y="2150229"/>
                  <a:pt x="3453555" y="2155168"/>
                </a:cubicBezTo>
                <a:cubicBezTo>
                  <a:pt x="3453555" y="2158461"/>
                  <a:pt x="3455202" y="2160748"/>
                  <a:pt x="3458495" y="2162028"/>
                </a:cubicBezTo>
                <a:cubicBezTo>
                  <a:pt x="3461788" y="2163309"/>
                  <a:pt x="3470569" y="2165413"/>
                  <a:pt x="3484837" y="2168340"/>
                </a:cubicBezTo>
                <a:lnTo>
                  <a:pt x="3518314" y="2174925"/>
                </a:lnTo>
                <a:cubicBezTo>
                  <a:pt x="3523620" y="2176023"/>
                  <a:pt x="3528010" y="2176572"/>
                  <a:pt x="3531486" y="2176572"/>
                </a:cubicBezTo>
                <a:cubicBezTo>
                  <a:pt x="3538254" y="2176572"/>
                  <a:pt x="3546669" y="2171907"/>
                  <a:pt x="3556731" y="2162577"/>
                </a:cubicBezTo>
                <a:cubicBezTo>
                  <a:pt x="3563682" y="2156174"/>
                  <a:pt x="3573378" y="2145290"/>
                  <a:pt x="3585817" y="2129923"/>
                </a:cubicBezTo>
                <a:cubicBezTo>
                  <a:pt x="3588744" y="2163583"/>
                  <a:pt x="3595147" y="2190109"/>
                  <a:pt x="3605025" y="2209500"/>
                </a:cubicBezTo>
                <a:cubicBezTo>
                  <a:pt x="3612343" y="2223586"/>
                  <a:pt x="3621307" y="2233281"/>
                  <a:pt x="3631916" y="2238586"/>
                </a:cubicBezTo>
                <a:cubicBezTo>
                  <a:pt x="3637405" y="2241330"/>
                  <a:pt x="3643442" y="2242702"/>
                  <a:pt x="3650027" y="2242702"/>
                </a:cubicBezTo>
                <a:lnTo>
                  <a:pt x="3662124" y="2242702"/>
                </a:lnTo>
                <a:lnTo>
                  <a:pt x="3685974" y="2242702"/>
                </a:lnTo>
                <a:lnTo>
                  <a:pt x="3843099" y="2242702"/>
                </a:lnTo>
                <a:lnTo>
                  <a:pt x="3863535" y="2242702"/>
                </a:lnTo>
                <a:lnTo>
                  <a:pt x="3995499" y="2242702"/>
                </a:lnTo>
                <a:lnTo>
                  <a:pt x="4014875" y="2242702"/>
                </a:lnTo>
                <a:lnTo>
                  <a:pt x="4014875" y="2242567"/>
                </a:lnTo>
                <a:lnTo>
                  <a:pt x="4034739" y="2242428"/>
                </a:lnTo>
                <a:cubicBezTo>
                  <a:pt x="4050654" y="2242428"/>
                  <a:pt x="4063459" y="2239776"/>
                  <a:pt x="4073155" y="2234470"/>
                </a:cubicBezTo>
                <a:cubicBezTo>
                  <a:pt x="4083765" y="2228617"/>
                  <a:pt x="4094924" y="2217549"/>
                  <a:pt x="4106632" y="2201268"/>
                </a:cubicBezTo>
                <a:cubicBezTo>
                  <a:pt x="4112120" y="2215903"/>
                  <a:pt x="4118751" y="2226467"/>
                  <a:pt x="4126526" y="2232961"/>
                </a:cubicBezTo>
                <a:cubicBezTo>
                  <a:pt x="4134301" y="2239455"/>
                  <a:pt x="4144682" y="2242702"/>
                  <a:pt x="4157671" y="2242702"/>
                </a:cubicBezTo>
                <a:lnTo>
                  <a:pt x="4448262" y="2242702"/>
                </a:lnTo>
                <a:lnTo>
                  <a:pt x="4448262" y="2137607"/>
                </a:lnTo>
                <a:cubicBezTo>
                  <a:pt x="4448262" y="2103764"/>
                  <a:pt x="4441127" y="2078427"/>
                  <a:pt x="4426858" y="2061597"/>
                </a:cubicBezTo>
                <a:cubicBezTo>
                  <a:pt x="4414602" y="2047145"/>
                  <a:pt x="4398229" y="2039920"/>
                  <a:pt x="4377740" y="2039920"/>
                </a:cubicBezTo>
                <a:cubicBezTo>
                  <a:pt x="4365301" y="2039920"/>
                  <a:pt x="4352404" y="2043944"/>
                  <a:pt x="4339050" y="2051993"/>
                </a:cubicBezTo>
                <a:cubicBezTo>
                  <a:pt x="4333196" y="2055469"/>
                  <a:pt x="4324506" y="2061323"/>
                  <a:pt x="4312982" y="2069555"/>
                </a:cubicBezTo>
                <a:lnTo>
                  <a:pt x="4214746" y="2139802"/>
                </a:lnTo>
                <a:cubicBezTo>
                  <a:pt x="4198465" y="2151327"/>
                  <a:pt x="4186529" y="2158918"/>
                  <a:pt x="4178937" y="2162577"/>
                </a:cubicBezTo>
                <a:cubicBezTo>
                  <a:pt x="4171345" y="2166236"/>
                  <a:pt x="4163067" y="2168065"/>
                  <a:pt x="4154103" y="2168065"/>
                </a:cubicBezTo>
                <a:cubicBezTo>
                  <a:pt x="4145140" y="2168065"/>
                  <a:pt x="4137914" y="2165230"/>
                  <a:pt x="4132426" y="2159559"/>
                </a:cubicBezTo>
                <a:cubicBezTo>
                  <a:pt x="4126938" y="2153888"/>
                  <a:pt x="4124193" y="2145839"/>
                  <a:pt x="4124193" y="2135411"/>
                </a:cubicBezTo>
                <a:cubicBezTo>
                  <a:pt x="4124193" y="2128094"/>
                  <a:pt x="4124560" y="2118398"/>
                  <a:pt x="4125291" y="2106325"/>
                </a:cubicBezTo>
                <a:cubicBezTo>
                  <a:pt x="4125474" y="2102300"/>
                  <a:pt x="4125840" y="2096995"/>
                  <a:pt x="4126389" y="2090409"/>
                </a:cubicBezTo>
                <a:lnTo>
                  <a:pt x="4107729" y="2087665"/>
                </a:lnTo>
                <a:cubicBezTo>
                  <a:pt x="4104071" y="2118033"/>
                  <a:pt x="4095839" y="2139436"/>
                  <a:pt x="4083033" y="2151875"/>
                </a:cubicBezTo>
                <a:cubicBezTo>
                  <a:pt x="4072057" y="2162486"/>
                  <a:pt x="4055959" y="2167791"/>
                  <a:pt x="4034739" y="2167791"/>
                </a:cubicBezTo>
                <a:lnTo>
                  <a:pt x="4014812" y="2167930"/>
                </a:lnTo>
                <a:lnTo>
                  <a:pt x="4014403" y="2147519"/>
                </a:lnTo>
                <a:cubicBezTo>
                  <a:pt x="4013460" y="2125499"/>
                  <a:pt x="4011102" y="2108108"/>
                  <a:pt x="4007329" y="2095349"/>
                </a:cubicBezTo>
                <a:cubicBezTo>
                  <a:pt x="4002298" y="2078336"/>
                  <a:pt x="3992923" y="2062055"/>
                  <a:pt x="3979202" y="2046505"/>
                </a:cubicBezTo>
                <a:lnTo>
                  <a:pt x="3957251" y="2111813"/>
                </a:lnTo>
                <a:cubicBezTo>
                  <a:pt x="3967311" y="2123521"/>
                  <a:pt x="3973715" y="2131753"/>
                  <a:pt x="3976459" y="2136509"/>
                </a:cubicBezTo>
                <a:cubicBezTo>
                  <a:pt x="3981763" y="2145107"/>
                  <a:pt x="3985422" y="2155626"/>
                  <a:pt x="3987434" y="2168065"/>
                </a:cubicBezTo>
                <a:lnTo>
                  <a:pt x="3863535" y="2168065"/>
                </a:lnTo>
                <a:lnTo>
                  <a:pt x="3863535" y="2161754"/>
                </a:lnTo>
                <a:cubicBezTo>
                  <a:pt x="3863535" y="2116569"/>
                  <a:pt x="3856629" y="2078016"/>
                  <a:pt x="3842818" y="2046094"/>
                </a:cubicBezTo>
                <a:cubicBezTo>
                  <a:pt x="3829006" y="2014171"/>
                  <a:pt x="3812863" y="1998210"/>
                  <a:pt x="3794386" y="1998210"/>
                </a:cubicBezTo>
                <a:cubicBezTo>
                  <a:pt x="3778105" y="1998210"/>
                  <a:pt x="3763424" y="2009598"/>
                  <a:pt x="3750344" y="2032373"/>
                </a:cubicBezTo>
                <a:cubicBezTo>
                  <a:pt x="3737264" y="2055149"/>
                  <a:pt x="3730725" y="2080714"/>
                  <a:pt x="3730725" y="2109069"/>
                </a:cubicBezTo>
                <a:cubicBezTo>
                  <a:pt x="3730725" y="2128094"/>
                  <a:pt x="3736167" y="2142592"/>
                  <a:pt x="3747052" y="2152561"/>
                </a:cubicBezTo>
                <a:cubicBezTo>
                  <a:pt x="3757936" y="2162531"/>
                  <a:pt x="3777007" y="2170535"/>
                  <a:pt x="3804265" y="2176572"/>
                </a:cubicBezTo>
                <a:cubicBezTo>
                  <a:pt x="3778471" y="2173828"/>
                  <a:pt x="3755512" y="2171358"/>
                  <a:pt x="3735389" y="2169163"/>
                </a:cubicBezTo>
                <a:cubicBezTo>
                  <a:pt x="3727889" y="2168431"/>
                  <a:pt x="3719931" y="2168065"/>
                  <a:pt x="3711516" y="2168065"/>
                </a:cubicBezTo>
                <a:lnTo>
                  <a:pt x="3685974" y="2168065"/>
                </a:lnTo>
                <a:lnTo>
                  <a:pt x="3662124" y="2168065"/>
                </a:lnTo>
                <a:lnTo>
                  <a:pt x="3650027" y="2168065"/>
                </a:lnTo>
                <a:cubicBezTo>
                  <a:pt x="3642344" y="2168065"/>
                  <a:pt x="3636307" y="2164955"/>
                  <a:pt x="3631916" y="2158736"/>
                </a:cubicBezTo>
                <a:cubicBezTo>
                  <a:pt x="3625148" y="2149223"/>
                  <a:pt x="3619660" y="2131021"/>
                  <a:pt x="3615453" y="2104130"/>
                </a:cubicBezTo>
                <a:close/>
                <a:moveTo>
                  <a:pt x="7279442" y="1925220"/>
                </a:moveTo>
                <a:cubicBezTo>
                  <a:pt x="7255844" y="1934366"/>
                  <a:pt x="7240386" y="1940403"/>
                  <a:pt x="7233068" y="1943330"/>
                </a:cubicBezTo>
                <a:cubicBezTo>
                  <a:pt x="7217336" y="1949733"/>
                  <a:pt x="7204714" y="1955312"/>
                  <a:pt x="7195201" y="1960069"/>
                </a:cubicBezTo>
                <a:cubicBezTo>
                  <a:pt x="7183127" y="1966105"/>
                  <a:pt x="7171786" y="1972783"/>
                  <a:pt x="7161175" y="1980100"/>
                </a:cubicBezTo>
                <a:cubicBezTo>
                  <a:pt x="7149285" y="1988332"/>
                  <a:pt x="7141509" y="1997753"/>
                  <a:pt x="7137851" y="2008363"/>
                </a:cubicBezTo>
                <a:cubicBezTo>
                  <a:pt x="7135290" y="2015864"/>
                  <a:pt x="7134009" y="2028852"/>
                  <a:pt x="7134009" y="2047328"/>
                </a:cubicBezTo>
                <a:cubicBezTo>
                  <a:pt x="7134009" y="2060866"/>
                  <a:pt x="7138583" y="2072848"/>
                  <a:pt x="7147729" y="2083275"/>
                </a:cubicBezTo>
                <a:cubicBezTo>
                  <a:pt x="7150839" y="2086751"/>
                  <a:pt x="7160535" y="2096538"/>
                  <a:pt x="7176816" y="2112636"/>
                </a:cubicBezTo>
                <a:lnTo>
                  <a:pt x="7185597" y="2102758"/>
                </a:lnTo>
                <a:cubicBezTo>
                  <a:pt x="7195841" y="2110807"/>
                  <a:pt x="7206177" y="2118856"/>
                  <a:pt x="7216604" y="2126905"/>
                </a:cubicBezTo>
                <a:cubicBezTo>
                  <a:pt x="7225934" y="2134222"/>
                  <a:pt x="7233343" y="2140442"/>
                  <a:pt x="7238831" y="2145564"/>
                </a:cubicBezTo>
                <a:cubicBezTo>
                  <a:pt x="7245600" y="2151967"/>
                  <a:pt x="7252551" y="2159467"/>
                  <a:pt x="7259685" y="2168065"/>
                </a:cubicBezTo>
                <a:lnTo>
                  <a:pt x="7100914" y="2168065"/>
                </a:lnTo>
                <a:lnTo>
                  <a:pt x="7100503" y="2147519"/>
                </a:lnTo>
                <a:cubicBezTo>
                  <a:pt x="7099560" y="2125499"/>
                  <a:pt x="7097202" y="2108108"/>
                  <a:pt x="7093428" y="2095349"/>
                </a:cubicBezTo>
                <a:cubicBezTo>
                  <a:pt x="7088397" y="2078336"/>
                  <a:pt x="7079022" y="2062055"/>
                  <a:pt x="7065302" y="2046505"/>
                </a:cubicBezTo>
                <a:lnTo>
                  <a:pt x="7043350" y="2111813"/>
                </a:lnTo>
                <a:cubicBezTo>
                  <a:pt x="7053411" y="2123521"/>
                  <a:pt x="7059814" y="2131753"/>
                  <a:pt x="7062558" y="2136509"/>
                </a:cubicBezTo>
                <a:cubicBezTo>
                  <a:pt x="7067863" y="2145107"/>
                  <a:pt x="7071521" y="2155626"/>
                  <a:pt x="7073534" y="2168065"/>
                </a:cubicBezTo>
                <a:lnTo>
                  <a:pt x="6948514" y="2168065"/>
                </a:lnTo>
                <a:lnTo>
                  <a:pt x="6948103" y="2147519"/>
                </a:lnTo>
                <a:cubicBezTo>
                  <a:pt x="6947159" y="2125499"/>
                  <a:pt x="6944801" y="2108108"/>
                  <a:pt x="6941028" y="2095349"/>
                </a:cubicBezTo>
                <a:cubicBezTo>
                  <a:pt x="6935998" y="2078336"/>
                  <a:pt x="6926622" y="2062055"/>
                  <a:pt x="6912902" y="2046505"/>
                </a:cubicBezTo>
                <a:lnTo>
                  <a:pt x="6890950" y="2111813"/>
                </a:lnTo>
                <a:cubicBezTo>
                  <a:pt x="6901011" y="2123521"/>
                  <a:pt x="6907414" y="2131753"/>
                  <a:pt x="6910158" y="2136509"/>
                </a:cubicBezTo>
                <a:cubicBezTo>
                  <a:pt x="6915463" y="2145107"/>
                  <a:pt x="6919122" y="2155626"/>
                  <a:pt x="6921134" y="2168065"/>
                </a:cubicBezTo>
                <a:lnTo>
                  <a:pt x="6791477" y="2168065"/>
                </a:lnTo>
                <a:lnTo>
                  <a:pt x="6791477" y="2165047"/>
                </a:lnTo>
                <a:cubicBezTo>
                  <a:pt x="6791477" y="2143826"/>
                  <a:pt x="6788092" y="2124893"/>
                  <a:pt x="6781324" y="2108246"/>
                </a:cubicBezTo>
                <a:cubicBezTo>
                  <a:pt x="6774556" y="2091599"/>
                  <a:pt x="6764952" y="2076872"/>
                  <a:pt x="6752512" y="2064067"/>
                </a:cubicBezTo>
                <a:lnTo>
                  <a:pt x="6737145" y="2138155"/>
                </a:lnTo>
                <a:cubicBezTo>
                  <a:pt x="6746657" y="2147119"/>
                  <a:pt x="6754707" y="2158370"/>
                  <a:pt x="6761293" y="2171907"/>
                </a:cubicBezTo>
                <a:cubicBezTo>
                  <a:pt x="6767147" y="2183798"/>
                  <a:pt x="6770073" y="2193402"/>
                  <a:pt x="6770073" y="2200719"/>
                </a:cubicBezTo>
                <a:cubicBezTo>
                  <a:pt x="6770073" y="2215354"/>
                  <a:pt x="6754889" y="2236208"/>
                  <a:pt x="6724523" y="2263283"/>
                </a:cubicBezTo>
                <a:cubicBezTo>
                  <a:pt x="6702753" y="2282674"/>
                  <a:pt x="6685558" y="2295936"/>
                  <a:pt x="6672935" y="2303071"/>
                </a:cubicBezTo>
                <a:cubicBezTo>
                  <a:pt x="6660313" y="2310205"/>
                  <a:pt x="6647690" y="2313773"/>
                  <a:pt x="6635068" y="2313773"/>
                </a:cubicBezTo>
                <a:cubicBezTo>
                  <a:pt x="6623360" y="2313773"/>
                  <a:pt x="6612475" y="2311852"/>
                  <a:pt x="6602414" y="2308010"/>
                </a:cubicBezTo>
                <a:cubicBezTo>
                  <a:pt x="6592353" y="2304168"/>
                  <a:pt x="6579090" y="2296760"/>
                  <a:pt x="6562626" y="2285784"/>
                </a:cubicBezTo>
                <a:lnTo>
                  <a:pt x="6551101" y="2302796"/>
                </a:lnTo>
                <a:cubicBezTo>
                  <a:pt x="6585309" y="2326395"/>
                  <a:pt x="6610463" y="2342127"/>
                  <a:pt x="6626561" y="2349994"/>
                </a:cubicBezTo>
                <a:cubicBezTo>
                  <a:pt x="6645038" y="2359140"/>
                  <a:pt x="6662325" y="2363714"/>
                  <a:pt x="6678423" y="2363714"/>
                </a:cubicBezTo>
                <a:cubicBezTo>
                  <a:pt x="6691961" y="2363714"/>
                  <a:pt x="6708241" y="2356213"/>
                  <a:pt x="6727267" y="2341213"/>
                </a:cubicBezTo>
                <a:cubicBezTo>
                  <a:pt x="6744462" y="2327676"/>
                  <a:pt x="6759464" y="2311715"/>
                  <a:pt x="6772269" y="2293330"/>
                </a:cubicBezTo>
                <a:cubicBezTo>
                  <a:pt x="6785074" y="2274945"/>
                  <a:pt x="6791477" y="2260173"/>
                  <a:pt x="6791477" y="2249014"/>
                </a:cubicBezTo>
                <a:lnTo>
                  <a:pt x="6791477" y="2242702"/>
                </a:lnTo>
                <a:lnTo>
                  <a:pt x="6929199" y="2242702"/>
                </a:lnTo>
                <a:lnTo>
                  <a:pt x="6948574" y="2242702"/>
                </a:lnTo>
                <a:lnTo>
                  <a:pt x="7081599" y="2242702"/>
                </a:lnTo>
                <a:lnTo>
                  <a:pt x="7100974" y="2242702"/>
                </a:lnTo>
                <a:lnTo>
                  <a:pt x="7303315" y="2242702"/>
                </a:lnTo>
                <a:lnTo>
                  <a:pt x="7303315" y="2166144"/>
                </a:lnTo>
                <a:cubicBezTo>
                  <a:pt x="7290876" y="2142729"/>
                  <a:pt x="7274686" y="2119222"/>
                  <a:pt x="7254746" y="2095623"/>
                </a:cubicBezTo>
                <a:cubicBezTo>
                  <a:pt x="7242673" y="2081354"/>
                  <a:pt x="7227764" y="2065622"/>
                  <a:pt x="7210019" y="2048426"/>
                </a:cubicBezTo>
                <a:cubicBezTo>
                  <a:pt x="7197031" y="2035804"/>
                  <a:pt x="7190536" y="2028669"/>
                  <a:pt x="7190536" y="2027023"/>
                </a:cubicBezTo>
                <a:cubicBezTo>
                  <a:pt x="7190536" y="2023913"/>
                  <a:pt x="7198219" y="2019248"/>
                  <a:pt x="7213586" y="2013028"/>
                </a:cubicBezTo>
                <a:cubicBezTo>
                  <a:pt x="7224196" y="2008638"/>
                  <a:pt x="7238465" y="2003516"/>
                  <a:pt x="7256393" y="1997662"/>
                </a:cubicBezTo>
                <a:cubicBezTo>
                  <a:pt x="7270845" y="1992905"/>
                  <a:pt x="7278528" y="1990527"/>
                  <a:pt x="7279442" y="1990527"/>
                </a:cubicBezTo>
                <a:close/>
                <a:moveTo>
                  <a:pt x="11188920" y="1921378"/>
                </a:moveTo>
                <a:lnTo>
                  <a:pt x="11166968" y="1964733"/>
                </a:lnTo>
                <a:lnTo>
                  <a:pt x="11128003" y="1942781"/>
                </a:lnTo>
                <a:lnTo>
                  <a:pt x="11097818" y="1998759"/>
                </a:lnTo>
                <a:lnTo>
                  <a:pt x="11147759" y="2026748"/>
                </a:lnTo>
                <a:lnTo>
                  <a:pt x="11170809" y="1982295"/>
                </a:lnTo>
                <a:lnTo>
                  <a:pt x="11211421" y="2002601"/>
                </a:lnTo>
                <a:lnTo>
                  <a:pt x="11239958" y="1949367"/>
                </a:lnTo>
                <a:close/>
                <a:moveTo>
                  <a:pt x="11036520" y="1921378"/>
                </a:moveTo>
                <a:lnTo>
                  <a:pt x="11014568" y="1964733"/>
                </a:lnTo>
                <a:lnTo>
                  <a:pt x="10975603" y="1942781"/>
                </a:lnTo>
                <a:lnTo>
                  <a:pt x="10945418" y="1998759"/>
                </a:lnTo>
                <a:lnTo>
                  <a:pt x="10995359" y="2026748"/>
                </a:lnTo>
                <a:lnTo>
                  <a:pt x="11018409" y="1982295"/>
                </a:lnTo>
                <a:lnTo>
                  <a:pt x="11059021" y="2002601"/>
                </a:lnTo>
                <a:lnTo>
                  <a:pt x="11087558" y="1949367"/>
                </a:lnTo>
                <a:close/>
                <a:moveTo>
                  <a:pt x="8807670" y="1921378"/>
                </a:moveTo>
                <a:lnTo>
                  <a:pt x="8785718" y="1964733"/>
                </a:lnTo>
                <a:lnTo>
                  <a:pt x="8746752" y="1942781"/>
                </a:lnTo>
                <a:lnTo>
                  <a:pt x="8716568" y="1998759"/>
                </a:lnTo>
                <a:lnTo>
                  <a:pt x="8766510" y="2026748"/>
                </a:lnTo>
                <a:lnTo>
                  <a:pt x="8789559" y="1982295"/>
                </a:lnTo>
                <a:lnTo>
                  <a:pt x="8830170" y="2002601"/>
                </a:lnTo>
                <a:lnTo>
                  <a:pt x="8858708" y="1949367"/>
                </a:lnTo>
                <a:close/>
                <a:moveTo>
                  <a:pt x="3245071" y="1921378"/>
                </a:moveTo>
                <a:lnTo>
                  <a:pt x="3223119" y="1964733"/>
                </a:lnTo>
                <a:lnTo>
                  <a:pt x="3184153" y="1942781"/>
                </a:lnTo>
                <a:lnTo>
                  <a:pt x="3153969" y="1998759"/>
                </a:lnTo>
                <a:lnTo>
                  <a:pt x="3203910" y="2026748"/>
                </a:lnTo>
                <a:lnTo>
                  <a:pt x="3226960" y="1982295"/>
                </a:lnTo>
                <a:lnTo>
                  <a:pt x="3267572" y="2002601"/>
                </a:lnTo>
                <a:lnTo>
                  <a:pt x="3296109" y="1949367"/>
                </a:lnTo>
                <a:close/>
                <a:moveTo>
                  <a:pt x="4247674" y="1913969"/>
                </a:moveTo>
                <a:lnTo>
                  <a:pt x="4214471" y="1975984"/>
                </a:lnTo>
                <a:lnTo>
                  <a:pt x="4278681" y="2009461"/>
                </a:lnTo>
                <a:lnTo>
                  <a:pt x="4311610" y="1947995"/>
                </a:lnTo>
                <a:close/>
                <a:moveTo>
                  <a:pt x="8318677" y="1909579"/>
                </a:moveTo>
                <a:lnTo>
                  <a:pt x="8289041" y="1978179"/>
                </a:lnTo>
                <a:cubicBezTo>
                  <a:pt x="8297639" y="1987143"/>
                  <a:pt x="8303127" y="1994003"/>
                  <a:pt x="8305505" y="1998759"/>
                </a:cubicBezTo>
                <a:cubicBezTo>
                  <a:pt x="8310445" y="2008638"/>
                  <a:pt x="8312914" y="2022449"/>
                  <a:pt x="8312914" y="2040194"/>
                </a:cubicBezTo>
                <a:lnTo>
                  <a:pt x="8312914" y="2118398"/>
                </a:lnTo>
                <a:cubicBezTo>
                  <a:pt x="8312914" y="2164315"/>
                  <a:pt x="8318219" y="2196969"/>
                  <a:pt x="8328829" y="2216360"/>
                </a:cubicBezTo>
                <a:cubicBezTo>
                  <a:pt x="8338342" y="2233922"/>
                  <a:pt x="8353800" y="2242702"/>
                  <a:pt x="8375203" y="2242702"/>
                </a:cubicBezTo>
                <a:lnTo>
                  <a:pt x="8396048" y="2242702"/>
                </a:lnTo>
                <a:lnTo>
                  <a:pt x="8413620" y="2242702"/>
                </a:lnTo>
                <a:lnTo>
                  <a:pt x="8691324" y="2242702"/>
                </a:lnTo>
                <a:lnTo>
                  <a:pt x="8709416" y="2242702"/>
                </a:lnTo>
                <a:lnTo>
                  <a:pt x="8863099" y="2242702"/>
                </a:lnTo>
                <a:lnTo>
                  <a:pt x="8863099" y="2171084"/>
                </a:lnTo>
                <a:cubicBezTo>
                  <a:pt x="8863099" y="2137607"/>
                  <a:pt x="8860584" y="2112362"/>
                  <a:pt x="8855553" y="2095349"/>
                </a:cubicBezTo>
                <a:cubicBezTo>
                  <a:pt x="8850522" y="2078336"/>
                  <a:pt x="8841147" y="2062055"/>
                  <a:pt x="8827426" y="2046505"/>
                </a:cubicBezTo>
                <a:lnTo>
                  <a:pt x="8805474" y="2111813"/>
                </a:lnTo>
                <a:cubicBezTo>
                  <a:pt x="8815536" y="2123521"/>
                  <a:pt x="8821938" y="2131753"/>
                  <a:pt x="8824682" y="2136509"/>
                </a:cubicBezTo>
                <a:cubicBezTo>
                  <a:pt x="8829988" y="2145107"/>
                  <a:pt x="8833646" y="2155626"/>
                  <a:pt x="8835658" y="2168065"/>
                </a:cubicBezTo>
                <a:lnTo>
                  <a:pt x="8709416" y="2168065"/>
                </a:lnTo>
                <a:cubicBezTo>
                  <a:pt x="8694964" y="2164955"/>
                  <a:pt x="8684125" y="2161114"/>
                  <a:pt x="8676898" y="2156540"/>
                </a:cubicBezTo>
                <a:cubicBezTo>
                  <a:pt x="8669672" y="2151967"/>
                  <a:pt x="8659200" y="2141997"/>
                  <a:pt x="8645480" y="2126631"/>
                </a:cubicBezTo>
                <a:cubicBezTo>
                  <a:pt x="8625356" y="2104861"/>
                  <a:pt x="8609808" y="2088854"/>
                  <a:pt x="8598832" y="2078610"/>
                </a:cubicBezTo>
                <a:cubicBezTo>
                  <a:pt x="8584928" y="2065622"/>
                  <a:pt x="8572397" y="2056201"/>
                  <a:pt x="8561238" y="2050347"/>
                </a:cubicBezTo>
                <a:cubicBezTo>
                  <a:pt x="8550080" y="2044493"/>
                  <a:pt x="8538463" y="2041566"/>
                  <a:pt x="8526389" y="2041566"/>
                </a:cubicBezTo>
                <a:cubicBezTo>
                  <a:pt x="8510656" y="2041566"/>
                  <a:pt x="8496616" y="2047054"/>
                  <a:pt x="8484268" y="2058030"/>
                </a:cubicBezTo>
                <a:cubicBezTo>
                  <a:pt x="8471920" y="2069006"/>
                  <a:pt x="8460716" y="2086019"/>
                  <a:pt x="8450654" y="2109069"/>
                </a:cubicBezTo>
                <a:cubicBezTo>
                  <a:pt x="8458155" y="2107422"/>
                  <a:pt x="8463871" y="2106371"/>
                  <a:pt x="8467804" y="2105913"/>
                </a:cubicBezTo>
                <a:cubicBezTo>
                  <a:pt x="8471738" y="2105456"/>
                  <a:pt x="8476082" y="2105227"/>
                  <a:pt x="8480838" y="2105227"/>
                </a:cubicBezTo>
                <a:cubicBezTo>
                  <a:pt x="8496754" y="2105227"/>
                  <a:pt x="8513036" y="2109709"/>
                  <a:pt x="8529682" y="2118673"/>
                </a:cubicBezTo>
                <a:cubicBezTo>
                  <a:pt x="8548524" y="2128734"/>
                  <a:pt x="8569014" y="2145198"/>
                  <a:pt x="8591148" y="2168065"/>
                </a:cubicBezTo>
                <a:lnTo>
                  <a:pt x="8413620" y="2168065"/>
                </a:lnTo>
                <a:lnTo>
                  <a:pt x="8396048" y="2168065"/>
                </a:lnTo>
                <a:lnTo>
                  <a:pt x="8375203" y="2168065"/>
                </a:lnTo>
                <a:cubicBezTo>
                  <a:pt x="8366423" y="2168065"/>
                  <a:pt x="8360020" y="2162120"/>
                  <a:pt x="8355995" y="2150229"/>
                </a:cubicBezTo>
                <a:cubicBezTo>
                  <a:pt x="8350873" y="2135411"/>
                  <a:pt x="8348312" y="2108886"/>
                  <a:pt x="8348312" y="2070653"/>
                </a:cubicBezTo>
                <a:lnTo>
                  <a:pt x="8348312" y="2016595"/>
                </a:lnTo>
                <a:cubicBezTo>
                  <a:pt x="8348312" y="1990802"/>
                  <a:pt x="8345842" y="1969581"/>
                  <a:pt x="8340903" y="1952934"/>
                </a:cubicBezTo>
                <a:cubicBezTo>
                  <a:pt x="8336696" y="1938665"/>
                  <a:pt x="8329287" y="1924213"/>
                  <a:pt x="8318677" y="1909579"/>
                </a:cubicBezTo>
                <a:close/>
                <a:moveTo>
                  <a:pt x="5036905" y="1909579"/>
                </a:moveTo>
                <a:cubicBezTo>
                  <a:pt x="5026660" y="1928970"/>
                  <a:pt x="5018703" y="1945480"/>
                  <a:pt x="5013032" y="1959108"/>
                </a:cubicBezTo>
                <a:cubicBezTo>
                  <a:pt x="5007361" y="1972737"/>
                  <a:pt x="5004526" y="1982387"/>
                  <a:pt x="5004526" y="1988058"/>
                </a:cubicBezTo>
                <a:cubicBezTo>
                  <a:pt x="5004526" y="1991899"/>
                  <a:pt x="5005623" y="1998942"/>
                  <a:pt x="5007818" y="2009187"/>
                </a:cubicBezTo>
                <a:cubicBezTo>
                  <a:pt x="5014038" y="2038456"/>
                  <a:pt x="5018520" y="2063655"/>
                  <a:pt x="5021264" y="2084784"/>
                </a:cubicBezTo>
                <a:cubicBezTo>
                  <a:pt x="5024008" y="2105913"/>
                  <a:pt x="5026295" y="2127271"/>
                  <a:pt x="5028124" y="2148857"/>
                </a:cubicBezTo>
                <a:cubicBezTo>
                  <a:pt x="5029953" y="2170443"/>
                  <a:pt x="5030868" y="2186816"/>
                  <a:pt x="5030868" y="2197975"/>
                </a:cubicBezTo>
                <a:cubicBezTo>
                  <a:pt x="5030868" y="2212610"/>
                  <a:pt x="5028674" y="2231635"/>
                  <a:pt x="5024282" y="2255051"/>
                </a:cubicBezTo>
                <a:lnTo>
                  <a:pt x="5040746" y="2261636"/>
                </a:lnTo>
                <a:cubicBezTo>
                  <a:pt x="5051723" y="2238952"/>
                  <a:pt x="5059131" y="2220888"/>
                  <a:pt x="5062973" y="2207442"/>
                </a:cubicBezTo>
                <a:cubicBezTo>
                  <a:pt x="5066814" y="2193996"/>
                  <a:pt x="5068735" y="2179133"/>
                  <a:pt x="5068735" y="2162852"/>
                </a:cubicBezTo>
                <a:cubicBezTo>
                  <a:pt x="5068735" y="2143643"/>
                  <a:pt x="5067821" y="2123612"/>
                  <a:pt x="5065991" y="2102758"/>
                </a:cubicBezTo>
                <a:cubicBezTo>
                  <a:pt x="5063614" y="2075683"/>
                  <a:pt x="5059406" y="2043670"/>
                  <a:pt x="5053369" y="2006717"/>
                </a:cubicBezTo>
                <a:close/>
                <a:moveTo>
                  <a:pt x="2708452" y="1909579"/>
                </a:moveTo>
                <a:lnTo>
                  <a:pt x="2678817" y="1978179"/>
                </a:lnTo>
                <a:cubicBezTo>
                  <a:pt x="2687415" y="1987143"/>
                  <a:pt x="2692903" y="1994003"/>
                  <a:pt x="2695281" y="1998759"/>
                </a:cubicBezTo>
                <a:cubicBezTo>
                  <a:pt x="2700220" y="2008638"/>
                  <a:pt x="2702689" y="2022449"/>
                  <a:pt x="2702689" y="2040194"/>
                </a:cubicBezTo>
                <a:lnTo>
                  <a:pt x="2702689" y="2118398"/>
                </a:lnTo>
                <a:cubicBezTo>
                  <a:pt x="2702689" y="2164315"/>
                  <a:pt x="2707995" y="2196969"/>
                  <a:pt x="2718605" y="2216360"/>
                </a:cubicBezTo>
                <a:cubicBezTo>
                  <a:pt x="2728118" y="2233922"/>
                  <a:pt x="2743576" y="2242702"/>
                  <a:pt x="2764979" y="2242702"/>
                </a:cubicBezTo>
                <a:lnTo>
                  <a:pt x="2785824" y="2242702"/>
                </a:lnTo>
                <a:lnTo>
                  <a:pt x="2803395" y="2242702"/>
                </a:lnTo>
                <a:lnTo>
                  <a:pt x="2825064" y="2242702"/>
                </a:lnTo>
                <a:cubicBezTo>
                  <a:pt x="2839881" y="2242702"/>
                  <a:pt x="2852595" y="2239867"/>
                  <a:pt x="2863205" y="2234196"/>
                </a:cubicBezTo>
                <a:cubicBezTo>
                  <a:pt x="2875645" y="2227610"/>
                  <a:pt x="2886895" y="2216634"/>
                  <a:pt x="2896957" y="2201268"/>
                </a:cubicBezTo>
                <a:cubicBezTo>
                  <a:pt x="2902628" y="2216086"/>
                  <a:pt x="2909031" y="2226696"/>
                  <a:pt x="2916165" y="2233098"/>
                </a:cubicBezTo>
                <a:cubicBezTo>
                  <a:pt x="2923300" y="2239501"/>
                  <a:pt x="2932995" y="2242702"/>
                  <a:pt x="2945251" y="2242702"/>
                </a:cubicBezTo>
                <a:lnTo>
                  <a:pt x="2989979" y="2242702"/>
                </a:lnTo>
                <a:cubicBezTo>
                  <a:pt x="3006626" y="2242702"/>
                  <a:pt x="3019112" y="2241513"/>
                  <a:pt x="3027435" y="2239135"/>
                </a:cubicBezTo>
                <a:cubicBezTo>
                  <a:pt x="3035759" y="2236757"/>
                  <a:pt x="3045225" y="2231818"/>
                  <a:pt x="3055836" y="2224318"/>
                </a:cubicBezTo>
                <a:cubicBezTo>
                  <a:pt x="3069007" y="2230720"/>
                  <a:pt x="3082361" y="2235385"/>
                  <a:pt x="3095898" y="2238312"/>
                </a:cubicBezTo>
                <a:cubicBezTo>
                  <a:pt x="3102667" y="2239776"/>
                  <a:pt x="3110305" y="2240873"/>
                  <a:pt x="3118810" y="2241605"/>
                </a:cubicBezTo>
                <a:lnTo>
                  <a:pt x="3128724" y="2241992"/>
                </a:lnTo>
                <a:lnTo>
                  <a:pt x="3128724" y="2242702"/>
                </a:lnTo>
                <a:lnTo>
                  <a:pt x="3146937" y="2242702"/>
                </a:lnTo>
                <a:lnTo>
                  <a:pt x="3300500" y="2242702"/>
                </a:lnTo>
                <a:lnTo>
                  <a:pt x="3300500" y="2171084"/>
                </a:lnTo>
                <a:cubicBezTo>
                  <a:pt x="3300500" y="2137607"/>
                  <a:pt x="3297984" y="2112362"/>
                  <a:pt x="3292953" y="2095349"/>
                </a:cubicBezTo>
                <a:cubicBezTo>
                  <a:pt x="3287923" y="2078336"/>
                  <a:pt x="3278548" y="2062055"/>
                  <a:pt x="3264828" y="2046505"/>
                </a:cubicBezTo>
                <a:lnTo>
                  <a:pt x="3242875" y="2111813"/>
                </a:lnTo>
                <a:cubicBezTo>
                  <a:pt x="3252937" y="2123521"/>
                  <a:pt x="3259339" y="2131753"/>
                  <a:pt x="3262083" y="2136509"/>
                </a:cubicBezTo>
                <a:cubicBezTo>
                  <a:pt x="3267389" y="2145107"/>
                  <a:pt x="3271047" y="2155626"/>
                  <a:pt x="3273060" y="2168065"/>
                </a:cubicBezTo>
                <a:lnTo>
                  <a:pt x="3146937" y="2168065"/>
                </a:lnTo>
                <a:lnTo>
                  <a:pt x="3146937" y="2138979"/>
                </a:lnTo>
                <a:cubicBezTo>
                  <a:pt x="3146937" y="2124893"/>
                  <a:pt x="3145885" y="2113139"/>
                  <a:pt x="3143781" y="2103718"/>
                </a:cubicBezTo>
                <a:cubicBezTo>
                  <a:pt x="3141678" y="2094297"/>
                  <a:pt x="3138156" y="2083824"/>
                  <a:pt x="3133217" y="2072299"/>
                </a:cubicBezTo>
                <a:lnTo>
                  <a:pt x="3109893" y="2103855"/>
                </a:lnTo>
                <a:cubicBezTo>
                  <a:pt x="3106234" y="2108611"/>
                  <a:pt x="3104222" y="2111447"/>
                  <a:pt x="3103856" y="2112362"/>
                </a:cubicBezTo>
                <a:cubicBezTo>
                  <a:pt x="3102575" y="2114923"/>
                  <a:pt x="3101935" y="2118581"/>
                  <a:pt x="3101935" y="2123338"/>
                </a:cubicBezTo>
                <a:cubicBezTo>
                  <a:pt x="3101935" y="2126813"/>
                  <a:pt x="3104222" y="2133491"/>
                  <a:pt x="3108795" y="2143369"/>
                </a:cubicBezTo>
                <a:cubicBezTo>
                  <a:pt x="3113369" y="2153247"/>
                  <a:pt x="3115655" y="2161297"/>
                  <a:pt x="3115655" y="2167516"/>
                </a:cubicBezTo>
                <a:cubicBezTo>
                  <a:pt x="3106326" y="2166236"/>
                  <a:pt x="3097453" y="2164406"/>
                  <a:pt x="3089038" y="2162028"/>
                </a:cubicBezTo>
                <a:cubicBezTo>
                  <a:pt x="3080623" y="2159650"/>
                  <a:pt x="3073032" y="2156815"/>
                  <a:pt x="3066263" y="2153522"/>
                </a:cubicBezTo>
                <a:cubicBezTo>
                  <a:pt x="3069190" y="2136875"/>
                  <a:pt x="3070653" y="2123521"/>
                  <a:pt x="3070653" y="2113459"/>
                </a:cubicBezTo>
                <a:cubicBezTo>
                  <a:pt x="3070653" y="2111630"/>
                  <a:pt x="3070562" y="2107743"/>
                  <a:pt x="3070379" y="2101797"/>
                </a:cubicBezTo>
                <a:cubicBezTo>
                  <a:pt x="3070196" y="2095852"/>
                  <a:pt x="3069922" y="2091141"/>
                  <a:pt x="3069556" y="2087665"/>
                </a:cubicBezTo>
                <a:lnTo>
                  <a:pt x="3059128" y="2095898"/>
                </a:lnTo>
                <a:cubicBezTo>
                  <a:pt x="3054006" y="2099922"/>
                  <a:pt x="3050622" y="2102941"/>
                  <a:pt x="3048976" y="2104953"/>
                </a:cubicBezTo>
                <a:cubicBezTo>
                  <a:pt x="3046232" y="2108429"/>
                  <a:pt x="3044860" y="2112362"/>
                  <a:pt x="3044860" y="2116752"/>
                </a:cubicBezTo>
                <a:cubicBezTo>
                  <a:pt x="3044860" y="2137241"/>
                  <a:pt x="3039097" y="2151235"/>
                  <a:pt x="3027572" y="2158736"/>
                </a:cubicBezTo>
                <a:cubicBezTo>
                  <a:pt x="3018060" y="2164955"/>
                  <a:pt x="3002144" y="2168065"/>
                  <a:pt x="2979826" y="2168065"/>
                </a:cubicBezTo>
                <a:lnTo>
                  <a:pt x="2946075" y="2168065"/>
                </a:lnTo>
                <a:cubicBezTo>
                  <a:pt x="2937843" y="2168065"/>
                  <a:pt x="2930525" y="2164955"/>
                  <a:pt x="2924123" y="2158736"/>
                </a:cubicBezTo>
                <a:cubicBezTo>
                  <a:pt x="2917720" y="2152516"/>
                  <a:pt x="2914519" y="2144741"/>
                  <a:pt x="2914519" y="2135411"/>
                </a:cubicBezTo>
                <a:cubicBezTo>
                  <a:pt x="2914519" y="2126265"/>
                  <a:pt x="2914702" y="2117941"/>
                  <a:pt x="2915067" y="2110441"/>
                </a:cubicBezTo>
                <a:cubicBezTo>
                  <a:pt x="2915433" y="2102941"/>
                  <a:pt x="2915799" y="2096263"/>
                  <a:pt x="2916165" y="2090409"/>
                </a:cubicBezTo>
                <a:lnTo>
                  <a:pt x="2898055" y="2087665"/>
                </a:lnTo>
                <a:cubicBezTo>
                  <a:pt x="2898055" y="2116386"/>
                  <a:pt x="2889731" y="2137790"/>
                  <a:pt x="2873084" y="2151875"/>
                </a:cubicBezTo>
                <a:cubicBezTo>
                  <a:pt x="2860279" y="2162669"/>
                  <a:pt x="2844272" y="2168065"/>
                  <a:pt x="2825064" y="2168065"/>
                </a:cubicBezTo>
                <a:lnTo>
                  <a:pt x="2803395" y="2168065"/>
                </a:lnTo>
                <a:lnTo>
                  <a:pt x="2785824" y="2168065"/>
                </a:lnTo>
                <a:lnTo>
                  <a:pt x="2764979" y="2168065"/>
                </a:lnTo>
                <a:cubicBezTo>
                  <a:pt x="2756198" y="2168065"/>
                  <a:pt x="2749795" y="2162120"/>
                  <a:pt x="2745771" y="2150229"/>
                </a:cubicBezTo>
                <a:cubicBezTo>
                  <a:pt x="2740649" y="2135411"/>
                  <a:pt x="2738088" y="2108886"/>
                  <a:pt x="2738088" y="2070653"/>
                </a:cubicBezTo>
                <a:lnTo>
                  <a:pt x="2738088" y="2016595"/>
                </a:lnTo>
                <a:cubicBezTo>
                  <a:pt x="2738088" y="1990802"/>
                  <a:pt x="2735617" y="1969581"/>
                  <a:pt x="2730679" y="1952934"/>
                </a:cubicBezTo>
                <a:cubicBezTo>
                  <a:pt x="2726471" y="1938665"/>
                  <a:pt x="2719063" y="1924213"/>
                  <a:pt x="2708452" y="1909579"/>
                </a:cubicBezTo>
                <a:close/>
                <a:moveTo>
                  <a:pt x="6464873" y="1894212"/>
                </a:moveTo>
                <a:lnTo>
                  <a:pt x="6441824" y="1938665"/>
                </a:lnTo>
                <a:lnTo>
                  <a:pt x="6401213" y="1918359"/>
                </a:lnTo>
                <a:lnTo>
                  <a:pt x="6372675" y="1971593"/>
                </a:lnTo>
                <a:lnTo>
                  <a:pt x="6423713" y="1999582"/>
                </a:lnTo>
                <a:lnTo>
                  <a:pt x="6445665" y="1956227"/>
                </a:lnTo>
                <a:lnTo>
                  <a:pt x="6484630" y="1978179"/>
                </a:lnTo>
                <a:lnTo>
                  <a:pt x="6514815" y="1922201"/>
                </a:lnTo>
                <a:close/>
                <a:moveTo>
                  <a:pt x="7784239" y="1885157"/>
                </a:moveTo>
                <a:lnTo>
                  <a:pt x="7751037" y="1947172"/>
                </a:lnTo>
                <a:lnTo>
                  <a:pt x="7815247" y="1980649"/>
                </a:lnTo>
                <a:lnTo>
                  <a:pt x="7848175" y="1919183"/>
                </a:lnTo>
                <a:close/>
                <a:moveTo>
                  <a:pt x="3778471" y="1884608"/>
                </a:moveTo>
                <a:lnTo>
                  <a:pt x="3756518" y="1927964"/>
                </a:lnTo>
                <a:lnTo>
                  <a:pt x="3717553" y="1906011"/>
                </a:lnTo>
                <a:lnTo>
                  <a:pt x="3687369" y="1961989"/>
                </a:lnTo>
                <a:lnTo>
                  <a:pt x="3737310" y="1989978"/>
                </a:lnTo>
                <a:lnTo>
                  <a:pt x="3760360" y="1945525"/>
                </a:lnTo>
                <a:lnTo>
                  <a:pt x="3800972" y="1965831"/>
                </a:lnTo>
                <a:lnTo>
                  <a:pt x="3829509" y="1912597"/>
                </a:lnTo>
                <a:close/>
                <a:moveTo>
                  <a:pt x="1920035" y="1845643"/>
                </a:moveTo>
                <a:lnTo>
                  <a:pt x="1886832" y="1907658"/>
                </a:lnTo>
                <a:lnTo>
                  <a:pt x="1951042" y="1941135"/>
                </a:lnTo>
                <a:lnTo>
                  <a:pt x="1983971" y="1879669"/>
                </a:lnTo>
                <a:close/>
                <a:moveTo>
                  <a:pt x="3573469" y="1832472"/>
                </a:moveTo>
                <a:lnTo>
                  <a:pt x="3549596" y="1874455"/>
                </a:lnTo>
                <a:lnTo>
                  <a:pt x="3508984" y="1854149"/>
                </a:lnTo>
                <a:lnTo>
                  <a:pt x="3480446" y="1902444"/>
                </a:lnTo>
                <a:lnTo>
                  <a:pt x="3531486" y="1930433"/>
                </a:lnTo>
                <a:lnTo>
                  <a:pt x="3553437" y="1887078"/>
                </a:lnTo>
                <a:lnTo>
                  <a:pt x="3592403" y="1909030"/>
                </a:lnTo>
                <a:lnTo>
                  <a:pt x="3622587" y="185799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056743"/>
                </a:lnTo>
                <a:lnTo>
                  <a:pt x="0" y="4056743"/>
                </a:lnTo>
                <a:close/>
              </a:path>
            </a:pathLst>
          </a:custGeom>
          <a:gradFill flip="none" rotWithShape="1">
            <a:gsLst>
              <a:gs pos="39000">
                <a:schemeClr val="bg1"/>
              </a:gs>
              <a:gs pos="100000">
                <a:srgbClr val="00B05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0806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D360E4-EF05-4E25-A82A-0F02B1DC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775" y="0"/>
            <a:ext cx="5602225" cy="68580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3C65262-039D-45CF-A066-2EA05E85C741}"/>
              </a:ext>
            </a:extLst>
          </p:cNvPr>
          <p:cNvSpPr/>
          <p:nvPr/>
        </p:nvSpPr>
        <p:spPr>
          <a:xfrm>
            <a:off x="1666874" y="521129"/>
            <a:ext cx="3657600" cy="2057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/>
              <a:t>الحرارة ثابتة نسبيا بين 18 و 22 درجة مئوية داخل الكهوف لكن خارجها قد تصل الى فوق 50 درجة مئوية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C4F1086-39ED-4773-BD3B-11F509921F77}"/>
              </a:ext>
            </a:extLst>
          </p:cNvPr>
          <p:cNvSpPr/>
          <p:nvPr/>
        </p:nvSpPr>
        <p:spPr>
          <a:xfrm>
            <a:off x="1666874" y="-1504951"/>
            <a:ext cx="3657600" cy="187368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3200" b="1" dirty="0"/>
              <a:t>الامطار منخفظة (تعتبر تربة جافة بشكل عام 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619149F-070F-4B42-8D17-07C80A102015}"/>
              </a:ext>
            </a:extLst>
          </p:cNvPr>
          <p:cNvSpPr/>
          <p:nvPr/>
        </p:nvSpPr>
        <p:spPr>
          <a:xfrm>
            <a:off x="1666874" y="-3531031"/>
            <a:ext cx="3657600" cy="187368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/>
              <a:t>رطوبة داخل الكهوف مرتفعة </a:t>
            </a:r>
          </a:p>
        </p:txBody>
      </p:sp>
    </p:spTree>
    <p:extLst>
      <p:ext uri="{BB962C8B-B14F-4D97-AF65-F5344CB8AC3E}">
        <p14:creationId xmlns:p14="http://schemas.microsoft.com/office/powerpoint/2010/main" xmlns="" val="2816912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D360E4-EF05-4E25-A82A-0F02B1DC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775" y="0"/>
            <a:ext cx="5602225" cy="68580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3C65262-039D-45CF-A066-2EA05E85C741}"/>
              </a:ext>
            </a:extLst>
          </p:cNvPr>
          <p:cNvSpPr/>
          <p:nvPr/>
        </p:nvSpPr>
        <p:spPr>
          <a:xfrm>
            <a:off x="1666874" y="4629150"/>
            <a:ext cx="3657600" cy="2057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/>
              <a:t>الحرارة ثابتة نسبيا بين 18 و 22 درجة مئوية داخل الكهوف لكن خارجها قد تصل الى فوق 50 درجة مئوية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C4F1086-39ED-4773-BD3B-11F509921F77}"/>
              </a:ext>
            </a:extLst>
          </p:cNvPr>
          <p:cNvSpPr/>
          <p:nvPr/>
        </p:nvSpPr>
        <p:spPr>
          <a:xfrm>
            <a:off x="1666874" y="1962149"/>
            <a:ext cx="3657600" cy="187368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3200" b="1" dirty="0"/>
              <a:t>الامطار منخفظة (تعتبر تربة جافة بشكل عام 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619149F-070F-4B42-8D17-07C80A102015}"/>
              </a:ext>
            </a:extLst>
          </p:cNvPr>
          <p:cNvSpPr/>
          <p:nvPr/>
        </p:nvSpPr>
        <p:spPr>
          <a:xfrm>
            <a:off x="1666874" y="-3531031"/>
            <a:ext cx="3657600" cy="187368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/>
              <a:t>رطوبة داخل الكهوف مرتفعة </a:t>
            </a:r>
          </a:p>
        </p:txBody>
      </p:sp>
    </p:spTree>
    <p:extLst>
      <p:ext uri="{BB962C8B-B14F-4D97-AF65-F5344CB8AC3E}">
        <p14:creationId xmlns:p14="http://schemas.microsoft.com/office/powerpoint/2010/main" xmlns="" val="3661177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D360E4-EF05-4E25-A82A-0F02B1DC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775" y="0"/>
            <a:ext cx="5602225" cy="68580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3C65262-039D-45CF-A066-2EA05E85C741}"/>
              </a:ext>
            </a:extLst>
          </p:cNvPr>
          <p:cNvSpPr/>
          <p:nvPr/>
        </p:nvSpPr>
        <p:spPr>
          <a:xfrm>
            <a:off x="1666874" y="4629150"/>
            <a:ext cx="3657600" cy="2057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/>
              <a:t>الحرارة ثابتة نسبيا بين 18 و 22 درجة مئوية داخل الكهوف لكن خارجها قد تصل الى فوق 50 درجة مئوية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C4F1086-39ED-4773-BD3B-11F509921F77}"/>
              </a:ext>
            </a:extLst>
          </p:cNvPr>
          <p:cNvSpPr/>
          <p:nvPr/>
        </p:nvSpPr>
        <p:spPr>
          <a:xfrm>
            <a:off x="1666874" y="2305050"/>
            <a:ext cx="3657600" cy="187368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3200" b="1" dirty="0"/>
              <a:t>الامطار منخفظة (تعتبر تربة جافة بشكل عام 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619149F-070F-4B42-8D17-07C80A102015}"/>
              </a:ext>
            </a:extLst>
          </p:cNvPr>
          <p:cNvSpPr/>
          <p:nvPr/>
        </p:nvSpPr>
        <p:spPr>
          <a:xfrm>
            <a:off x="1666874" y="0"/>
            <a:ext cx="3657600" cy="187368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/>
              <a:t>رطوبة داخل الكهوف مرتفعة </a:t>
            </a:r>
          </a:p>
        </p:txBody>
      </p:sp>
    </p:spTree>
    <p:extLst>
      <p:ext uri="{BB962C8B-B14F-4D97-AF65-F5344CB8AC3E}">
        <p14:creationId xmlns:p14="http://schemas.microsoft.com/office/powerpoint/2010/main" xmlns="" val="3458621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383483-856E-4A96-87F6-1C867ED3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E36FAC5-E5BD-43E1-966B-05CCC239F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6356" y="0"/>
            <a:ext cx="13704711" cy="77089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475856B-13ED-4D89-B52B-FD4E23830600}"/>
              </a:ext>
            </a:extLst>
          </p:cNvPr>
          <p:cNvSpPr txBox="1">
            <a:spLocks/>
          </p:cNvSpPr>
          <p:nvPr/>
        </p:nvSpPr>
        <p:spPr>
          <a:xfrm>
            <a:off x="412750" y="633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IQ" sz="5400" b="1" dirty="0">
                <a:solidFill>
                  <a:schemeClr val="bg1"/>
                </a:solidFill>
              </a:rPr>
              <a:t>التنوع النباتي </a:t>
            </a:r>
            <a:r>
              <a:rPr lang="en-US" sz="5400" b="1" dirty="0">
                <a:solidFill>
                  <a:schemeClr val="bg1"/>
                </a:solidFill>
              </a:rPr>
              <a:t>  plant diversity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E4A023-80F3-475C-AEBB-428FAE43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0279" y="96839"/>
            <a:ext cx="13532555" cy="76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91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E4A023-80F3-475C-AEBB-428FAE439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0279" y="96839"/>
            <a:ext cx="13532555" cy="761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383483-856E-4A96-87F6-1C867ED3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E36FAC5-E5BD-43E1-966B-05CCC239F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6356" y="0"/>
            <a:ext cx="13704711" cy="77089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475856B-13ED-4D89-B52B-FD4E23830600}"/>
              </a:ext>
            </a:extLst>
          </p:cNvPr>
          <p:cNvSpPr txBox="1">
            <a:spLocks/>
          </p:cNvSpPr>
          <p:nvPr/>
        </p:nvSpPr>
        <p:spPr>
          <a:xfrm>
            <a:off x="412750" y="633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IQ" sz="5400" b="1" dirty="0">
                <a:solidFill>
                  <a:schemeClr val="bg1"/>
                </a:solidFill>
              </a:rPr>
              <a:t>النبات هو مصدر الاساسي و المهم للطاقة على كرة الارضية  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787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E0B53D-EE79-4319-868C-CA9EF398D92E}"/>
              </a:ext>
            </a:extLst>
          </p:cNvPr>
          <p:cNvSpPr/>
          <p:nvPr/>
        </p:nvSpPr>
        <p:spPr>
          <a:xfrm>
            <a:off x="-277913" y="0"/>
            <a:ext cx="329767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A0C943-DD5E-4D43-8615-552CA6763239}"/>
              </a:ext>
            </a:extLst>
          </p:cNvPr>
          <p:cNvSpPr/>
          <p:nvPr/>
        </p:nvSpPr>
        <p:spPr>
          <a:xfrm>
            <a:off x="-277913" y="0"/>
            <a:ext cx="3297677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932FBC-4AD6-484F-99E2-D2309565D818}"/>
              </a:ext>
            </a:extLst>
          </p:cNvPr>
          <p:cNvSpPr/>
          <p:nvPr/>
        </p:nvSpPr>
        <p:spPr>
          <a:xfrm>
            <a:off x="-277913" y="0"/>
            <a:ext cx="329767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318B0F-E304-4DD1-A68B-6D9722AC0F88}"/>
              </a:ext>
            </a:extLst>
          </p:cNvPr>
          <p:cNvSpPr/>
          <p:nvPr/>
        </p:nvSpPr>
        <p:spPr>
          <a:xfrm>
            <a:off x="-277913" y="0"/>
            <a:ext cx="329767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2207A1-28F5-485C-9C9C-63503B85E22B}"/>
              </a:ext>
            </a:extLst>
          </p:cNvPr>
          <p:cNvSpPr/>
          <p:nvPr/>
        </p:nvSpPr>
        <p:spPr>
          <a:xfrm>
            <a:off x="-277913" y="0"/>
            <a:ext cx="329767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9FB4F2-F495-4A97-916B-74A928D5DE95}"/>
              </a:ext>
            </a:extLst>
          </p:cNvPr>
          <p:cNvSpPr txBox="1"/>
          <p:nvPr/>
        </p:nvSpPr>
        <p:spPr>
          <a:xfrm>
            <a:off x="-277913" y="1701800"/>
            <a:ext cx="18219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4400" b="1" dirty="0">
                <a:cs typeface="+mj-cs"/>
              </a:rPr>
              <a:t>فوائد التنوع النباتي </a:t>
            </a:r>
            <a:endParaRPr lang="en-US" sz="4400" b="1" dirty="0"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C11B14-6196-4C6A-89E7-777F484CCDC1}"/>
              </a:ext>
            </a:extLst>
          </p:cNvPr>
          <p:cNvSpPr txBox="1"/>
          <p:nvPr/>
        </p:nvSpPr>
        <p:spPr>
          <a:xfrm>
            <a:off x="-277913" y="1701800"/>
            <a:ext cx="12417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cs typeface="+mj-cs"/>
              </a:rPr>
              <a:t>1</a:t>
            </a:r>
          </a:p>
          <a:p>
            <a:pPr algn="ctr"/>
            <a:r>
              <a:rPr lang="ar-IQ" sz="2800" b="1" dirty="0">
                <a:cs typeface="+mj-cs"/>
              </a:rPr>
              <a:t>تمنع التصحر من خلال تثبيت التربة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C92E2C-0B44-44BC-89B8-EAFD2E317957}"/>
              </a:ext>
            </a:extLst>
          </p:cNvPr>
          <p:cNvSpPr txBox="1"/>
          <p:nvPr/>
        </p:nvSpPr>
        <p:spPr>
          <a:xfrm>
            <a:off x="-277913" y="1701800"/>
            <a:ext cx="1144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cs typeface="+mj-cs"/>
              </a:rPr>
              <a:t>2</a:t>
            </a:r>
          </a:p>
          <a:p>
            <a:pPr algn="ctr"/>
            <a:r>
              <a:rPr lang="ar-IQ" sz="2800" b="1" dirty="0">
                <a:cs typeface="+mj-cs"/>
              </a:rPr>
              <a:t>توفير غذاء للكائنات الاخرى </a:t>
            </a:r>
            <a:endParaRPr lang="en-US" sz="2800" b="1" dirty="0"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30869E-3A6D-407D-BB7A-D2094EAEDCDF}"/>
              </a:ext>
            </a:extLst>
          </p:cNvPr>
          <p:cNvSpPr txBox="1"/>
          <p:nvPr/>
        </p:nvSpPr>
        <p:spPr>
          <a:xfrm>
            <a:off x="-277913" y="1701800"/>
            <a:ext cx="13418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cs typeface="+mj-cs"/>
              </a:rPr>
              <a:t>3</a:t>
            </a:r>
          </a:p>
          <a:p>
            <a:pPr algn="ctr"/>
            <a:r>
              <a:rPr lang="ar-IQ" sz="3200" b="1" dirty="0">
                <a:cs typeface="+mj-cs"/>
              </a:rPr>
              <a:t>توفير مواد طبية</a:t>
            </a:r>
            <a:endParaRPr lang="en-US" sz="3200" b="1" dirty="0"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E639D6-A56E-4C04-BAF4-6256DF35A92C}"/>
              </a:ext>
            </a:extLst>
          </p:cNvPr>
          <p:cNvSpPr txBox="1"/>
          <p:nvPr/>
        </p:nvSpPr>
        <p:spPr>
          <a:xfrm>
            <a:off x="-277913" y="1816100"/>
            <a:ext cx="137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>
                <a:cs typeface="+mj-cs"/>
              </a:rPr>
              <a:t>4</a:t>
            </a:r>
          </a:p>
          <a:p>
            <a:pPr algn="ctr"/>
            <a:r>
              <a:rPr lang="ar-IQ" sz="3200" b="1" dirty="0">
                <a:cs typeface="+mj-cs"/>
              </a:rPr>
              <a:t>دعم الانظمة البيئية </a:t>
            </a:r>
            <a:endParaRPr lang="en-US" sz="3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524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16105</TotalTime>
  <Words>607</Words>
  <Application>Microsoft Office PowerPoint</Application>
  <PresentationFormat>Custom</PresentationFormat>
  <Paragraphs>155</Paragraphs>
  <Slides>22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 </vt:lpstr>
      <vt:lpstr>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شكرا لحسن الاصغاء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التنوع النباتي في كهوف الطار</dc:title>
  <dc:creator>hp</dc:creator>
  <cp:lastModifiedBy>eusr</cp:lastModifiedBy>
  <cp:revision>75</cp:revision>
  <dcterms:created xsi:type="dcterms:W3CDTF">2025-03-09T06:02:55Z</dcterms:created>
  <dcterms:modified xsi:type="dcterms:W3CDTF">2025-04-08T17:30:04Z</dcterms:modified>
</cp:coreProperties>
</file>