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19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6AD56-D49E-4094-BD36-93DB92A0D59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7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7439891" y="-23574"/>
            <a:ext cx="2976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000" b="1" dirty="0" smtClean="0"/>
              <a:t>ج</a:t>
            </a:r>
            <a:r>
              <a:rPr lang="ar-IQ" sz="2000" b="1" dirty="0" smtClean="0">
                <a:solidFill>
                  <a:schemeClr val="tx1"/>
                </a:solidFill>
              </a:rPr>
              <a:t>امعة </a:t>
            </a:r>
            <a:r>
              <a:rPr lang="ar-IQ" sz="2000" b="1" dirty="0">
                <a:solidFill>
                  <a:schemeClr val="tx1"/>
                </a:solidFill>
              </a:rPr>
              <a:t>بغداد</a:t>
            </a:r>
            <a:r>
              <a:rPr lang="ar-SA" sz="2000" b="1" dirty="0">
                <a:solidFill>
                  <a:schemeClr val="tx1"/>
                </a:solidFill>
              </a:rPr>
              <a:t/>
            </a:r>
            <a:br>
              <a:rPr lang="ar-SA" sz="2000" b="1" dirty="0">
                <a:solidFill>
                  <a:schemeClr val="tx1"/>
                </a:solidFill>
              </a:rPr>
            </a:br>
            <a:r>
              <a:rPr lang="ar-SA" sz="2000" b="1" dirty="0">
                <a:solidFill>
                  <a:schemeClr val="tx1"/>
                </a:solidFill>
              </a:rPr>
              <a:t> كلية الإدارة </a:t>
            </a:r>
            <a:r>
              <a:rPr lang="ar-SA" sz="2000" b="1" dirty="0" smtClean="0">
                <a:solidFill>
                  <a:schemeClr val="tx1"/>
                </a:solidFill>
              </a:rPr>
              <a:t>والاقتصاد</a:t>
            </a:r>
            <a:r>
              <a:rPr lang="ar-IQ" sz="2000" b="1" dirty="0" smtClean="0">
                <a:solidFill>
                  <a:schemeClr val="tx1"/>
                </a:solidFill>
              </a:rPr>
              <a:t/>
            </a:r>
            <a:br>
              <a:rPr lang="ar-IQ" sz="2000" b="1" dirty="0" smtClean="0">
                <a:solidFill>
                  <a:schemeClr val="tx1"/>
                </a:solidFill>
              </a:rPr>
            </a:br>
            <a:r>
              <a:rPr lang="ar-IQ" sz="2000" b="1" dirty="0" smtClean="0">
                <a:solidFill>
                  <a:schemeClr val="tx1"/>
                </a:solidFill>
              </a:rPr>
              <a:t>قسم ادارة الاعمال</a:t>
            </a:r>
            <a:endParaRPr lang="ar-SA" sz="2000" b="1" dirty="0">
              <a:solidFill>
                <a:schemeClr val="tx1"/>
              </a:solidFill>
            </a:endParaRPr>
          </a:p>
          <a:p>
            <a:pPr algn="r"/>
            <a:r>
              <a:rPr lang="ar-IQ" sz="2000" b="1" dirty="0" smtClean="0">
                <a:solidFill>
                  <a:srgbClr val="FFFF00"/>
                </a:solidFill>
              </a:rPr>
              <a:t>الشؤون العلمية</a:t>
            </a:r>
            <a:endParaRPr lang="ar-SA" sz="20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53302" y="5280758"/>
            <a:ext cx="6630480" cy="1099969"/>
          </a:xfrm>
        </p:spPr>
        <p:txBody>
          <a:bodyPr>
            <a:normAutofit fontScale="25000" lnSpcReduction="20000"/>
          </a:bodyPr>
          <a:lstStyle/>
          <a:p>
            <a:pPr algn="ctr" rtl="1"/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تقدي</a:t>
            </a:r>
            <a:r>
              <a:rPr lang="ar-IQ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تققققل</a:t>
            </a:r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IQ" sz="11200" b="1" dirty="0">
                <a:solidFill>
                  <a:schemeClr val="tx1"/>
                </a:solidFill>
                <a:latin typeface="Arial" pitchFamily="34" charset="0"/>
              </a:rPr>
              <a:t>تقديم كل من </a:t>
            </a:r>
          </a:p>
          <a:p>
            <a:pPr algn="ctr" rtl="1"/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ا.م. د ندى اسماعيل جبوري      ا.م</a:t>
            </a:r>
            <a:r>
              <a:rPr lang="ar-IQ" sz="8000" b="1" dirty="0">
                <a:solidFill>
                  <a:srgbClr val="FFFF00"/>
                </a:solidFill>
                <a:latin typeface="Arial" pitchFamily="34" charset="0"/>
              </a:rPr>
              <a:t>. د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أحمد حسين جار الله</a:t>
            </a:r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ar-SA" sz="11200" b="1" dirty="0" smtClean="0">
                <a:solidFill>
                  <a:schemeClr val="tx1"/>
                </a:solidFill>
                <a:latin typeface="Arial" pitchFamily="34" charset="0"/>
              </a:rPr>
              <a:t>قسم  </a:t>
            </a:r>
            <a:r>
              <a:rPr lang="ar-SA" sz="11200" b="1" dirty="0">
                <a:solidFill>
                  <a:schemeClr val="tx1"/>
                </a:solidFill>
                <a:latin typeface="Arial" pitchFamily="34" charset="0"/>
              </a:rPr>
              <a:t>إدارة الأعمال</a:t>
            </a:r>
            <a:endParaRPr lang="en-US" sz="112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2" y="228602"/>
            <a:ext cx="1501239" cy="1219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672" y="1335762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2800" b="1" dirty="0"/>
              <a:t>ورشة عمل بعنوان</a:t>
            </a:r>
            <a:endParaRPr lang="ar-SA" sz="28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3200" b="1" dirty="0" smtClean="0">
                <a:solidFill>
                  <a:srgbClr val="FFFF00"/>
                </a:solidFill>
              </a:rPr>
              <a:t>العوامل والاسباب المرتبطة بظاهرة المخدرات</a:t>
            </a:r>
            <a:endParaRPr lang="ar-SA" sz="36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3879"/>
            <a:ext cx="3491347" cy="2498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4409" y="2435574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ar-IQ" sz="4000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  <a:t>نعم</a:t>
            </a:r>
            <a:endParaRPr lang="en-US" sz="4000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782" y="2692184"/>
            <a:ext cx="3386470" cy="2483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88436" y="2561299"/>
            <a:ext cx="4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b="1" dirty="0" smtClean="0">
                <a:solidFill>
                  <a:srgbClr val="FFC000"/>
                </a:solidFill>
              </a:rPr>
              <a:t>لا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590" y="2659059"/>
            <a:ext cx="2427192" cy="2537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347" y="2653879"/>
            <a:ext cx="2865243" cy="25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73216" y="149906"/>
            <a:ext cx="8229600" cy="667512"/>
          </a:xfrm>
        </p:spPr>
        <p:txBody>
          <a:bodyPr>
            <a:noAutofit/>
          </a:bodyPr>
          <a:lstStyle/>
          <a:p>
            <a:pPr algn="r"/>
            <a:r>
              <a:rPr lang="ar-SA" b="1" dirty="0">
                <a:solidFill>
                  <a:srgbClr val="FFFF00"/>
                </a:solidFill>
              </a:rPr>
              <a:t>هدف الورشة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7037" y="1025236"/>
            <a:ext cx="6140979" cy="54746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600" dirty="0"/>
              <a:t> </a:t>
            </a:r>
            <a:r>
              <a:rPr lang="ar-IQ" sz="3600" dirty="0" smtClean="0"/>
              <a:t>بيان اسباب انتشار المخدرات بين الطلبة وسبل المجابهة وايجاد الحلول في حالة الوقوع في شرك المخدرات</a:t>
            </a:r>
            <a:r>
              <a:rPr 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4000" b="1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ar-SA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1231978"/>
            <a:ext cx="5610021" cy="4927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7" y="3837710"/>
            <a:ext cx="4394237" cy="23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5" y="476672"/>
            <a:ext cx="7951582" cy="875184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927" y="1828800"/>
            <a:ext cx="10432473" cy="3957291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 راقب ابنائك واغمرهم بالحب والتعامل الانساني والابتعاد عن العنف اللفظي او الجسدي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عزز القيم والاخلاق الحميده والتقرب من الله فضلا عن متابعة الاصدقاء وفقا لمقولة ( الصاحب ساحب)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بين الاثر السلبي للمخدرات على الصحة النفسية والعقلية والجسدية  للابناء للحد من الوقوع في فخ المخدرات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عزز الروابط  الاسرية مع ابنائك    لكسب وتعزيز ثقتهم بانفسهم  </a:t>
            </a:r>
            <a:r>
              <a:rPr lang="ar-IQ" b="1" dirty="0"/>
              <a:t> </a:t>
            </a:r>
            <a:r>
              <a:rPr lang="ar-IQ" b="1" dirty="0" smtClean="0"/>
              <a:t>واغرس عبارات ( انا اثق بك – نجاحك هو نجاحي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انا افتخر بك...)</a:t>
            </a:r>
            <a:endParaRPr lang="en-US" b="1" dirty="0"/>
          </a:p>
        </p:txBody>
      </p:sp>
      <p:pic>
        <p:nvPicPr>
          <p:cNvPr id="6" name="Picture 5" descr="صور لا للمخدرات"/>
          <p:cNvPicPr/>
          <p:nvPr/>
        </p:nvPicPr>
        <p:blipFill rotWithShape="1">
          <a:blip r:embed="rId2"/>
          <a:srcRect l="10557" t="19572" r="13908" b="10653"/>
          <a:stretch/>
        </p:blipFill>
        <p:spPr bwMode="auto">
          <a:xfrm>
            <a:off x="2673927" y="3796145"/>
            <a:ext cx="5694218" cy="30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" y="1144292"/>
            <a:ext cx="9656619" cy="6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4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125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Century Gothic</vt:lpstr>
      <vt:lpstr>Simplified Arabic</vt:lpstr>
      <vt:lpstr>Times New Roman</vt:lpstr>
      <vt:lpstr>Wingdings</vt:lpstr>
      <vt:lpstr>Wingdings 3</vt:lpstr>
      <vt:lpstr>Ion</vt:lpstr>
      <vt:lpstr>جامعة بغداد  كلية الإدارة والاقتصاد قسم ادارة الاعمال الشؤون العلمية</vt:lpstr>
      <vt:lpstr>هدف الورشة</vt:lpstr>
      <vt:lpstr>التوصيات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ججججامعة بغداد  كلية الإدارة والاقتصاد الشؤون العلمية</dc:title>
  <dc:creator>Microsoft account</dc:creator>
  <cp:lastModifiedBy>Microsoft account</cp:lastModifiedBy>
  <cp:revision>15</cp:revision>
  <dcterms:created xsi:type="dcterms:W3CDTF">2023-11-29T20:19:11Z</dcterms:created>
  <dcterms:modified xsi:type="dcterms:W3CDTF">2025-02-03T19:59:29Z</dcterms:modified>
</cp:coreProperties>
</file>