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0" r:id="rId1"/>
  </p:sldMasterIdLst>
  <p:sldIdLst>
    <p:sldId id="388" r:id="rId2"/>
    <p:sldId id="257" r:id="rId3"/>
    <p:sldId id="258" r:id="rId4"/>
    <p:sldId id="399" r:id="rId5"/>
    <p:sldId id="398" r:id="rId6"/>
    <p:sldId id="408" r:id="rId7"/>
    <p:sldId id="377" r:id="rId8"/>
    <p:sldId id="400" r:id="rId9"/>
    <p:sldId id="402" r:id="rId10"/>
    <p:sldId id="403" r:id="rId11"/>
    <p:sldId id="260" r:id="rId12"/>
    <p:sldId id="289" r:id="rId13"/>
    <p:sldId id="346" r:id="rId14"/>
    <p:sldId id="375" r:id="rId15"/>
    <p:sldId id="376" r:id="rId16"/>
    <p:sldId id="344" r:id="rId17"/>
    <p:sldId id="347" r:id="rId18"/>
    <p:sldId id="301" r:id="rId19"/>
    <p:sldId id="302" r:id="rId20"/>
    <p:sldId id="303" r:id="rId21"/>
    <p:sldId id="360" r:id="rId22"/>
    <p:sldId id="304" r:id="rId23"/>
    <p:sldId id="305" r:id="rId24"/>
    <p:sldId id="306" r:id="rId25"/>
    <p:sldId id="361" r:id="rId26"/>
    <p:sldId id="308" r:id="rId27"/>
    <p:sldId id="309" r:id="rId28"/>
    <p:sldId id="359" r:id="rId29"/>
    <p:sldId id="312" r:id="rId30"/>
    <p:sldId id="314" r:id="rId31"/>
    <p:sldId id="315" r:id="rId32"/>
    <p:sldId id="317" r:id="rId33"/>
    <p:sldId id="319" r:id="rId34"/>
    <p:sldId id="320" r:id="rId35"/>
    <p:sldId id="411" r:id="rId36"/>
    <p:sldId id="323" r:id="rId37"/>
    <p:sldId id="322" r:id="rId38"/>
    <p:sldId id="321" r:id="rId39"/>
    <p:sldId id="350" r:id="rId40"/>
    <p:sldId id="354" r:id="rId41"/>
    <p:sldId id="357" r:id="rId42"/>
    <p:sldId id="349" r:id="rId43"/>
    <p:sldId id="327" r:id="rId44"/>
    <p:sldId id="363" r:id="rId45"/>
    <p:sldId id="325" r:id="rId46"/>
    <p:sldId id="326" r:id="rId47"/>
    <p:sldId id="328" r:id="rId48"/>
    <p:sldId id="329" r:id="rId49"/>
    <p:sldId id="331" r:id="rId50"/>
    <p:sldId id="332" r:id="rId51"/>
    <p:sldId id="333" r:id="rId52"/>
    <p:sldId id="337" r:id="rId53"/>
    <p:sldId id="364" r:id="rId54"/>
    <p:sldId id="336" r:id="rId55"/>
    <p:sldId id="338" r:id="rId56"/>
    <p:sldId id="339" r:id="rId57"/>
    <p:sldId id="340" r:id="rId58"/>
    <p:sldId id="341" r:id="rId59"/>
    <p:sldId id="385" r:id="rId60"/>
    <p:sldId id="264" r:id="rId61"/>
    <p:sldId id="412" r:id="rId62"/>
    <p:sldId id="288" r:id="rId63"/>
    <p:sldId id="397" r:id="rId64"/>
    <p:sldId id="262" r:id="rId65"/>
    <p:sldId id="265" r:id="rId66"/>
    <p:sldId id="274" r:id="rId67"/>
    <p:sldId id="378" r:id="rId68"/>
    <p:sldId id="383" r:id="rId69"/>
    <p:sldId id="368" r:id="rId70"/>
    <p:sldId id="380" r:id="rId71"/>
    <p:sldId id="382" r:id="rId72"/>
    <p:sldId id="414" r:id="rId73"/>
    <p:sldId id="415" r:id="rId74"/>
    <p:sldId id="384" r:id="rId75"/>
    <p:sldId id="409" r:id="rId76"/>
    <p:sldId id="410" r:id="rId77"/>
    <p:sldId id="406" r:id="rId78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615A7F-7503-4AE9-A7FF-3E3A98447642}" v="4087" dt="2024-10-12T19:32:30.282"/>
    <p1510:client id="{2AA48A1F-77C4-4571-873F-B60E2E1D85F8}" v="1429" dt="2024-10-13T15:08:33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63" autoAdjust="0"/>
    <p:restoredTop sz="94660"/>
  </p:normalViewPr>
  <p:slideViewPr>
    <p:cSldViewPr snapToGrid="0">
      <p:cViewPr varScale="1">
        <p:scale>
          <a:sx n="65" d="100"/>
          <a:sy n="65" d="100"/>
        </p:scale>
        <p:origin x="5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t M_ur_t_ada" userId="555160e609be70ba" providerId="LiveId" clId="{2AA48A1F-77C4-4571-873F-B60E2E1D85F8}"/>
    <pc:docChg chg="undo custSel addSld delSld modSld">
      <pc:chgData name="Not M_ur_t_ada" userId="555160e609be70ba" providerId="LiveId" clId="{2AA48A1F-77C4-4571-873F-B60E2E1D85F8}" dt="2024-10-13T15:08:33.453" v="2495" actId="6549"/>
      <pc:docMkLst>
        <pc:docMk/>
      </pc:docMkLst>
      <pc:sldChg chg="delSp modSp setBg modAnim delDesignElem">
        <pc:chgData name="Not M_ur_t_ada" userId="555160e609be70ba" providerId="LiveId" clId="{2AA48A1F-77C4-4571-873F-B60E2E1D85F8}" dt="2024-10-12T21:33:03.278" v="1158"/>
        <pc:sldMkLst>
          <pc:docMk/>
          <pc:sldMk cId="1756227997" sldId="257"/>
        </pc:sldMkLst>
        <pc:spChg chg="del">
          <ac:chgData name="Not M_ur_t_ada" userId="555160e609be70ba" providerId="LiveId" clId="{2AA48A1F-77C4-4571-873F-B60E2E1D85F8}" dt="2024-10-12T20:29:21.743" v="8"/>
          <ac:spMkLst>
            <pc:docMk/>
            <pc:sldMk cId="1756227997" sldId="257"/>
            <ac:spMk id="12" creationId="{AE3A741D-C19B-960A-5803-1C5887147820}"/>
          </ac:spMkLst>
        </pc:spChg>
        <pc:spChg chg="del">
          <ac:chgData name="Not M_ur_t_ada" userId="555160e609be70ba" providerId="LiveId" clId="{2AA48A1F-77C4-4571-873F-B60E2E1D85F8}" dt="2024-10-12T20:29:21.743" v="8"/>
          <ac:spMkLst>
            <pc:docMk/>
            <pc:sldMk cId="1756227997" sldId="257"/>
            <ac:spMk id="14" creationId="{9C3A50E9-9119-7BC3-083B-2D84CCC78E47}"/>
          </ac:spMkLst>
        </pc:spChg>
        <pc:spChg chg="del">
          <ac:chgData name="Not M_ur_t_ada" userId="555160e609be70ba" providerId="LiveId" clId="{2AA48A1F-77C4-4571-873F-B60E2E1D85F8}" dt="2024-10-12T20:29:21.743" v="8"/>
          <ac:spMkLst>
            <pc:docMk/>
            <pc:sldMk cId="1756227997" sldId="257"/>
            <ac:spMk id="16" creationId="{DC39DE25-0E4E-0AA7-0932-1D78C2372786}"/>
          </ac:spMkLst>
        </pc:spChg>
        <pc:spChg chg="del">
          <ac:chgData name="Not M_ur_t_ada" userId="555160e609be70ba" providerId="LiveId" clId="{2AA48A1F-77C4-4571-873F-B60E2E1D85F8}" dt="2024-10-12T20:29:21.743" v="8"/>
          <ac:spMkLst>
            <pc:docMk/>
            <pc:sldMk cId="1756227997" sldId="257"/>
            <ac:spMk id="18" creationId="{8D6EA299-0840-6DEA-E670-C49AEBC87E89}"/>
          </ac:spMkLst>
        </pc:spChg>
        <pc:graphicFrameChg chg="mod">
          <ac:chgData name="Not M_ur_t_ada" userId="555160e609be70ba" providerId="LiveId" clId="{2AA48A1F-77C4-4571-873F-B60E2E1D85F8}" dt="2024-10-12T20:32:00.552" v="10" actId="12100"/>
          <ac:graphicFrameMkLst>
            <pc:docMk/>
            <pc:sldMk cId="1756227997" sldId="257"/>
            <ac:graphicFrameMk id="11" creationId="{963577C2-7448-65F7-48A8-75E3A1B457AE}"/>
          </ac:graphicFrameMkLst>
        </pc:graphicFrameChg>
      </pc:sldChg>
      <pc:sldChg chg="modSp setBg modAnim">
        <pc:chgData name="Not M_ur_t_ada" userId="555160e609be70ba" providerId="LiveId" clId="{2AA48A1F-77C4-4571-873F-B60E2E1D85F8}" dt="2024-10-12T21:35:19.441" v="1179" actId="478"/>
        <pc:sldMkLst>
          <pc:docMk/>
          <pc:sldMk cId="2686049206" sldId="258"/>
        </pc:sldMkLst>
        <pc:graphicFrameChg chg="mod">
          <ac:chgData name="Not M_ur_t_ada" userId="555160e609be70ba" providerId="LiveId" clId="{2AA48A1F-77C4-4571-873F-B60E2E1D85F8}" dt="2024-10-12T21:35:19.441" v="1179" actId="478"/>
          <ac:graphicFrameMkLst>
            <pc:docMk/>
            <pc:sldMk cId="2686049206" sldId="258"/>
            <ac:graphicFrameMk id="3" creationId="{56BE2FFF-1D05-CD11-31D6-BAAC7E5D6534}"/>
          </ac:graphicFrameMkLst>
        </pc:graphicFrameChg>
      </pc:sldChg>
      <pc:sldChg chg="addSp delSp modSp del mod setBg delAnim">
        <pc:chgData name="Not M_ur_t_ada" userId="555160e609be70ba" providerId="LiveId" clId="{2AA48A1F-77C4-4571-873F-B60E2E1D85F8}" dt="2024-10-13T11:10:52.742" v="2096" actId="47"/>
        <pc:sldMkLst>
          <pc:docMk/>
          <pc:sldMk cId="532843719" sldId="259"/>
        </pc:sldMkLst>
        <pc:spChg chg="del">
          <ac:chgData name="Not M_ur_t_ada" userId="555160e609be70ba" providerId="LiveId" clId="{2AA48A1F-77C4-4571-873F-B60E2E1D85F8}" dt="2024-10-12T20:42:20.095" v="257" actId="478"/>
          <ac:spMkLst>
            <pc:docMk/>
            <pc:sldMk cId="532843719" sldId="259"/>
            <ac:spMk id="5" creationId="{A6AB83CF-4297-4A55-B361-0A0A925C6582}"/>
          </ac:spMkLst>
        </pc:spChg>
        <pc:graphicFrameChg chg="add mod modGraphic">
          <ac:chgData name="Not M_ur_t_ada" userId="555160e609be70ba" providerId="LiveId" clId="{2AA48A1F-77C4-4571-873F-B60E2E1D85F8}" dt="2024-10-12T20:43:47.936" v="270"/>
          <ac:graphicFrameMkLst>
            <pc:docMk/>
            <pc:sldMk cId="532843719" sldId="259"/>
            <ac:graphicFrameMk id="2" creationId="{CA9C6A13-12B4-3000-2B2E-47D3E8BA1902}"/>
          </ac:graphicFrameMkLst>
        </pc:graphicFrameChg>
      </pc:sldChg>
      <pc:sldChg chg="addSp delSp modSp mod setBg modAnim">
        <pc:chgData name="Not M_ur_t_ada" userId="555160e609be70ba" providerId="LiveId" clId="{2AA48A1F-77C4-4571-873F-B60E2E1D85F8}" dt="2024-10-13T08:14:54.484" v="1933"/>
        <pc:sldMkLst>
          <pc:docMk/>
          <pc:sldMk cId="2765208924" sldId="260"/>
        </pc:sldMkLst>
        <pc:spChg chg="add mod">
          <ac:chgData name="Not M_ur_t_ada" userId="555160e609be70ba" providerId="LiveId" clId="{2AA48A1F-77C4-4571-873F-B60E2E1D85F8}" dt="2024-10-12T22:18:23.609" v="1793"/>
          <ac:spMkLst>
            <pc:docMk/>
            <pc:sldMk cId="2765208924" sldId="260"/>
            <ac:spMk id="6" creationId="{83F7B0E4-5F1D-2A74-FEF0-85047F65B893}"/>
          </ac:spMkLst>
        </pc:spChg>
        <pc:spChg chg="add mod">
          <ac:chgData name="Not M_ur_t_ada" userId="555160e609be70ba" providerId="LiveId" clId="{2AA48A1F-77C4-4571-873F-B60E2E1D85F8}" dt="2024-10-12T22:18:23.609" v="1793"/>
          <ac:spMkLst>
            <pc:docMk/>
            <pc:sldMk cId="2765208924" sldId="260"/>
            <ac:spMk id="7" creationId="{BB8BA8DF-8A5F-F14D-B903-A1C8AA8015E6}"/>
          </ac:spMkLst>
        </pc:spChg>
        <pc:spChg chg="add mod">
          <ac:chgData name="Not M_ur_t_ada" userId="555160e609be70ba" providerId="LiveId" clId="{2AA48A1F-77C4-4571-873F-B60E2E1D85F8}" dt="2024-10-12T22:18:33.072" v="1798"/>
          <ac:spMkLst>
            <pc:docMk/>
            <pc:sldMk cId="2765208924" sldId="260"/>
            <ac:spMk id="9" creationId="{63CECAFB-A01E-C2DF-5A48-96084BD864F2}"/>
          </ac:spMkLst>
        </pc:spChg>
        <pc:spChg chg="add mod">
          <ac:chgData name="Not M_ur_t_ada" userId="555160e609be70ba" providerId="LiveId" clId="{2AA48A1F-77C4-4571-873F-B60E2E1D85F8}" dt="2024-10-12T22:18:33.072" v="1798"/>
          <ac:spMkLst>
            <pc:docMk/>
            <pc:sldMk cId="2765208924" sldId="260"/>
            <ac:spMk id="10" creationId="{D0D49B94-1FAA-176E-7B74-88ADB80BD858}"/>
          </ac:spMkLst>
        </pc:spChg>
        <pc:grpChg chg="add mod">
          <ac:chgData name="Not M_ur_t_ada" userId="555160e609be70ba" providerId="LiveId" clId="{2AA48A1F-77C4-4571-873F-B60E2E1D85F8}" dt="2024-10-12T22:18:23.609" v="1793"/>
          <ac:grpSpMkLst>
            <pc:docMk/>
            <pc:sldMk cId="2765208924" sldId="260"/>
            <ac:grpSpMk id="4" creationId="{AAC770BB-CF36-DD9B-0F5E-5D79E8010DF4}"/>
          </ac:grpSpMkLst>
        </pc:grpChg>
        <pc:grpChg chg="add mod">
          <ac:chgData name="Not M_ur_t_ada" userId="555160e609be70ba" providerId="LiveId" clId="{2AA48A1F-77C4-4571-873F-B60E2E1D85F8}" dt="2024-10-12T22:18:33.072" v="1798"/>
          <ac:grpSpMkLst>
            <pc:docMk/>
            <pc:sldMk cId="2765208924" sldId="260"/>
            <ac:grpSpMk id="8" creationId="{FBC9FB83-F436-3028-A6F2-5FCD503CC3DF}"/>
          </ac:grpSpMkLst>
        </pc:grpChg>
        <pc:graphicFrameChg chg="add del mod">
          <ac:chgData name="Not M_ur_t_ada" userId="555160e609be70ba" providerId="LiveId" clId="{2AA48A1F-77C4-4571-873F-B60E2E1D85F8}" dt="2024-10-12T22:18:23.830" v="1794" actId="478"/>
          <ac:graphicFrameMkLst>
            <pc:docMk/>
            <pc:sldMk cId="2765208924" sldId="260"/>
            <ac:graphicFrameMk id="2" creationId="{EE8612E7-41EC-8B47-BD42-9143E70BABD5}"/>
          </ac:graphicFrameMkLst>
        </pc:graphicFrameChg>
        <pc:graphicFrameChg chg="add del">
          <ac:chgData name="Not M_ur_t_ada" userId="555160e609be70ba" providerId="LiveId" clId="{2AA48A1F-77C4-4571-873F-B60E2E1D85F8}" dt="2024-10-12T22:18:47.654" v="1803" actId="478"/>
          <ac:graphicFrameMkLst>
            <pc:docMk/>
            <pc:sldMk cId="2765208924" sldId="260"/>
            <ac:graphicFrameMk id="3" creationId="{63F681D3-D328-0A83-1FA4-953D87DED1F2}"/>
          </ac:graphicFrameMkLst>
        </pc:graphicFrameChg>
        <pc:graphicFrameChg chg="add mod modGraphic">
          <ac:chgData name="Not M_ur_t_ada" userId="555160e609be70ba" providerId="LiveId" clId="{2AA48A1F-77C4-4571-873F-B60E2E1D85F8}" dt="2024-10-12T22:19:23.761" v="1814" actId="17032"/>
          <ac:graphicFrameMkLst>
            <pc:docMk/>
            <pc:sldMk cId="2765208924" sldId="260"/>
            <ac:graphicFrameMk id="11" creationId="{32529128-7EAA-F5A4-2A13-35CBADBCEFE2}"/>
          </ac:graphicFrameMkLst>
        </pc:graphicFrameChg>
      </pc:sldChg>
      <pc:sldChg chg="addSp delSp modSp mod setBg delAnim">
        <pc:chgData name="Not M_ur_t_ada" userId="555160e609be70ba" providerId="LiveId" clId="{2AA48A1F-77C4-4571-873F-B60E2E1D85F8}" dt="2024-10-12T20:49:14.028" v="392" actId="1076"/>
        <pc:sldMkLst>
          <pc:docMk/>
          <pc:sldMk cId="1845392976" sldId="262"/>
        </pc:sldMkLst>
        <pc:spChg chg="add mod topLvl">
          <ac:chgData name="Not M_ur_t_ada" userId="555160e609be70ba" providerId="LiveId" clId="{2AA48A1F-77C4-4571-873F-B60E2E1D85F8}" dt="2024-10-12T20:49:14.028" v="392" actId="1076"/>
          <ac:spMkLst>
            <pc:docMk/>
            <pc:sldMk cId="1845392976" sldId="262"/>
            <ac:spMk id="3" creationId="{207F7A38-1B8F-C03A-947E-DEAEC573A04F}"/>
          </ac:spMkLst>
        </pc:spChg>
        <pc:spChg chg="del">
          <ac:chgData name="Not M_ur_t_ada" userId="555160e609be70ba" providerId="LiveId" clId="{2AA48A1F-77C4-4571-873F-B60E2E1D85F8}" dt="2024-10-12T20:48:21.860" v="380" actId="478"/>
          <ac:spMkLst>
            <pc:docMk/>
            <pc:sldMk cId="1845392976" sldId="262"/>
            <ac:spMk id="4" creationId="{4728E572-A88C-4786-A18F-8F1A40550C92}"/>
          </ac:spMkLst>
        </pc:spChg>
        <pc:spChg chg="add del mod topLvl">
          <ac:chgData name="Not M_ur_t_ada" userId="555160e609be70ba" providerId="LiveId" clId="{2AA48A1F-77C4-4571-873F-B60E2E1D85F8}" dt="2024-10-12T20:48:46.624" v="383" actId="478"/>
          <ac:spMkLst>
            <pc:docMk/>
            <pc:sldMk cId="1845392976" sldId="262"/>
            <ac:spMk id="5" creationId="{C157B24F-A27C-EF78-2A9B-5526191FB395}"/>
          </ac:spMkLst>
        </pc:spChg>
        <pc:grpChg chg="add del mod">
          <ac:chgData name="Not M_ur_t_ada" userId="555160e609be70ba" providerId="LiveId" clId="{2AA48A1F-77C4-4571-873F-B60E2E1D85F8}" dt="2024-10-12T20:48:46.624" v="383" actId="478"/>
          <ac:grpSpMkLst>
            <pc:docMk/>
            <pc:sldMk cId="1845392976" sldId="262"/>
            <ac:grpSpMk id="2" creationId="{2472296E-0C1F-0734-9164-06D4B3EE3363}"/>
          </ac:grpSpMkLst>
        </pc:grpChg>
      </pc:sldChg>
      <pc:sldChg chg="addSp delSp modSp mod setBg delAnim">
        <pc:chgData name="Not M_ur_t_ada" userId="555160e609be70ba" providerId="LiveId" clId="{2AA48A1F-77C4-4571-873F-B60E2E1D85F8}" dt="2024-10-12T20:41:35.998" v="190" actId="13822"/>
        <pc:sldMkLst>
          <pc:docMk/>
          <pc:sldMk cId="1885818297" sldId="264"/>
        </pc:sldMkLst>
        <pc:spChg chg="del">
          <ac:chgData name="Not M_ur_t_ada" userId="555160e609be70ba" providerId="LiveId" clId="{2AA48A1F-77C4-4571-873F-B60E2E1D85F8}" dt="2024-10-12T20:40:48.427" v="170" actId="478"/>
          <ac:spMkLst>
            <pc:docMk/>
            <pc:sldMk cId="1885818297" sldId="264"/>
            <ac:spMk id="2" creationId="{3E5A7092-1687-44EA-8FA8-D61A4721B0C3}"/>
          </ac:spMkLst>
        </pc:spChg>
        <pc:spChg chg="add del mod">
          <ac:chgData name="Not M_ur_t_ada" userId="555160e609be70ba" providerId="LiveId" clId="{2AA48A1F-77C4-4571-873F-B60E2E1D85F8}" dt="2024-10-12T20:40:52.105" v="171" actId="478"/>
          <ac:spMkLst>
            <pc:docMk/>
            <pc:sldMk cId="1885818297" sldId="264"/>
            <ac:spMk id="6" creationId="{0878E99A-9BDB-E195-05C2-29881522C75A}"/>
          </ac:spMkLst>
        </pc:spChg>
        <pc:graphicFrameChg chg="add mod">
          <ac:chgData name="Not M_ur_t_ada" userId="555160e609be70ba" providerId="LiveId" clId="{2AA48A1F-77C4-4571-873F-B60E2E1D85F8}" dt="2024-10-12T20:41:35.998" v="190" actId="13822"/>
          <ac:graphicFrameMkLst>
            <pc:docMk/>
            <pc:sldMk cId="1885818297" sldId="264"/>
            <ac:graphicFrameMk id="3" creationId="{B8C3CAB5-E175-E8DD-611A-40DEE16A8CAB}"/>
          </ac:graphicFrameMkLst>
        </pc:graphicFrameChg>
      </pc:sldChg>
      <pc:sldChg chg="addSp delSp modSp mod setBg delAnim">
        <pc:chgData name="Not M_ur_t_ada" userId="555160e609be70ba" providerId="LiveId" clId="{2AA48A1F-77C4-4571-873F-B60E2E1D85F8}" dt="2024-10-12T20:51:28.118" v="466" actId="17032"/>
        <pc:sldMkLst>
          <pc:docMk/>
          <pc:sldMk cId="669353533" sldId="265"/>
        </pc:sldMkLst>
        <pc:spChg chg="del">
          <ac:chgData name="Not M_ur_t_ada" userId="555160e609be70ba" providerId="LiveId" clId="{2AA48A1F-77C4-4571-873F-B60E2E1D85F8}" dt="2024-10-12T20:49:34.178" v="402" actId="478"/>
          <ac:spMkLst>
            <pc:docMk/>
            <pc:sldMk cId="669353533" sldId="265"/>
            <ac:spMk id="2" creationId="{3E5A7092-1687-44EA-8FA8-D61A4721B0C3}"/>
          </ac:spMkLst>
        </pc:spChg>
        <pc:spChg chg="add mod">
          <ac:chgData name="Not M_ur_t_ada" userId="555160e609be70ba" providerId="LiveId" clId="{2AA48A1F-77C4-4571-873F-B60E2E1D85F8}" dt="2024-10-12T20:51:28.118" v="466" actId="17032"/>
          <ac:spMkLst>
            <pc:docMk/>
            <pc:sldMk cId="669353533" sldId="265"/>
            <ac:spMk id="3" creationId="{30A3684E-1C57-7E82-1108-585107BFC878}"/>
          </ac:spMkLst>
        </pc:spChg>
        <pc:spChg chg="add del mod">
          <ac:chgData name="Not M_ur_t_ada" userId="555160e609be70ba" providerId="LiveId" clId="{2AA48A1F-77C4-4571-873F-B60E2E1D85F8}" dt="2024-10-12T20:49:38.579" v="403" actId="478"/>
          <ac:spMkLst>
            <pc:docMk/>
            <pc:sldMk cId="669353533" sldId="265"/>
            <ac:spMk id="6" creationId="{B6CF64ED-41E1-C412-9F44-3EF1DD448CD0}"/>
          </ac:spMkLst>
        </pc:spChg>
      </pc:sldChg>
      <pc:sldChg chg="addSp delSp modSp mod setBg delAnim delDesignElem">
        <pc:chgData name="Not M_ur_t_ada" userId="555160e609be70ba" providerId="LiveId" clId="{2AA48A1F-77C4-4571-873F-B60E2E1D85F8}" dt="2024-10-12T20:57:24.395" v="586" actId="14100"/>
        <pc:sldMkLst>
          <pc:docMk/>
          <pc:sldMk cId="3465526146" sldId="274"/>
        </pc:sldMkLst>
        <pc:spChg chg="del mod">
          <ac:chgData name="Not M_ur_t_ada" userId="555160e609be70ba" providerId="LiveId" clId="{2AA48A1F-77C4-4571-873F-B60E2E1D85F8}" dt="2024-10-12T20:53:07.023" v="493" actId="478"/>
          <ac:spMkLst>
            <pc:docMk/>
            <pc:sldMk cId="3465526146" sldId="274"/>
            <ac:spMk id="2" creationId="{3E5A7092-1687-44EA-8FA8-D61A4721B0C3}"/>
          </ac:spMkLst>
        </pc:spChg>
        <pc:spChg chg="add del mod">
          <ac:chgData name="Not M_ur_t_ada" userId="555160e609be70ba" providerId="LiveId" clId="{2AA48A1F-77C4-4571-873F-B60E2E1D85F8}" dt="2024-10-12T20:53:09.742" v="494" actId="478"/>
          <ac:spMkLst>
            <pc:docMk/>
            <pc:sldMk cId="3465526146" sldId="274"/>
            <ac:spMk id="5" creationId="{D5C0D30E-13EE-EF1C-B435-FAF176296C53}"/>
          </ac:spMkLst>
        </pc:spChg>
        <pc:spChg chg="mod ord">
          <ac:chgData name="Not M_ur_t_ada" userId="555160e609be70ba" providerId="LiveId" clId="{2AA48A1F-77C4-4571-873F-B60E2E1D85F8}" dt="2024-10-12T20:57:24.395" v="586" actId="14100"/>
          <ac:spMkLst>
            <pc:docMk/>
            <pc:sldMk cId="3465526146" sldId="274"/>
            <ac:spMk id="8" creationId="{84D62B37-CE95-4357-97E2-518F0C97753C}"/>
          </ac:spMkLst>
        </pc:spChg>
        <pc:spChg chg="del">
          <ac:chgData name="Not M_ur_t_ada" userId="555160e609be70ba" providerId="LiveId" clId="{2AA48A1F-77C4-4571-873F-B60E2E1D85F8}" dt="2024-10-12T20:29:21.743" v="8"/>
          <ac:spMkLst>
            <pc:docMk/>
            <pc:sldMk cId="3465526146" sldId="274"/>
            <ac:spMk id="12" creationId="{F13C74B1-5B17-4795-BED0-7140497B445A}"/>
          </ac:spMkLst>
        </pc:spChg>
        <pc:spChg chg="del">
          <ac:chgData name="Not M_ur_t_ada" userId="555160e609be70ba" providerId="LiveId" clId="{2AA48A1F-77C4-4571-873F-B60E2E1D85F8}" dt="2024-10-12T20:29:21.743" v="8"/>
          <ac:spMkLst>
            <pc:docMk/>
            <pc:sldMk cId="3465526146" sldId="274"/>
            <ac:spMk id="14" creationId="{D4974D33-8DC5-464E-8C6D-BE58F0669C17}"/>
          </ac:spMkLst>
        </pc:spChg>
        <pc:spChg chg="add del">
          <ac:chgData name="Not M_ur_t_ada" userId="555160e609be70ba" providerId="LiveId" clId="{2AA48A1F-77C4-4571-873F-B60E2E1D85F8}" dt="2024-10-12T20:55:00.367" v="546" actId="26606"/>
          <ac:spMkLst>
            <pc:docMk/>
            <pc:sldMk cId="3465526146" sldId="274"/>
            <ac:spMk id="16" creationId="{F13C74B1-5B17-4795-BED0-7140497B445A}"/>
          </ac:spMkLst>
        </pc:spChg>
        <pc:spChg chg="add del">
          <ac:chgData name="Not M_ur_t_ada" userId="555160e609be70ba" providerId="LiveId" clId="{2AA48A1F-77C4-4571-873F-B60E2E1D85F8}" dt="2024-10-12T20:55:00.367" v="546" actId="26606"/>
          <ac:spMkLst>
            <pc:docMk/>
            <pc:sldMk cId="3465526146" sldId="274"/>
            <ac:spMk id="19" creationId="{D4974D33-8DC5-464E-8C6D-BE58F0669C17}"/>
          </ac:spMkLst>
        </pc:spChg>
        <pc:spChg chg="add del">
          <ac:chgData name="Not M_ur_t_ada" userId="555160e609be70ba" providerId="LiveId" clId="{2AA48A1F-77C4-4571-873F-B60E2E1D85F8}" dt="2024-10-12T20:55:05.411" v="548" actId="26606"/>
          <ac:spMkLst>
            <pc:docMk/>
            <pc:sldMk cId="3465526146" sldId="274"/>
            <ac:spMk id="21" creationId="{94E4D846-3AFC-4F86-8C35-24B0542A269D}"/>
          </ac:spMkLst>
        </pc:spChg>
        <pc:spChg chg="add del">
          <ac:chgData name="Not M_ur_t_ada" userId="555160e609be70ba" providerId="LiveId" clId="{2AA48A1F-77C4-4571-873F-B60E2E1D85F8}" dt="2024-10-12T20:55:05.411" v="548" actId="26606"/>
          <ac:spMkLst>
            <pc:docMk/>
            <pc:sldMk cId="3465526146" sldId="274"/>
            <ac:spMk id="22" creationId="{284781B9-12CB-45C3-907A-9ED93FF72C65}"/>
          </ac:spMkLst>
        </pc:spChg>
        <pc:spChg chg="add del">
          <ac:chgData name="Not M_ur_t_ada" userId="555160e609be70ba" providerId="LiveId" clId="{2AA48A1F-77C4-4571-873F-B60E2E1D85F8}" dt="2024-10-12T20:55:05.411" v="548" actId="26606"/>
          <ac:spMkLst>
            <pc:docMk/>
            <pc:sldMk cId="3465526146" sldId="274"/>
            <ac:spMk id="23" creationId="{55D4142C-5077-457F-A6AD-3FECFDB39685}"/>
          </ac:spMkLst>
        </pc:spChg>
        <pc:spChg chg="add del">
          <ac:chgData name="Not M_ur_t_ada" userId="555160e609be70ba" providerId="LiveId" clId="{2AA48A1F-77C4-4571-873F-B60E2E1D85F8}" dt="2024-10-12T20:55:05.411" v="548" actId="26606"/>
          <ac:spMkLst>
            <pc:docMk/>
            <pc:sldMk cId="3465526146" sldId="274"/>
            <ac:spMk id="24" creationId="{7A5F0580-5EE9-419F-96EE-B6529EF6E7D0}"/>
          </ac:spMkLst>
        </pc:spChg>
        <pc:spChg chg="add del">
          <ac:chgData name="Not M_ur_t_ada" userId="555160e609be70ba" providerId="LiveId" clId="{2AA48A1F-77C4-4571-873F-B60E2E1D85F8}" dt="2024-10-12T20:55:08.791" v="550" actId="26606"/>
          <ac:spMkLst>
            <pc:docMk/>
            <pc:sldMk cId="3465526146" sldId="274"/>
            <ac:spMk id="26" creationId="{04812C46-200A-4DEB-A05E-3ED6C68C2387}"/>
          </ac:spMkLst>
        </pc:spChg>
        <pc:spChg chg="add del">
          <ac:chgData name="Not M_ur_t_ada" userId="555160e609be70ba" providerId="LiveId" clId="{2AA48A1F-77C4-4571-873F-B60E2E1D85F8}" dt="2024-10-12T20:55:08.791" v="550" actId="26606"/>
          <ac:spMkLst>
            <pc:docMk/>
            <pc:sldMk cId="3465526146" sldId="274"/>
            <ac:spMk id="27" creationId="{D1EA859B-E555-4109-94F3-6700E046E008}"/>
          </ac:spMkLst>
        </pc:spChg>
        <pc:spChg chg="add del">
          <ac:chgData name="Not M_ur_t_ada" userId="555160e609be70ba" providerId="LiveId" clId="{2AA48A1F-77C4-4571-873F-B60E2E1D85F8}" dt="2024-10-12T20:55:49.598" v="556" actId="26606"/>
          <ac:spMkLst>
            <pc:docMk/>
            <pc:sldMk cId="3465526146" sldId="274"/>
            <ac:spMk id="39" creationId="{327D73B4-9F5C-4A64-A179-51B9500CB8B5}"/>
          </ac:spMkLst>
        </pc:spChg>
        <pc:spChg chg="add del">
          <ac:chgData name="Not M_ur_t_ada" userId="555160e609be70ba" providerId="LiveId" clId="{2AA48A1F-77C4-4571-873F-B60E2E1D85F8}" dt="2024-10-12T20:55:49.598" v="556" actId="26606"/>
          <ac:spMkLst>
            <pc:docMk/>
            <pc:sldMk cId="3465526146" sldId="274"/>
            <ac:spMk id="40" creationId="{C1F06963-6374-4B48-844F-071A9BAAAE02}"/>
          </ac:spMkLst>
        </pc:spChg>
        <pc:spChg chg="add del">
          <ac:chgData name="Not M_ur_t_ada" userId="555160e609be70ba" providerId="LiveId" clId="{2AA48A1F-77C4-4571-873F-B60E2E1D85F8}" dt="2024-10-12T20:55:49.598" v="556" actId="26606"/>
          <ac:spMkLst>
            <pc:docMk/>
            <pc:sldMk cId="3465526146" sldId="274"/>
            <ac:spMk id="41" creationId="{6CB927A4-E432-4310-9CD5-E89FF5063179}"/>
          </ac:spMkLst>
        </pc:spChg>
        <pc:spChg chg="add del">
          <ac:chgData name="Not M_ur_t_ada" userId="555160e609be70ba" providerId="LiveId" clId="{2AA48A1F-77C4-4571-873F-B60E2E1D85F8}" dt="2024-10-12T20:55:49.598" v="556" actId="26606"/>
          <ac:spMkLst>
            <pc:docMk/>
            <pc:sldMk cId="3465526146" sldId="274"/>
            <ac:spMk id="42" creationId="{1453BF6C-B012-48B7-B4E8-6D7AC7C27D02}"/>
          </ac:spMkLst>
        </pc:spChg>
        <pc:spChg chg="add del">
          <ac:chgData name="Not M_ur_t_ada" userId="555160e609be70ba" providerId="LiveId" clId="{2AA48A1F-77C4-4571-873F-B60E2E1D85F8}" dt="2024-10-12T20:55:49.598" v="556" actId="26606"/>
          <ac:spMkLst>
            <pc:docMk/>
            <pc:sldMk cId="3465526146" sldId="274"/>
            <ac:spMk id="43" creationId="{E3020543-B24B-4EC4-8FFC-8DD88EEA91A8}"/>
          </ac:spMkLst>
        </pc:spChg>
        <pc:spChg chg="add del">
          <ac:chgData name="Not M_ur_t_ada" userId="555160e609be70ba" providerId="LiveId" clId="{2AA48A1F-77C4-4571-873F-B60E2E1D85F8}" dt="2024-10-12T20:56:01.654" v="558" actId="26606"/>
          <ac:spMkLst>
            <pc:docMk/>
            <pc:sldMk cId="3465526146" sldId="274"/>
            <ac:spMk id="46" creationId="{D009D6D5-DAC2-4A8B-A17A-E206B9012D09}"/>
          </ac:spMkLst>
        </pc:spChg>
        <pc:spChg chg="add del">
          <ac:chgData name="Not M_ur_t_ada" userId="555160e609be70ba" providerId="LiveId" clId="{2AA48A1F-77C4-4571-873F-B60E2E1D85F8}" dt="2024-10-12T20:56:05.729" v="560" actId="26606"/>
          <ac:spMkLst>
            <pc:docMk/>
            <pc:sldMk cId="3465526146" sldId="274"/>
            <ac:spMk id="48" creationId="{F13C74B1-5B17-4795-BED0-7140497B445A}"/>
          </ac:spMkLst>
        </pc:spChg>
        <pc:spChg chg="add del">
          <ac:chgData name="Not M_ur_t_ada" userId="555160e609be70ba" providerId="LiveId" clId="{2AA48A1F-77C4-4571-873F-B60E2E1D85F8}" dt="2024-10-12T20:56:05.729" v="560" actId="26606"/>
          <ac:spMkLst>
            <pc:docMk/>
            <pc:sldMk cId="3465526146" sldId="274"/>
            <ac:spMk id="49" creationId="{D4974D33-8DC5-464E-8C6D-BE58F0669C17}"/>
          </ac:spMkLst>
        </pc:spChg>
        <pc:spChg chg="add del">
          <ac:chgData name="Not M_ur_t_ada" userId="555160e609be70ba" providerId="LiveId" clId="{2AA48A1F-77C4-4571-873F-B60E2E1D85F8}" dt="2024-10-12T20:56:09.649" v="562" actId="26606"/>
          <ac:spMkLst>
            <pc:docMk/>
            <pc:sldMk cId="3465526146" sldId="274"/>
            <ac:spMk id="51" creationId="{D009D6D5-DAC2-4A8B-A17A-E206B9012D09}"/>
          </ac:spMkLst>
        </pc:spChg>
        <pc:spChg chg="add del">
          <ac:chgData name="Not M_ur_t_ada" userId="555160e609be70ba" providerId="LiveId" clId="{2AA48A1F-77C4-4571-873F-B60E2E1D85F8}" dt="2024-10-12T20:56:14.937" v="564" actId="26606"/>
          <ac:spMkLst>
            <pc:docMk/>
            <pc:sldMk cId="3465526146" sldId="274"/>
            <ac:spMk id="53" creationId="{F13C74B1-5B17-4795-BED0-7140497B445A}"/>
          </ac:spMkLst>
        </pc:spChg>
        <pc:spChg chg="add del">
          <ac:chgData name="Not M_ur_t_ada" userId="555160e609be70ba" providerId="LiveId" clId="{2AA48A1F-77C4-4571-873F-B60E2E1D85F8}" dt="2024-10-12T20:56:14.937" v="564" actId="26606"/>
          <ac:spMkLst>
            <pc:docMk/>
            <pc:sldMk cId="3465526146" sldId="274"/>
            <ac:spMk id="54" creationId="{D4974D33-8DC5-464E-8C6D-BE58F0669C17}"/>
          </ac:spMkLst>
        </pc:spChg>
        <pc:spChg chg="add del">
          <ac:chgData name="Not M_ur_t_ada" userId="555160e609be70ba" providerId="LiveId" clId="{2AA48A1F-77C4-4571-873F-B60E2E1D85F8}" dt="2024-10-12T20:56:22.943" v="566" actId="26606"/>
          <ac:spMkLst>
            <pc:docMk/>
            <pc:sldMk cId="3465526146" sldId="274"/>
            <ac:spMk id="56" creationId="{04812C46-200A-4DEB-A05E-3ED6C68C2387}"/>
          </ac:spMkLst>
        </pc:spChg>
        <pc:spChg chg="add del">
          <ac:chgData name="Not M_ur_t_ada" userId="555160e609be70ba" providerId="LiveId" clId="{2AA48A1F-77C4-4571-873F-B60E2E1D85F8}" dt="2024-10-12T20:56:22.943" v="566" actId="26606"/>
          <ac:spMkLst>
            <pc:docMk/>
            <pc:sldMk cId="3465526146" sldId="274"/>
            <ac:spMk id="57" creationId="{D1EA859B-E555-4109-94F3-6700E046E008}"/>
          </ac:spMkLst>
        </pc:spChg>
        <pc:spChg chg="add del">
          <ac:chgData name="Not M_ur_t_ada" userId="555160e609be70ba" providerId="LiveId" clId="{2AA48A1F-77C4-4571-873F-B60E2E1D85F8}" dt="2024-10-12T20:56:52.845" v="572" actId="26606"/>
          <ac:spMkLst>
            <pc:docMk/>
            <pc:sldMk cId="3465526146" sldId="274"/>
            <ac:spMk id="65" creationId="{327D73B4-9F5C-4A64-A179-51B9500CB8B5}"/>
          </ac:spMkLst>
        </pc:spChg>
        <pc:spChg chg="add del">
          <ac:chgData name="Not M_ur_t_ada" userId="555160e609be70ba" providerId="LiveId" clId="{2AA48A1F-77C4-4571-873F-B60E2E1D85F8}" dt="2024-10-12T20:56:52.845" v="572" actId="26606"/>
          <ac:spMkLst>
            <pc:docMk/>
            <pc:sldMk cId="3465526146" sldId="274"/>
            <ac:spMk id="66" creationId="{C1F06963-6374-4B48-844F-071A9BAAAE02}"/>
          </ac:spMkLst>
        </pc:spChg>
        <pc:spChg chg="add del">
          <ac:chgData name="Not M_ur_t_ada" userId="555160e609be70ba" providerId="LiveId" clId="{2AA48A1F-77C4-4571-873F-B60E2E1D85F8}" dt="2024-10-12T20:56:52.845" v="572" actId="26606"/>
          <ac:spMkLst>
            <pc:docMk/>
            <pc:sldMk cId="3465526146" sldId="274"/>
            <ac:spMk id="67" creationId="{6CB927A4-E432-4310-9CD5-E89FF5063179}"/>
          </ac:spMkLst>
        </pc:spChg>
        <pc:spChg chg="add del">
          <ac:chgData name="Not M_ur_t_ada" userId="555160e609be70ba" providerId="LiveId" clId="{2AA48A1F-77C4-4571-873F-B60E2E1D85F8}" dt="2024-10-12T20:56:52.845" v="572" actId="26606"/>
          <ac:spMkLst>
            <pc:docMk/>
            <pc:sldMk cId="3465526146" sldId="274"/>
            <ac:spMk id="68" creationId="{1453BF6C-B012-48B7-B4E8-6D7AC7C27D02}"/>
          </ac:spMkLst>
        </pc:spChg>
        <pc:spChg chg="add del">
          <ac:chgData name="Not M_ur_t_ada" userId="555160e609be70ba" providerId="LiveId" clId="{2AA48A1F-77C4-4571-873F-B60E2E1D85F8}" dt="2024-10-12T20:56:52.845" v="572" actId="26606"/>
          <ac:spMkLst>
            <pc:docMk/>
            <pc:sldMk cId="3465526146" sldId="274"/>
            <ac:spMk id="69" creationId="{E3020543-B24B-4EC4-8FFC-8DD88EEA91A8}"/>
          </ac:spMkLst>
        </pc:spChg>
        <pc:spChg chg="add del">
          <ac:chgData name="Not M_ur_t_ada" userId="555160e609be70ba" providerId="LiveId" clId="{2AA48A1F-77C4-4571-873F-B60E2E1D85F8}" dt="2024-10-12T20:56:52.829" v="571" actId="26606"/>
          <ac:spMkLst>
            <pc:docMk/>
            <pc:sldMk cId="3465526146" sldId="274"/>
            <ac:spMk id="75" creationId="{8181FC64-B306-4821-98E2-780662EFC486}"/>
          </ac:spMkLst>
        </pc:spChg>
        <pc:spChg chg="add del">
          <ac:chgData name="Not M_ur_t_ada" userId="555160e609be70ba" providerId="LiveId" clId="{2AA48A1F-77C4-4571-873F-B60E2E1D85F8}" dt="2024-10-12T20:56:52.829" v="571" actId="26606"/>
          <ac:spMkLst>
            <pc:docMk/>
            <pc:sldMk cId="3465526146" sldId="274"/>
            <ac:spMk id="77" creationId="{5871FC61-DD4E-47D4-81FD-8A7E7D12B371}"/>
          </ac:spMkLst>
        </pc:spChg>
        <pc:spChg chg="add del">
          <ac:chgData name="Not M_ur_t_ada" userId="555160e609be70ba" providerId="LiveId" clId="{2AA48A1F-77C4-4571-873F-B60E2E1D85F8}" dt="2024-10-12T20:56:52.829" v="571" actId="26606"/>
          <ac:spMkLst>
            <pc:docMk/>
            <pc:sldMk cId="3465526146" sldId="274"/>
            <ac:spMk id="79" creationId="{F9EC3F91-A75C-4F74-867E-E4C28C13546B}"/>
          </ac:spMkLst>
        </pc:spChg>
        <pc:spChg chg="add del">
          <ac:chgData name="Not M_ur_t_ada" userId="555160e609be70ba" providerId="LiveId" clId="{2AA48A1F-77C4-4571-873F-B60E2E1D85F8}" dt="2024-10-12T20:56:52.829" v="571" actId="26606"/>
          <ac:spMkLst>
            <pc:docMk/>
            <pc:sldMk cId="3465526146" sldId="274"/>
            <ac:spMk id="81" creationId="{829A1E2C-5AC8-40FC-99E9-832069D39792}"/>
          </ac:spMkLst>
        </pc:spChg>
        <pc:spChg chg="add">
          <ac:chgData name="Not M_ur_t_ada" userId="555160e609be70ba" providerId="LiveId" clId="{2AA48A1F-77C4-4571-873F-B60E2E1D85F8}" dt="2024-10-12T20:56:52.845" v="572" actId="26606"/>
          <ac:spMkLst>
            <pc:docMk/>
            <pc:sldMk cId="3465526146" sldId="274"/>
            <ac:spMk id="83" creationId="{FFB60E8C-7224-44A4-87A0-46A1711DD2ED}"/>
          </ac:spMkLst>
        </pc:spChg>
        <pc:spChg chg="add">
          <ac:chgData name="Not M_ur_t_ada" userId="555160e609be70ba" providerId="LiveId" clId="{2AA48A1F-77C4-4571-873F-B60E2E1D85F8}" dt="2024-10-12T20:56:52.845" v="572" actId="26606"/>
          <ac:spMkLst>
            <pc:docMk/>
            <pc:sldMk cId="3465526146" sldId="274"/>
            <ac:spMk id="84" creationId="{5DA32751-37A2-45C0-BE94-63D375E27003}"/>
          </ac:spMkLst>
        </pc:spChg>
        <pc:spChg chg="add">
          <ac:chgData name="Not M_ur_t_ada" userId="555160e609be70ba" providerId="LiveId" clId="{2AA48A1F-77C4-4571-873F-B60E2E1D85F8}" dt="2024-10-12T20:56:52.845" v="572" actId="26606"/>
          <ac:spMkLst>
            <pc:docMk/>
            <pc:sldMk cId="3465526146" sldId="274"/>
            <ac:spMk id="85" creationId="{E659831F-0D9A-4C63-9EBB-8435B85A440F}"/>
          </ac:spMkLst>
        </pc:spChg>
        <pc:spChg chg="add">
          <ac:chgData name="Not M_ur_t_ada" userId="555160e609be70ba" providerId="LiveId" clId="{2AA48A1F-77C4-4571-873F-B60E2E1D85F8}" dt="2024-10-12T20:56:52.845" v="572" actId="26606"/>
          <ac:spMkLst>
            <pc:docMk/>
            <pc:sldMk cId="3465526146" sldId="274"/>
            <ac:spMk id="86" creationId="{5A55FBCD-CD42-40F5-8A1B-3203F9CAEEAA}"/>
          </ac:spMkLst>
        </pc:spChg>
        <pc:grpChg chg="add del">
          <ac:chgData name="Not M_ur_t_ada" userId="555160e609be70ba" providerId="LiveId" clId="{2AA48A1F-77C4-4571-873F-B60E2E1D85F8}" dt="2024-10-12T20:55:12.763" v="552" actId="26606"/>
          <ac:grpSpMkLst>
            <pc:docMk/>
            <pc:sldMk cId="3465526146" sldId="274"/>
            <ac:grpSpMk id="29" creationId="{BE589684-54CA-64D8-C963-5F19FF75BF72}"/>
          </ac:grpSpMkLst>
        </pc:grpChg>
        <pc:grpChg chg="add del">
          <ac:chgData name="Not M_ur_t_ada" userId="555160e609be70ba" providerId="LiveId" clId="{2AA48A1F-77C4-4571-873F-B60E2E1D85F8}" dt="2024-10-12T20:55:32.088" v="554" actId="26606"/>
          <ac:grpSpMkLst>
            <pc:docMk/>
            <pc:sldMk cId="3465526146" sldId="274"/>
            <ac:grpSpMk id="33" creationId="{114ED94A-C85D-4CD3-4205-438D21CE6B38}"/>
          </ac:grpSpMkLst>
        </pc:grpChg>
        <pc:grpChg chg="add del">
          <ac:chgData name="Not M_ur_t_ada" userId="555160e609be70ba" providerId="LiveId" clId="{2AA48A1F-77C4-4571-873F-B60E2E1D85F8}" dt="2024-10-12T20:56:30.721" v="568" actId="26606"/>
          <ac:grpSpMkLst>
            <pc:docMk/>
            <pc:sldMk cId="3465526146" sldId="274"/>
            <ac:grpSpMk id="59" creationId="{114ED94A-C85D-4CD3-4205-438D21CE6B38}"/>
          </ac:grpSpMkLst>
        </pc:grpChg>
        <pc:picChg chg="mod">
          <ac:chgData name="Not M_ur_t_ada" userId="555160e609be70ba" providerId="LiveId" clId="{2AA48A1F-77C4-4571-873F-B60E2E1D85F8}" dt="2024-10-12T20:56:52.845" v="572" actId="26606"/>
          <ac:picMkLst>
            <pc:docMk/>
            <pc:sldMk cId="3465526146" sldId="274"/>
            <ac:picMk id="4" creationId="{568F8DC7-2063-4CE0-95DA-FFC5A14C818D}"/>
          </ac:picMkLst>
        </pc:picChg>
        <pc:cxnChg chg="add del">
          <ac:chgData name="Not M_ur_t_ada" userId="555160e609be70ba" providerId="LiveId" clId="{2AA48A1F-77C4-4571-873F-B60E2E1D85F8}" dt="2024-10-12T20:55:49.598" v="556" actId="26606"/>
          <ac:cxnSpMkLst>
            <pc:docMk/>
            <pc:sldMk cId="3465526146" sldId="274"/>
            <ac:cxnSpMk id="44" creationId="{C49DA8F6-BCC1-4447-B54C-57856834B94B}"/>
          </ac:cxnSpMkLst>
        </pc:cxnChg>
        <pc:cxnChg chg="add del">
          <ac:chgData name="Not M_ur_t_ada" userId="555160e609be70ba" providerId="LiveId" clId="{2AA48A1F-77C4-4571-873F-B60E2E1D85F8}" dt="2024-10-12T20:56:52.845" v="572" actId="26606"/>
          <ac:cxnSpMkLst>
            <pc:docMk/>
            <pc:sldMk cId="3465526146" sldId="274"/>
            <ac:cxnSpMk id="70" creationId="{C49DA8F6-BCC1-4447-B54C-57856834B94B}"/>
          </ac:cxnSpMkLst>
        </pc:cxnChg>
      </pc:sldChg>
      <pc:sldChg chg="addSp delSp modSp mod setBg delAnim">
        <pc:chgData name="Not M_ur_t_ada" userId="555160e609be70ba" providerId="LiveId" clId="{2AA48A1F-77C4-4571-873F-B60E2E1D85F8}" dt="2024-10-12T20:46:57.191" v="296" actId="13822"/>
        <pc:sldMkLst>
          <pc:docMk/>
          <pc:sldMk cId="651740365" sldId="288"/>
        </pc:sldMkLst>
        <pc:spChg chg="add mod">
          <ac:chgData name="Not M_ur_t_ada" userId="555160e609be70ba" providerId="LiveId" clId="{2AA48A1F-77C4-4571-873F-B60E2E1D85F8}" dt="2024-10-12T20:45:25.478" v="281"/>
          <ac:spMkLst>
            <pc:docMk/>
            <pc:sldMk cId="651740365" sldId="288"/>
            <ac:spMk id="3" creationId="{DD21CCA2-9F2D-006B-31E8-841CD841E5C8}"/>
          </ac:spMkLst>
        </pc:spChg>
        <pc:spChg chg="del">
          <ac:chgData name="Not M_ur_t_ada" userId="555160e609be70ba" providerId="LiveId" clId="{2AA48A1F-77C4-4571-873F-B60E2E1D85F8}" dt="2024-10-12T20:45:52.844" v="284" actId="478"/>
          <ac:spMkLst>
            <pc:docMk/>
            <pc:sldMk cId="651740365" sldId="288"/>
            <ac:spMk id="5" creationId="{A6AB83CF-4297-4A55-B361-0A0A925C6582}"/>
          </ac:spMkLst>
        </pc:spChg>
        <pc:spChg chg="add mod">
          <ac:chgData name="Not M_ur_t_ada" userId="555160e609be70ba" providerId="LiveId" clId="{2AA48A1F-77C4-4571-873F-B60E2E1D85F8}" dt="2024-10-12T20:45:25.478" v="281"/>
          <ac:spMkLst>
            <pc:docMk/>
            <pc:sldMk cId="651740365" sldId="288"/>
            <ac:spMk id="6" creationId="{F283B00F-FD3E-5035-94AF-3C9361A56C24}"/>
          </ac:spMkLst>
        </pc:spChg>
        <pc:grpChg chg="add del mod">
          <ac:chgData name="Not M_ur_t_ada" userId="555160e609be70ba" providerId="LiveId" clId="{2AA48A1F-77C4-4571-873F-B60E2E1D85F8}" dt="2024-10-12T20:45:50.504" v="283" actId="478"/>
          <ac:grpSpMkLst>
            <pc:docMk/>
            <pc:sldMk cId="651740365" sldId="288"/>
            <ac:grpSpMk id="2" creationId="{C23D7D2C-63D4-A710-F029-BDC1CE03EFAF}"/>
          </ac:grpSpMkLst>
        </pc:grpChg>
        <pc:graphicFrameChg chg="add mod">
          <ac:chgData name="Not M_ur_t_ada" userId="555160e609be70ba" providerId="LiveId" clId="{2AA48A1F-77C4-4571-873F-B60E2E1D85F8}" dt="2024-10-12T20:46:57.191" v="296" actId="13822"/>
          <ac:graphicFrameMkLst>
            <pc:docMk/>
            <pc:sldMk cId="651740365" sldId="288"/>
            <ac:graphicFrameMk id="8" creationId="{5C9C055B-E4CA-EBC2-433A-345E28E89553}"/>
          </ac:graphicFrameMkLst>
        </pc:graphicFrameChg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1725766049" sldId="289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858264539" sldId="301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4088346909" sldId="302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2086685453" sldId="303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610928063" sldId="304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743470411" sldId="305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312467542" sldId="306"/>
        </pc:sldMkLst>
      </pc:sldChg>
      <pc:sldChg chg="del setBg">
        <pc:chgData name="Not M_ur_t_ada" userId="555160e609be70ba" providerId="LiveId" clId="{2AA48A1F-77C4-4571-873F-B60E2E1D85F8}" dt="2024-10-12T21:24:50.122" v="1138" actId="47"/>
        <pc:sldMkLst>
          <pc:docMk/>
          <pc:sldMk cId="4152804703" sldId="307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2360668460" sldId="308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2073761835" sldId="309"/>
        </pc:sldMkLst>
      </pc:sldChg>
      <pc:sldChg chg="del setBg">
        <pc:chgData name="Not M_ur_t_ada" userId="555160e609be70ba" providerId="LiveId" clId="{2AA48A1F-77C4-4571-873F-B60E2E1D85F8}" dt="2024-10-12T21:25:11.652" v="1139" actId="47"/>
        <pc:sldMkLst>
          <pc:docMk/>
          <pc:sldMk cId="2882661872" sldId="310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415018850" sldId="312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3944378685" sldId="314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76897694" sldId="315"/>
        </pc:sldMkLst>
      </pc:sldChg>
      <pc:sldChg chg="del setBg">
        <pc:chgData name="Not M_ur_t_ada" userId="555160e609be70ba" providerId="LiveId" clId="{2AA48A1F-77C4-4571-873F-B60E2E1D85F8}" dt="2024-10-12T21:26:45.328" v="1140" actId="47"/>
        <pc:sldMkLst>
          <pc:docMk/>
          <pc:sldMk cId="2263998774" sldId="316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3663588125" sldId="317"/>
        </pc:sldMkLst>
      </pc:sldChg>
      <pc:sldChg chg="del setBg">
        <pc:chgData name="Not M_ur_t_ada" userId="555160e609be70ba" providerId="LiveId" clId="{2AA48A1F-77C4-4571-873F-B60E2E1D85F8}" dt="2024-10-12T21:27:12.443" v="1141" actId="47"/>
        <pc:sldMkLst>
          <pc:docMk/>
          <pc:sldMk cId="3878703485" sldId="318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3645642667" sldId="319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2442336932" sldId="320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3857664212" sldId="321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3714517771" sldId="322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3294570263" sldId="323"/>
        </pc:sldMkLst>
      </pc:sldChg>
      <pc:sldChg chg="del setBg">
        <pc:chgData name="Not M_ur_t_ada" userId="555160e609be70ba" providerId="LiveId" clId="{2AA48A1F-77C4-4571-873F-B60E2E1D85F8}" dt="2024-10-12T21:28:46.784" v="1143" actId="47"/>
        <pc:sldMkLst>
          <pc:docMk/>
          <pc:sldMk cId="1150282574" sldId="324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1149278443" sldId="325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3927165791" sldId="326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2950024461" sldId="327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2792870696" sldId="328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94300408" sldId="329"/>
        </pc:sldMkLst>
      </pc:sldChg>
      <pc:sldChg chg="del setBg">
        <pc:chgData name="Not M_ur_t_ada" userId="555160e609be70ba" providerId="LiveId" clId="{2AA48A1F-77C4-4571-873F-B60E2E1D85F8}" dt="2024-10-12T21:29:04.750" v="1144" actId="47"/>
        <pc:sldMkLst>
          <pc:docMk/>
          <pc:sldMk cId="2682539863" sldId="330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223989614" sldId="331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3527667151" sldId="332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3668014246" sldId="333"/>
        </pc:sldMkLst>
      </pc:sldChg>
      <pc:sldChg chg="del setBg">
        <pc:chgData name="Not M_ur_t_ada" userId="555160e609be70ba" providerId="LiveId" clId="{2AA48A1F-77C4-4571-873F-B60E2E1D85F8}" dt="2024-10-12T21:30:07.656" v="1145" actId="47"/>
        <pc:sldMkLst>
          <pc:docMk/>
          <pc:sldMk cId="1455994432" sldId="334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553548192" sldId="336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1886606016" sldId="337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3921408393" sldId="338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3438092769" sldId="339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936066041" sldId="340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1547041001" sldId="341"/>
        </pc:sldMkLst>
      </pc:sldChg>
      <pc:sldChg chg="del setBg">
        <pc:chgData name="Not M_ur_t_ada" userId="555160e609be70ba" providerId="LiveId" clId="{2AA48A1F-77C4-4571-873F-B60E2E1D85F8}" dt="2024-10-12T21:30:20.765" v="1146" actId="47"/>
        <pc:sldMkLst>
          <pc:docMk/>
          <pc:sldMk cId="743781033" sldId="342"/>
        </pc:sldMkLst>
      </pc:sldChg>
      <pc:sldChg chg="addSp delSp modSp mod setBg delAnim modAnim">
        <pc:chgData name="Not M_ur_t_ada" userId="555160e609be70ba" providerId="LiveId" clId="{2AA48A1F-77C4-4571-873F-B60E2E1D85F8}" dt="2024-10-13T08:46:28.240" v="1976" actId="478"/>
        <pc:sldMkLst>
          <pc:docMk/>
          <pc:sldMk cId="2070820335" sldId="344"/>
        </pc:sldMkLst>
        <pc:spChg chg="del">
          <ac:chgData name="Not M_ur_t_ada" userId="555160e609be70ba" providerId="LiveId" clId="{2AA48A1F-77C4-4571-873F-B60E2E1D85F8}" dt="2024-10-12T20:39:04.483" v="121" actId="478"/>
          <ac:spMkLst>
            <pc:docMk/>
            <pc:sldMk cId="2070820335" sldId="344"/>
            <ac:spMk id="4" creationId="{2E0A2A64-D53D-4B4E-9DB9-69E7F4398C3C}"/>
          </ac:spMkLst>
        </pc:spChg>
        <pc:spChg chg="del">
          <ac:chgData name="Not M_ur_t_ada" userId="555160e609be70ba" providerId="LiveId" clId="{2AA48A1F-77C4-4571-873F-B60E2E1D85F8}" dt="2024-10-13T08:46:28.240" v="1976" actId="478"/>
          <ac:spMkLst>
            <pc:docMk/>
            <pc:sldMk cId="2070820335" sldId="344"/>
            <ac:spMk id="6" creationId="{EA2DB6B5-E0BB-4679-BC23-ECE33A1716ED}"/>
          </ac:spMkLst>
        </pc:spChg>
        <pc:graphicFrameChg chg="add mod">
          <ac:chgData name="Not M_ur_t_ada" userId="555160e609be70ba" providerId="LiveId" clId="{2AA48A1F-77C4-4571-873F-B60E2E1D85F8}" dt="2024-10-12T20:44:48.683" v="278"/>
          <ac:graphicFrameMkLst>
            <pc:docMk/>
            <pc:sldMk cId="2070820335" sldId="344"/>
            <ac:graphicFrameMk id="5" creationId="{A415A931-6758-A382-8E53-E59C0F86C8C9}"/>
          </ac:graphicFrameMkLst>
        </pc:graphicFrameChg>
      </pc:sldChg>
      <pc:sldChg chg="addSp delSp modSp del mod setBg delAnim">
        <pc:chgData name="Not M_ur_t_ada" userId="555160e609be70ba" providerId="LiveId" clId="{2AA48A1F-77C4-4571-873F-B60E2E1D85F8}" dt="2024-10-13T08:38:04.020" v="1949" actId="47"/>
        <pc:sldMkLst>
          <pc:docMk/>
          <pc:sldMk cId="2349151946" sldId="345"/>
        </pc:sldMkLst>
        <pc:spChg chg="del">
          <ac:chgData name="Not M_ur_t_ada" userId="555160e609be70ba" providerId="LiveId" clId="{2AA48A1F-77C4-4571-873F-B60E2E1D85F8}" dt="2024-10-12T20:38:15.341" v="85" actId="478"/>
          <ac:spMkLst>
            <pc:docMk/>
            <pc:sldMk cId="2349151946" sldId="345"/>
            <ac:spMk id="5" creationId="{F78378DC-24B5-4325-9CF5-432A46D080CC}"/>
          </ac:spMkLst>
        </pc:spChg>
        <pc:graphicFrameChg chg="add mod">
          <ac:chgData name="Not M_ur_t_ada" userId="555160e609be70ba" providerId="LiveId" clId="{2AA48A1F-77C4-4571-873F-B60E2E1D85F8}" dt="2024-10-12T20:44:39.164" v="276"/>
          <ac:graphicFrameMkLst>
            <pc:docMk/>
            <pc:sldMk cId="2349151946" sldId="345"/>
            <ac:graphicFrameMk id="3" creationId="{0DD45E64-D68D-D53E-80C4-E4C98824E2C5}"/>
          </ac:graphicFrameMkLst>
        </pc:graphicFrameChg>
      </pc:sldChg>
      <pc:sldChg chg="addSp delSp modSp mod setBg delAnim">
        <pc:chgData name="Not M_ur_t_ada" userId="555160e609be70ba" providerId="LiveId" clId="{2AA48A1F-77C4-4571-873F-B60E2E1D85F8}" dt="2024-10-12T20:44:32.314" v="274"/>
        <pc:sldMkLst>
          <pc:docMk/>
          <pc:sldMk cId="1171355438" sldId="346"/>
        </pc:sldMkLst>
        <pc:spChg chg="add mod">
          <ac:chgData name="Not M_ur_t_ada" userId="555160e609be70ba" providerId="LiveId" clId="{2AA48A1F-77C4-4571-873F-B60E2E1D85F8}" dt="2024-10-12T20:36:43.101" v="48"/>
          <ac:spMkLst>
            <pc:docMk/>
            <pc:sldMk cId="1171355438" sldId="346"/>
            <ac:spMk id="3" creationId="{835D494C-9937-63ED-2E60-39A30F768F71}"/>
          </ac:spMkLst>
        </pc:spChg>
        <pc:spChg chg="del">
          <ac:chgData name="Not M_ur_t_ada" userId="555160e609be70ba" providerId="LiveId" clId="{2AA48A1F-77C4-4571-873F-B60E2E1D85F8}" dt="2024-10-12T20:37:36.226" v="79" actId="478"/>
          <ac:spMkLst>
            <pc:docMk/>
            <pc:sldMk cId="1171355438" sldId="346"/>
            <ac:spMk id="4" creationId="{E04B9EA5-DF94-475E-B914-3BBE958F39E4}"/>
          </ac:spMkLst>
        </pc:spChg>
        <pc:graphicFrameChg chg="add mod">
          <ac:chgData name="Not M_ur_t_ada" userId="555160e609be70ba" providerId="LiveId" clId="{2AA48A1F-77C4-4571-873F-B60E2E1D85F8}" dt="2024-10-12T20:44:32.314" v="274"/>
          <ac:graphicFrameMkLst>
            <pc:docMk/>
            <pc:sldMk cId="1171355438" sldId="346"/>
            <ac:graphicFrameMk id="5" creationId="{A4C719FC-E601-7CE4-4ABB-34CB9528D558}"/>
          </ac:graphicFrameMkLst>
        </pc:graphicFrameChg>
      </pc:sldChg>
      <pc:sldChg chg="addSp delSp modSp mod setBg delAnim">
        <pc:chgData name="Not M_ur_t_ada" userId="555160e609be70ba" providerId="LiveId" clId="{2AA48A1F-77C4-4571-873F-B60E2E1D85F8}" dt="2024-10-12T20:44:54.924" v="280"/>
        <pc:sldMkLst>
          <pc:docMk/>
          <pc:sldMk cId="2939420928" sldId="347"/>
        </pc:sldMkLst>
        <pc:spChg chg="add del">
          <ac:chgData name="Not M_ur_t_ada" userId="555160e609be70ba" providerId="LiveId" clId="{2AA48A1F-77C4-4571-873F-B60E2E1D85F8}" dt="2024-10-12T20:39:37.934" v="126" actId="22"/>
          <ac:spMkLst>
            <pc:docMk/>
            <pc:sldMk cId="2939420928" sldId="347"/>
            <ac:spMk id="4" creationId="{BF2E230F-B197-1CC6-5978-9287B396E8DC}"/>
          </ac:spMkLst>
        </pc:spChg>
        <pc:spChg chg="del">
          <ac:chgData name="Not M_ur_t_ada" userId="555160e609be70ba" providerId="LiveId" clId="{2AA48A1F-77C4-4571-873F-B60E2E1D85F8}" dt="2024-10-12T20:39:33.594" v="124" actId="478"/>
          <ac:spMkLst>
            <pc:docMk/>
            <pc:sldMk cId="2939420928" sldId="347"/>
            <ac:spMk id="5" creationId="{92FB1031-C8B1-415D-8AB4-6F4B8B9635BF}"/>
          </ac:spMkLst>
        </pc:spChg>
        <pc:spChg chg="add del">
          <ac:chgData name="Not M_ur_t_ada" userId="555160e609be70ba" providerId="LiveId" clId="{2AA48A1F-77C4-4571-873F-B60E2E1D85F8}" dt="2024-10-12T20:39:41.873" v="128" actId="22"/>
          <ac:spMkLst>
            <pc:docMk/>
            <pc:sldMk cId="2939420928" sldId="347"/>
            <ac:spMk id="7" creationId="{348940BC-683E-AFBA-55E6-D69B80694533}"/>
          </ac:spMkLst>
        </pc:spChg>
        <pc:graphicFrameChg chg="add mod">
          <ac:chgData name="Not M_ur_t_ada" userId="555160e609be70ba" providerId="LiveId" clId="{2AA48A1F-77C4-4571-873F-B60E2E1D85F8}" dt="2024-10-12T20:44:54.924" v="280"/>
          <ac:graphicFrameMkLst>
            <pc:docMk/>
            <pc:sldMk cId="2939420928" sldId="347"/>
            <ac:graphicFrameMk id="8" creationId="{9A53B729-4CBC-7FDC-045D-C245A1633F6F}"/>
          </ac:graphicFrameMkLst>
        </pc:graphicFrameChg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1528948152" sldId="349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4287276921" sldId="350"/>
        </pc:sldMkLst>
      </pc:sldChg>
      <pc:sldChg chg="del setBg">
        <pc:chgData name="Not M_ur_t_ada" userId="555160e609be70ba" providerId="LiveId" clId="{2AA48A1F-77C4-4571-873F-B60E2E1D85F8}" dt="2024-10-12T21:27:54.789" v="1142" actId="47"/>
        <pc:sldMkLst>
          <pc:docMk/>
          <pc:sldMk cId="851386825" sldId="352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1108095260" sldId="354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4203852391" sldId="357"/>
        </pc:sldMkLst>
      </pc:sldChg>
      <pc:sldChg chg="setBg modAnim">
        <pc:chgData name="Not M_ur_t_ada" userId="555160e609be70ba" providerId="LiveId" clId="{2AA48A1F-77C4-4571-873F-B60E2E1D85F8}" dt="2024-10-13T08:48:16.412" v="1988"/>
        <pc:sldMkLst>
          <pc:docMk/>
          <pc:sldMk cId="1752595090" sldId="359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2842036946" sldId="360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290244749" sldId="361"/>
        </pc:sldMkLst>
      </pc:sldChg>
      <pc:sldChg chg="addSp delSp modSp del mod setBg modAnim">
        <pc:chgData name="Not M_ur_t_ada" userId="555160e609be70ba" providerId="LiveId" clId="{2AA48A1F-77C4-4571-873F-B60E2E1D85F8}" dt="2024-10-12T21:12:55.821" v="1045" actId="47"/>
        <pc:sldMkLst>
          <pc:docMk/>
          <pc:sldMk cId="963790328" sldId="362"/>
        </pc:sldMkLst>
        <pc:spChg chg="mod topLvl">
          <ac:chgData name="Not M_ur_t_ada" userId="555160e609be70ba" providerId="LiveId" clId="{2AA48A1F-77C4-4571-873F-B60E2E1D85F8}" dt="2024-10-12T21:10:07.304" v="876" actId="14100"/>
          <ac:spMkLst>
            <pc:docMk/>
            <pc:sldMk cId="963790328" sldId="362"/>
            <ac:spMk id="4" creationId="{18E40EEA-F903-D5B9-1B86-42CD37793E38}"/>
          </ac:spMkLst>
        </pc:spChg>
        <pc:spChg chg="del topLvl">
          <ac:chgData name="Not M_ur_t_ada" userId="555160e609be70ba" providerId="LiveId" clId="{2AA48A1F-77C4-4571-873F-B60E2E1D85F8}" dt="2024-10-12T21:09:43.328" v="871" actId="21"/>
          <ac:spMkLst>
            <pc:docMk/>
            <pc:sldMk cId="963790328" sldId="362"/>
            <ac:spMk id="5" creationId="{01D6EF9C-B9B6-1CAF-6C21-9705AD3F91A1}"/>
          </ac:spMkLst>
        </pc:spChg>
        <pc:spChg chg="add del mod">
          <ac:chgData name="Not M_ur_t_ada" userId="555160e609be70ba" providerId="LiveId" clId="{2AA48A1F-77C4-4571-873F-B60E2E1D85F8}" dt="2024-10-12T21:10:03.895" v="875" actId="478"/>
          <ac:spMkLst>
            <pc:docMk/>
            <pc:sldMk cId="963790328" sldId="362"/>
            <ac:spMk id="6" creationId="{01D6EF9C-B9B6-1CAF-6C21-9705AD3F91A1}"/>
          </ac:spMkLst>
        </pc:spChg>
        <pc:grpChg chg="del">
          <ac:chgData name="Not M_ur_t_ada" userId="555160e609be70ba" providerId="LiveId" clId="{2AA48A1F-77C4-4571-873F-B60E2E1D85F8}" dt="2024-10-12T21:09:43.328" v="871" actId="21"/>
          <ac:grpSpMkLst>
            <pc:docMk/>
            <pc:sldMk cId="963790328" sldId="362"/>
            <ac:grpSpMk id="3" creationId="{1F36956F-FD88-0731-7F53-0ACAF8E79609}"/>
          </ac:grpSpMkLst>
        </pc:grpChg>
        <pc:graphicFrameChg chg="mod">
          <ac:chgData name="Not M_ur_t_ada" userId="555160e609be70ba" providerId="LiveId" clId="{2AA48A1F-77C4-4571-873F-B60E2E1D85F8}" dt="2024-10-12T21:12:20.688" v="945" actId="478"/>
          <ac:graphicFrameMkLst>
            <pc:docMk/>
            <pc:sldMk cId="963790328" sldId="362"/>
            <ac:graphicFrameMk id="2" creationId="{5A397477-F8F7-E980-13A4-B0697085FA3F}"/>
          </ac:graphicFrameMkLst>
        </pc:graphicFrameChg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1985273643" sldId="363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1174384968" sldId="364"/>
        </pc:sldMkLst>
      </pc:sldChg>
      <pc:sldChg chg="addSp delSp modSp mod setBg delAnim">
        <pc:chgData name="Not M_ur_t_ada" userId="555160e609be70ba" providerId="LiveId" clId="{2AA48A1F-77C4-4571-873F-B60E2E1D85F8}" dt="2024-10-12T21:08:45.014" v="868" actId="14100"/>
        <pc:sldMkLst>
          <pc:docMk/>
          <pc:sldMk cId="2931051520" sldId="368"/>
        </pc:sldMkLst>
        <pc:spChg chg="del">
          <ac:chgData name="Not M_ur_t_ada" userId="555160e609be70ba" providerId="LiveId" clId="{2AA48A1F-77C4-4571-873F-B60E2E1D85F8}" dt="2024-10-12T20:59:38.464" v="626" actId="478"/>
          <ac:spMkLst>
            <pc:docMk/>
            <pc:sldMk cId="2931051520" sldId="368"/>
            <ac:spMk id="2" creationId="{3E5A7092-1687-44EA-8FA8-D61A4721B0C3}"/>
          </ac:spMkLst>
        </pc:spChg>
        <pc:spChg chg="mod ord">
          <ac:chgData name="Not M_ur_t_ada" userId="555160e609be70ba" providerId="LiveId" clId="{2AA48A1F-77C4-4571-873F-B60E2E1D85F8}" dt="2024-10-12T21:08:45.014" v="868" actId="14100"/>
          <ac:spMkLst>
            <pc:docMk/>
            <pc:sldMk cId="2931051520" sldId="368"/>
            <ac:spMk id="3" creationId="{7CF0C4B2-22D1-4042-B182-8BC8441A6BBB}"/>
          </ac:spMkLst>
        </pc:spChg>
        <pc:spChg chg="add del mod">
          <ac:chgData name="Not M_ur_t_ada" userId="555160e609be70ba" providerId="LiveId" clId="{2AA48A1F-77C4-4571-873F-B60E2E1D85F8}" dt="2024-10-12T20:59:40.894" v="627" actId="478"/>
          <ac:spMkLst>
            <pc:docMk/>
            <pc:sldMk cId="2931051520" sldId="368"/>
            <ac:spMk id="5" creationId="{DC7416C6-DD8D-3770-E5D2-1263D3F66307}"/>
          </ac:spMkLst>
        </pc:spChg>
        <pc:spChg chg="add del">
          <ac:chgData name="Not M_ur_t_ada" userId="555160e609be70ba" providerId="LiveId" clId="{2AA48A1F-77C4-4571-873F-B60E2E1D85F8}" dt="2024-10-12T21:05:01.936" v="803" actId="26606"/>
          <ac:spMkLst>
            <pc:docMk/>
            <pc:sldMk cId="2931051520" sldId="368"/>
            <ac:spMk id="13" creationId="{0FE2D22C-409B-48AF-B24F-7988A8F7F848}"/>
          </ac:spMkLst>
        </pc:spChg>
        <pc:spChg chg="add del">
          <ac:chgData name="Not M_ur_t_ada" userId="555160e609be70ba" providerId="LiveId" clId="{2AA48A1F-77C4-4571-873F-B60E2E1D85F8}" dt="2024-10-12T21:05:01.936" v="803" actId="26606"/>
          <ac:spMkLst>
            <pc:docMk/>
            <pc:sldMk cId="2931051520" sldId="368"/>
            <ac:spMk id="15" creationId="{90464369-70FA-42AF-948F-80664CA7BFE5}"/>
          </ac:spMkLst>
        </pc:spChg>
        <pc:spChg chg="add del">
          <ac:chgData name="Not M_ur_t_ada" userId="555160e609be70ba" providerId="LiveId" clId="{2AA48A1F-77C4-4571-873F-B60E2E1D85F8}" dt="2024-10-12T21:05:01.936" v="803" actId="26606"/>
          <ac:spMkLst>
            <pc:docMk/>
            <pc:sldMk cId="2931051520" sldId="368"/>
            <ac:spMk id="17" creationId="{A648176E-454C-437C-B0FC-9B82FCF32B24}"/>
          </ac:spMkLst>
        </pc:spChg>
        <pc:spChg chg="add del">
          <ac:chgData name="Not M_ur_t_ada" userId="555160e609be70ba" providerId="LiveId" clId="{2AA48A1F-77C4-4571-873F-B60E2E1D85F8}" dt="2024-10-12T21:05:01.936" v="803" actId="26606"/>
          <ac:spMkLst>
            <pc:docMk/>
            <pc:sldMk cId="2931051520" sldId="368"/>
            <ac:spMk id="19" creationId="{A6604B49-AD5C-4590-B051-06C8222ECD99}"/>
          </ac:spMkLst>
        </pc:spChg>
        <pc:spChg chg="add del">
          <ac:chgData name="Not M_ur_t_ada" userId="555160e609be70ba" providerId="LiveId" clId="{2AA48A1F-77C4-4571-873F-B60E2E1D85F8}" dt="2024-10-12T21:05:17.567" v="809" actId="26606"/>
          <ac:spMkLst>
            <pc:docMk/>
            <pc:sldMk cId="2931051520" sldId="368"/>
            <ac:spMk id="20" creationId="{D5B0017B-2ECA-49AF-B397-DC140825DF8D}"/>
          </ac:spMkLst>
        </pc:spChg>
        <pc:spChg chg="add del">
          <ac:chgData name="Not M_ur_t_ada" userId="555160e609be70ba" providerId="LiveId" clId="{2AA48A1F-77C4-4571-873F-B60E2E1D85F8}" dt="2024-10-12T21:05:01.936" v="803" actId="26606"/>
          <ac:spMkLst>
            <pc:docMk/>
            <pc:sldMk cId="2931051520" sldId="368"/>
            <ac:spMk id="21" creationId="{CC552A98-EF7D-4D42-AB69-066B786AB55B}"/>
          </ac:spMkLst>
        </pc:spChg>
        <pc:spChg chg="add del">
          <ac:chgData name="Not M_ur_t_ada" userId="555160e609be70ba" providerId="LiveId" clId="{2AA48A1F-77C4-4571-873F-B60E2E1D85F8}" dt="2024-10-12T21:05:11.265" v="805" actId="26606"/>
          <ac:spMkLst>
            <pc:docMk/>
            <pc:sldMk cId="2931051520" sldId="368"/>
            <ac:spMk id="23" creationId="{7B831B6F-405A-4B47-B9BB-5CA88F285844}"/>
          </ac:spMkLst>
        </pc:spChg>
        <pc:spChg chg="add del">
          <ac:chgData name="Not M_ur_t_ada" userId="555160e609be70ba" providerId="LiveId" clId="{2AA48A1F-77C4-4571-873F-B60E2E1D85F8}" dt="2024-10-12T21:05:11.265" v="805" actId="26606"/>
          <ac:spMkLst>
            <pc:docMk/>
            <pc:sldMk cId="2931051520" sldId="368"/>
            <ac:spMk id="24" creationId="{15109354-9C5D-4F8C-B0E6-D1043C7BF20A}"/>
          </ac:spMkLst>
        </pc:spChg>
        <pc:spChg chg="add del">
          <ac:chgData name="Not M_ur_t_ada" userId="555160e609be70ba" providerId="LiveId" clId="{2AA48A1F-77C4-4571-873F-B60E2E1D85F8}" dt="2024-10-12T21:05:11.265" v="805" actId="26606"/>
          <ac:spMkLst>
            <pc:docMk/>
            <pc:sldMk cId="2931051520" sldId="368"/>
            <ac:spMk id="25" creationId="{49B530FE-A87D-41A0-A920-ADC6539EAA44}"/>
          </ac:spMkLst>
        </pc:spChg>
        <pc:spChg chg="add del">
          <ac:chgData name="Not M_ur_t_ada" userId="555160e609be70ba" providerId="LiveId" clId="{2AA48A1F-77C4-4571-873F-B60E2E1D85F8}" dt="2024-10-12T21:05:12.182" v="807" actId="26606"/>
          <ac:spMkLst>
            <pc:docMk/>
            <pc:sldMk cId="2931051520" sldId="368"/>
            <ac:spMk id="27" creationId="{2C61293E-6EBE-43EF-A52C-9BEBFD7679D4}"/>
          </ac:spMkLst>
        </pc:spChg>
        <pc:spChg chg="add del">
          <ac:chgData name="Not M_ur_t_ada" userId="555160e609be70ba" providerId="LiveId" clId="{2AA48A1F-77C4-4571-873F-B60E2E1D85F8}" dt="2024-10-12T21:05:12.182" v="807" actId="26606"/>
          <ac:spMkLst>
            <pc:docMk/>
            <pc:sldMk cId="2931051520" sldId="368"/>
            <ac:spMk id="28" creationId="{21540236-BFD5-4A9D-8840-4703E7F76825}"/>
          </ac:spMkLst>
        </pc:spChg>
        <pc:spChg chg="add del">
          <ac:chgData name="Not M_ur_t_ada" userId="555160e609be70ba" providerId="LiveId" clId="{2AA48A1F-77C4-4571-873F-B60E2E1D85F8}" dt="2024-10-12T21:05:17.567" v="809" actId="26606"/>
          <ac:spMkLst>
            <pc:docMk/>
            <pc:sldMk cId="2931051520" sldId="368"/>
            <ac:spMk id="30" creationId="{B0B8DCBA-FEED-46EF-A140-35B904015B49}"/>
          </ac:spMkLst>
        </pc:spChg>
        <pc:spChg chg="add del">
          <ac:chgData name="Not M_ur_t_ada" userId="555160e609be70ba" providerId="LiveId" clId="{2AA48A1F-77C4-4571-873F-B60E2E1D85F8}" dt="2024-10-12T21:05:24.748" v="811" actId="26606"/>
          <ac:spMkLst>
            <pc:docMk/>
            <pc:sldMk cId="2931051520" sldId="368"/>
            <ac:spMk id="34" creationId="{2C61293E-6EBE-43EF-A52C-9BEBFD7679D4}"/>
          </ac:spMkLst>
        </pc:spChg>
        <pc:spChg chg="add del">
          <ac:chgData name="Not M_ur_t_ada" userId="555160e609be70ba" providerId="LiveId" clId="{2AA48A1F-77C4-4571-873F-B60E2E1D85F8}" dt="2024-10-12T21:05:24.748" v="811" actId="26606"/>
          <ac:spMkLst>
            <pc:docMk/>
            <pc:sldMk cId="2931051520" sldId="368"/>
            <ac:spMk id="35" creationId="{21540236-BFD5-4A9D-8840-4703E7F76825}"/>
          </ac:spMkLst>
        </pc:spChg>
        <pc:spChg chg="add del">
          <ac:chgData name="Not M_ur_t_ada" userId="555160e609be70ba" providerId="LiveId" clId="{2AA48A1F-77C4-4571-873F-B60E2E1D85F8}" dt="2024-10-12T21:05:25.604" v="813" actId="26606"/>
          <ac:spMkLst>
            <pc:docMk/>
            <pc:sldMk cId="2931051520" sldId="368"/>
            <ac:spMk id="37" creationId="{9A724DBA-D2D9-471E-8ED7-2015DDD950DF}"/>
          </ac:spMkLst>
        </pc:spChg>
        <pc:spChg chg="add del">
          <ac:chgData name="Not M_ur_t_ada" userId="555160e609be70ba" providerId="LiveId" clId="{2AA48A1F-77C4-4571-873F-B60E2E1D85F8}" dt="2024-10-12T21:05:25.604" v="813" actId="26606"/>
          <ac:spMkLst>
            <pc:docMk/>
            <pc:sldMk cId="2931051520" sldId="368"/>
            <ac:spMk id="38" creationId="{08980754-6F4B-43C9-B9BE-127B6BED6586}"/>
          </ac:spMkLst>
        </pc:spChg>
        <pc:spChg chg="add del">
          <ac:chgData name="Not M_ur_t_ada" userId="555160e609be70ba" providerId="LiveId" clId="{2AA48A1F-77C4-4571-873F-B60E2E1D85F8}" dt="2024-10-12T21:05:25.604" v="813" actId="26606"/>
          <ac:spMkLst>
            <pc:docMk/>
            <pc:sldMk cId="2931051520" sldId="368"/>
            <ac:spMk id="39" creationId="{2C1BBA94-3F40-40AA-8BB9-E69E25E537C1}"/>
          </ac:spMkLst>
        </pc:spChg>
        <pc:spChg chg="add del">
          <ac:chgData name="Not M_ur_t_ada" userId="555160e609be70ba" providerId="LiveId" clId="{2AA48A1F-77C4-4571-873F-B60E2E1D85F8}" dt="2024-10-12T21:05:25.604" v="813" actId="26606"/>
          <ac:spMkLst>
            <pc:docMk/>
            <pc:sldMk cId="2931051520" sldId="368"/>
            <ac:spMk id="40" creationId="{169CC832-2974-4E8D-90ED-3E2941BA7336}"/>
          </ac:spMkLst>
        </pc:spChg>
        <pc:spChg chg="add del">
          <ac:chgData name="Not M_ur_t_ada" userId="555160e609be70ba" providerId="LiveId" clId="{2AA48A1F-77C4-4571-873F-B60E2E1D85F8}" dt="2024-10-12T21:05:25.604" v="813" actId="26606"/>
          <ac:spMkLst>
            <pc:docMk/>
            <pc:sldMk cId="2931051520" sldId="368"/>
            <ac:spMk id="41" creationId="{55222F96-971A-4F90-B841-6BAB416C7AC1}"/>
          </ac:spMkLst>
        </pc:spChg>
        <pc:spChg chg="add del">
          <ac:chgData name="Not M_ur_t_ada" userId="555160e609be70ba" providerId="LiveId" clId="{2AA48A1F-77C4-4571-873F-B60E2E1D85F8}" dt="2024-10-12T21:05:32.243" v="815" actId="26606"/>
          <ac:spMkLst>
            <pc:docMk/>
            <pc:sldMk cId="2931051520" sldId="368"/>
            <ac:spMk id="43" creationId="{F13C74B1-5B17-4795-BED0-7140497B445A}"/>
          </ac:spMkLst>
        </pc:spChg>
        <pc:spChg chg="add del">
          <ac:chgData name="Not M_ur_t_ada" userId="555160e609be70ba" providerId="LiveId" clId="{2AA48A1F-77C4-4571-873F-B60E2E1D85F8}" dt="2024-10-12T21:05:32.243" v="815" actId="26606"/>
          <ac:spMkLst>
            <pc:docMk/>
            <pc:sldMk cId="2931051520" sldId="368"/>
            <ac:spMk id="44" creationId="{D4974D33-8DC5-464E-8C6D-BE58F0669C17}"/>
          </ac:spMkLst>
        </pc:spChg>
        <pc:spChg chg="add del">
          <ac:chgData name="Not M_ur_t_ada" userId="555160e609be70ba" providerId="LiveId" clId="{2AA48A1F-77C4-4571-873F-B60E2E1D85F8}" dt="2024-10-12T21:08:11.763" v="855" actId="26606"/>
          <ac:spMkLst>
            <pc:docMk/>
            <pc:sldMk cId="2931051520" sldId="368"/>
            <ac:spMk id="46" creationId="{2C61293E-6EBE-43EF-A52C-9BEBFD7679D4}"/>
          </ac:spMkLst>
        </pc:spChg>
        <pc:spChg chg="add del">
          <ac:chgData name="Not M_ur_t_ada" userId="555160e609be70ba" providerId="LiveId" clId="{2AA48A1F-77C4-4571-873F-B60E2E1D85F8}" dt="2024-10-12T21:08:11.763" v="855" actId="26606"/>
          <ac:spMkLst>
            <pc:docMk/>
            <pc:sldMk cId="2931051520" sldId="368"/>
            <ac:spMk id="47" creationId="{21540236-BFD5-4A9D-8840-4703E7F76825}"/>
          </ac:spMkLst>
        </pc:spChg>
        <pc:spChg chg="add del">
          <ac:chgData name="Not M_ur_t_ada" userId="555160e609be70ba" providerId="LiveId" clId="{2AA48A1F-77C4-4571-873F-B60E2E1D85F8}" dt="2024-10-12T21:07:03.881" v="834" actId="26606"/>
          <ac:spMkLst>
            <pc:docMk/>
            <pc:sldMk cId="2931051520" sldId="368"/>
            <ac:spMk id="52" creationId="{2E17E911-875F-4DE5-8699-99D9F1805A5D}"/>
          </ac:spMkLst>
        </pc:spChg>
        <pc:spChg chg="add del">
          <ac:chgData name="Not M_ur_t_ada" userId="555160e609be70ba" providerId="LiveId" clId="{2AA48A1F-77C4-4571-873F-B60E2E1D85F8}" dt="2024-10-12T21:07:03.881" v="834" actId="26606"/>
          <ac:spMkLst>
            <pc:docMk/>
            <pc:sldMk cId="2931051520" sldId="368"/>
            <ac:spMk id="54" creationId="{CD9FE4EF-C4D8-49A0-B2FF-81D8DB7D8A24}"/>
          </ac:spMkLst>
        </pc:spChg>
        <pc:spChg chg="add del">
          <ac:chgData name="Not M_ur_t_ada" userId="555160e609be70ba" providerId="LiveId" clId="{2AA48A1F-77C4-4571-873F-B60E2E1D85F8}" dt="2024-10-12T21:07:03.881" v="834" actId="26606"/>
          <ac:spMkLst>
            <pc:docMk/>
            <pc:sldMk cId="2931051520" sldId="368"/>
            <ac:spMk id="56" creationId="{4300840D-0A0B-4512-BACA-B439D5B9C57C}"/>
          </ac:spMkLst>
        </pc:spChg>
        <pc:spChg chg="add del">
          <ac:chgData name="Not M_ur_t_ada" userId="555160e609be70ba" providerId="LiveId" clId="{2AA48A1F-77C4-4571-873F-B60E2E1D85F8}" dt="2024-10-12T21:07:03.881" v="834" actId="26606"/>
          <ac:spMkLst>
            <pc:docMk/>
            <pc:sldMk cId="2931051520" sldId="368"/>
            <ac:spMk id="58" creationId="{D2B78728-A580-49A7-84F9-6EF6F583ADE0}"/>
          </ac:spMkLst>
        </pc:spChg>
        <pc:spChg chg="add del">
          <ac:chgData name="Not M_ur_t_ada" userId="555160e609be70ba" providerId="LiveId" clId="{2AA48A1F-77C4-4571-873F-B60E2E1D85F8}" dt="2024-10-12T21:07:03.881" v="834" actId="26606"/>
          <ac:spMkLst>
            <pc:docMk/>
            <pc:sldMk cId="2931051520" sldId="368"/>
            <ac:spMk id="60" creationId="{38FAA1A1-D861-433F-88FA-1E9D6FD31D11}"/>
          </ac:spMkLst>
        </pc:spChg>
        <pc:spChg chg="add del">
          <ac:chgData name="Not M_ur_t_ada" userId="555160e609be70ba" providerId="LiveId" clId="{2AA48A1F-77C4-4571-873F-B60E2E1D85F8}" dt="2024-10-12T21:07:03.881" v="834" actId="26606"/>
          <ac:spMkLst>
            <pc:docMk/>
            <pc:sldMk cId="2931051520" sldId="368"/>
            <ac:spMk id="62" creationId="{8D71EDA1-87BF-4D5D-AB79-F346FD19278A}"/>
          </ac:spMkLst>
        </pc:spChg>
        <pc:spChg chg="add del">
          <ac:chgData name="Not M_ur_t_ada" userId="555160e609be70ba" providerId="LiveId" clId="{2AA48A1F-77C4-4571-873F-B60E2E1D85F8}" dt="2024-10-12T21:07:14.195" v="838" actId="26606"/>
          <ac:spMkLst>
            <pc:docMk/>
            <pc:sldMk cId="2931051520" sldId="368"/>
            <ac:spMk id="67" creationId="{23E547B5-89CF-4EC0-96DE-25771AED0799}"/>
          </ac:spMkLst>
        </pc:spChg>
        <pc:spChg chg="add del">
          <ac:chgData name="Not M_ur_t_ada" userId="555160e609be70ba" providerId="LiveId" clId="{2AA48A1F-77C4-4571-873F-B60E2E1D85F8}" dt="2024-10-12T21:07:14.195" v="838" actId="26606"/>
          <ac:spMkLst>
            <pc:docMk/>
            <pc:sldMk cId="2931051520" sldId="368"/>
            <ac:spMk id="68" creationId="{3F0B8CEB-8279-4E5E-A0CE-1FC9F71736F2}"/>
          </ac:spMkLst>
        </pc:spChg>
        <pc:spChg chg="add del">
          <ac:chgData name="Not M_ur_t_ada" userId="555160e609be70ba" providerId="LiveId" clId="{2AA48A1F-77C4-4571-873F-B60E2E1D85F8}" dt="2024-10-12T21:07:32.423" v="840" actId="26606"/>
          <ac:spMkLst>
            <pc:docMk/>
            <pc:sldMk cId="2931051520" sldId="368"/>
            <ac:spMk id="70" creationId="{C4285719-470E-454C-AF62-8323075F1F5B}"/>
          </ac:spMkLst>
        </pc:spChg>
        <pc:spChg chg="add del">
          <ac:chgData name="Not M_ur_t_ada" userId="555160e609be70ba" providerId="LiveId" clId="{2AA48A1F-77C4-4571-873F-B60E2E1D85F8}" dt="2024-10-12T21:07:32.423" v="840" actId="26606"/>
          <ac:spMkLst>
            <pc:docMk/>
            <pc:sldMk cId="2931051520" sldId="368"/>
            <ac:spMk id="71" creationId="{CD9FE4EF-C4D8-49A0-B2FF-81D8DB7D8A24}"/>
          </ac:spMkLst>
        </pc:spChg>
        <pc:spChg chg="add del">
          <ac:chgData name="Not M_ur_t_ada" userId="555160e609be70ba" providerId="LiveId" clId="{2AA48A1F-77C4-4571-873F-B60E2E1D85F8}" dt="2024-10-12T21:07:32.423" v="840" actId="26606"/>
          <ac:spMkLst>
            <pc:docMk/>
            <pc:sldMk cId="2931051520" sldId="368"/>
            <ac:spMk id="72" creationId="{4300840D-0A0B-4512-BACA-B439D5B9C57C}"/>
          </ac:spMkLst>
        </pc:spChg>
        <pc:spChg chg="add del">
          <ac:chgData name="Not M_ur_t_ada" userId="555160e609be70ba" providerId="LiveId" clId="{2AA48A1F-77C4-4571-873F-B60E2E1D85F8}" dt="2024-10-12T21:07:32.423" v="840" actId="26606"/>
          <ac:spMkLst>
            <pc:docMk/>
            <pc:sldMk cId="2931051520" sldId="368"/>
            <ac:spMk id="73" creationId="{D2B78728-A580-49A7-84F9-6EF6F583ADE0}"/>
          </ac:spMkLst>
        </pc:spChg>
        <pc:spChg chg="add del">
          <ac:chgData name="Not M_ur_t_ada" userId="555160e609be70ba" providerId="LiveId" clId="{2AA48A1F-77C4-4571-873F-B60E2E1D85F8}" dt="2024-10-12T21:07:32.423" v="840" actId="26606"/>
          <ac:spMkLst>
            <pc:docMk/>
            <pc:sldMk cId="2931051520" sldId="368"/>
            <ac:spMk id="74" creationId="{38FAA1A1-D861-433F-88FA-1E9D6FD31D11}"/>
          </ac:spMkLst>
        </pc:spChg>
        <pc:spChg chg="add del">
          <ac:chgData name="Not M_ur_t_ada" userId="555160e609be70ba" providerId="LiveId" clId="{2AA48A1F-77C4-4571-873F-B60E2E1D85F8}" dt="2024-10-12T21:07:32.423" v="840" actId="26606"/>
          <ac:spMkLst>
            <pc:docMk/>
            <pc:sldMk cId="2931051520" sldId="368"/>
            <ac:spMk id="75" creationId="{8D71EDA1-87BF-4D5D-AB79-F346FD19278A}"/>
          </ac:spMkLst>
        </pc:spChg>
        <pc:spChg chg="add del">
          <ac:chgData name="Not M_ur_t_ada" userId="555160e609be70ba" providerId="LiveId" clId="{2AA48A1F-77C4-4571-873F-B60E2E1D85F8}" dt="2024-10-12T21:07:37.990" v="842" actId="26606"/>
          <ac:spMkLst>
            <pc:docMk/>
            <pc:sldMk cId="2931051520" sldId="368"/>
            <ac:spMk id="77" creationId="{B66D7F65-E9B6-4775-8355-D095CC73C1C8}"/>
          </ac:spMkLst>
        </pc:spChg>
        <pc:spChg chg="add del">
          <ac:chgData name="Not M_ur_t_ada" userId="555160e609be70ba" providerId="LiveId" clId="{2AA48A1F-77C4-4571-873F-B60E2E1D85F8}" dt="2024-10-12T21:07:37.990" v="842" actId="26606"/>
          <ac:spMkLst>
            <pc:docMk/>
            <pc:sldMk cId="2931051520" sldId="368"/>
            <ac:spMk id="78" creationId="{61707E60-CEC9-4661-AA82-69242EB4BDC3}"/>
          </ac:spMkLst>
        </pc:spChg>
        <pc:spChg chg="add del">
          <ac:chgData name="Not M_ur_t_ada" userId="555160e609be70ba" providerId="LiveId" clId="{2AA48A1F-77C4-4571-873F-B60E2E1D85F8}" dt="2024-10-12T21:07:37.990" v="842" actId="26606"/>
          <ac:spMkLst>
            <pc:docMk/>
            <pc:sldMk cId="2931051520" sldId="368"/>
            <ac:spMk id="79" creationId="{8F035CD8-AE30-4146-96F2-036B0CE5E4F3}"/>
          </ac:spMkLst>
        </pc:spChg>
        <pc:spChg chg="add del">
          <ac:chgData name="Not M_ur_t_ada" userId="555160e609be70ba" providerId="LiveId" clId="{2AA48A1F-77C4-4571-873F-B60E2E1D85F8}" dt="2024-10-12T21:07:46.642" v="844" actId="26606"/>
          <ac:spMkLst>
            <pc:docMk/>
            <pc:sldMk cId="2931051520" sldId="368"/>
            <ac:spMk id="81" creationId="{135FA909-3F24-448C-A8BC-7CF77F62F84F}"/>
          </ac:spMkLst>
        </pc:spChg>
        <pc:spChg chg="add del">
          <ac:chgData name="Not M_ur_t_ada" userId="555160e609be70ba" providerId="LiveId" clId="{2AA48A1F-77C4-4571-873F-B60E2E1D85F8}" dt="2024-10-12T21:07:49.974" v="846" actId="26606"/>
          <ac:spMkLst>
            <pc:docMk/>
            <pc:sldMk cId="2931051520" sldId="368"/>
            <ac:spMk id="85" creationId="{79477870-C64A-4E35-8F2F-05B7114F3C74}"/>
          </ac:spMkLst>
        </pc:spChg>
        <pc:spChg chg="add del">
          <ac:chgData name="Not M_ur_t_ada" userId="555160e609be70ba" providerId="LiveId" clId="{2AA48A1F-77C4-4571-873F-B60E2E1D85F8}" dt="2024-10-12T21:07:49.974" v="846" actId="26606"/>
          <ac:spMkLst>
            <pc:docMk/>
            <pc:sldMk cId="2931051520" sldId="368"/>
            <ac:spMk id="86" creationId="{8AEA628B-C8FF-4D0B-B111-F101F580B15D}"/>
          </ac:spMkLst>
        </pc:spChg>
        <pc:spChg chg="add del">
          <ac:chgData name="Not M_ur_t_ada" userId="555160e609be70ba" providerId="LiveId" clId="{2AA48A1F-77C4-4571-873F-B60E2E1D85F8}" dt="2024-10-12T21:07:49.974" v="846" actId="26606"/>
          <ac:spMkLst>
            <pc:docMk/>
            <pc:sldMk cId="2931051520" sldId="368"/>
            <ac:spMk id="87" creationId="{42663BD0-064C-40FC-A331-F49FCA9536AA}"/>
          </ac:spMkLst>
        </pc:spChg>
        <pc:spChg chg="add del">
          <ac:chgData name="Not M_ur_t_ada" userId="555160e609be70ba" providerId="LiveId" clId="{2AA48A1F-77C4-4571-873F-B60E2E1D85F8}" dt="2024-10-12T21:07:52.839" v="848" actId="26606"/>
          <ac:spMkLst>
            <pc:docMk/>
            <pc:sldMk cId="2931051520" sldId="368"/>
            <ac:spMk id="89" creationId="{12609869-9E80-471B-A487-A53288E0E791}"/>
          </ac:spMkLst>
        </pc:spChg>
        <pc:spChg chg="add del">
          <ac:chgData name="Not M_ur_t_ada" userId="555160e609be70ba" providerId="LiveId" clId="{2AA48A1F-77C4-4571-873F-B60E2E1D85F8}" dt="2024-10-12T21:07:52.839" v="848" actId="26606"/>
          <ac:spMkLst>
            <pc:docMk/>
            <pc:sldMk cId="2931051520" sldId="368"/>
            <ac:spMk id="90" creationId="{7004738A-9D34-43E8-97D2-CA0EED4F8BE0}"/>
          </ac:spMkLst>
        </pc:spChg>
        <pc:spChg chg="add del">
          <ac:chgData name="Not M_ur_t_ada" userId="555160e609be70ba" providerId="LiveId" clId="{2AA48A1F-77C4-4571-873F-B60E2E1D85F8}" dt="2024-10-12T21:07:52.839" v="848" actId="26606"/>
          <ac:spMkLst>
            <pc:docMk/>
            <pc:sldMk cId="2931051520" sldId="368"/>
            <ac:spMk id="91" creationId="{B8B8D07F-F13E-443E-BA68-2D26672D76B9}"/>
          </ac:spMkLst>
        </pc:spChg>
        <pc:spChg chg="add del">
          <ac:chgData name="Not M_ur_t_ada" userId="555160e609be70ba" providerId="LiveId" clId="{2AA48A1F-77C4-4571-873F-B60E2E1D85F8}" dt="2024-10-12T21:07:52.839" v="848" actId="26606"/>
          <ac:spMkLst>
            <pc:docMk/>
            <pc:sldMk cId="2931051520" sldId="368"/>
            <ac:spMk id="92" creationId="{2813A4FA-24A5-41ED-A534-3807D1B2F344}"/>
          </ac:spMkLst>
        </pc:spChg>
        <pc:spChg chg="add del">
          <ac:chgData name="Not M_ur_t_ada" userId="555160e609be70ba" providerId="LiveId" clId="{2AA48A1F-77C4-4571-873F-B60E2E1D85F8}" dt="2024-10-12T21:07:52.839" v="848" actId="26606"/>
          <ac:spMkLst>
            <pc:docMk/>
            <pc:sldMk cId="2931051520" sldId="368"/>
            <ac:spMk id="93" creationId="{C3944F27-CA70-4E84-A51A-E6BF89558979}"/>
          </ac:spMkLst>
        </pc:spChg>
        <pc:spChg chg="add del">
          <ac:chgData name="Not M_ur_t_ada" userId="555160e609be70ba" providerId="LiveId" clId="{2AA48A1F-77C4-4571-873F-B60E2E1D85F8}" dt="2024-10-12T21:08:00.784" v="852" actId="26606"/>
          <ac:spMkLst>
            <pc:docMk/>
            <pc:sldMk cId="2931051520" sldId="368"/>
            <ac:spMk id="98" creationId="{C0763A76-9F1C-4FC5-82B7-DD475DA461B2}"/>
          </ac:spMkLst>
        </pc:spChg>
        <pc:spChg chg="add del">
          <ac:chgData name="Not M_ur_t_ada" userId="555160e609be70ba" providerId="LiveId" clId="{2AA48A1F-77C4-4571-873F-B60E2E1D85F8}" dt="2024-10-12T21:08:00.784" v="852" actId="26606"/>
          <ac:spMkLst>
            <pc:docMk/>
            <pc:sldMk cId="2931051520" sldId="368"/>
            <ac:spMk id="99" creationId="{E81BF4F6-F2CF-4984-9D14-D6966D92F99F}"/>
          </ac:spMkLst>
        </pc:spChg>
        <pc:spChg chg="add del">
          <ac:chgData name="Not M_ur_t_ada" userId="555160e609be70ba" providerId="LiveId" clId="{2AA48A1F-77C4-4571-873F-B60E2E1D85F8}" dt="2024-10-12T21:08:11.733" v="854" actId="26606"/>
          <ac:spMkLst>
            <pc:docMk/>
            <pc:sldMk cId="2931051520" sldId="368"/>
            <ac:spMk id="101" creationId="{03AF1C04-3FEF-41BD-BB84-2F263765BEBC}"/>
          </ac:spMkLst>
        </pc:spChg>
        <pc:spChg chg="add">
          <ac:chgData name="Not M_ur_t_ada" userId="555160e609be70ba" providerId="LiveId" clId="{2AA48A1F-77C4-4571-873F-B60E2E1D85F8}" dt="2024-10-12T21:08:11.763" v="855" actId="26606"/>
          <ac:spMkLst>
            <pc:docMk/>
            <pc:sldMk cId="2931051520" sldId="368"/>
            <ac:spMk id="111" creationId="{0E3596DD-156A-473E-9BB3-C6A29F7574E9}"/>
          </ac:spMkLst>
        </pc:spChg>
        <pc:spChg chg="add">
          <ac:chgData name="Not M_ur_t_ada" userId="555160e609be70ba" providerId="LiveId" clId="{2AA48A1F-77C4-4571-873F-B60E2E1D85F8}" dt="2024-10-12T21:08:11.763" v="855" actId="26606"/>
          <ac:spMkLst>
            <pc:docMk/>
            <pc:sldMk cId="2931051520" sldId="368"/>
            <ac:spMk id="112" creationId="{2C46C4D6-C474-4E92-B52E-944C1118F7B6}"/>
          </ac:spMkLst>
        </pc:spChg>
        <pc:grpChg chg="add del">
          <ac:chgData name="Not M_ur_t_ada" userId="555160e609be70ba" providerId="LiveId" clId="{2AA48A1F-77C4-4571-873F-B60E2E1D85F8}" dt="2024-10-12T21:05:17.567" v="809" actId="26606"/>
          <ac:grpSpMkLst>
            <pc:docMk/>
            <pc:sldMk cId="2931051520" sldId="368"/>
            <ac:grpSpMk id="31" creationId="{AE1C45F0-260A-458C-96ED-C1F6D2151219}"/>
          </ac:grpSpMkLst>
        </pc:grpChg>
        <pc:grpChg chg="add del">
          <ac:chgData name="Not M_ur_t_ada" userId="555160e609be70ba" providerId="LiveId" clId="{2AA48A1F-77C4-4571-873F-B60E2E1D85F8}" dt="2024-10-12T21:07:09.475" v="836" actId="26606"/>
          <ac:grpSpMkLst>
            <pc:docMk/>
            <pc:sldMk cId="2931051520" sldId="368"/>
            <ac:grpSpMk id="64" creationId="{8CE57D37-C2D0-066B-1AE3-6F4244344F27}"/>
          </ac:grpSpMkLst>
        </pc:grpChg>
        <pc:grpChg chg="add del">
          <ac:chgData name="Not M_ur_t_ada" userId="555160e609be70ba" providerId="LiveId" clId="{2AA48A1F-77C4-4571-873F-B60E2E1D85F8}" dt="2024-10-12T21:07:46.642" v="844" actId="26606"/>
          <ac:grpSpMkLst>
            <pc:docMk/>
            <pc:sldMk cId="2931051520" sldId="368"/>
            <ac:grpSpMk id="82" creationId="{8B60959F-9B69-4520-A16E-EA6BECC747D6}"/>
          </ac:grpSpMkLst>
        </pc:grpChg>
        <pc:grpChg chg="add del">
          <ac:chgData name="Not M_ur_t_ada" userId="555160e609be70ba" providerId="LiveId" clId="{2AA48A1F-77C4-4571-873F-B60E2E1D85F8}" dt="2024-10-12T21:07:58.147" v="850" actId="26606"/>
          <ac:grpSpMkLst>
            <pc:docMk/>
            <pc:sldMk cId="2931051520" sldId="368"/>
            <ac:grpSpMk id="95" creationId="{31C49F18-8757-4E87-5C2E-9D6D7B82BA3B}"/>
          </ac:grpSpMkLst>
        </pc:grpChg>
        <pc:grpChg chg="add del">
          <ac:chgData name="Not M_ur_t_ada" userId="555160e609be70ba" providerId="LiveId" clId="{2AA48A1F-77C4-4571-873F-B60E2E1D85F8}" dt="2024-10-12T21:08:11.733" v="854" actId="26606"/>
          <ac:grpSpMkLst>
            <pc:docMk/>
            <pc:sldMk cId="2931051520" sldId="368"/>
            <ac:grpSpMk id="102" creationId="{E56E71F1-5A87-4A96-B42F-2DFA1B766B5E}"/>
          </ac:grpSpMkLst>
        </pc:grpChg>
        <pc:grpChg chg="add del">
          <ac:chgData name="Not M_ur_t_ada" userId="555160e609be70ba" providerId="LiveId" clId="{2AA48A1F-77C4-4571-873F-B60E2E1D85F8}" dt="2024-10-12T21:08:11.733" v="854" actId="26606"/>
          <ac:grpSpMkLst>
            <pc:docMk/>
            <pc:sldMk cId="2931051520" sldId="368"/>
            <ac:grpSpMk id="104" creationId="{C733FE3C-12C4-4FA2-A795-87D2F6776A53}"/>
          </ac:grpSpMkLst>
        </pc:grpChg>
        <pc:grpChg chg="add del">
          <ac:chgData name="Not M_ur_t_ada" userId="555160e609be70ba" providerId="LiveId" clId="{2AA48A1F-77C4-4571-873F-B60E2E1D85F8}" dt="2024-10-12T21:08:11.733" v="854" actId="26606"/>
          <ac:grpSpMkLst>
            <pc:docMk/>
            <pc:sldMk cId="2931051520" sldId="368"/>
            <ac:grpSpMk id="106" creationId="{0C2B5F12-8A82-4A59-9400-3164CBF47F63}"/>
          </ac:grpSpMkLst>
        </pc:grpChg>
        <pc:picChg chg="mod ord">
          <ac:chgData name="Not M_ur_t_ada" userId="555160e609be70ba" providerId="LiveId" clId="{2AA48A1F-77C4-4571-873F-B60E2E1D85F8}" dt="2024-10-12T21:08:27.328" v="857" actId="14100"/>
          <ac:picMkLst>
            <pc:docMk/>
            <pc:sldMk cId="2931051520" sldId="368"/>
            <ac:picMk id="8" creationId="{D4475F83-0FE0-4840-8296-D9037287FCAF}"/>
          </ac:picMkLst>
        </pc:picChg>
        <pc:cxnChg chg="add del">
          <ac:chgData name="Not M_ur_t_ada" userId="555160e609be70ba" providerId="LiveId" clId="{2AA48A1F-77C4-4571-873F-B60E2E1D85F8}" dt="2024-10-12T21:05:17.567" v="809" actId="26606"/>
          <ac:cxnSpMkLst>
            <pc:docMk/>
            <pc:sldMk cId="2931051520" sldId="368"/>
            <ac:cxnSpMk id="22" creationId="{6CF1BAF6-AD41-4082-B212-8A1F9A2E8779}"/>
          </ac:cxnSpMkLst>
        </pc:cxnChg>
      </pc:sldChg>
      <pc:sldChg chg="addSp delSp modSp mod setBg addAnim delAnim modAnim">
        <pc:chgData name="Not M_ur_t_ada" userId="555160e609be70ba" providerId="LiveId" clId="{2AA48A1F-77C4-4571-873F-B60E2E1D85F8}" dt="2024-10-13T08:42:08.303" v="1975"/>
        <pc:sldMkLst>
          <pc:docMk/>
          <pc:sldMk cId="2556098266" sldId="375"/>
        </pc:sldMkLst>
        <pc:graphicFrameChg chg="add del mod">
          <ac:chgData name="Not M_ur_t_ada" userId="555160e609be70ba" providerId="LiveId" clId="{2AA48A1F-77C4-4571-873F-B60E2E1D85F8}" dt="2024-10-13T08:41:32.115" v="1963" actId="478"/>
          <ac:graphicFrameMkLst>
            <pc:docMk/>
            <pc:sldMk cId="2556098266" sldId="375"/>
            <ac:graphicFrameMk id="2" creationId="{1F19023B-3B49-8B4A-2CB3-51B10E376D6B}"/>
          </ac:graphicFrameMkLst>
        </pc:graphicFrameChg>
        <pc:graphicFrameChg chg="mod">
          <ac:chgData name="Not M_ur_t_ada" userId="555160e609be70ba" providerId="LiveId" clId="{2AA48A1F-77C4-4571-873F-B60E2E1D85F8}" dt="2024-10-13T08:38:10.978" v="1955" actId="1035"/>
          <ac:graphicFrameMkLst>
            <pc:docMk/>
            <pc:sldMk cId="2556098266" sldId="375"/>
            <ac:graphicFrameMk id="3" creationId="{9B192294-C2EE-F129-DEBA-27C771D4ACDE}"/>
          </ac:graphicFrameMkLst>
        </pc:graphicFrameChg>
      </pc:sldChg>
      <pc:sldChg chg="modSp setBg">
        <pc:chgData name="Not M_ur_t_ada" userId="555160e609be70ba" providerId="LiveId" clId="{2AA48A1F-77C4-4571-873F-B60E2E1D85F8}" dt="2024-10-13T10:47:46.234" v="2000" actId="20577"/>
        <pc:sldMkLst>
          <pc:docMk/>
          <pc:sldMk cId="945616275" sldId="376"/>
        </pc:sldMkLst>
        <pc:graphicFrameChg chg="mod">
          <ac:chgData name="Not M_ur_t_ada" userId="555160e609be70ba" providerId="LiveId" clId="{2AA48A1F-77C4-4571-873F-B60E2E1D85F8}" dt="2024-10-13T10:47:46.234" v="2000" actId="20577"/>
          <ac:graphicFrameMkLst>
            <pc:docMk/>
            <pc:sldMk cId="945616275" sldId="376"/>
            <ac:graphicFrameMk id="8" creationId="{34084F04-101F-C6FC-5FAE-D1B774A2AE33}"/>
          </ac:graphicFrameMkLst>
        </pc:graphicFrameChg>
      </pc:sldChg>
      <pc:sldChg chg="addSp delSp modSp mod setBg delAnim modAnim">
        <pc:chgData name="Not M_ur_t_ada" userId="555160e609be70ba" providerId="LiveId" clId="{2AA48A1F-77C4-4571-873F-B60E2E1D85F8}" dt="2024-10-12T21:44:01.164" v="1283"/>
        <pc:sldMkLst>
          <pc:docMk/>
          <pc:sldMk cId="1373777952" sldId="377"/>
        </pc:sldMkLst>
        <pc:spChg chg="del">
          <ac:chgData name="Not M_ur_t_ada" userId="555160e609be70ba" providerId="LiveId" clId="{2AA48A1F-77C4-4571-873F-B60E2E1D85F8}" dt="2024-10-12T20:32:29.828" v="11" actId="478"/>
          <ac:spMkLst>
            <pc:docMk/>
            <pc:sldMk cId="1373777952" sldId="377"/>
            <ac:spMk id="5" creationId="{92FB1031-C8B1-415D-8AB4-6F4B8B9635BF}"/>
          </ac:spMkLst>
        </pc:spChg>
        <pc:graphicFrameChg chg="add mod modGraphic">
          <ac:chgData name="Not M_ur_t_ada" userId="555160e609be70ba" providerId="LiveId" clId="{2AA48A1F-77C4-4571-873F-B60E2E1D85F8}" dt="2024-10-12T20:44:15.281" v="272"/>
          <ac:graphicFrameMkLst>
            <pc:docMk/>
            <pc:sldMk cId="1373777952" sldId="377"/>
            <ac:graphicFrameMk id="2" creationId="{0794E31D-A208-544E-E418-2258B63DF0D6}"/>
          </ac:graphicFrameMkLst>
        </pc:graphicFrameChg>
      </pc:sldChg>
      <pc:sldChg chg="addSp delSp modSp mod setBg">
        <pc:chgData name="Not M_ur_t_ada" userId="555160e609be70ba" providerId="LiveId" clId="{2AA48A1F-77C4-4571-873F-B60E2E1D85F8}" dt="2024-10-12T20:58:49.053" v="609" actId="17032"/>
        <pc:sldMkLst>
          <pc:docMk/>
          <pc:sldMk cId="596978283" sldId="378"/>
        </pc:sldMkLst>
        <pc:spChg chg="add mod">
          <ac:chgData name="Not M_ur_t_ada" userId="555160e609be70ba" providerId="LiveId" clId="{2AA48A1F-77C4-4571-873F-B60E2E1D85F8}" dt="2024-10-12T20:58:49.053" v="609" actId="17032"/>
          <ac:spMkLst>
            <pc:docMk/>
            <pc:sldMk cId="596978283" sldId="378"/>
            <ac:spMk id="2" creationId="{AB22931C-A312-9155-B743-6A75E999C622}"/>
          </ac:spMkLst>
        </pc:spChg>
        <pc:spChg chg="add del mod">
          <ac:chgData name="Not M_ur_t_ada" userId="555160e609be70ba" providerId="LiveId" clId="{2AA48A1F-77C4-4571-873F-B60E2E1D85F8}" dt="2024-10-12T20:58:04.066" v="606" actId="478"/>
          <ac:spMkLst>
            <pc:docMk/>
            <pc:sldMk cId="596978283" sldId="378"/>
            <ac:spMk id="4" creationId="{C60B318B-6EBF-34D7-B95B-4059E8CB54C4}"/>
          </ac:spMkLst>
        </pc:spChg>
        <pc:spChg chg="del">
          <ac:chgData name="Not M_ur_t_ada" userId="555160e609be70ba" providerId="LiveId" clId="{2AA48A1F-77C4-4571-873F-B60E2E1D85F8}" dt="2024-10-12T20:57:59.103" v="605" actId="478"/>
          <ac:spMkLst>
            <pc:docMk/>
            <pc:sldMk cId="596978283" sldId="378"/>
            <ac:spMk id="5" creationId="{B947C3A6-CA50-2B5D-4431-DDC3744DE26F}"/>
          </ac:spMkLst>
        </pc:spChg>
      </pc:sldChg>
      <pc:sldChg chg="addSp delSp modSp mod setBg delAnim">
        <pc:chgData name="Not M_ur_t_ada" userId="555160e609be70ba" providerId="LiveId" clId="{2AA48A1F-77C4-4571-873F-B60E2E1D85F8}" dt="2024-10-12T21:00:48.810" v="648" actId="404"/>
        <pc:sldMkLst>
          <pc:docMk/>
          <pc:sldMk cId="1170729336" sldId="380"/>
        </pc:sldMkLst>
        <pc:spChg chg="del mod">
          <ac:chgData name="Not M_ur_t_ada" userId="555160e609be70ba" providerId="LiveId" clId="{2AA48A1F-77C4-4571-873F-B60E2E1D85F8}" dt="2024-10-12T21:00:35.148" v="635" actId="478"/>
          <ac:spMkLst>
            <pc:docMk/>
            <pc:sldMk cId="1170729336" sldId="380"/>
            <ac:spMk id="2" creationId="{3E5A7092-1687-44EA-8FA8-D61A4721B0C3}"/>
          </ac:spMkLst>
        </pc:spChg>
        <pc:spChg chg="mod">
          <ac:chgData name="Not M_ur_t_ada" userId="555160e609be70ba" providerId="LiveId" clId="{2AA48A1F-77C4-4571-873F-B60E2E1D85F8}" dt="2024-10-12T21:00:48.810" v="648" actId="404"/>
          <ac:spMkLst>
            <pc:docMk/>
            <pc:sldMk cId="1170729336" sldId="380"/>
            <ac:spMk id="3" creationId="{7CF0C4B2-22D1-4042-B182-8BC8441A6BBB}"/>
          </ac:spMkLst>
        </pc:spChg>
        <pc:spChg chg="add del mod">
          <ac:chgData name="Not M_ur_t_ada" userId="555160e609be70ba" providerId="LiveId" clId="{2AA48A1F-77C4-4571-873F-B60E2E1D85F8}" dt="2024-10-12T21:00:37.419" v="636" actId="478"/>
          <ac:spMkLst>
            <pc:docMk/>
            <pc:sldMk cId="1170729336" sldId="380"/>
            <ac:spMk id="5" creationId="{C6641D22-A37C-75E9-1812-8C4B5447402F}"/>
          </ac:spMkLst>
        </pc:spChg>
        <pc:spChg chg="add del">
          <ac:chgData name="Not M_ur_t_ada" userId="555160e609be70ba" providerId="LiveId" clId="{2AA48A1F-77C4-4571-873F-B60E2E1D85F8}" dt="2024-10-12T21:00:21.751" v="629" actId="26606"/>
          <ac:spMkLst>
            <pc:docMk/>
            <pc:sldMk cId="1170729336" sldId="380"/>
            <ac:spMk id="15" creationId="{F13C74B1-5B17-4795-BED0-7140497B445A}"/>
          </ac:spMkLst>
        </pc:spChg>
        <pc:spChg chg="add del">
          <ac:chgData name="Not M_ur_t_ada" userId="555160e609be70ba" providerId="LiveId" clId="{2AA48A1F-77C4-4571-873F-B60E2E1D85F8}" dt="2024-10-12T21:00:21.751" v="629" actId="26606"/>
          <ac:spMkLst>
            <pc:docMk/>
            <pc:sldMk cId="1170729336" sldId="380"/>
            <ac:spMk id="17" creationId="{D4974D33-8DC5-464E-8C6D-BE58F0669C17}"/>
          </ac:spMkLst>
        </pc:spChg>
        <pc:spChg chg="add del">
          <ac:chgData name="Not M_ur_t_ada" userId="555160e609be70ba" providerId="LiveId" clId="{2AA48A1F-77C4-4571-873F-B60E2E1D85F8}" dt="2024-10-12T21:00:25.512" v="631" actId="26606"/>
          <ac:spMkLst>
            <pc:docMk/>
            <pc:sldMk cId="1170729336" sldId="380"/>
            <ac:spMk id="19" creationId="{7D9D36D6-2AC5-46A1-A849-4C82D5264A3A}"/>
          </ac:spMkLst>
        </pc:spChg>
        <pc:spChg chg="add del">
          <ac:chgData name="Not M_ur_t_ada" userId="555160e609be70ba" providerId="LiveId" clId="{2AA48A1F-77C4-4571-873F-B60E2E1D85F8}" dt="2024-10-12T21:00:29.977" v="633" actId="26606"/>
          <ac:spMkLst>
            <pc:docMk/>
            <pc:sldMk cId="1170729336" sldId="380"/>
            <ac:spMk id="21" creationId="{47942995-B07F-4636-9A06-C6A104B260A8}"/>
          </ac:spMkLst>
        </pc:spChg>
        <pc:spChg chg="add del">
          <ac:chgData name="Not M_ur_t_ada" userId="555160e609be70ba" providerId="LiveId" clId="{2AA48A1F-77C4-4571-873F-B60E2E1D85F8}" dt="2024-10-12T21:00:29.977" v="633" actId="26606"/>
          <ac:spMkLst>
            <pc:docMk/>
            <pc:sldMk cId="1170729336" sldId="380"/>
            <ac:spMk id="22" creationId="{B81933D1-5615-42C7-9C0B-4EB7105CCE2D}"/>
          </ac:spMkLst>
        </pc:spChg>
        <pc:spChg chg="add del">
          <ac:chgData name="Not M_ur_t_ada" userId="555160e609be70ba" providerId="LiveId" clId="{2AA48A1F-77C4-4571-873F-B60E2E1D85F8}" dt="2024-10-12T21:00:29.977" v="633" actId="26606"/>
          <ac:spMkLst>
            <pc:docMk/>
            <pc:sldMk cId="1170729336" sldId="380"/>
            <ac:spMk id="24" creationId="{19C9EAEA-39D0-4B0E-A0EB-51E7B26740B1}"/>
          </ac:spMkLst>
        </pc:spChg>
        <pc:spChg chg="add">
          <ac:chgData name="Not M_ur_t_ada" userId="555160e609be70ba" providerId="LiveId" clId="{2AA48A1F-77C4-4571-873F-B60E2E1D85F8}" dt="2024-10-12T21:00:30.006" v="634" actId="26606"/>
          <ac:spMkLst>
            <pc:docMk/>
            <pc:sldMk cId="1170729336" sldId="380"/>
            <ac:spMk id="27" creationId="{F13C74B1-5B17-4795-BED0-7140497B445A}"/>
          </ac:spMkLst>
        </pc:spChg>
        <pc:spChg chg="add">
          <ac:chgData name="Not M_ur_t_ada" userId="555160e609be70ba" providerId="LiveId" clId="{2AA48A1F-77C4-4571-873F-B60E2E1D85F8}" dt="2024-10-12T21:00:30.006" v="634" actId="26606"/>
          <ac:spMkLst>
            <pc:docMk/>
            <pc:sldMk cId="1170729336" sldId="380"/>
            <ac:spMk id="28" creationId="{D4974D33-8DC5-464E-8C6D-BE58F0669C17}"/>
          </ac:spMkLst>
        </pc:spChg>
        <pc:grpChg chg="add del">
          <ac:chgData name="Not M_ur_t_ada" userId="555160e609be70ba" providerId="LiveId" clId="{2AA48A1F-77C4-4571-873F-B60E2E1D85F8}" dt="2024-10-12T21:00:29.977" v="633" actId="26606"/>
          <ac:grpSpMkLst>
            <pc:docMk/>
            <pc:sldMk cId="1170729336" sldId="380"/>
            <ac:grpSpMk id="23" creationId="{032D8612-31EB-44CF-A1D0-14FD4C705424}"/>
          </ac:grpSpMkLst>
        </pc:grpChg>
        <pc:picChg chg="mod">
          <ac:chgData name="Not M_ur_t_ada" userId="555160e609be70ba" providerId="LiveId" clId="{2AA48A1F-77C4-4571-873F-B60E2E1D85F8}" dt="2024-10-12T21:00:30.006" v="634" actId="26606"/>
          <ac:picMkLst>
            <pc:docMk/>
            <pc:sldMk cId="1170729336" sldId="380"/>
            <ac:picMk id="10" creationId="{77F52F0E-E5B4-4843-8DA4-12728EE19ED1}"/>
          </ac:picMkLst>
        </pc:picChg>
      </pc:sldChg>
      <pc:sldChg chg="addSp delSp modSp mod setBg">
        <pc:chgData name="Not M_ur_t_ada" userId="555160e609be70ba" providerId="LiveId" clId="{2AA48A1F-77C4-4571-873F-B60E2E1D85F8}" dt="2024-10-13T11:50:21.166" v="2282" actId="13926"/>
        <pc:sldMkLst>
          <pc:docMk/>
          <pc:sldMk cId="316040468" sldId="382"/>
        </pc:sldMkLst>
        <pc:spChg chg="mod">
          <ac:chgData name="Not M_ur_t_ada" userId="555160e609be70ba" providerId="LiveId" clId="{2AA48A1F-77C4-4571-873F-B60E2E1D85F8}" dt="2024-10-12T21:04:27.675" v="801" actId="14100"/>
          <ac:spMkLst>
            <pc:docMk/>
            <pc:sldMk cId="316040468" sldId="382"/>
            <ac:spMk id="2" creationId="{3E5A7092-1687-44EA-8FA8-D61A4721B0C3}"/>
          </ac:spMkLst>
        </pc:spChg>
        <pc:spChg chg="mod">
          <ac:chgData name="Not M_ur_t_ada" userId="555160e609be70ba" providerId="LiveId" clId="{2AA48A1F-77C4-4571-873F-B60E2E1D85F8}" dt="2024-10-13T11:50:21.166" v="2282" actId="13926"/>
          <ac:spMkLst>
            <pc:docMk/>
            <pc:sldMk cId="316040468" sldId="382"/>
            <ac:spMk id="3" creationId="{7CF0C4B2-22D1-4042-B182-8BC8441A6BBB}"/>
          </ac:spMkLst>
        </pc:spChg>
        <pc:spChg chg="add del">
          <ac:chgData name="Not M_ur_t_ada" userId="555160e609be70ba" providerId="LiveId" clId="{2AA48A1F-77C4-4571-873F-B60E2E1D85F8}" dt="2024-10-12T21:03:08.585" v="670" actId="26606"/>
          <ac:spMkLst>
            <pc:docMk/>
            <pc:sldMk cId="316040468" sldId="382"/>
            <ac:spMk id="9" creationId="{637B2035-1FCB-439A-B421-095E136C7E07}"/>
          </ac:spMkLst>
        </pc:spChg>
        <pc:spChg chg="add del">
          <ac:chgData name="Not M_ur_t_ada" userId="555160e609be70ba" providerId="LiveId" clId="{2AA48A1F-77C4-4571-873F-B60E2E1D85F8}" dt="2024-10-12T21:02:37.341" v="662" actId="26606"/>
          <ac:spMkLst>
            <pc:docMk/>
            <pc:sldMk cId="316040468" sldId="382"/>
            <ac:spMk id="11" creationId="{3756B343-807D-456E-AA26-80E96B75D13B}"/>
          </ac:spMkLst>
        </pc:spChg>
        <pc:spChg chg="add del">
          <ac:chgData name="Not M_ur_t_ada" userId="555160e609be70ba" providerId="LiveId" clId="{2AA48A1F-77C4-4571-873F-B60E2E1D85F8}" dt="2024-10-12T21:02:37.341" v="662" actId="26606"/>
          <ac:spMkLst>
            <pc:docMk/>
            <pc:sldMk cId="316040468" sldId="382"/>
            <ac:spMk id="13" creationId="{08980754-6F4B-43C9-B9BE-127B6BED6586}"/>
          </ac:spMkLst>
        </pc:spChg>
        <pc:spChg chg="add del">
          <ac:chgData name="Not M_ur_t_ada" userId="555160e609be70ba" providerId="LiveId" clId="{2AA48A1F-77C4-4571-873F-B60E2E1D85F8}" dt="2024-10-12T21:03:08.585" v="670" actId="26606"/>
          <ac:spMkLst>
            <pc:docMk/>
            <pc:sldMk cId="316040468" sldId="382"/>
            <ac:spMk id="14" creationId="{676D6CDF-C512-4739-B158-55EE955EFA39}"/>
          </ac:spMkLst>
        </pc:spChg>
        <pc:spChg chg="add del">
          <ac:chgData name="Not M_ur_t_ada" userId="555160e609be70ba" providerId="LiveId" clId="{2AA48A1F-77C4-4571-873F-B60E2E1D85F8}" dt="2024-10-12T21:02:37.341" v="662" actId="26606"/>
          <ac:spMkLst>
            <pc:docMk/>
            <pc:sldMk cId="316040468" sldId="382"/>
            <ac:spMk id="15" creationId="{2C1BBA94-3F40-40AA-8BB9-E69E25E537C1}"/>
          </ac:spMkLst>
        </pc:spChg>
        <pc:spChg chg="add">
          <ac:chgData name="Not M_ur_t_ada" userId="555160e609be70ba" providerId="LiveId" clId="{2AA48A1F-77C4-4571-873F-B60E2E1D85F8}" dt="2024-10-12T21:03:08.630" v="671" actId="26606"/>
          <ac:spMkLst>
            <pc:docMk/>
            <pc:sldMk cId="316040468" sldId="382"/>
            <ac:spMk id="16" creationId="{117AB3D3-3C9C-4DED-809A-78734805B895}"/>
          </ac:spMkLst>
        </pc:spChg>
        <pc:spChg chg="add del">
          <ac:chgData name="Not M_ur_t_ada" userId="555160e609be70ba" providerId="LiveId" clId="{2AA48A1F-77C4-4571-873F-B60E2E1D85F8}" dt="2024-10-12T21:02:37.341" v="662" actId="26606"/>
          <ac:spMkLst>
            <pc:docMk/>
            <pc:sldMk cId="316040468" sldId="382"/>
            <ac:spMk id="17" creationId="{169CC832-2974-4E8D-90ED-3E2941BA7336}"/>
          </ac:spMkLst>
        </pc:spChg>
        <pc:spChg chg="add">
          <ac:chgData name="Not M_ur_t_ada" userId="555160e609be70ba" providerId="LiveId" clId="{2AA48A1F-77C4-4571-873F-B60E2E1D85F8}" dt="2024-10-12T21:03:08.630" v="671" actId="26606"/>
          <ac:spMkLst>
            <pc:docMk/>
            <pc:sldMk cId="316040468" sldId="382"/>
            <ac:spMk id="18" creationId="{3A9A4357-BD1D-4622-A4FE-766E6AB8DE84}"/>
          </ac:spMkLst>
        </pc:spChg>
        <pc:spChg chg="add del">
          <ac:chgData name="Not M_ur_t_ada" userId="555160e609be70ba" providerId="LiveId" clId="{2AA48A1F-77C4-4571-873F-B60E2E1D85F8}" dt="2024-10-12T21:02:37.341" v="662" actId="26606"/>
          <ac:spMkLst>
            <pc:docMk/>
            <pc:sldMk cId="316040468" sldId="382"/>
            <ac:spMk id="19" creationId="{55222F96-971A-4F90-B841-6BAB416C7AC1}"/>
          </ac:spMkLst>
        </pc:spChg>
        <pc:spChg chg="add">
          <ac:chgData name="Not M_ur_t_ada" userId="555160e609be70ba" providerId="LiveId" clId="{2AA48A1F-77C4-4571-873F-B60E2E1D85F8}" dt="2024-10-12T21:03:08.630" v="671" actId="26606"/>
          <ac:spMkLst>
            <pc:docMk/>
            <pc:sldMk cId="316040468" sldId="382"/>
            <ac:spMk id="20" creationId="{E659831F-0D9A-4C63-9EBB-8435B85A440F}"/>
          </ac:spMkLst>
        </pc:spChg>
        <pc:spChg chg="add del">
          <ac:chgData name="Not M_ur_t_ada" userId="555160e609be70ba" providerId="LiveId" clId="{2AA48A1F-77C4-4571-873F-B60E2E1D85F8}" dt="2024-10-12T21:02:46.476" v="664" actId="26606"/>
          <ac:spMkLst>
            <pc:docMk/>
            <pc:sldMk cId="316040468" sldId="382"/>
            <ac:spMk id="21" creationId="{04812C46-200A-4DEB-A05E-3ED6C68C2387}"/>
          </ac:spMkLst>
        </pc:spChg>
        <pc:spChg chg="add del">
          <ac:chgData name="Not M_ur_t_ada" userId="555160e609be70ba" providerId="LiveId" clId="{2AA48A1F-77C4-4571-873F-B60E2E1D85F8}" dt="2024-10-12T21:02:46.476" v="664" actId="26606"/>
          <ac:spMkLst>
            <pc:docMk/>
            <pc:sldMk cId="316040468" sldId="382"/>
            <ac:spMk id="22" creationId="{D1EA859B-E555-4109-94F3-6700E046E008}"/>
          </ac:spMkLst>
        </pc:spChg>
        <pc:spChg chg="add">
          <ac:chgData name="Not M_ur_t_ada" userId="555160e609be70ba" providerId="LiveId" clId="{2AA48A1F-77C4-4571-873F-B60E2E1D85F8}" dt="2024-10-12T21:03:08.630" v="671" actId="26606"/>
          <ac:spMkLst>
            <pc:docMk/>
            <pc:sldMk cId="316040468" sldId="382"/>
            <ac:spMk id="23" creationId="{E6995CE5-F890-4ABA-82A2-26507CE8D2A3}"/>
          </ac:spMkLst>
        </pc:spChg>
        <pc:spChg chg="add del">
          <ac:chgData name="Not M_ur_t_ada" userId="555160e609be70ba" providerId="LiveId" clId="{2AA48A1F-77C4-4571-873F-B60E2E1D85F8}" dt="2024-10-12T21:03:01.470" v="666" actId="26606"/>
          <ac:spMkLst>
            <pc:docMk/>
            <pc:sldMk cId="316040468" sldId="382"/>
            <ac:spMk id="24" creationId="{117AB3D3-3C9C-4DED-809A-78734805B895}"/>
          </ac:spMkLst>
        </pc:spChg>
        <pc:spChg chg="add del">
          <ac:chgData name="Not M_ur_t_ada" userId="555160e609be70ba" providerId="LiveId" clId="{2AA48A1F-77C4-4571-873F-B60E2E1D85F8}" dt="2024-10-12T21:03:01.470" v="666" actId="26606"/>
          <ac:spMkLst>
            <pc:docMk/>
            <pc:sldMk cId="316040468" sldId="382"/>
            <ac:spMk id="25" creationId="{3A9A4357-BD1D-4622-A4FE-766E6AB8DE84}"/>
          </ac:spMkLst>
        </pc:spChg>
        <pc:spChg chg="add del">
          <ac:chgData name="Not M_ur_t_ada" userId="555160e609be70ba" providerId="LiveId" clId="{2AA48A1F-77C4-4571-873F-B60E2E1D85F8}" dt="2024-10-12T21:03:01.470" v="666" actId="26606"/>
          <ac:spMkLst>
            <pc:docMk/>
            <pc:sldMk cId="316040468" sldId="382"/>
            <ac:spMk id="26" creationId="{E659831F-0D9A-4C63-9EBB-8435B85A440F}"/>
          </ac:spMkLst>
        </pc:spChg>
        <pc:spChg chg="add del">
          <ac:chgData name="Not M_ur_t_ada" userId="555160e609be70ba" providerId="LiveId" clId="{2AA48A1F-77C4-4571-873F-B60E2E1D85F8}" dt="2024-10-12T21:03:01.470" v="666" actId="26606"/>
          <ac:spMkLst>
            <pc:docMk/>
            <pc:sldMk cId="316040468" sldId="382"/>
            <ac:spMk id="27" creationId="{E6995CE5-F890-4ABA-82A2-26507CE8D2A3}"/>
          </ac:spMkLst>
        </pc:spChg>
        <pc:picChg chg="mod ord">
          <ac:chgData name="Not M_ur_t_ada" userId="555160e609be70ba" providerId="LiveId" clId="{2AA48A1F-77C4-4571-873F-B60E2E1D85F8}" dt="2024-10-12T21:03:25.285" v="673" actId="27614"/>
          <ac:picMkLst>
            <pc:docMk/>
            <pc:sldMk cId="316040468" sldId="382"/>
            <ac:picMk id="6" creationId="{41C7D29A-C015-40D7-B3DD-821104EED38A}"/>
          </ac:picMkLst>
        </pc:picChg>
      </pc:sldChg>
      <pc:sldChg chg="addSp delSp modSp mod setBg delAnim">
        <pc:chgData name="Not M_ur_t_ada" userId="555160e609be70ba" providerId="LiveId" clId="{2AA48A1F-77C4-4571-873F-B60E2E1D85F8}" dt="2024-10-12T20:59:33.997" v="625" actId="403"/>
        <pc:sldMkLst>
          <pc:docMk/>
          <pc:sldMk cId="4290602990" sldId="383"/>
        </pc:sldMkLst>
        <pc:spChg chg="del">
          <ac:chgData name="Not M_ur_t_ada" userId="555160e609be70ba" providerId="LiveId" clId="{2AA48A1F-77C4-4571-873F-B60E2E1D85F8}" dt="2024-10-12T20:59:05.562" v="610" actId="478"/>
          <ac:spMkLst>
            <pc:docMk/>
            <pc:sldMk cId="4290602990" sldId="383"/>
            <ac:spMk id="2" creationId="{3E5A7092-1687-44EA-8FA8-D61A4721B0C3}"/>
          </ac:spMkLst>
        </pc:spChg>
        <pc:spChg chg="mod">
          <ac:chgData name="Not M_ur_t_ada" userId="555160e609be70ba" providerId="LiveId" clId="{2AA48A1F-77C4-4571-873F-B60E2E1D85F8}" dt="2024-10-12T20:59:33.997" v="625" actId="403"/>
          <ac:spMkLst>
            <pc:docMk/>
            <pc:sldMk cId="4290602990" sldId="383"/>
            <ac:spMk id="3" creationId="{7CF0C4B2-22D1-4042-B182-8BC8441A6BBB}"/>
          </ac:spMkLst>
        </pc:spChg>
        <pc:spChg chg="add del mod">
          <ac:chgData name="Not M_ur_t_ada" userId="555160e609be70ba" providerId="LiveId" clId="{2AA48A1F-77C4-4571-873F-B60E2E1D85F8}" dt="2024-10-12T20:59:08.736" v="611" actId="478"/>
          <ac:spMkLst>
            <pc:docMk/>
            <pc:sldMk cId="4290602990" sldId="383"/>
            <ac:spMk id="6" creationId="{19015CEF-C042-31F9-E16A-6E8B984F3288}"/>
          </ac:spMkLst>
        </pc:spChg>
        <pc:spChg chg="add">
          <ac:chgData name="Not M_ur_t_ada" userId="555160e609be70ba" providerId="LiveId" clId="{2AA48A1F-77C4-4571-873F-B60E2E1D85F8}" dt="2024-10-12T20:59:18.515" v="612" actId="26606"/>
          <ac:spMkLst>
            <pc:docMk/>
            <pc:sldMk cId="4290602990" sldId="383"/>
            <ac:spMk id="7" creationId="{201CC55D-ED54-4C5C-95E6-10947BD1103B}"/>
          </ac:spMkLst>
        </pc:spChg>
        <pc:spChg chg="add">
          <ac:chgData name="Not M_ur_t_ada" userId="555160e609be70ba" providerId="LiveId" clId="{2AA48A1F-77C4-4571-873F-B60E2E1D85F8}" dt="2024-10-12T20:59:18.515" v="612" actId="26606"/>
          <ac:spMkLst>
            <pc:docMk/>
            <pc:sldMk cId="4290602990" sldId="383"/>
            <ac:spMk id="16" creationId="{3873B707-463F-40B0-8227-E8CC6C67EB25}"/>
          </ac:spMkLst>
        </pc:spChg>
        <pc:spChg chg="add">
          <ac:chgData name="Not M_ur_t_ada" userId="555160e609be70ba" providerId="LiveId" clId="{2AA48A1F-77C4-4571-873F-B60E2E1D85F8}" dt="2024-10-12T20:59:18.515" v="612" actId="26606"/>
          <ac:spMkLst>
            <pc:docMk/>
            <pc:sldMk cId="4290602990" sldId="383"/>
            <ac:spMk id="18" creationId="{C13237C8-E62C-4F0D-A318-BD6FB6C2D138}"/>
          </ac:spMkLst>
        </pc:spChg>
        <pc:spChg chg="add">
          <ac:chgData name="Not M_ur_t_ada" userId="555160e609be70ba" providerId="LiveId" clId="{2AA48A1F-77C4-4571-873F-B60E2E1D85F8}" dt="2024-10-12T20:59:18.515" v="612" actId="26606"/>
          <ac:spMkLst>
            <pc:docMk/>
            <pc:sldMk cId="4290602990" sldId="383"/>
            <ac:spMk id="20" creationId="{19C9EAEA-39D0-4B0E-A0EB-51E7B26740B1}"/>
          </ac:spMkLst>
        </pc:spChg>
        <pc:grpChg chg="add">
          <ac:chgData name="Not M_ur_t_ada" userId="555160e609be70ba" providerId="LiveId" clId="{2AA48A1F-77C4-4571-873F-B60E2E1D85F8}" dt="2024-10-12T20:59:18.515" v="612" actId="26606"/>
          <ac:grpSpMkLst>
            <pc:docMk/>
            <pc:sldMk cId="4290602990" sldId="383"/>
            <ac:grpSpMk id="9" creationId="{1DE889C7-FAD6-4397-98E2-05D503484459}"/>
          </ac:grpSpMkLst>
        </pc:grpChg>
        <pc:picChg chg="mod">
          <ac:chgData name="Not M_ur_t_ada" userId="555160e609be70ba" providerId="LiveId" clId="{2AA48A1F-77C4-4571-873F-B60E2E1D85F8}" dt="2024-10-12T20:59:28.181" v="615" actId="27614"/>
          <ac:picMkLst>
            <pc:docMk/>
            <pc:sldMk cId="4290602990" sldId="383"/>
            <ac:picMk id="5" creationId="{E88FE49A-321D-4AF4-BBCB-370CBD0B7294}"/>
          </ac:picMkLst>
        </pc:picChg>
      </pc:sldChg>
      <pc:sldChg chg="addSp delSp modSp mod setBg">
        <pc:chgData name="Not M_ur_t_ada" userId="555160e609be70ba" providerId="LiveId" clId="{2AA48A1F-77C4-4571-873F-B60E2E1D85F8}" dt="2024-10-12T21:01:46.779" v="659" actId="26606"/>
        <pc:sldMkLst>
          <pc:docMk/>
          <pc:sldMk cId="1700091076" sldId="384"/>
        </pc:sldMkLst>
        <pc:spChg chg="mod ord">
          <ac:chgData name="Not M_ur_t_ada" userId="555160e609be70ba" providerId="LiveId" clId="{2AA48A1F-77C4-4571-873F-B60E2E1D85F8}" dt="2024-10-12T21:01:46.779" v="659" actId="26606"/>
          <ac:spMkLst>
            <pc:docMk/>
            <pc:sldMk cId="1700091076" sldId="384"/>
            <ac:spMk id="2" creationId="{3E5A7092-1687-44EA-8FA8-D61A4721B0C3}"/>
          </ac:spMkLst>
        </pc:spChg>
        <pc:spChg chg="add del">
          <ac:chgData name="Not M_ur_t_ada" userId="555160e609be70ba" providerId="LiveId" clId="{2AA48A1F-77C4-4571-873F-B60E2E1D85F8}" dt="2024-10-12T21:01:24.672" v="650" actId="26606"/>
          <ac:spMkLst>
            <pc:docMk/>
            <pc:sldMk cId="1700091076" sldId="384"/>
            <ac:spMk id="9" creationId="{47942995-B07F-4636-9A06-C6A104B260A8}"/>
          </ac:spMkLst>
        </pc:spChg>
        <pc:spChg chg="add del">
          <ac:chgData name="Not M_ur_t_ada" userId="555160e609be70ba" providerId="LiveId" clId="{2AA48A1F-77C4-4571-873F-B60E2E1D85F8}" dt="2024-10-12T21:01:24.672" v="650" actId="26606"/>
          <ac:spMkLst>
            <pc:docMk/>
            <pc:sldMk cId="1700091076" sldId="384"/>
            <ac:spMk id="22" creationId="{B81933D1-5615-42C7-9C0B-4EB7105CCE2D}"/>
          </ac:spMkLst>
        </pc:spChg>
        <pc:spChg chg="add del">
          <ac:chgData name="Not M_ur_t_ada" userId="555160e609be70ba" providerId="LiveId" clId="{2AA48A1F-77C4-4571-873F-B60E2E1D85F8}" dt="2024-10-12T21:01:24.672" v="650" actId="26606"/>
          <ac:spMkLst>
            <pc:docMk/>
            <pc:sldMk cId="1700091076" sldId="384"/>
            <ac:spMk id="23" creationId="{19C9EAEA-39D0-4B0E-A0EB-51E7B26740B1}"/>
          </ac:spMkLst>
        </pc:spChg>
        <pc:spChg chg="add del">
          <ac:chgData name="Not M_ur_t_ada" userId="555160e609be70ba" providerId="LiveId" clId="{2AA48A1F-77C4-4571-873F-B60E2E1D85F8}" dt="2024-10-12T21:01:28.755" v="652" actId="26606"/>
          <ac:spMkLst>
            <pc:docMk/>
            <pc:sldMk cId="1700091076" sldId="384"/>
            <ac:spMk id="25" creationId="{B9D7E975-9161-4F2D-AC53-69E1912F6B5D}"/>
          </ac:spMkLst>
        </pc:spChg>
        <pc:spChg chg="add del">
          <ac:chgData name="Not M_ur_t_ada" userId="555160e609be70ba" providerId="LiveId" clId="{2AA48A1F-77C4-4571-873F-B60E2E1D85F8}" dt="2024-10-12T21:01:28.755" v="652" actId="26606"/>
          <ac:spMkLst>
            <pc:docMk/>
            <pc:sldMk cId="1700091076" sldId="384"/>
            <ac:spMk id="26" creationId="{827DC2C4-B485-428A-BF4A-472D2967F47F}"/>
          </ac:spMkLst>
        </pc:spChg>
        <pc:spChg chg="add del">
          <ac:chgData name="Not M_ur_t_ada" userId="555160e609be70ba" providerId="LiveId" clId="{2AA48A1F-77C4-4571-873F-B60E2E1D85F8}" dt="2024-10-12T21:01:28.755" v="652" actId="26606"/>
          <ac:spMkLst>
            <pc:docMk/>
            <pc:sldMk cId="1700091076" sldId="384"/>
            <ac:spMk id="27" creationId="{463E6235-1649-4B47-9862-4026FC473B6F}"/>
          </ac:spMkLst>
        </pc:spChg>
        <pc:spChg chg="add del">
          <ac:chgData name="Not M_ur_t_ada" userId="555160e609be70ba" providerId="LiveId" clId="{2AA48A1F-77C4-4571-873F-B60E2E1D85F8}" dt="2024-10-12T21:01:31.055" v="654" actId="26606"/>
          <ac:spMkLst>
            <pc:docMk/>
            <pc:sldMk cId="1700091076" sldId="384"/>
            <ac:spMk id="29" creationId="{91DC6ABD-215C-4EA8-A483-CEF5B99AB385}"/>
          </ac:spMkLst>
        </pc:spChg>
        <pc:spChg chg="add del">
          <ac:chgData name="Not M_ur_t_ada" userId="555160e609be70ba" providerId="LiveId" clId="{2AA48A1F-77C4-4571-873F-B60E2E1D85F8}" dt="2024-10-12T21:01:31.055" v="654" actId="26606"/>
          <ac:spMkLst>
            <pc:docMk/>
            <pc:sldMk cId="1700091076" sldId="384"/>
            <ac:spMk id="32" creationId="{04357C93-F0CB-4A1C-8F77-4E9063789819}"/>
          </ac:spMkLst>
        </pc:spChg>
        <pc:spChg chg="add del">
          <ac:chgData name="Not M_ur_t_ada" userId="555160e609be70ba" providerId="LiveId" clId="{2AA48A1F-77C4-4571-873F-B60E2E1D85F8}" dt="2024-10-12T21:01:40.418" v="656" actId="26606"/>
          <ac:spMkLst>
            <pc:docMk/>
            <pc:sldMk cId="1700091076" sldId="384"/>
            <ac:spMk id="34" creationId="{B9D7E975-9161-4F2D-AC53-69E1912F6B5D}"/>
          </ac:spMkLst>
        </pc:spChg>
        <pc:spChg chg="add del">
          <ac:chgData name="Not M_ur_t_ada" userId="555160e609be70ba" providerId="LiveId" clId="{2AA48A1F-77C4-4571-873F-B60E2E1D85F8}" dt="2024-10-12T21:01:40.418" v="656" actId="26606"/>
          <ac:spMkLst>
            <pc:docMk/>
            <pc:sldMk cId="1700091076" sldId="384"/>
            <ac:spMk id="35" creationId="{827DC2C4-B485-428A-BF4A-472D2967F47F}"/>
          </ac:spMkLst>
        </pc:spChg>
        <pc:spChg chg="add del">
          <ac:chgData name="Not M_ur_t_ada" userId="555160e609be70ba" providerId="LiveId" clId="{2AA48A1F-77C4-4571-873F-B60E2E1D85F8}" dt="2024-10-12T21:01:40.418" v="656" actId="26606"/>
          <ac:spMkLst>
            <pc:docMk/>
            <pc:sldMk cId="1700091076" sldId="384"/>
            <ac:spMk id="36" creationId="{463E6235-1649-4B47-9862-4026FC473B6F}"/>
          </ac:spMkLst>
        </pc:spChg>
        <pc:spChg chg="add del">
          <ac:chgData name="Not M_ur_t_ada" userId="555160e609be70ba" providerId="LiveId" clId="{2AA48A1F-77C4-4571-873F-B60E2E1D85F8}" dt="2024-10-12T21:01:46.744" v="658" actId="26606"/>
          <ac:spMkLst>
            <pc:docMk/>
            <pc:sldMk cId="1700091076" sldId="384"/>
            <ac:spMk id="38" creationId="{55666830-9A19-4E01-8505-D6C7F9AC5665}"/>
          </ac:spMkLst>
        </pc:spChg>
        <pc:spChg chg="add del">
          <ac:chgData name="Not M_ur_t_ada" userId="555160e609be70ba" providerId="LiveId" clId="{2AA48A1F-77C4-4571-873F-B60E2E1D85F8}" dt="2024-10-12T21:01:46.744" v="658" actId="26606"/>
          <ac:spMkLst>
            <pc:docMk/>
            <pc:sldMk cId="1700091076" sldId="384"/>
            <ac:spMk id="39" creationId="{AE9FC877-7FB6-4D22-9988-35420644E202}"/>
          </ac:spMkLst>
        </pc:spChg>
        <pc:spChg chg="add del">
          <ac:chgData name="Not M_ur_t_ada" userId="555160e609be70ba" providerId="LiveId" clId="{2AA48A1F-77C4-4571-873F-B60E2E1D85F8}" dt="2024-10-12T21:01:46.744" v="658" actId="26606"/>
          <ac:spMkLst>
            <pc:docMk/>
            <pc:sldMk cId="1700091076" sldId="384"/>
            <ac:spMk id="40" creationId="{E41809D1-F12E-46BB-B804-5F209D325E8B}"/>
          </ac:spMkLst>
        </pc:spChg>
        <pc:spChg chg="add del">
          <ac:chgData name="Not M_ur_t_ada" userId="555160e609be70ba" providerId="LiveId" clId="{2AA48A1F-77C4-4571-873F-B60E2E1D85F8}" dt="2024-10-12T21:01:46.744" v="658" actId="26606"/>
          <ac:spMkLst>
            <pc:docMk/>
            <pc:sldMk cId="1700091076" sldId="384"/>
            <ac:spMk id="41" creationId="{AF2F604E-43BE-4DC3-B983-E071523364F8}"/>
          </ac:spMkLst>
        </pc:spChg>
        <pc:spChg chg="add del">
          <ac:chgData name="Not M_ur_t_ada" userId="555160e609be70ba" providerId="LiveId" clId="{2AA48A1F-77C4-4571-873F-B60E2E1D85F8}" dt="2024-10-12T21:01:46.744" v="658" actId="26606"/>
          <ac:spMkLst>
            <pc:docMk/>
            <pc:sldMk cId="1700091076" sldId="384"/>
            <ac:spMk id="42" creationId="{08C9B587-E65E-4B52-B37C-ABEBB6E87928}"/>
          </ac:spMkLst>
        </pc:spChg>
        <pc:spChg chg="add">
          <ac:chgData name="Not M_ur_t_ada" userId="555160e609be70ba" providerId="LiveId" clId="{2AA48A1F-77C4-4571-873F-B60E2E1D85F8}" dt="2024-10-12T21:01:46.779" v="659" actId="26606"/>
          <ac:spMkLst>
            <pc:docMk/>
            <pc:sldMk cId="1700091076" sldId="384"/>
            <ac:spMk id="44" creationId="{B9D7E975-9161-4F2D-AC53-69E1912F6B5D}"/>
          </ac:spMkLst>
        </pc:spChg>
        <pc:spChg chg="add">
          <ac:chgData name="Not M_ur_t_ada" userId="555160e609be70ba" providerId="LiveId" clId="{2AA48A1F-77C4-4571-873F-B60E2E1D85F8}" dt="2024-10-12T21:01:46.779" v="659" actId="26606"/>
          <ac:spMkLst>
            <pc:docMk/>
            <pc:sldMk cId="1700091076" sldId="384"/>
            <ac:spMk id="45" creationId="{827DC2C4-B485-428A-BF4A-472D2967F47F}"/>
          </ac:spMkLst>
        </pc:spChg>
        <pc:spChg chg="add">
          <ac:chgData name="Not M_ur_t_ada" userId="555160e609be70ba" providerId="LiveId" clId="{2AA48A1F-77C4-4571-873F-B60E2E1D85F8}" dt="2024-10-12T21:01:46.779" v="659" actId="26606"/>
          <ac:spMkLst>
            <pc:docMk/>
            <pc:sldMk cId="1700091076" sldId="384"/>
            <ac:spMk id="46" creationId="{463E6235-1649-4B47-9862-4026FC473B6F}"/>
          </ac:spMkLst>
        </pc:spChg>
        <pc:grpChg chg="add del">
          <ac:chgData name="Not M_ur_t_ada" userId="555160e609be70ba" providerId="LiveId" clId="{2AA48A1F-77C4-4571-873F-B60E2E1D85F8}" dt="2024-10-12T21:01:24.672" v="650" actId="26606"/>
          <ac:grpSpMkLst>
            <pc:docMk/>
            <pc:sldMk cId="1700091076" sldId="384"/>
            <ac:grpSpMk id="10" creationId="{032D8612-31EB-44CF-A1D0-14FD4C705424}"/>
          </ac:grpSpMkLst>
        </pc:grpChg>
        <pc:grpChg chg="add del">
          <ac:chgData name="Not M_ur_t_ada" userId="555160e609be70ba" providerId="LiveId" clId="{2AA48A1F-77C4-4571-873F-B60E2E1D85F8}" dt="2024-10-12T21:01:31.055" v="654" actId="26606"/>
          <ac:grpSpMkLst>
            <pc:docMk/>
            <pc:sldMk cId="1700091076" sldId="384"/>
            <ac:grpSpMk id="30" creationId="{3AF6A671-C637-4547-85F4-51B6D1881399}"/>
          </ac:grpSpMkLst>
        </pc:grpChg>
        <pc:picChg chg="mod">
          <ac:chgData name="Not M_ur_t_ada" userId="555160e609be70ba" providerId="LiveId" clId="{2AA48A1F-77C4-4571-873F-B60E2E1D85F8}" dt="2024-10-12T21:01:46.779" v="659" actId="26606"/>
          <ac:picMkLst>
            <pc:docMk/>
            <pc:sldMk cId="1700091076" sldId="384"/>
            <ac:picMk id="6" creationId="{71113452-580A-48D7-BAD0-19A589EECCE7}"/>
          </ac:picMkLst>
        </pc:picChg>
      </pc:sldChg>
      <pc:sldChg chg="modSp setBg">
        <pc:chgData name="Not M_ur_t_ada" userId="555160e609be70ba" providerId="LiveId" clId="{2AA48A1F-77C4-4571-873F-B60E2E1D85F8}" dt="2024-10-13T15:08:33.453" v="2495" actId="6549"/>
        <pc:sldMkLst>
          <pc:docMk/>
          <pc:sldMk cId="3849995540" sldId="385"/>
        </pc:sldMkLst>
        <pc:spChg chg="mod">
          <ac:chgData name="Not M_ur_t_ada" userId="555160e609be70ba" providerId="LiveId" clId="{2AA48A1F-77C4-4571-873F-B60E2E1D85F8}" dt="2024-10-13T15:08:33.453" v="2495" actId="6549"/>
          <ac:spMkLst>
            <pc:docMk/>
            <pc:sldMk cId="3849995540" sldId="385"/>
            <ac:spMk id="2" creationId="{3E5A7092-1687-44EA-8FA8-D61A4721B0C3}"/>
          </ac:spMkLst>
        </pc:spChg>
      </pc:sldChg>
      <pc:sldChg chg="modSp mod setBg">
        <pc:chgData name="Not M_ur_t_ada" userId="555160e609be70ba" providerId="LiveId" clId="{2AA48A1F-77C4-4571-873F-B60E2E1D85F8}" dt="2024-10-12T21:31:46.726" v="1147" actId="17032"/>
        <pc:sldMkLst>
          <pc:docMk/>
          <pc:sldMk cId="1568225848" sldId="388"/>
        </pc:sldMkLst>
        <pc:spChg chg="mod">
          <ac:chgData name="Not M_ur_t_ada" userId="555160e609be70ba" providerId="LiveId" clId="{2AA48A1F-77C4-4571-873F-B60E2E1D85F8}" dt="2024-10-12T21:31:46.726" v="1147" actId="17032"/>
          <ac:spMkLst>
            <pc:docMk/>
            <pc:sldMk cId="1568225848" sldId="388"/>
            <ac:spMk id="8" creationId="{C07407A4-CCA9-41F2-A4D3-4A9A2E9FCE12}"/>
          </ac:spMkLst>
        </pc:spChg>
      </pc:sldChg>
      <pc:sldChg chg="addSp delSp modSp mod setBg delAnim">
        <pc:chgData name="Not M_ur_t_ada" userId="555160e609be70ba" providerId="LiveId" clId="{2AA48A1F-77C4-4571-873F-B60E2E1D85F8}" dt="2024-10-12T20:47:59.216" v="378" actId="13822"/>
        <pc:sldMkLst>
          <pc:docMk/>
          <pc:sldMk cId="1718440677" sldId="397"/>
        </pc:sldMkLst>
        <pc:spChg chg="del">
          <ac:chgData name="Not M_ur_t_ada" userId="555160e609be70ba" providerId="LiveId" clId="{2AA48A1F-77C4-4571-873F-B60E2E1D85F8}" dt="2024-10-12T20:47:30.347" v="367" actId="478"/>
          <ac:spMkLst>
            <pc:docMk/>
            <pc:sldMk cId="1718440677" sldId="397"/>
            <ac:spMk id="4" creationId="{DB4C2B59-1C8D-A046-450D-747FAE000B2D}"/>
          </ac:spMkLst>
        </pc:spChg>
        <pc:graphicFrameChg chg="add mod modGraphic">
          <ac:chgData name="Not M_ur_t_ada" userId="555160e609be70ba" providerId="LiveId" clId="{2AA48A1F-77C4-4571-873F-B60E2E1D85F8}" dt="2024-10-12T20:47:59.216" v="378" actId="13822"/>
          <ac:graphicFrameMkLst>
            <pc:docMk/>
            <pc:sldMk cId="1718440677" sldId="397"/>
            <ac:graphicFrameMk id="2" creationId="{395ED0E7-4D9C-4645-E6BA-03159B6623C0}"/>
          </ac:graphicFrameMkLst>
        </pc:graphicFrameChg>
      </pc:sldChg>
      <pc:sldChg chg="delSp setBg modAnim delDesignElem">
        <pc:chgData name="Not M_ur_t_ada" userId="555160e609be70ba" providerId="LiveId" clId="{2AA48A1F-77C4-4571-873F-B60E2E1D85F8}" dt="2024-10-12T21:39:14.616" v="1253"/>
        <pc:sldMkLst>
          <pc:docMk/>
          <pc:sldMk cId="328488092" sldId="398"/>
        </pc:sldMkLst>
        <pc:spChg chg="del">
          <ac:chgData name="Not M_ur_t_ada" userId="555160e609be70ba" providerId="LiveId" clId="{2AA48A1F-77C4-4571-873F-B60E2E1D85F8}" dt="2024-10-12T20:29:21.743" v="8"/>
          <ac:spMkLst>
            <pc:docMk/>
            <pc:sldMk cId="328488092" sldId="398"/>
            <ac:spMk id="22" creationId="{23E547B5-89CF-4EC0-96DE-25771AED0799}"/>
          </ac:spMkLst>
        </pc:spChg>
        <pc:spChg chg="del">
          <ac:chgData name="Not M_ur_t_ada" userId="555160e609be70ba" providerId="LiveId" clId="{2AA48A1F-77C4-4571-873F-B60E2E1D85F8}" dt="2024-10-12T20:29:21.743" v="8"/>
          <ac:spMkLst>
            <pc:docMk/>
            <pc:sldMk cId="328488092" sldId="398"/>
            <ac:spMk id="23" creationId="{3F0B8CEB-8279-4E5E-A0CE-1FC9F71736F2}"/>
          </ac:spMkLst>
        </pc:spChg>
      </pc:sldChg>
      <pc:sldChg chg="addSp delSp modSp mod setBg delAnim modAnim delDesignElem">
        <pc:chgData name="Not M_ur_t_ada" userId="555160e609be70ba" providerId="LiveId" clId="{2AA48A1F-77C4-4571-873F-B60E2E1D85F8}" dt="2024-10-12T21:37:58.128" v="1247"/>
        <pc:sldMkLst>
          <pc:docMk/>
          <pc:sldMk cId="3723501975" sldId="399"/>
        </pc:sldMkLst>
        <pc:spChg chg="del">
          <ac:chgData name="Not M_ur_t_ada" userId="555160e609be70ba" providerId="LiveId" clId="{2AA48A1F-77C4-4571-873F-B60E2E1D85F8}" dt="2024-10-12T21:18:06.220" v="1064" actId="21"/>
          <ac:spMkLst>
            <pc:docMk/>
            <pc:sldMk cId="3723501975" sldId="399"/>
            <ac:spMk id="2" creationId="{5889D2C7-78F8-C7DD-3007-57DEAD519636}"/>
          </ac:spMkLst>
        </pc:spChg>
        <pc:spChg chg="del">
          <ac:chgData name="Not M_ur_t_ada" userId="555160e609be70ba" providerId="LiveId" clId="{2AA48A1F-77C4-4571-873F-B60E2E1D85F8}" dt="2024-10-12T21:18:06.220" v="1064" actId="21"/>
          <ac:spMkLst>
            <pc:docMk/>
            <pc:sldMk cId="3723501975" sldId="399"/>
            <ac:spMk id="3" creationId="{341C70F2-D27C-10C3-1AF0-94C21D1C03D7}"/>
          </ac:spMkLst>
        </pc:spChg>
        <pc:spChg chg="add del mod">
          <ac:chgData name="Not M_ur_t_ada" userId="555160e609be70ba" providerId="LiveId" clId="{2AA48A1F-77C4-4571-873F-B60E2E1D85F8}" dt="2024-10-12T21:37:28.374" v="1237" actId="478"/>
          <ac:spMkLst>
            <pc:docMk/>
            <pc:sldMk cId="3723501975" sldId="399"/>
            <ac:spMk id="3" creationId="{96E6B82A-77B7-37E9-B57E-2A36B374F03A}"/>
          </ac:spMkLst>
        </pc:spChg>
        <pc:spChg chg="add mod">
          <ac:chgData name="Not M_ur_t_ada" userId="555160e609be70ba" providerId="LiveId" clId="{2AA48A1F-77C4-4571-873F-B60E2E1D85F8}" dt="2024-10-12T21:37:36.952" v="1239" actId="1076"/>
          <ac:spMkLst>
            <pc:docMk/>
            <pc:sldMk cId="3723501975" sldId="399"/>
            <ac:spMk id="4" creationId="{5889D2C7-78F8-C7DD-3007-57DEAD519636}"/>
          </ac:spMkLst>
        </pc:spChg>
        <pc:spChg chg="add del mod">
          <ac:chgData name="Not M_ur_t_ada" userId="555160e609be70ba" providerId="LiveId" clId="{2AA48A1F-77C4-4571-873F-B60E2E1D85F8}" dt="2024-10-12T21:18:13.559" v="1066" actId="478"/>
          <ac:spMkLst>
            <pc:docMk/>
            <pc:sldMk cId="3723501975" sldId="399"/>
            <ac:spMk id="5" creationId="{6ECF7E48-8BE7-4F0E-FD89-EED2BC335162}"/>
          </ac:spMkLst>
        </pc:spChg>
        <pc:spChg chg="add del mod">
          <ac:chgData name="Not M_ur_t_ada" userId="555160e609be70ba" providerId="LiveId" clId="{2AA48A1F-77C4-4571-873F-B60E2E1D85F8}" dt="2024-10-12T21:18:09.594" v="1065" actId="478"/>
          <ac:spMkLst>
            <pc:docMk/>
            <pc:sldMk cId="3723501975" sldId="399"/>
            <ac:spMk id="7" creationId="{32F4AA91-63AE-A948-AAAF-33C538A4F19E}"/>
          </ac:spMkLst>
        </pc:spChg>
        <pc:spChg chg="add del mod">
          <ac:chgData name="Not M_ur_t_ada" userId="555160e609be70ba" providerId="LiveId" clId="{2AA48A1F-77C4-4571-873F-B60E2E1D85F8}" dt="2024-10-12T21:37:10.855" v="1186" actId="21"/>
          <ac:spMkLst>
            <pc:docMk/>
            <pc:sldMk cId="3723501975" sldId="399"/>
            <ac:spMk id="8" creationId="{5889D2C7-78F8-C7DD-3007-57DEAD519636}"/>
          </ac:spMkLst>
        </pc:spChg>
        <pc:spChg chg="add mod">
          <ac:chgData name="Not M_ur_t_ada" userId="555160e609be70ba" providerId="LiveId" clId="{2AA48A1F-77C4-4571-873F-B60E2E1D85F8}" dt="2024-10-12T21:22:54.700" v="1135" actId="1037"/>
          <ac:spMkLst>
            <pc:docMk/>
            <pc:sldMk cId="3723501975" sldId="399"/>
            <ac:spMk id="9" creationId="{341C70F2-D27C-10C3-1AF0-94C21D1C03D7}"/>
          </ac:spMkLst>
        </pc:spChg>
        <pc:spChg chg="del">
          <ac:chgData name="Not M_ur_t_ada" userId="555160e609be70ba" providerId="LiveId" clId="{2AA48A1F-77C4-4571-873F-B60E2E1D85F8}" dt="2024-10-12T20:29:21.743" v="8"/>
          <ac:spMkLst>
            <pc:docMk/>
            <pc:sldMk cId="3723501975" sldId="399"/>
            <ac:spMk id="123" creationId="{7BC0F8B1-F985-469B-8332-13DBC7665557}"/>
          </ac:spMkLst>
        </pc:spChg>
        <pc:spChg chg="del">
          <ac:chgData name="Not M_ur_t_ada" userId="555160e609be70ba" providerId="LiveId" clId="{2AA48A1F-77C4-4571-873F-B60E2E1D85F8}" dt="2024-10-12T20:29:21.743" v="8"/>
          <ac:spMkLst>
            <pc:docMk/>
            <pc:sldMk cId="3723501975" sldId="399"/>
            <ac:spMk id="124" creationId="{89D15953-1642-4DD6-AD9E-01AA19247FF6}"/>
          </ac:spMkLst>
        </pc:spChg>
        <pc:spChg chg="del">
          <ac:chgData name="Not M_ur_t_ada" userId="555160e609be70ba" providerId="LiveId" clId="{2AA48A1F-77C4-4571-873F-B60E2E1D85F8}" dt="2024-10-12T20:29:21.743" v="8"/>
          <ac:spMkLst>
            <pc:docMk/>
            <pc:sldMk cId="3723501975" sldId="399"/>
            <ac:spMk id="125" creationId="{FBF3780C-749F-4B50-9E1D-F2B1F6DBB7DD}"/>
          </ac:spMkLst>
        </pc:spChg>
        <pc:picChg chg="mod">
          <ac:chgData name="Not M_ur_t_ada" userId="555160e609be70ba" providerId="LiveId" clId="{2AA48A1F-77C4-4571-873F-B60E2E1D85F8}" dt="2024-10-12T21:37:23.358" v="1236" actId="1038"/>
          <ac:picMkLst>
            <pc:docMk/>
            <pc:sldMk cId="3723501975" sldId="399"/>
            <ac:picMk id="18" creationId="{F45834D2-9C13-BE24-4F48-5F07DBC74705}"/>
          </ac:picMkLst>
        </pc:picChg>
        <pc:picChg chg="mod">
          <ac:chgData name="Not M_ur_t_ada" userId="555160e609be70ba" providerId="LiveId" clId="{2AA48A1F-77C4-4571-873F-B60E2E1D85F8}" dt="2024-10-12T21:20:13.169" v="1105" actId="1037"/>
          <ac:picMkLst>
            <pc:docMk/>
            <pc:sldMk cId="3723501975" sldId="399"/>
            <ac:picMk id="20" creationId="{0735B71D-F2DC-83C1-C087-8568A52D54F4}"/>
          </ac:picMkLst>
        </pc:picChg>
        <pc:picChg chg="mod">
          <ac:chgData name="Not M_ur_t_ada" userId="555160e609be70ba" providerId="LiveId" clId="{2AA48A1F-77C4-4571-873F-B60E2E1D85F8}" dt="2024-10-12T21:21:29.340" v="1123" actId="1038"/>
          <ac:picMkLst>
            <pc:docMk/>
            <pc:sldMk cId="3723501975" sldId="399"/>
            <ac:picMk id="24" creationId="{8CA793A2-3F99-B695-1555-EE8A166348E5}"/>
          </ac:picMkLst>
        </pc:picChg>
        <pc:picChg chg="mod">
          <ac:chgData name="Not M_ur_t_ada" userId="555160e609be70ba" providerId="LiveId" clId="{2AA48A1F-77C4-4571-873F-B60E2E1D85F8}" dt="2024-10-12T21:37:23.358" v="1236" actId="1038"/>
          <ac:picMkLst>
            <pc:docMk/>
            <pc:sldMk cId="3723501975" sldId="399"/>
            <ac:picMk id="26" creationId="{78FFC018-5B1D-DD58-32CF-0F692ABDFB67}"/>
          </ac:picMkLst>
        </pc:picChg>
        <pc:picChg chg="mod">
          <ac:chgData name="Not M_ur_t_ada" userId="555160e609be70ba" providerId="LiveId" clId="{2AA48A1F-77C4-4571-873F-B60E2E1D85F8}" dt="2024-10-12T21:21:58.441" v="1125" actId="14100"/>
          <ac:picMkLst>
            <pc:docMk/>
            <pc:sldMk cId="3723501975" sldId="399"/>
            <ac:picMk id="28" creationId="{775CBF0C-9198-FEC6-DAD4-E5755A98037B}"/>
          </ac:picMkLst>
        </pc:picChg>
      </pc:sldChg>
      <pc:sldChg chg="delSp setBg modAnim delDesignElem">
        <pc:chgData name="Not M_ur_t_ada" userId="555160e609be70ba" providerId="LiveId" clId="{2AA48A1F-77C4-4571-873F-B60E2E1D85F8}" dt="2024-10-12T21:46:24.609" v="1292"/>
        <pc:sldMkLst>
          <pc:docMk/>
          <pc:sldMk cId="270124888" sldId="400"/>
        </pc:sldMkLst>
        <pc:spChg chg="del">
          <ac:chgData name="Not M_ur_t_ada" userId="555160e609be70ba" providerId="LiveId" clId="{2AA48A1F-77C4-4571-873F-B60E2E1D85F8}" dt="2024-10-12T20:29:21.743" v="8"/>
          <ac:spMkLst>
            <pc:docMk/>
            <pc:sldMk cId="270124888" sldId="400"/>
            <ac:spMk id="21" creationId="{D009D6D5-DAC2-4A8B-A17A-E206B9012D09}"/>
          </ac:spMkLst>
        </pc:spChg>
      </pc:sldChg>
      <pc:sldChg chg="addSp delSp modSp mod setBg delAnim modAnim">
        <pc:chgData name="Not M_ur_t_ada" userId="555160e609be70ba" providerId="LiveId" clId="{2AA48A1F-77C4-4571-873F-B60E2E1D85F8}" dt="2024-10-12T21:58:35.913" v="1573"/>
        <pc:sldMkLst>
          <pc:docMk/>
          <pc:sldMk cId="3218373866" sldId="402"/>
        </pc:sldMkLst>
        <pc:spChg chg="add del mod">
          <ac:chgData name="Not M_ur_t_ada" userId="555160e609be70ba" providerId="LiveId" clId="{2AA48A1F-77C4-4571-873F-B60E2E1D85F8}" dt="2024-10-12T21:56:09.500" v="1400" actId="478"/>
          <ac:spMkLst>
            <pc:docMk/>
            <pc:sldMk cId="3218373866" sldId="402"/>
            <ac:spMk id="6" creationId="{789AD16D-1371-7EDC-A096-3DA5DCAAE40C}"/>
          </ac:spMkLst>
        </pc:spChg>
        <pc:graphicFrameChg chg="mod">
          <ac:chgData name="Not M_ur_t_ada" userId="555160e609be70ba" providerId="LiveId" clId="{2AA48A1F-77C4-4571-873F-B60E2E1D85F8}" dt="2024-10-12T21:50:42.078" v="1387" actId="1076"/>
          <ac:graphicFrameMkLst>
            <pc:docMk/>
            <pc:sldMk cId="3218373866" sldId="402"/>
            <ac:graphicFrameMk id="4" creationId="{D2CC100F-D169-6668-D80E-6074684F09E6}"/>
          </ac:graphicFrameMkLst>
        </pc:graphicFrameChg>
        <pc:graphicFrameChg chg="del mod modGraphic">
          <ac:chgData name="Not M_ur_t_ada" userId="555160e609be70ba" providerId="LiveId" clId="{2AA48A1F-77C4-4571-873F-B60E2E1D85F8}" dt="2024-10-12T21:55:05.806" v="1394" actId="478"/>
          <ac:graphicFrameMkLst>
            <pc:docMk/>
            <pc:sldMk cId="3218373866" sldId="402"/>
            <ac:graphicFrameMk id="5" creationId="{93E5A028-2FFB-DF20-D773-0BF532D5EE97}"/>
          </ac:graphicFrameMkLst>
        </pc:graphicFrameChg>
        <pc:graphicFrameChg chg="add mod modGraphic">
          <ac:chgData name="Not M_ur_t_ada" userId="555160e609be70ba" providerId="LiveId" clId="{2AA48A1F-77C4-4571-873F-B60E2E1D85F8}" dt="2024-10-12T21:58:00.692" v="1571" actId="255"/>
          <ac:graphicFrameMkLst>
            <pc:docMk/>
            <pc:sldMk cId="3218373866" sldId="402"/>
            <ac:graphicFrameMk id="7" creationId="{3BA14CCE-6412-11E5-C851-AB74460FA973}"/>
          </ac:graphicFrameMkLst>
        </pc:graphicFrameChg>
        <pc:picChg chg="mod">
          <ac:chgData name="Not M_ur_t_ada" userId="555160e609be70ba" providerId="LiveId" clId="{2AA48A1F-77C4-4571-873F-B60E2E1D85F8}" dt="2024-10-12T21:50:18.750" v="1373" actId="14100"/>
          <ac:picMkLst>
            <pc:docMk/>
            <pc:sldMk cId="3218373866" sldId="402"/>
            <ac:picMk id="3" creationId="{FEBB5ABB-9A51-C580-45BF-8F4074EFBF7C}"/>
          </ac:picMkLst>
        </pc:picChg>
      </pc:sldChg>
      <pc:sldChg chg="addSp delSp modSp mod setBg addAnim delAnim modAnim delDesignElem">
        <pc:chgData name="Not M_ur_t_ada" userId="555160e609be70ba" providerId="LiveId" clId="{2AA48A1F-77C4-4571-873F-B60E2E1D85F8}" dt="2024-10-13T08:14:22.102" v="1930" actId="6549"/>
        <pc:sldMkLst>
          <pc:docMk/>
          <pc:sldMk cId="3669068590" sldId="403"/>
        </pc:sldMkLst>
        <pc:spChg chg="add mod">
          <ac:chgData name="Not M_ur_t_ada" userId="555160e609be70ba" providerId="LiveId" clId="{2AA48A1F-77C4-4571-873F-B60E2E1D85F8}" dt="2024-10-13T08:10:13.321" v="1832"/>
          <ac:spMkLst>
            <pc:docMk/>
            <pc:sldMk cId="3669068590" sldId="403"/>
            <ac:spMk id="7" creationId="{25ED91D4-C5ED-B59F-E97C-7EB1AED69FB2}"/>
          </ac:spMkLst>
        </pc:spChg>
        <pc:spChg chg="add mod">
          <ac:chgData name="Not M_ur_t_ada" userId="555160e609be70ba" providerId="LiveId" clId="{2AA48A1F-77C4-4571-873F-B60E2E1D85F8}" dt="2024-10-13T08:10:13.321" v="1832"/>
          <ac:spMkLst>
            <pc:docMk/>
            <pc:sldMk cId="3669068590" sldId="403"/>
            <ac:spMk id="8" creationId="{95408267-E9DE-2567-F410-F00817510247}"/>
          </ac:spMkLst>
        </pc:spChg>
        <pc:spChg chg="del">
          <ac:chgData name="Not M_ur_t_ada" userId="555160e609be70ba" providerId="LiveId" clId="{2AA48A1F-77C4-4571-873F-B60E2E1D85F8}" dt="2024-10-12T20:29:21.743" v="8"/>
          <ac:spMkLst>
            <pc:docMk/>
            <pc:sldMk cId="3669068590" sldId="403"/>
            <ac:spMk id="9" creationId="{5D9FC6AC-4A12-4825-8ABE-0732B8EF4D16}"/>
          </ac:spMkLst>
        </pc:spChg>
        <pc:spChg chg="add mod">
          <ac:chgData name="Not M_ur_t_ada" userId="555160e609be70ba" providerId="LiveId" clId="{2AA48A1F-77C4-4571-873F-B60E2E1D85F8}" dt="2024-10-13T08:10:13.321" v="1832"/>
          <ac:spMkLst>
            <pc:docMk/>
            <pc:sldMk cId="3669068590" sldId="403"/>
            <ac:spMk id="9" creationId="{C54577D2-D026-9E27-9297-733860D27FFE}"/>
          </ac:spMkLst>
        </pc:spChg>
        <pc:spChg chg="add mod">
          <ac:chgData name="Not M_ur_t_ada" userId="555160e609be70ba" providerId="LiveId" clId="{2AA48A1F-77C4-4571-873F-B60E2E1D85F8}" dt="2024-10-13T08:10:13.321" v="1832"/>
          <ac:spMkLst>
            <pc:docMk/>
            <pc:sldMk cId="3669068590" sldId="403"/>
            <ac:spMk id="11" creationId="{C5F05DE6-FE2C-FE49-7005-23BF4954D151}"/>
          </ac:spMkLst>
        </pc:spChg>
        <pc:spChg chg="add mod">
          <ac:chgData name="Not M_ur_t_ada" userId="555160e609be70ba" providerId="LiveId" clId="{2AA48A1F-77C4-4571-873F-B60E2E1D85F8}" dt="2024-10-13T08:10:13.321" v="1832"/>
          <ac:spMkLst>
            <pc:docMk/>
            <pc:sldMk cId="3669068590" sldId="403"/>
            <ac:spMk id="12" creationId="{F0061BE8-95E0-7185-FD10-E6C9EA43D6DD}"/>
          </ac:spMkLst>
        </pc:spChg>
        <pc:spChg chg="add mod">
          <ac:chgData name="Not M_ur_t_ada" userId="555160e609be70ba" providerId="LiveId" clId="{2AA48A1F-77C4-4571-873F-B60E2E1D85F8}" dt="2024-10-13T08:10:13.321" v="1832"/>
          <ac:spMkLst>
            <pc:docMk/>
            <pc:sldMk cId="3669068590" sldId="403"/>
            <ac:spMk id="13" creationId="{06B34669-91D7-E495-9B44-13B6A248877E}"/>
          </ac:spMkLst>
        </pc:spChg>
        <pc:spChg chg="add mod">
          <ac:chgData name="Not M_ur_t_ada" userId="555160e609be70ba" providerId="LiveId" clId="{2AA48A1F-77C4-4571-873F-B60E2E1D85F8}" dt="2024-10-13T08:13:55.140" v="1914" actId="113"/>
          <ac:spMkLst>
            <pc:docMk/>
            <pc:sldMk cId="3669068590" sldId="403"/>
            <ac:spMk id="17" creationId="{884CE1ED-DBAE-4C1A-A81B-859646360D15}"/>
          </ac:spMkLst>
        </pc:spChg>
        <pc:spChg chg="add mod">
          <ac:chgData name="Not M_ur_t_ada" userId="555160e609be70ba" providerId="LiveId" clId="{2AA48A1F-77C4-4571-873F-B60E2E1D85F8}" dt="2024-10-13T08:14:22.102" v="1930" actId="6549"/>
          <ac:spMkLst>
            <pc:docMk/>
            <pc:sldMk cId="3669068590" sldId="403"/>
            <ac:spMk id="18" creationId="{6970A259-E697-FEC1-7DDB-9E096942FB8B}"/>
          </ac:spMkLst>
        </pc:spChg>
        <pc:spChg chg="add mod">
          <ac:chgData name="Not M_ur_t_ada" userId="555160e609be70ba" providerId="LiveId" clId="{2AA48A1F-77C4-4571-873F-B60E2E1D85F8}" dt="2024-10-13T08:13:55.140" v="1914" actId="113"/>
          <ac:spMkLst>
            <pc:docMk/>
            <pc:sldMk cId="3669068590" sldId="403"/>
            <ac:spMk id="19" creationId="{AB56ED36-9CEA-83B2-4120-FBBD43EE5BDF}"/>
          </ac:spMkLst>
        </pc:spChg>
        <pc:spChg chg="add mod">
          <ac:chgData name="Not M_ur_t_ada" userId="555160e609be70ba" providerId="LiveId" clId="{2AA48A1F-77C4-4571-873F-B60E2E1D85F8}" dt="2024-10-13T08:14:06.687" v="1921" actId="6549"/>
          <ac:spMkLst>
            <pc:docMk/>
            <pc:sldMk cId="3669068590" sldId="403"/>
            <ac:spMk id="20" creationId="{146E4944-0902-7683-7365-72EDCA94D9C6}"/>
          </ac:spMkLst>
        </pc:spChg>
        <pc:spChg chg="add mod">
          <ac:chgData name="Not M_ur_t_ada" userId="555160e609be70ba" providerId="LiveId" clId="{2AA48A1F-77C4-4571-873F-B60E2E1D85F8}" dt="2024-10-13T08:13:55.140" v="1914" actId="113"/>
          <ac:spMkLst>
            <pc:docMk/>
            <pc:sldMk cId="3669068590" sldId="403"/>
            <ac:spMk id="21" creationId="{57D6EB15-7BD5-5BCC-E726-17D3423E7AAA}"/>
          </ac:spMkLst>
        </pc:spChg>
        <pc:spChg chg="add mod">
          <ac:chgData name="Not M_ur_t_ada" userId="555160e609be70ba" providerId="LiveId" clId="{2AA48A1F-77C4-4571-873F-B60E2E1D85F8}" dt="2024-10-13T08:14:16.003" v="1926" actId="6549"/>
          <ac:spMkLst>
            <pc:docMk/>
            <pc:sldMk cId="3669068590" sldId="403"/>
            <ac:spMk id="22" creationId="{075DD79D-75EA-A142-E3CA-F3EC09BF2679}"/>
          </ac:spMkLst>
        </pc:spChg>
        <pc:grpChg chg="add mod">
          <ac:chgData name="Not M_ur_t_ada" userId="555160e609be70ba" providerId="LiveId" clId="{2AA48A1F-77C4-4571-873F-B60E2E1D85F8}" dt="2024-10-13T08:10:13.321" v="1832"/>
          <ac:grpSpMkLst>
            <pc:docMk/>
            <pc:sldMk cId="3669068590" sldId="403"/>
            <ac:grpSpMk id="3" creationId="{2D6EE97F-139C-CE7A-4EB2-4427C5F38F4F}"/>
          </ac:grpSpMkLst>
        </pc:grpChg>
        <pc:grpChg chg="add mod">
          <ac:chgData name="Not M_ur_t_ada" userId="555160e609be70ba" providerId="LiveId" clId="{2AA48A1F-77C4-4571-873F-B60E2E1D85F8}" dt="2024-10-13T08:10:13.321" v="1832"/>
          <ac:grpSpMkLst>
            <pc:docMk/>
            <pc:sldMk cId="3669068590" sldId="403"/>
            <ac:grpSpMk id="5" creationId="{9B8D6700-1A55-2AAA-CCEA-2F541238ED33}"/>
          </ac:grpSpMkLst>
        </pc:grpChg>
        <pc:grpChg chg="add mod">
          <ac:chgData name="Not M_ur_t_ada" userId="555160e609be70ba" providerId="LiveId" clId="{2AA48A1F-77C4-4571-873F-B60E2E1D85F8}" dt="2024-10-13T08:10:13.321" v="1832"/>
          <ac:grpSpMkLst>
            <pc:docMk/>
            <pc:sldMk cId="3669068590" sldId="403"/>
            <ac:grpSpMk id="6" creationId="{6AFABFC6-D7D0-10E8-690E-BDC2A92909E2}"/>
          </ac:grpSpMkLst>
        </pc:grpChg>
        <pc:grpChg chg="add mod">
          <ac:chgData name="Not M_ur_t_ada" userId="555160e609be70ba" providerId="LiveId" clId="{2AA48A1F-77C4-4571-873F-B60E2E1D85F8}" dt="2024-10-13T08:11:51.472" v="1900" actId="1036"/>
          <ac:grpSpMkLst>
            <pc:docMk/>
            <pc:sldMk cId="3669068590" sldId="403"/>
            <ac:grpSpMk id="14" creationId="{599CFD75-6CB4-CA12-F888-71C7C9DF6525}"/>
          </ac:grpSpMkLst>
        </pc:grpChg>
        <pc:grpChg chg="add mod">
          <ac:chgData name="Not M_ur_t_ada" userId="555160e609be70ba" providerId="LiveId" clId="{2AA48A1F-77C4-4571-873F-B60E2E1D85F8}" dt="2024-10-13T08:11:51.472" v="1900" actId="1036"/>
          <ac:grpSpMkLst>
            <pc:docMk/>
            <pc:sldMk cId="3669068590" sldId="403"/>
            <ac:grpSpMk id="15" creationId="{C64C31DE-5CE8-26C8-D900-A6D72CCD75CF}"/>
          </ac:grpSpMkLst>
        </pc:grpChg>
        <pc:grpChg chg="add mod">
          <ac:chgData name="Not M_ur_t_ada" userId="555160e609be70ba" providerId="LiveId" clId="{2AA48A1F-77C4-4571-873F-B60E2E1D85F8}" dt="2024-10-13T08:11:51.472" v="1900" actId="1036"/>
          <ac:grpSpMkLst>
            <pc:docMk/>
            <pc:sldMk cId="3669068590" sldId="403"/>
            <ac:grpSpMk id="16" creationId="{A6301BF7-B93D-6965-84CE-5CA914F611B6}"/>
          </ac:grpSpMkLst>
        </pc:grpChg>
        <pc:graphicFrameChg chg="add del mod">
          <ac:chgData name="Not M_ur_t_ada" userId="555160e609be70ba" providerId="LiveId" clId="{2AA48A1F-77C4-4571-873F-B60E2E1D85F8}" dt="2024-10-13T08:11:41.065" v="1837" actId="478"/>
          <ac:graphicFrameMkLst>
            <pc:docMk/>
            <pc:sldMk cId="3669068590" sldId="403"/>
            <ac:graphicFrameMk id="2" creationId="{1CC892DF-DA30-5671-8D01-97FAE0560448}"/>
          </ac:graphicFrameMkLst>
        </pc:graphicFrameChg>
        <pc:graphicFrameChg chg="del mod">
          <ac:chgData name="Not M_ur_t_ada" userId="555160e609be70ba" providerId="LiveId" clId="{2AA48A1F-77C4-4571-873F-B60E2E1D85F8}" dt="2024-10-12T22:07:35.869" v="1580" actId="478"/>
          <ac:graphicFrameMkLst>
            <pc:docMk/>
            <pc:sldMk cId="3669068590" sldId="403"/>
            <ac:graphicFrameMk id="3" creationId="{580AFB6C-60B1-D681-D8D8-EEDA6B5D8510}"/>
          </ac:graphicFrameMkLst>
        </pc:graphicFrameChg>
        <pc:graphicFrameChg chg="mod">
          <ac:chgData name="Not M_ur_t_ada" userId="555160e609be70ba" providerId="LiveId" clId="{2AA48A1F-77C4-4571-873F-B60E2E1D85F8}" dt="2024-10-12T22:08:37.792" v="1588" actId="20577"/>
          <ac:graphicFrameMkLst>
            <pc:docMk/>
            <pc:sldMk cId="3669068590" sldId="403"/>
            <ac:graphicFrameMk id="10" creationId="{AAA0CA09-AAB6-8959-EB1E-5E6D6C481884}"/>
          </ac:graphicFrameMkLst>
        </pc:graphicFrameChg>
        <pc:picChg chg="add del">
          <ac:chgData name="Not M_ur_t_ada" userId="555160e609be70ba" providerId="LiveId" clId="{2AA48A1F-77C4-4571-873F-B60E2E1D85F8}" dt="2024-10-12T22:07:33.872" v="1579" actId="478"/>
          <ac:picMkLst>
            <pc:docMk/>
            <pc:sldMk cId="3669068590" sldId="403"/>
            <ac:picMk id="4" creationId="{E931E180-BBDE-92E9-86BD-80E8436D70B3}"/>
          </ac:picMkLst>
        </pc:picChg>
      </pc:sldChg>
      <pc:sldChg chg="delSp del setBg delDesignElem">
        <pc:chgData name="Not M_ur_t_ada" userId="555160e609be70ba" providerId="LiveId" clId="{2AA48A1F-77C4-4571-873F-B60E2E1D85F8}" dt="2024-10-12T22:16:38.256" v="1784" actId="47"/>
        <pc:sldMkLst>
          <pc:docMk/>
          <pc:sldMk cId="3810544861" sldId="404"/>
        </pc:sldMkLst>
        <pc:spChg chg="del">
          <ac:chgData name="Not M_ur_t_ada" userId="555160e609be70ba" providerId="LiveId" clId="{2AA48A1F-77C4-4571-873F-B60E2E1D85F8}" dt="2024-10-12T20:29:21.743" v="8"/>
          <ac:spMkLst>
            <pc:docMk/>
            <pc:sldMk cId="3810544861" sldId="404"/>
            <ac:spMk id="45" creationId="{D2B783EE-0239-4717-BBEA-8C9EAC61C824}"/>
          </ac:spMkLst>
        </pc:spChg>
        <pc:spChg chg="del">
          <ac:chgData name="Not M_ur_t_ada" userId="555160e609be70ba" providerId="LiveId" clId="{2AA48A1F-77C4-4571-873F-B60E2E1D85F8}" dt="2024-10-12T20:29:21.743" v="8"/>
          <ac:spMkLst>
            <pc:docMk/>
            <pc:sldMk cId="3810544861" sldId="404"/>
            <ac:spMk id="46" creationId="{A7B99495-F43F-4D80-A44F-2CB4764EB90B}"/>
          </ac:spMkLst>
        </pc:spChg>
        <pc:spChg chg="del">
          <ac:chgData name="Not M_ur_t_ada" userId="555160e609be70ba" providerId="LiveId" clId="{2AA48A1F-77C4-4571-873F-B60E2E1D85F8}" dt="2024-10-12T20:29:21.743" v="8"/>
          <ac:spMkLst>
            <pc:docMk/>
            <pc:sldMk cId="3810544861" sldId="404"/>
            <ac:spMk id="47" creationId="{70BEB1E7-2F88-40BC-B73D-42E5B6F80BFC}"/>
          </ac:spMkLst>
        </pc:spChg>
      </pc:sldChg>
      <pc:sldChg chg="add del setBg">
        <pc:chgData name="Not M_ur_t_ada" userId="555160e609be70ba" providerId="LiveId" clId="{2AA48A1F-77C4-4571-873F-B60E2E1D85F8}" dt="2024-10-12T22:18:41.412" v="1801" actId="47"/>
        <pc:sldMkLst>
          <pc:docMk/>
          <pc:sldMk cId="3703752586" sldId="405"/>
        </pc:sldMkLst>
      </pc:sldChg>
      <pc:sldChg chg="setBg">
        <pc:chgData name="Not M_ur_t_ada" userId="555160e609be70ba" providerId="LiveId" clId="{2AA48A1F-77C4-4571-873F-B60E2E1D85F8}" dt="2024-10-12T20:30:55.333" v="9"/>
        <pc:sldMkLst>
          <pc:docMk/>
          <pc:sldMk cId="657601656" sldId="406"/>
        </pc:sldMkLst>
      </pc:sldChg>
      <pc:sldChg chg="delSp modSp mod setBg modAnim delDesignElem">
        <pc:chgData name="Not M_ur_t_ada" userId="555160e609be70ba" providerId="LiveId" clId="{2AA48A1F-77C4-4571-873F-B60E2E1D85F8}" dt="2024-10-12T21:41:01.640" v="1268"/>
        <pc:sldMkLst>
          <pc:docMk/>
          <pc:sldMk cId="431756597" sldId="408"/>
        </pc:sldMkLst>
        <pc:spChg chg="del">
          <ac:chgData name="Not M_ur_t_ada" userId="555160e609be70ba" providerId="LiveId" clId="{2AA48A1F-77C4-4571-873F-B60E2E1D85F8}" dt="2024-10-12T20:29:21.743" v="8"/>
          <ac:spMkLst>
            <pc:docMk/>
            <pc:sldMk cId="431756597" sldId="408"/>
            <ac:spMk id="15" creationId="{5D9FC6AC-4A12-4825-8ABE-0732B8EF4D16}"/>
          </ac:spMkLst>
        </pc:spChg>
        <pc:picChg chg="mod">
          <ac:chgData name="Not M_ur_t_ada" userId="555160e609be70ba" providerId="LiveId" clId="{2AA48A1F-77C4-4571-873F-B60E2E1D85F8}" dt="2024-10-12T21:23:42.768" v="1137" actId="14100"/>
          <ac:picMkLst>
            <pc:docMk/>
            <pc:sldMk cId="431756597" sldId="408"/>
            <ac:picMk id="6" creationId="{7BA127BF-04BE-6F8C-4733-D421D7BD38A7}"/>
          </ac:picMkLst>
        </pc:picChg>
        <pc:picChg chg="del">
          <ac:chgData name="Not M_ur_t_ada" userId="555160e609be70ba" providerId="LiveId" clId="{2AA48A1F-77C4-4571-873F-B60E2E1D85F8}" dt="2024-10-12T21:23:36.631" v="1136" actId="478"/>
          <ac:picMkLst>
            <pc:docMk/>
            <pc:sldMk cId="431756597" sldId="408"/>
            <ac:picMk id="17" creationId="{72ADF3BF-51A7-B621-1BBB-903AD27D066F}"/>
          </ac:picMkLst>
        </pc:picChg>
      </pc:sldChg>
      <pc:sldChg chg="addSp delSp modSp mod setBg modAnim">
        <pc:chgData name="Not M_ur_t_ada" userId="555160e609be70ba" providerId="LiveId" clId="{2AA48A1F-77C4-4571-873F-B60E2E1D85F8}" dt="2024-10-13T08:53:24.099" v="1994"/>
        <pc:sldMkLst>
          <pc:docMk/>
          <pc:sldMk cId="3888077021" sldId="409"/>
        </pc:sldMkLst>
        <pc:picChg chg="add del mod">
          <ac:chgData name="Not M_ur_t_ada" userId="555160e609be70ba" providerId="LiveId" clId="{2AA48A1F-77C4-4571-873F-B60E2E1D85F8}" dt="2024-10-12T22:11:10.183" v="1606" actId="478"/>
          <ac:picMkLst>
            <pc:docMk/>
            <pc:sldMk cId="3888077021" sldId="409"/>
            <ac:picMk id="3" creationId="{67D08F04-2F1D-3E34-915C-25C3B810A542}"/>
          </ac:picMkLst>
        </pc:picChg>
      </pc:sldChg>
      <pc:sldChg chg="addSp modSp mod setBg modAnim">
        <pc:chgData name="Not M_ur_t_ada" userId="555160e609be70ba" providerId="LiveId" clId="{2AA48A1F-77C4-4571-873F-B60E2E1D85F8}" dt="2024-10-13T08:55:30.442" v="1998"/>
        <pc:sldMkLst>
          <pc:docMk/>
          <pc:sldMk cId="3331431454" sldId="410"/>
        </pc:sldMkLst>
        <pc:grpChg chg="mod">
          <ac:chgData name="Not M_ur_t_ada" userId="555160e609be70ba" providerId="LiveId" clId="{2AA48A1F-77C4-4571-873F-B60E2E1D85F8}" dt="2024-10-12T22:15:40.523" v="1783" actId="1076"/>
          <ac:grpSpMkLst>
            <pc:docMk/>
            <pc:sldMk cId="3331431454" sldId="410"/>
            <ac:grpSpMk id="3" creationId="{1661D35F-3CC2-9015-33A1-B7716E5022C3}"/>
          </ac:grpSpMkLst>
        </pc:grpChg>
        <pc:graphicFrameChg chg="mod">
          <ac:chgData name="Not M_ur_t_ada" userId="555160e609be70ba" providerId="LiveId" clId="{2AA48A1F-77C4-4571-873F-B60E2E1D85F8}" dt="2024-10-12T22:15:00.717" v="1764"/>
          <ac:graphicFrameMkLst>
            <pc:docMk/>
            <pc:sldMk cId="3331431454" sldId="410"/>
            <ac:graphicFrameMk id="2" creationId="{F99EF8D9-C12F-E77D-B4F0-0CE4F54ECA43}"/>
          </ac:graphicFrameMkLst>
        </pc:graphicFrameChg>
        <pc:picChg chg="add mod">
          <ac:chgData name="Not M_ur_t_ada" userId="555160e609be70ba" providerId="LiveId" clId="{2AA48A1F-77C4-4571-873F-B60E2E1D85F8}" dt="2024-10-12T22:15:21.231" v="1782" actId="1035"/>
          <ac:picMkLst>
            <pc:docMk/>
            <pc:sldMk cId="3331431454" sldId="410"/>
            <ac:picMk id="6" creationId="{39D1A97C-19E4-A96C-08F3-1725A43D912A}"/>
          </ac:picMkLst>
        </pc:picChg>
      </pc:sldChg>
      <pc:sldChg chg="addSp modSp new mod modAnim">
        <pc:chgData name="Not M_ur_t_ada" userId="555160e609be70ba" providerId="LiveId" clId="{2AA48A1F-77C4-4571-873F-B60E2E1D85F8}" dt="2024-10-13T08:50:15.390" v="1990"/>
        <pc:sldMkLst>
          <pc:docMk/>
          <pc:sldMk cId="1252073455" sldId="411"/>
        </pc:sldMkLst>
        <pc:spChg chg="add mod">
          <ac:chgData name="Not M_ur_t_ada" userId="555160e609be70ba" providerId="LiveId" clId="{2AA48A1F-77C4-4571-873F-B60E2E1D85F8}" dt="2024-10-12T21:10:11.330" v="877"/>
          <ac:spMkLst>
            <pc:docMk/>
            <pc:sldMk cId="1252073455" sldId="411"/>
            <ac:spMk id="2" creationId="{95B40D55-9675-3706-D28B-F1DB028FAB63}"/>
          </ac:spMkLst>
        </pc:spChg>
        <pc:graphicFrameChg chg="add mod modGraphic">
          <ac:chgData name="Not M_ur_t_ada" userId="555160e609be70ba" providerId="LiveId" clId="{2AA48A1F-77C4-4571-873F-B60E2E1D85F8}" dt="2024-10-12T21:15:17.204" v="1063" actId="20577"/>
          <ac:graphicFrameMkLst>
            <pc:docMk/>
            <pc:sldMk cId="1252073455" sldId="411"/>
            <ac:graphicFrameMk id="3" creationId="{B921FB41-BE9F-E850-8577-DFA4083474AF}"/>
          </ac:graphicFrameMkLst>
        </pc:graphicFrameChg>
      </pc:sldChg>
      <pc:sldChg chg="addSp delSp modSp new mod setBg modAnim">
        <pc:chgData name="Not M_ur_t_ada" userId="555160e609be70ba" providerId="LiveId" clId="{2AA48A1F-77C4-4571-873F-B60E2E1D85F8}" dt="2024-10-13T11:10:20.561" v="2095"/>
        <pc:sldMkLst>
          <pc:docMk/>
          <pc:sldMk cId="3235800686" sldId="412"/>
        </pc:sldMkLst>
        <pc:spChg chg="add del">
          <ac:chgData name="Not M_ur_t_ada" userId="555160e609be70ba" providerId="LiveId" clId="{2AA48A1F-77C4-4571-873F-B60E2E1D85F8}" dt="2024-10-13T10:55:53.073" v="2006" actId="26606"/>
          <ac:spMkLst>
            <pc:docMk/>
            <pc:sldMk cId="3235800686" sldId="412"/>
            <ac:spMk id="8" creationId="{42A4FC2C-047E-45A5-965D-8E1E3BF09BC6}"/>
          </ac:spMkLst>
        </pc:spChg>
        <pc:spChg chg="add del">
          <ac:chgData name="Not M_ur_t_ada" userId="555160e609be70ba" providerId="LiveId" clId="{2AA48A1F-77C4-4571-873F-B60E2E1D85F8}" dt="2024-10-13T10:56:02.338" v="2012" actId="26606"/>
          <ac:spMkLst>
            <pc:docMk/>
            <pc:sldMk cId="3235800686" sldId="412"/>
            <ac:spMk id="12" creationId="{2633B3B5-CC90-43F0-8714-D31D1F3F0209}"/>
          </ac:spMkLst>
        </pc:spChg>
        <pc:spChg chg="add del">
          <ac:chgData name="Not M_ur_t_ada" userId="555160e609be70ba" providerId="LiveId" clId="{2AA48A1F-77C4-4571-873F-B60E2E1D85F8}" dt="2024-10-13T10:55:56.249" v="2008" actId="26606"/>
          <ac:spMkLst>
            <pc:docMk/>
            <pc:sldMk cId="3235800686" sldId="412"/>
            <ac:spMk id="13" creationId="{63644BFD-D22E-4019-B666-387DA51AEAFD}"/>
          </ac:spMkLst>
        </pc:spChg>
        <pc:spChg chg="add del">
          <ac:chgData name="Not M_ur_t_ada" userId="555160e609be70ba" providerId="LiveId" clId="{2AA48A1F-77C4-4571-873F-B60E2E1D85F8}" dt="2024-10-13T10:55:56.249" v="2008" actId="26606"/>
          <ac:spMkLst>
            <pc:docMk/>
            <pc:sldMk cId="3235800686" sldId="412"/>
            <ac:spMk id="14" creationId="{3776B14B-F2F4-4825-8DA8-8C7A0F2B3960}"/>
          </ac:spMkLst>
        </pc:spChg>
        <pc:spChg chg="add del">
          <ac:chgData name="Not M_ur_t_ada" userId="555160e609be70ba" providerId="LiveId" clId="{2AA48A1F-77C4-4571-873F-B60E2E1D85F8}" dt="2024-10-13T10:56:00.044" v="2010" actId="26606"/>
          <ac:spMkLst>
            <pc:docMk/>
            <pc:sldMk cId="3235800686" sldId="412"/>
            <ac:spMk id="16" creationId="{32BC26D8-82FB-445E-AA49-62A77D7C1EE0}"/>
          </ac:spMkLst>
        </pc:spChg>
        <pc:spChg chg="add del">
          <ac:chgData name="Not M_ur_t_ada" userId="555160e609be70ba" providerId="LiveId" clId="{2AA48A1F-77C4-4571-873F-B60E2E1D85F8}" dt="2024-10-13T10:56:00.044" v="2010" actId="26606"/>
          <ac:spMkLst>
            <pc:docMk/>
            <pc:sldMk cId="3235800686" sldId="412"/>
            <ac:spMk id="17" creationId="{CB44330D-EA18-4254-AA95-EB49948539B8}"/>
          </ac:spMkLst>
        </pc:spChg>
        <pc:spChg chg="add del">
          <ac:chgData name="Not M_ur_t_ada" userId="555160e609be70ba" providerId="LiveId" clId="{2AA48A1F-77C4-4571-873F-B60E2E1D85F8}" dt="2024-10-13T10:56:02.338" v="2012" actId="26606"/>
          <ac:spMkLst>
            <pc:docMk/>
            <pc:sldMk cId="3235800686" sldId="412"/>
            <ac:spMk id="19" creationId="{AB8C311F-7253-4AED-9701-7FC0708C41C7}"/>
          </ac:spMkLst>
        </pc:spChg>
        <pc:spChg chg="add del">
          <ac:chgData name="Not M_ur_t_ada" userId="555160e609be70ba" providerId="LiveId" clId="{2AA48A1F-77C4-4571-873F-B60E2E1D85F8}" dt="2024-10-13T10:56:02.338" v="2012" actId="26606"/>
          <ac:spMkLst>
            <pc:docMk/>
            <pc:sldMk cId="3235800686" sldId="412"/>
            <ac:spMk id="20" creationId="{E2384209-CB15-4CDF-9D31-C44FD9A3F20D}"/>
          </ac:spMkLst>
        </pc:spChg>
        <pc:spChg chg="add del">
          <ac:chgData name="Not M_ur_t_ada" userId="555160e609be70ba" providerId="LiveId" clId="{2AA48A1F-77C4-4571-873F-B60E2E1D85F8}" dt="2024-10-13T10:56:02.338" v="2012" actId="26606"/>
          <ac:spMkLst>
            <pc:docMk/>
            <pc:sldMk cId="3235800686" sldId="412"/>
            <ac:spMk id="21" creationId="{A8D57A06-A426-446D-B02C-A2DC6B62E45E}"/>
          </ac:spMkLst>
        </pc:spChg>
        <pc:spChg chg="add del">
          <ac:chgData name="Not M_ur_t_ada" userId="555160e609be70ba" providerId="LiveId" clId="{2AA48A1F-77C4-4571-873F-B60E2E1D85F8}" dt="2024-10-13T10:56:05.040" v="2014" actId="26606"/>
          <ac:spMkLst>
            <pc:docMk/>
            <pc:sldMk cId="3235800686" sldId="412"/>
            <ac:spMk id="23" creationId="{32BC26D8-82FB-445E-AA49-62A77D7C1EE0}"/>
          </ac:spMkLst>
        </pc:spChg>
        <pc:spChg chg="add del">
          <ac:chgData name="Not M_ur_t_ada" userId="555160e609be70ba" providerId="LiveId" clId="{2AA48A1F-77C4-4571-873F-B60E2E1D85F8}" dt="2024-10-13T10:56:05.040" v="2014" actId="26606"/>
          <ac:spMkLst>
            <pc:docMk/>
            <pc:sldMk cId="3235800686" sldId="412"/>
            <ac:spMk id="24" creationId="{CB44330D-EA18-4254-AA95-EB49948539B8}"/>
          </ac:spMkLst>
        </pc:spChg>
        <pc:spChg chg="add del">
          <ac:chgData name="Not M_ur_t_ada" userId="555160e609be70ba" providerId="LiveId" clId="{2AA48A1F-77C4-4571-873F-B60E2E1D85F8}" dt="2024-10-13T10:56:07.614" v="2016" actId="26606"/>
          <ac:spMkLst>
            <pc:docMk/>
            <pc:sldMk cId="3235800686" sldId="412"/>
            <ac:spMk id="26" creationId="{2215C6C6-E45C-4179-9FC1-E8A4C1D47430}"/>
          </ac:spMkLst>
        </pc:spChg>
        <pc:spChg chg="add del">
          <ac:chgData name="Not M_ur_t_ada" userId="555160e609be70ba" providerId="LiveId" clId="{2AA48A1F-77C4-4571-873F-B60E2E1D85F8}" dt="2024-10-13T10:56:07.614" v="2016" actId="26606"/>
          <ac:spMkLst>
            <pc:docMk/>
            <pc:sldMk cId="3235800686" sldId="412"/>
            <ac:spMk id="29" creationId="{3776B14B-F2F4-4825-8DA8-8C7A0F2B3960}"/>
          </ac:spMkLst>
        </pc:spChg>
        <pc:spChg chg="add del">
          <ac:chgData name="Not M_ur_t_ada" userId="555160e609be70ba" providerId="LiveId" clId="{2AA48A1F-77C4-4571-873F-B60E2E1D85F8}" dt="2024-10-13T10:56:13.009" v="2018" actId="26606"/>
          <ac:spMkLst>
            <pc:docMk/>
            <pc:sldMk cId="3235800686" sldId="412"/>
            <ac:spMk id="31" creationId="{32BC26D8-82FB-445E-AA49-62A77D7C1EE0}"/>
          </ac:spMkLst>
        </pc:spChg>
        <pc:spChg chg="add del">
          <ac:chgData name="Not M_ur_t_ada" userId="555160e609be70ba" providerId="LiveId" clId="{2AA48A1F-77C4-4571-873F-B60E2E1D85F8}" dt="2024-10-13T10:56:13.009" v="2018" actId="26606"/>
          <ac:spMkLst>
            <pc:docMk/>
            <pc:sldMk cId="3235800686" sldId="412"/>
            <ac:spMk id="32" creationId="{CB44330D-EA18-4254-AA95-EB49948539B8}"/>
          </ac:spMkLst>
        </pc:spChg>
        <pc:spChg chg="add del">
          <ac:chgData name="Not M_ur_t_ada" userId="555160e609be70ba" providerId="LiveId" clId="{2AA48A1F-77C4-4571-873F-B60E2E1D85F8}" dt="2024-10-13T10:56:15.599" v="2020" actId="26606"/>
          <ac:spMkLst>
            <pc:docMk/>
            <pc:sldMk cId="3235800686" sldId="412"/>
            <ac:spMk id="34" creationId="{3DAD86CA-8235-409B-982B-5E7A033E2392}"/>
          </ac:spMkLst>
        </pc:spChg>
        <pc:spChg chg="add del">
          <ac:chgData name="Not M_ur_t_ada" userId="555160e609be70ba" providerId="LiveId" clId="{2AA48A1F-77C4-4571-873F-B60E2E1D85F8}" dt="2024-10-13T10:56:15.599" v="2020" actId="26606"/>
          <ac:spMkLst>
            <pc:docMk/>
            <pc:sldMk cId="3235800686" sldId="412"/>
            <ac:spMk id="35" creationId="{9F234FBA-3501-47B4-AE0C-AA4AFBC8F603}"/>
          </ac:spMkLst>
        </pc:spChg>
        <pc:spChg chg="add del">
          <ac:chgData name="Not M_ur_t_ada" userId="555160e609be70ba" providerId="LiveId" clId="{2AA48A1F-77C4-4571-873F-B60E2E1D85F8}" dt="2024-10-13T10:56:15.599" v="2020" actId="26606"/>
          <ac:spMkLst>
            <pc:docMk/>
            <pc:sldMk cId="3235800686" sldId="412"/>
            <ac:spMk id="36" creationId="{B5EF893B-0491-416E-9D33-BADE9600792A}"/>
          </ac:spMkLst>
        </pc:spChg>
        <pc:spChg chg="add del">
          <ac:chgData name="Not M_ur_t_ada" userId="555160e609be70ba" providerId="LiveId" clId="{2AA48A1F-77C4-4571-873F-B60E2E1D85F8}" dt="2024-10-13T10:56:21.750" v="2022" actId="26606"/>
          <ac:spMkLst>
            <pc:docMk/>
            <pc:sldMk cId="3235800686" sldId="412"/>
            <ac:spMk id="39" creationId="{22F15A2D-2324-487D-A02A-BF46C5C580EB}"/>
          </ac:spMkLst>
        </pc:spChg>
        <pc:spChg chg="add del">
          <ac:chgData name="Not M_ur_t_ada" userId="555160e609be70ba" providerId="LiveId" clId="{2AA48A1F-77C4-4571-873F-B60E2E1D85F8}" dt="2024-10-13T10:56:21.750" v="2022" actId="26606"/>
          <ac:spMkLst>
            <pc:docMk/>
            <pc:sldMk cId="3235800686" sldId="412"/>
            <ac:spMk id="40" creationId="{17A7F34E-D418-47E2-9F86-2C45BBC31210}"/>
          </ac:spMkLst>
        </pc:spChg>
        <pc:spChg chg="add del">
          <ac:chgData name="Not M_ur_t_ada" userId="555160e609be70ba" providerId="LiveId" clId="{2AA48A1F-77C4-4571-873F-B60E2E1D85F8}" dt="2024-10-13T10:56:21.750" v="2022" actId="26606"/>
          <ac:spMkLst>
            <pc:docMk/>
            <pc:sldMk cId="3235800686" sldId="412"/>
            <ac:spMk id="41" creationId="{2AEAFA59-923A-4F54-8B49-44C970BCC323}"/>
          </ac:spMkLst>
        </pc:spChg>
        <pc:spChg chg="add">
          <ac:chgData name="Not M_ur_t_ada" userId="555160e609be70ba" providerId="LiveId" clId="{2AA48A1F-77C4-4571-873F-B60E2E1D85F8}" dt="2024-10-13T10:56:21.777" v="2023" actId="26606"/>
          <ac:spMkLst>
            <pc:docMk/>
            <pc:sldMk cId="3235800686" sldId="412"/>
            <ac:spMk id="43" creationId="{32BC26D8-82FB-445E-AA49-62A77D7C1EE0}"/>
          </ac:spMkLst>
        </pc:spChg>
        <pc:spChg chg="add">
          <ac:chgData name="Not M_ur_t_ada" userId="555160e609be70ba" providerId="LiveId" clId="{2AA48A1F-77C4-4571-873F-B60E2E1D85F8}" dt="2024-10-13T10:56:21.777" v="2023" actId="26606"/>
          <ac:spMkLst>
            <pc:docMk/>
            <pc:sldMk cId="3235800686" sldId="412"/>
            <ac:spMk id="44" creationId="{CB44330D-EA18-4254-AA95-EB49948539B8}"/>
          </ac:spMkLst>
        </pc:spChg>
        <pc:grpChg chg="add del">
          <ac:chgData name="Not M_ur_t_ada" userId="555160e609be70ba" providerId="LiveId" clId="{2AA48A1F-77C4-4571-873F-B60E2E1D85F8}" dt="2024-10-13T10:55:56.249" v="2008" actId="26606"/>
          <ac:grpSpMkLst>
            <pc:docMk/>
            <pc:sldMk cId="3235800686" sldId="412"/>
            <ac:grpSpMk id="10" creationId="{5FE9FE4C-C9E0-4C54-8010-EA9D29CD4D59}"/>
          </ac:grpSpMkLst>
        </pc:grpChg>
        <pc:grpChg chg="add del">
          <ac:chgData name="Not M_ur_t_ada" userId="555160e609be70ba" providerId="LiveId" clId="{2AA48A1F-77C4-4571-873F-B60E2E1D85F8}" dt="2024-10-13T10:56:07.614" v="2016" actId="26606"/>
          <ac:grpSpMkLst>
            <pc:docMk/>
            <pc:sldMk cId="3235800686" sldId="412"/>
            <ac:grpSpMk id="27" creationId="{5FE9FE4C-C9E0-4C54-8010-EA9D29CD4D59}"/>
          </ac:grpSpMkLst>
        </pc:grpChg>
        <pc:graphicFrameChg chg="add mod modGraphic">
          <ac:chgData name="Not M_ur_t_ada" userId="555160e609be70ba" providerId="LiveId" clId="{2AA48A1F-77C4-4571-873F-B60E2E1D85F8}" dt="2024-10-13T11:09:39.048" v="2090" actId="1036"/>
          <ac:graphicFrameMkLst>
            <pc:docMk/>
            <pc:sldMk cId="3235800686" sldId="412"/>
            <ac:graphicFrameMk id="6" creationId="{A8D92C51-FCFD-47FF-2D33-8DEEA4239F07}"/>
          </ac:graphicFrameMkLst>
        </pc:graphicFrameChg>
        <pc:graphicFrameChg chg="add mod">
          <ac:chgData name="Not M_ur_t_ada" userId="555160e609be70ba" providerId="LiveId" clId="{2AA48A1F-77C4-4571-873F-B60E2E1D85F8}" dt="2024-10-13T11:07:26.573" v="2046"/>
          <ac:graphicFrameMkLst>
            <pc:docMk/>
            <pc:sldMk cId="3235800686" sldId="412"/>
            <ac:graphicFrameMk id="7" creationId="{12F3CA90-2249-8C38-87D7-F43912696669}"/>
          </ac:graphicFrameMkLst>
        </pc:graphicFrameChg>
        <pc:graphicFrameChg chg="add mod">
          <ac:chgData name="Not M_ur_t_ada" userId="555160e609be70ba" providerId="LiveId" clId="{2AA48A1F-77C4-4571-873F-B60E2E1D85F8}" dt="2024-10-13T11:09:34.919" v="2087" actId="1036"/>
          <ac:graphicFrameMkLst>
            <pc:docMk/>
            <pc:sldMk cId="3235800686" sldId="412"/>
            <ac:graphicFrameMk id="9" creationId="{3138CE12-93F0-810D-1BB7-50BDC78E05CE}"/>
          </ac:graphicFrameMkLst>
        </pc:graphicFrameChg>
        <pc:picChg chg="add del mod">
          <ac:chgData name="Not M_ur_t_ada" userId="555160e609be70ba" providerId="LiveId" clId="{2AA48A1F-77C4-4571-873F-B60E2E1D85F8}" dt="2024-10-13T11:01:01.525" v="2024" actId="478"/>
          <ac:picMkLst>
            <pc:docMk/>
            <pc:sldMk cId="3235800686" sldId="412"/>
            <ac:picMk id="3" creationId="{E3F055FC-DB64-4D1A-5F4D-603F9D22FCDB}"/>
          </ac:picMkLst>
        </pc:picChg>
        <pc:picChg chg="add mod">
          <ac:chgData name="Not M_ur_t_ada" userId="555160e609be70ba" providerId="LiveId" clId="{2AA48A1F-77C4-4571-873F-B60E2E1D85F8}" dt="2024-10-13T11:09:42.630" v="2091" actId="14100"/>
          <ac:picMkLst>
            <pc:docMk/>
            <pc:sldMk cId="3235800686" sldId="412"/>
            <ac:picMk id="5" creationId="{B83B9156-3FF3-D48E-831B-B6489546A829}"/>
          </ac:picMkLst>
        </pc:picChg>
        <pc:cxnChg chg="add del">
          <ac:chgData name="Not M_ur_t_ada" userId="555160e609be70ba" providerId="LiveId" clId="{2AA48A1F-77C4-4571-873F-B60E2E1D85F8}" dt="2024-10-13T10:56:15.599" v="2020" actId="26606"/>
          <ac:cxnSpMkLst>
            <pc:docMk/>
            <pc:sldMk cId="3235800686" sldId="412"/>
            <ac:cxnSpMk id="37" creationId="{469F4FF8-F8B0-4630-BA1B-0D8B324CD5FF}"/>
          </ac:cxnSpMkLst>
        </pc:cxnChg>
      </pc:sldChg>
      <pc:sldChg chg="add del">
        <pc:chgData name="Not M_ur_t_ada" userId="555160e609be70ba" providerId="LiveId" clId="{2AA48A1F-77C4-4571-873F-B60E2E1D85F8}" dt="2024-10-12T22:11:12.716" v="1607" actId="47"/>
        <pc:sldMkLst>
          <pc:docMk/>
          <pc:sldMk cId="3305832410" sldId="412"/>
        </pc:sldMkLst>
      </pc:sldChg>
      <pc:sldChg chg="addSp delSp modSp add del mod setBg addAnim delAnim modAnim delDesignElem">
        <pc:chgData name="Not M_ur_t_ada" userId="555160e609be70ba" providerId="LiveId" clId="{2AA48A1F-77C4-4571-873F-B60E2E1D85F8}" dt="2024-10-13T11:49:48.720" v="2276" actId="47"/>
        <pc:sldMkLst>
          <pc:docMk/>
          <pc:sldMk cId="2408873460" sldId="413"/>
        </pc:sldMkLst>
        <pc:spChg chg="del mod">
          <ac:chgData name="Not M_ur_t_ada" userId="555160e609be70ba" providerId="LiveId" clId="{2AA48A1F-77C4-4571-873F-B60E2E1D85F8}" dt="2024-10-13T11:37:53.320" v="2191" actId="21"/>
          <ac:spMkLst>
            <pc:docMk/>
            <pc:sldMk cId="2408873460" sldId="413"/>
            <ac:spMk id="2" creationId="{9A0367CE-C5F2-AC86-B2CC-D9960F906116}"/>
          </ac:spMkLst>
        </pc:spChg>
        <pc:spChg chg="del mod">
          <ac:chgData name="Not M_ur_t_ada" userId="555160e609be70ba" providerId="LiveId" clId="{2AA48A1F-77C4-4571-873F-B60E2E1D85F8}" dt="2024-10-13T11:37:53.320" v="2191" actId="21"/>
          <ac:spMkLst>
            <pc:docMk/>
            <pc:sldMk cId="2408873460" sldId="413"/>
            <ac:spMk id="3" creationId="{6DC587FB-A088-FFD4-8BD7-3E3584F6776B}"/>
          </ac:spMkLst>
        </pc:spChg>
        <pc:spChg chg="add del mod">
          <ac:chgData name="Not M_ur_t_ada" userId="555160e609be70ba" providerId="LiveId" clId="{2AA48A1F-77C4-4571-873F-B60E2E1D85F8}" dt="2024-10-13T11:37:57.219" v="2193" actId="478"/>
          <ac:spMkLst>
            <pc:docMk/>
            <pc:sldMk cId="2408873460" sldId="413"/>
            <ac:spMk id="6" creationId="{D0D57801-6013-C35B-EE42-AB8F0B1868E1}"/>
          </ac:spMkLst>
        </pc:spChg>
        <pc:spChg chg="add del mod">
          <ac:chgData name="Not M_ur_t_ada" userId="555160e609be70ba" providerId="LiveId" clId="{2AA48A1F-77C4-4571-873F-B60E2E1D85F8}" dt="2024-10-13T11:37:56.232" v="2192" actId="478"/>
          <ac:spMkLst>
            <pc:docMk/>
            <pc:sldMk cId="2408873460" sldId="413"/>
            <ac:spMk id="8" creationId="{A203BD3D-5C3F-0266-33E7-EE33625E8B19}"/>
          </ac:spMkLst>
        </pc:spChg>
        <pc:spChg chg="add del mod">
          <ac:chgData name="Not M_ur_t_ada" userId="555160e609be70ba" providerId="LiveId" clId="{2AA48A1F-77C4-4571-873F-B60E2E1D85F8}" dt="2024-10-13T11:41:50.052" v="2205" actId="14100"/>
          <ac:spMkLst>
            <pc:docMk/>
            <pc:sldMk cId="2408873460" sldId="413"/>
            <ac:spMk id="9" creationId="{9A0367CE-C5F2-AC86-B2CC-D9960F906116}"/>
          </ac:spMkLst>
        </pc:spChg>
        <pc:spChg chg="add mod">
          <ac:chgData name="Not M_ur_t_ada" userId="555160e609be70ba" providerId="LiveId" clId="{2AA48A1F-77C4-4571-873F-B60E2E1D85F8}" dt="2024-10-13T11:42:08.355" v="2206" actId="1076"/>
          <ac:spMkLst>
            <pc:docMk/>
            <pc:sldMk cId="2408873460" sldId="413"/>
            <ac:spMk id="10" creationId="{6DC587FB-A088-FFD4-8BD7-3E3584F6776B}"/>
          </ac:spMkLst>
        </pc:spChg>
        <pc:spChg chg="add del mod">
          <ac:chgData name="Not M_ur_t_ada" userId="555160e609be70ba" providerId="LiveId" clId="{2AA48A1F-77C4-4571-873F-B60E2E1D85F8}" dt="2024-10-13T11:40:17.298" v="2198" actId="21"/>
          <ac:spMkLst>
            <pc:docMk/>
            <pc:sldMk cId="2408873460" sldId="413"/>
            <ac:spMk id="13" creationId="{055419C4-544F-DB70-0112-8CDC997A2AD4}"/>
          </ac:spMkLst>
        </pc:spChg>
        <pc:spChg chg="del">
          <ac:chgData name="Not M_ur_t_ada" userId="555160e609be70ba" providerId="LiveId" clId="{2AA48A1F-77C4-4571-873F-B60E2E1D85F8}" dt="2024-10-13T11:11:09.478" v="2098"/>
          <ac:spMkLst>
            <pc:docMk/>
            <pc:sldMk cId="2408873460" sldId="413"/>
            <ac:spMk id="16" creationId="{39E47ED6-81F1-7180-0789-58DDD123FEB1}"/>
          </ac:spMkLst>
        </pc:spChg>
        <pc:spChg chg="del">
          <ac:chgData name="Not M_ur_t_ada" userId="555160e609be70ba" providerId="LiveId" clId="{2AA48A1F-77C4-4571-873F-B60E2E1D85F8}" dt="2024-10-13T11:11:09.478" v="2098"/>
          <ac:spMkLst>
            <pc:docMk/>
            <pc:sldMk cId="2408873460" sldId="413"/>
            <ac:spMk id="18" creationId="{2F3941C9-2A99-2A23-FB32-22FF33949482}"/>
          </ac:spMkLst>
        </pc:spChg>
        <pc:spChg chg="del">
          <ac:chgData name="Not M_ur_t_ada" userId="555160e609be70ba" providerId="LiveId" clId="{2AA48A1F-77C4-4571-873F-B60E2E1D85F8}" dt="2024-10-13T11:11:09.478" v="2098"/>
          <ac:spMkLst>
            <pc:docMk/>
            <pc:sldMk cId="2408873460" sldId="413"/>
            <ac:spMk id="20" creationId="{963EB2A6-D0C0-3759-71E6-D6BAE0A04A3E}"/>
          </ac:spMkLst>
        </pc:spChg>
        <pc:spChg chg="del">
          <ac:chgData name="Not M_ur_t_ada" userId="555160e609be70ba" providerId="LiveId" clId="{2AA48A1F-77C4-4571-873F-B60E2E1D85F8}" dt="2024-10-13T11:11:09.478" v="2098"/>
          <ac:spMkLst>
            <pc:docMk/>
            <pc:sldMk cId="2408873460" sldId="413"/>
            <ac:spMk id="23" creationId="{019F517F-EE21-1C4A-B3F6-6D85B0F8394F}"/>
          </ac:spMkLst>
        </pc:spChg>
        <pc:picChg chg="add mod">
          <ac:chgData name="Not M_ur_t_ada" userId="555160e609be70ba" providerId="LiveId" clId="{2AA48A1F-77C4-4571-873F-B60E2E1D85F8}" dt="2024-10-13T11:34:26.927" v="2186" actId="1076"/>
          <ac:picMkLst>
            <pc:docMk/>
            <pc:sldMk cId="2408873460" sldId="413"/>
            <ac:picMk id="5" creationId="{460290FC-85C3-688D-A9A1-8E68BA905DF8}"/>
          </ac:picMkLst>
        </pc:picChg>
        <pc:picChg chg="del">
          <ac:chgData name="Not M_ur_t_ada" userId="555160e609be70ba" providerId="LiveId" clId="{2AA48A1F-77C4-4571-873F-B60E2E1D85F8}" dt="2024-10-13T11:31:35.541" v="2130" actId="478"/>
          <ac:picMkLst>
            <pc:docMk/>
            <pc:sldMk cId="2408873460" sldId="413"/>
            <ac:picMk id="6" creationId="{5592E500-3A04-2DE4-C3CE-8E060ED4E0E8}"/>
          </ac:picMkLst>
        </pc:picChg>
        <pc:picChg chg="add del mod">
          <ac:chgData name="Not M_ur_t_ada" userId="555160e609be70ba" providerId="LiveId" clId="{2AA48A1F-77C4-4571-873F-B60E2E1D85F8}" dt="2024-10-13T11:34:23.179" v="2185" actId="478"/>
          <ac:picMkLst>
            <pc:docMk/>
            <pc:sldMk cId="2408873460" sldId="413"/>
            <ac:picMk id="8" creationId="{E4F40CBB-E2AE-8A58-3765-AE54B10D9439}"/>
          </ac:picMkLst>
        </pc:picChg>
        <pc:picChg chg="add del mod">
          <ac:chgData name="Not M_ur_t_ada" userId="555160e609be70ba" providerId="LiveId" clId="{2AA48A1F-77C4-4571-873F-B60E2E1D85F8}" dt="2024-10-13T11:32:47.513" v="2154" actId="478"/>
          <ac:picMkLst>
            <pc:docMk/>
            <pc:sldMk cId="2408873460" sldId="413"/>
            <ac:picMk id="10" creationId="{3A7B58E2-8F9E-2551-4405-733D2B5BABFC}"/>
          </ac:picMkLst>
        </pc:picChg>
        <pc:picChg chg="add mod">
          <ac:chgData name="Not M_ur_t_ada" userId="555160e609be70ba" providerId="LiveId" clId="{2AA48A1F-77C4-4571-873F-B60E2E1D85F8}" dt="2024-10-13T11:33:32.138" v="2176" actId="1035"/>
          <ac:picMkLst>
            <pc:docMk/>
            <pc:sldMk cId="2408873460" sldId="413"/>
            <ac:picMk id="12" creationId="{721D89C1-52B3-71C6-A78E-CB2710C4A6E6}"/>
          </ac:picMkLst>
        </pc:picChg>
        <pc:picChg chg="add del mod">
          <ac:chgData name="Not M_ur_t_ada" userId="555160e609be70ba" providerId="LiveId" clId="{2AA48A1F-77C4-4571-873F-B60E2E1D85F8}" dt="2024-10-13T11:33:16.455" v="2160" actId="478"/>
          <ac:picMkLst>
            <pc:docMk/>
            <pc:sldMk cId="2408873460" sldId="413"/>
            <ac:picMk id="14" creationId="{A1CE6448-B65F-AF92-27B7-93121154F470}"/>
          </ac:picMkLst>
        </pc:picChg>
        <pc:picChg chg="add mod">
          <ac:chgData name="Not M_ur_t_ada" userId="555160e609be70ba" providerId="LiveId" clId="{2AA48A1F-77C4-4571-873F-B60E2E1D85F8}" dt="2024-10-13T11:34:35.119" v="2189" actId="1035"/>
          <ac:picMkLst>
            <pc:docMk/>
            <pc:sldMk cId="2408873460" sldId="413"/>
            <ac:picMk id="16" creationId="{6600FF24-89EF-3EEC-9569-9A48BD4296D7}"/>
          </ac:picMkLst>
        </pc:picChg>
        <pc:picChg chg="add del mod">
          <ac:chgData name="Not M_ur_t_ada" userId="555160e609be70ba" providerId="LiveId" clId="{2AA48A1F-77C4-4571-873F-B60E2E1D85F8}" dt="2024-10-13T11:32:34.901" v="2151" actId="478"/>
          <ac:picMkLst>
            <pc:docMk/>
            <pc:sldMk cId="2408873460" sldId="413"/>
            <ac:picMk id="18" creationId="{F340A639-6B83-932C-B477-D7A4DCA9C65D}"/>
          </ac:picMkLst>
        </pc:picChg>
      </pc:sldChg>
      <pc:sldChg chg="delSp add del setBg delDesignElem">
        <pc:chgData name="Not M_ur_t_ada" userId="555160e609be70ba" providerId="LiveId" clId="{2AA48A1F-77C4-4571-873F-B60E2E1D85F8}" dt="2024-10-13T11:40:22.948" v="2199" actId="47"/>
        <pc:sldMkLst>
          <pc:docMk/>
          <pc:sldMk cId="868430002" sldId="414"/>
        </pc:sldMkLst>
        <pc:spChg chg="del">
          <ac:chgData name="Not M_ur_t_ada" userId="555160e609be70ba" providerId="LiveId" clId="{2AA48A1F-77C4-4571-873F-B60E2E1D85F8}" dt="2024-10-13T11:39:31.611" v="2196"/>
          <ac:spMkLst>
            <pc:docMk/>
            <pc:sldMk cId="868430002" sldId="414"/>
            <ac:spMk id="16" creationId="{A18BCCD1-7FE1-C86B-DCAA-3D00EBFA9F27}"/>
          </ac:spMkLst>
        </pc:spChg>
        <pc:spChg chg="del">
          <ac:chgData name="Not M_ur_t_ada" userId="555160e609be70ba" providerId="LiveId" clId="{2AA48A1F-77C4-4571-873F-B60E2E1D85F8}" dt="2024-10-13T11:39:31.611" v="2196"/>
          <ac:spMkLst>
            <pc:docMk/>
            <pc:sldMk cId="868430002" sldId="414"/>
            <ac:spMk id="18" creationId="{D7391894-6B59-B0FC-E9F1-49C73F47B617}"/>
          </ac:spMkLst>
        </pc:spChg>
        <pc:spChg chg="del">
          <ac:chgData name="Not M_ur_t_ada" userId="555160e609be70ba" providerId="LiveId" clId="{2AA48A1F-77C4-4571-873F-B60E2E1D85F8}" dt="2024-10-13T11:39:31.611" v="2196"/>
          <ac:spMkLst>
            <pc:docMk/>
            <pc:sldMk cId="868430002" sldId="414"/>
            <ac:spMk id="20" creationId="{200FF36C-14DF-805A-ED4B-12461D52B820}"/>
          </ac:spMkLst>
        </pc:spChg>
        <pc:spChg chg="del">
          <ac:chgData name="Not M_ur_t_ada" userId="555160e609be70ba" providerId="LiveId" clId="{2AA48A1F-77C4-4571-873F-B60E2E1D85F8}" dt="2024-10-13T11:39:31.611" v="2196"/>
          <ac:spMkLst>
            <pc:docMk/>
            <pc:sldMk cId="868430002" sldId="414"/>
            <ac:spMk id="23" creationId="{D680E221-408D-9BD6-D43E-53B0BDE49B42}"/>
          </ac:spMkLst>
        </pc:spChg>
      </pc:sldChg>
      <pc:sldChg chg="addSp delSp modSp new mod setBg modAnim">
        <pc:chgData name="Not M_ur_t_ada" userId="555160e609be70ba" providerId="LiveId" clId="{2AA48A1F-77C4-4571-873F-B60E2E1D85F8}" dt="2024-10-13T11:50:32.792" v="2283" actId="13926"/>
        <pc:sldMkLst>
          <pc:docMk/>
          <pc:sldMk cId="3387165267" sldId="414"/>
        </pc:sldMkLst>
        <pc:spChg chg="add mod">
          <ac:chgData name="Not M_ur_t_ada" userId="555160e609be70ba" providerId="LiveId" clId="{2AA48A1F-77C4-4571-873F-B60E2E1D85F8}" dt="2024-10-13T11:49:22.091" v="2275" actId="403"/>
          <ac:spMkLst>
            <pc:docMk/>
            <pc:sldMk cId="3387165267" sldId="414"/>
            <ac:spMk id="5" creationId="{4B8245C0-2EBF-4AA0-F946-AE1E5C2907AC}"/>
          </ac:spMkLst>
        </pc:spChg>
        <pc:spChg chg="add mod ord">
          <ac:chgData name="Not M_ur_t_ada" userId="555160e609be70ba" providerId="LiveId" clId="{2AA48A1F-77C4-4571-873F-B60E2E1D85F8}" dt="2024-10-13T11:50:32.792" v="2283" actId="13926"/>
          <ac:spMkLst>
            <pc:docMk/>
            <pc:sldMk cId="3387165267" sldId="414"/>
            <ac:spMk id="6" creationId="{FA1A0D35-CCFE-BF85-0B5D-204241E59CBF}"/>
          </ac:spMkLst>
        </pc:spChg>
        <pc:spChg chg="add del">
          <ac:chgData name="Not M_ur_t_ada" userId="555160e609be70ba" providerId="LiveId" clId="{2AA48A1F-77C4-4571-873F-B60E2E1D85F8}" dt="2024-10-13T11:44:06.366" v="2210" actId="26606"/>
          <ac:spMkLst>
            <pc:docMk/>
            <pc:sldMk cId="3387165267" sldId="414"/>
            <ac:spMk id="12" creationId="{BA79A7CF-01AF-4178-9369-94E0C90EB046}"/>
          </ac:spMkLst>
        </pc:spChg>
        <pc:spChg chg="add del">
          <ac:chgData name="Not M_ur_t_ada" userId="555160e609be70ba" providerId="LiveId" clId="{2AA48A1F-77C4-4571-873F-B60E2E1D85F8}" dt="2024-10-13T11:44:06.366" v="2210" actId="26606"/>
          <ac:spMkLst>
            <pc:docMk/>
            <pc:sldMk cId="3387165267" sldId="414"/>
            <ac:spMk id="14" creationId="{99413ED5-9ED4-4772-BCE4-2BCAE6B12E35}"/>
          </ac:spMkLst>
        </pc:spChg>
        <pc:spChg chg="add del">
          <ac:chgData name="Not M_ur_t_ada" userId="555160e609be70ba" providerId="LiveId" clId="{2AA48A1F-77C4-4571-873F-B60E2E1D85F8}" dt="2024-10-13T11:44:06.366" v="2210" actId="26606"/>
          <ac:spMkLst>
            <pc:docMk/>
            <pc:sldMk cId="3387165267" sldId="414"/>
            <ac:spMk id="16" creationId="{04357C93-F0CB-4A1C-8F77-4E9063789819}"/>
          </ac:spMkLst>
        </pc:spChg>
        <pc:spChg chg="add del">
          <ac:chgData name="Not M_ur_t_ada" userId="555160e609be70ba" providerId="LiveId" clId="{2AA48A1F-77C4-4571-873F-B60E2E1D85F8}" dt="2024-10-13T11:44:06.366" v="2210" actId="26606"/>
          <ac:spMkLst>
            <pc:docMk/>
            <pc:sldMk cId="3387165267" sldId="414"/>
            <ac:spMk id="18" creationId="{90F533E9-6690-41A8-A372-4C6C622D028D}"/>
          </ac:spMkLst>
        </pc:spChg>
        <pc:spChg chg="add del">
          <ac:chgData name="Not M_ur_t_ada" userId="555160e609be70ba" providerId="LiveId" clId="{2AA48A1F-77C4-4571-873F-B60E2E1D85F8}" dt="2024-10-13T11:44:21.748" v="2212" actId="26606"/>
          <ac:spMkLst>
            <pc:docMk/>
            <pc:sldMk cId="3387165267" sldId="414"/>
            <ac:spMk id="20" creationId="{9B7AD9F6-8CE7-4299-8FC6-328F4DCD3FF9}"/>
          </ac:spMkLst>
        </pc:spChg>
        <pc:spChg chg="add del">
          <ac:chgData name="Not M_ur_t_ada" userId="555160e609be70ba" providerId="LiveId" clId="{2AA48A1F-77C4-4571-873F-B60E2E1D85F8}" dt="2024-10-13T11:44:21.748" v="2212" actId="26606"/>
          <ac:spMkLst>
            <pc:docMk/>
            <pc:sldMk cId="3387165267" sldId="414"/>
            <ac:spMk id="21" creationId="{F49775AF-8896-43EE-92C6-83497D6DC56F}"/>
          </ac:spMkLst>
        </pc:spChg>
        <pc:spChg chg="add">
          <ac:chgData name="Not M_ur_t_ada" userId="555160e609be70ba" providerId="LiveId" clId="{2AA48A1F-77C4-4571-873F-B60E2E1D85F8}" dt="2024-10-13T11:44:21.801" v="2213" actId="26606"/>
          <ac:spMkLst>
            <pc:docMk/>
            <pc:sldMk cId="3387165267" sldId="414"/>
            <ac:spMk id="23" creationId="{BA79A7CF-01AF-4178-9369-94E0C90EB046}"/>
          </ac:spMkLst>
        </pc:spChg>
        <pc:spChg chg="add">
          <ac:chgData name="Not M_ur_t_ada" userId="555160e609be70ba" providerId="LiveId" clId="{2AA48A1F-77C4-4571-873F-B60E2E1D85F8}" dt="2024-10-13T11:44:21.801" v="2213" actId="26606"/>
          <ac:spMkLst>
            <pc:docMk/>
            <pc:sldMk cId="3387165267" sldId="414"/>
            <ac:spMk id="24" creationId="{99413ED5-9ED4-4772-BCE4-2BCAE6B12E35}"/>
          </ac:spMkLst>
        </pc:spChg>
        <pc:spChg chg="add">
          <ac:chgData name="Not M_ur_t_ada" userId="555160e609be70ba" providerId="LiveId" clId="{2AA48A1F-77C4-4571-873F-B60E2E1D85F8}" dt="2024-10-13T11:44:21.801" v="2213" actId="26606"/>
          <ac:spMkLst>
            <pc:docMk/>
            <pc:sldMk cId="3387165267" sldId="414"/>
            <ac:spMk id="25" creationId="{04357C93-F0CB-4A1C-8F77-4E9063789819}"/>
          </ac:spMkLst>
        </pc:spChg>
        <pc:spChg chg="add">
          <ac:chgData name="Not M_ur_t_ada" userId="555160e609be70ba" providerId="LiveId" clId="{2AA48A1F-77C4-4571-873F-B60E2E1D85F8}" dt="2024-10-13T11:44:21.801" v="2213" actId="26606"/>
          <ac:spMkLst>
            <pc:docMk/>
            <pc:sldMk cId="3387165267" sldId="414"/>
            <ac:spMk id="26" creationId="{90F533E9-6690-41A8-A372-4C6C622D028D}"/>
          </ac:spMkLst>
        </pc:spChg>
        <pc:picChg chg="add del mod">
          <ac:chgData name="Not M_ur_t_ada" userId="555160e609be70ba" providerId="LiveId" clId="{2AA48A1F-77C4-4571-873F-B60E2E1D85F8}" dt="2024-10-13T11:41:26.285" v="2203" actId="478"/>
          <ac:picMkLst>
            <pc:docMk/>
            <pc:sldMk cId="3387165267" sldId="414"/>
            <ac:picMk id="2" creationId="{A5CC074B-4F0E-D72A-8A27-35521875B25B}"/>
          </ac:picMkLst>
        </pc:picChg>
        <pc:picChg chg="add del mod">
          <ac:chgData name="Not M_ur_t_ada" userId="555160e609be70ba" providerId="LiveId" clId="{2AA48A1F-77C4-4571-873F-B60E2E1D85F8}" dt="2024-10-13T11:41:13.769" v="2202" actId="478"/>
          <ac:picMkLst>
            <pc:docMk/>
            <pc:sldMk cId="3387165267" sldId="414"/>
            <ac:picMk id="3" creationId="{FC693DCF-DCF1-EAD0-D44F-DD12C69AD54C}"/>
          </ac:picMkLst>
        </pc:picChg>
        <pc:picChg chg="add del mod">
          <ac:chgData name="Not M_ur_t_ada" userId="555160e609be70ba" providerId="LiveId" clId="{2AA48A1F-77C4-4571-873F-B60E2E1D85F8}" dt="2024-10-13T11:41:37.196" v="2204" actId="478"/>
          <ac:picMkLst>
            <pc:docMk/>
            <pc:sldMk cId="3387165267" sldId="414"/>
            <ac:picMk id="4" creationId="{A0E5B1BB-E685-ACD2-D35C-8405A69DE3C9}"/>
          </ac:picMkLst>
        </pc:picChg>
        <pc:picChg chg="add mod">
          <ac:chgData name="Not M_ur_t_ada" userId="555160e609be70ba" providerId="LiveId" clId="{2AA48A1F-77C4-4571-873F-B60E2E1D85F8}" dt="2024-10-13T11:45:57.922" v="2238" actId="1038"/>
          <ac:picMkLst>
            <pc:docMk/>
            <pc:sldMk cId="3387165267" sldId="414"/>
            <ac:picMk id="7" creationId="{D33816CA-2308-DB5F-3023-AFD9FF466DC7}"/>
          </ac:picMkLst>
        </pc:picChg>
        <pc:picChg chg="add mod">
          <ac:chgData name="Not M_ur_t_ada" userId="555160e609be70ba" providerId="LiveId" clId="{2AA48A1F-77C4-4571-873F-B60E2E1D85F8}" dt="2024-10-13T11:46:14.073" v="2244" actId="14100"/>
          <ac:picMkLst>
            <pc:docMk/>
            <pc:sldMk cId="3387165267" sldId="414"/>
            <ac:picMk id="8" creationId="{38E0453F-76AE-BC03-481D-E9EE54BB5E1E}"/>
          </ac:picMkLst>
        </pc:picChg>
        <pc:picChg chg="add mod">
          <ac:chgData name="Not M_ur_t_ada" userId="555160e609be70ba" providerId="LiveId" clId="{2AA48A1F-77C4-4571-873F-B60E2E1D85F8}" dt="2024-10-13T11:46:21.223" v="2245" actId="14100"/>
          <ac:picMkLst>
            <pc:docMk/>
            <pc:sldMk cId="3387165267" sldId="414"/>
            <ac:picMk id="9" creationId="{D834C0BD-FC63-78B9-D13D-1004AA7FB175}"/>
          </ac:picMkLst>
        </pc:picChg>
      </pc:sldChg>
      <pc:sldChg chg="addSp delSp modSp add mod setBg delAnim modAnim delDesignElem">
        <pc:chgData name="Not M_ur_t_ada" userId="555160e609be70ba" providerId="LiveId" clId="{2AA48A1F-77C4-4571-873F-B60E2E1D85F8}" dt="2024-10-13T15:05:17.985" v="2437" actId="14100"/>
        <pc:sldMkLst>
          <pc:docMk/>
          <pc:sldMk cId="875895561" sldId="415"/>
        </pc:sldMkLst>
        <pc:spChg chg="del">
          <ac:chgData name="Not M_ur_t_ada" userId="555160e609be70ba" providerId="LiveId" clId="{2AA48A1F-77C4-4571-873F-B60E2E1D85F8}" dt="2024-10-13T14:47:55.524" v="2306" actId="21"/>
          <ac:spMkLst>
            <pc:docMk/>
            <pc:sldMk cId="875895561" sldId="415"/>
            <ac:spMk id="5" creationId="{CE9045A8-89F6-1DAC-AFD7-4BF593DDB99F}"/>
          </ac:spMkLst>
        </pc:spChg>
        <pc:spChg chg="del">
          <ac:chgData name="Not M_ur_t_ada" userId="555160e609be70ba" providerId="LiveId" clId="{2AA48A1F-77C4-4571-873F-B60E2E1D85F8}" dt="2024-10-13T14:47:55.524" v="2306" actId="21"/>
          <ac:spMkLst>
            <pc:docMk/>
            <pc:sldMk cId="875895561" sldId="415"/>
            <ac:spMk id="6" creationId="{507A4B1F-EC62-EC3E-0983-8ACE86E3E189}"/>
          </ac:spMkLst>
        </pc:spChg>
        <pc:spChg chg="add mod">
          <ac:chgData name="Not M_ur_t_ada" userId="555160e609be70ba" providerId="LiveId" clId="{2AA48A1F-77C4-4571-873F-B60E2E1D85F8}" dt="2024-10-13T15:05:07.895" v="2435" actId="1035"/>
          <ac:spMkLst>
            <pc:docMk/>
            <pc:sldMk cId="875895561" sldId="415"/>
            <ac:spMk id="13" creationId="{CE9045A8-89F6-1DAC-AFD7-4BF593DDB99F}"/>
          </ac:spMkLst>
        </pc:spChg>
        <pc:spChg chg="add">
          <ac:chgData name="Not M_ur_t_ada" userId="555160e609be70ba" providerId="LiveId" clId="{2AA48A1F-77C4-4571-873F-B60E2E1D85F8}" dt="2024-10-13T14:48:07.640" v="2307" actId="26606"/>
          <ac:spMkLst>
            <pc:docMk/>
            <pc:sldMk cId="875895561" sldId="415"/>
            <ac:spMk id="17" creationId="{C96C8BAF-68F3-4B78-B238-35DF5D86560D}"/>
          </ac:spMkLst>
        </pc:spChg>
        <pc:spChg chg="add mod">
          <ac:chgData name="Not M_ur_t_ada" userId="555160e609be70ba" providerId="LiveId" clId="{2AA48A1F-77C4-4571-873F-B60E2E1D85F8}" dt="2024-10-13T15:04:52.518" v="2416" actId="1036"/>
          <ac:spMkLst>
            <pc:docMk/>
            <pc:sldMk cId="875895561" sldId="415"/>
            <ac:spMk id="18" creationId="{507A4B1F-EC62-EC3E-0983-8ACE86E3E189}"/>
          </ac:spMkLst>
        </pc:spChg>
        <pc:spChg chg="del">
          <ac:chgData name="Not M_ur_t_ada" userId="555160e609be70ba" providerId="LiveId" clId="{2AA48A1F-77C4-4571-873F-B60E2E1D85F8}" dt="2024-10-13T14:44:28.679" v="2285"/>
          <ac:spMkLst>
            <pc:docMk/>
            <pc:sldMk cId="875895561" sldId="415"/>
            <ac:spMk id="23" creationId="{0D150C03-1D67-E2AA-91C9-5687641EEA4A}"/>
          </ac:spMkLst>
        </pc:spChg>
        <pc:spChg chg="del">
          <ac:chgData name="Not M_ur_t_ada" userId="555160e609be70ba" providerId="LiveId" clId="{2AA48A1F-77C4-4571-873F-B60E2E1D85F8}" dt="2024-10-13T14:44:28.679" v="2285"/>
          <ac:spMkLst>
            <pc:docMk/>
            <pc:sldMk cId="875895561" sldId="415"/>
            <ac:spMk id="24" creationId="{EE353ED0-4876-0206-F138-C89EA660C608}"/>
          </ac:spMkLst>
        </pc:spChg>
        <pc:spChg chg="del">
          <ac:chgData name="Not M_ur_t_ada" userId="555160e609be70ba" providerId="LiveId" clId="{2AA48A1F-77C4-4571-873F-B60E2E1D85F8}" dt="2024-10-13T14:44:28.679" v="2285"/>
          <ac:spMkLst>
            <pc:docMk/>
            <pc:sldMk cId="875895561" sldId="415"/>
            <ac:spMk id="25" creationId="{9ED287BF-0681-C03C-835E-5E5B8AE89CE3}"/>
          </ac:spMkLst>
        </pc:spChg>
        <pc:spChg chg="del">
          <ac:chgData name="Not M_ur_t_ada" userId="555160e609be70ba" providerId="LiveId" clId="{2AA48A1F-77C4-4571-873F-B60E2E1D85F8}" dt="2024-10-13T14:44:28.679" v="2285"/>
          <ac:spMkLst>
            <pc:docMk/>
            <pc:sldMk cId="875895561" sldId="415"/>
            <ac:spMk id="26" creationId="{C087974B-B3D2-A777-D5B8-87A3FD74B094}"/>
          </ac:spMkLst>
        </pc:spChg>
        <pc:grpChg chg="add">
          <ac:chgData name="Not M_ur_t_ada" userId="555160e609be70ba" providerId="LiveId" clId="{2AA48A1F-77C4-4571-873F-B60E2E1D85F8}" dt="2024-10-13T14:48:07.640" v="2307" actId="26606"/>
          <ac:grpSpMkLst>
            <pc:docMk/>
            <pc:sldMk cId="875895561" sldId="415"/>
            <ac:grpSpMk id="14" creationId="{E9537076-EF48-4F72-9164-FD8260D550AC}"/>
          </ac:grpSpMkLst>
        </pc:grpChg>
        <pc:grpChg chg="add">
          <ac:chgData name="Not M_ur_t_ada" userId="555160e609be70ba" providerId="LiveId" clId="{2AA48A1F-77C4-4571-873F-B60E2E1D85F8}" dt="2024-10-13T14:48:07.640" v="2307" actId="26606"/>
          <ac:grpSpMkLst>
            <pc:docMk/>
            <pc:sldMk cId="875895561" sldId="415"/>
            <ac:grpSpMk id="19" creationId="{4F4CD6D0-5A87-4BA2-A13A-0E40511C3CFA}"/>
          </ac:grpSpMkLst>
        </pc:grpChg>
        <pc:grpChg chg="add">
          <ac:chgData name="Not M_ur_t_ada" userId="555160e609be70ba" providerId="LiveId" clId="{2AA48A1F-77C4-4571-873F-B60E2E1D85F8}" dt="2024-10-13T14:48:07.640" v="2307" actId="26606"/>
          <ac:grpSpMkLst>
            <pc:docMk/>
            <pc:sldMk cId="875895561" sldId="415"/>
            <ac:grpSpMk id="27" creationId="{6EFC3492-86BD-4D75-B5B4-C2DBFE0BD106}"/>
          </ac:grpSpMkLst>
        </pc:grpChg>
        <pc:picChg chg="add mod">
          <ac:chgData name="Not M_ur_t_ada" userId="555160e609be70ba" providerId="LiveId" clId="{2AA48A1F-77C4-4571-873F-B60E2E1D85F8}" dt="2024-10-13T15:04:20.886" v="2392" actId="14100"/>
          <ac:picMkLst>
            <pc:docMk/>
            <pc:sldMk cId="875895561" sldId="415"/>
            <ac:picMk id="3" creationId="{68709583-159E-036E-CAFB-7187DF6A5015}"/>
          </ac:picMkLst>
        </pc:picChg>
        <pc:picChg chg="add del mod ord modCrop">
          <ac:chgData name="Not M_ur_t_ada" userId="555160e609be70ba" providerId="LiveId" clId="{2AA48A1F-77C4-4571-873F-B60E2E1D85F8}" dt="2024-10-13T14:53:38.035" v="2357" actId="478"/>
          <ac:picMkLst>
            <pc:docMk/>
            <pc:sldMk cId="875895561" sldId="415"/>
            <ac:picMk id="3" creationId="{700A86C1-C578-DF2B-CA5E-C96E6B64BF8E}"/>
          </ac:picMkLst>
        </pc:picChg>
        <pc:picChg chg="add mod">
          <ac:chgData name="Not M_ur_t_ada" userId="555160e609be70ba" providerId="LiveId" clId="{2AA48A1F-77C4-4571-873F-B60E2E1D85F8}" dt="2024-10-13T15:05:14.960" v="2436" actId="14100"/>
          <ac:picMkLst>
            <pc:docMk/>
            <pc:sldMk cId="875895561" sldId="415"/>
            <ac:picMk id="5" creationId="{E8873665-62AB-D60A-78ED-8FF857A241C3}"/>
          </ac:picMkLst>
        </pc:picChg>
        <pc:picChg chg="add mod">
          <ac:chgData name="Not M_ur_t_ada" userId="555160e609be70ba" providerId="LiveId" clId="{2AA48A1F-77C4-4571-873F-B60E2E1D85F8}" dt="2024-10-13T15:05:17.985" v="2437" actId="14100"/>
          <ac:picMkLst>
            <pc:docMk/>
            <pc:sldMk cId="875895561" sldId="415"/>
            <ac:picMk id="7" creationId="{0A53E55C-83EA-A23A-F8BC-92A252EC33E3}"/>
          </ac:picMkLst>
        </pc:picChg>
        <pc:picChg chg="del">
          <ac:chgData name="Not M_ur_t_ada" userId="555160e609be70ba" providerId="LiveId" clId="{2AA48A1F-77C4-4571-873F-B60E2E1D85F8}" dt="2024-10-13T14:46:35.053" v="2299" actId="478"/>
          <ac:picMkLst>
            <pc:docMk/>
            <pc:sldMk cId="875895561" sldId="415"/>
            <ac:picMk id="7" creationId="{413B53E7-43FB-349B-9DDD-F85A7E5FB28E}"/>
          </ac:picMkLst>
        </pc:picChg>
        <pc:picChg chg="del">
          <ac:chgData name="Not M_ur_t_ada" userId="555160e609be70ba" providerId="LiveId" clId="{2AA48A1F-77C4-4571-873F-B60E2E1D85F8}" dt="2024-10-13T14:46:40.220" v="2301" actId="478"/>
          <ac:picMkLst>
            <pc:docMk/>
            <pc:sldMk cId="875895561" sldId="415"/>
            <ac:picMk id="8" creationId="{C41E1F3E-9089-B4F3-E87F-51BDCF56BC80}"/>
          </ac:picMkLst>
        </pc:picChg>
        <pc:picChg chg="del">
          <ac:chgData name="Not M_ur_t_ada" userId="555160e609be70ba" providerId="LiveId" clId="{2AA48A1F-77C4-4571-873F-B60E2E1D85F8}" dt="2024-10-13T14:46:14.079" v="2296" actId="478"/>
          <ac:picMkLst>
            <pc:docMk/>
            <pc:sldMk cId="875895561" sldId="415"/>
            <ac:picMk id="9" creationId="{4B25E5CB-0898-4CFE-6DE1-B18471FBA525}"/>
          </ac:picMkLst>
        </pc:picChg>
        <pc:picChg chg="add del mod modCrop">
          <ac:chgData name="Not M_ur_t_ada" userId="555160e609be70ba" providerId="LiveId" clId="{2AA48A1F-77C4-4571-873F-B60E2E1D85F8}" dt="2024-10-13T14:53:38.035" v="2357" actId="478"/>
          <ac:picMkLst>
            <pc:docMk/>
            <pc:sldMk cId="875895561" sldId="415"/>
            <ac:picMk id="10" creationId="{99A33CB0-8C9E-E903-7F0C-417A02E9E9CC}"/>
          </ac:picMkLst>
        </pc:picChg>
        <pc:picChg chg="add del mod modCrop">
          <ac:chgData name="Not M_ur_t_ada" userId="555160e609be70ba" providerId="LiveId" clId="{2AA48A1F-77C4-4571-873F-B60E2E1D85F8}" dt="2024-10-13T14:53:38.035" v="2357" actId="478"/>
          <ac:picMkLst>
            <pc:docMk/>
            <pc:sldMk cId="875895561" sldId="415"/>
            <ac:picMk id="12" creationId="{164CB441-B895-B90A-A920-2684693DA4C1}"/>
          </ac:picMkLst>
        </pc:picChg>
      </pc:sldChg>
      <pc:sldChg chg="delSp add del setBg delDesignElem">
        <pc:chgData name="Not M_ur_t_ada" userId="555160e609be70ba" providerId="LiveId" clId="{2AA48A1F-77C4-4571-873F-B60E2E1D85F8}" dt="2024-10-13T14:47:38.258" v="2305" actId="47"/>
        <pc:sldMkLst>
          <pc:docMk/>
          <pc:sldMk cId="847560322" sldId="416"/>
        </pc:sldMkLst>
        <pc:spChg chg="del">
          <ac:chgData name="Not M_ur_t_ada" userId="555160e609be70ba" providerId="LiveId" clId="{2AA48A1F-77C4-4571-873F-B60E2E1D85F8}" dt="2024-10-13T14:47:34.788" v="2304"/>
          <ac:spMkLst>
            <pc:docMk/>
            <pc:sldMk cId="847560322" sldId="416"/>
            <ac:spMk id="23" creationId="{6825316C-DD20-A634-502D-270E5F42D5F6}"/>
          </ac:spMkLst>
        </pc:spChg>
        <pc:spChg chg="del">
          <ac:chgData name="Not M_ur_t_ada" userId="555160e609be70ba" providerId="LiveId" clId="{2AA48A1F-77C4-4571-873F-B60E2E1D85F8}" dt="2024-10-13T14:47:34.788" v="2304"/>
          <ac:spMkLst>
            <pc:docMk/>
            <pc:sldMk cId="847560322" sldId="416"/>
            <ac:spMk id="24" creationId="{7538A674-A23C-6054-7C21-24E1275655A0}"/>
          </ac:spMkLst>
        </pc:spChg>
        <pc:spChg chg="del">
          <ac:chgData name="Not M_ur_t_ada" userId="555160e609be70ba" providerId="LiveId" clId="{2AA48A1F-77C4-4571-873F-B60E2E1D85F8}" dt="2024-10-13T14:47:34.788" v="2304"/>
          <ac:spMkLst>
            <pc:docMk/>
            <pc:sldMk cId="847560322" sldId="416"/>
            <ac:spMk id="25" creationId="{112544E9-15B0-5C09-0014-7333AF3BC940}"/>
          </ac:spMkLst>
        </pc:spChg>
        <pc:spChg chg="del">
          <ac:chgData name="Not M_ur_t_ada" userId="555160e609be70ba" providerId="LiveId" clId="{2AA48A1F-77C4-4571-873F-B60E2E1D85F8}" dt="2024-10-13T14:47:34.788" v="2304"/>
          <ac:spMkLst>
            <pc:docMk/>
            <pc:sldMk cId="847560322" sldId="416"/>
            <ac:spMk id="26" creationId="{DE39ED74-79BB-0EE9-99C7-45F127BA663D}"/>
          </ac:spMkLst>
        </pc:spChg>
      </pc:sldChg>
    </pc:docChg>
  </pc:docChgLst>
  <pc:docChgLst>
    <pc:chgData name="Not M_ur_t_ada" userId="555160e609be70ba" providerId="LiveId" clId="{3072ECC4-176C-43A4-B897-B762A2368EF5}"/>
    <pc:docChg chg="undo redo custSel addSld delSld modSld sldOrd">
      <pc:chgData name="Not M_ur_t_ada" userId="555160e609be70ba" providerId="LiveId" clId="{3072ECC4-176C-43A4-B897-B762A2368EF5}" dt="2024-10-09T18:01:49.844" v="2747" actId="13249"/>
      <pc:docMkLst>
        <pc:docMk/>
      </pc:docMkLst>
      <pc:sldChg chg="addSp delSp modSp mod modAnim">
        <pc:chgData name="Not M_ur_t_ada" userId="555160e609be70ba" providerId="LiveId" clId="{3072ECC4-176C-43A4-B897-B762A2368EF5}" dt="2024-10-09T15:41:47.351" v="104" actId="404"/>
        <pc:sldMkLst>
          <pc:docMk/>
          <pc:sldMk cId="4210935714" sldId="257"/>
        </pc:sldMkLst>
        <pc:spChg chg="del mod">
          <ac:chgData name="Not M_ur_t_ada" userId="555160e609be70ba" providerId="LiveId" clId="{3072ECC4-176C-43A4-B897-B762A2368EF5}" dt="2024-10-09T15:12:29.320" v="32" actId="12084"/>
          <ac:spMkLst>
            <pc:docMk/>
            <pc:sldMk cId="4210935714" sldId="257"/>
            <ac:spMk id="3" creationId="{7CF0C4B2-22D1-4042-B182-8BC8441A6BBB}"/>
          </ac:spMkLst>
        </pc:spChg>
        <pc:graphicFrameChg chg="add mod modGraphic">
          <ac:chgData name="Not M_ur_t_ada" userId="555160e609be70ba" providerId="LiveId" clId="{3072ECC4-176C-43A4-B897-B762A2368EF5}" dt="2024-10-09T15:41:47.351" v="104" actId="404"/>
          <ac:graphicFrameMkLst>
            <pc:docMk/>
            <pc:sldMk cId="4210935714" sldId="257"/>
            <ac:graphicFrameMk id="4" creationId="{963577C2-7448-65F7-48A8-75E3A1B457AE}"/>
          </ac:graphicFrameMkLst>
        </pc:graphicFrameChg>
      </pc:sldChg>
      <pc:sldChg chg="addSp delSp modSp modAnim">
        <pc:chgData name="Not M_ur_t_ada" userId="555160e609be70ba" providerId="LiveId" clId="{3072ECC4-176C-43A4-B897-B762A2368EF5}" dt="2024-10-09T15:16:46.193" v="55"/>
        <pc:sldMkLst>
          <pc:docMk/>
          <pc:sldMk cId="4037741272" sldId="258"/>
        </pc:sldMkLst>
        <pc:spChg chg="del">
          <ac:chgData name="Not M_ur_t_ada" userId="555160e609be70ba" providerId="LiveId" clId="{3072ECC4-176C-43A4-B897-B762A2368EF5}" dt="2024-10-09T15:15:15.420" v="44" actId="12084"/>
          <ac:spMkLst>
            <pc:docMk/>
            <pc:sldMk cId="4037741272" sldId="258"/>
            <ac:spMk id="4" creationId="{6DBD9790-0F61-4FE6-9C0B-A3F67342388C}"/>
          </ac:spMkLst>
        </pc:spChg>
        <pc:graphicFrameChg chg="add mod">
          <ac:chgData name="Not M_ur_t_ada" userId="555160e609be70ba" providerId="LiveId" clId="{3072ECC4-176C-43A4-B897-B762A2368EF5}" dt="2024-10-09T15:15:26.853" v="45" actId="782"/>
          <ac:graphicFrameMkLst>
            <pc:docMk/>
            <pc:sldMk cId="4037741272" sldId="258"/>
            <ac:graphicFrameMk id="3" creationId="{56BE2FFF-1D05-CD11-31D6-BAAC7E5D6534}"/>
          </ac:graphicFrameMkLst>
        </pc:graphicFrameChg>
      </pc:sldChg>
      <pc:sldChg chg="addSp delSp modSp mod modAnim">
        <pc:chgData name="Not M_ur_t_ada" userId="555160e609be70ba" providerId="LiveId" clId="{3072ECC4-176C-43A4-B897-B762A2368EF5}" dt="2024-10-09T17:49:59.743" v="2593"/>
        <pc:sldMkLst>
          <pc:docMk/>
          <pc:sldMk cId="532843719" sldId="259"/>
        </pc:sldMkLst>
        <pc:spChg chg="del">
          <ac:chgData name="Not M_ur_t_ada" userId="555160e609be70ba" providerId="LiveId" clId="{3072ECC4-176C-43A4-B897-B762A2368EF5}" dt="2024-10-09T17:49:27.120" v="2586" actId="12084"/>
          <ac:spMkLst>
            <pc:docMk/>
            <pc:sldMk cId="532843719" sldId="259"/>
            <ac:spMk id="3" creationId="{7CF0C4B2-22D1-4042-B182-8BC8441A6BBB}"/>
          </ac:spMkLst>
        </pc:spChg>
        <pc:graphicFrameChg chg="add mod modGraphic">
          <ac:chgData name="Not M_ur_t_ada" userId="555160e609be70ba" providerId="LiveId" clId="{3072ECC4-176C-43A4-B897-B762A2368EF5}" dt="2024-10-09T17:49:47.587" v="2591" actId="255"/>
          <ac:graphicFrameMkLst>
            <pc:docMk/>
            <pc:sldMk cId="532843719" sldId="259"/>
            <ac:graphicFrameMk id="4" creationId="{C22BEB8F-D21D-5BBD-B7ED-89BCCD7590E1}"/>
          </ac:graphicFrameMkLst>
        </pc:graphicFrameChg>
      </pc:sldChg>
      <pc:sldChg chg="addSp delSp modSp mod addAnim delAnim modAnim">
        <pc:chgData name="Not M_ur_t_ada" userId="555160e609be70ba" providerId="LiveId" clId="{3072ECC4-176C-43A4-B897-B762A2368EF5}" dt="2024-10-09T15:46:09.674" v="120" actId="478"/>
        <pc:sldMkLst>
          <pc:docMk/>
          <pc:sldMk cId="2765208924" sldId="260"/>
        </pc:sldMkLst>
        <pc:spChg chg="add del">
          <ac:chgData name="Not M_ur_t_ada" userId="555160e609be70ba" providerId="LiveId" clId="{3072ECC4-176C-43A4-B897-B762A2368EF5}" dt="2024-10-09T15:46:05.084" v="119" actId="478"/>
          <ac:spMkLst>
            <pc:docMk/>
            <pc:sldMk cId="2765208924" sldId="260"/>
            <ac:spMk id="3" creationId="{7CF0C4B2-22D1-4042-B182-8BC8441A6BBB}"/>
          </ac:spMkLst>
        </pc:spChg>
        <pc:spChg chg="del">
          <ac:chgData name="Not M_ur_t_ada" userId="555160e609be70ba" providerId="LiveId" clId="{3072ECC4-176C-43A4-B897-B762A2368EF5}" dt="2024-10-09T15:44:18.516" v="105" actId="12084"/>
          <ac:spMkLst>
            <pc:docMk/>
            <pc:sldMk cId="2765208924" sldId="260"/>
            <ac:spMk id="4" creationId="{41175B4B-800B-421F-8B89-DA1B0C0ED030}"/>
          </ac:spMkLst>
        </pc:spChg>
        <pc:spChg chg="add del mod">
          <ac:chgData name="Not M_ur_t_ada" userId="555160e609be70ba" providerId="LiveId" clId="{3072ECC4-176C-43A4-B897-B762A2368EF5}" dt="2024-10-09T15:46:02.152" v="118" actId="478"/>
          <ac:spMkLst>
            <pc:docMk/>
            <pc:sldMk cId="2765208924" sldId="260"/>
            <ac:spMk id="7" creationId="{992B3877-9695-7C78-3460-AED373D967BA}"/>
          </ac:spMkLst>
        </pc:spChg>
        <pc:spChg chg="add del mod">
          <ac:chgData name="Not M_ur_t_ada" userId="555160e609be70ba" providerId="LiveId" clId="{3072ECC4-176C-43A4-B897-B762A2368EF5}" dt="2024-10-09T15:46:09.674" v="120" actId="478"/>
          <ac:spMkLst>
            <pc:docMk/>
            <pc:sldMk cId="2765208924" sldId="260"/>
            <ac:spMk id="9" creationId="{BFE5D203-E5F9-C5A1-4BC7-821378B18813}"/>
          </ac:spMkLst>
        </pc:spChg>
        <pc:graphicFrameChg chg="add mod">
          <ac:chgData name="Not M_ur_t_ada" userId="555160e609be70ba" providerId="LiveId" clId="{3072ECC4-176C-43A4-B897-B762A2368EF5}" dt="2024-10-09T15:45:27.226" v="116" actId="13900"/>
          <ac:graphicFrameMkLst>
            <pc:docMk/>
            <pc:sldMk cId="2765208924" sldId="260"/>
            <ac:graphicFrameMk id="5" creationId="{1AFCF0A1-FD18-B5BA-C0B2-3F7B9E19230A}"/>
          </ac:graphicFrameMkLst>
        </pc:graphicFrameChg>
      </pc:sldChg>
      <pc:sldChg chg="addSp delSp modSp mod modAnim">
        <pc:chgData name="Not M_ur_t_ada" userId="555160e609be70ba" providerId="LiveId" clId="{3072ECC4-176C-43A4-B897-B762A2368EF5}" dt="2024-10-09T18:01:49.844" v="2747" actId="13249"/>
        <pc:sldMkLst>
          <pc:docMk/>
          <pc:sldMk cId="1845392976" sldId="262"/>
        </pc:sldMkLst>
        <pc:spChg chg="del">
          <ac:chgData name="Not M_ur_t_ada" userId="555160e609be70ba" providerId="LiveId" clId="{3072ECC4-176C-43A4-B897-B762A2368EF5}" dt="2024-10-09T17:55:54.626" v="2622" actId="12084"/>
          <ac:spMkLst>
            <pc:docMk/>
            <pc:sldMk cId="1845392976" sldId="262"/>
            <ac:spMk id="3" creationId="{7CF0C4B2-22D1-4042-B182-8BC8441A6BBB}"/>
          </ac:spMkLst>
        </pc:spChg>
        <pc:spChg chg="del">
          <ac:chgData name="Not M_ur_t_ada" userId="555160e609be70ba" providerId="LiveId" clId="{3072ECC4-176C-43A4-B897-B762A2368EF5}" dt="2024-10-09T17:56:35.700" v="2626" actId="12084"/>
          <ac:spMkLst>
            <pc:docMk/>
            <pc:sldMk cId="1845392976" sldId="262"/>
            <ac:spMk id="5" creationId="{FAA38C21-E2CB-4C85-94E3-17B06951C2C9}"/>
          </ac:spMkLst>
        </pc:spChg>
        <pc:spChg chg="add del mod">
          <ac:chgData name="Not M_ur_t_ada" userId="555160e609be70ba" providerId="LiveId" clId="{3072ECC4-176C-43A4-B897-B762A2368EF5}" dt="2024-10-09T17:59:45.567" v="2715" actId="478"/>
          <ac:spMkLst>
            <pc:docMk/>
            <pc:sldMk cId="1845392976" sldId="262"/>
            <ac:spMk id="9" creationId="{C0595425-B384-9C33-566E-10E8B5D47BB8}"/>
          </ac:spMkLst>
        </pc:spChg>
        <pc:graphicFrameChg chg="add del mod">
          <ac:chgData name="Not M_ur_t_ada" userId="555160e609be70ba" providerId="LiveId" clId="{3072ECC4-176C-43A4-B897-B762A2368EF5}" dt="2024-10-09T17:59:41.247" v="2714" actId="478"/>
          <ac:graphicFrameMkLst>
            <pc:docMk/>
            <pc:sldMk cId="1845392976" sldId="262"/>
            <ac:graphicFrameMk id="6" creationId="{0F566743-7289-4600-67BE-B762C3704EF0}"/>
          </ac:graphicFrameMkLst>
        </pc:graphicFrameChg>
        <pc:graphicFrameChg chg="add mod">
          <ac:chgData name="Not M_ur_t_ada" userId="555160e609be70ba" providerId="LiveId" clId="{3072ECC4-176C-43A4-B897-B762A2368EF5}" dt="2024-10-09T18:01:49.844" v="2747" actId="13249"/>
          <ac:graphicFrameMkLst>
            <pc:docMk/>
            <pc:sldMk cId="1845392976" sldId="262"/>
            <ac:graphicFrameMk id="7" creationId="{9F266861-F0A3-6E24-13C2-81DD68C41B25}"/>
          </ac:graphicFrameMkLst>
        </pc:graphicFrameChg>
      </pc:sldChg>
      <pc:sldChg chg="addSp delSp modSp mod setBg modAnim setClrOvrMap">
        <pc:chgData name="Not M_ur_t_ada" userId="555160e609be70ba" providerId="LiveId" clId="{3072ECC4-176C-43A4-B897-B762A2368EF5}" dt="2024-10-09T17:25:51.669" v="2567"/>
        <pc:sldMkLst>
          <pc:docMk/>
          <pc:sldMk cId="1885818297" sldId="264"/>
        </pc:sldMkLst>
        <pc:spChg chg="mod">
          <ac:chgData name="Not M_ur_t_ada" userId="555160e609be70ba" providerId="LiveId" clId="{3072ECC4-176C-43A4-B897-B762A2368EF5}" dt="2024-10-09T16:01:56.266" v="271" actId="26606"/>
          <ac:spMkLst>
            <pc:docMk/>
            <pc:sldMk cId="1885818297" sldId="264"/>
            <ac:spMk id="2" creationId="{3E5A7092-1687-44EA-8FA8-D61A4721B0C3}"/>
          </ac:spMkLst>
        </pc:spChg>
        <pc:spChg chg="del mod">
          <ac:chgData name="Not M_ur_t_ada" userId="555160e609be70ba" providerId="LiveId" clId="{3072ECC4-176C-43A4-B897-B762A2368EF5}" dt="2024-10-09T17:25:24.148" v="2560" actId="12084"/>
          <ac:spMkLst>
            <pc:docMk/>
            <pc:sldMk cId="1885818297" sldId="264"/>
            <ac:spMk id="3" creationId="{7CF0C4B2-22D1-4042-B182-8BC8441A6BBB}"/>
          </ac:spMkLst>
        </pc:spChg>
        <pc:spChg chg="add del">
          <ac:chgData name="Not M_ur_t_ada" userId="555160e609be70ba" providerId="LiveId" clId="{3072ECC4-176C-43A4-B897-B762A2368EF5}" dt="2024-10-09T16:01:56.266" v="271" actId="26606"/>
          <ac:spMkLst>
            <pc:docMk/>
            <pc:sldMk cId="1885818297" sldId="264"/>
            <ac:spMk id="8" creationId="{66B5BE70-4451-4286-9D79-27C26F755FAC}"/>
          </ac:spMkLst>
        </pc:spChg>
        <pc:spChg chg="add del">
          <ac:chgData name="Not M_ur_t_ada" userId="555160e609be70ba" providerId="LiveId" clId="{3072ECC4-176C-43A4-B897-B762A2368EF5}" dt="2024-10-09T16:01:56.266" v="271" actId="26606"/>
          <ac:spMkLst>
            <pc:docMk/>
            <pc:sldMk cId="1885818297" sldId="264"/>
            <ac:spMk id="12" creationId="{D58C5A54-E70B-4B9B-A7FE-D3A05561BFD8}"/>
          </ac:spMkLst>
        </pc:spChg>
        <pc:spChg chg="add">
          <ac:chgData name="Not M_ur_t_ada" userId="555160e609be70ba" providerId="LiveId" clId="{3072ECC4-176C-43A4-B897-B762A2368EF5}" dt="2024-10-09T16:01:56.266" v="271" actId="26606"/>
          <ac:spMkLst>
            <pc:docMk/>
            <pc:sldMk cId="1885818297" sldId="264"/>
            <ac:spMk id="17" creationId="{EAAC8963-AF89-4FC1-910B-686E223CD28D}"/>
          </ac:spMkLst>
        </pc:spChg>
        <pc:spChg chg="add">
          <ac:chgData name="Not M_ur_t_ada" userId="555160e609be70ba" providerId="LiveId" clId="{3072ECC4-176C-43A4-B897-B762A2368EF5}" dt="2024-10-09T16:01:56.266" v="271" actId="26606"/>
          <ac:spMkLst>
            <pc:docMk/>
            <pc:sldMk cId="1885818297" sldId="264"/>
            <ac:spMk id="21" creationId="{23A4F197-86BE-42C9-A95B-A488B7683C2E}"/>
          </ac:spMkLst>
        </pc:spChg>
        <pc:graphicFrameChg chg="add mod modGraphic">
          <ac:chgData name="Not M_ur_t_ada" userId="555160e609be70ba" providerId="LiveId" clId="{3072ECC4-176C-43A4-B897-B762A2368EF5}" dt="2024-10-09T17:25:44.556" v="2566" actId="121"/>
          <ac:graphicFrameMkLst>
            <pc:docMk/>
            <pc:sldMk cId="1885818297" sldId="264"/>
            <ac:graphicFrameMk id="4" creationId="{2D596B16-D899-BEAD-AC41-08A56DBE925F}"/>
          </ac:graphicFrameMkLst>
        </pc:graphicFrameChg>
        <pc:picChg chg="add del">
          <ac:chgData name="Not M_ur_t_ada" userId="555160e609be70ba" providerId="LiveId" clId="{3072ECC4-176C-43A4-B897-B762A2368EF5}" dt="2024-10-09T16:01:56.266" v="271" actId="26606"/>
          <ac:picMkLst>
            <pc:docMk/>
            <pc:sldMk cId="1885818297" sldId="264"/>
            <ac:picMk id="10" creationId="{8176C668-3F88-414B-AAEE-1785E38D5D59}"/>
          </ac:picMkLst>
        </pc:picChg>
        <pc:picChg chg="add">
          <ac:chgData name="Not M_ur_t_ada" userId="555160e609be70ba" providerId="LiveId" clId="{3072ECC4-176C-43A4-B897-B762A2368EF5}" dt="2024-10-09T16:01:56.266" v="271" actId="26606"/>
          <ac:picMkLst>
            <pc:docMk/>
            <pc:sldMk cId="1885818297" sldId="264"/>
            <ac:picMk id="19" creationId="{41BDA784-DB63-4168-8CC9-0DA04775B2DD}"/>
          </ac:picMkLst>
        </pc:picChg>
      </pc:sldChg>
      <pc:sldChg chg="del">
        <pc:chgData name="Not M_ur_t_ada" userId="555160e609be70ba" providerId="LiveId" clId="{3072ECC4-176C-43A4-B897-B762A2368EF5}" dt="2024-10-09T15:07:09.222" v="5" actId="47"/>
        <pc:sldMkLst>
          <pc:docMk/>
          <pc:sldMk cId="3489157002" sldId="273"/>
        </pc:sldMkLst>
      </pc:sldChg>
      <pc:sldChg chg="addSp delSp modSp mod setBg modAnim">
        <pc:chgData name="Not M_ur_t_ada" userId="555160e609be70ba" providerId="LiveId" clId="{3072ECC4-176C-43A4-B897-B762A2368EF5}" dt="2024-10-09T17:48:36.112" v="2585" actId="403"/>
        <pc:sldMkLst>
          <pc:docMk/>
          <pc:sldMk cId="3465526146" sldId="274"/>
        </pc:sldMkLst>
        <pc:spChg chg="mod">
          <ac:chgData name="Not M_ur_t_ada" userId="555160e609be70ba" providerId="LiveId" clId="{3072ECC4-176C-43A4-B897-B762A2368EF5}" dt="2024-10-09T17:48:36.112" v="2585" actId="403"/>
          <ac:spMkLst>
            <pc:docMk/>
            <pc:sldMk cId="3465526146" sldId="274"/>
            <ac:spMk id="2" creationId="{3E5A7092-1687-44EA-8FA8-D61A4721B0C3}"/>
          </ac:spMkLst>
        </pc:spChg>
        <pc:spChg chg="mod">
          <ac:chgData name="Not M_ur_t_ada" userId="555160e609be70ba" providerId="LiveId" clId="{3072ECC4-176C-43A4-B897-B762A2368EF5}" dt="2024-10-09T17:48:31.617" v="2583" actId="255"/>
          <ac:spMkLst>
            <pc:docMk/>
            <pc:sldMk cId="3465526146" sldId="274"/>
            <ac:spMk id="8" creationId="{84D62B37-CE95-4357-97E2-518F0C97753C}"/>
          </ac:spMkLst>
        </pc:spChg>
        <pc:spChg chg="add">
          <ac:chgData name="Not M_ur_t_ada" userId="555160e609be70ba" providerId="LiveId" clId="{3072ECC4-176C-43A4-B897-B762A2368EF5}" dt="2024-10-09T16:03:18.233" v="282" actId="26606"/>
          <ac:spMkLst>
            <pc:docMk/>
            <pc:sldMk cId="3465526146" sldId="274"/>
            <ac:spMk id="11" creationId="{ED10CF64-F588-4794-80E9-12CBA1784939}"/>
          </ac:spMkLst>
        </pc:spChg>
        <pc:spChg chg="add del">
          <ac:chgData name="Not M_ur_t_ada" userId="555160e609be70ba" providerId="LiveId" clId="{3072ECC4-176C-43A4-B897-B762A2368EF5}" dt="2024-10-09T16:02:44.394" v="273" actId="26606"/>
          <ac:spMkLst>
            <pc:docMk/>
            <pc:sldMk cId="3465526146" sldId="274"/>
            <ac:spMk id="15" creationId="{168A5C37-E0A9-462D-BC65-C14D9025FB87}"/>
          </ac:spMkLst>
        </pc:spChg>
        <pc:spChg chg="add del">
          <ac:chgData name="Not M_ur_t_ada" userId="555160e609be70ba" providerId="LiveId" clId="{3072ECC4-176C-43A4-B897-B762A2368EF5}" dt="2024-10-09T16:03:01.011" v="275" actId="26606"/>
          <ac:spMkLst>
            <pc:docMk/>
            <pc:sldMk cId="3465526146" sldId="274"/>
            <ac:spMk id="18" creationId="{ED10CF64-F588-4794-80E9-12CBA1784939}"/>
          </ac:spMkLst>
        </pc:spChg>
        <pc:picChg chg="mod ord">
          <ac:chgData name="Not M_ur_t_ada" userId="555160e609be70ba" providerId="LiveId" clId="{3072ECC4-176C-43A4-B897-B762A2368EF5}" dt="2024-10-09T16:03:31.366" v="284" actId="27614"/>
          <ac:picMkLst>
            <pc:docMk/>
            <pc:sldMk cId="3465526146" sldId="274"/>
            <ac:picMk id="4" creationId="{568F8DC7-2063-4CE0-95DA-FFC5A14C818D}"/>
          </ac:picMkLst>
        </pc:picChg>
        <pc:picChg chg="add">
          <ac:chgData name="Not M_ur_t_ada" userId="555160e609be70ba" providerId="LiveId" clId="{3072ECC4-176C-43A4-B897-B762A2368EF5}" dt="2024-10-09T16:03:18.233" v="282" actId="26606"/>
          <ac:picMkLst>
            <pc:docMk/>
            <pc:sldMk cId="3465526146" sldId="274"/>
            <ac:picMk id="10" creationId="{0C8B7D16-051E-4562-B872-ABF369C457CA}"/>
          </ac:picMkLst>
        </pc:picChg>
        <pc:picChg chg="add del">
          <ac:chgData name="Not M_ur_t_ada" userId="555160e609be70ba" providerId="LiveId" clId="{3072ECC4-176C-43A4-B897-B762A2368EF5}" dt="2024-10-09T16:02:44.394" v="273" actId="26606"/>
          <ac:picMkLst>
            <pc:docMk/>
            <pc:sldMk cId="3465526146" sldId="274"/>
            <ac:picMk id="13" creationId="{C63E20F8-074D-4B3B-AE66-7BBD6F1CB724}"/>
          </ac:picMkLst>
        </pc:picChg>
        <pc:picChg chg="add del">
          <ac:chgData name="Not M_ur_t_ada" userId="555160e609be70ba" providerId="LiveId" clId="{3072ECC4-176C-43A4-B897-B762A2368EF5}" dt="2024-10-09T16:03:01.011" v="275" actId="26606"/>
          <ac:picMkLst>
            <pc:docMk/>
            <pc:sldMk cId="3465526146" sldId="274"/>
            <ac:picMk id="17" creationId="{0C8B7D16-051E-4562-B872-ABF369C457CA}"/>
          </ac:picMkLst>
        </pc:picChg>
      </pc:sldChg>
      <pc:sldChg chg="del">
        <pc:chgData name="Not M_ur_t_ada" userId="555160e609be70ba" providerId="LiveId" clId="{3072ECC4-176C-43A4-B897-B762A2368EF5}" dt="2024-10-09T15:07:09.222" v="5" actId="47"/>
        <pc:sldMkLst>
          <pc:docMk/>
          <pc:sldMk cId="2864428487" sldId="279"/>
        </pc:sldMkLst>
      </pc:sldChg>
      <pc:sldChg chg="del">
        <pc:chgData name="Not M_ur_t_ada" userId="555160e609be70ba" providerId="LiveId" clId="{3072ECC4-176C-43A4-B897-B762A2368EF5}" dt="2024-10-09T15:07:09.222" v="5" actId="47"/>
        <pc:sldMkLst>
          <pc:docMk/>
          <pc:sldMk cId="1332384982" sldId="280"/>
        </pc:sldMkLst>
      </pc:sldChg>
      <pc:sldChg chg="del">
        <pc:chgData name="Not M_ur_t_ada" userId="555160e609be70ba" providerId="LiveId" clId="{3072ECC4-176C-43A4-B897-B762A2368EF5}" dt="2024-10-09T15:08:09.558" v="6" actId="47"/>
        <pc:sldMkLst>
          <pc:docMk/>
          <pc:sldMk cId="4094353777" sldId="282"/>
        </pc:sldMkLst>
      </pc:sldChg>
      <pc:sldChg chg="del">
        <pc:chgData name="Not M_ur_t_ada" userId="555160e609be70ba" providerId="LiveId" clId="{3072ECC4-176C-43A4-B897-B762A2368EF5}" dt="2024-10-09T15:07:09.222" v="5" actId="47"/>
        <pc:sldMkLst>
          <pc:docMk/>
          <pc:sldMk cId="1343354782" sldId="283"/>
        </pc:sldMkLst>
      </pc:sldChg>
      <pc:sldChg chg="del">
        <pc:chgData name="Not M_ur_t_ada" userId="555160e609be70ba" providerId="LiveId" clId="{3072ECC4-176C-43A4-B897-B762A2368EF5}" dt="2024-10-09T15:07:09.222" v="5" actId="47"/>
        <pc:sldMkLst>
          <pc:docMk/>
          <pc:sldMk cId="3794418602" sldId="284"/>
        </pc:sldMkLst>
      </pc:sldChg>
      <pc:sldChg chg="del">
        <pc:chgData name="Not M_ur_t_ada" userId="555160e609be70ba" providerId="LiveId" clId="{3072ECC4-176C-43A4-B897-B762A2368EF5}" dt="2024-10-09T15:07:09.222" v="5" actId="47"/>
        <pc:sldMkLst>
          <pc:docMk/>
          <pc:sldMk cId="3128066213" sldId="286"/>
        </pc:sldMkLst>
      </pc:sldChg>
      <pc:sldChg chg="addSp delSp modSp mod modAnim">
        <pc:chgData name="Not M_ur_t_ada" userId="555160e609be70ba" providerId="LiveId" clId="{3072ECC4-176C-43A4-B897-B762A2368EF5}" dt="2024-10-09T17:55:22.584" v="2621" actId="13249"/>
        <pc:sldMkLst>
          <pc:docMk/>
          <pc:sldMk cId="651740365" sldId="288"/>
        </pc:sldMkLst>
        <pc:spChg chg="del">
          <ac:chgData name="Not M_ur_t_ada" userId="555160e609be70ba" providerId="LiveId" clId="{3072ECC4-176C-43A4-B897-B762A2368EF5}" dt="2024-10-09T17:51:00.304" v="2594" actId="12084"/>
          <ac:spMkLst>
            <pc:docMk/>
            <pc:sldMk cId="651740365" sldId="288"/>
            <ac:spMk id="3" creationId="{7CF0C4B2-22D1-4042-B182-8BC8441A6BBB}"/>
          </ac:spMkLst>
        </pc:spChg>
        <pc:spChg chg="del">
          <ac:chgData name="Not M_ur_t_ada" userId="555160e609be70ba" providerId="LiveId" clId="{3072ECC4-176C-43A4-B897-B762A2368EF5}" dt="2024-10-09T17:53:41.497" v="2607" actId="12084"/>
          <ac:spMkLst>
            <pc:docMk/>
            <pc:sldMk cId="651740365" sldId="288"/>
            <ac:spMk id="6" creationId="{D263A161-4CBE-4166-8431-A0064D1F3AB3}"/>
          </ac:spMkLst>
        </pc:spChg>
        <pc:graphicFrameChg chg="add mod modGraphic">
          <ac:chgData name="Not M_ur_t_ada" userId="555160e609be70ba" providerId="LiveId" clId="{3072ECC4-176C-43A4-B897-B762A2368EF5}" dt="2024-10-09T17:55:22.584" v="2621" actId="13249"/>
          <ac:graphicFrameMkLst>
            <pc:docMk/>
            <pc:sldMk cId="651740365" sldId="288"/>
            <ac:graphicFrameMk id="4" creationId="{D7D38A33-C25A-3F51-D409-B7E39437F57F}"/>
          </ac:graphicFrameMkLst>
        </pc:graphicFrameChg>
        <pc:graphicFrameChg chg="add mod">
          <ac:chgData name="Not M_ur_t_ada" userId="555160e609be70ba" providerId="LiveId" clId="{3072ECC4-176C-43A4-B897-B762A2368EF5}" dt="2024-10-09T17:54:07.920" v="2613" actId="122"/>
          <ac:graphicFrameMkLst>
            <pc:docMk/>
            <pc:sldMk cId="651740365" sldId="288"/>
            <ac:graphicFrameMk id="7" creationId="{A807E730-BA71-84B0-8E6C-458C2288D2A8}"/>
          </ac:graphicFrameMkLst>
        </pc:graphicFrameChg>
      </pc:sldChg>
      <pc:sldChg chg="addSp delSp modSp modAnim">
        <pc:chgData name="Not M_ur_t_ada" userId="555160e609be70ba" providerId="LiveId" clId="{3072ECC4-176C-43A4-B897-B762A2368EF5}" dt="2024-10-09T15:48:03.603" v="125" actId="782"/>
        <pc:sldMkLst>
          <pc:docMk/>
          <pc:sldMk cId="1725766049" sldId="289"/>
        </pc:sldMkLst>
        <pc:spChg chg="del">
          <ac:chgData name="Not M_ur_t_ada" userId="555160e609be70ba" providerId="LiveId" clId="{3072ECC4-176C-43A4-B897-B762A2368EF5}" dt="2024-10-09T15:47:08.208" v="121" actId="12084"/>
          <ac:spMkLst>
            <pc:docMk/>
            <pc:sldMk cId="1725766049" sldId="289"/>
            <ac:spMk id="3" creationId="{7CF0C4B2-22D1-4042-B182-8BC8441A6BBB}"/>
          </ac:spMkLst>
        </pc:spChg>
        <pc:graphicFrameChg chg="add mod">
          <ac:chgData name="Not M_ur_t_ada" userId="555160e609be70ba" providerId="LiveId" clId="{3072ECC4-176C-43A4-B897-B762A2368EF5}" dt="2024-10-09T15:48:03.603" v="125" actId="782"/>
          <ac:graphicFrameMkLst>
            <pc:docMk/>
            <pc:sldMk cId="1725766049" sldId="289"/>
            <ac:graphicFrameMk id="4" creationId="{4E629FDF-741B-D550-0F0D-2721D7FF3AC3}"/>
          </ac:graphicFrameMkLst>
        </pc:graphicFrameChg>
      </pc:sldChg>
      <pc:sldChg chg="addSp modSp modAnim">
        <pc:chgData name="Not M_ur_t_ada" userId="555160e609be70ba" providerId="LiveId" clId="{3072ECC4-176C-43A4-B897-B762A2368EF5}" dt="2024-10-09T16:23:41.279" v="1126" actId="20577"/>
        <pc:sldMkLst>
          <pc:docMk/>
          <pc:sldMk cId="2070820335" sldId="344"/>
        </pc:sldMkLst>
        <pc:spChg chg="add mod">
          <ac:chgData name="Not M_ur_t_ada" userId="555160e609be70ba" providerId="LiveId" clId="{3072ECC4-176C-43A4-B897-B762A2368EF5}" dt="2024-10-09T16:18:44.647" v="1003" actId="1037"/>
          <ac:spMkLst>
            <pc:docMk/>
            <pc:sldMk cId="2070820335" sldId="344"/>
            <ac:spMk id="2" creationId="{BB9D7A67-9A73-BA7E-9710-C057E45E2973}"/>
          </ac:spMkLst>
        </pc:spChg>
        <pc:spChg chg="add mod">
          <ac:chgData name="Not M_ur_t_ada" userId="555160e609be70ba" providerId="LiveId" clId="{3072ECC4-176C-43A4-B897-B762A2368EF5}" dt="2024-10-09T16:23:41.279" v="1126" actId="20577"/>
          <ac:spMkLst>
            <pc:docMk/>
            <pc:sldMk cId="2070820335" sldId="344"/>
            <ac:spMk id="3" creationId="{D882232A-5D96-BB53-9F54-9AD9B0D27972}"/>
          </ac:spMkLst>
        </pc:spChg>
        <pc:spChg chg="mod">
          <ac:chgData name="Not M_ur_t_ada" userId="555160e609be70ba" providerId="LiveId" clId="{3072ECC4-176C-43A4-B897-B762A2368EF5}" dt="2024-10-09T16:18:08.316" v="898" actId="1076"/>
          <ac:spMkLst>
            <pc:docMk/>
            <pc:sldMk cId="2070820335" sldId="344"/>
            <ac:spMk id="6" creationId="{EA2DB6B5-E0BB-4679-BC23-ECE33A1716ED}"/>
          </ac:spMkLst>
        </pc:spChg>
      </pc:sldChg>
      <pc:sldChg chg="addSp delSp modSp modAnim">
        <pc:chgData name="Not M_ur_t_ada" userId="555160e609be70ba" providerId="LiveId" clId="{3072ECC4-176C-43A4-B897-B762A2368EF5}" dt="2024-10-09T15:56:26.334" v="259"/>
        <pc:sldMkLst>
          <pc:docMk/>
          <pc:sldMk cId="2349151946" sldId="345"/>
        </pc:sldMkLst>
        <pc:spChg chg="del mod">
          <ac:chgData name="Not M_ur_t_ada" userId="555160e609be70ba" providerId="LiveId" clId="{3072ECC4-176C-43A4-B897-B762A2368EF5}" dt="2024-10-09T15:55:43.494" v="255" actId="12084"/>
          <ac:spMkLst>
            <pc:docMk/>
            <pc:sldMk cId="2349151946" sldId="345"/>
            <ac:spMk id="13" creationId="{DCA90351-79A6-473C-8216-B82A4FE39F39}"/>
          </ac:spMkLst>
        </pc:spChg>
        <pc:graphicFrameChg chg="add mod">
          <ac:chgData name="Not M_ur_t_ada" userId="555160e609be70ba" providerId="LiveId" clId="{3072ECC4-176C-43A4-B897-B762A2368EF5}" dt="2024-10-09T15:56:13.286" v="257" actId="782"/>
          <ac:graphicFrameMkLst>
            <pc:docMk/>
            <pc:sldMk cId="2349151946" sldId="345"/>
            <ac:graphicFrameMk id="2" creationId="{493477A9-8A46-BDC3-C499-DAC32303F2D3}"/>
          </ac:graphicFrameMkLst>
        </pc:graphicFrameChg>
      </pc:sldChg>
      <pc:sldChg chg="addSp delSp modSp modAnim">
        <pc:chgData name="Not M_ur_t_ada" userId="555160e609be70ba" providerId="LiveId" clId="{3072ECC4-176C-43A4-B897-B762A2368EF5}" dt="2024-10-09T15:51:52.187" v="164"/>
        <pc:sldMkLst>
          <pc:docMk/>
          <pc:sldMk cId="1171355438" sldId="346"/>
        </pc:sldMkLst>
        <pc:spChg chg="del mod">
          <ac:chgData name="Not M_ur_t_ada" userId="555160e609be70ba" providerId="LiveId" clId="{3072ECC4-176C-43A4-B897-B762A2368EF5}" dt="2024-10-09T15:51:33.894" v="160" actId="12084"/>
          <ac:spMkLst>
            <pc:docMk/>
            <pc:sldMk cId="1171355438" sldId="346"/>
            <ac:spMk id="13" creationId="{DCA90351-79A6-473C-8216-B82A4FE39F39}"/>
          </ac:spMkLst>
        </pc:spChg>
        <pc:graphicFrameChg chg="add mod">
          <ac:chgData name="Not M_ur_t_ada" userId="555160e609be70ba" providerId="LiveId" clId="{3072ECC4-176C-43A4-B897-B762A2368EF5}" dt="2024-10-09T15:51:44.990" v="162" actId="782"/>
          <ac:graphicFrameMkLst>
            <pc:docMk/>
            <pc:sldMk cId="1171355438" sldId="346"/>
            <ac:graphicFrameMk id="2" creationId="{6ECFA69B-577E-3007-787B-8B714FBF276D}"/>
          </ac:graphicFrameMkLst>
        </pc:graphicFrameChg>
      </pc:sldChg>
      <pc:sldChg chg="addSp modSp modAnim">
        <pc:chgData name="Not M_ur_t_ada" userId="555160e609be70ba" providerId="LiveId" clId="{3072ECC4-176C-43A4-B897-B762A2368EF5}" dt="2024-10-09T16:22:06.684" v="1101"/>
        <pc:sldMkLst>
          <pc:docMk/>
          <pc:sldMk cId="2939420928" sldId="347"/>
        </pc:sldMkLst>
        <pc:spChg chg="add mod">
          <ac:chgData name="Not M_ur_t_ada" userId="555160e609be70ba" providerId="LiveId" clId="{3072ECC4-176C-43A4-B897-B762A2368EF5}" dt="2024-10-09T16:21:40.751" v="1099" actId="1036"/>
          <ac:spMkLst>
            <pc:docMk/>
            <pc:sldMk cId="2939420928" sldId="347"/>
            <ac:spMk id="2" creationId="{204306D4-B8CD-FC91-8465-118A11BE75A8}"/>
          </ac:spMkLst>
        </pc:spChg>
        <pc:spChg chg="mod">
          <ac:chgData name="Not M_ur_t_ada" userId="555160e609be70ba" providerId="LiveId" clId="{3072ECC4-176C-43A4-B897-B762A2368EF5}" dt="2024-10-09T16:21:23.253" v="1063" actId="1035"/>
          <ac:spMkLst>
            <pc:docMk/>
            <pc:sldMk cId="2939420928" sldId="347"/>
            <ac:spMk id="13" creationId="{DCA90351-79A6-473C-8216-B82A4FE39F39}"/>
          </ac:spMkLst>
        </pc:spChg>
      </pc:sldChg>
      <pc:sldChg chg="addSp delSp modSp mod modAnim">
        <pc:chgData name="Not M_ur_t_ada" userId="555160e609be70ba" providerId="LiveId" clId="{3072ECC4-176C-43A4-B897-B762A2368EF5}" dt="2024-10-09T16:28:38.634" v="1152" actId="20577"/>
        <pc:sldMkLst>
          <pc:docMk/>
          <pc:sldMk cId="3967473239" sldId="348"/>
        </pc:sldMkLst>
        <pc:spChg chg="add del mod">
          <ac:chgData name="Not M_ur_t_ada" userId="555160e609be70ba" providerId="LiveId" clId="{3072ECC4-176C-43A4-B897-B762A2368EF5}" dt="2024-10-09T16:14:14.550" v="450" actId="12084"/>
          <ac:spMkLst>
            <pc:docMk/>
            <pc:sldMk cId="3967473239" sldId="348"/>
            <ac:spMk id="13" creationId="{DCA90351-79A6-473C-8216-B82A4FE39F39}"/>
          </ac:spMkLst>
        </pc:spChg>
        <pc:graphicFrameChg chg="add mod">
          <ac:chgData name="Not M_ur_t_ada" userId="555160e609be70ba" providerId="LiveId" clId="{3072ECC4-176C-43A4-B897-B762A2368EF5}" dt="2024-10-09T16:13:48.330" v="441" actId="12084"/>
          <ac:graphicFrameMkLst>
            <pc:docMk/>
            <pc:sldMk cId="3967473239" sldId="348"/>
            <ac:graphicFrameMk id="2" creationId="{48449BAB-09AC-377E-E543-4EFE017C55B7}"/>
          </ac:graphicFrameMkLst>
        </pc:graphicFrameChg>
        <pc:graphicFrameChg chg="add mod modGraphic">
          <ac:chgData name="Not M_ur_t_ada" userId="555160e609be70ba" providerId="LiveId" clId="{3072ECC4-176C-43A4-B897-B762A2368EF5}" dt="2024-10-09T16:28:38.634" v="1152" actId="20577"/>
          <ac:graphicFrameMkLst>
            <pc:docMk/>
            <pc:sldMk cId="3967473239" sldId="348"/>
            <ac:graphicFrameMk id="3" creationId="{96B257BF-511E-5B79-A3B3-6C36CC6ECD2C}"/>
          </ac:graphicFrameMkLst>
        </pc:graphicFrameChg>
      </pc:sldChg>
      <pc:sldChg chg="addSp delSp modSp mod setBg modAnim setClrOvrMap">
        <pc:chgData name="Not M_ur_t_ada" userId="555160e609be70ba" providerId="LiveId" clId="{3072ECC4-176C-43A4-B897-B762A2368EF5}" dt="2024-10-09T16:58:26.373" v="1895"/>
        <pc:sldMkLst>
          <pc:docMk/>
          <pc:sldMk cId="2839966059" sldId="358"/>
        </pc:sldMkLst>
        <pc:spChg chg="mod">
          <ac:chgData name="Not M_ur_t_ada" userId="555160e609be70ba" providerId="LiveId" clId="{3072ECC4-176C-43A4-B897-B762A2368EF5}" dt="2024-10-09T16:58:16.471" v="1894" actId="255"/>
          <ac:spMkLst>
            <pc:docMk/>
            <pc:sldMk cId="2839966059" sldId="358"/>
            <ac:spMk id="7" creationId="{0BE28211-D923-46FB-9646-E78D6E8A64E9}"/>
          </ac:spMkLst>
        </pc:spChg>
        <pc:spChg chg="del mod ord">
          <ac:chgData name="Not M_ur_t_ada" userId="555160e609be70ba" providerId="LiveId" clId="{3072ECC4-176C-43A4-B897-B762A2368EF5}" dt="2024-10-09T16:56:52.168" v="1809" actId="12084"/>
          <ac:spMkLst>
            <pc:docMk/>
            <pc:sldMk cId="2839966059" sldId="358"/>
            <ac:spMk id="13" creationId="{DCA90351-79A6-473C-8216-B82A4FE39F39}"/>
          </ac:spMkLst>
        </pc:spChg>
        <pc:spChg chg="add">
          <ac:chgData name="Not M_ur_t_ada" userId="555160e609be70ba" providerId="LiveId" clId="{3072ECC4-176C-43A4-B897-B762A2368EF5}" dt="2024-10-09T15:59:11.784" v="264" actId="26606"/>
          <ac:spMkLst>
            <pc:docMk/>
            <pc:sldMk cId="2839966059" sldId="358"/>
            <ac:spMk id="18" creationId="{8B2A8B43-E288-418B-8561-C979F7B9CC4B}"/>
          </ac:spMkLst>
        </pc:spChg>
        <pc:spChg chg="add">
          <ac:chgData name="Not M_ur_t_ada" userId="555160e609be70ba" providerId="LiveId" clId="{3072ECC4-176C-43A4-B897-B762A2368EF5}" dt="2024-10-09T15:59:11.784" v="264" actId="26606"/>
          <ac:spMkLst>
            <pc:docMk/>
            <pc:sldMk cId="2839966059" sldId="358"/>
            <ac:spMk id="22" creationId="{F40D237A-4D9F-42DC-BAEB-E07EDD74BE26}"/>
          </ac:spMkLst>
        </pc:spChg>
        <pc:graphicFrameChg chg="add mod modGraphic">
          <ac:chgData name="Not M_ur_t_ada" userId="555160e609be70ba" providerId="LiveId" clId="{3072ECC4-176C-43A4-B897-B762A2368EF5}" dt="2024-10-09T16:58:10.935" v="1893" actId="255"/>
          <ac:graphicFrameMkLst>
            <pc:docMk/>
            <pc:sldMk cId="2839966059" sldId="358"/>
            <ac:graphicFrameMk id="2" creationId="{11E8927D-AC7B-8774-8588-030FE5A80C97}"/>
          </ac:graphicFrameMkLst>
        </pc:graphicFrameChg>
        <pc:picChg chg="add">
          <ac:chgData name="Not M_ur_t_ada" userId="555160e609be70ba" providerId="LiveId" clId="{3072ECC4-176C-43A4-B897-B762A2368EF5}" dt="2024-10-09T15:59:11.784" v="264" actId="26606"/>
          <ac:picMkLst>
            <pc:docMk/>
            <pc:sldMk cId="2839966059" sldId="358"/>
            <ac:picMk id="20" creationId="{82584CD3-40DA-4BB8-B4B7-D8D04BB31B4D}"/>
          </ac:picMkLst>
        </pc:picChg>
      </pc:sldChg>
      <pc:sldChg chg="addSp delSp modSp mod setBg modAnim setClrOvrMap">
        <pc:chgData name="Not M_ur_t_ada" userId="555160e609be70ba" providerId="LiveId" clId="{3072ECC4-176C-43A4-B897-B762A2368EF5}" dt="2024-10-09T16:56:13.899" v="1801"/>
        <pc:sldMkLst>
          <pc:docMk/>
          <pc:sldMk cId="1752595090" sldId="359"/>
        </pc:sldMkLst>
        <pc:spChg chg="mod">
          <ac:chgData name="Not M_ur_t_ada" userId="555160e609be70ba" providerId="LiveId" clId="{3072ECC4-176C-43A4-B897-B762A2368EF5}" dt="2024-10-09T16:53:48.236" v="1726" actId="403"/>
          <ac:spMkLst>
            <pc:docMk/>
            <pc:sldMk cId="1752595090" sldId="359"/>
            <ac:spMk id="7" creationId="{0BE28211-D923-46FB-9646-E78D6E8A64E9}"/>
          </ac:spMkLst>
        </pc:spChg>
        <pc:spChg chg="del mod ord">
          <ac:chgData name="Not M_ur_t_ada" userId="555160e609be70ba" providerId="LiveId" clId="{3072ECC4-176C-43A4-B897-B762A2368EF5}" dt="2024-10-09T16:53:36.495" v="1724" actId="12084"/>
          <ac:spMkLst>
            <pc:docMk/>
            <pc:sldMk cId="1752595090" sldId="359"/>
            <ac:spMk id="13" creationId="{DCA90351-79A6-473C-8216-B82A4FE39F39}"/>
          </ac:spMkLst>
        </pc:spChg>
        <pc:spChg chg="add">
          <ac:chgData name="Not M_ur_t_ada" userId="555160e609be70ba" providerId="LiveId" clId="{3072ECC4-176C-43A4-B897-B762A2368EF5}" dt="2024-10-09T15:58:46.285" v="263" actId="26606"/>
          <ac:spMkLst>
            <pc:docMk/>
            <pc:sldMk cId="1752595090" sldId="359"/>
            <ac:spMk id="18" creationId="{E1EB41F2-E181-4D4D-9131-A30F6B0AE596}"/>
          </ac:spMkLst>
        </pc:spChg>
        <pc:spChg chg="add">
          <ac:chgData name="Not M_ur_t_ada" userId="555160e609be70ba" providerId="LiveId" clId="{3072ECC4-176C-43A4-B897-B762A2368EF5}" dt="2024-10-09T15:58:46.285" v="263" actId="26606"/>
          <ac:spMkLst>
            <pc:docMk/>
            <pc:sldMk cId="1752595090" sldId="359"/>
            <ac:spMk id="20" creationId="{3D63CC92-C517-4C71-9222-4579252CD62E}"/>
          </ac:spMkLst>
        </pc:spChg>
        <pc:graphicFrameChg chg="add mod">
          <ac:chgData name="Not M_ur_t_ada" userId="555160e609be70ba" providerId="LiveId" clId="{3072ECC4-176C-43A4-B897-B762A2368EF5}" dt="2024-10-09T16:55:00.554" v="1799" actId="122"/>
          <ac:graphicFrameMkLst>
            <pc:docMk/>
            <pc:sldMk cId="1752595090" sldId="359"/>
            <ac:graphicFrameMk id="2" creationId="{B2C4EEB7-9F97-E7E1-D8EE-1CCC8A1A230F}"/>
          </ac:graphicFrameMkLst>
        </pc:graphicFrameChg>
        <pc:picChg chg="add">
          <ac:chgData name="Not M_ur_t_ada" userId="555160e609be70ba" providerId="LiveId" clId="{3072ECC4-176C-43A4-B897-B762A2368EF5}" dt="2024-10-09T15:58:46.285" v="263" actId="26606"/>
          <ac:picMkLst>
            <pc:docMk/>
            <pc:sldMk cId="1752595090" sldId="359"/>
            <ac:picMk id="22" creationId="{40A39FDC-39F4-4CB7-873B-8D786EC02516}"/>
          </ac:picMkLst>
        </pc:picChg>
      </pc:sldChg>
      <pc:sldChg chg="addSp delSp modSp mod setBg modAnim">
        <pc:chgData name="Not M_ur_t_ada" userId="555160e609be70ba" providerId="LiveId" clId="{3072ECC4-176C-43A4-B897-B762A2368EF5}" dt="2024-10-09T16:47:26.130" v="1625" actId="13822"/>
        <pc:sldMkLst>
          <pc:docMk/>
          <pc:sldMk cId="2842036946" sldId="360"/>
        </pc:sldMkLst>
        <pc:spChg chg="mod">
          <ac:chgData name="Not M_ur_t_ada" userId="555160e609be70ba" providerId="LiveId" clId="{3072ECC4-176C-43A4-B897-B762A2368EF5}" dt="2024-10-09T16:42:23.535" v="1525" actId="1076"/>
          <ac:spMkLst>
            <pc:docMk/>
            <pc:sldMk cId="2842036946" sldId="360"/>
            <ac:spMk id="7" creationId="{0BE28211-D923-46FB-9646-E78D6E8A64E9}"/>
          </ac:spMkLst>
        </pc:spChg>
        <pc:spChg chg="del mod ord">
          <ac:chgData name="Not M_ur_t_ada" userId="555160e609be70ba" providerId="LiveId" clId="{3072ECC4-176C-43A4-B897-B762A2368EF5}" dt="2024-10-09T16:42:07.312" v="1512" actId="12084"/>
          <ac:spMkLst>
            <pc:docMk/>
            <pc:sldMk cId="2842036946" sldId="360"/>
            <ac:spMk id="13" creationId="{DCA90351-79A6-473C-8216-B82A4FE39F39}"/>
          </ac:spMkLst>
        </pc:spChg>
        <pc:spChg chg="add">
          <ac:chgData name="Not M_ur_t_ada" userId="555160e609be70ba" providerId="LiveId" clId="{3072ECC4-176C-43A4-B897-B762A2368EF5}" dt="2024-10-09T15:58:26.861" v="262" actId="26606"/>
          <ac:spMkLst>
            <pc:docMk/>
            <pc:sldMk cId="2842036946" sldId="360"/>
            <ac:spMk id="20" creationId="{87D75BE9-19D3-4D76-86D4-E0A7889E96E7}"/>
          </ac:spMkLst>
        </pc:spChg>
        <pc:spChg chg="add">
          <ac:chgData name="Not M_ur_t_ada" userId="555160e609be70ba" providerId="LiveId" clId="{3072ECC4-176C-43A4-B897-B762A2368EF5}" dt="2024-10-09T15:58:26.861" v="262" actId="26606"/>
          <ac:spMkLst>
            <pc:docMk/>
            <pc:sldMk cId="2842036946" sldId="360"/>
            <ac:spMk id="26" creationId="{1662E9AD-6AE7-4172-92BA-D8AA403AAB3F}"/>
          </ac:spMkLst>
        </pc:spChg>
        <pc:graphicFrameChg chg="add mod modGraphic">
          <ac:chgData name="Not M_ur_t_ada" userId="555160e609be70ba" providerId="LiveId" clId="{3072ECC4-176C-43A4-B897-B762A2368EF5}" dt="2024-10-09T16:47:26.130" v="1625" actId="13822"/>
          <ac:graphicFrameMkLst>
            <pc:docMk/>
            <pc:sldMk cId="2842036946" sldId="360"/>
            <ac:graphicFrameMk id="2" creationId="{15A7B3B4-AAC3-A8A1-23FC-0832DC5D3E05}"/>
          </ac:graphicFrameMkLst>
        </pc:graphicFrameChg>
        <pc:picChg chg="add">
          <ac:chgData name="Not M_ur_t_ada" userId="555160e609be70ba" providerId="LiveId" clId="{3072ECC4-176C-43A4-B897-B762A2368EF5}" dt="2024-10-09T15:58:26.861" v="262" actId="26606"/>
          <ac:picMkLst>
            <pc:docMk/>
            <pc:sldMk cId="2842036946" sldId="360"/>
            <ac:picMk id="18" creationId="{18BD78ED-75E1-4879-B369-BC61F7C45E22}"/>
          </ac:picMkLst>
        </pc:picChg>
        <pc:picChg chg="add">
          <ac:chgData name="Not M_ur_t_ada" userId="555160e609be70ba" providerId="LiveId" clId="{3072ECC4-176C-43A4-B897-B762A2368EF5}" dt="2024-10-09T15:58:26.861" v="262" actId="26606"/>
          <ac:picMkLst>
            <pc:docMk/>
            <pc:sldMk cId="2842036946" sldId="360"/>
            <ac:picMk id="22" creationId="{CC687CBF-3B12-461C-A27E-FECCFAD25721}"/>
          </ac:picMkLst>
        </pc:picChg>
        <pc:picChg chg="add">
          <ac:chgData name="Not M_ur_t_ada" userId="555160e609be70ba" providerId="LiveId" clId="{3072ECC4-176C-43A4-B897-B762A2368EF5}" dt="2024-10-09T15:58:26.861" v="262" actId="26606"/>
          <ac:picMkLst>
            <pc:docMk/>
            <pc:sldMk cId="2842036946" sldId="360"/>
            <ac:picMk id="24" creationId="{55B5CED2-79C6-4AA0-A3F4-B39DFA29773C}"/>
          </ac:picMkLst>
        </pc:picChg>
        <pc:picChg chg="add">
          <ac:chgData name="Not M_ur_t_ada" userId="555160e609be70ba" providerId="LiveId" clId="{3072ECC4-176C-43A4-B897-B762A2368EF5}" dt="2024-10-09T15:58:26.861" v="262" actId="26606"/>
          <ac:picMkLst>
            <pc:docMk/>
            <pc:sldMk cId="2842036946" sldId="360"/>
            <ac:picMk id="28" creationId="{FADD25E6-7887-4BC4-A02E-311A11EF4F63}"/>
          </ac:picMkLst>
        </pc:picChg>
      </pc:sldChg>
      <pc:sldChg chg="addSp delSp modSp mod setBg modAnim setClrOvrMap">
        <pc:chgData name="Not M_ur_t_ada" userId="555160e609be70ba" providerId="LiveId" clId="{3072ECC4-176C-43A4-B897-B762A2368EF5}" dt="2024-10-09T16:52:27.219" v="1720" actId="13249"/>
        <pc:sldMkLst>
          <pc:docMk/>
          <pc:sldMk cId="290244749" sldId="361"/>
        </pc:sldMkLst>
        <pc:spChg chg="mod">
          <ac:chgData name="Not M_ur_t_ada" userId="555160e609be70ba" providerId="LiveId" clId="{3072ECC4-176C-43A4-B897-B762A2368EF5}" dt="2024-10-09T16:48:29.074" v="1633" actId="403"/>
          <ac:spMkLst>
            <pc:docMk/>
            <pc:sldMk cId="290244749" sldId="361"/>
            <ac:spMk id="7" creationId="{FAC734B5-61C4-4759-837F-60260DF0BA15}"/>
          </ac:spMkLst>
        </pc:spChg>
        <pc:spChg chg="del mod ord">
          <ac:chgData name="Not M_ur_t_ada" userId="555160e609be70ba" providerId="LiveId" clId="{3072ECC4-176C-43A4-B897-B762A2368EF5}" dt="2024-10-09T16:51:09.317" v="1715" actId="12084"/>
          <ac:spMkLst>
            <pc:docMk/>
            <pc:sldMk cId="290244749" sldId="361"/>
            <ac:spMk id="13" creationId="{DCA90351-79A6-473C-8216-B82A4FE39F39}"/>
          </ac:spMkLst>
        </pc:spChg>
        <pc:spChg chg="add del">
          <ac:chgData name="Not M_ur_t_ada" userId="555160e609be70ba" providerId="LiveId" clId="{3072ECC4-176C-43A4-B897-B762A2368EF5}" dt="2024-10-09T16:48:16.875" v="1627" actId="26606"/>
          <ac:spMkLst>
            <pc:docMk/>
            <pc:sldMk cId="290244749" sldId="361"/>
            <ac:spMk id="18" creationId="{54309F57-B331-41A7-9154-15EC2AF45A60}"/>
          </ac:spMkLst>
        </pc:spChg>
        <pc:spChg chg="add">
          <ac:chgData name="Not M_ur_t_ada" userId="555160e609be70ba" providerId="LiveId" clId="{3072ECC4-176C-43A4-B897-B762A2368EF5}" dt="2024-10-09T16:48:16.935" v="1628" actId="26606"/>
          <ac:spMkLst>
            <pc:docMk/>
            <pc:sldMk cId="290244749" sldId="361"/>
            <ac:spMk id="21" creationId="{50E53EDA-3B94-4F6B-9E86-D3BB9EBB9616}"/>
          </ac:spMkLst>
        </pc:spChg>
        <pc:graphicFrameChg chg="add mod">
          <ac:chgData name="Not M_ur_t_ada" userId="555160e609be70ba" providerId="LiveId" clId="{3072ECC4-176C-43A4-B897-B762A2368EF5}" dt="2024-10-09T16:52:27.219" v="1720" actId="13249"/>
          <ac:graphicFrameMkLst>
            <pc:docMk/>
            <pc:sldMk cId="290244749" sldId="361"/>
            <ac:graphicFrameMk id="2" creationId="{461B4773-491D-011B-6BA8-55537BEC5B9C}"/>
          </ac:graphicFrameMkLst>
        </pc:graphicFrameChg>
        <pc:cxnChg chg="add">
          <ac:chgData name="Not M_ur_t_ada" userId="555160e609be70ba" providerId="LiveId" clId="{3072ECC4-176C-43A4-B897-B762A2368EF5}" dt="2024-10-09T16:48:16.935" v="1628" actId="26606"/>
          <ac:cxnSpMkLst>
            <pc:docMk/>
            <pc:sldMk cId="290244749" sldId="361"/>
            <ac:cxnSpMk id="20" creationId="{30EFD79F-7790-479B-B7DB-BD0D8C101DDD}"/>
          </ac:cxnSpMkLst>
        </pc:cxnChg>
      </pc:sldChg>
      <pc:sldChg chg="addSp delSp modSp mod setBg modAnim setClrOvrMap">
        <pc:chgData name="Not M_ur_t_ada" userId="555160e609be70ba" providerId="LiveId" clId="{3072ECC4-176C-43A4-B897-B762A2368EF5}" dt="2024-10-09T17:05:48.489" v="2040"/>
        <pc:sldMkLst>
          <pc:docMk/>
          <pc:sldMk cId="963790328" sldId="362"/>
        </pc:sldMkLst>
        <pc:spChg chg="mod">
          <ac:chgData name="Not M_ur_t_ada" userId="555160e609be70ba" providerId="LiveId" clId="{3072ECC4-176C-43A4-B897-B762A2368EF5}" dt="2024-10-09T16:59:06.917" v="1903" actId="403"/>
          <ac:spMkLst>
            <pc:docMk/>
            <pc:sldMk cId="963790328" sldId="362"/>
            <ac:spMk id="7" creationId="{FAC734B5-61C4-4759-837F-60260DF0BA15}"/>
          </ac:spMkLst>
        </pc:spChg>
        <pc:spChg chg="del mod ord">
          <ac:chgData name="Not M_ur_t_ada" userId="555160e609be70ba" providerId="LiveId" clId="{3072ECC4-176C-43A4-B897-B762A2368EF5}" dt="2024-10-09T17:02:33.083" v="1975" actId="12084"/>
          <ac:spMkLst>
            <pc:docMk/>
            <pc:sldMk cId="963790328" sldId="362"/>
            <ac:spMk id="13" creationId="{DCA90351-79A6-473C-8216-B82A4FE39F39}"/>
          </ac:spMkLst>
        </pc:spChg>
        <pc:spChg chg="add">
          <ac:chgData name="Not M_ur_t_ada" userId="555160e609be70ba" providerId="LiveId" clId="{3072ECC4-176C-43A4-B897-B762A2368EF5}" dt="2024-10-09T15:59:29.546" v="265" actId="26606"/>
          <ac:spMkLst>
            <pc:docMk/>
            <pc:sldMk cId="963790328" sldId="362"/>
            <ac:spMk id="18" creationId="{E1EB41F2-E181-4D4D-9131-A30F6B0AE596}"/>
          </ac:spMkLst>
        </pc:spChg>
        <pc:spChg chg="add">
          <ac:chgData name="Not M_ur_t_ada" userId="555160e609be70ba" providerId="LiveId" clId="{3072ECC4-176C-43A4-B897-B762A2368EF5}" dt="2024-10-09T15:59:29.546" v="265" actId="26606"/>
          <ac:spMkLst>
            <pc:docMk/>
            <pc:sldMk cId="963790328" sldId="362"/>
            <ac:spMk id="20" creationId="{3D63CC92-C517-4C71-9222-4579252CD62E}"/>
          </ac:spMkLst>
        </pc:spChg>
        <pc:graphicFrameChg chg="add mod modGraphic">
          <ac:chgData name="Not M_ur_t_ada" userId="555160e609be70ba" providerId="LiveId" clId="{3072ECC4-176C-43A4-B897-B762A2368EF5}" dt="2024-10-09T17:05:28.594" v="2038" actId="404"/>
          <ac:graphicFrameMkLst>
            <pc:docMk/>
            <pc:sldMk cId="963790328" sldId="362"/>
            <ac:graphicFrameMk id="2" creationId="{5A397477-F8F7-E980-13A4-B0697085FA3F}"/>
          </ac:graphicFrameMkLst>
        </pc:graphicFrameChg>
        <pc:picChg chg="add">
          <ac:chgData name="Not M_ur_t_ada" userId="555160e609be70ba" providerId="LiveId" clId="{3072ECC4-176C-43A4-B897-B762A2368EF5}" dt="2024-10-09T15:59:29.546" v="265" actId="26606"/>
          <ac:picMkLst>
            <pc:docMk/>
            <pc:sldMk cId="963790328" sldId="362"/>
            <ac:picMk id="22" creationId="{40A39FDC-39F4-4CB7-873B-8D786EC02516}"/>
          </ac:picMkLst>
        </pc:picChg>
      </pc:sldChg>
      <pc:sldChg chg="addSp delSp modSp mod setBg modAnim setClrOvrMap">
        <pc:chgData name="Not M_ur_t_ada" userId="555160e609be70ba" providerId="LiveId" clId="{3072ECC4-176C-43A4-B897-B762A2368EF5}" dt="2024-10-09T17:13:40.635" v="2290" actId="14100"/>
        <pc:sldMkLst>
          <pc:docMk/>
          <pc:sldMk cId="1985273643" sldId="363"/>
        </pc:sldMkLst>
        <pc:spChg chg="add del mod">
          <ac:chgData name="Not M_ur_t_ada" userId="555160e609be70ba" providerId="LiveId" clId="{3072ECC4-176C-43A4-B897-B762A2368EF5}" dt="2024-10-09T17:10:27.821" v="2146" actId="12084"/>
          <ac:spMkLst>
            <pc:docMk/>
            <pc:sldMk cId="1985273643" sldId="363"/>
            <ac:spMk id="3" creationId="{343552A5-43FB-B621-6888-57EE4D28830A}"/>
          </ac:spMkLst>
        </pc:spChg>
        <pc:spChg chg="mod">
          <ac:chgData name="Not M_ur_t_ada" userId="555160e609be70ba" providerId="LiveId" clId="{3072ECC4-176C-43A4-B897-B762A2368EF5}" dt="2024-10-09T17:07:23.897" v="2047" actId="207"/>
          <ac:spMkLst>
            <pc:docMk/>
            <pc:sldMk cId="1985273643" sldId="363"/>
            <ac:spMk id="4" creationId="{E14E0156-FB7C-4FBA-ADC3-8A225B246DC0}"/>
          </ac:spMkLst>
        </pc:spChg>
        <pc:spChg chg="del mod ord">
          <ac:chgData name="Not M_ur_t_ada" userId="555160e609be70ba" providerId="LiveId" clId="{3072ECC4-176C-43A4-B897-B762A2368EF5}" dt="2024-10-09T17:06:33.022" v="2041" actId="12084"/>
          <ac:spMkLst>
            <pc:docMk/>
            <pc:sldMk cId="1985273643" sldId="363"/>
            <ac:spMk id="13" creationId="{DCA90351-79A6-473C-8216-B82A4FE39F39}"/>
          </ac:spMkLst>
        </pc:spChg>
        <pc:spChg chg="add del">
          <ac:chgData name="Not M_ur_t_ada" userId="555160e609be70ba" providerId="LiveId" clId="{3072ECC4-176C-43A4-B897-B762A2368EF5}" dt="2024-10-09T16:00:54.042" v="267" actId="26606"/>
          <ac:spMkLst>
            <pc:docMk/>
            <pc:sldMk cId="1985273643" sldId="363"/>
            <ac:spMk id="20" creationId="{C04F8797-ED77-4C70-AAEA-0DE48267C25C}"/>
          </ac:spMkLst>
        </pc:spChg>
        <pc:spChg chg="add del">
          <ac:chgData name="Not M_ur_t_ada" userId="555160e609be70ba" providerId="LiveId" clId="{3072ECC4-176C-43A4-B897-B762A2368EF5}" dt="2024-10-09T16:00:54.042" v="267" actId="26606"/>
          <ac:spMkLst>
            <pc:docMk/>
            <pc:sldMk cId="1985273643" sldId="363"/>
            <ac:spMk id="22" creationId="{CAD06229-FEB7-4CC9-8BE7-1A9457B9C601}"/>
          </ac:spMkLst>
        </pc:spChg>
        <pc:spChg chg="add">
          <ac:chgData name="Not M_ur_t_ada" userId="555160e609be70ba" providerId="LiveId" clId="{3072ECC4-176C-43A4-B897-B762A2368EF5}" dt="2024-10-09T16:00:54.079" v="268" actId="26606"/>
          <ac:spMkLst>
            <pc:docMk/>
            <pc:sldMk cId="1985273643" sldId="363"/>
            <ac:spMk id="28" creationId="{8B2A8B43-E288-418B-8561-C979F7B9CC4B}"/>
          </ac:spMkLst>
        </pc:spChg>
        <pc:spChg chg="add">
          <ac:chgData name="Not M_ur_t_ada" userId="555160e609be70ba" providerId="LiveId" clId="{3072ECC4-176C-43A4-B897-B762A2368EF5}" dt="2024-10-09T16:00:54.079" v="268" actId="26606"/>
          <ac:spMkLst>
            <pc:docMk/>
            <pc:sldMk cId="1985273643" sldId="363"/>
            <ac:spMk id="30" creationId="{F40D237A-4D9F-42DC-BAEB-E07EDD74BE26}"/>
          </ac:spMkLst>
        </pc:spChg>
        <pc:graphicFrameChg chg="add del mod">
          <ac:chgData name="Not M_ur_t_ada" userId="555160e609be70ba" providerId="LiveId" clId="{3072ECC4-176C-43A4-B897-B762A2368EF5}" dt="2024-10-09T17:10:19.007" v="2145" actId="11529"/>
          <ac:graphicFrameMkLst>
            <pc:docMk/>
            <pc:sldMk cId="1985273643" sldId="363"/>
            <ac:graphicFrameMk id="2" creationId="{C962BE89-D561-E9F5-9D6B-CD800C3A3A0C}"/>
          </ac:graphicFrameMkLst>
        </pc:graphicFrameChg>
        <pc:graphicFrameChg chg="add mod modGraphic">
          <ac:chgData name="Not M_ur_t_ada" userId="555160e609be70ba" providerId="LiveId" clId="{3072ECC4-176C-43A4-B897-B762A2368EF5}" dt="2024-10-09T17:13:40.635" v="2290" actId="14100"/>
          <ac:graphicFrameMkLst>
            <pc:docMk/>
            <pc:sldMk cId="1985273643" sldId="363"/>
            <ac:graphicFrameMk id="5" creationId="{7665E3CB-B07E-8E69-F678-710617227E9F}"/>
          </ac:graphicFrameMkLst>
        </pc:graphicFrameChg>
        <pc:picChg chg="add del">
          <ac:chgData name="Not M_ur_t_ada" userId="555160e609be70ba" providerId="LiveId" clId="{3072ECC4-176C-43A4-B897-B762A2368EF5}" dt="2024-10-09T16:00:54.042" v="267" actId="26606"/>
          <ac:picMkLst>
            <pc:docMk/>
            <pc:sldMk cId="1985273643" sldId="363"/>
            <ac:picMk id="18" creationId="{18BD78ED-75E1-4879-B369-BC61F7C45E22}"/>
          </ac:picMkLst>
        </pc:picChg>
        <pc:picChg chg="add del">
          <ac:chgData name="Not M_ur_t_ada" userId="555160e609be70ba" providerId="LiveId" clId="{3072ECC4-176C-43A4-B897-B762A2368EF5}" dt="2024-10-09T16:00:54.042" v="267" actId="26606"/>
          <ac:picMkLst>
            <pc:docMk/>
            <pc:sldMk cId="1985273643" sldId="363"/>
            <ac:picMk id="24" creationId="{42B44E02-2041-49BE-AF61-F91454DC3AA8}"/>
          </ac:picMkLst>
        </pc:picChg>
        <pc:picChg chg="add del">
          <ac:chgData name="Not M_ur_t_ada" userId="555160e609be70ba" providerId="LiveId" clId="{3072ECC4-176C-43A4-B897-B762A2368EF5}" dt="2024-10-09T16:00:54.042" v="267" actId="26606"/>
          <ac:picMkLst>
            <pc:docMk/>
            <pc:sldMk cId="1985273643" sldId="363"/>
            <ac:picMk id="26" creationId="{08625290-97B7-41E9-9685-D438F86FC9EA}"/>
          </ac:picMkLst>
        </pc:picChg>
        <pc:picChg chg="add">
          <ac:chgData name="Not M_ur_t_ada" userId="555160e609be70ba" providerId="LiveId" clId="{3072ECC4-176C-43A4-B897-B762A2368EF5}" dt="2024-10-09T16:00:54.079" v="268" actId="26606"/>
          <ac:picMkLst>
            <pc:docMk/>
            <pc:sldMk cId="1985273643" sldId="363"/>
            <ac:picMk id="29" creationId="{82584CD3-40DA-4BB8-B4B7-D8D04BB31B4D}"/>
          </ac:picMkLst>
        </pc:picChg>
      </pc:sldChg>
      <pc:sldChg chg="addSp delSp modSp mod setBg modAnim setClrOvrMap">
        <pc:chgData name="Not M_ur_t_ada" userId="555160e609be70ba" providerId="LiveId" clId="{3072ECC4-176C-43A4-B897-B762A2368EF5}" dt="2024-10-09T17:24:15.527" v="2559" actId="1035"/>
        <pc:sldMkLst>
          <pc:docMk/>
          <pc:sldMk cId="1174384968" sldId="364"/>
        </pc:sldMkLst>
        <pc:spChg chg="add del mod">
          <ac:chgData name="Not M_ur_t_ada" userId="555160e609be70ba" providerId="LiveId" clId="{3072ECC4-176C-43A4-B897-B762A2368EF5}" dt="2024-10-09T17:19:29.033" v="2468" actId="12084"/>
          <ac:spMkLst>
            <pc:docMk/>
            <pc:sldMk cId="1174384968" sldId="364"/>
            <ac:spMk id="2" creationId="{F8CCFD10-44C9-09CF-DDA1-82B34DE1EA1C}"/>
          </ac:spMkLst>
        </pc:spChg>
        <pc:spChg chg="del mod">
          <ac:chgData name="Not M_ur_t_ada" userId="555160e609be70ba" providerId="LiveId" clId="{3072ECC4-176C-43A4-B897-B762A2368EF5}" dt="2024-10-09T17:18:33.955" v="2460" actId="12084"/>
          <ac:spMkLst>
            <pc:docMk/>
            <pc:sldMk cId="1174384968" sldId="364"/>
            <ac:spMk id="13" creationId="{DCA90351-79A6-473C-8216-B82A4FE39F39}"/>
          </ac:spMkLst>
        </pc:spChg>
        <pc:spChg chg="add">
          <ac:chgData name="Not M_ur_t_ada" userId="555160e609be70ba" providerId="LiveId" clId="{3072ECC4-176C-43A4-B897-B762A2368EF5}" dt="2024-10-09T16:01:17.971" v="269" actId="26606"/>
          <ac:spMkLst>
            <pc:docMk/>
            <pc:sldMk cId="1174384968" sldId="364"/>
            <ac:spMk id="18" creationId="{E1EB41F2-E181-4D4D-9131-A30F6B0AE596}"/>
          </ac:spMkLst>
        </pc:spChg>
        <pc:spChg chg="add">
          <ac:chgData name="Not M_ur_t_ada" userId="555160e609be70ba" providerId="LiveId" clId="{3072ECC4-176C-43A4-B897-B762A2368EF5}" dt="2024-10-09T16:01:17.971" v="269" actId="26606"/>
          <ac:spMkLst>
            <pc:docMk/>
            <pc:sldMk cId="1174384968" sldId="364"/>
            <ac:spMk id="20" creationId="{3D63CC92-C517-4C71-9222-4579252CD62E}"/>
          </ac:spMkLst>
        </pc:spChg>
        <pc:graphicFrameChg chg="add mod">
          <ac:chgData name="Not M_ur_t_ada" userId="555160e609be70ba" providerId="LiveId" clId="{3072ECC4-176C-43A4-B897-B762A2368EF5}" dt="2024-10-09T17:24:15.527" v="2559" actId="1035"/>
          <ac:graphicFrameMkLst>
            <pc:docMk/>
            <pc:sldMk cId="1174384968" sldId="364"/>
            <ac:graphicFrameMk id="3" creationId="{AD252D5C-2541-902F-0E2C-0A87FD0C2B76}"/>
          </ac:graphicFrameMkLst>
        </pc:graphicFrameChg>
        <pc:graphicFrameChg chg="add mod modGraphic">
          <ac:chgData name="Not M_ur_t_ada" userId="555160e609be70ba" providerId="LiveId" clId="{3072ECC4-176C-43A4-B897-B762A2368EF5}" dt="2024-10-09T17:21:48.727" v="2523" actId="14100"/>
          <ac:graphicFrameMkLst>
            <pc:docMk/>
            <pc:sldMk cId="1174384968" sldId="364"/>
            <ac:graphicFrameMk id="5" creationId="{2EE3A86B-C976-3E91-24D5-E27EF026D100}"/>
          </ac:graphicFrameMkLst>
        </pc:graphicFrameChg>
        <pc:picChg chg="add">
          <ac:chgData name="Not M_ur_t_ada" userId="555160e609be70ba" providerId="LiveId" clId="{3072ECC4-176C-43A4-B897-B762A2368EF5}" dt="2024-10-09T16:01:17.971" v="269" actId="26606"/>
          <ac:picMkLst>
            <pc:docMk/>
            <pc:sldMk cId="1174384968" sldId="364"/>
            <ac:picMk id="22" creationId="{40A39FDC-39F4-4CB7-873B-8D786EC02516}"/>
          </ac:picMkLst>
        </pc:picChg>
      </pc:sldChg>
      <pc:sldChg chg="del">
        <pc:chgData name="Not M_ur_t_ada" userId="555160e609be70ba" providerId="LiveId" clId="{3072ECC4-176C-43A4-B897-B762A2368EF5}" dt="2024-10-09T15:07:09.222" v="5" actId="47"/>
        <pc:sldMkLst>
          <pc:docMk/>
          <pc:sldMk cId="2609726028" sldId="365"/>
        </pc:sldMkLst>
      </pc:sldChg>
      <pc:sldChg chg="del">
        <pc:chgData name="Not M_ur_t_ada" userId="555160e609be70ba" providerId="LiveId" clId="{3072ECC4-176C-43A4-B897-B762A2368EF5}" dt="2024-10-09T16:04:44.466" v="292" actId="47"/>
        <pc:sldMkLst>
          <pc:docMk/>
          <pc:sldMk cId="2686427873" sldId="372"/>
        </pc:sldMkLst>
      </pc:sldChg>
      <pc:sldChg chg="addSp delSp modSp mod modAnim">
        <pc:chgData name="Not M_ur_t_ada" userId="555160e609be70ba" providerId="LiveId" clId="{3072ECC4-176C-43A4-B897-B762A2368EF5}" dt="2024-10-09T16:11:29.343" v="427"/>
        <pc:sldMkLst>
          <pc:docMk/>
          <pc:sldMk cId="2556098266" sldId="375"/>
        </pc:sldMkLst>
        <pc:spChg chg="del mod">
          <ac:chgData name="Not M_ur_t_ada" userId="555160e609be70ba" providerId="LiveId" clId="{3072ECC4-176C-43A4-B897-B762A2368EF5}" dt="2024-10-09T16:08:35.690" v="388" actId="12084"/>
          <ac:spMkLst>
            <pc:docMk/>
            <pc:sldMk cId="2556098266" sldId="375"/>
            <ac:spMk id="13" creationId="{DCA90351-79A6-473C-8216-B82A4FE39F39}"/>
          </ac:spMkLst>
        </pc:spChg>
        <pc:graphicFrameChg chg="add mod modGraphic">
          <ac:chgData name="Not M_ur_t_ada" userId="555160e609be70ba" providerId="LiveId" clId="{3072ECC4-176C-43A4-B897-B762A2368EF5}" dt="2024-10-09T16:11:29.343" v="427"/>
          <ac:graphicFrameMkLst>
            <pc:docMk/>
            <pc:sldMk cId="2556098266" sldId="375"/>
            <ac:graphicFrameMk id="2" creationId="{1F19023B-3B49-8B4A-2CB3-51B10E376D6B}"/>
          </ac:graphicFrameMkLst>
        </pc:graphicFrameChg>
      </pc:sldChg>
      <pc:sldChg chg="addSp delSp modSp mod ord setBg modAnim setClrOvrMap">
        <pc:chgData name="Not M_ur_t_ada" userId="555160e609be70ba" providerId="LiveId" clId="{3072ECC4-176C-43A4-B897-B762A2368EF5}" dt="2024-10-09T16:33:19.497" v="1259" actId="122"/>
        <pc:sldMkLst>
          <pc:docMk/>
          <pc:sldMk cId="945616275" sldId="376"/>
        </pc:sldMkLst>
        <pc:spChg chg="mod">
          <ac:chgData name="Not M_ur_t_ada" userId="555160e609be70ba" providerId="LiveId" clId="{3072ECC4-176C-43A4-B897-B762A2368EF5}" dt="2024-10-09T16:33:19.497" v="1259" actId="122"/>
          <ac:spMkLst>
            <pc:docMk/>
            <pc:sldMk cId="945616275" sldId="376"/>
            <ac:spMk id="5" creationId="{92FB1031-C8B1-415D-8AB4-6F4B8B9635BF}"/>
          </ac:spMkLst>
        </pc:spChg>
        <pc:spChg chg="del">
          <ac:chgData name="Not M_ur_t_ada" userId="555160e609be70ba" providerId="LiveId" clId="{3072ECC4-176C-43A4-B897-B762A2368EF5}" dt="2024-10-09T15:57:28.802" v="260" actId="26606"/>
          <ac:spMkLst>
            <pc:docMk/>
            <pc:sldMk cId="945616275" sldId="376"/>
            <ac:spMk id="6" creationId="{AA892FF9-6E3E-406E-AB97-E416C4CA5826}"/>
          </ac:spMkLst>
        </pc:spChg>
        <pc:spChg chg="add">
          <ac:chgData name="Not M_ur_t_ada" userId="555160e609be70ba" providerId="LiveId" clId="{3072ECC4-176C-43A4-B897-B762A2368EF5}" dt="2024-10-09T15:57:28.802" v="260" actId="26606"/>
          <ac:spMkLst>
            <pc:docMk/>
            <pc:sldMk cId="945616275" sldId="376"/>
            <ac:spMk id="12" creationId="{75F65CD9-825D-44BD-8681-D42D260D4C63}"/>
          </ac:spMkLst>
        </pc:spChg>
        <pc:spChg chg="add">
          <ac:chgData name="Not M_ur_t_ada" userId="555160e609be70ba" providerId="LiveId" clId="{3072ECC4-176C-43A4-B897-B762A2368EF5}" dt="2024-10-09T15:57:28.802" v="260" actId="26606"/>
          <ac:spMkLst>
            <pc:docMk/>
            <pc:sldMk cId="945616275" sldId="376"/>
            <ac:spMk id="14" creationId="{B2F64C47-BE0B-4DA4-A62F-C6922DD2082F}"/>
          </ac:spMkLst>
        </pc:spChg>
        <pc:graphicFrameChg chg="add mod modGraphic">
          <ac:chgData name="Not M_ur_t_ada" userId="555160e609be70ba" providerId="LiveId" clId="{3072ECC4-176C-43A4-B897-B762A2368EF5}" dt="2024-10-09T16:32:57.905" v="1257" actId="20577"/>
          <ac:graphicFrameMkLst>
            <pc:docMk/>
            <pc:sldMk cId="945616275" sldId="376"/>
            <ac:graphicFrameMk id="8" creationId="{34084F04-101F-C6FC-5FAE-D1B774A2AE33}"/>
          </ac:graphicFrameMkLst>
        </pc:graphicFrameChg>
      </pc:sldChg>
      <pc:sldChg chg="addSp delSp modSp mod setBg modAnim setClrOvrMap">
        <pc:chgData name="Not M_ur_t_ada" userId="555160e609be70ba" providerId="LiveId" clId="{3072ECC4-176C-43A4-B897-B762A2368EF5}" dt="2024-10-09T16:40:46.127" v="1511" actId="13900"/>
        <pc:sldMkLst>
          <pc:docMk/>
          <pc:sldMk cId="1701613444" sldId="377"/>
        </pc:sldMkLst>
        <pc:spChg chg="mod">
          <ac:chgData name="Not M_ur_t_ada" userId="555160e609be70ba" providerId="LiveId" clId="{3072ECC4-176C-43A4-B897-B762A2368EF5}" dt="2024-10-09T16:40:05.394" v="1508" actId="13926"/>
          <ac:spMkLst>
            <pc:docMk/>
            <pc:sldMk cId="1701613444" sldId="377"/>
            <ac:spMk id="5" creationId="{92FB1031-C8B1-415D-8AB4-6F4B8B9635BF}"/>
          </ac:spMkLst>
        </pc:spChg>
        <pc:spChg chg="add del mod">
          <ac:chgData name="Not M_ur_t_ada" userId="555160e609be70ba" providerId="LiveId" clId="{3072ECC4-176C-43A4-B897-B762A2368EF5}" dt="2024-10-09T16:37:55.173" v="1355" actId="12084"/>
          <ac:spMkLst>
            <pc:docMk/>
            <pc:sldMk cId="1701613444" sldId="377"/>
            <ac:spMk id="6" creationId="{AA892FF9-6E3E-406E-AB97-E416C4CA5826}"/>
          </ac:spMkLst>
        </pc:spChg>
        <pc:spChg chg="add">
          <ac:chgData name="Not M_ur_t_ada" userId="555160e609be70ba" providerId="LiveId" clId="{3072ECC4-176C-43A4-B897-B762A2368EF5}" dt="2024-10-09T15:57:59.669" v="261" actId="26606"/>
          <ac:spMkLst>
            <pc:docMk/>
            <pc:sldMk cId="1701613444" sldId="377"/>
            <ac:spMk id="11" creationId="{54309F57-B331-41A7-9154-15EC2AF45A60}"/>
          </ac:spMkLst>
        </pc:spChg>
        <pc:graphicFrameChg chg="add mod">
          <ac:chgData name="Not M_ur_t_ada" userId="555160e609be70ba" providerId="LiveId" clId="{3072ECC4-176C-43A4-B897-B762A2368EF5}" dt="2024-10-09T16:35:11.326" v="1273" actId="12084"/>
          <ac:graphicFrameMkLst>
            <pc:docMk/>
            <pc:sldMk cId="1701613444" sldId="377"/>
            <ac:graphicFrameMk id="2" creationId="{52E85349-ACA4-FB8C-FF00-E06E270E5B22}"/>
          </ac:graphicFrameMkLst>
        </pc:graphicFrameChg>
        <pc:graphicFrameChg chg="add mod modGraphic">
          <ac:chgData name="Not M_ur_t_ada" userId="555160e609be70ba" providerId="LiveId" clId="{3072ECC4-176C-43A4-B897-B762A2368EF5}" dt="2024-10-09T16:40:46.127" v="1511" actId="13900"/>
          <ac:graphicFrameMkLst>
            <pc:docMk/>
            <pc:sldMk cId="1701613444" sldId="377"/>
            <ac:graphicFrameMk id="3" creationId="{6AFDFD8A-232B-834F-C5ED-7662B72BF9BA}"/>
          </ac:graphicFrameMkLst>
        </pc:graphicFrameChg>
      </pc:sldChg>
      <pc:sldChg chg="addSp modSp mod setBg setClrOvrMap">
        <pc:chgData name="Not M_ur_t_ada" userId="555160e609be70ba" providerId="LiveId" clId="{3072ECC4-176C-43A4-B897-B762A2368EF5}" dt="2024-10-09T17:47:24.092" v="2572" actId="403"/>
        <pc:sldMkLst>
          <pc:docMk/>
          <pc:sldMk cId="596978283" sldId="378"/>
        </pc:sldMkLst>
        <pc:spChg chg="mod">
          <ac:chgData name="Not M_ur_t_ada" userId="555160e609be70ba" providerId="LiveId" clId="{3072ECC4-176C-43A4-B897-B762A2368EF5}" dt="2024-10-09T16:04:02.829" v="291" actId="26606"/>
          <ac:spMkLst>
            <pc:docMk/>
            <pc:sldMk cId="596978283" sldId="378"/>
            <ac:spMk id="2" creationId="{3E5A7092-1687-44EA-8FA8-D61A4721B0C3}"/>
          </ac:spMkLst>
        </pc:spChg>
        <pc:spChg chg="mod">
          <ac:chgData name="Not M_ur_t_ada" userId="555160e609be70ba" providerId="LiveId" clId="{3072ECC4-176C-43A4-B897-B762A2368EF5}" dt="2024-10-09T17:47:24.092" v="2572" actId="403"/>
          <ac:spMkLst>
            <pc:docMk/>
            <pc:sldMk cId="596978283" sldId="378"/>
            <ac:spMk id="6" creationId="{F6DCD381-C72C-4405-B656-9DED0B03F3EC}"/>
          </ac:spMkLst>
        </pc:spChg>
        <pc:spChg chg="add">
          <ac:chgData name="Not M_ur_t_ada" userId="555160e609be70ba" providerId="LiveId" clId="{3072ECC4-176C-43A4-B897-B762A2368EF5}" dt="2024-10-09T16:04:02.829" v="291" actId="26606"/>
          <ac:spMkLst>
            <pc:docMk/>
            <pc:sldMk cId="596978283" sldId="378"/>
            <ac:spMk id="11" creationId="{E1EB41F2-E181-4D4D-9131-A30F6B0AE596}"/>
          </ac:spMkLst>
        </pc:spChg>
        <pc:spChg chg="add">
          <ac:chgData name="Not M_ur_t_ada" userId="555160e609be70ba" providerId="LiveId" clId="{3072ECC4-176C-43A4-B897-B762A2368EF5}" dt="2024-10-09T16:04:02.829" v="291" actId="26606"/>
          <ac:spMkLst>
            <pc:docMk/>
            <pc:sldMk cId="596978283" sldId="378"/>
            <ac:spMk id="13" creationId="{3D63CC92-C517-4C71-9222-4579252CD62E}"/>
          </ac:spMkLst>
        </pc:spChg>
        <pc:picChg chg="add">
          <ac:chgData name="Not M_ur_t_ada" userId="555160e609be70ba" providerId="LiveId" clId="{3072ECC4-176C-43A4-B897-B762A2368EF5}" dt="2024-10-09T16:04:02.829" v="291" actId="26606"/>
          <ac:picMkLst>
            <pc:docMk/>
            <pc:sldMk cId="596978283" sldId="378"/>
            <ac:picMk id="15" creationId="{40A39FDC-39F4-4CB7-873B-8D786EC02516}"/>
          </ac:picMkLst>
        </pc:picChg>
      </pc:sldChg>
      <pc:sldChg chg="addSp delSp modSp mod setBg delAnim setClrOvrMap">
        <pc:chgData name="Not M_ur_t_ada" userId="555160e609be70ba" providerId="LiveId" clId="{3072ECC4-176C-43A4-B897-B762A2368EF5}" dt="2024-10-09T16:06:03.641" v="303" actId="26606"/>
        <pc:sldMkLst>
          <pc:docMk/>
          <pc:sldMk cId="1700091076" sldId="384"/>
        </pc:sldMkLst>
        <pc:spChg chg="mod ord">
          <ac:chgData name="Not M_ur_t_ada" userId="555160e609be70ba" providerId="LiveId" clId="{3072ECC4-176C-43A4-B897-B762A2368EF5}" dt="2024-10-09T16:06:03.641" v="303" actId="26606"/>
          <ac:spMkLst>
            <pc:docMk/>
            <pc:sldMk cId="1700091076" sldId="384"/>
            <ac:spMk id="2" creationId="{3E5A7092-1687-44EA-8FA8-D61A4721B0C3}"/>
          </ac:spMkLst>
        </pc:spChg>
        <pc:spChg chg="del">
          <ac:chgData name="Not M_ur_t_ada" userId="555160e609be70ba" providerId="LiveId" clId="{3072ECC4-176C-43A4-B897-B762A2368EF5}" dt="2024-10-09T16:05:16.348" v="293" actId="478"/>
          <ac:spMkLst>
            <pc:docMk/>
            <pc:sldMk cId="1700091076" sldId="384"/>
            <ac:spMk id="3" creationId="{7CF0C4B2-22D1-4042-B182-8BC8441A6BBB}"/>
          </ac:spMkLst>
        </pc:spChg>
        <pc:spChg chg="add del mod">
          <ac:chgData name="Not M_ur_t_ada" userId="555160e609be70ba" providerId="LiveId" clId="{3072ECC4-176C-43A4-B897-B762A2368EF5}" dt="2024-10-09T16:05:20.134" v="294" actId="478"/>
          <ac:spMkLst>
            <pc:docMk/>
            <pc:sldMk cId="1700091076" sldId="384"/>
            <ac:spMk id="5" creationId="{240DBA88-878E-74ED-80C8-7FA8CC43449B}"/>
          </ac:spMkLst>
        </pc:spChg>
        <pc:spChg chg="add del">
          <ac:chgData name="Not M_ur_t_ada" userId="555160e609be70ba" providerId="LiveId" clId="{3072ECC4-176C-43A4-B897-B762A2368EF5}" dt="2024-10-09T16:05:27.732" v="296" actId="26606"/>
          <ac:spMkLst>
            <pc:docMk/>
            <pc:sldMk cId="1700091076" sldId="384"/>
            <ac:spMk id="15" creationId="{DE6F2CF7-0423-4CC7-90FD-1FEBA0CA5B4D}"/>
          </ac:spMkLst>
        </pc:spChg>
        <pc:spChg chg="add del">
          <ac:chgData name="Not M_ur_t_ada" userId="555160e609be70ba" providerId="LiveId" clId="{3072ECC4-176C-43A4-B897-B762A2368EF5}" dt="2024-10-09T16:05:38.589" v="298" actId="26606"/>
          <ac:spMkLst>
            <pc:docMk/>
            <pc:sldMk cId="1700091076" sldId="384"/>
            <ac:spMk id="17" creationId="{559FD8B5-8CC4-4CFE-BD2A-1216B1F2C3DB}"/>
          </ac:spMkLst>
        </pc:spChg>
        <pc:spChg chg="add del">
          <ac:chgData name="Not M_ur_t_ada" userId="555160e609be70ba" providerId="LiveId" clId="{3072ECC4-176C-43A4-B897-B762A2368EF5}" dt="2024-10-09T16:05:38.589" v="298" actId="26606"/>
          <ac:spMkLst>
            <pc:docMk/>
            <pc:sldMk cId="1700091076" sldId="384"/>
            <ac:spMk id="19" creationId="{9ECF13F4-3D2A-4F2E-9BBD-3038670D21ED}"/>
          </ac:spMkLst>
        </pc:spChg>
        <pc:spChg chg="add del">
          <ac:chgData name="Not M_ur_t_ada" userId="555160e609be70ba" providerId="LiveId" clId="{3072ECC4-176C-43A4-B897-B762A2368EF5}" dt="2024-10-09T16:05:38.589" v="298" actId="26606"/>
          <ac:spMkLst>
            <pc:docMk/>
            <pc:sldMk cId="1700091076" sldId="384"/>
            <ac:spMk id="20" creationId="{09C946AC-2072-4946-A2B8-39F09D0944EE}"/>
          </ac:spMkLst>
        </pc:spChg>
        <pc:spChg chg="add del">
          <ac:chgData name="Not M_ur_t_ada" userId="555160e609be70ba" providerId="LiveId" clId="{3072ECC4-176C-43A4-B897-B762A2368EF5}" dt="2024-10-09T16:06:00.056" v="300" actId="26606"/>
          <ac:spMkLst>
            <pc:docMk/>
            <pc:sldMk cId="1700091076" sldId="384"/>
            <ac:spMk id="105" creationId="{C727912B-C157-4CDB-8486-00E702D36C1C}"/>
          </ac:spMkLst>
        </pc:spChg>
        <pc:spChg chg="add">
          <ac:chgData name="Not M_ur_t_ada" userId="555160e609be70ba" providerId="LiveId" clId="{3072ECC4-176C-43A4-B897-B762A2368EF5}" dt="2024-10-09T16:06:03.641" v="303" actId="26606"/>
          <ac:spMkLst>
            <pc:docMk/>
            <pc:sldMk cId="1700091076" sldId="384"/>
            <ac:spMk id="110" creationId="{09C946AC-2072-4946-A2B8-39F09D0944EE}"/>
          </ac:spMkLst>
        </pc:spChg>
        <pc:spChg chg="add">
          <ac:chgData name="Not M_ur_t_ada" userId="555160e609be70ba" providerId="LiveId" clId="{3072ECC4-176C-43A4-B897-B762A2368EF5}" dt="2024-10-09T16:06:03.641" v="303" actId="26606"/>
          <ac:spMkLst>
            <pc:docMk/>
            <pc:sldMk cId="1700091076" sldId="384"/>
            <ac:spMk id="112" creationId="{559FD8B5-8CC4-4CFE-BD2A-1216B1F2C3DB}"/>
          </ac:spMkLst>
        </pc:spChg>
        <pc:spChg chg="add">
          <ac:chgData name="Not M_ur_t_ada" userId="555160e609be70ba" providerId="LiveId" clId="{3072ECC4-176C-43A4-B897-B762A2368EF5}" dt="2024-10-09T16:06:03.641" v="303" actId="26606"/>
          <ac:spMkLst>
            <pc:docMk/>
            <pc:sldMk cId="1700091076" sldId="384"/>
            <ac:spMk id="113" creationId="{9ECF13F4-3D2A-4F2E-9BBD-3038670D21ED}"/>
          </ac:spMkLst>
        </pc:spChg>
        <pc:grpChg chg="add del">
          <ac:chgData name="Not M_ur_t_ada" userId="555160e609be70ba" providerId="LiveId" clId="{3072ECC4-176C-43A4-B897-B762A2368EF5}" dt="2024-10-09T16:05:38.589" v="298" actId="26606"/>
          <ac:grpSpMkLst>
            <pc:docMk/>
            <pc:sldMk cId="1700091076" sldId="384"/>
            <ac:grpSpMk id="21" creationId="{19660E16-DCC0-4B6C-8E84-4C292580059F}"/>
          </ac:grpSpMkLst>
        </pc:grpChg>
        <pc:grpChg chg="add">
          <ac:chgData name="Not M_ur_t_ada" userId="555160e609be70ba" providerId="LiveId" clId="{3072ECC4-176C-43A4-B897-B762A2368EF5}" dt="2024-10-09T16:06:03.641" v="303" actId="26606"/>
          <ac:grpSpMkLst>
            <pc:docMk/>
            <pc:sldMk cId="1700091076" sldId="384"/>
            <ac:grpSpMk id="114" creationId="{19660E16-DCC0-4B6C-8E84-4C292580059F}"/>
          </ac:grpSpMkLst>
        </pc:grpChg>
        <pc:picChg chg="mod">
          <ac:chgData name="Not M_ur_t_ada" userId="555160e609be70ba" providerId="LiveId" clId="{3072ECC4-176C-43A4-B897-B762A2368EF5}" dt="2024-10-09T16:06:03.641" v="303" actId="26606"/>
          <ac:picMkLst>
            <pc:docMk/>
            <pc:sldMk cId="1700091076" sldId="384"/>
            <ac:picMk id="6" creationId="{71113452-580A-48D7-BAD0-19A589EECCE7}"/>
          </ac:picMkLst>
        </pc:picChg>
        <pc:picChg chg="add del">
          <ac:chgData name="Not M_ur_t_ada" userId="555160e609be70ba" providerId="LiveId" clId="{3072ECC4-176C-43A4-B897-B762A2368EF5}" dt="2024-10-09T16:05:27.732" v="296" actId="26606"/>
          <ac:picMkLst>
            <pc:docMk/>
            <pc:sldMk cId="1700091076" sldId="384"/>
            <ac:picMk id="11" creationId="{CBECFFDC-94DB-4DA3-94FE-22FEDDA8FA30}"/>
          </ac:picMkLst>
        </pc:picChg>
        <pc:picChg chg="add del">
          <ac:chgData name="Not M_ur_t_ada" userId="555160e609be70ba" providerId="LiveId" clId="{3072ECC4-176C-43A4-B897-B762A2368EF5}" dt="2024-10-09T16:05:27.732" v="296" actId="26606"/>
          <ac:picMkLst>
            <pc:docMk/>
            <pc:sldMk cId="1700091076" sldId="384"/>
            <ac:picMk id="13" creationId="{F28C5E77-0080-4457-B42A-3E5420A7C8DC}"/>
          </ac:picMkLst>
        </pc:picChg>
        <pc:picChg chg="add del">
          <ac:chgData name="Not M_ur_t_ada" userId="555160e609be70ba" providerId="LiveId" clId="{3072ECC4-176C-43A4-B897-B762A2368EF5}" dt="2024-10-09T16:05:38.589" v="298" actId="26606"/>
          <ac:picMkLst>
            <pc:docMk/>
            <pc:sldMk cId="1700091076" sldId="384"/>
            <ac:picMk id="18" creationId="{6AF6706C-CF07-43A1-BCC4-CBA5D33820DA}"/>
          </ac:picMkLst>
        </pc:picChg>
        <pc:picChg chg="add del">
          <ac:chgData name="Not M_ur_t_ada" userId="555160e609be70ba" providerId="LiveId" clId="{3072ECC4-176C-43A4-B897-B762A2368EF5}" dt="2024-10-09T16:05:38.589" v="298" actId="26606"/>
          <ac:picMkLst>
            <pc:docMk/>
            <pc:sldMk cId="1700091076" sldId="384"/>
            <ac:picMk id="100" creationId="{A748C8C8-F348-4D00-852A-26DD9EBCC24C}"/>
          </ac:picMkLst>
        </pc:picChg>
        <pc:picChg chg="add del">
          <ac:chgData name="Not M_ur_t_ada" userId="555160e609be70ba" providerId="LiveId" clId="{3072ECC4-176C-43A4-B897-B762A2368EF5}" dt="2024-10-09T16:06:00.056" v="300" actId="26606"/>
          <ac:picMkLst>
            <pc:docMk/>
            <pc:sldMk cId="1700091076" sldId="384"/>
            <ac:picMk id="102" creationId="{CBECFFDC-94DB-4DA3-94FE-22FEDDA8FA30}"/>
          </ac:picMkLst>
        </pc:picChg>
        <pc:picChg chg="add del">
          <ac:chgData name="Not M_ur_t_ada" userId="555160e609be70ba" providerId="LiveId" clId="{3072ECC4-176C-43A4-B897-B762A2368EF5}" dt="2024-10-09T16:06:00.056" v="300" actId="26606"/>
          <ac:picMkLst>
            <pc:docMk/>
            <pc:sldMk cId="1700091076" sldId="384"/>
            <ac:picMk id="103" creationId="{8EC1A43B-D167-4E96-B7AD-61D3D9225CBB}"/>
          </ac:picMkLst>
        </pc:picChg>
        <pc:picChg chg="add del">
          <ac:chgData name="Not M_ur_t_ada" userId="555160e609be70ba" providerId="LiveId" clId="{3072ECC4-176C-43A4-B897-B762A2368EF5}" dt="2024-10-09T16:06:00.056" v="300" actId="26606"/>
          <ac:picMkLst>
            <pc:docMk/>
            <pc:sldMk cId="1700091076" sldId="384"/>
            <ac:picMk id="104" creationId="{86623E07-B4B3-43D5-AB6E-5FD9A1C11D35}"/>
          </ac:picMkLst>
        </pc:picChg>
        <pc:picChg chg="add del">
          <ac:chgData name="Not M_ur_t_ada" userId="555160e609be70ba" providerId="LiveId" clId="{3072ECC4-176C-43A4-B897-B762A2368EF5}" dt="2024-10-09T16:06:03.536" v="302" actId="26606"/>
          <ac:picMkLst>
            <pc:docMk/>
            <pc:sldMk cId="1700091076" sldId="384"/>
            <ac:picMk id="107" creationId="{6AF6706C-CF07-43A1-BCC4-CBA5D33820DA}"/>
          </ac:picMkLst>
        </pc:picChg>
        <pc:picChg chg="add">
          <ac:chgData name="Not M_ur_t_ada" userId="555160e609be70ba" providerId="LiveId" clId="{3072ECC4-176C-43A4-B897-B762A2368EF5}" dt="2024-10-09T16:06:03.641" v="303" actId="26606"/>
          <ac:picMkLst>
            <pc:docMk/>
            <pc:sldMk cId="1700091076" sldId="384"/>
            <ac:picMk id="109" creationId="{6AF6706C-CF07-43A1-BCC4-CBA5D33820DA}"/>
          </ac:picMkLst>
        </pc:picChg>
        <pc:picChg chg="add">
          <ac:chgData name="Not M_ur_t_ada" userId="555160e609be70ba" providerId="LiveId" clId="{3072ECC4-176C-43A4-B897-B762A2368EF5}" dt="2024-10-09T16:06:03.641" v="303" actId="26606"/>
          <ac:picMkLst>
            <pc:docMk/>
            <pc:sldMk cId="1700091076" sldId="384"/>
            <ac:picMk id="111" creationId="{A748C8C8-F348-4D00-852A-26DD9EBCC24C}"/>
          </ac:picMkLst>
        </pc:picChg>
      </pc:sldChg>
      <pc:sldChg chg="del">
        <pc:chgData name="Not M_ur_t_ada" userId="555160e609be70ba" providerId="LiveId" clId="{3072ECC4-176C-43A4-B897-B762A2368EF5}" dt="2024-10-09T15:10:21.809" v="7" actId="47"/>
        <pc:sldMkLst>
          <pc:docMk/>
          <pc:sldMk cId="3044535292" sldId="395"/>
        </pc:sldMkLst>
      </pc:sldChg>
      <pc:sldChg chg="delSp modSp add mod modAnim">
        <pc:chgData name="Not M_ur_t_ada" userId="555160e609be70ba" providerId="LiveId" clId="{3072ECC4-176C-43A4-B897-B762A2368EF5}" dt="2024-10-09T17:59:28.587" v="2713" actId="13249"/>
        <pc:sldMkLst>
          <pc:docMk/>
          <pc:sldMk cId="1718440677" sldId="397"/>
        </pc:sldMkLst>
        <pc:graphicFrameChg chg="mod modGraphic">
          <ac:chgData name="Not M_ur_t_ada" userId="555160e609be70ba" providerId="LiveId" clId="{3072ECC4-176C-43A4-B897-B762A2368EF5}" dt="2024-10-09T17:59:28.587" v="2713" actId="13249"/>
          <ac:graphicFrameMkLst>
            <pc:docMk/>
            <pc:sldMk cId="1718440677" sldId="397"/>
            <ac:graphicFrameMk id="6" creationId="{8E117EEE-EEF3-F054-51F7-2AF3F34A179F}"/>
          </ac:graphicFrameMkLst>
        </pc:graphicFrameChg>
        <pc:graphicFrameChg chg="del">
          <ac:chgData name="Not M_ur_t_ada" userId="555160e609be70ba" providerId="LiveId" clId="{3072ECC4-176C-43A4-B897-B762A2368EF5}" dt="2024-10-09T17:58:19.392" v="2633" actId="478"/>
          <ac:graphicFrameMkLst>
            <pc:docMk/>
            <pc:sldMk cId="1718440677" sldId="397"/>
            <ac:graphicFrameMk id="7" creationId="{FC06E2A5-95E7-3073-786B-10D6C605D34B}"/>
          </ac:graphicFrameMkLst>
        </pc:graphicFrameChg>
      </pc:sldChg>
    </pc:docChg>
  </pc:docChgLst>
  <pc:docChgLst>
    <pc:chgData name="Not M_ur_t_ada" userId="555160e609be70ba" providerId="LiveId" clId="{BA17582C-79AA-41F4-99C9-B94D995AF5E0}"/>
    <pc:docChg chg="undo custSel addSld modSld modMainMaster">
      <pc:chgData name="Not M_ur_t_ada" userId="555160e609be70ba" providerId="LiveId" clId="{BA17582C-79AA-41F4-99C9-B94D995AF5E0}" dt="2024-10-11T21:04:01.487" v="405" actId="6549"/>
      <pc:docMkLst>
        <pc:docMk/>
      </pc:docMkLst>
      <pc:sldChg chg="modSp mod setBg">
        <pc:chgData name="Not M_ur_t_ada" userId="555160e609be70ba" providerId="LiveId" clId="{BA17582C-79AA-41F4-99C9-B94D995AF5E0}" dt="2024-10-11T20:53:50.767" v="278"/>
        <pc:sldMkLst>
          <pc:docMk/>
          <pc:sldMk cId="4210935714" sldId="257"/>
        </pc:sldMkLst>
        <pc:spChg chg="mod">
          <ac:chgData name="Not M_ur_t_ada" userId="555160e609be70ba" providerId="LiveId" clId="{BA17582C-79AA-41F4-99C9-B94D995AF5E0}" dt="2024-10-11T20:53:50.767" v="278"/>
          <ac:spMkLst>
            <pc:docMk/>
            <pc:sldMk cId="4210935714" sldId="257"/>
            <ac:spMk id="2" creationId="{3E5A7092-1687-44EA-8FA8-D61A4721B0C3}"/>
          </ac:spMkLst>
        </pc:spChg>
      </pc:sldChg>
      <pc:sldChg chg="modSp setBg">
        <pc:chgData name="Not M_ur_t_ada" userId="555160e609be70ba" providerId="LiveId" clId="{BA17582C-79AA-41F4-99C9-B94D995AF5E0}" dt="2024-10-10T13:59:44.290" v="166" actId="13926"/>
        <pc:sldMkLst>
          <pc:docMk/>
          <pc:sldMk cId="4037741272" sldId="258"/>
        </pc:sldMkLst>
        <pc:spChg chg="mod">
          <ac:chgData name="Not M_ur_t_ada" userId="555160e609be70ba" providerId="LiveId" clId="{BA17582C-79AA-41F4-99C9-B94D995AF5E0}" dt="2024-10-09T18:10:25.626" v="14" actId="207"/>
          <ac:spMkLst>
            <pc:docMk/>
            <pc:sldMk cId="4037741272" sldId="258"/>
            <ac:spMk id="2" creationId="{3E5A7092-1687-44EA-8FA8-D61A4721B0C3}"/>
          </ac:spMkLst>
        </pc:spChg>
        <pc:spChg chg="mod">
          <ac:chgData name="Not M_ur_t_ada" userId="555160e609be70ba" providerId="LiveId" clId="{BA17582C-79AA-41F4-99C9-B94D995AF5E0}" dt="2024-10-10T13:59:44.290" v="166" actId="13926"/>
          <ac:spMkLst>
            <pc:docMk/>
            <pc:sldMk cId="4037741272" sldId="258"/>
            <ac:spMk id="5" creationId="{3D20FCFE-E875-4B79-9A6F-F2ACE5755FC6}"/>
          </ac:spMkLst>
        </pc:spChg>
      </pc:sldChg>
      <pc:sldChg chg="modSp setBg">
        <pc:chgData name="Not M_ur_t_ada" userId="555160e609be70ba" providerId="LiveId" clId="{BA17582C-79AA-41F4-99C9-B94D995AF5E0}" dt="2024-10-09T18:14:18.219" v="41" actId="207"/>
        <pc:sldMkLst>
          <pc:docMk/>
          <pc:sldMk cId="532843719" sldId="259"/>
        </pc:sldMkLst>
        <pc:spChg chg="mod">
          <ac:chgData name="Not M_ur_t_ada" userId="555160e609be70ba" providerId="LiveId" clId="{BA17582C-79AA-41F4-99C9-B94D995AF5E0}" dt="2024-10-09T18:13:23.498" v="36" actId="207"/>
          <ac:spMkLst>
            <pc:docMk/>
            <pc:sldMk cId="532843719" sldId="259"/>
            <ac:spMk id="2" creationId="{3E5A7092-1687-44EA-8FA8-D61A4721B0C3}"/>
          </ac:spMkLst>
        </pc:spChg>
        <pc:spChg chg="mod">
          <ac:chgData name="Not M_ur_t_ada" userId="555160e609be70ba" providerId="LiveId" clId="{BA17582C-79AA-41F4-99C9-B94D995AF5E0}" dt="2024-10-09T18:14:18.219" v="41" actId="207"/>
          <ac:spMkLst>
            <pc:docMk/>
            <pc:sldMk cId="532843719" sldId="259"/>
            <ac:spMk id="5" creationId="{A6AB83CF-4297-4A55-B361-0A0A925C6582}"/>
          </ac:spMkLst>
        </pc:spChg>
      </pc:sldChg>
      <pc:sldChg chg="modSp mod setBg">
        <pc:chgData name="Not M_ur_t_ada" userId="555160e609be70ba" providerId="LiveId" clId="{BA17582C-79AA-41F4-99C9-B94D995AF5E0}" dt="2024-10-11T20:53:50.767" v="278"/>
        <pc:sldMkLst>
          <pc:docMk/>
          <pc:sldMk cId="2765208924" sldId="260"/>
        </pc:sldMkLst>
        <pc:spChg chg="mod">
          <ac:chgData name="Not M_ur_t_ada" userId="555160e609be70ba" providerId="LiveId" clId="{BA17582C-79AA-41F4-99C9-B94D995AF5E0}" dt="2024-10-11T20:53:50.767" v="278"/>
          <ac:spMkLst>
            <pc:docMk/>
            <pc:sldMk cId="2765208924" sldId="260"/>
            <ac:spMk id="2" creationId="{3E5A7092-1687-44EA-8FA8-D61A4721B0C3}"/>
          </ac:spMkLst>
        </pc:spChg>
      </pc:sldChg>
      <pc:sldChg chg="modSp setBg">
        <pc:chgData name="Not M_ur_t_ada" userId="555160e609be70ba" providerId="LiveId" clId="{BA17582C-79AA-41F4-99C9-B94D995AF5E0}" dt="2024-10-09T18:14:26.391" v="42" actId="207"/>
        <pc:sldMkLst>
          <pc:docMk/>
          <pc:sldMk cId="1845392976" sldId="262"/>
        </pc:sldMkLst>
        <pc:spChg chg="mod">
          <ac:chgData name="Not M_ur_t_ada" userId="555160e609be70ba" providerId="LiveId" clId="{BA17582C-79AA-41F4-99C9-B94D995AF5E0}" dt="2024-10-09T18:14:26.391" v="42" actId="207"/>
          <ac:spMkLst>
            <pc:docMk/>
            <pc:sldMk cId="1845392976" sldId="262"/>
            <ac:spMk id="2" creationId="{3E5A7092-1687-44EA-8FA8-D61A4721B0C3}"/>
          </ac:spMkLst>
        </pc:spChg>
      </pc:sldChg>
      <pc:sldChg chg="delSp modSp mod setBg delDesignElem">
        <pc:chgData name="Not M_ur_t_ada" userId="555160e609be70ba" providerId="LiveId" clId="{BA17582C-79AA-41F4-99C9-B94D995AF5E0}" dt="2024-10-10T13:58:09.394" v="165" actId="14100"/>
        <pc:sldMkLst>
          <pc:docMk/>
          <pc:sldMk cId="1885818297" sldId="264"/>
        </pc:sldMkLst>
        <pc:spChg chg="mod">
          <ac:chgData name="Not M_ur_t_ada" userId="555160e609be70ba" providerId="LiveId" clId="{BA17582C-79AA-41F4-99C9-B94D995AF5E0}" dt="2024-10-10T13:58:04.121" v="164" actId="404"/>
          <ac:spMkLst>
            <pc:docMk/>
            <pc:sldMk cId="1885818297" sldId="264"/>
            <ac:spMk id="2" creationId="{3E5A7092-1687-44EA-8FA8-D61A4721B0C3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1885818297" sldId="264"/>
            <ac:spMk id="17" creationId="{EAAC8963-AF89-4FC1-910B-686E223CD28D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1885818297" sldId="264"/>
            <ac:spMk id="21" creationId="{23A4F197-86BE-42C9-A95B-A488B7683C2E}"/>
          </ac:spMkLst>
        </pc:spChg>
        <pc:graphicFrameChg chg="mod">
          <ac:chgData name="Not M_ur_t_ada" userId="555160e609be70ba" providerId="LiveId" clId="{BA17582C-79AA-41F4-99C9-B94D995AF5E0}" dt="2024-10-10T13:58:09.394" v="165" actId="14100"/>
          <ac:graphicFrameMkLst>
            <pc:docMk/>
            <pc:sldMk cId="1885818297" sldId="264"/>
            <ac:graphicFrameMk id="4" creationId="{2D596B16-D899-BEAD-AC41-08A56DBE925F}"/>
          </ac:graphicFrameMkLst>
        </pc:graphicFrameChg>
        <pc:picChg chg="del">
          <ac:chgData name="Not M_ur_t_ada" userId="555160e609be70ba" providerId="LiveId" clId="{BA17582C-79AA-41F4-99C9-B94D995AF5E0}" dt="2024-10-09T18:20:09.276" v="73"/>
          <ac:picMkLst>
            <pc:docMk/>
            <pc:sldMk cId="1885818297" sldId="264"/>
            <ac:picMk id="19" creationId="{41BDA784-DB63-4168-8CC9-0DA04775B2DD}"/>
          </ac:picMkLst>
        </pc:picChg>
      </pc:sldChg>
      <pc:sldChg chg="modSp mod setBg">
        <pc:chgData name="Not M_ur_t_ada" userId="555160e609be70ba" providerId="LiveId" clId="{BA17582C-79AA-41F4-99C9-B94D995AF5E0}" dt="2024-10-10T14:03:46.146" v="266" actId="1035"/>
        <pc:sldMkLst>
          <pc:docMk/>
          <pc:sldMk cId="669353533" sldId="265"/>
        </pc:sldMkLst>
        <pc:spChg chg="mod">
          <ac:chgData name="Not M_ur_t_ada" userId="555160e609be70ba" providerId="LiveId" clId="{BA17582C-79AA-41F4-99C9-B94D995AF5E0}" dt="2024-10-10T14:03:13.313" v="205" actId="1037"/>
          <ac:spMkLst>
            <pc:docMk/>
            <pc:sldMk cId="669353533" sldId="265"/>
            <ac:spMk id="2" creationId="{3E5A7092-1687-44EA-8FA8-D61A4721B0C3}"/>
          </ac:spMkLst>
        </pc:spChg>
        <pc:spChg chg="mod">
          <ac:chgData name="Not M_ur_t_ada" userId="555160e609be70ba" providerId="LiveId" clId="{BA17582C-79AA-41F4-99C9-B94D995AF5E0}" dt="2024-10-10T14:03:24.307" v="229" actId="1036"/>
          <ac:spMkLst>
            <pc:docMk/>
            <pc:sldMk cId="669353533" sldId="265"/>
            <ac:spMk id="3" creationId="{7CF0C4B2-22D1-4042-B182-8BC8441A6BBB}"/>
          </ac:spMkLst>
        </pc:spChg>
        <pc:spChg chg="mod">
          <ac:chgData name="Not M_ur_t_ada" userId="555160e609be70ba" providerId="LiveId" clId="{BA17582C-79AA-41F4-99C9-B94D995AF5E0}" dt="2024-10-10T14:03:36.482" v="257" actId="1035"/>
          <ac:spMkLst>
            <pc:docMk/>
            <pc:sldMk cId="669353533" sldId="265"/>
            <ac:spMk id="5" creationId="{77CA7A1F-BFB6-4B4D-9E5E-0400A3CFD245}"/>
          </ac:spMkLst>
        </pc:spChg>
        <pc:spChg chg="mod">
          <ac:chgData name="Not M_ur_t_ada" userId="555160e609be70ba" providerId="LiveId" clId="{BA17582C-79AA-41F4-99C9-B94D995AF5E0}" dt="2024-10-09T18:35:54.858" v="143" actId="1038"/>
          <ac:spMkLst>
            <pc:docMk/>
            <pc:sldMk cId="669353533" sldId="265"/>
            <ac:spMk id="10" creationId="{506485E3-E5D2-4050-89A3-7FF452FDE56D}"/>
          </ac:spMkLst>
        </pc:spChg>
        <pc:picChg chg="mod">
          <ac:chgData name="Not M_ur_t_ada" userId="555160e609be70ba" providerId="LiveId" clId="{BA17582C-79AA-41F4-99C9-B94D995AF5E0}" dt="2024-10-10T14:03:46.146" v="266" actId="1035"/>
          <ac:picMkLst>
            <pc:docMk/>
            <pc:sldMk cId="669353533" sldId="265"/>
            <ac:picMk id="9" creationId="{5DE42214-9391-4A6D-8C48-9388201DD375}"/>
          </ac:picMkLst>
        </pc:picChg>
      </pc:sldChg>
      <pc:sldChg chg="addSp delSp modSp mod setBg delDesignElem">
        <pc:chgData name="Not M_ur_t_ada" userId="555160e609be70ba" providerId="LiveId" clId="{BA17582C-79AA-41F4-99C9-B94D995AF5E0}" dt="2024-10-11T20:53:50.767" v="278"/>
        <pc:sldMkLst>
          <pc:docMk/>
          <pc:sldMk cId="3465526146" sldId="274"/>
        </pc:sldMkLst>
        <pc:spChg chg="mod">
          <ac:chgData name="Not M_ur_t_ada" userId="555160e609be70ba" providerId="LiveId" clId="{BA17582C-79AA-41F4-99C9-B94D995AF5E0}" dt="2024-10-10T00:11:26.692" v="160" actId="122"/>
          <ac:spMkLst>
            <pc:docMk/>
            <pc:sldMk cId="3465526146" sldId="274"/>
            <ac:spMk id="2" creationId="{3E5A7092-1687-44EA-8FA8-D61A4721B0C3}"/>
          </ac:spMkLst>
        </pc:spChg>
        <pc:spChg chg="mod">
          <ac:chgData name="Not M_ur_t_ada" userId="555160e609be70ba" providerId="LiveId" clId="{BA17582C-79AA-41F4-99C9-B94D995AF5E0}" dt="2024-10-10T00:11:20.680" v="159" actId="403"/>
          <ac:spMkLst>
            <pc:docMk/>
            <pc:sldMk cId="3465526146" sldId="274"/>
            <ac:spMk id="8" creationId="{84D62B37-CE95-4357-97E2-518F0C97753C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3465526146" sldId="274"/>
            <ac:spMk id="11" creationId="{ED10CF64-F588-4794-80E9-12CBA1784939}"/>
          </ac:spMkLst>
        </pc:spChg>
        <pc:spChg chg="add del">
          <ac:chgData name="Not M_ur_t_ada" userId="555160e609be70ba" providerId="LiveId" clId="{BA17582C-79AA-41F4-99C9-B94D995AF5E0}" dt="2024-10-11T20:53:50.767" v="278"/>
          <ac:spMkLst>
            <pc:docMk/>
            <pc:sldMk cId="3465526146" sldId="274"/>
            <ac:spMk id="12" creationId="{F13C74B1-5B17-4795-BED0-7140497B445A}"/>
          </ac:spMkLst>
        </pc:spChg>
        <pc:spChg chg="add del">
          <ac:chgData name="Not M_ur_t_ada" userId="555160e609be70ba" providerId="LiveId" clId="{BA17582C-79AA-41F4-99C9-B94D995AF5E0}" dt="2024-10-11T20:53:50.767" v="278"/>
          <ac:spMkLst>
            <pc:docMk/>
            <pc:sldMk cId="3465526146" sldId="274"/>
            <ac:spMk id="14" creationId="{D4974D33-8DC5-464E-8C6D-BE58F0669C17}"/>
          </ac:spMkLst>
        </pc:spChg>
        <pc:picChg chg="mod ord">
          <ac:chgData name="Not M_ur_t_ada" userId="555160e609be70ba" providerId="LiveId" clId="{BA17582C-79AA-41F4-99C9-B94D995AF5E0}" dt="2024-10-10T00:11:00.003" v="153" actId="26606"/>
          <ac:picMkLst>
            <pc:docMk/>
            <pc:sldMk cId="3465526146" sldId="274"/>
            <ac:picMk id="4" creationId="{568F8DC7-2063-4CE0-95DA-FFC5A14C818D}"/>
          </ac:picMkLst>
        </pc:picChg>
        <pc:picChg chg="del">
          <ac:chgData name="Not M_ur_t_ada" userId="555160e609be70ba" providerId="LiveId" clId="{BA17582C-79AA-41F4-99C9-B94D995AF5E0}" dt="2024-10-09T18:20:09.276" v="73"/>
          <ac:picMkLst>
            <pc:docMk/>
            <pc:sldMk cId="3465526146" sldId="274"/>
            <ac:picMk id="10" creationId="{0C8B7D16-051E-4562-B872-ABF369C457CA}"/>
          </ac:picMkLst>
        </pc:picChg>
      </pc:sldChg>
      <pc:sldChg chg="modSp setBg">
        <pc:chgData name="Not M_ur_t_ada" userId="555160e609be70ba" providerId="LiveId" clId="{BA17582C-79AA-41F4-99C9-B94D995AF5E0}" dt="2024-10-09T18:13:28.204" v="37" actId="207"/>
        <pc:sldMkLst>
          <pc:docMk/>
          <pc:sldMk cId="651740365" sldId="288"/>
        </pc:sldMkLst>
        <pc:spChg chg="mod">
          <ac:chgData name="Not M_ur_t_ada" userId="555160e609be70ba" providerId="LiveId" clId="{BA17582C-79AA-41F4-99C9-B94D995AF5E0}" dt="2024-10-09T18:13:28.204" v="37" actId="207"/>
          <ac:spMkLst>
            <pc:docMk/>
            <pc:sldMk cId="651740365" sldId="288"/>
            <ac:spMk id="2" creationId="{3E5A7092-1687-44EA-8FA8-D61A4721B0C3}"/>
          </ac:spMkLst>
        </pc:spChg>
      </pc:sldChg>
      <pc:sldChg chg="modSp mod setBg">
        <pc:chgData name="Not M_ur_t_ada" userId="555160e609be70ba" providerId="LiveId" clId="{BA17582C-79AA-41F4-99C9-B94D995AF5E0}" dt="2024-10-09T18:10:41.080" v="17" actId="207"/>
        <pc:sldMkLst>
          <pc:docMk/>
          <pc:sldMk cId="1725766049" sldId="289"/>
        </pc:sldMkLst>
        <pc:spChg chg="mod">
          <ac:chgData name="Not M_ur_t_ada" userId="555160e609be70ba" providerId="LiveId" clId="{BA17582C-79AA-41F4-99C9-B94D995AF5E0}" dt="2024-10-09T18:10:37.534" v="16" actId="207"/>
          <ac:spMkLst>
            <pc:docMk/>
            <pc:sldMk cId="1725766049" sldId="289"/>
            <ac:spMk id="2" creationId="{3E5A7092-1687-44EA-8FA8-D61A4721B0C3}"/>
          </ac:spMkLst>
        </pc:spChg>
        <pc:graphicFrameChg chg="modGraphic">
          <ac:chgData name="Not M_ur_t_ada" userId="555160e609be70ba" providerId="LiveId" clId="{BA17582C-79AA-41F4-99C9-B94D995AF5E0}" dt="2024-10-09T18:10:41.080" v="17" actId="207"/>
          <ac:graphicFrameMkLst>
            <pc:docMk/>
            <pc:sldMk cId="1725766049" sldId="289"/>
            <ac:graphicFrameMk id="4" creationId="{4E629FDF-741B-D550-0F0D-2721D7FF3AC3}"/>
          </ac:graphicFrameMkLst>
        </pc:graphicFrameChg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858264539" sldId="301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4088346909" sldId="302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2086685453" sldId="303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610928063" sldId="304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743470411" sldId="305"/>
        </pc:sldMkLst>
      </pc:sldChg>
      <pc:sldChg chg="modSp mod setBg">
        <pc:chgData name="Not M_ur_t_ada" userId="555160e609be70ba" providerId="LiveId" clId="{BA17582C-79AA-41F4-99C9-B94D995AF5E0}" dt="2024-10-09T18:26:23.635" v="92" actId="14100"/>
        <pc:sldMkLst>
          <pc:docMk/>
          <pc:sldMk cId="312467542" sldId="306"/>
        </pc:sldMkLst>
        <pc:picChg chg="mod">
          <ac:chgData name="Not M_ur_t_ada" userId="555160e609be70ba" providerId="LiveId" clId="{BA17582C-79AA-41F4-99C9-B94D995AF5E0}" dt="2024-10-09T18:26:23.635" v="92" actId="14100"/>
          <ac:picMkLst>
            <pc:docMk/>
            <pc:sldMk cId="312467542" sldId="306"/>
            <ac:picMk id="4" creationId="{937DCBA0-8A65-4F84-B5B3-61033B339233}"/>
          </ac:picMkLst>
        </pc:picChg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4152804703" sldId="307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2360668460" sldId="308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2073761835" sldId="309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2882661872" sldId="310"/>
        </pc:sldMkLst>
      </pc:sldChg>
      <pc:sldChg chg="modSp mod setBg">
        <pc:chgData name="Not M_ur_t_ada" userId="555160e609be70ba" providerId="LiveId" clId="{BA17582C-79AA-41F4-99C9-B94D995AF5E0}" dt="2024-10-09T18:27:35.209" v="95" actId="14100"/>
        <pc:sldMkLst>
          <pc:docMk/>
          <pc:sldMk cId="415018850" sldId="312"/>
        </pc:sldMkLst>
        <pc:picChg chg="mod">
          <ac:chgData name="Not M_ur_t_ada" userId="555160e609be70ba" providerId="LiveId" clId="{BA17582C-79AA-41F4-99C9-B94D995AF5E0}" dt="2024-10-09T18:27:35.209" v="95" actId="14100"/>
          <ac:picMkLst>
            <pc:docMk/>
            <pc:sldMk cId="415018850" sldId="312"/>
            <ac:picMk id="4" creationId="{6942A8F2-BE9C-4110-971F-BD761E9F87D0}"/>
          </ac:picMkLst>
        </pc:picChg>
      </pc:sldChg>
      <pc:sldChg chg="modSp mod setBg">
        <pc:chgData name="Not M_ur_t_ada" userId="555160e609be70ba" providerId="LiveId" clId="{BA17582C-79AA-41F4-99C9-B94D995AF5E0}" dt="2024-10-09T18:27:43.199" v="97" actId="14100"/>
        <pc:sldMkLst>
          <pc:docMk/>
          <pc:sldMk cId="3944378685" sldId="314"/>
        </pc:sldMkLst>
        <pc:picChg chg="mod">
          <ac:chgData name="Not M_ur_t_ada" userId="555160e609be70ba" providerId="LiveId" clId="{BA17582C-79AA-41F4-99C9-B94D995AF5E0}" dt="2024-10-09T18:27:43.199" v="97" actId="14100"/>
          <ac:picMkLst>
            <pc:docMk/>
            <pc:sldMk cId="3944378685" sldId="314"/>
            <ac:picMk id="4" creationId="{6A85BDA1-C68C-4536-8ABC-8E938D11D220}"/>
          </ac:picMkLst>
        </pc:picChg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76897694" sldId="315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2263998774" sldId="316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3663588125" sldId="317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3878703485" sldId="318"/>
        </pc:sldMkLst>
      </pc:sldChg>
      <pc:sldChg chg="modSp mod setBg">
        <pc:chgData name="Not M_ur_t_ada" userId="555160e609be70ba" providerId="LiveId" clId="{BA17582C-79AA-41F4-99C9-B94D995AF5E0}" dt="2024-10-09T18:32:28.001" v="106" actId="14100"/>
        <pc:sldMkLst>
          <pc:docMk/>
          <pc:sldMk cId="3645642667" sldId="319"/>
        </pc:sldMkLst>
        <pc:picChg chg="mod">
          <ac:chgData name="Not M_ur_t_ada" userId="555160e609be70ba" providerId="LiveId" clId="{BA17582C-79AA-41F4-99C9-B94D995AF5E0}" dt="2024-10-09T18:32:28.001" v="106" actId="14100"/>
          <ac:picMkLst>
            <pc:docMk/>
            <pc:sldMk cId="3645642667" sldId="319"/>
            <ac:picMk id="4" creationId="{B76AA384-14E7-4F33-A94D-6D32BE894D10}"/>
          </ac:picMkLst>
        </pc:picChg>
      </pc:sldChg>
      <pc:sldChg chg="modSp mod setBg">
        <pc:chgData name="Not M_ur_t_ada" userId="555160e609be70ba" providerId="LiveId" clId="{BA17582C-79AA-41F4-99C9-B94D995AF5E0}" dt="2024-10-09T18:32:42.348" v="109" actId="732"/>
        <pc:sldMkLst>
          <pc:docMk/>
          <pc:sldMk cId="2442336932" sldId="320"/>
        </pc:sldMkLst>
        <pc:picChg chg="mod modCrop">
          <ac:chgData name="Not M_ur_t_ada" userId="555160e609be70ba" providerId="LiveId" clId="{BA17582C-79AA-41F4-99C9-B94D995AF5E0}" dt="2024-10-09T18:32:42.348" v="109" actId="732"/>
          <ac:picMkLst>
            <pc:docMk/>
            <pc:sldMk cId="2442336932" sldId="320"/>
            <ac:picMk id="4" creationId="{7BCC34F0-7EBD-4CCA-829B-3F92211FC71E}"/>
          </ac:picMkLst>
        </pc:picChg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3857664212" sldId="321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3714517771" sldId="322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3294570263" sldId="323"/>
        </pc:sldMkLst>
      </pc:sldChg>
      <pc:sldChg chg="modSp mod setBg">
        <pc:chgData name="Not M_ur_t_ada" userId="555160e609be70ba" providerId="LiveId" clId="{BA17582C-79AA-41F4-99C9-B94D995AF5E0}" dt="2024-10-09T18:33:49.020" v="118" actId="14100"/>
        <pc:sldMkLst>
          <pc:docMk/>
          <pc:sldMk cId="1150282574" sldId="324"/>
        </pc:sldMkLst>
        <pc:picChg chg="mod">
          <ac:chgData name="Not M_ur_t_ada" userId="555160e609be70ba" providerId="LiveId" clId="{BA17582C-79AA-41F4-99C9-B94D995AF5E0}" dt="2024-10-09T18:33:49.020" v="118" actId="14100"/>
          <ac:picMkLst>
            <pc:docMk/>
            <pc:sldMk cId="1150282574" sldId="324"/>
            <ac:picMk id="4" creationId="{CCD80BDD-C400-4E83-9C27-1276141F6759}"/>
          </ac:picMkLst>
        </pc:picChg>
      </pc:sldChg>
      <pc:sldChg chg="modSp mod setBg">
        <pc:chgData name="Not M_ur_t_ada" userId="555160e609be70ba" providerId="LiveId" clId="{BA17582C-79AA-41F4-99C9-B94D995AF5E0}" dt="2024-10-09T18:33:38.598" v="116" actId="14100"/>
        <pc:sldMkLst>
          <pc:docMk/>
          <pc:sldMk cId="1149278443" sldId="325"/>
        </pc:sldMkLst>
        <pc:picChg chg="mod">
          <ac:chgData name="Not M_ur_t_ada" userId="555160e609be70ba" providerId="LiveId" clId="{BA17582C-79AA-41F4-99C9-B94D995AF5E0}" dt="2024-10-09T18:33:38.598" v="116" actId="14100"/>
          <ac:picMkLst>
            <pc:docMk/>
            <pc:sldMk cId="1149278443" sldId="325"/>
            <ac:picMk id="4" creationId="{0C2657E8-FE84-468D-8B77-78F054CD32DA}"/>
          </ac:picMkLst>
        </pc:picChg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3927165791" sldId="326"/>
        </pc:sldMkLst>
      </pc:sldChg>
      <pc:sldChg chg="modSp mod setBg">
        <pc:chgData name="Not M_ur_t_ada" userId="555160e609be70ba" providerId="LiveId" clId="{BA17582C-79AA-41F4-99C9-B94D995AF5E0}" dt="2024-10-09T18:33:29.338" v="114" actId="14100"/>
        <pc:sldMkLst>
          <pc:docMk/>
          <pc:sldMk cId="2950024461" sldId="327"/>
        </pc:sldMkLst>
        <pc:picChg chg="mod">
          <ac:chgData name="Not M_ur_t_ada" userId="555160e609be70ba" providerId="LiveId" clId="{BA17582C-79AA-41F4-99C9-B94D995AF5E0}" dt="2024-10-09T18:33:29.338" v="114" actId="14100"/>
          <ac:picMkLst>
            <pc:docMk/>
            <pc:sldMk cId="2950024461" sldId="327"/>
            <ac:picMk id="4" creationId="{319C5B6B-0AA4-4E37-A4E4-8FCBA0F83125}"/>
          </ac:picMkLst>
        </pc:picChg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2792870696" sldId="328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94300408" sldId="329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2682539863" sldId="330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223989614" sldId="331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3527667151" sldId="332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3668014246" sldId="333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1455994432" sldId="334"/>
        </pc:sldMkLst>
      </pc:sldChg>
      <pc:sldChg chg="modSp mod setBg">
        <pc:chgData name="Not M_ur_t_ada" userId="555160e609be70ba" providerId="LiveId" clId="{BA17582C-79AA-41F4-99C9-B94D995AF5E0}" dt="2024-10-09T18:34:19.911" v="122" actId="14100"/>
        <pc:sldMkLst>
          <pc:docMk/>
          <pc:sldMk cId="553548192" sldId="336"/>
        </pc:sldMkLst>
        <pc:picChg chg="mod">
          <ac:chgData name="Not M_ur_t_ada" userId="555160e609be70ba" providerId="LiveId" clId="{BA17582C-79AA-41F4-99C9-B94D995AF5E0}" dt="2024-10-09T18:34:19.911" v="122" actId="14100"/>
          <ac:picMkLst>
            <pc:docMk/>
            <pc:sldMk cId="553548192" sldId="336"/>
            <ac:picMk id="4" creationId="{B8229E8B-5B82-41A8-8AA7-EAEDCA3FB924}"/>
          </ac:picMkLst>
        </pc:picChg>
      </pc:sldChg>
      <pc:sldChg chg="modSp mod setBg">
        <pc:chgData name="Not M_ur_t_ada" userId="555160e609be70ba" providerId="LiveId" clId="{BA17582C-79AA-41F4-99C9-B94D995AF5E0}" dt="2024-10-09T18:34:10.517" v="120" actId="14100"/>
        <pc:sldMkLst>
          <pc:docMk/>
          <pc:sldMk cId="1886606016" sldId="337"/>
        </pc:sldMkLst>
        <pc:picChg chg="mod">
          <ac:chgData name="Not M_ur_t_ada" userId="555160e609be70ba" providerId="LiveId" clId="{BA17582C-79AA-41F4-99C9-B94D995AF5E0}" dt="2024-10-09T18:34:10.517" v="120" actId="14100"/>
          <ac:picMkLst>
            <pc:docMk/>
            <pc:sldMk cId="1886606016" sldId="337"/>
            <ac:picMk id="4" creationId="{CBDFDBC4-07BF-4E98-A3D0-6E69F1004890}"/>
          </ac:picMkLst>
        </pc:picChg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3921408393" sldId="338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3438092769" sldId="339"/>
        </pc:sldMkLst>
      </pc:sldChg>
      <pc:sldChg chg="modSp mod setBg">
        <pc:chgData name="Not M_ur_t_ada" userId="555160e609be70ba" providerId="LiveId" clId="{BA17582C-79AA-41F4-99C9-B94D995AF5E0}" dt="2024-10-09T18:34:30.159" v="124" actId="14100"/>
        <pc:sldMkLst>
          <pc:docMk/>
          <pc:sldMk cId="936066041" sldId="340"/>
        </pc:sldMkLst>
        <pc:picChg chg="mod">
          <ac:chgData name="Not M_ur_t_ada" userId="555160e609be70ba" providerId="LiveId" clId="{BA17582C-79AA-41F4-99C9-B94D995AF5E0}" dt="2024-10-09T18:34:30.159" v="124" actId="14100"/>
          <ac:picMkLst>
            <pc:docMk/>
            <pc:sldMk cId="936066041" sldId="340"/>
            <ac:picMk id="4" creationId="{9C792120-99D9-4251-85A0-A83C36B1BC2D}"/>
          </ac:picMkLst>
        </pc:picChg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1547041001" sldId="341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743781033" sldId="342"/>
        </pc:sldMkLst>
      </pc:sldChg>
      <pc:sldChg chg="modSp setBg">
        <pc:chgData name="Not M_ur_t_ada" userId="555160e609be70ba" providerId="LiveId" clId="{BA17582C-79AA-41F4-99C9-B94D995AF5E0}" dt="2024-10-09T18:11:35.435" v="26" actId="207"/>
        <pc:sldMkLst>
          <pc:docMk/>
          <pc:sldMk cId="2070820335" sldId="344"/>
        </pc:sldMkLst>
        <pc:spChg chg="mod">
          <ac:chgData name="Not M_ur_t_ada" userId="555160e609be70ba" providerId="LiveId" clId="{BA17582C-79AA-41F4-99C9-B94D995AF5E0}" dt="2024-10-09T18:11:26.457" v="25" actId="207"/>
          <ac:spMkLst>
            <pc:docMk/>
            <pc:sldMk cId="2070820335" sldId="344"/>
            <ac:spMk id="2" creationId="{BB9D7A67-9A73-BA7E-9710-C057E45E2973}"/>
          </ac:spMkLst>
        </pc:spChg>
        <pc:spChg chg="mod">
          <ac:chgData name="Not M_ur_t_ada" userId="555160e609be70ba" providerId="LiveId" clId="{BA17582C-79AA-41F4-99C9-B94D995AF5E0}" dt="2024-10-09T18:11:35.435" v="26" actId="207"/>
          <ac:spMkLst>
            <pc:docMk/>
            <pc:sldMk cId="2070820335" sldId="344"/>
            <ac:spMk id="3" creationId="{D882232A-5D96-BB53-9F54-9AD9B0D27972}"/>
          </ac:spMkLst>
        </pc:spChg>
        <pc:spChg chg="mod">
          <ac:chgData name="Not M_ur_t_ada" userId="555160e609be70ba" providerId="LiveId" clId="{BA17582C-79AA-41F4-99C9-B94D995AF5E0}" dt="2024-10-09T18:11:14.597" v="24" actId="207"/>
          <ac:spMkLst>
            <pc:docMk/>
            <pc:sldMk cId="2070820335" sldId="344"/>
            <ac:spMk id="4" creationId="{2E0A2A64-D53D-4B4E-9DB9-69E7F4398C3C}"/>
          </ac:spMkLst>
        </pc:spChg>
      </pc:sldChg>
      <pc:sldChg chg="modSp setBg">
        <pc:chgData name="Not M_ur_t_ada" userId="555160e609be70ba" providerId="LiveId" clId="{BA17582C-79AA-41F4-99C9-B94D995AF5E0}" dt="2024-10-09T18:10:53.856" v="20" actId="207"/>
        <pc:sldMkLst>
          <pc:docMk/>
          <pc:sldMk cId="2349151946" sldId="345"/>
        </pc:sldMkLst>
        <pc:spChg chg="mod">
          <ac:chgData name="Not M_ur_t_ada" userId="555160e609be70ba" providerId="LiveId" clId="{BA17582C-79AA-41F4-99C9-B94D995AF5E0}" dt="2024-10-09T18:10:53.856" v="20" actId="207"/>
          <ac:spMkLst>
            <pc:docMk/>
            <pc:sldMk cId="2349151946" sldId="345"/>
            <ac:spMk id="5" creationId="{F78378DC-24B5-4325-9CF5-432A46D080CC}"/>
          </ac:spMkLst>
        </pc:spChg>
      </pc:sldChg>
      <pc:sldChg chg="modSp mod setBg">
        <pc:chgData name="Not M_ur_t_ada" userId="555160e609be70ba" providerId="LiveId" clId="{BA17582C-79AA-41F4-99C9-B94D995AF5E0}" dt="2024-10-09T18:10:47.063" v="19" actId="1036"/>
        <pc:sldMkLst>
          <pc:docMk/>
          <pc:sldMk cId="1171355438" sldId="346"/>
        </pc:sldMkLst>
        <pc:spChg chg="mod">
          <ac:chgData name="Not M_ur_t_ada" userId="555160e609be70ba" providerId="LiveId" clId="{BA17582C-79AA-41F4-99C9-B94D995AF5E0}" dt="2024-10-09T18:10:47.063" v="19" actId="1036"/>
          <ac:spMkLst>
            <pc:docMk/>
            <pc:sldMk cId="1171355438" sldId="346"/>
            <ac:spMk id="4" creationId="{E04B9EA5-DF94-475E-B914-3BBE958F39E4}"/>
          </ac:spMkLst>
        </pc:spChg>
      </pc:sldChg>
      <pc:sldChg chg="modSp setBg">
        <pc:chgData name="Not M_ur_t_ada" userId="555160e609be70ba" providerId="LiveId" clId="{BA17582C-79AA-41F4-99C9-B94D995AF5E0}" dt="2024-10-09T18:11:48.442" v="29" actId="207"/>
        <pc:sldMkLst>
          <pc:docMk/>
          <pc:sldMk cId="2939420928" sldId="347"/>
        </pc:sldMkLst>
        <pc:spChg chg="mod">
          <ac:chgData name="Not M_ur_t_ada" userId="555160e609be70ba" providerId="LiveId" clId="{BA17582C-79AA-41F4-99C9-B94D995AF5E0}" dt="2024-10-09T18:11:48.442" v="29" actId="207"/>
          <ac:spMkLst>
            <pc:docMk/>
            <pc:sldMk cId="2939420928" sldId="347"/>
            <ac:spMk id="2" creationId="{204306D4-B8CD-FC91-8465-118A11BE75A8}"/>
          </ac:spMkLst>
        </pc:spChg>
        <pc:spChg chg="mod">
          <ac:chgData name="Not M_ur_t_ada" userId="555160e609be70ba" providerId="LiveId" clId="{BA17582C-79AA-41F4-99C9-B94D995AF5E0}" dt="2024-10-09T18:11:40.627" v="27" actId="207"/>
          <ac:spMkLst>
            <pc:docMk/>
            <pc:sldMk cId="2939420928" sldId="347"/>
            <ac:spMk id="5" creationId="{92FB1031-C8B1-415D-8AB4-6F4B8B9635BF}"/>
          </ac:spMkLst>
        </pc:spChg>
        <pc:spChg chg="mod">
          <ac:chgData name="Not M_ur_t_ada" userId="555160e609be70ba" providerId="LiveId" clId="{BA17582C-79AA-41F4-99C9-B94D995AF5E0}" dt="2024-10-09T18:11:44.766" v="28" actId="207"/>
          <ac:spMkLst>
            <pc:docMk/>
            <pc:sldMk cId="2939420928" sldId="347"/>
            <ac:spMk id="13" creationId="{DCA90351-79A6-473C-8216-B82A4FE39F39}"/>
          </ac:spMkLst>
        </pc:spChg>
      </pc:sldChg>
      <pc:sldChg chg="modSp setBg">
        <pc:chgData name="Not M_ur_t_ada" userId="555160e609be70ba" providerId="LiveId" clId="{BA17582C-79AA-41F4-99C9-B94D995AF5E0}" dt="2024-10-09T18:11:06.340" v="23" actId="207"/>
        <pc:sldMkLst>
          <pc:docMk/>
          <pc:sldMk cId="3967473239" sldId="348"/>
        </pc:sldMkLst>
        <pc:spChg chg="mod">
          <ac:chgData name="Not M_ur_t_ada" userId="555160e609be70ba" providerId="LiveId" clId="{BA17582C-79AA-41F4-99C9-B94D995AF5E0}" dt="2024-10-09T18:11:06.340" v="23" actId="207"/>
          <ac:spMkLst>
            <pc:docMk/>
            <pc:sldMk cId="3967473239" sldId="348"/>
            <ac:spMk id="5" creationId="{92FB1031-C8B1-415D-8AB4-6F4B8B9635BF}"/>
          </ac:spMkLst>
        </pc:spChg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1528948152" sldId="349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4287276921" sldId="350"/>
        </pc:sldMkLst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851386825" sldId="352"/>
        </pc:sldMkLst>
      </pc:sldChg>
      <pc:sldChg chg="modSp mod setBg">
        <pc:chgData name="Not M_ur_t_ada" userId="555160e609be70ba" providerId="LiveId" clId="{BA17582C-79AA-41F4-99C9-B94D995AF5E0}" dt="2024-10-09T18:33:10.174" v="112" actId="14100"/>
        <pc:sldMkLst>
          <pc:docMk/>
          <pc:sldMk cId="1108095260" sldId="354"/>
        </pc:sldMkLst>
        <pc:picChg chg="mod">
          <ac:chgData name="Not M_ur_t_ada" userId="555160e609be70ba" providerId="LiveId" clId="{BA17582C-79AA-41F4-99C9-B94D995AF5E0}" dt="2024-10-09T18:33:10.174" v="112" actId="14100"/>
          <ac:picMkLst>
            <pc:docMk/>
            <pc:sldMk cId="1108095260" sldId="354"/>
            <ac:picMk id="15" creationId="{8D00E060-25B9-4C96-BDCB-437FD89DEF85}"/>
          </ac:picMkLst>
        </pc:picChg>
      </pc:sldChg>
      <pc:sldChg chg="setBg">
        <pc:chgData name="Not M_ur_t_ada" userId="555160e609be70ba" providerId="LiveId" clId="{BA17582C-79AA-41F4-99C9-B94D995AF5E0}" dt="2024-10-09T18:08:08.350" v="10"/>
        <pc:sldMkLst>
          <pc:docMk/>
          <pc:sldMk cId="4203852391" sldId="357"/>
        </pc:sldMkLst>
      </pc:sldChg>
      <pc:sldChg chg="delSp modSp setBg delDesignElem">
        <pc:chgData name="Not M_ur_t_ada" userId="555160e609be70ba" providerId="LiveId" clId="{BA17582C-79AA-41F4-99C9-B94D995AF5E0}" dt="2024-10-09T18:20:09.276" v="73"/>
        <pc:sldMkLst>
          <pc:docMk/>
          <pc:sldMk cId="2839966059" sldId="358"/>
        </pc:sldMkLst>
        <pc:spChg chg="mod">
          <ac:chgData name="Not M_ur_t_ada" userId="555160e609be70ba" providerId="LiveId" clId="{BA17582C-79AA-41F4-99C9-B94D995AF5E0}" dt="2024-10-09T18:12:38.993" v="34" actId="207"/>
          <ac:spMkLst>
            <pc:docMk/>
            <pc:sldMk cId="2839966059" sldId="358"/>
            <ac:spMk id="7" creationId="{0BE28211-D923-46FB-9646-E78D6E8A64E9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2839966059" sldId="358"/>
            <ac:spMk id="18" creationId="{8B2A8B43-E288-418B-8561-C979F7B9CC4B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2839966059" sldId="358"/>
            <ac:spMk id="22" creationId="{F40D237A-4D9F-42DC-BAEB-E07EDD74BE26}"/>
          </ac:spMkLst>
        </pc:spChg>
        <pc:picChg chg="del">
          <ac:chgData name="Not M_ur_t_ada" userId="555160e609be70ba" providerId="LiveId" clId="{BA17582C-79AA-41F4-99C9-B94D995AF5E0}" dt="2024-10-09T18:20:09.276" v="73"/>
          <ac:picMkLst>
            <pc:docMk/>
            <pc:sldMk cId="2839966059" sldId="358"/>
            <ac:picMk id="20" creationId="{82584CD3-40DA-4BB8-B4B7-D8D04BB31B4D}"/>
          </ac:picMkLst>
        </pc:picChg>
      </pc:sldChg>
      <pc:sldChg chg="delSp modSp setBg delDesignElem">
        <pc:chgData name="Not M_ur_t_ada" userId="555160e609be70ba" providerId="LiveId" clId="{BA17582C-79AA-41F4-99C9-B94D995AF5E0}" dt="2024-10-09T18:26:56.455" v="93" actId="207"/>
        <pc:sldMkLst>
          <pc:docMk/>
          <pc:sldMk cId="1752595090" sldId="359"/>
        </pc:sldMkLst>
        <pc:spChg chg="mod">
          <ac:chgData name="Not M_ur_t_ada" userId="555160e609be70ba" providerId="LiveId" clId="{BA17582C-79AA-41F4-99C9-B94D995AF5E0}" dt="2024-10-09T18:26:56.455" v="93" actId="207"/>
          <ac:spMkLst>
            <pc:docMk/>
            <pc:sldMk cId="1752595090" sldId="359"/>
            <ac:spMk id="7" creationId="{0BE28211-D923-46FB-9646-E78D6E8A64E9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1752595090" sldId="359"/>
            <ac:spMk id="18" creationId="{E1EB41F2-E181-4D4D-9131-A30F6B0AE596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1752595090" sldId="359"/>
            <ac:spMk id="20" creationId="{3D63CC92-C517-4C71-9222-4579252CD62E}"/>
          </ac:spMkLst>
        </pc:spChg>
        <pc:picChg chg="del">
          <ac:chgData name="Not M_ur_t_ada" userId="555160e609be70ba" providerId="LiveId" clId="{BA17582C-79AA-41F4-99C9-B94D995AF5E0}" dt="2024-10-09T18:20:09.276" v="73"/>
          <ac:picMkLst>
            <pc:docMk/>
            <pc:sldMk cId="1752595090" sldId="359"/>
            <ac:picMk id="22" creationId="{40A39FDC-39F4-4CB7-873B-8D786EC02516}"/>
          </ac:picMkLst>
        </pc:picChg>
      </pc:sldChg>
      <pc:sldChg chg="delSp modSp mod setBg delDesignElem">
        <pc:chgData name="Not M_ur_t_ada" userId="555160e609be70ba" providerId="LiveId" clId="{BA17582C-79AA-41F4-99C9-B94D995AF5E0}" dt="2024-10-09T18:26:04.889" v="91" actId="207"/>
        <pc:sldMkLst>
          <pc:docMk/>
          <pc:sldMk cId="2842036946" sldId="360"/>
        </pc:sldMkLst>
        <pc:spChg chg="mod">
          <ac:chgData name="Not M_ur_t_ada" userId="555160e609be70ba" providerId="LiveId" clId="{BA17582C-79AA-41F4-99C9-B94D995AF5E0}" dt="2024-10-09T18:25:59.181" v="90" actId="207"/>
          <ac:spMkLst>
            <pc:docMk/>
            <pc:sldMk cId="2842036946" sldId="360"/>
            <ac:spMk id="7" creationId="{0BE28211-D923-46FB-9646-E78D6E8A64E9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2842036946" sldId="360"/>
            <ac:spMk id="20" creationId="{87D75BE9-19D3-4D76-86D4-E0A7889E96E7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2842036946" sldId="360"/>
            <ac:spMk id="26" creationId="{1662E9AD-6AE7-4172-92BA-D8AA403AAB3F}"/>
          </ac:spMkLst>
        </pc:spChg>
        <pc:graphicFrameChg chg="modGraphic">
          <ac:chgData name="Not M_ur_t_ada" userId="555160e609be70ba" providerId="LiveId" clId="{BA17582C-79AA-41F4-99C9-B94D995AF5E0}" dt="2024-10-09T18:26:04.889" v="91" actId="207"/>
          <ac:graphicFrameMkLst>
            <pc:docMk/>
            <pc:sldMk cId="2842036946" sldId="360"/>
            <ac:graphicFrameMk id="2" creationId="{15A7B3B4-AAC3-A8A1-23FC-0832DC5D3E05}"/>
          </ac:graphicFrameMkLst>
        </pc:graphicFrameChg>
        <pc:picChg chg="del">
          <ac:chgData name="Not M_ur_t_ada" userId="555160e609be70ba" providerId="LiveId" clId="{BA17582C-79AA-41F4-99C9-B94D995AF5E0}" dt="2024-10-09T18:20:09.276" v="73"/>
          <ac:picMkLst>
            <pc:docMk/>
            <pc:sldMk cId="2842036946" sldId="360"/>
            <ac:picMk id="18" creationId="{18BD78ED-75E1-4879-B369-BC61F7C45E22}"/>
          </ac:picMkLst>
        </pc:picChg>
        <pc:picChg chg="del">
          <ac:chgData name="Not M_ur_t_ada" userId="555160e609be70ba" providerId="LiveId" clId="{BA17582C-79AA-41F4-99C9-B94D995AF5E0}" dt="2024-10-09T18:20:09.276" v="73"/>
          <ac:picMkLst>
            <pc:docMk/>
            <pc:sldMk cId="2842036946" sldId="360"/>
            <ac:picMk id="22" creationId="{CC687CBF-3B12-461C-A27E-FECCFAD25721}"/>
          </ac:picMkLst>
        </pc:picChg>
        <pc:picChg chg="del">
          <ac:chgData name="Not M_ur_t_ada" userId="555160e609be70ba" providerId="LiveId" clId="{BA17582C-79AA-41F4-99C9-B94D995AF5E0}" dt="2024-10-09T18:20:09.276" v="73"/>
          <ac:picMkLst>
            <pc:docMk/>
            <pc:sldMk cId="2842036946" sldId="360"/>
            <ac:picMk id="24" creationId="{55B5CED2-79C6-4AA0-A3F4-B39DFA29773C}"/>
          </ac:picMkLst>
        </pc:picChg>
        <pc:picChg chg="del">
          <ac:chgData name="Not M_ur_t_ada" userId="555160e609be70ba" providerId="LiveId" clId="{BA17582C-79AA-41F4-99C9-B94D995AF5E0}" dt="2024-10-09T18:20:09.276" v="73"/>
          <ac:picMkLst>
            <pc:docMk/>
            <pc:sldMk cId="2842036946" sldId="360"/>
            <ac:picMk id="28" creationId="{FADD25E6-7887-4BC4-A02E-311A11EF4F63}"/>
          </ac:picMkLst>
        </pc:picChg>
      </pc:sldChg>
      <pc:sldChg chg="delSp modSp setBg delDesignElem">
        <pc:chgData name="Not M_ur_t_ada" userId="555160e609be70ba" providerId="LiveId" clId="{BA17582C-79AA-41F4-99C9-B94D995AF5E0}" dt="2024-10-09T18:20:09.276" v="73"/>
        <pc:sldMkLst>
          <pc:docMk/>
          <pc:sldMk cId="290244749" sldId="361"/>
        </pc:sldMkLst>
        <pc:spChg chg="mod">
          <ac:chgData name="Not M_ur_t_ada" userId="555160e609be70ba" providerId="LiveId" clId="{BA17582C-79AA-41F4-99C9-B94D995AF5E0}" dt="2024-10-09T18:12:27.056" v="33" actId="207"/>
          <ac:spMkLst>
            <pc:docMk/>
            <pc:sldMk cId="290244749" sldId="361"/>
            <ac:spMk id="7" creationId="{FAC734B5-61C4-4759-837F-60260DF0BA15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290244749" sldId="361"/>
            <ac:spMk id="21" creationId="{50E53EDA-3B94-4F6B-9E86-D3BB9EBB9616}"/>
          </ac:spMkLst>
        </pc:spChg>
        <pc:cxnChg chg="del">
          <ac:chgData name="Not M_ur_t_ada" userId="555160e609be70ba" providerId="LiveId" clId="{BA17582C-79AA-41F4-99C9-B94D995AF5E0}" dt="2024-10-09T18:20:09.276" v="73"/>
          <ac:cxnSpMkLst>
            <pc:docMk/>
            <pc:sldMk cId="290244749" sldId="361"/>
            <ac:cxnSpMk id="20" creationId="{30EFD79F-7790-479B-B7DB-BD0D8C101DDD}"/>
          </ac:cxnSpMkLst>
        </pc:cxnChg>
      </pc:sldChg>
      <pc:sldChg chg="delSp modSp mod setBg delDesignElem">
        <pc:chgData name="Not M_ur_t_ada" userId="555160e609be70ba" providerId="LiveId" clId="{BA17582C-79AA-41F4-99C9-B94D995AF5E0}" dt="2024-10-10T13:56:10.338" v="162" actId="404"/>
        <pc:sldMkLst>
          <pc:docMk/>
          <pc:sldMk cId="963790328" sldId="362"/>
        </pc:sldMkLst>
        <pc:spChg chg="mod">
          <ac:chgData name="Not M_ur_t_ada" userId="555160e609be70ba" providerId="LiveId" clId="{BA17582C-79AA-41F4-99C9-B94D995AF5E0}" dt="2024-10-09T18:32:51.877" v="110" actId="207"/>
          <ac:spMkLst>
            <pc:docMk/>
            <pc:sldMk cId="963790328" sldId="362"/>
            <ac:spMk id="7" creationId="{FAC734B5-61C4-4759-837F-60260DF0BA15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963790328" sldId="362"/>
            <ac:spMk id="18" creationId="{E1EB41F2-E181-4D4D-9131-A30F6B0AE596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963790328" sldId="362"/>
            <ac:spMk id="20" creationId="{3D63CC92-C517-4C71-9222-4579252CD62E}"/>
          </ac:spMkLst>
        </pc:spChg>
        <pc:graphicFrameChg chg="mod modGraphic">
          <ac:chgData name="Not M_ur_t_ada" userId="555160e609be70ba" providerId="LiveId" clId="{BA17582C-79AA-41F4-99C9-B94D995AF5E0}" dt="2024-10-10T13:56:10.338" v="162" actId="404"/>
          <ac:graphicFrameMkLst>
            <pc:docMk/>
            <pc:sldMk cId="963790328" sldId="362"/>
            <ac:graphicFrameMk id="2" creationId="{5A397477-F8F7-E980-13A4-B0697085FA3F}"/>
          </ac:graphicFrameMkLst>
        </pc:graphicFrameChg>
        <pc:picChg chg="del">
          <ac:chgData name="Not M_ur_t_ada" userId="555160e609be70ba" providerId="LiveId" clId="{BA17582C-79AA-41F4-99C9-B94D995AF5E0}" dt="2024-10-09T18:20:09.276" v="73"/>
          <ac:picMkLst>
            <pc:docMk/>
            <pc:sldMk cId="963790328" sldId="362"/>
            <ac:picMk id="22" creationId="{40A39FDC-39F4-4CB7-873B-8D786EC02516}"/>
          </ac:picMkLst>
        </pc:picChg>
      </pc:sldChg>
      <pc:sldChg chg="delSp setBg modAnim delDesignElem">
        <pc:chgData name="Not M_ur_t_ada" userId="555160e609be70ba" providerId="LiveId" clId="{BA17582C-79AA-41F4-99C9-B94D995AF5E0}" dt="2024-10-10T13:57:32.763" v="163"/>
        <pc:sldMkLst>
          <pc:docMk/>
          <pc:sldMk cId="1985273643" sldId="363"/>
        </pc:sldMkLst>
        <pc:spChg chg="del">
          <ac:chgData name="Not M_ur_t_ada" userId="555160e609be70ba" providerId="LiveId" clId="{BA17582C-79AA-41F4-99C9-B94D995AF5E0}" dt="2024-10-09T18:20:09.276" v="73"/>
          <ac:spMkLst>
            <pc:docMk/>
            <pc:sldMk cId="1985273643" sldId="363"/>
            <ac:spMk id="28" creationId="{8B2A8B43-E288-418B-8561-C979F7B9CC4B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1985273643" sldId="363"/>
            <ac:spMk id="30" creationId="{F40D237A-4D9F-42DC-BAEB-E07EDD74BE26}"/>
          </ac:spMkLst>
        </pc:spChg>
        <pc:picChg chg="del">
          <ac:chgData name="Not M_ur_t_ada" userId="555160e609be70ba" providerId="LiveId" clId="{BA17582C-79AA-41F4-99C9-B94D995AF5E0}" dt="2024-10-09T18:20:09.276" v="73"/>
          <ac:picMkLst>
            <pc:docMk/>
            <pc:sldMk cId="1985273643" sldId="363"/>
            <ac:picMk id="29" creationId="{82584CD3-40DA-4BB8-B4B7-D8D04BB31B4D}"/>
          </ac:picMkLst>
        </pc:picChg>
      </pc:sldChg>
      <pc:sldChg chg="delSp modSp setBg delDesignElem">
        <pc:chgData name="Not M_ur_t_ada" userId="555160e609be70ba" providerId="LiveId" clId="{BA17582C-79AA-41F4-99C9-B94D995AF5E0}" dt="2024-10-09T18:20:09.276" v="73"/>
        <pc:sldMkLst>
          <pc:docMk/>
          <pc:sldMk cId="1174384968" sldId="364"/>
        </pc:sldMkLst>
        <pc:spChg chg="mod">
          <ac:chgData name="Not M_ur_t_ada" userId="555160e609be70ba" providerId="LiveId" clId="{BA17582C-79AA-41F4-99C9-B94D995AF5E0}" dt="2024-10-09T18:13:11.095" v="35" actId="207"/>
          <ac:spMkLst>
            <pc:docMk/>
            <pc:sldMk cId="1174384968" sldId="364"/>
            <ac:spMk id="4" creationId="{E14E0156-FB7C-4FBA-ADC3-8A225B246DC0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1174384968" sldId="364"/>
            <ac:spMk id="18" creationId="{E1EB41F2-E181-4D4D-9131-A30F6B0AE596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1174384968" sldId="364"/>
            <ac:spMk id="20" creationId="{3D63CC92-C517-4C71-9222-4579252CD62E}"/>
          </ac:spMkLst>
        </pc:spChg>
        <pc:picChg chg="del">
          <ac:chgData name="Not M_ur_t_ada" userId="555160e609be70ba" providerId="LiveId" clId="{BA17582C-79AA-41F4-99C9-B94D995AF5E0}" dt="2024-10-09T18:20:09.276" v="73"/>
          <ac:picMkLst>
            <pc:docMk/>
            <pc:sldMk cId="1174384968" sldId="364"/>
            <ac:picMk id="22" creationId="{40A39FDC-39F4-4CB7-873B-8D786EC02516}"/>
          </ac:picMkLst>
        </pc:picChg>
      </pc:sldChg>
      <pc:sldChg chg="modSp setBg">
        <pc:chgData name="Not M_ur_t_ada" userId="555160e609be70ba" providerId="LiveId" clId="{BA17582C-79AA-41F4-99C9-B94D995AF5E0}" dt="2024-10-09T18:36:12.270" v="145" actId="207"/>
        <pc:sldMkLst>
          <pc:docMk/>
          <pc:sldMk cId="2931051520" sldId="368"/>
        </pc:sldMkLst>
        <pc:spChg chg="mod">
          <ac:chgData name="Not M_ur_t_ada" userId="555160e609be70ba" providerId="LiveId" clId="{BA17582C-79AA-41F4-99C9-B94D995AF5E0}" dt="2024-10-09T18:15:17.589" v="48" actId="207"/>
          <ac:spMkLst>
            <pc:docMk/>
            <pc:sldMk cId="2931051520" sldId="368"/>
            <ac:spMk id="2" creationId="{3E5A7092-1687-44EA-8FA8-D61A4721B0C3}"/>
          </ac:spMkLst>
        </pc:spChg>
        <pc:spChg chg="mod">
          <ac:chgData name="Not M_ur_t_ada" userId="555160e609be70ba" providerId="LiveId" clId="{BA17582C-79AA-41F4-99C9-B94D995AF5E0}" dt="2024-10-09T18:36:12.270" v="145" actId="207"/>
          <ac:spMkLst>
            <pc:docMk/>
            <pc:sldMk cId="2931051520" sldId="368"/>
            <ac:spMk id="3" creationId="{7CF0C4B2-22D1-4042-B182-8BC8441A6BBB}"/>
          </ac:spMkLst>
        </pc:spChg>
      </pc:sldChg>
      <pc:sldChg chg="modSp setBg">
        <pc:chgData name="Not M_ur_t_ada" userId="555160e609be70ba" providerId="LiveId" clId="{BA17582C-79AA-41F4-99C9-B94D995AF5E0}" dt="2024-10-09T18:11:00.920" v="22" actId="207"/>
        <pc:sldMkLst>
          <pc:docMk/>
          <pc:sldMk cId="2556098266" sldId="375"/>
        </pc:sldMkLst>
        <pc:spChg chg="mod">
          <ac:chgData name="Not M_ur_t_ada" userId="555160e609be70ba" providerId="LiveId" clId="{BA17582C-79AA-41F4-99C9-B94D995AF5E0}" dt="2024-10-09T18:11:00.920" v="22" actId="207"/>
          <ac:spMkLst>
            <pc:docMk/>
            <pc:sldMk cId="2556098266" sldId="375"/>
            <ac:spMk id="5" creationId="{F78378DC-24B5-4325-9CF5-432A46D080CC}"/>
          </ac:spMkLst>
        </pc:spChg>
      </pc:sldChg>
      <pc:sldChg chg="delSp modSp setBg delDesignElem">
        <pc:chgData name="Not M_ur_t_ada" userId="555160e609be70ba" providerId="LiveId" clId="{BA17582C-79AA-41F4-99C9-B94D995AF5E0}" dt="2024-10-09T18:25:36.054" v="89" actId="207"/>
        <pc:sldMkLst>
          <pc:docMk/>
          <pc:sldMk cId="945616275" sldId="376"/>
        </pc:sldMkLst>
        <pc:spChg chg="mod">
          <ac:chgData name="Not M_ur_t_ada" userId="555160e609be70ba" providerId="LiveId" clId="{BA17582C-79AA-41F4-99C9-B94D995AF5E0}" dt="2024-10-09T18:25:36.054" v="89" actId="207"/>
          <ac:spMkLst>
            <pc:docMk/>
            <pc:sldMk cId="945616275" sldId="376"/>
            <ac:spMk id="5" creationId="{92FB1031-C8B1-415D-8AB4-6F4B8B9635BF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945616275" sldId="376"/>
            <ac:spMk id="12" creationId="{75F65CD9-825D-44BD-8681-D42D260D4C63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945616275" sldId="376"/>
            <ac:spMk id="14" creationId="{B2F64C47-BE0B-4DA4-A62F-C6922DD2082F}"/>
          </ac:spMkLst>
        </pc:spChg>
      </pc:sldChg>
      <pc:sldChg chg="delSp modSp setBg delDesignElem">
        <pc:chgData name="Not M_ur_t_ada" userId="555160e609be70ba" providerId="LiveId" clId="{BA17582C-79AA-41F4-99C9-B94D995AF5E0}" dt="2024-10-09T18:31:45.290" v="104" actId="207"/>
        <pc:sldMkLst>
          <pc:docMk/>
          <pc:sldMk cId="1701613444" sldId="377"/>
        </pc:sldMkLst>
        <pc:spChg chg="mod">
          <ac:chgData name="Not M_ur_t_ada" userId="555160e609be70ba" providerId="LiveId" clId="{BA17582C-79AA-41F4-99C9-B94D995AF5E0}" dt="2024-10-09T18:31:45.290" v="104" actId="207"/>
          <ac:spMkLst>
            <pc:docMk/>
            <pc:sldMk cId="1701613444" sldId="377"/>
            <ac:spMk id="5" creationId="{92FB1031-C8B1-415D-8AB4-6F4B8B9635BF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1701613444" sldId="377"/>
            <ac:spMk id="11" creationId="{54309F57-B331-41A7-9154-15EC2AF45A60}"/>
          </ac:spMkLst>
        </pc:spChg>
      </pc:sldChg>
      <pc:sldChg chg="delSp modSp setBg modAnim delDesignElem">
        <pc:chgData name="Not M_ur_t_ada" userId="555160e609be70ba" providerId="LiveId" clId="{BA17582C-79AA-41F4-99C9-B94D995AF5E0}" dt="2024-10-09T18:20:09.276" v="73"/>
        <pc:sldMkLst>
          <pc:docMk/>
          <pc:sldMk cId="596978283" sldId="378"/>
        </pc:sldMkLst>
        <pc:spChg chg="mod">
          <ac:chgData name="Not M_ur_t_ada" userId="555160e609be70ba" providerId="LiveId" clId="{BA17582C-79AA-41F4-99C9-B94D995AF5E0}" dt="2024-10-09T18:14:52.996" v="45" actId="207"/>
          <ac:spMkLst>
            <pc:docMk/>
            <pc:sldMk cId="596978283" sldId="378"/>
            <ac:spMk id="6" creationId="{F6DCD381-C72C-4405-B656-9DED0B03F3EC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596978283" sldId="378"/>
            <ac:spMk id="11" creationId="{E1EB41F2-E181-4D4D-9131-A30F6B0AE596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596978283" sldId="378"/>
            <ac:spMk id="13" creationId="{3D63CC92-C517-4C71-9222-4579252CD62E}"/>
          </ac:spMkLst>
        </pc:spChg>
        <pc:picChg chg="del">
          <ac:chgData name="Not M_ur_t_ada" userId="555160e609be70ba" providerId="LiveId" clId="{BA17582C-79AA-41F4-99C9-B94D995AF5E0}" dt="2024-10-09T18:20:09.276" v="73"/>
          <ac:picMkLst>
            <pc:docMk/>
            <pc:sldMk cId="596978283" sldId="378"/>
            <ac:picMk id="15" creationId="{40A39FDC-39F4-4CB7-873B-8D786EC02516}"/>
          </ac:picMkLst>
        </pc:picChg>
      </pc:sldChg>
      <pc:sldChg chg="modSp setBg">
        <pc:chgData name="Not M_ur_t_ada" userId="555160e609be70ba" providerId="LiveId" clId="{BA17582C-79AA-41F4-99C9-B94D995AF5E0}" dt="2024-10-09T18:36:17.932" v="146" actId="207"/>
        <pc:sldMkLst>
          <pc:docMk/>
          <pc:sldMk cId="1170729336" sldId="380"/>
        </pc:sldMkLst>
        <pc:spChg chg="mod">
          <ac:chgData name="Not M_ur_t_ada" userId="555160e609be70ba" providerId="LiveId" clId="{BA17582C-79AA-41F4-99C9-B94D995AF5E0}" dt="2024-10-09T18:15:28.504" v="50" actId="207"/>
          <ac:spMkLst>
            <pc:docMk/>
            <pc:sldMk cId="1170729336" sldId="380"/>
            <ac:spMk id="2" creationId="{3E5A7092-1687-44EA-8FA8-D61A4721B0C3}"/>
          </ac:spMkLst>
        </pc:spChg>
        <pc:spChg chg="mod">
          <ac:chgData name="Not M_ur_t_ada" userId="555160e609be70ba" providerId="LiveId" clId="{BA17582C-79AA-41F4-99C9-B94D995AF5E0}" dt="2024-10-09T18:36:17.932" v="146" actId="207"/>
          <ac:spMkLst>
            <pc:docMk/>
            <pc:sldMk cId="1170729336" sldId="380"/>
            <ac:spMk id="3" creationId="{7CF0C4B2-22D1-4042-B182-8BC8441A6BBB}"/>
          </ac:spMkLst>
        </pc:spChg>
      </pc:sldChg>
      <pc:sldChg chg="modSp setBg">
        <pc:chgData name="Not M_ur_t_ada" userId="555160e609be70ba" providerId="LiveId" clId="{BA17582C-79AA-41F4-99C9-B94D995AF5E0}" dt="2024-10-09T18:36:29.344" v="147" actId="207"/>
        <pc:sldMkLst>
          <pc:docMk/>
          <pc:sldMk cId="316040468" sldId="382"/>
        </pc:sldMkLst>
        <pc:spChg chg="mod">
          <ac:chgData name="Not M_ur_t_ada" userId="555160e609be70ba" providerId="LiveId" clId="{BA17582C-79AA-41F4-99C9-B94D995AF5E0}" dt="2024-10-09T18:15:56.491" v="54" actId="13926"/>
          <ac:spMkLst>
            <pc:docMk/>
            <pc:sldMk cId="316040468" sldId="382"/>
            <ac:spMk id="2" creationId="{3E5A7092-1687-44EA-8FA8-D61A4721B0C3}"/>
          </ac:spMkLst>
        </pc:spChg>
        <pc:spChg chg="mod">
          <ac:chgData name="Not M_ur_t_ada" userId="555160e609be70ba" providerId="LiveId" clId="{BA17582C-79AA-41F4-99C9-B94D995AF5E0}" dt="2024-10-09T18:36:29.344" v="147" actId="207"/>
          <ac:spMkLst>
            <pc:docMk/>
            <pc:sldMk cId="316040468" sldId="382"/>
            <ac:spMk id="3" creationId="{7CF0C4B2-22D1-4042-B182-8BC8441A6BBB}"/>
          </ac:spMkLst>
        </pc:spChg>
      </pc:sldChg>
      <pc:sldChg chg="modSp setBg">
        <pc:chgData name="Not M_ur_t_ada" userId="555160e609be70ba" providerId="LiveId" clId="{BA17582C-79AA-41F4-99C9-B94D995AF5E0}" dt="2024-10-09T18:36:07.264" v="144" actId="207"/>
        <pc:sldMkLst>
          <pc:docMk/>
          <pc:sldMk cId="4290602990" sldId="383"/>
        </pc:sldMkLst>
        <pc:spChg chg="mod">
          <ac:chgData name="Not M_ur_t_ada" userId="555160e609be70ba" providerId="LiveId" clId="{BA17582C-79AA-41F4-99C9-B94D995AF5E0}" dt="2024-10-09T18:15:01.723" v="46" actId="207"/>
          <ac:spMkLst>
            <pc:docMk/>
            <pc:sldMk cId="4290602990" sldId="383"/>
            <ac:spMk id="2" creationId="{3E5A7092-1687-44EA-8FA8-D61A4721B0C3}"/>
          </ac:spMkLst>
        </pc:spChg>
        <pc:spChg chg="mod">
          <ac:chgData name="Not M_ur_t_ada" userId="555160e609be70ba" providerId="LiveId" clId="{BA17582C-79AA-41F4-99C9-B94D995AF5E0}" dt="2024-10-09T18:36:07.264" v="144" actId="207"/>
          <ac:spMkLst>
            <pc:docMk/>
            <pc:sldMk cId="4290602990" sldId="383"/>
            <ac:spMk id="3" creationId="{7CF0C4B2-22D1-4042-B182-8BC8441A6BBB}"/>
          </ac:spMkLst>
        </pc:spChg>
      </pc:sldChg>
      <pc:sldChg chg="delSp modSp setBg delDesignElem">
        <pc:chgData name="Not M_ur_t_ada" userId="555160e609be70ba" providerId="LiveId" clId="{BA17582C-79AA-41F4-99C9-B94D995AF5E0}" dt="2024-10-09T18:36:37.923" v="149" actId="122"/>
        <pc:sldMkLst>
          <pc:docMk/>
          <pc:sldMk cId="1700091076" sldId="384"/>
        </pc:sldMkLst>
        <pc:spChg chg="mod">
          <ac:chgData name="Not M_ur_t_ada" userId="555160e609be70ba" providerId="LiveId" clId="{BA17582C-79AA-41F4-99C9-B94D995AF5E0}" dt="2024-10-09T18:36:37.923" v="149" actId="122"/>
          <ac:spMkLst>
            <pc:docMk/>
            <pc:sldMk cId="1700091076" sldId="384"/>
            <ac:spMk id="2" creationId="{3E5A7092-1687-44EA-8FA8-D61A4721B0C3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1700091076" sldId="384"/>
            <ac:spMk id="110" creationId="{09C946AC-2072-4946-A2B8-39F09D0944EE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1700091076" sldId="384"/>
            <ac:spMk id="112" creationId="{559FD8B5-8CC4-4CFE-BD2A-1216B1F2C3DB}"/>
          </ac:spMkLst>
        </pc:spChg>
        <pc:spChg chg="del">
          <ac:chgData name="Not M_ur_t_ada" userId="555160e609be70ba" providerId="LiveId" clId="{BA17582C-79AA-41F4-99C9-B94D995AF5E0}" dt="2024-10-09T18:20:09.276" v="73"/>
          <ac:spMkLst>
            <pc:docMk/>
            <pc:sldMk cId="1700091076" sldId="384"/>
            <ac:spMk id="113" creationId="{9ECF13F4-3D2A-4F2E-9BBD-3038670D21ED}"/>
          </ac:spMkLst>
        </pc:spChg>
        <pc:grpChg chg="del">
          <ac:chgData name="Not M_ur_t_ada" userId="555160e609be70ba" providerId="LiveId" clId="{BA17582C-79AA-41F4-99C9-B94D995AF5E0}" dt="2024-10-09T18:20:09.276" v="73"/>
          <ac:grpSpMkLst>
            <pc:docMk/>
            <pc:sldMk cId="1700091076" sldId="384"/>
            <ac:grpSpMk id="114" creationId="{19660E16-DCC0-4B6C-8E84-4C292580059F}"/>
          </ac:grpSpMkLst>
        </pc:grpChg>
        <pc:picChg chg="del">
          <ac:chgData name="Not M_ur_t_ada" userId="555160e609be70ba" providerId="LiveId" clId="{BA17582C-79AA-41F4-99C9-B94D995AF5E0}" dt="2024-10-09T18:20:09.276" v="73"/>
          <ac:picMkLst>
            <pc:docMk/>
            <pc:sldMk cId="1700091076" sldId="384"/>
            <ac:picMk id="109" creationId="{6AF6706C-CF07-43A1-BCC4-CBA5D33820DA}"/>
          </ac:picMkLst>
        </pc:picChg>
        <pc:picChg chg="del">
          <ac:chgData name="Not M_ur_t_ada" userId="555160e609be70ba" providerId="LiveId" clId="{BA17582C-79AA-41F4-99C9-B94D995AF5E0}" dt="2024-10-09T18:20:09.276" v="73"/>
          <ac:picMkLst>
            <pc:docMk/>
            <pc:sldMk cId="1700091076" sldId="384"/>
            <ac:picMk id="111" creationId="{A748C8C8-F348-4D00-852A-26DD9EBCC24C}"/>
          </ac:picMkLst>
        </pc:picChg>
      </pc:sldChg>
      <pc:sldChg chg="modSp setBg">
        <pc:chgData name="Not M_ur_t_ada" userId="555160e609be70ba" providerId="LiveId" clId="{BA17582C-79AA-41F4-99C9-B94D995AF5E0}" dt="2024-10-09T18:34:48.673" v="126" actId="207"/>
        <pc:sldMkLst>
          <pc:docMk/>
          <pc:sldMk cId="3849995540" sldId="385"/>
        </pc:sldMkLst>
        <pc:spChg chg="mod">
          <ac:chgData name="Not M_ur_t_ada" userId="555160e609be70ba" providerId="LiveId" clId="{BA17582C-79AA-41F4-99C9-B94D995AF5E0}" dt="2024-10-09T18:34:48.673" v="126" actId="207"/>
          <ac:spMkLst>
            <pc:docMk/>
            <pc:sldMk cId="3849995540" sldId="385"/>
            <ac:spMk id="2" creationId="{3E5A7092-1687-44EA-8FA8-D61A4721B0C3}"/>
          </ac:spMkLst>
        </pc:spChg>
      </pc:sldChg>
      <pc:sldChg chg="modSp mod setBg">
        <pc:chgData name="Not M_ur_t_ada" userId="555160e609be70ba" providerId="LiveId" clId="{BA17582C-79AA-41F4-99C9-B94D995AF5E0}" dt="2024-10-09T18:31:25.007" v="103" actId="13822"/>
        <pc:sldMkLst>
          <pc:docMk/>
          <pc:sldMk cId="1568225848" sldId="388"/>
        </pc:sldMkLst>
        <pc:spChg chg="mod">
          <ac:chgData name="Not M_ur_t_ada" userId="555160e609be70ba" providerId="LiveId" clId="{BA17582C-79AA-41F4-99C9-B94D995AF5E0}" dt="2024-10-09T18:31:25.007" v="103" actId="13822"/>
          <ac:spMkLst>
            <pc:docMk/>
            <pc:sldMk cId="1568225848" sldId="388"/>
            <ac:spMk id="8" creationId="{C07407A4-CCA9-41F2-A4D3-4A9A2E9FCE12}"/>
          </ac:spMkLst>
        </pc:spChg>
        <pc:spChg chg="mod">
          <ac:chgData name="Not M_ur_t_ada" userId="555160e609be70ba" providerId="LiveId" clId="{BA17582C-79AA-41F4-99C9-B94D995AF5E0}" dt="2024-10-09T18:31:14.240" v="102" actId="13822"/>
          <ac:spMkLst>
            <pc:docMk/>
            <pc:sldMk cId="1568225848" sldId="388"/>
            <ac:spMk id="9" creationId="{4C98E37D-A675-4D77-9D06-C3778AA4CB08}"/>
          </ac:spMkLst>
        </pc:spChg>
      </pc:sldChg>
      <pc:sldChg chg="modSp mod setBg">
        <pc:chgData name="Not M_ur_t_ada" userId="555160e609be70ba" providerId="LiveId" clId="{BA17582C-79AA-41F4-99C9-B94D995AF5E0}" dt="2024-10-09T18:37:29.266" v="152" actId="13822"/>
        <pc:sldMkLst>
          <pc:docMk/>
          <pc:sldMk cId="29869507" sldId="396"/>
        </pc:sldMkLst>
        <pc:spChg chg="mod">
          <ac:chgData name="Not M_ur_t_ada" userId="555160e609be70ba" providerId="LiveId" clId="{BA17582C-79AA-41F4-99C9-B94D995AF5E0}" dt="2024-10-09T18:37:29.266" v="152" actId="13822"/>
          <ac:spMkLst>
            <pc:docMk/>
            <pc:sldMk cId="29869507" sldId="396"/>
            <ac:spMk id="8" creationId="{C07407A4-CCA9-41F2-A4D3-4A9A2E9FCE12}"/>
          </ac:spMkLst>
        </pc:spChg>
        <pc:spChg chg="mod">
          <ac:chgData name="Not M_ur_t_ada" userId="555160e609be70ba" providerId="LiveId" clId="{BA17582C-79AA-41F4-99C9-B94D995AF5E0}" dt="2024-10-09T18:37:18.995" v="151" actId="13822"/>
          <ac:spMkLst>
            <pc:docMk/>
            <pc:sldMk cId="29869507" sldId="396"/>
            <ac:spMk id="10" creationId="{179E1980-D074-42FB-A567-7B9646F24130}"/>
          </ac:spMkLst>
        </pc:spChg>
      </pc:sldChg>
      <pc:sldChg chg="modSp setBg">
        <pc:chgData name="Not M_ur_t_ada" userId="555160e609be70ba" providerId="LiveId" clId="{BA17582C-79AA-41F4-99C9-B94D995AF5E0}" dt="2024-10-09T18:14:31.417" v="43" actId="207"/>
        <pc:sldMkLst>
          <pc:docMk/>
          <pc:sldMk cId="1718440677" sldId="397"/>
        </pc:sldMkLst>
        <pc:spChg chg="mod">
          <ac:chgData name="Not M_ur_t_ada" userId="555160e609be70ba" providerId="LiveId" clId="{BA17582C-79AA-41F4-99C9-B94D995AF5E0}" dt="2024-10-09T18:14:31.417" v="43" actId="207"/>
          <ac:spMkLst>
            <pc:docMk/>
            <pc:sldMk cId="1718440677" sldId="397"/>
            <ac:spMk id="2" creationId="{6877A9D0-1A72-21E7-27E8-EAA68BC59EBB}"/>
          </ac:spMkLst>
        </pc:spChg>
      </pc:sldChg>
      <pc:sldChg chg="addSp delSp modSp new mod setBg">
        <pc:chgData name="Not M_ur_t_ada" userId="555160e609be70ba" providerId="LiveId" clId="{BA17582C-79AA-41F4-99C9-B94D995AF5E0}" dt="2024-10-11T21:04:01.487" v="405" actId="6549"/>
        <pc:sldMkLst>
          <pc:docMk/>
          <pc:sldMk cId="328488092" sldId="398"/>
        </pc:sldMkLst>
        <pc:spChg chg="mod">
          <ac:chgData name="Not M_ur_t_ada" userId="555160e609be70ba" providerId="LiveId" clId="{BA17582C-79AA-41F4-99C9-B94D995AF5E0}" dt="2024-10-11T20:59:01.076" v="356" actId="13822"/>
          <ac:spMkLst>
            <pc:docMk/>
            <pc:sldMk cId="328488092" sldId="398"/>
            <ac:spMk id="2" creationId="{97CF6A62-3A18-B1E9-2F18-8C64AD00B9D4}"/>
          </ac:spMkLst>
        </pc:spChg>
        <pc:spChg chg="mod ord">
          <ac:chgData name="Not M_ur_t_ada" userId="555160e609be70ba" providerId="LiveId" clId="{BA17582C-79AA-41F4-99C9-B94D995AF5E0}" dt="2024-10-11T21:04:01.487" v="405" actId="6549"/>
          <ac:spMkLst>
            <pc:docMk/>
            <pc:sldMk cId="328488092" sldId="398"/>
            <ac:spMk id="3" creationId="{8A02C0A8-7568-B574-1111-1EF9740FF8BD}"/>
          </ac:spMkLst>
        </pc:spChg>
        <pc:spChg chg="add del">
          <ac:chgData name="Not M_ur_t_ada" userId="555160e609be70ba" providerId="LiveId" clId="{BA17582C-79AA-41F4-99C9-B94D995AF5E0}" dt="2024-10-11T20:56:54.727" v="313" actId="26606"/>
          <ac:spMkLst>
            <pc:docMk/>
            <pc:sldMk cId="328488092" sldId="398"/>
            <ac:spMk id="12" creationId="{F13C74B1-5B17-4795-BED0-7140497B445A}"/>
          </ac:spMkLst>
        </pc:spChg>
        <pc:spChg chg="add del">
          <ac:chgData name="Not M_ur_t_ada" userId="555160e609be70ba" providerId="LiveId" clId="{BA17582C-79AA-41F4-99C9-B94D995AF5E0}" dt="2024-10-11T20:56:54.727" v="313" actId="26606"/>
          <ac:spMkLst>
            <pc:docMk/>
            <pc:sldMk cId="328488092" sldId="398"/>
            <ac:spMk id="14" creationId="{D4974D33-8DC5-464E-8C6D-BE58F0669C17}"/>
          </ac:spMkLst>
        </pc:spChg>
        <pc:spChg chg="add del">
          <ac:chgData name="Not M_ur_t_ada" userId="555160e609be70ba" providerId="LiveId" clId="{BA17582C-79AA-41F4-99C9-B94D995AF5E0}" dt="2024-10-11T20:56:58.522" v="315" actId="26606"/>
          <ac:spMkLst>
            <pc:docMk/>
            <pc:sldMk cId="328488092" sldId="398"/>
            <ac:spMk id="16" creationId="{23E547B5-89CF-4EC0-96DE-25771AED0799}"/>
          </ac:spMkLst>
        </pc:spChg>
        <pc:spChg chg="add del">
          <ac:chgData name="Not M_ur_t_ada" userId="555160e609be70ba" providerId="LiveId" clId="{BA17582C-79AA-41F4-99C9-B94D995AF5E0}" dt="2024-10-11T20:56:58.522" v="315" actId="26606"/>
          <ac:spMkLst>
            <pc:docMk/>
            <pc:sldMk cId="328488092" sldId="398"/>
            <ac:spMk id="17" creationId="{3F0B8CEB-8279-4E5E-A0CE-1FC9F71736F2}"/>
          </ac:spMkLst>
        </pc:spChg>
        <pc:spChg chg="add del">
          <ac:chgData name="Not M_ur_t_ada" userId="555160e609be70ba" providerId="LiveId" clId="{BA17582C-79AA-41F4-99C9-B94D995AF5E0}" dt="2024-10-11T20:57:00.177" v="317" actId="26606"/>
          <ac:spMkLst>
            <pc:docMk/>
            <pc:sldMk cId="328488092" sldId="398"/>
            <ac:spMk id="19" creationId="{F13C74B1-5B17-4795-BED0-7140497B445A}"/>
          </ac:spMkLst>
        </pc:spChg>
        <pc:spChg chg="add del">
          <ac:chgData name="Not M_ur_t_ada" userId="555160e609be70ba" providerId="LiveId" clId="{BA17582C-79AA-41F4-99C9-B94D995AF5E0}" dt="2024-10-11T20:57:00.177" v="317" actId="26606"/>
          <ac:spMkLst>
            <pc:docMk/>
            <pc:sldMk cId="328488092" sldId="398"/>
            <ac:spMk id="20" creationId="{D4974D33-8DC5-464E-8C6D-BE58F0669C17}"/>
          </ac:spMkLst>
        </pc:spChg>
        <pc:spChg chg="add">
          <ac:chgData name="Not M_ur_t_ada" userId="555160e609be70ba" providerId="LiveId" clId="{BA17582C-79AA-41F4-99C9-B94D995AF5E0}" dt="2024-10-11T20:57:00.191" v="318" actId="26606"/>
          <ac:spMkLst>
            <pc:docMk/>
            <pc:sldMk cId="328488092" sldId="398"/>
            <ac:spMk id="22" creationId="{23E547B5-89CF-4EC0-96DE-25771AED0799}"/>
          </ac:spMkLst>
        </pc:spChg>
        <pc:spChg chg="add">
          <ac:chgData name="Not M_ur_t_ada" userId="555160e609be70ba" providerId="LiveId" clId="{BA17582C-79AA-41F4-99C9-B94D995AF5E0}" dt="2024-10-11T20:57:00.191" v="318" actId="26606"/>
          <ac:spMkLst>
            <pc:docMk/>
            <pc:sldMk cId="328488092" sldId="398"/>
            <ac:spMk id="23" creationId="{3F0B8CEB-8279-4E5E-A0CE-1FC9F71736F2}"/>
          </ac:spMkLst>
        </pc:spChg>
        <pc:picChg chg="add mod">
          <ac:chgData name="Not M_ur_t_ada" userId="555160e609be70ba" providerId="LiveId" clId="{BA17582C-79AA-41F4-99C9-B94D995AF5E0}" dt="2024-10-11T20:56:07.540" v="307" actId="931"/>
          <ac:picMkLst>
            <pc:docMk/>
            <pc:sldMk cId="328488092" sldId="398"/>
            <ac:picMk id="5" creationId="{61A85427-DE82-FC3F-EF68-0BCCAC99CFE2}"/>
          </ac:picMkLst>
        </pc:picChg>
        <pc:picChg chg="add mod">
          <ac:chgData name="Not M_ur_t_ada" userId="555160e609be70ba" providerId="LiveId" clId="{BA17582C-79AA-41F4-99C9-B94D995AF5E0}" dt="2024-10-11T20:57:00.191" v="318" actId="26606"/>
          <ac:picMkLst>
            <pc:docMk/>
            <pc:sldMk cId="328488092" sldId="398"/>
            <ac:picMk id="7" creationId="{68603F01-7A7B-0EFD-6EDB-ED4BEE475A0D}"/>
          </ac:picMkLst>
        </pc:picChg>
      </pc:sldChg>
      <pc:sldMasterChg chg="setBg modSldLayout">
        <pc:chgData name="Not M_ur_t_ada" userId="555160e609be70ba" providerId="LiveId" clId="{BA17582C-79AA-41F4-99C9-B94D995AF5E0}" dt="2024-10-09T18:08:08.350" v="10"/>
        <pc:sldMasterMkLst>
          <pc:docMk/>
          <pc:sldMasterMk cId="0" sldId="2147483648"/>
        </pc:sldMasterMkLst>
        <pc:sldLayoutChg chg="setBg">
          <pc:chgData name="Not M_ur_t_ada" userId="555160e609be70ba" providerId="LiveId" clId="{BA17582C-79AA-41F4-99C9-B94D995AF5E0}" dt="2024-10-09T18:08:08.350" v="10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Not M_ur_t_ada" userId="555160e609be70ba" providerId="LiveId" clId="{BA17582C-79AA-41F4-99C9-B94D995AF5E0}" dt="2024-10-09T18:08:08.350" v="10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Not M_ur_t_ada" userId="555160e609be70ba" providerId="LiveId" clId="{BA17582C-79AA-41F4-99C9-B94D995AF5E0}" dt="2024-10-09T18:08:08.350" v="10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Not M_ur_t_ada" userId="555160e609be70ba" providerId="LiveId" clId="{BA17582C-79AA-41F4-99C9-B94D995AF5E0}" dt="2024-10-09T18:08:08.350" v="10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Not M_ur_t_ada" userId="555160e609be70ba" providerId="LiveId" clId="{BA17582C-79AA-41F4-99C9-B94D995AF5E0}" dt="2024-10-09T18:08:08.350" v="10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Not M_ur_t_ada" userId="555160e609be70ba" providerId="LiveId" clId="{BA17582C-79AA-41F4-99C9-B94D995AF5E0}" dt="2024-10-09T18:08:08.350" v="10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Not M_ur_t_ada" userId="555160e609be70ba" providerId="LiveId" clId="{BA17582C-79AA-41F4-99C9-B94D995AF5E0}" dt="2024-10-09T18:08:08.350" v="10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Not M_ur_t_ada" userId="555160e609be70ba" providerId="LiveId" clId="{BA17582C-79AA-41F4-99C9-B94D995AF5E0}" dt="2024-10-09T18:08:08.350" v="10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Not M_ur_t_ada" userId="555160e609be70ba" providerId="LiveId" clId="{BA17582C-79AA-41F4-99C9-B94D995AF5E0}" dt="2024-10-09T18:08:08.350" v="10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Not M_ur_t_ada" userId="555160e609be70ba" providerId="LiveId" clId="{BA17582C-79AA-41F4-99C9-B94D995AF5E0}" dt="2024-10-09T18:08:08.350" v="10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Not M_ur_t_ada" userId="555160e609be70ba" providerId="LiveId" clId="{BA17582C-79AA-41F4-99C9-B94D995AF5E0}" dt="2024-10-09T18:08:08.350" v="10"/>
          <pc:sldLayoutMkLst>
            <pc:docMk/>
            <pc:sldMasterMk cId="0" sldId="2147483648"/>
            <pc:sldLayoutMk cId="0" sldId="2147483659"/>
          </pc:sldLayoutMkLst>
        </pc:sldLayoutChg>
        <pc:sldLayoutChg chg="setBg">
          <pc:chgData name="Not M_ur_t_ada" userId="555160e609be70ba" providerId="LiveId" clId="{BA17582C-79AA-41F4-99C9-B94D995AF5E0}" dt="2024-10-09T18:08:08.350" v="10"/>
          <pc:sldLayoutMkLst>
            <pc:docMk/>
            <pc:sldMasterMk cId="0" sldId="2147483648"/>
            <pc:sldLayoutMk cId="0" sldId="2147483660"/>
          </pc:sldLayoutMkLst>
        </pc:sldLayoutChg>
        <pc:sldLayoutChg chg="setBg">
          <pc:chgData name="Not M_ur_t_ada" userId="555160e609be70ba" providerId="LiveId" clId="{BA17582C-79AA-41F4-99C9-B94D995AF5E0}" dt="2024-10-09T18:08:08.350" v="10"/>
          <pc:sldLayoutMkLst>
            <pc:docMk/>
            <pc:sldMasterMk cId="0" sldId="2147483648"/>
            <pc:sldLayoutMk cId="0" sldId="2147483663"/>
          </pc:sldLayoutMkLst>
        </pc:sldLayoutChg>
        <pc:sldLayoutChg chg="setBg">
          <pc:chgData name="Not M_ur_t_ada" userId="555160e609be70ba" providerId="LiveId" clId="{BA17582C-79AA-41F4-99C9-B94D995AF5E0}" dt="2024-10-09T18:08:08.350" v="10"/>
          <pc:sldLayoutMkLst>
            <pc:docMk/>
            <pc:sldMasterMk cId="0" sldId="2147483648"/>
            <pc:sldLayoutMk cId="0" sldId="2147483664"/>
          </pc:sldLayoutMkLst>
        </pc:sldLayoutChg>
        <pc:sldLayoutChg chg="setBg">
          <pc:chgData name="Not M_ur_t_ada" userId="555160e609be70ba" providerId="LiveId" clId="{BA17582C-79AA-41F4-99C9-B94D995AF5E0}" dt="2024-10-09T18:08:08.350" v="10"/>
          <pc:sldLayoutMkLst>
            <pc:docMk/>
            <pc:sldMasterMk cId="0" sldId="2147483648"/>
            <pc:sldLayoutMk cId="0" sldId="2147483665"/>
          </pc:sldLayoutMkLst>
        </pc:sldLayoutChg>
        <pc:sldLayoutChg chg="setBg">
          <pc:chgData name="Not M_ur_t_ada" userId="555160e609be70ba" providerId="LiveId" clId="{BA17582C-79AA-41F4-99C9-B94D995AF5E0}" dt="2024-10-09T18:08:08.350" v="10"/>
          <pc:sldLayoutMkLst>
            <pc:docMk/>
            <pc:sldMasterMk cId="0" sldId="2147483648"/>
            <pc:sldLayoutMk cId="0" sldId="2147483667"/>
          </pc:sldLayoutMkLst>
        </pc:sldLayoutChg>
        <pc:sldLayoutChg chg="setBg">
          <pc:chgData name="Not M_ur_t_ada" userId="555160e609be70ba" providerId="LiveId" clId="{BA17582C-79AA-41F4-99C9-B94D995AF5E0}" dt="2024-10-09T18:08:08.350" v="10"/>
          <pc:sldLayoutMkLst>
            <pc:docMk/>
            <pc:sldMasterMk cId="0" sldId="2147483648"/>
            <pc:sldLayoutMk cId="0" sldId="2147483668"/>
          </pc:sldLayoutMkLst>
        </pc:sldLayoutChg>
      </pc:sldMasterChg>
    </pc:docChg>
  </pc:docChgLst>
  <pc:docChgLst>
    <pc:chgData name="Not M_ur_t_ada" userId="555160e609be70ba" providerId="LiveId" clId="{1C615A7F-7503-4AE9-A7FF-3E3A98447642}"/>
    <pc:docChg chg="undo redo custSel addSld delSld modSld sldOrd">
      <pc:chgData name="Not M_ur_t_ada" userId="555160e609be70ba" providerId="LiveId" clId="{1C615A7F-7503-4AE9-A7FF-3E3A98447642}" dt="2024-10-12T19:33:31.240" v="6395" actId="3626"/>
      <pc:docMkLst>
        <pc:docMk/>
      </pc:docMkLst>
      <pc:sldChg chg="addSp delSp modSp add mod setBg delAnim modAnim">
        <pc:chgData name="Not M_ur_t_ada" userId="555160e609be70ba" providerId="LiveId" clId="{1C615A7F-7503-4AE9-A7FF-3E3A98447642}" dt="2024-10-12T15:43:28.578" v="3121"/>
        <pc:sldMkLst>
          <pc:docMk/>
          <pc:sldMk cId="1756227997" sldId="257"/>
        </pc:sldMkLst>
        <pc:spChg chg="del">
          <ac:chgData name="Not M_ur_t_ada" userId="555160e609be70ba" providerId="LiveId" clId="{1C615A7F-7503-4AE9-A7FF-3E3A98447642}" dt="2024-10-12T12:21:59.939" v="2399" actId="478"/>
          <ac:spMkLst>
            <pc:docMk/>
            <pc:sldMk cId="1756227997" sldId="257"/>
            <ac:spMk id="2" creationId="{3E5A7092-1687-44EA-8FA8-D61A4721B0C3}"/>
          </ac:spMkLst>
        </pc:spChg>
        <pc:spChg chg="add del mod">
          <ac:chgData name="Not M_ur_t_ada" userId="555160e609be70ba" providerId="LiveId" clId="{1C615A7F-7503-4AE9-A7FF-3E3A98447642}" dt="2024-10-12T12:22:02.047" v="2400" actId="478"/>
          <ac:spMkLst>
            <pc:docMk/>
            <pc:sldMk cId="1756227997" sldId="257"/>
            <ac:spMk id="5" creationId="{364C45BA-FEFC-C05C-EA91-585CA60961C3}"/>
          </ac:spMkLst>
        </pc:spChg>
        <pc:spChg chg="add del mod">
          <ac:chgData name="Not M_ur_t_ada" userId="555160e609be70ba" providerId="LiveId" clId="{1C615A7F-7503-4AE9-A7FF-3E3A98447642}" dt="2024-10-12T15:32:04.700" v="3038" actId="478"/>
          <ac:spMkLst>
            <pc:docMk/>
            <pc:sldMk cId="1756227997" sldId="257"/>
            <ac:spMk id="6" creationId="{4DA43237-2B3D-264B-7D4D-F11EDED4398B}"/>
          </ac:spMkLst>
        </pc:spChg>
        <pc:spChg chg="add del mod">
          <ac:chgData name="Not M_ur_t_ada" userId="555160e609be70ba" providerId="LiveId" clId="{1C615A7F-7503-4AE9-A7FF-3E3A98447642}" dt="2024-10-12T15:36:30.105" v="3101" actId="478"/>
          <ac:spMkLst>
            <pc:docMk/>
            <pc:sldMk cId="1756227997" sldId="257"/>
            <ac:spMk id="10" creationId="{C43E1112-2433-C661-0FEE-6D71C6FC0ED7}"/>
          </ac:spMkLst>
        </pc:spChg>
        <pc:spChg chg="add">
          <ac:chgData name="Not M_ur_t_ada" userId="555160e609be70ba" providerId="LiveId" clId="{1C615A7F-7503-4AE9-A7FF-3E3A98447642}" dt="2024-10-12T15:32:29.344" v="3039" actId="26606"/>
          <ac:spMkLst>
            <pc:docMk/>
            <pc:sldMk cId="1756227997" sldId="257"/>
            <ac:spMk id="12" creationId="{AE3A741D-C19B-960A-5803-1C5887147820}"/>
          </ac:spMkLst>
        </pc:spChg>
        <pc:spChg chg="add">
          <ac:chgData name="Not M_ur_t_ada" userId="555160e609be70ba" providerId="LiveId" clId="{1C615A7F-7503-4AE9-A7FF-3E3A98447642}" dt="2024-10-12T15:32:29.344" v="3039" actId="26606"/>
          <ac:spMkLst>
            <pc:docMk/>
            <pc:sldMk cId="1756227997" sldId="257"/>
            <ac:spMk id="14" creationId="{9C3A50E9-9119-7BC3-083B-2D84CCC78E47}"/>
          </ac:spMkLst>
        </pc:spChg>
        <pc:spChg chg="add">
          <ac:chgData name="Not M_ur_t_ada" userId="555160e609be70ba" providerId="LiveId" clId="{1C615A7F-7503-4AE9-A7FF-3E3A98447642}" dt="2024-10-12T15:32:29.344" v="3039" actId="26606"/>
          <ac:spMkLst>
            <pc:docMk/>
            <pc:sldMk cId="1756227997" sldId="257"/>
            <ac:spMk id="16" creationId="{DC39DE25-0E4E-0AA7-0932-1D78C2372786}"/>
          </ac:spMkLst>
        </pc:spChg>
        <pc:spChg chg="add">
          <ac:chgData name="Not M_ur_t_ada" userId="555160e609be70ba" providerId="LiveId" clId="{1C615A7F-7503-4AE9-A7FF-3E3A98447642}" dt="2024-10-12T15:32:29.344" v="3039" actId="26606"/>
          <ac:spMkLst>
            <pc:docMk/>
            <pc:sldMk cId="1756227997" sldId="257"/>
            <ac:spMk id="18" creationId="{8D6EA299-0840-6DEA-E670-C49AEBC87E89}"/>
          </ac:spMkLst>
        </pc:spChg>
        <pc:graphicFrameChg chg="del mod">
          <ac:chgData name="Not M_ur_t_ada" userId="555160e609be70ba" providerId="LiveId" clId="{1C615A7F-7503-4AE9-A7FF-3E3A98447642}" dt="2024-10-12T15:31:58.298" v="3037" actId="21"/>
          <ac:graphicFrameMkLst>
            <pc:docMk/>
            <pc:sldMk cId="1756227997" sldId="257"/>
            <ac:graphicFrameMk id="4" creationId="{963577C2-7448-65F7-48A8-75E3A1B457AE}"/>
          </ac:graphicFrameMkLst>
        </pc:graphicFrameChg>
        <pc:graphicFrameChg chg="add del modGraphic">
          <ac:chgData name="Not M_ur_t_ada" userId="555160e609be70ba" providerId="LiveId" clId="{1C615A7F-7503-4AE9-A7FF-3E3A98447642}" dt="2024-10-12T12:22:15.877" v="2402" actId="1032"/>
          <ac:graphicFrameMkLst>
            <pc:docMk/>
            <pc:sldMk cId="1756227997" sldId="257"/>
            <ac:graphicFrameMk id="6" creationId="{97D17EF1-C7D9-FB04-1AF5-33D3A81C102D}"/>
          </ac:graphicFrameMkLst>
        </pc:graphicFrameChg>
        <pc:graphicFrameChg chg="add del mod ord modGraphic">
          <ac:chgData name="Not M_ur_t_ada" userId="555160e609be70ba" providerId="LiveId" clId="{1C615A7F-7503-4AE9-A7FF-3E3A98447642}" dt="2024-10-12T15:38:43.821" v="3111" actId="1076"/>
          <ac:graphicFrameMkLst>
            <pc:docMk/>
            <pc:sldMk cId="1756227997" sldId="257"/>
            <ac:graphicFrameMk id="7" creationId="{99488D2B-EF8D-A5A9-9126-2ECC6AB80639}"/>
          </ac:graphicFrameMkLst>
        </pc:graphicFrameChg>
        <pc:graphicFrameChg chg="add del mod">
          <ac:chgData name="Not M_ur_t_ada" userId="555160e609be70ba" providerId="LiveId" clId="{1C615A7F-7503-4AE9-A7FF-3E3A98447642}" dt="2024-10-12T15:36:21.922" v="3100" actId="21"/>
          <ac:graphicFrameMkLst>
            <pc:docMk/>
            <pc:sldMk cId="1756227997" sldId="257"/>
            <ac:graphicFrameMk id="8" creationId="{963577C2-7448-65F7-48A8-75E3A1B457AE}"/>
          </ac:graphicFrameMkLst>
        </pc:graphicFrameChg>
        <pc:graphicFrameChg chg="add del modGraphic">
          <ac:chgData name="Not M_ur_t_ada" userId="555160e609be70ba" providerId="LiveId" clId="{1C615A7F-7503-4AE9-A7FF-3E3A98447642}" dt="2024-10-12T12:26:17.426" v="2515" actId="1032"/>
          <ac:graphicFrameMkLst>
            <pc:docMk/>
            <pc:sldMk cId="1756227997" sldId="257"/>
            <ac:graphicFrameMk id="8" creationId="{BF400E51-4CBC-77FE-7696-64376D6DBA67}"/>
          </ac:graphicFrameMkLst>
        </pc:graphicFrameChg>
        <pc:graphicFrameChg chg="add mod">
          <ac:chgData name="Not M_ur_t_ada" userId="555160e609be70ba" providerId="LiveId" clId="{1C615A7F-7503-4AE9-A7FF-3E3A98447642}" dt="2024-10-12T15:43:28.578" v="3121"/>
          <ac:graphicFrameMkLst>
            <pc:docMk/>
            <pc:sldMk cId="1756227997" sldId="257"/>
            <ac:graphicFrameMk id="11" creationId="{963577C2-7448-65F7-48A8-75E3A1B457AE}"/>
          </ac:graphicFrameMkLst>
        </pc:graphicFrameChg>
        <pc:picChg chg="add mod">
          <ac:chgData name="Not M_ur_t_ada" userId="555160e609be70ba" providerId="LiveId" clId="{1C615A7F-7503-4AE9-A7FF-3E3A98447642}" dt="2024-10-12T15:38:48.502" v="3112" actId="14100"/>
          <ac:picMkLst>
            <pc:docMk/>
            <pc:sldMk cId="1756227997" sldId="257"/>
            <ac:picMk id="3" creationId="{029942AC-EFDD-B728-5E2A-31849E61B260}"/>
          </ac:picMkLst>
        </pc:picChg>
      </pc:sldChg>
      <pc:sldChg chg="del">
        <pc:chgData name="Not M_ur_t_ada" userId="555160e609be70ba" providerId="LiveId" clId="{1C615A7F-7503-4AE9-A7FF-3E3A98447642}" dt="2024-10-12T12:09:53.022" v="2397" actId="2696"/>
        <pc:sldMkLst>
          <pc:docMk/>
          <pc:sldMk cId="4210935714" sldId="257"/>
        </pc:sldMkLst>
      </pc:sldChg>
      <pc:sldChg chg="addSp delSp modSp add mod delAnim modAnim">
        <pc:chgData name="Not M_ur_t_ada" userId="555160e609be70ba" providerId="LiveId" clId="{1C615A7F-7503-4AE9-A7FF-3E3A98447642}" dt="2024-10-12T15:52:21.876" v="3449" actId="404"/>
        <pc:sldMkLst>
          <pc:docMk/>
          <pc:sldMk cId="2686049206" sldId="258"/>
        </pc:sldMkLst>
        <pc:spChg chg="mod">
          <ac:chgData name="Not M_ur_t_ada" userId="555160e609be70ba" providerId="LiveId" clId="{1C615A7F-7503-4AE9-A7FF-3E3A98447642}" dt="2024-10-12T15:52:21.876" v="3449" actId="404"/>
          <ac:spMkLst>
            <pc:docMk/>
            <pc:sldMk cId="2686049206" sldId="258"/>
            <ac:spMk id="2" creationId="{3E5A7092-1687-44EA-8FA8-D61A4721B0C3}"/>
          </ac:spMkLst>
        </pc:spChg>
        <pc:spChg chg="del">
          <ac:chgData name="Not M_ur_t_ada" userId="555160e609be70ba" providerId="LiveId" clId="{1C615A7F-7503-4AE9-A7FF-3E3A98447642}" dt="2024-10-12T15:45:05.946" v="3179" actId="478"/>
          <ac:spMkLst>
            <pc:docMk/>
            <pc:sldMk cId="2686049206" sldId="258"/>
            <ac:spMk id="5" creationId="{3D20FCFE-E875-4B79-9A6F-F2ACE5755FC6}"/>
          </ac:spMkLst>
        </pc:spChg>
        <pc:graphicFrameChg chg="mod">
          <ac:chgData name="Not M_ur_t_ada" userId="555160e609be70ba" providerId="LiveId" clId="{1C615A7F-7503-4AE9-A7FF-3E3A98447642}" dt="2024-10-12T15:50:52.654" v="3432" actId="1036"/>
          <ac:graphicFrameMkLst>
            <pc:docMk/>
            <pc:sldMk cId="2686049206" sldId="258"/>
            <ac:graphicFrameMk id="3" creationId="{56BE2FFF-1D05-CD11-31D6-BAAC7E5D6534}"/>
          </ac:graphicFrameMkLst>
        </pc:graphicFrameChg>
        <pc:picChg chg="add del mod">
          <ac:chgData name="Not M_ur_t_ada" userId="555160e609be70ba" providerId="LiveId" clId="{1C615A7F-7503-4AE9-A7FF-3E3A98447642}" dt="2024-10-12T15:48:05.472" v="3325" actId="21"/>
          <ac:picMkLst>
            <pc:docMk/>
            <pc:sldMk cId="2686049206" sldId="258"/>
            <ac:picMk id="6" creationId="{AC259546-48C8-D3F9-1645-323FCE4A0E88}"/>
          </ac:picMkLst>
        </pc:picChg>
        <pc:picChg chg="add del mod">
          <ac:chgData name="Not M_ur_t_ada" userId="555160e609be70ba" providerId="LiveId" clId="{1C615A7F-7503-4AE9-A7FF-3E3A98447642}" dt="2024-10-12T15:49:56.139" v="3337" actId="478"/>
          <ac:picMkLst>
            <pc:docMk/>
            <pc:sldMk cId="2686049206" sldId="258"/>
            <ac:picMk id="7" creationId="{AC259546-48C8-D3F9-1645-323FCE4A0E88}"/>
          </ac:picMkLst>
        </pc:picChg>
        <pc:picChg chg="add mod">
          <ac:chgData name="Not M_ur_t_ada" userId="555160e609be70ba" providerId="LiveId" clId="{1C615A7F-7503-4AE9-A7FF-3E3A98447642}" dt="2024-10-12T15:51:21.807" v="3435" actId="14100"/>
          <ac:picMkLst>
            <pc:docMk/>
            <pc:sldMk cId="2686049206" sldId="258"/>
            <ac:picMk id="9" creationId="{3639BE86-5AE9-2EE8-A603-98E85CEE5003}"/>
          </ac:picMkLst>
        </pc:picChg>
      </pc:sldChg>
      <pc:sldChg chg="del">
        <pc:chgData name="Not M_ur_t_ada" userId="555160e609be70ba" providerId="LiveId" clId="{1C615A7F-7503-4AE9-A7FF-3E3A98447642}" dt="2024-10-12T12:09:53.022" v="2397" actId="2696"/>
        <pc:sldMkLst>
          <pc:docMk/>
          <pc:sldMk cId="4037741272" sldId="258"/>
        </pc:sldMkLst>
      </pc:sldChg>
      <pc:sldChg chg="addSp delSp modSp mod delAnim">
        <pc:chgData name="Not M_ur_t_ada" userId="555160e609be70ba" providerId="LiveId" clId="{1C615A7F-7503-4AE9-A7FF-3E3A98447642}" dt="2024-10-12T19:29:32.937" v="6330" actId="478"/>
        <pc:sldMkLst>
          <pc:docMk/>
          <pc:sldMk cId="532843719" sldId="259"/>
        </pc:sldMkLst>
        <pc:spChg chg="del">
          <ac:chgData name="Not M_ur_t_ada" userId="555160e609be70ba" providerId="LiveId" clId="{1C615A7F-7503-4AE9-A7FF-3E3A98447642}" dt="2024-10-12T19:29:29.867" v="6329" actId="478"/>
          <ac:spMkLst>
            <pc:docMk/>
            <pc:sldMk cId="532843719" sldId="259"/>
            <ac:spMk id="2" creationId="{3E5A7092-1687-44EA-8FA8-D61A4721B0C3}"/>
          </ac:spMkLst>
        </pc:spChg>
        <pc:spChg chg="add del mod">
          <ac:chgData name="Not M_ur_t_ada" userId="555160e609be70ba" providerId="LiveId" clId="{1C615A7F-7503-4AE9-A7FF-3E3A98447642}" dt="2024-10-12T19:29:32.937" v="6330" actId="478"/>
          <ac:spMkLst>
            <pc:docMk/>
            <pc:sldMk cId="532843719" sldId="259"/>
            <ac:spMk id="6" creationId="{0B10B71C-2236-74D4-453A-3416E8A1919B}"/>
          </ac:spMkLst>
        </pc:spChg>
      </pc:sldChg>
      <pc:sldChg chg="addSp delSp modSp mod delAnim modAnim">
        <pc:chgData name="Not M_ur_t_ada" userId="555160e609be70ba" providerId="LiveId" clId="{1C615A7F-7503-4AE9-A7FF-3E3A98447642}" dt="2024-10-12T18:48:17.851" v="5617" actId="13822"/>
        <pc:sldMkLst>
          <pc:docMk/>
          <pc:sldMk cId="2765208924" sldId="260"/>
        </pc:sldMkLst>
        <pc:spChg chg="del mod">
          <ac:chgData name="Not M_ur_t_ada" userId="555160e609be70ba" providerId="LiveId" clId="{1C615A7F-7503-4AE9-A7FF-3E3A98447642}" dt="2024-10-12T18:47:12.505" v="5602" actId="478"/>
          <ac:spMkLst>
            <pc:docMk/>
            <pc:sldMk cId="2765208924" sldId="260"/>
            <ac:spMk id="2" creationId="{3E5A7092-1687-44EA-8FA8-D61A4721B0C3}"/>
          </ac:spMkLst>
        </pc:spChg>
        <pc:spChg chg="add del mod">
          <ac:chgData name="Not M_ur_t_ada" userId="555160e609be70ba" providerId="LiveId" clId="{1C615A7F-7503-4AE9-A7FF-3E3A98447642}" dt="2024-10-12T18:47:14.415" v="5603" actId="478"/>
          <ac:spMkLst>
            <pc:docMk/>
            <pc:sldMk cId="2765208924" sldId="260"/>
            <ac:spMk id="6" creationId="{19E4E0A3-E0DC-9830-C2AB-0195F8D62686}"/>
          </ac:spMkLst>
        </pc:spChg>
        <pc:graphicFrameChg chg="add del mod modGraphic">
          <ac:chgData name="Not M_ur_t_ada" userId="555160e609be70ba" providerId="LiveId" clId="{1C615A7F-7503-4AE9-A7FF-3E3A98447642}" dt="2024-10-12T18:48:17.851" v="5617" actId="13822"/>
          <ac:graphicFrameMkLst>
            <pc:docMk/>
            <pc:sldMk cId="2765208924" sldId="260"/>
            <ac:graphicFrameMk id="3" creationId="{63F681D3-D328-0A83-1FA4-953D87DED1F2}"/>
          </ac:graphicFrameMkLst>
        </pc:graphicFrameChg>
        <pc:graphicFrameChg chg="mod">
          <ac:chgData name="Not M_ur_t_ada" userId="555160e609be70ba" providerId="LiveId" clId="{1C615A7F-7503-4AE9-A7FF-3E3A98447642}" dt="2024-10-12T18:47:19.159" v="5605" actId="1076"/>
          <ac:graphicFrameMkLst>
            <pc:docMk/>
            <pc:sldMk cId="2765208924" sldId="260"/>
            <ac:graphicFrameMk id="5" creationId="{1AFCF0A1-FD18-B5BA-C0B2-3F7B9E19230A}"/>
          </ac:graphicFrameMkLst>
        </pc:graphicFrameChg>
      </pc:sldChg>
      <pc:sldChg chg="addSp delSp modSp add del mod delAnim">
        <pc:chgData name="Not M_ur_t_ada" userId="555160e609be70ba" providerId="LiveId" clId="{1C615A7F-7503-4AE9-A7FF-3E3A98447642}" dt="2024-10-12T19:30:16.240" v="6340" actId="47"/>
        <pc:sldMkLst>
          <pc:docMk/>
          <pc:sldMk cId="1845392976" sldId="262"/>
        </pc:sldMkLst>
        <pc:spChg chg="del">
          <ac:chgData name="Not M_ur_t_ada" userId="555160e609be70ba" providerId="LiveId" clId="{1C615A7F-7503-4AE9-A7FF-3E3A98447642}" dt="2024-10-12T19:29:49.262" v="6333" actId="478"/>
          <ac:spMkLst>
            <pc:docMk/>
            <pc:sldMk cId="1845392976" sldId="262"/>
            <ac:spMk id="2" creationId="{3E5A7092-1687-44EA-8FA8-D61A4721B0C3}"/>
          </ac:spMkLst>
        </pc:spChg>
        <pc:spChg chg="add del mod">
          <ac:chgData name="Not M_ur_t_ada" userId="555160e609be70ba" providerId="LiveId" clId="{1C615A7F-7503-4AE9-A7FF-3E3A98447642}" dt="2024-10-12T19:29:51.711" v="6334" actId="478"/>
          <ac:spMkLst>
            <pc:docMk/>
            <pc:sldMk cId="1845392976" sldId="262"/>
            <ac:spMk id="5" creationId="{40D64CE2-4A72-C014-9002-B6EEC7437888}"/>
          </ac:spMkLst>
        </pc:spChg>
      </pc:sldChg>
      <pc:sldChg chg="modSp">
        <pc:chgData name="Not M_ur_t_ada" userId="555160e609be70ba" providerId="LiveId" clId="{1C615A7F-7503-4AE9-A7FF-3E3A98447642}" dt="2024-10-12T19:29:17.877" v="6328" actId="6549"/>
        <pc:sldMkLst>
          <pc:docMk/>
          <pc:sldMk cId="1885818297" sldId="264"/>
        </pc:sldMkLst>
        <pc:spChg chg="mod">
          <ac:chgData name="Not M_ur_t_ada" userId="555160e609be70ba" providerId="LiveId" clId="{1C615A7F-7503-4AE9-A7FF-3E3A98447642}" dt="2024-10-12T19:29:17.877" v="6328" actId="6549"/>
          <ac:spMkLst>
            <pc:docMk/>
            <pc:sldMk cId="1885818297" sldId="264"/>
            <ac:spMk id="2" creationId="{3E5A7092-1687-44EA-8FA8-D61A4721B0C3}"/>
          </ac:spMkLst>
        </pc:spChg>
      </pc:sldChg>
      <pc:sldChg chg="addSp delSp modSp mod delAnim">
        <pc:chgData name="Not M_ur_t_ada" userId="555160e609be70ba" providerId="LiveId" clId="{1C615A7F-7503-4AE9-A7FF-3E3A98447642}" dt="2024-10-12T19:30:59.776" v="6357" actId="478"/>
        <pc:sldMkLst>
          <pc:docMk/>
          <pc:sldMk cId="669353533" sldId="265"/>
        </pc:sldMkLst>
        <pc:spChg chg="mod">
          <ac:chgData name="Not M_ur_t_ada" userId="555160e609be70ba" providerId="LiveId" clId="{1C615A7F-7503-4AE9-A7FF-3E3A98447642}" dt="2024-10-12T19:30:39.629" v="6354" actId="12"/>
          <ac:spMkLst>
            <pc:docMk/>
            <pc:sldMk cId="669353533" sldId="265"/>
            <ac:spMk id="2" creationId="{3E5A7092-1687-44EA-8FA8-D61A4721B0C3}"/>
          </ac:spMkLst>
        </pc:spChg>
        <pc:spChg chg="del">
          <ac:chgData name="Not M_ur_t_ada" userId="555160e609be70ba" providerId="LiveId" clId="{1C615A7F-7503-4AE9-A7FF-3E3A98447642}" dt="2024-10-12T19:30:43.395" v="6355" actId="478"/>
          <ac:spMkLst>
            <pc:docMk/>
            <pc:sldMk cId="669353533" sldId="265"/>
            <ac:spMk id="3" creationId="{7CF0C4B2-22D1-4042-B182-8BC8441A6BBB}"/>
          </ac:spMkLst>
        </pc:spChg>
        <pc:spChg chg="add del mod">
          <ac:chgData name="Not M_ur_t_ada" userId="555160e609be70ba" providerId="LiveId" clId="{1C615A7F-7503-4AE9-A7FF-3E3A98447642}" dt="2024-10-12T19:30:59.776" v="6357" actId="478"/>
          <ac:spMkLst>
            <pc:docMk/>
            <pc:sldMk cId="669353533" sldId="265"/>
            <ac:spMk id="6" creationId="{F655D054-0FE1-DC8B-5E67-E522D923EE32}"/>
          </ac:spMkLst>
        </pc:spChg>
      </pc:sldChg>
      <pc:sldChg chg="modSp">
        <pc:chgData name="Not M_ur_t_ada" userId="555160e609be70ba" providerId="LiveId" clId="{1C615A7F-7503-4AE9-A7FF-3E3A98447642}" dt="2024-10-12T19:31:27.791" v="6363" actId="20577"/>
        <pc:sldMkLst>
          <pc:docMk/>
          <pc:sldMk cId="3465526146" sldId="274"/>
        </pc:sldMkLst>
        <pc:spChg chg="mod">
          <ac:chgData name="Not M_ur_t_ada" userId="555160e609be70ba" providerId="LiveId" clId="{1C615A7F-7503-4AE9-A7FF-3E3A98447642}" dt="2024-10-12T19:31:27.791" v="6363" actId="20577"/>
          <ac:spMkLst>
            <pc:docMk/>
            <pc:sldMk cId="3465526146" sldId="274"/>
            <ac:spMk id="2" creationId="{3E5A7092-1687-44EA-8FA8-D61A4721B0C3}"/>
          </ac:spMkLst>
        </pc:spChg>
      </pc:sldChg>
      <pc:sldChg chg="addSp delSp modSp mod delAnim">
        <pc:chgData name="Not M_ur_t_ada" userId="555160e609be70ba" providerId="LiveId" clId="{1C615A7F-7503-4AE9-A7FF-3E3A98447642}" dt="2024-10-12T19:29:39.984" v="6332" actId="478"/>
        <pc:sldMkLst>
          <pc:docMk/>
          <pc:sldMk cId="651740365" sldId="288"/>
        </pc:sldMkLst>
        <pc:spChg chg="del">
          <ac:chgData name="Not M_ur_t_ada" userId="555160e609be70ba" providerId="LiveId" clId="{1C615A7F-7503-4AE9-A7FF-3E3A98447642}" dt="2024-10-12T19:29:38.141" v="6331" actId="478"/>
          <ac:spMkLst>
            <pc:docMk/>
            <pc:sldMk cId="651740365" sldId="288"/>
            <ac:spMk id="2" creationId="{3E5A7092-1687-44EA-8FA8-D61A4721B0C3}"/>
          </ac:spMkLst>
        </pc:spChg>
        <pc:spChg chg="add del mod">
          <ac:chgData name="Not M_ur_t_ada" userId="555160e609be70ba" providerId="LiveId" clId="{1C615A7F-7503-4AE9-A7FF-3E3A98447642}" dt="2024-10-12T19:29:39.984" v="6332" actId="478"/>
          <ac:spMkLst>
            <pc:docMk/>
            <pc:sldMk cId="651740365" sldId="288"/>
            <ac:spMk id="6" creationId="{B8CBDB41-D7D5-44AD-E4E6-D5EDCA8A70EE}"/>
          </ac:spMkLst>
        </pc:spChg>
      </pc:sldChg>
      <pc:sldChg chg="modSp mod">
        <pc:chgData name="Not M_ur_t_ada" userId="555160e609be70ba" providerId="LiveId" clId="{1C615A7F-7503-4AE9-A7FF-3E3A98447642}" dt="2024-10-12T18:40:29.486" v="5311" actId="404"/>
        <pc:sldMkLst>
          <pc:docMk/>
          <pc:sldMk cId="1725766049" sldId="289"/>
        </pc:sldMkLst>
        <pc:spChg chg="mod">
          <ac:chgData name="Not M_ur_t_ada" userId="555160e609be70ba" providerId="LiveId" clId="{1C615A7F-7503-4AE9-A7FF-3E3A98447642}" dt="2024-10-12T18:40:29.486" v="5311" actId="404"/>
          <ac:spMkLst>
            <pc:docMk/>
            <pc:sldMk cId="1725766049" sldId="289"/>
            <ac:spMk id="2" creationId="{3E5A7092-1687-44EA-8FA8-D61A4721B0C3}"/>
          </ac:spMkLst>
        </pc:spChg>
      </pc:sldChg>
      <pc:sldChg chg="modSp mod modAnim">
        <pc:chgData name="Not M_ur_t_ada" userId="555160e609be70ba" providerId="LiveId" clId="{1C615A7F-7503-4AE9-A7FF-3E3A98447642}" dt="2024-10-12T18:54:26.205" v="5798" actId="13926"/>
        <pc:sldMkLst>
          <pc:docMk/>
          <pc:sldMk cId="2070820335" sldId="344"/>
        </pc:sldMkLst>
        <pc:spChg chg="mod">
          <ac:chgData name="Not M_ur_t_ada" userId="555160e609be70ba" providerId="LiveId" clId="{1C615A7F-7503-4AE9-A7FF-3E3A98447642}" dt="2024-10-12T18:54:26.205" v="5798" actId="13926"/>
          <ac:spMkLst>
            <pc:docMk/>
            <pc:sldMk cId="2070820335" sldId="344"/>
            <ac:spMk id="2" creationId="{BB9D7A67-9A73-BA7E-9710-C057E45E2973}"/>
          </ac:spMkLst>
        </pc:spChg>
        <pc:spChg chg="mod">
          <ac:chgData name="Not M_ur_t_ada" userId="555160e609be70ba" providerId="LiveId" clId="{1C615A7F-7503-4AE9-A7FF-3E3A98447642}" dt="2024-10-12T18:52:33.573" v="5789" actId="6549"/>
          <ac:spMkLst>
            <pc:docMk/>
            <pc:sldMk cId="2070820335" sldId="344"/>
            <ac:spMk id="4" creationId="{2E0A2A64-D53D-4B4E-9DB9-69E7F4398C3C}"/>
          </ac:spMkLst>
        </pc:spChg>
      </pc:sldChg>
      <pc:sldChg chg="modSp modAnim">
        <pc:chgData name="Not M_ur_t_ada" userId="555160e609be70ba" providerId="LiveId" clId="{1C615A7F-7503-4AE9-A7FF-3E3A98447642}" dt="2024-10-12T18:44:03.123" v="5377" actId="478"/>
        <pc:sldMkLst>
          <pc:docMk/>
          <pc:sldMk cId="2349151946" sldId="345"/>
        </pc:sldMkLst>
        <pc:graphicFrameChg chg="mod">
          <ac:chgData name="Not M_ur_t_ada" userId="555160e609be70ba" providerId="LiveId" clId="{1C615A7F-7503-4AE9-A7FF-3E3A98447642}" dt="2024-10-12T18:44:03.123" v="5377" actId="478"/>
          <ac:graphicFrameMkLst>
            <pc:docMk/>
            <pc:sldMk cId="2349151946" sldId="345"/>
            <ac:graphicFrameMk id="2" creationId="{493477A9-8A46-BDC3-C499-DAC32303F2D3}"/>
          </ac:graphicFrameMkLst>
        </pc:graphicFrameChg>
      </pc:sldChg>
      <pc:sldChg chg="modSp">
        <pc:chgData name="Not M_ur_t_ada" userId="555160e609be70ba" providerId="LiveId" clId="{1C615A7F-7503-4AE9-A7FF-3E3A98447642}" dt="2024-10-12T16:58:22.252" v="3784" actId="20577"/>
        <pc:sldMkLst>
          <pc:docMk/>
          <pc:sldMk cId="1171355438" sldId="346"/>
        </pc:sldMkLst>
        <pc:graphicFrameChg chg="mod">
          <ac:chgData name="Not M_ur_t_ada" userId="555160e609be70ba" providerId="LiveId" clId="{1C615A7F-7503-4AE9-A7FF-3E3A98447642}" dt="2024-10-12T16:58:22.252" v="3784" actId="20577"/>
          <ac:graphicFrameMkLst>
            <pc:docMk/>
            <pc:sldMk cId="1171355438" sldId="346"/>
            <ac:graphicFrameMk id="2" creationId="{6ECFA69B-577E-3007-787B-8B714FBF276D}"/>
          </ac:graphicFrameMkLst>
        </pc:graphicFrameChg>
      </pc:sldChg>
      <pc:sldChg chg="modSp mod">
        <pc:chgData name="Not M_ur_t_ada" userId="555160e609be70ba" providerId="LiveId" clId="{1C615A7F-7503-4AE9-A7FF-3E3A98447642}" dt="2024-10-12T18:55:21.068" v="5821" actId="14100"/>
        <pc:sldMkLst>
          <pc:docMk/>
          <pc:sldMk cId="2939420928" sldId="347"/>
        </pc:sldMkLst>
        <pc:spChg chg="mod">
          <ac:chgData name="Not M_ur_t_ada" userId="555160e609be70ba" providerId="LiveId" clId="{1C615A7F-7503-4AE9-A7FF-3E3A98447642}" dt="2024-10-12T18:55:21.068" v="5821" actId="14100"/>
          <ac:spMkLst>
            <pc:docMk/>
            <pc:sldMk cId="2939420928" sldId="347"/>
            <ac:spMk id="5" creationId="{92FB1031-C8B1-415D-8AB4-6F4B8B9635BF}"/>
          </ac:spMkLst>
        </pc:spChg>
      </pc:sldChg>
      <pc:sldChg chg="add del">
        <pc:chgData name="Not M_ur_t_ada" userId="555160e609be70ba" providerId="LiveId" clId="{1C615A7F-7503-4AE9-A7FF-3E3A98447642}" dt="2024-10-12T18:11:09.730" v="4938" actId="47"/>
        <pc:sldMkLst>
          <pc:docMk/>
          <pc:sldMk cId="3967473239" sldId="348"/>
        </pc:sldMkLst>
      </pc:sldChg>
      <pc:sldChg chg="addSp delSp modSp del mod delAnim">
        <pc:chgData name="Not M_ur_t_ada" userId="555160e609be70ba" providerId="LiveId" clId="{1C615A7F-7503-4AE9-A7FF-3E3A98447642}" dt="2024-10-12T19:19:44.452" v="6283" actId="47"/>
        <pc:sldMkLst>
          <pc:docMk/>
          <pc:sldMk cId="2839966059" sldId="358"/>
        </pc:sldMkLst>
        <pc:spChg chg="add mod">
          <ac:chgData name="Not M_ur_t_ada" userId="555160e609be70ba" providerId="LiveId" clId="{1C615A7F-7503-4AE9-A7FF-3E3A98447642}" dt="2024-10-12T19:04:38.679" v="5976"/>
          <ac:spMkLst>
            <pc:docMk/>
            <pc:sldMk cId="2839966059" sldId="358"/>
            <ac:spMk id="4" creationId="{E55B2E73-0EB4-74E6-3656-305CF6449253}"/>
          </ac:spMkLst>
        </pc:spChg>
        <pc:spChg chg="add mod">
          <ac:chgData name="Not M_ur_t_ada" userId="555160e609be70ba" providerId="LiveId" clId="{1C615A7F-7503-4AE9-A7FF-3E3A98447642}" dt="2024-10-12T19:04:38.679" v="5976"/>
          <ac:spMkLst>
            <pc:docMk/>
            <pc:sldMk cId="2839966059" sldId="358"/>
            <ac:spMk id="5" creationId="{CCBE9C40-6D47-4108-9C71-30EF0BE53594}"/>
          </ac:spMkLst>
        </pc:spChg>
        <pc:spChg chg="del">
          <ac:chgData name="Not M_ur_t_ada" userId="555160e609be70ba" providerId="LiveId" clId="{1C615A7F-7503-4AE9-A7FF-3E3A98447642}" dt="2024-10-12T19:04:37.243" v="5975" actId="478"/>
          <ac:spMkLst>
            <pc:docMk/>
            <pc:sldMk cId="2839966059" sldId="358"/>
            <ac:spMk id="7" creationId="{0BE28211-D923-46FB-9646-E78D6E8A64E9}"/>
          </ac:spMkLst>
        </pc:spChg>
        <pc:grpChg chg="add del mod">
          <ac:chgData name="Not M_ur_t_ada" userId="555160e609be70ba" providerId="LiveId" clId="{1C615A7F-7503-4AE9-A7FF-3E3A98447642}" dt="2024-10-12T19:12:38.123" v="6133" actId="478"/>
          <ac:grpSpMkLst>
            <pc:docMk/>
            <pc:sldMk cId="2839966059" sldId="358"/>
            <ac:grpSpMk id="3" creationId="{E614894E-5CF3-78AE-4DAC-DF4194B7A945}"/>
          </ac:grpSpMkLst>
        </pc:grpChg>
      </pc:sldChg>
      <pc:sldChg chg="addSp delSp modSp mod delAnim modAnim">
        <pc:chgData name="Not M_ur_t_ada" userId="555160e609be70ba" providerId="LiveId" clId="{1C615A7F-7503-4AE9-A7FF-3E3A98447642}" dt="2024-10-12T19:25:33.268" v="6308" actId="14100"/>
        <pc:sldMkLst>
          <pc:docMk/>
          <pc:sldMk cId="1752595090" sldId="359"/>
        </pc:sldMkLst>
        <pc:spChg chg="add mod">
          <ac:chgData name="Not M_ur_t_ada" userId="555160e609be70ba" providerId="LiveId" clId="{1C615A7F-7503-4AE9-A7FF-3E3A98447642}" dt="2024-10-12T19:04:23.459" v="5973"/>
          <ac:spMkLst>
            <pc:docMk/>
            <pc:sldMk cId="1752595090" sldId="359"/>
            <ac:spMk id="4" creationId="{7ACDACAB-66CC-5586-B12D-C018B0E6B3EB}"/>
          </ac:spMkLst>
        </pc:spChg>
        <pc:spChg chg="add mod">
          <ac:chgData name="Not M_ur_t_ada" userId="555160e609be70ba" providerId="LiveId" clId="{1C615A7F-7503-4AE9-A7FF-3E3A98447642}" dt="2024-10-12T19:04:23.459" v="5973"/>
          <ac:spMkLst>
            <pc:docMk/>
            <pc:sldMk cId="1752595090" sldId="359"/>
            <ac:spMk id="5" creationId="{BD1863B7-26A0-C6B7-24BD-937C61DD8F16}"/>
          </ac:spMkLst>
        </pc:spChg>
        <pc:spChg chg="del">
          <ac:chgData name="Not M_ur_t_ada" userId="555160e609be70ba" providerId="LiveId" clId="{1C615A7F-7503-4AE9-A7FF-3E3A98447642}" dt="2024-10-12T19:04:22.523" v="5972" actId="478"/>
          <ac:spMkLst>
            <pc:docMk/>
            <pc:sldMk cId="1752595090" sldId="359"/>
            <ac:spMk id="7" creationId="{0BE28211-D923-46FB-9646-E78D6E8A64E9}"/>
          </ac:spMkLst>
        </pc:spChg>
        <pc:spChg chg="mod">
          <ac:chgData name="Not M_ur_t_ada" userId="555160e609be70ba" providerId="LiveId" clId="{1C615A7F-7503-4AE9-A7FF-3E3A98447642}" dt="2024-10-12T19:10:42.404" v="6086"/>
          <ac:spMkLst>
            <pc:docMk/>
            <pc:sldMk cId="1752595090" sldId="359"/>
            <ac:spMk id="8" creationId="{3BBCFE67-9052-4DE0-1EFE-373E1596C1C0}"/>
          </ac:spMkLst>
        </pc:spChg>
        <pc:spChg chg="mod">
          <ac:chgData name="Not M_ur_t_ada" userId="555160e609be70ba" providerId="LiveId" clId="{1C615A7F-7503-4AE9-A7FF-3E3A98447642}" dt="2024-10-12T19:10:49.873" v="6103" actId="20577"/>
          <ac:spMkLst>
            <pc:docMk/>
            <pc:sldMk cId="1752595090" sldId="359"/>
            <ac:spMk id="9" creationId="{C6669CE5-EB2C-BBD0-C58E-F51497F60295}"/>
          </ac:spMkLst>
        </pc:spChg>
        <pc:grpChg chg="add del mod">
          <ac:chgData name="Not M_ur_t_ada" userId="555160e609be70ba" providerId="LiveId" clId="{1C615A7F-7503-4AE9-A7FF-3E3A98447642}" dt="2024-10-12T19:10:40.633" v="6085" actId="478"/>
          <ac:grpSpMkLst>
            <pc:docMk/>
            <pc:sldMk cId="1752595090" sldId="359"/>
            <ac:grpSpMk id="3" creationId="{8B2D25E9-5FBC-948E-5B4D-E182EB158383}"/>
          </ac:grpSpMkLst>
        </pc:grpChg>
        <pc:grpChg chg="add mod">
          <ac:chgData name="Not M_ur_t_ada" userId="555160e609be70ba" providerId="LiveId" clId="{1C615A7F-7503-4AE9-A7FF-3E3A98447642}" dt="2024-10-12T19:14:11.480" v="6200" actId="1035"/>
          <ac:grpSpMkLst>
            <pc:docMk/>
            <pc:sldMk cId="1752595090" sldId="359"/>
            <ac:grpSpMk id="6" creationId="{CF4B7064-B5E2-E974-EFD6-BD01954CCFBA}"/>
          </ac:grpSpMkLst>
        </pc:grpChg>
        <pc:graphicFrameChg chg="mod modGraphic">
          <ac:chgData name="Not M_ur_t_ada" userId="555160e609be70ba" providerId="LiveId" clId="{1C615A7F-7503-4AE9-A7FF-3E3A98447642}" dt="2024-10-12T19:21:13.052" v="6292" actId="14100"/>
          <ac:graphicFrameMkLst>
            <pc:docMk/>
            <pc:sldMk cId="1752595090" sldId="359"/>
            <ac:graphicFrameMk id="2" creationId="{B2C4EEB7-9F97-E7E1-D8EE-1CCC8A1A230F}"/>
          </ac:graphicFrameMkLst>
        </pc:graphicFrameChg>
        <pc:graphicFrameChg chg="add mod">
          <ac:chgData name="Not M_ur_t_ada" userId="555160e609be70ba" providerId="LiveId" clId="{1C615A7F-7503-4AE9-A7FF-3E3A98447642}" dt="2024-10-12T19:21:23.488" v="6294" actId="14100"/>
          <ac:graphicFrameMkLst>
            <pc:docMk/>
            <pc:sldMk cId="1752595090" sldId="359"/>
            <ac:graphicFrameMk id="10" creationId="{D194BF02-3273-0385-B4CC-BF40D33213DC}"/>
          </ac:graphicFrameMkLst>
        </pc:graphicFrameChg>
        <pc:picChg chg="add del mod">
          <ac:chgData name="Not M_ur_t_ada" userId="555160e609be70ba" providerId="LiveId" clId="{1C615A7F-7503-4AE9-A7FF-3E3A98447642}" dt="2024-10-12T19:25:00.266" v="6300" actId="478"/>
          <ac:picMkLst>
            <pc:docMk/>
            <pc:sldMk cId="1752595090" sldId="359"/>
            <ac:picMk id="11" creationId="{735A1BFC-82BB-72A1-D6C9-FBC319375FF1}"/>
          </ac:picMkLst>
        </pc:picChg>
        <pc:picChg chg="add mod">
          <ac:chgData name="Not M_ur_t_ada" userId="555160e609be70ba" providerId="LiveId" clId="{1C615A7F-7503-4AE9-A7FF-3E3A98447642}" dt="2024-10-12T19:25:23.802" v="6306" actId="14100"/>
          <ac:picMkLst>
            <pc:docMk/>
            <pc:sldMk cId="1752595090" sldId="359"/>
            <ac:picMk id="12" creationId="{508D6A74-C25B-7C3A-A63C-35CF290EE38B}"/>
          </ac:picMkLst>
        </pc:picChg>
        <pc:picChg chg="add mod">
          <ac:chgData name="Not M_ur_t_ada" userId="555160e609be70ba" providerId="LiveId" clId="{1C615A7F-7503-4AE9-A7FF-3E3A98447642}" dt="2024-10-12T19:25:33.268" v="6308" actId="14100"/>
          <ac:picMkLst>
            <pc:docMk/>
            <pc:sldMk cId="1752595090" sldId="359"/>
            <ac:picMk id="14" creationId="{DFFE7FBE-4BA5-EC6F-C8BF-3B5196A3B8F6}"/>
          </ac:picMkLst>
        </pc:picChg>
      </pc:sldChg>
      <pc:sldChg chg="addSp delSp modSp mod delAnim">
        <pc:chgData name="Not M_ur_t_ada" userId="555160e609be70ba" providerId="LiveId" clId="{1C615A7F-7503-4AE9-A7FF-3E3A98447642}" dt="2024-10-12T19:12:08.561" v="6132" actId="1076"/>
        <pc:sldMkLst>
          <pc:docMk/>
          <pc:sldMk cId="2842036946" sldId="360"/>
        </pc:sldMkLst>
        <pc:spChg chg="del mod">
          <ac:chgData name="Not M_ur_t_ada" userId="555160e609be70ba" providerId="LiveId" clId="{1C615A7F-7503-4AE9-A7FF-3E3A98447642}" dt="2024-10-12T19:01:23.105" v="5943" actId="478"/>
          <ac:spMkLst>
            <pc:docMk/>
            <pc:sldMk cId="2842036946" sldId="360"/>
            <ac:spMk id="7" creationId="{0BE28211-D923-46FB-9646-E78D6E8A64E9}"/>
          </ac:spMkLst>
        </pc:spChg>
        <pc:graphicFrameChg chg="mod">
          <ac:chgData name="Not M_ur_t_ada" userId="555160e609be70ba" providerId="LiveId" clId="{1C615A7F-7503-4AE9-A7FF-3E3A98447642}" dt="2024-10-12T19:03:15.422" v="5965" actId="1076"/>
          <ac:graphicFrameMkLst>
            <pc:docMk/>
            <pc:sldMk cId="2842036946" sldId="360"/>
            <ac:graphicFrameMk id="2" creationId="{15A7B3B4-AAC3-A8A1-23FC-0832DC5D3E05}"/>
          </ac:graphicFrameMkLst>
        </pc:graphicFrameChg>
        <pc:graphicFrameChg chg="add mod modGraphic">
          <ac:chgData name="Not M_ur_t_ada" userId="555160e609be70ba" providerId="LiveId" clId="{1C615A7F-7503-4AE9-A7FF-3E3A98447642}" dt="2024-10-12T19:12:08.561" v="6132" actId="1076"/>
          <ac:graphicFrameMkLst>
            <pc:docMk/>
            <pc:sldMk cId="2842036946" sldId="360"/>
            <ac:graphicFrameMk id="3" creationId="{FA5EEB03-1C59-EA43-989F-E2D09454DF9F}"/>
          </ac:graphicFrameMkLst>
        </pc:graphicFrameChg>
      </pc:sldChg>
      <pc:sldChg chg="addSp delSp modSp mod delAnim">
        <pc:chgData name="Not M_ur_t_ada" userId="555160e609be70ba" providerId="LiveId" clId="{1C615A7F-7503-4AE9-A7FF-3E3A98447642}" dt="2024-10-12T19:11:33.093" v="6119" actId="1076"/>
        <pc:sldMkLst>
          <pc:docMk/>
          <pc:sldMk cId="290244749" sldId="361"/>
        </pc:sldMkLst>
        <pc:spChg chg="add mod">
          <ac:chgData name="Not M_ur_t_ada" userId="555160e609be70ba" providerId="LiveId" clId="{1C615A7F-7503-4AE9-A7FF-3E3A98447642}" dt="2024-10-12T19:11:29.913" v="6118" actId="255"/>
          <ac:spMkLst>
            <pc:docMk/>
            <pc:sldMk cId="290244749" sldId="361"/>
            <ac:spMk id="4" creationId="{8CBAAC43-8824-8AC1-84E1-EAD0112D4B8E}"/>
          </ac:spMkLst>
        </pc:spChg>
        <pc:spChg chg="add mod">
          <ac:chgData name="Not M_ur_t_ada" userId="555160e609be70ba" providerId="LiveId" clId="{1C615A7F-7503-4AE9-A7FF-3E3A98447642}" dt="2024-10-12T19:11:29.913" v="6118" actId="255"/>
          <ac:spMkLst>
            <pc:docMk/>
            <pc:sldMk cId="290244749" sldId="361"/>
            <ac:spMk id="5" creationId="{929AAF12-3EDF-0A6D-29B5-59BDD08C4BD7}"/>
          </ac:spMkLst>
        </pc:spChg>
        <pc:spChg chg="del">
          <ac:chgData name="Not M_ur_t_ada" userId="555160e609be70ba" providerId="LiveId" clId="{1C615A7F-7503-4AE9-A7FF-3E3A98447642}" dt="2024-10-12T19:03:54.335" v="5968" actId="478"/>
          <ac:spMkLst>
            <pc:docMk/>
            <pc:sldMk cId="290244749" sldId="361"/>
            <ac:spMk id="7" creationId="{FAC734B5-61C4-4759-837F-60260DF0BA15}"/>
          </ac:spMkLst>
        </pc:spChg>
        <pc:grpChg chg="add mod">
          <ac:chgData name="Not M_ur_t_ada" userId="555160e609be70ba" providerId="LiveId" clId="{1C615A7F-7503-4AE9-A7FF-3E3A98447642}" dt="2024-10-12T19:11:33.093" v="6119" actId="1076"/>
          <ac:grpSpMkLst>
            <pc:docMk/>
            <pc:sldMk cId="290244749" sldId="361"/>
            <ac:grpSpMk id="3" creationId="{FD28FD72-23B8-ECB6-7A90-4809FA8AF5E4}"/>
          </ac:grpSpMkLst>
        </pc:grpChg>
      </pc:sldChg>
      <pc:sldChg chg="addSp delSp modSp mod delAnim">
        <pc:chgData name="Not M_ur_t_ada" userId="555160e609be70ba" providerId="LiveId" clId="{1C615A7F-7503-4AE9-A7FF-3E3A98447642}" dt="2024-10-12T19:08:31.702" v="6022" actId="14100"/>
        <pc:sldMkLst>
          <pc:docMk/>
          <pc:sldMk cId="963790328" sldId="362"/>
        </pc:sldMkLst>
        <pc:spChg chg="add mod">
          <ac:chgData name="Not M_ur_t_ada" userId="555160e609be70ba" providerId="LiveId" clId="{1C615A7F-7503-4AE9-A7FF-3E3A98447642}" dt="2024-10-12T19:08:22.726" v="6020" actId="255"/>
          <ac:spMkLst>
            <pc:docMk/>
            <pc:sldMk cId="963790328" sldId="362"/>
            <ac:spMk id="4" creationId="{18E40EEA-F903-D5B9-1B86-42CD37793E38}"/>
          </ac:spMkLst>
        </pc:spChg>
        <pc:spChg chg="add mod">
          <ac:chgData name="Not M_ur_t_ada" userId="555160e609be70ba" providerId="LiveId" clId="{1C615A7F-7503-4AE9-A7FF-3E3A98447642}" dt="2024-10-12T19:08:22.726" v="6020" actId="255"/>
          <ac:spMkLst>
            <pc:docMk/>
            <pc:sldMk cId="963790328" sldId="362"/>
            <ac:spMk id="5" creationId="{01D6EF9C-B9B6-1CAF-6C21-9705AD3F91A1}"/>
          </ac:spMkLst>
        </pc:spChg>
        <pc:spChg chg="del">
          <ac:chgData name="Not M_ur_t_ada" userId="555160e609be70ba" providerId="LiveId" clId="{1C615A7F-7503-4AE9-A7FF-3E3A98447642}" dt="2024-10-12T19:05:03.483" v="5979" actId="478"/>
          <ac:spMkLst>
            <pc:docMk/>
            <pc:sldMk cId="963790328" sldId="362"/>
            <ac:spMk id="7" creationId="{FAC734B5-61C4-4759-837F-60260DF0BA15}"/>
          </ac:spMkLst>
        </pc:spChg>
        <pc:grpChg chg="add mod">
          <ac:chgData name="Not M_ur_t_ada" userId="555160e609be70ba" providerId="LiveId" clId="{1C615A7F-7503-4AE9-A7FF-3E3A98447642}" dt="2024-10-12T19:08:31.702" v="6022" actId="14100"/>
          <ac:grpSpMkLst>
            <pc:docMk/>
            <pc:sldMk cId="963790328" sldId="362"/>
            <ac:grpSpMk id="3" creationId="{1F36956F-FD88-0731-7F53-0ACAF8E79609}"/>
          </ac:grpSpMkLst>
        </pc:grpChg>
        <pc:graphicFrameChg chg="mod modGraphic">
          <ac:chgData name="Not M_ur_t_ada" userId="555160e609be70ba" providerId="LiveId" clId="{1C615A7F-7503-4AE9-A7FF-3E3A98447642}" dt="2024-10-12T19:07:19.647" v="6008" actId="404"/>
          <ac:graphicFrameMkLst>
            <pc:docMk/>
            <pc:sldMk cId="963790328" sldId="362"/>
            <ac:graphicFrameMk id="2" creationId="{5A397477-F8F7-E980-13A4-B0697085FA3F}"/>
          </ac:graphicFrameMkLst>
        </pc:graphicFrameChg>
      </pc:sldChg>
      <pc:sldChg chg="addSp delSp modSp mod delAnim">
        <pc:chgData name="Not M_ur_t_ada" userId="555160e609be70ba" providerId="LiveId" clId="{1C615A7F-7503-4AE9-A7FF-3E3A98447642}" dt="2024-10-12T19:09:13.613" v="6076" actId="1035"/>
        <pc:sldMkLst>
          <pc:docMk/>
          <pc:sldMk cId="1985273643" sldId="363"/>
        </pc:sldMkLst>
        <pc:spChg chg="mod">
          <ac:chgData name="Not M_ur_t_ada" userId="555160e609be70ba" providerId="LiveId" clId="{1C615A7F-7503-4AE9-A7FF-3E3A98447642}" dt="2024-10-12T19:08:50.235" v="6024"/>
          <ac:spMkLst>
            <pc:docMk/>
            <pc:sldMk cId="1985273643" sldId="363"/>
            <ac:spMk id="3" creationId="{AB66C9CE-05D5-46B5-5811-95A449360B9E}"/>
          </ac:spMkLst>
        </pc:spChg>
        <pc:spChg chg="del">
          <ac:chgData name="Not M_ur_t_ada" userId="555160e609be70ba" providerId="LiveId" clId="{1C615A7F-7503-4AE9-A7FF-3E3A98447642}" dt="2024-10-12T19:08:48.473" v="6023" actId="478"/>
          <ac:spMkLst>
            <pc:docMk/>
            <pc:sldMk cId="1985273643" sldId="363"/>
            <ac:spMk id="4" creationId="{E14E0156-FB7C-4FBA-ADC3-8A225B246DC0}"/>
          </ac:spMkLst>
        </pc:spChg>
        <pc:spChg chg="mod">
          <ac:chgData name="Not M_ur_t_ada" userId="555160e609be70ba" providerId="LiveId" clId="{1C615A7F-7503-4AE9-A7FF-3E3A98447642}" dt="2024-10-12T19:08:55.757" v="6030" actId="20577"/>
          <ac:spMkLst>
            <pc:docMk/>
            <pc:sldMk cId="1985273643" sldId="363"/>
            <ac:spMk id="6" creationId="{494252EC-D616-DC18-F68C-BA42F7E33430}"/>
          </ac:spMkLst>
        </pc:spChg>
        <pc:grpChg chg="add mod">
          <ac:chgData name="Not M_ur_t_ada" userId="555160e609be70ba" providerId="LiveId" clId="{1C615A7F-7503-4AE9-A7FF-3E3A98447642}" dt="2024-10-12T19:08:50.235" v="6024"/>
          <ac:grpSpMkLst>
            <pc:docMk/>
            <pc:sldMk cId="1985273643" sldId="363"/>
            <ac:grpSpMk id="2" creationId="{9F464344-2C94-5160-13EF-CD5619DA2F6F}"/>
          </ac:grpSpMkLst>
        </pc:grpChg>
        <pc:graphicFrameChg chg="mod">
          <ac:chgData name="Not M_ur_t_ada" userId="555160e609be70ba" providerId="LiveId" clId="{1C615A7F-7503-4AE9-A7FF-3E3A98447642}" dt="2024-10-12T19:09:13.613" v="6076" actId="1035"/>
          <ac:graphicFrameMkLst>
            <pc:docMk/>
            <pc:sldMk cId="1985273643" sldId="363"/>
            <ac:graphicFrameMk id="5" creationId="{7665E3CB-B07E-8E69-F678-710617227E9F}"/>
          </ac:graphicFrameMkLst>
        </pc:graphicFrameChg>
      </pc:sldChg>
      <pc:sldChg chg="addSp delSp modSp mod delAnim">
        <pc:chgData name="Not M_ur_t_ada" userId="555160e609be70ba" providerId="LiveId" clId="{1C615A7F-7503-4AE9-A7FF-3E3A98447642}" dt="2024-10-12T19:09:39.622" v="6084" actId="20577"/>
        <pc:sldMkLst>
          <pc:docMk/>
          <pc:sldMk cId="1174384968" sldId="364"/>
        </pc:sldMkLst>
        <pc:spChg chg="del">
          <ac:chgData name="Not M_ur_t_ada" userId="555160e609be70ba" providerId="LiveId" clId="{1C615A7F-7503-4AE9-A7FF-3E3A98447642}" dt="2024-10-12T19:09:33.982" v="6077" actId="478"/>
          <ac:spMkLst>
            <pc:docMk/>
            <pc:sldMk cId="1174384968" sldId="364"/>
            <ac:spMk id="4" creationId="{E14E0156-FB7C-4FBA-ADC3-8A225B246DC0}"/>
          </ac:spMkLst>
        </pc:spChg>
        <pc:spChg chg="mod">
          <ac:chgData name="Not M_ur_t_ada" userId="555160e609be70ba" providerId="LiveId" clId="{1C615A7F-7503-4AE9-A7FF-3E3A98447642}" dt="2024-10-12T19:09:35.213" v="6078"/>
          <ac:spMkLst>
            <pc:docMk/>
            <pc:sldMk cId="1174384968" sldId="364"/>
            <ac:spMk id="6" creationId="{49F0A683-E0EA-6280-2EA4-A9A2C506D86B}"/>
          </ac:spMkLst>
        </pc:spChg>
        <pc:spChg chg="mod">
          <ac:chgData name="Not M_ur_t_ada" userId="555160e609be70ba" providerId="LiveId" clId="{1C615A7F-7503-4AE9-A7FF-3E3A98447642}" dt="2024-10-12T19:09:39.622" v="6084" actId="20577"/>
          <ac:spMkLst>
            <pc:docMk/>
            <pc:sldMk cId="1174384968" sldId="364"/>
            <ac:spMk id="7" creationId="{129A6551-39B7-B5EC-5CE8-69ED04CBA61D}"/>
          </ac:spMkLst>
        </pc:spChg>
        <pc:grpChg chg="add mod">
          <ac:chgData name="Not M_ur_t_ada" userId="555160e609be70ba" providerId="LiveId" clId="{1C615A7F-7503-4AE9-A7FF-3E3A98447642}" dt="2024-10-12T19:09:35.213" v="6078"/>
          <ac:grpSpMkLst>
            <pc:docMk/>
            <pc:sldMk cId="1174384968" sldId="364"/>
            <ac:grpSpMk id="2" creationId="{398F4552-240F-5B73-BCA8-05A4C767AC7F}"/>
          </ac:grpSpMkLst>
        </pc:grpChg>
      </pc:sldChg>
      <pc:sldChg chg="addSp delSp modSp mod delAnim modAnim">
        <pc:chgData name="Not M_ur_t_ada" userId="555160e609be70ba" providerId="LiveId" clId="{1C615A7F-7503-4AE9-A7FF-3E3A98447642}" dt="2024-10-12T18:59:13.753" v="5835" actId="20577"/>
        <pc:sldMkLst>
          <pc:docMk/>
          <pc:sldMk cId="2556098266" sldId="375"/>
        </pc:sldMkLst>
        <pc:spChg chg="del mod">
          <ac:chgData name="Not M_ur_t_ada" userId="555160e609be70ba" providerId="LiveId" clId="{1C615A7F-7503-4AE9-A7FF-3E3A98447642}" dt="2024-10-12T18:50:55.403" v="5734" actId="478"/>
          <ac:spMkLst>
            <pc:docMk/>
            <pc:sldMk cId="2556098266" sldId="375"/>
            <ac:spMk id="5" creationId="{F78378DC-24B5-4325-9CF5-432A46D080CC}"/>
          </ac:spMkLst>
        </pc:spChg>
        <pc:graphicFrameChg chg="mod">
          <ac:chgData name="Not M_ur_t_ada" userId="555160e609be70ba" providerId="LiveId" clId="{1C615A7F-7503-4AE9-A7FF-3E3A98447642}" dt="2024-10-12T18:51:40.633" v="5747" actId="478"/>
          <ac:graphicFrameMkLst>
            <pc:docMk/>
            <pc:sldMk cId="2556098266" sldId="375"/>
            <ac:graphicFrameMk id="2" creationId="{1F19023B-3B49-8B4A-2CB3-51B10E376D6B}"/>
          </ac:graphicFrameMkLst>
        </pc:graphicFrameChg>
        <pc:graphicFrameChg chg="add mod modGraphic">
          <ac:chgData name="Not M_ur_t_ada" userId="555160e609be70ba" providerId="LiveId" clId="{1C615A7F-7503-4AE9-A7FF-3E3A98447642}" dt="2024-10-12T18:59:13.753" v="5835" actId="20577"/>
          <ac:graphicFrameMkLst>
            <pc:docMk/>
            <pc:sldMk cId="2556098266" sldId="375"/>
            <ac:graphicFrameMk id="3" creationId="{9B192294-C2EE-F129-DEBA-27C771D4ACDE}"/>
          </ac:graphicFrameMkLst>
        </pc:graphicFrameChg>
      </pc:sldChg>
      <pc:sldChg chg="addSp delSp modSp mod delAnim modAnim">
        <pc:chgData name="Not M_ur_t_ada" userId="555160e609be70ba" providerId="LiveId" clId="{1C615A7F-7503-4AE9-A7FF-3E3A98447642}" dt="2024-10-12T18:17:45.261" v="4984" actId="1076"/>
        <pc:sldMkLst>
          <pc:docMk/>
          <pc:sldMk cId="945616275" sldId="376"/>
        </pc:sldMkLst>
        <pc:spChg chg="del mod">
          <ac:chgData name="Not M_ur_t_ada" userId="555160e609be70ba" providerId="LiveId" clId="{1C615A7F-7503-4AE9-A7FF-3E3A98447642}" dt="2024-10-12T18:15:11.570" v="4964" actId="478"/>
          <ac:spMkLst>
            <pc:docMk/>
            <pc:sldMk cId="945616275" sldId="376"/>
            <ac:spMk id="5" creationId="{92FB1031-C8B1-415D-8AB4-6F4B8B9635BF}"/>
          </ac:spMkLst>
        </pc:spChg>
        <pc:spChg chg="mod">
          <ac:chgData name="Not M_ur_t_ada" userId="555160e609be70ba" providerId="LiveId" clId="{1C615A7F-7503-4AE9-A7FF-3E3A98447642}" dt="2024-10-12T18:17:33.721" v="4981" actId="13822"/>
          <ac:spMkLst>
            <pc:docMk/>
            <pc:sldMk cId="945616275" sldId="376"/>
            <ac:spMk id="6" creationId="{F856456A-CAA5-B53F-D57E-C6120C479833}"/>
          </ac:spMkLst>
        </pc:spChg>
        <pc:spChg chg="mod">
          <ac:chgData name="Not M_ur_t_ada" userId="555160e609be70ba" providerId="LiveId" clId="{1C615A7F-7503-4AE9-A7FF-3E3A98447642}" dt="2024-10-12T18:17:33.721" v="4981" actId="13822"/>
          <ac:spMkLst>
            <pc:docMk/>
            <pc:sldMk cId="945616275" sldId="376"/>
            <ac:spMk id="7" creationId="{CF7D9E18-7476-A279-A1F5-6382E3CF9112}"/>
          </ac:spMkLst>
        </pc:spChg>
        <pc:grpChg chg="add mod">
          <ac:chgData name="Not M_ur_t_ada" userId="555160e609be70ba" providerId="LiveId" clId="{1C615A7F-7503-4AE9-A7FF-3E3A98447642}" dt="2024-10-12T18:17:45.261" v="4984" actId="1076"/>
          <ac:grpSpMkLst>
            <pc:docMk/>
            <pc:sldMk cId="945616275" sldId="376"/>
            <ac:grpSpMk id="4" creationId="{0CC8856C-E376-E663-3443-32922DA34B38}"/>
          </ac:grpSpMkLst>
        </pc:grpChg>
        <pc:graphicFrameChg chg="add del modGraphic">
          <ac:chgData name="Not M_ur_t_ada" userId="555160e609be70ba" providerId="LiveId" clId="{1C615A7F-7503-4AE9-A7FF-3E3A98447642}" dt="2024-10-12T18:12:54.006" v="4946" actId="1032"/>
          <ac:graphicFrameMkLst>
            <pc:docMk/>
            <pc:sldMk cId="945616275" sldId="376"/>
            <ac:graphicFrameMk id="2" creationId="{81B19AF1-FAFC-A05F-0B9B-842C6523695F}"/>
          </ac:graphicFrameMkLst>
        </pc:graphicFrameChg>
        <pc:graphicFrameChg chg="add del mod modGraphic">
          <ac:chgData name="Not M_ur_t_ada" userId="555160e609be70ba" providerId="LiveId" clId="{1C615A7F-7503-4AE9-A7FF-3E3A98447642}" dt="2024-10-12T18:15:27.227" v="4965" actId="478"/>
          <ac:graphicFrameMkLst>
            <pc:docMk/>
            <pc:sldMk cId="945616275" sldId="376"/>
            <ac:graphicFrameMk id="3" creationId="{17A4753B-BE92-6797-19FF-C3462A111BAD}"/>
          </ac:graphicFrameMkLst>
        </pc:graphicFrameChg>
        <pc:graphicFrameChg chg="mod">
          <ac:chgData name="Not M_ur_t_ada" userId="555160e609be70ba" providerId="LiveId" clId="{1C615A7F-7503-4AE9-A7FF-3E3A98447642}" dt="2024-10-12T18:11:36.951" v="4944" actId="113"/>
          <ac:graphicFrameMkLst>
            <pc:docMk/>
            <pc:sldMk cId="945616275" sldId="376"/>
            <ac:graphicFrameMk id="8" creationId="{34084F04-101F-C6FC-5FAE-D1B774A2AE33}"/>
          </ac:graphicFrameMkLst>
        </pc:graphicFrameChg>
      </pc:sldChg>
      <pc:sldChg chg="modSp add del modAnim">
        <pc:chgData name="Not M_ur_t_ada" userId="555160e609be70ba" providerId="LiveId" clId="{1C615A7F-7503-4AE9-A7FF-3E3A98447642}" dt="2024-10-12T18:58:46.816" v="5833"/>
        <pc:sldMkLst>
          <pc:docMk/>
          <pc:sldMk cId="1373777952" sldId="377"/>
        </pc:sldMkLst>
        <pc:graphicFrameChg chg="mod">
          <ac:chgData name="Not M_ur_t_ada" userId="555160e609be70ba" providerId="LiveId" clId="{1C615A7F-7503-4AE9-A7FF-3E3A98447642}" dt="2024-10-12T18:58:12.740" v="5827"/>
          <ac:graphicFrameMkLst>
            <pc:docMk/>
            <pc:sldMk cId="1373777952" sldId="377"/>
            <ac:graphicFrameMk id="3" creationId="{6AFDFD8A-232B-834F-C5ED-7662B72BF9BA}"/>
          </ac:graphicFrameMkLst>
        </pc:graphicFrameChg>
      </pc:sldChg>
      <pc:sldChg chg="add del">
        <pc:chgData name="Not M_ur_t_ada" userId="555160e609be70ba" providerId="LiveId" clId="{1C615A7F-7503-4AE9-A7FF-3E3A98447642}" dt="2024-10-12T18:58:44.243" v="5832" actId="2696"/>
        <pc:sldMkLst>
          <pc:docMk/>
          <pc:sldMk cId="1701613444" sldId="377"/>
        </pc:sldMkLst>
      </pc:sldChg>
      <pc:sldChg chg="addSp delSp modSp mod delAnim modAnim">
        <pc:chgData name="Not M_ur_t_ada" userId="555160e609be70ba" providerId="LiveId" clId="{1C615A7F-7503-4AE9-A7FF-3E3A98447642}" dt="2024-10-12T19:33:31.240" v="6395" actId="3626"/>
        <pc:sldMkLst>
          <pc:docMk/>
          <pc:sldMk cId="596978283" sldId="378"/>
        </pc:sldMkLst>
        <pc:spChg chg="del mod">
          <ac:chgData name="Not M_ur_t_ada" userId="555160e609be70ba" providerId="LiveId" clId="{1C615A7F-7503-4AE9-A7FF-3E3A98447642}" dt="2024-10-12T19:32:49.974" v="6378" actId="478"/>
          <ac:spMkLst>
            <pc:docMk/>
            <pc:sldMk cId="596978283" sldId="378"/>
            <ac:spMk id="2" creationId="{3E5A7092-1687-44EA-8FA8-D61A4721B0C3}"/>
          </ac:spMkLst>
        </pc:spChg>
        <pc:spChg chg="add del mod">
          <ac:chgData name="Not M_ur_t_ada" userId="555160e609be70ba" providerId="LiveId" clId="{1C615A7F-7503-4AE9-A7FF-3E3A98447642}" dt="2024-10-12T19:32:41.455" v="6377" actId="478"/>
          <ac:spMkLst>
            <pc:docMk/>
            <pc:sldMk cId="596978283" sldId="378"/>
            <ac:spMk id="3" creationId="{906011F7-B354-CA27-78BB-AE90A929A8EF}"/>
          </ac:spMkLst>
        </pc:spChg>
        <pc:spChg chg="add mod">
          <ac:chgData name="Not M_ur_t_ada" userId="555160e609be70ba" providerId="LiveId" clId="{1C615A7F-7503-4AE9-A7FF-3E3A98447642}" dt="2024-10-12T19:33:31.240" v="6395" actId="3626"/>
          <ac:spMkLst>
            <pc:docMk/>
            <pc:sldMk cId="596978283" sldId="378"/>
            <ac:spMk id="5" creationId="{B947C3A6-CA50-2B5D-4431-DDC3744DE26F}"/>
          </ac:spMkLst>
        </pc:spChg>
        <pc:spChg chg="mod">
          <ac:chgData name="Not M_ur_t_ada" userId="555160e609be70ba" providerId="LiveId" clId="{1C615A7F-7503-4AE9-A7FF-3E3A98447642}" dt="2024-10-12T19:32:14.410" v="6368" actId="6549"/>
          <ac:spMkLst>
            <pc:docMk/>
            <pc:sldMk cId="596978283" sldId="378"/>
            <ac:spMk id="6" creationId="{F6DCD381-C72C-4405-B656-9DED0B03F3EC}"/>
          </ac:spMkLst>
        </pc:spChg>
      </pc:sldChg>
      <pc:sldChg chg="addSp delSp modSp mod modAnim">
        <pc:chgData name="Not M_ur_t_ada" userId="555160e609be70ba" providerId="LiveId" clId="{1C615A7F-7503-4AE9-A7FF-3E3A98447642}" dt="2024-10-12T15:19:22.027" v="2989" actId="14100"/>
        <pc:sldMkLst>
          <pc:docMk/>
          <pc:sldMk cId="1568225848" sldId="388"/>
        </pc:sldMkLst>
        <pc:spChg chg="mod">
          <ac:chgData name="Not M_ur_t_ada" userId="555160e609be70ba" providerId="LiveId" clId="{1C615A7F-7503-4AE9-A7FF-3E3A98447642}" dt="2024-10-12T15:18:13.359" v="2880" actId="1038"/>
          <ac:spMkLst>
            <pc:docMk/>
            <pc:sldMk cId="1568225848" sldId="388"/>
            <ac:spMk id="8" creationId="{C07407A4-CCA9-41F2-A4D3-4A9A2E9FCE12}"/>
          </ac:spMkLst>
        </pc:spChg>
        <pc:spChg chg="mod">
          <ac:chgData name="Not M_ur_t_ada" userId="555160e609be70ba" providerId="LiveId" clId="{1C615A7F-7503-4AE9-A7FF-3E3A98447642}" dt="2024-10-12T15:17:45.163" v="2874" actId="1037"/>
          <ac:spMkLst>
            <pc:docMk/>
            <pc:sldMk cId="1568225848" sldId="388"/>
            <ac:spMk id="9" creationId="{4C98E37D-A675-4D77-9D06-C3778AA4CB08}"/>
          </ac:spMkLst>
        </pc:spChg>
        <pc:spChg chg="mod">
          <ac:chgData name="Not M_ur_t_ada" userId="555160e609be70ba" providerId="LiveId" clId="{1C615A7F-7503-4AE9-A7FF-3E3A98447642}" dt="2024-10-12T15:18:45.836" v="2987" actId="20577"/>
          <ac:spMkLst>
            <pc:docMk/>
            <pc:sldMk cId="1568225848" sldId="388"/>
            <ac:spMk id="11" creationId="{757EDB3E-C214-41FD-B8E7-032DD51D6031}"/>
          </ac:spMkLst>
        </pc:spChg>
        <pc:picChg chg="mod">
          <ac:chgData name="Not M_ur_t_ada" userId="555160e609be70ba" providerId="LiveId" clId="{1C615A7F-7503-4AE9-A7FF-3E3A98447642}" dt="2024-10-12T08:59:59.994" v="190" actId="14100"/>
          <ac:picMkLst>
            <pc:docMk/>
            <pc:sldMk cId="1568225848" sldId="388"/>
            <ac:picMk id="3" creationId="{D2AFBBDA-9804-4CE9-9C1A-DDB9A0AE6DD8}"/>
          </ac:picMkLst>
        </pc:picChg>
        <pc:picChg chg="add mod">
          <ac:chgData name="Not M_ur_t_ada" userId="555160e609be70ba" providerId="LiveId" clId="{1C615A7F-7503-4AE9-A7FF-3E3A98447642}" dt="2024-10-12T15:19:22.027" v="2989" actId="14100"/>
          <ac:picMkLst>
            <pc:docMk/>
            <pc:sldMk cId="1568225848" sldId="388"/>
            <ac:picMk id="4" creationId="{69C5D72B-9CC0-0E7E-5997-BC3CF85FE80A}"/>
          </ac:picMkLst>
        </pc:picChg>
        <pc:picChg chg="add del mod">
          <ac:chgData name="Not M_ur_t_ada" userId="555160e609be70ba" providerId="LiveId" clId="{1C615A7F-7503-4AE9-A7FF-3E3A98447642}" dt="2024-10-12T08:58:12.507" v="180" actId="21"/>
          <ac:picMkLst>
            <pc:docMk/>
            <pc:sldMk cId="1568225848" sldId="388"/>
            <ac:picMk id="6" creationId="{A035DD48-A149-E524-B504-101661EFC690}"/>
          </ac:picMkLst>
        </pc:picChg>
        <pc:picChg chg="mod">
          <ac:chgData name="Not M_ur_t_ada" userId="555160e609be70ba" providerId="LiveId" clId="{1C615A7F-7503-4AE9-A7FF-3E3A98447642}" dt="2024-10-12T15:17:24.187" v="2870" actId="1035"/>
          <ac:picMkLst>
            <pc:docMk/>
            <pc:sldMk cId="1568225848" sldId="388"/>
            <ac:picMk id="12" creationId="{D18B3BC1-A008-4BEC-B9F3-D142336D7C5D}"/>
          </ac:picMkLst>
        </pc:picChg>
        <pc:picChg chg="mod">
          <ac:chgData name="Not M_ur_t_ada" userId="555160e609be70ba" providerId="LiveId" clId="{1C615A7F-7503-4AE9-A7FF-3E3A98447642}" dt="2024-10-12T15:16:43.938" v="2797" actId="1035"/>
          <ac:picMkLst>
            <pc:docMk/>
            <pc:sldMk cId="1568225848" sldId="388"/>
            <ac:picMk id="13" creationId="{3376A220-5E22-4D64-BEE6-3B0222C35398}"/>
          </ac:picMkLst>
        </pc:picChg>
        <pc:picChg chg="mod">
          <ac:chgData name="Not M_ur_t_ada" userId="555160e609be70ba" providerId="LiveId" clId="{1C615A7F-7503-4AE9-A7FF-3E3A98447642}" dt="2024-10-12T15:16:56.222" v="2828" actId="1035"/>
          <ac:picMkLst>
            <pc:docMk/>
            <pc:sldMk cId="1568225848" sldId="388"/>
            <ac:picMk id="14" creationId="{DB54DB52-D4B4-456F-9314-8C92863B47DA}"/>
          </ac:picMkLst>
        </pc:picChg>
      </pc:sldChg>
      <pc:sldChg chg="del">
        <pc:chgData name="Not M_ur_t_ada" userId="555160e609be70ba" providerId="LiveId" clId="{1C615A7F-7503-4AE9-A7FF-3E3A98447642}" dt="2024-10-12T15:24:49.087" v="2996" actId="47"/>
        <pc:sldMkLst>
          <pc:docMk/>
          <pc:sldMk cId="29869507" sldId="396"/>
        </pc:sldMkLst>
      </pc:sldChg>
      <pc:sldChg chg="addSp delSp modSp mod ord delAnim">
        <pc:chgData name="Not M_ur_t_ada" userId="555160e609be70ba" providerId="LiveId" clId="{1C615A7F-7503-4AE9-A7FF-3E3A98447642}" dt="2024-10-12T19:30:08.828" v="6338"/>
        <pc:sldMkLst>
          <pc:docMk/>
          <pc:sldMk cId="1718440677" sldId="397"/>
        </pc:sldMkLst>
        <pc:spChg chg="del">
          <ac:chgData name="Not M_ur_t_ada" userId="555160e609be70ba" providerId="LiveId" clId="{1C615A7F-7503-4AE9-A7FF-3E3A98447642}" dt="2024-10-12T19:29:57.215" v="6335" actId="478"/>
          <ac:spMkLst>
            <pc:docMk/>
            <pc:sldMk cId="1718440677" sldId="397"/>
            <ac:spMk id="2" creationId="{6877A9D0-1A72-21E7-27E8-EAA68BC59EBB}"/>
          </ac:spMkLst>
        </pc:spChg>
        <pc:spChg chg="add del mod">
          <ac:chgData name="Not M_ur_t_ada" userId="555160e609be70ba" providerId="LiveId" clId="{1C615A7F-7503-4AE9-A7FF-3E3A98447642}" dt="2024-10-12T19:29:59.763" v="6336" actId="478"/>
          <ac:spMkLst>
            <pc:docMk/>
            <pc:sldMk cId="1718440677" sldId="397"/>
            <ac:spMk id="5" creationId="{955A02EF-2255-9F2E-B4D5-D6B5E586567E}"/>
          </ac:spMkLst>
        </pc:spChg>
      </pc:sldChg>
      <pc:sldChg chg="modSp mod">
        <pc:chgData name="Not M_ur_t_ada" userId="555160e609be70ba" providerId="LiveId" clId="{1C615A7F-7503-4AE9-A7FF-3E3A98447642}" dt="2024-10-12T15:57:36.019" v="3452"/>
        <pc:sldMkLst>
          <pc:docMk/>
          <pc:sldMk cId="328488092" sldId="398"/>
        </pc:sldMkLst>
        <pc:spChg chg="mod">
          <ac:chgData name="Not M_ur_t_ada" userId="555160e609be70ba" providerId="LiveId" clId="{1C615A7F-7503-4AE9-A7FF-3E3A98447642}" dt="2024-10-12T15:57:36.019" v="3452"/>
          <ac:spMkLst>
            <pc:docMk/>
            <pc:sldMk cId="328488092" sldId="398"/>
            <ac:spMk id="3" creationId="{8A02C0A8-7568-B574-1111-1EF9740FF8BD}"/>
          </ac:spMkLst>
        </pc:spChg>
      </pc:sldChg>
      <pc:sldChg chg="addSp delSp modSp add mod ord setBg modAnim setClrOvrMap delDesignElem">
        <pc:chgData name="Not M_ur_t_ada" userId="555160e609be70ba" providerId="LiveId" clId="{1C615A7F-7503-4AE9-A7FF-3E3A98447642}" dt="2024-10-12T10:01:37.821" v="688"/>
        <pc:sldMkLst>
          <pc:docMk/>
          <pc:sldMk cId="3723501975" sldId="399"/>
        </pc:sldMkLst>
        <pc:spChg chg="mod ord">
          <ac:chgData name="Not M_ur_t_ada" userId="555160e609be70ba" providerId="LiveId" clId="{1C615A7F-7503-4AE9-A7FF-3E3A98447642}" dt="2024-10-12T09:58:30.010" v="666" actId="404"/>
          <ac:spMkLst>
            <pc:docMk/>
            <pc:sldMk cId="3723501975" sldId="399"/>
            <ac:spMk id="2" creationId="{5889D2C7-78F8-C7DD-3007-57DEAD519636}"/>
          </ac:spMkLst>
        </pc:spChg>
        <pc:spChg chg="mod ord">
          <ac:chgData name="Not M_ur_t_ada" userId="555160e609be70ba" providerId="LiveId" clId="{1C615A7F-7503-4AE9-A7FF-3E3A98447642}" dt="2024-10-12T09:58:35.239" v="668" actId="403"/>
          <ac:spMkLst>
            <pc:docMk/>
            <pc:sldMk cId="3723501975" sldId="399"/>
            <ac:spMk id="3" creationId="{341C70F2-D27C-10C3-1AF0-94C21D1C03D7}"/>
          </ac:spMkLst>
        </pc:spChg>
        <pc:spChg chg="del">
          <ac:chgData name="Not M_ur_t_ada" userId="555160e609be70ba" providerId="LiveId" clId="{1C615A7F-7503-4AE9-A7FF-3E3A98447642}" dt="2024-10-12T09:29:29.269" v="298"/>
          <ac:spMkLst>
            <pc:docMk/>
            <pc:sldMk cId="3723501975" sldId="399"/>
            <ac:spMk id="22" creationId="{2F868E36-ABA1-5BEA-3F39-088D6FE7960A}"/>
          </ac:spMkLst>
        </pc:spChg>
        <pc:spChg chg="del">
          <ac:chgData name="Not M_ur_t_ada" userId="555160e609be70ba" providerId="LiveId" clId="{1C615A7F-7503-4AE9-A7FF-3E3A98447642}" dt="2024-10-12T09:29:29.269" v="298"/>
          <ac:spMkLst>
            <pc:docMk/>
            <pc:sldMk cId="3723501975" sldId="399"/>
            <ac:spMk id="23" creationId="{9B993E7A-2385-A6A8-7E5B-5D5AB2487436}"/>
          </ac:spMkLst>
        </pc:spChg>
        <pc:spChg chg="add del">
          <ac:chgData name="Not M_ur_t_ada" userId="555160e609be70ba" providerId="LiveId" clId="{1C615A7F-7503-4AE9-A7FF-3E3A98447642}" dt="2024-10-12T09:54:42.952" v="589" actId="26606"/>
          <ac:spMkLst>
            <pc:docMk/>
            <pc:sldMk cId="3723501975" sldId="399"/>
            <ac:spMk id="33" creationId="{07977D39-626F-40D7-B00F-16E02602DD5A}"/>
          </ac:spMkLst>
        </pc:spChg>
        <pc:spChg chg="add del">
          <ac:chgData name="Not M_ur_t_ada" userId="555160e609be70ba" providerId="LiveId" clId="{1C615A7F-7503-4AE9-A7FF-3E3A98447642}" dt="2024-10-12T09:54:42.952" v="589" actId="26606"/>
          <ac:spMkLst>
            <pc:docMk/>
            <pc:sldMk cId="3723501975" sldId="399"/>
            <ac:spMk id="35" creationId="{B905CDE4-B751-4B3E-B625-6E59F8903414}"/>
          </ac:spMkLst>
        </pc:spChg>
        <pc:spChg chg="add del">
          <ac:chgData name="Not M_ur_t_ada" userId="555160e609be70ba" providerId="LiveId" clId="{1C615A7F-7503-4AE9-A7FF-3E3A98447642}" dt="2024-10-12T09:54:42.952" v="589" actId="26606"/>
          <ac:spMkLst>
            <pc:docMk/>
            <pc:sldMk cId="3723501975" sldId="399"/>
            <ac:spMk id="37" creationId="{08108C16-F4C0-44AA-999D-17BD39219B24}"/>
          </ac:spMkLst>
        </pc:spChg>
        <pc:spChg chg="add del">
          <ac:chgData name="Not M_ur_t_ada" userId="555160e609be70ba" providerId="LiveId" clId="{1C615A7F-7503-4AE9-A7FF-3E3A98447642}" dt="2024-10-12T09:54:42.952" v="589" actId="26606"/>
          <ac:spMkLst>
            <pc:docMk/>
            <pc:sldMk cId="3723501975" sldId="399"/>
            <ac:spMk id="39" creationId="{CDC29AC1-2821-4FCC-B597-88DAF39C36FE}"/>
          </ac:spMkLst>
        </pc:spChg>
        <pc:spChg chg="add del">
          <ac:chgData name="Not M_ur_t_ada" userId="555160e609be70ba" providerId="LiveId" clId="{1C615A7F-7503-4AE9-A7FF-3E3A98447642}" dt="2024-10-12T09:54:42.952" v="589" actId="26606"/>
          <ac:spMkLst>
            <pc:docMk/>
            <pc:sldMk cId="3723501975" sldId="399"/>
            <ac:spMk id="41" creationId="{C8F10CB3-3B5E-4C7A-98CF-B87454DDFA39}"/>
          </ac:spMkLst>
        </pc:spChg>
        <pc:spChg chg="add del">
          <ac:chgData name="Not M_ur_t_ada" userId="555160e609be70ba" providerId="LiveId" clId="{1C615A7F-7503-4AE9-A7FF-3E3A98447642}" dt="2024-10-12T09:54:58.033" v="593" actId="26606"/>
          <ac:spMkLst>
            <pc:docMk/>
            <pc:sldMk cId="3723501975" sldId="399"/>
            <ac:spMk id="48" creationId="{7BC0F8B1-F985-469B-8332-13DBC7665557}"/>
          </ac:spMkLst>
        </pc:spChg>
        <pc:spChg chg="add del">
          <ac:chgData name="Not M_ur_t_ada" userId="555160e609be70ba" providerId="LiveId" clId="{1C615A7F-7503-4AE9-A7FF-3E3A98447642}" dt="2024-10-12T09:54:58.033" v="593" actId="26606"/>
          <ac:spMkLst>
            <pc:docMk/>
            <pc:sldMk cId="3723501975" sldId="399"/>
            <ac:spMk id="49" creationId="{89D15953-1642-4DD6-AD9E-01AA19247FF6}"/>
          </ac:spMkLst>
        </pc:spChg>
        <pc:spChg chg="add del">
          <ac:chgData name="Not M_ur_t_ada" userId="555160e609be70ba" providerId="LiveId" clId="{1C615A7F-7503-4AE9-A7FF-3E3A98447642}" dt="2024-10-12T09:54:58.033" v="593" actId="26606"/>
          <ac:spMkLst>
            <pc:docMk/>
            <pc:sldMk cId="3723501975" sldId="399"/>
            <ac:spMk id="50" creationId="{FBF3780C-749F-4B50-9E1D-F2B1F6DBB7DD}"/>
          </ac:spMkLst>
        </pc:spChg>
        <pc:spChg chg="add del">
          <ac:chgData name="Not M_ur_t_ada" userId="555160e609be70ba" providerId="LiveId" clId="{1C615A7F-7503-4AE9-A7FF-3E3A98447642}" dt="2024-10-12T09:55:06.306" v="595" actId="26606"/>
          <ac:spMkLst>
            <pc:docMk/>
            <pc:sldMk cId="3723501975" sldId="399"/>
            <ac:spMk id="52" creationId="{07977D39-626F-40D7-B00F-16E02602DD5A}"/>
          </ac:spMkLst>
        </pc:spChg>
        <pc:spChg chg="add del">
          <ac:chgData name="Not M_ur_t_ada" userId="555160e609be70ba" providerId="LiveId" clId="{1C615A7F-7503-4AE9-A7FF-3E3A98447642}" dt="2024-10-12T09:55:06.306" v="595" actId="26606"/>
          <ac:spMkLst>
            <pc:docMk/>
            <pc:sldMk cId="3723501975" sldId="399"/>
            <ac:spMk id="53" creationId="{B905CDE4-B751-4B3E-B625-6E59F8903414}"/>
          </ac:spMkLst>
        </pc:spChg>
        <pc:spChg chg="add del">
          <ac:chgData name="Not M_ur_t_ada" userId="555160e609be70ba" providerId="LiveId" clId="{1C615A7F-7503-4AE9-A7FF-3E3A98447642}" dt="2024-10-12T09:55:06.306" v="595" actId="26606"/>
          <ac:spMkLst>
            <pc:docMk/>
            <pc:sldMk cId="3723501975" sldId="399"/>
            <ac:spMk id="54" creationId="{08108C16-F4C0-44AA-999D-17BD39219B24}"/>
          </ac:spMkLst>
        </pc:spChg>
        <pc:spChg chg="add del">
          <ac:chgData name="Not M_ur_t_ada" userId="555160e609be70ba" providerId="LiveId" clId="{1C615A7F-7503-4AE9-A7FF-3E3A98447642}" dt="2024-10-12T09:55:06.306" v="595" actId="26606"/>
          <ac:spMkLst>
            <pc:docMk/>
            <pc:sldMk cId="3723501975" sldId="399"/>
            <ac:spMk id="55" creationId="{CDC29AC1-2821-4FCC-B597-88DAF39C36FE}"/>
          </ac:spMkLst>
        </pc:spChg>
        <pc:spChg chg="add del">
          <ac:chgData name="Not M_ur_t_ada" userId="555160e609be70ba" providerId="LiveId" clId="{1C615A7F-7503-4AE9-A7FF-3E3A98447642}" dt="2024-10-12T09:55:06.306" v="595" actId="26606"/>
          <ac:spMkLst>
            <pc:docMk/>
            <pc:sldMk cId="3723501975" sldId="399"/>
            <ac:spMk id="56" creationId="{C8F10CB3-3B5E-4C7A-98CF-B87454DDFA39}"/>
          </ac:spMkLst>
        </pc:spChg>
        <pc:spChg chg="add del">
          <ac:chgData name="Not M_ur_t_ada" userId="555160e609be70ba" providerId="LiveId" clId="{1C615A7F-7503-4AE9-A7FF-3E3A98447642}" dt="2024-10-12T09:55:10.254" v="597" actId="26606"/>
          <ac:spMkLst>
            <pc:docMk/>
            <pc:sldMk cId="3723501975" sldId="399"/>
            <ac:spMk id="58" creationId="{5CB593EA-2F98-479F-B4C4-F366571FA64D}"/>
          </ac:spMkLst>
        </pc:spChg>
        <pc:spChg chg="add del">
          <ac:chgData name="Not M_ur_t_ada" userId="555160e609be70ba" providerId="LiveId" clId="{1C615A7F-7503-4AE9-A7FF-3E3A98447642}" dt="2024-10-12T09:55:10.254" v="597" actId="26606"/>
          <ac:spMkLst>
            <pc:docMk/>
            <pc:sldMk cId="3723501975" sldId="399"/>
            <ac:spMk id="59" creationId="{39BEB6D0-9E4E-4221-93D1-74ABECEE9EFC}"/>
          </ac:spMkLst>
        </pc:spChg>
        <pc:spChg chg="add del">
          <ac:chgData name="Not M_ur_t_ada" userId="555160e609be70ba" providerId="LiveId" clId="{1C615A7F-7503-4AE9-A7FF-3E3A98447642}" dt="2024-10-12T09:55:17.364" v="599" actId="26606"/>
          <ac:spMkLst>
            <pc:docMk/>
            <pc:sldMk cId="3723501975" sldId="399"/>
            <ac:spMk id="61" creationId="{7BC0F8B1-F985-469B-8332-13DBC7665557}"/>
          </ac:spMkLst>
        </pc:spChg>
        <pc:spChg chg="add del">
          <ac:chgData name="Not M_ur_t_ada" userId="555160e609be70ba" providerId="LiveId" clId="{1C615A7F-7503-4AE9-A7FF-3E3A98447642}" dt="2024-10-12T09:55:17.364" v="599" actId="26606"/>
          <ac:spMkLst>
            <pc:docMk/>
            <pc:sldMk cId="3723501975" sldId="399"/>
            <ac:spMk id="62" creationId="{89D15953-1642-4DD6-AD9E-01AA19247FF6}"/>
          </ac:spMkLst>
        </pc:spChg>
        <pc:spChg chg="add del">
          <ac:chgData name="Not M_ur_t_ada" userId="555160e609be70ba" providerId="LiveId" clId="{1C615A7F-7503-4AE9-A7FF-3E3A98447642}" dt="2024-10-12T09:55:17.364" v="599" actId="26606"/>
          <ac:spMkLst>
            <pc:docMk/>
            <pc:sldMk cId="3723501975" sldId="399"/>
            <ac:spMk id="63" creationId="{FBF3780C-749F-4B50-9E1D-F2B1F6DBB7DD}"/>
          </ac:spMkLst>
        </pc:spChg>
        <pc:spChg chg="add del">
          <ac:chgData name="Not M_ur_t_ada" userId="555160e609be70ba" providerId="LiveId" clId="{1C615A7F-7503-4AE9-A7FF-3E3A98447642}" dt="2024-10-12T09:55:21.233" v="601" actId="26606"/>
          <ac:spMkLst>
            <pc:docMk/>
            <pc:sldMk cId="3723501975" sldId="399"/>
            <ac:spMk id="65" creationId="{7BC0F8B1-F985-469B-8332-13DBC7665557}"/>
          </ac:spMkLst>
        </pc:spChg>
        <pc:spChg chg="add del">
          <ac:chgData name="Not M_ur_t_ada" userId="555160e609be70ba" providerId="LiveId" clId="{1C615A7F-7503-4AE9-A7FF-3E3A98447642}" dt="2024-10-12T09:55:21.233" v="601" actId="26606"/>
          <ac:spMkLst>
            <pc:docMk/>
            <pc:sldMk cId="3723501975" sldId="399"/>
            <ac:spMk id="66" creationId="{89D15953-1642-4DD6-AD9E-01AA19247FF6}"/>
          </ac:spMkLst>
        </pc:spChg>
        <pc:spChg chg="add del">
          <ac:chgData name="Not M_ur_t_ada" userId="555160e609be70ba" providerId="LiveId" clId="{1C615A7F-7503-4AE9-A7FF-3E3A98447642}" dt="2024-10-12T09:55:21.233" v="601" actId="26606"/>
          <ac:spMkLst>
            <pc:docMk/>
            <pc:sldMk cId="3723501975" sldId="399"/>
            <ac:spMk id="67" creationId="{FBF3780C-749F-4B50-9E1D-F2B1F6DBB7DD}"/>
          </ac:spMkLst>
        </pc:spChg>
        <pc:spChg chg="add del">
          <ac:chgData name="Not M_ur_t_ada" userId="555160e609be70ba" providerId="LiveId" clId="{1C615A7F-7503-4AE9-A7FF-3E3A98447642}" dt="2024-10-12T09:55:31.785" v="603" actId="26606"/>
          <ac:spMkLst>
            <pc:docMk/>
            <pc:sldMk cId="3723501975" sldId="399"/>
            <ac:spMk id="69" creationId="{07977D39-626F-40D7-B00F-16E02602DD5A}"/>
          </ac:spMkLst>
        </pc:spChg>
        <pc:spChg chg="add del">
          <ac:chgData name="Not M_ur_t_ada" userId="555160e609be70ba" providerId="LiveId" clId="{1C615A7F-7503-4AE9-A7FF-3E3A98447642}" dt="2024-10-12T09:55:31.785" v="603" actId="26606"/>
          <ac:spMkLst>
            <pc:docMk/>
            <pc:sldMk cId="3723501975" sldId="399"/>
            <ac:spMk id="70" creationId="{B905CDE4-B751-4B3E-B625-6E59F8903414}"/>
          </ac:spMkLst>
        </pc:spChg>
        <pc:spChg chg="add del">
          <ac:chgData name="Not M_ur_t_ada" userId="555160e609be70ba" providerId="LiveId" clId="{1C615A7F-7503-4AE9-A7FF-3E3A98447642}" dt="2024-10-12T09:55:31.785" v="603" actId="26606"/>
          <ac:spMkLst>
            <pc:docMk/>
            <pc:sldMk cId="3723501975" sldId="399"/>
            <ac:spMk id="71" creationId="{08108C16-F4C0-44AA-999D-17BD39219B24}"/>
          </ac:spMkLst>
        </pc:spChg>
        <pc:spChg chg="add del">
          <ac:chgData name="Not M_ur_t_ada" userId="555160e609be70ba" providerId="LiveId" clId="{1C615A7F-7503-4AE9-A7FF-3E3A98447642}" dt="2024-10-12T09:55:31.785" v="603" actId="26606"/>
          <ac:spMkLst>
            <pc:docMk/>
            <pc:sldMk cId="3723501975" sldId="399"/>
            <ac:spMk id="72" creationId="{CDC29AC1-2821-4FCC-B597-88DAF39C36FE}"/>
          </ac:spMkLst>
        </pc:spChg>
        <pc:spChg chg="add del">
          <ac:chgData name="Not M_ur_t_ada" userId="555160e609be70ba" providerId="LiveId" clId="{1C615A7F-7503-4AE9-A7FF-3E3A98447642}" dt="2024-10-12T09:55:31.785" v="603" actId="26606"/>
          <ac:spMkLst>
            <pc:docMk/>
            <pc:sldMk cId="3723501975" sldId="399"/>
            <ac:spMk id="73" creationId="{C8F10CB3-3B5E-4C7A-98CF-B87454DDFA39}"/>
          </ac:spMkLst>
        </pc:spChg>
        <pc:spChg chg="add del">
          <ac:chgData name="Not M_ur_t_ada" userId="555160e609be70ba" providerId="LiveId" clId="{1C615A7F-7503-4AE9-A7FF-3E3A98447642}" dt="2024-10-12T09:55:38.406" v="605" actId="26606"/>
          <ac:spMkLst>
            <pc:docMk/>
            <pc:sldMk cId="3723501975" sldId="399"/>
            <ac:spMk id="75" creationId="{4513F69C-3D6D-4E72-9289-5BC3584D6D3B}"/>
          </ac:spMkLst>
        </pc:spChg>
        <pc:spChg chg="add del">
          <ac:chgData name="Not M_ur_t_ada" userId="555160e609be70ba" providerId="LiveId" clId="{1C615A7F-7503-4AE9-A7FF-3E3A98447642}" dt="2024-10-12T09:56:15.065" v="608" actId="26606"/>
          <ac:spMkLst>
            <pc:docMk/>
            <pc:sldMk cId="3723501975" sldId="399"/>
            <ac:spMk id="85" creationId="{07977D39-626F-40D7-B00F-16E02602DD5A}"/>
          </ac:spMkLst>
        </pc:spChg>
        <pc:spChg chg="add del">
          <ac:chgData name="Not M_ur_t_ada" userId="555160e609be70ba" providerId="LiveId" clId="{1C615A7F-7503-4AE9-A7FF-3E3A98447642}" dt="2024-10-12T09:56:15.065" v="608" actId="26606"/>
          <ac:spMkLst>
            <pc:docMk/>
            <pc:sldMk cId="3723501975" sldId="399"/>
            <ac:spMk id="87" creationId="{B905CDE4-B751-4B3E-B625-6E59F8903414}"/>
          </ac:spMkLst>
        </pc:spChg>
        <pc:spChg chg="add del">
          <ac:chgData name="Not M_ur_t_ada" userId="555160e609be70ba" providerId="LiveId" clId="{1C615A7F-7503-4AE9-A7FF-3E3A98447642}" dt="2024-10-12T09:56:15.065" v="608" actId="26606"/>
          <ac:spMkLst>
            <pc:docMk/>
            <pc:sldMk cId="3723501975" sldId="399"/>
            <ac:spMk id="89" creationId="{08108C16-F4C0-44AA-999D-17BD39219B24}"/>
          </ac:spMkLst>
        </pc:spChg>
        <pc:spChg chg="add del">
          <ac:chgData name="Not M_ur_t_ada" userId="555160e609be70ba" providerId="LiveId" clId="{1C615A7F-7503-4AE9-A7FF-3E3A98447642}" dt="2024-10-12T09:56:15.065" v="608" actId="26606"/>
          <ac:spMkLst>
            <pc:docMk/>
            <pc:sldMk cId="3723501975" sldId="399"/>
            <ac:spMk id="91" creationId="{CDC29AC1-2821-4FCC-B597-88DAF39C36FE}"/>
          </ac:spMkLst>
        </pc:spChg>
        <pc:spChg chg="add del">
          <ac:chgData name="Not M_ur_t_ada" userId="555160e609be70ba" providerId="LiveId" clId="{1C615A7F-7503-4AE9-A7FF-3E3A98447642}" dt="2024-10-12T09:56:15.065" v="608" actId="26606"/>
          <ac:spMkLst>
            <pc:docMk/>
            <pc:sldMk cId="3723501975" sldId="399"/>
            <ac:spMk id="93" creationId="{C8F10CB3-3B5E-4C7A-98CF-B87454DDFA39}"/>
          </ac:spMkLst>
        </pc:spChg>
        <pc:spChg chg="add del">
          <ac:chgData name="Not M_ur_t_ada" userId="555160e609be70ba" providerId="LiveId" clId="{1C615A7F-7503-4AE9-A7FF-3E3A98447642}" dt="2024-10-12T09:56:26.017" v="610" actId="26606"/>
          <ac:spMkLst>
            <pc:docMk/>
            <pc:sldMk cId="3723501975" sldId="399"/>
            <ac:spMk id="95" creationId="{0EFD753D-6A49-46DD-9E82-AA6E2C62B461}"/>
          </ac:spMkLst>
        </pc:spChg>
        <pc:spChg chg="add del">
          <ac:chgData name="Not M_ur_t_ada" userId="555160e609be70ba" providerId="LiveId" clId="{1C615A7F-7503-4AE9-A7FF-3E3A98447642}" dt="2024-10-12T09:56:26.017" v="610" actId="26606"/>
          <ac:spMkLst>
            <pc:docMk/>
            <pc:sldMk cId="3723501975" sldId="399"/>
            <ac:spMk id="96" creationId="{138A5824-1F4A-4EE7-BC13-5BB48FC0809B}"/>
          </ac:spMkLst>
        </pc:spChg>
        <pc:spChg chg="add del">
          <ac:chgData name="Not M_ur_t_ada" userId="555160e609be70ba" providerId="LiveId" clId="{1C615A7F-7503-4AE9-A7FF-3E3A98447642}" dt="2024-10-12T09:56:26.017" v="610" actId="26606"/>
          <ac:spMkLst>
            <pc:docMk/>
            <pc:sldMk cId="3723501975" sldId="399"/>
            <ac:spMk id="97" creationId="{0F8BFD3B-29FB-4A95-BB51-220F8A6C5746}"/>
          </ac:spMkLst>
        </pc:spChg>
        <pc:spChg chg="add del">
          <ac:chgData name="Not M_ur_t_ada" userId="555160e609be70ba" providerId="LiveId" clId="{1C615A7F-7503-4AE9-A7FF-3E3A98447642}" dt="2024-10-12T09:56:30.363" v="612" actId="26606"/>
          <ac:spMkLst>
            <pc:docMk/>
            <pc:sldMk cId="3723501975" sldId="399"/>
            <ac:spMk id="99" creationId="{7BC0F8B1-F985-469B-8332-13DBC7665557}"/>
          </ac:spMkLst>
        </pc:spChg>
        <pc:spChg chg="add del">
          <ac:chgData name="Not M_ur_t_ada" userId="555160e609be70ba" providerId="LiveId" clId="{1C615A7F-7503-4AE9-A7FF-3E3A98447642}" dt="2024-10-12T09:56:30.363" v="612" actId="26606"/>
          <ac:spMkLst>
            <pc:docMk/>
            <pc:sldMk cId="3723501975" sldId="399"/>
            <ac:spMk id="100" creationId="{89D15953-1642-4DD6-AD9E-01AA19247FF6}"/>
          </ac:spMkLst>
        </pc:spChg>
        <pc:spChg chg="add del">
          <ac:chgData name="Not M_ur_t_ada" userId="555160e609be70ba" providerId="LiveId" clId="{1C615A7F-7503-4AE9-A7FF-3E3A98447642}" dt="2024-10-12T09:56:30.363" v="612" actId="26606"/>
          <ac:spMkLst>
            <pc:docMk/>
            <pc:sldMk cId="3723501975" sldId="399"/>
            <ac:spMk id="101" creationId="{FBF3780C-749F-4B50-9E1D-F2B1F6DBB7DD}"/>
          </ac:spMkLst>
        </pc:spChg>
        <pc:spChg chg="add del">
          <ac:chgData name="Not M_ur_t_ada" userId="555160e609be70ba" providerId="LiveId" clId="{1C615A7F-7503-4AE9-A7FF-3E3A98447642}" dt="2024-10-12T09:56:32.243" v="614" actId="26606"/>
          <ac:spMkLst>
            <pc:docMk/>
            <pc:sldMk cId="3723501975" sldId="399"/>
            <ac:spMk id="103" creationId="{07977D39-626F-40D7-B00F-16E02602DD5A}"/>
          </ac:spMkLst>
        </pc:spChg>
        <pc:spChg chg="add del">
          <ac:chgData name="Not M_ur_t_ada" userId="555160e609be70ba" providerId="LiveId" clId="{1C615A7F-7503-4AE9-A7FF-3E3A98447642}" dt="2024-10-12T09:56:32.243" v="614" actId="26606"/>
          <ac:spMkLst>
            <pc:docMk/>
            <pc:sldMk cId="3723501975" sldId="399"/>
            <ac:spMk id="104" creationId="{B905CDE4-B751-4B3E-B625-6E59F8903414}"/>
          </ac:spMkLst>
        </pc:spChg>
        <pc:spChg chg="add del">
          <ac:chgData name="Not M_ur_t_ada" userId="555160e609be70ba" providerId="LiveId" clId="{1C615A7F-7503-4AE9-A7FF-3E3A98447642}" dt="2024-10-12T09:56:32.243" v="614" actId="26606"/>
          <ac:spMkLst>
            <pc:docMk/>
            <pc:sldMk cId="3723501975" sldId="399"/>
            <ac:spMk id="105" creationId="{08108C16-F4C0-44AA-999D-17BD39219B24}"/>
          </ac:spMkLst>
        </pc:spChg>
        <pc:spChg chg="add del">
          <ac:chgData name="Not M_ur_t_ada" userId="555160e609be70ba" providerId="LiveId" clId="{1C615A7F-7503-4AE9-A7FF-3E3A98447642}" dt="2024-10-12T09:56:32.243" v="614" actId="26606"/>
          <ac:spMkLst>
            <pc:docMk/>
            <pc:sldMk cId="3723501975" sldId="399"/>
            <ac:spMk id="106" creationId="{C8F10CB3-3B5E-4C7A-98CF-B87454DDFA39}"/>
          </ac:spMkLst>
        </pc:spChg>
        <pc:spChg chg="add del">
          <ac:chgData name="Not M_ur_t_ada" userId="555160e609be70ba" providerId="LiveId" clId="{1C615A7F-7503-4AE9-A7FF-3E3A98447642}" dt="2024-10-12T09:56:34.759" v="616" actId="26606"/>
          <ac:spMkLst>
            <pc:docMk/>
            <pc:sldMk cId="3723501975" sldId="399"/>
            <ac:spMk id="108" creationId="{0EFD753D-6A49-46DD-9E82-AA6E2C62B461}"/>
          </ac:spMkLst>
        </pc:spChg>
        <pc:spChg chg="add del">
          <ac:chgData name="Not M_ur_t_ada" userId="555160e609be70ba" providerId="LiveId" clId="{1C615A7F-7503-4AE9-A7FF-3E3A98447642}" dt="2024-10-12T09:56:34.759" v="616" actId="26606"/>
          <ac:spMkLst>
            <pc:docMk/>
            <pc:sldMk cId="3723501975" sldId="399"/>
            <ac:spMk id="109" creationId="{138A5824-1F4A-4EE7-BC13-5BB48FC0809B}"/>
          </ac:spMkLst>
        </pc:spChg>
        <pc:spChg chg="add del">
          <ac:chgData name="Not M_ur_t_ada" userId="555160e609be70ba" providerId="LiveId" clId="{1C615A7F-7503-4AE9-A7FF-3E3A98447642}" dt="2024-10-12T09:56:37.187" v="618" actId="26606"/>
          <ac:spMkLst>
            <pc:docMk/>
            <pc:sldMk cId="3723501975" sldId="399"/>
            <ac:spMk id="111" creationId="{7BC0F8B1-F985-469B-8332-13DBC7665557}"/>
          </ac:spMkLst>
        </pc:spChg>
        <pc:spChg chg="add del">
          <ac:chgData name="Not M_ur_t_ada" userId="555160e609be70ba" providerId="LiveId" clId="{1C615A7F-7503-4AE9-A7FF-3E3A98447642}" dt="2024-10-12T09:56:37.187" v="618" actId="26606"/>
          <ac:spMkLst>
            <pc:docMk/>
            <pc:sldMk cId="3723501975" sldId="399"/>
            <ac:spMk id="112" creationId="{89D15953-1642-4DD6-AD9E-01AA19247FF6}"/>
          </ac:spMkLst>
        </pc:spChg>
        <pc:spChg chg="add del">
          <ac:chgData name="Not M_ur_t_ada" userId="555160e609be70ba" providerId="LiveId" clId="{1C615A7F-7503-4AE9-A7FF-3E3A98447642}" dt="2024-10-12T09:56:37.187" v="618" actId="26606"/>
          <ac:spMkLst>
            <pc:docMk/>
            <pc:sldMk cId="3723501975" sldId="399"/>
            <ac:spMk id="113" creationId="{FBF3780C-749F-4B50-9E1D-F2B1F6DBB7DD}"/>
          </ac:spMkLst>
        </pc:spChg>
        <pc:spChg chg="add del">
          <ac:chgData name="Not M_ur_t_ada" userId="555160e609be70ba" providerId="LiveId" clId="{1C615A7F-7503-4AE9-A7FF-3E3A98447642}" dt="2024-10-12T09:56:38.976" v="620" actId="26606"/>
          <ac:spMkLst>
            <pc:docMk/>
            <pc:sldMk cId="3723501975" sldId="399"/>
            <ac:spMk id="115" creationId="{4513F69C-3D6D-4E72-9289-5BC3584D6D3B}"/>
          </ac:spMkLst>
        </pc:spChg>
        <pc:spChg chg="add del">
          <ac:chgData name="Not M_ur_t_ada" userId="555160e609be70ba" providerId="LiveId" clId="{1C615A7F-7503-4AE9-A7FF-3E3A98447642}" dt="2024-10-12T09:56:41.437" v="622" actId="26606"/>
          <ac:spMkLst>
            <pc:docMk/>
            <pc:sldMk cId="3723501975" sldId="399"/>
            <ac:spMk id="117" creationId="{0EFD753D-6A49-46DD-9E82-AA6E2C62B461}"/>
          </ac:spMkLst>
        </pc:spChg>
        <pc:spChg chg="add del">
          <ac:chgData name="Not M_ur_t_ada" userId="555160e609be70ba" providerId="LiveId" clId="{1C615A7F-7503-4AE9-A7FF-3E3A98447642}" dt="2024-10-12T09:56:41.437" v="622" actId="26606"/>
          <ac:spMkLst>
            <pc:docMk/>
            <pc:sldMk cId="3723501975" sldId="399"/>
            <ac:spMk id="118" creationId="{138A5824-1F4A-4EE7-BC13-5BB48FC0809B}"/>
          </ac:spMkLst>
        </pc:spChg>
        <pc:spChg chg="add del">
          <ac:chgData name="Not M_ur_t_ada" userId="555160e609be70ba" providerId="LiveId" clId="{1C615A7F-7503-4AE9-A7FF-3E3A98447642}" dt="2024-10-12T09:56:41.437" v="622" actId="26606"/>
          <ac:spMkLst>
            <pc:docMk/>
            <pc:sldMk cId="3723501975" sldId="399"/>
            <ac:spMk id="119" creationId="{0F8BFD3B-29FB-4A95-BB51-220F8A6C5746}"/>
          </ac:spMkLst>
        </pc:spChg>
        <pc:spChg chg="add del">
          <ac:chgData name="Not M_ur_t_ada" userId="555160e609be70ba" providerId="LiveId" clId="{1C615A7F-7503-4AE9-A7FF-3E3A98447642}" dt="2024-10-12T09:56:49.120" v="624" actId="26606"/>
          <ac:spMkLst>
            <pc:docMk/>
            <pc:sldMk cId="3723501975" sldId="399"/>
            <ac:spMk id="121" creationId="{AB902CB9-C7DC-4673-B7D5-F22DCF0EC54E}"/>
          </ac:spMkLst>
        </pc:spChg>
        <pc:spChg chg="add">
          <ac:chgData name="Not M_ur_t_ada" userId="555160e609be70ba" providerId="LiveId" clId="{1C615A7F-7503-4AE9-A7FF-3E3A98447642}" dt="2024-10-12T09:56:49.151" v="625" actId="26606"/>
          <ac:spMkLst>
            <pc:docMk/>
            <pc:sldMk cId="3723501975" sldId="399"/>
            <ac:spMk id="123" creationId="{7BC0F8B1-F985-469B-8332-13DBC7665557}"/>
          </ac:spMkLst>
        </pc:spChg>
        <pc:spChg chg="add">
          <ac:chgData name="Not M_ur_t_ada" userId="555160e609be70ba" providerId="LiveId" clId="{1C615A7F-7503-4AE9-A7FF-3E3A98447642}" dt="2024-10-12T09:56:49.151" v="625" actId="26606"/>
          <ac:spMkLst>
            <pc:docMk/>
            <pc:sldMk cId="3723501975" sldId="399"/>
            <ac:spMk id="124" creationId="{89D15953-1642-4DD6-AD9E-01AA19247FF6}"/>
          </ac:spMkLst>
        </pc:spChg>
        <pc:spChg chg="add">
          <ac:chgData name="Not M_ur_t_ada" userId="555160e609be70ba" providerId="LiveId" clId="{1C615A7F-7503-4AE9-A7FF-3E3A98447642}" dt="2024-10-12T09:56:49.151" v="625" actId="26606"/>
          <ac:spMkLst>
            <pc:docMk/>
            <pc:sldMk cId="3723501975" sldId="399"/>
            <ac:spMk id="125" creationId="{FBF3780C-749F-4B50-9E1D-F2B1F6DBB7DD}"/>
          </ac:spMkLst>
        </pc:spChg>
        <pc:picChg chg="add mod">
          <ac:chgData name="Not M_ur_t_ada" userId="555160e609be70ba" providerId="LiveId" clId="{1C615A7F-7503-4AE9-A7FF-3E3A98447642}" dt="2024-10-12T09:39:59.931" v="514" actId="1076"/>
          <ac:picMkLst>
            <pc:docMk/>
            <pc:sldMk cId="3723501975" sldId="399"/>
            <ac:picMk id="5" creationId="{63928371-D12C-D36A-7E66-56FBA8B05B13}"/>
          </ac:picMkLst>
        </pc:picChg>
        <pc:picChg chg="del">
          <ac:chgData name="Not M_ur_t_ada" userId="555160e609be70ba" providerId="LiveId" clId="{1C615A7F-7503-4AE9-A7FF-3E3A98447642}" dt="2024-10-12T09:39:24.883" v="499" actId="478"/>
          <ac:picMkLst>
            <pc:docMk/>
            <pc:sldMk cId="3723501975" sldId="399"/>
            <ac:picMk id="7" creationId="{72D1F1B8-5967-D5C3-818D-0A183DF3D56B}"/>
          </ac:picMkLst>
        </pc:picChg>
        <pc:picChg chg="add mod">
          <ac:chgData name="Not M_ur_t_ada" userId="555160e609be70ba" providerId="LiveId" clId="{1C615A7F-7503-4AE9-A7FF-3E3A98447642}" dt="2024-10-12T09:39:59.931" v="514" actId="1076"/>
          <ac:picMkLst>
            <pc:docMk/>
            <pc:sldMk cId="3723501975" sldId="399"/>
            <ac:picMk id="8" creationId="{601AD122-F9CA-98B9-B8E5-98B5467D884D}"/>
          </ac:picMkLst>
        </pc:picChg>
        <pc:picChg chg="add mod">
          <ac:chgData name="Not M_ur_t_ada" userId="555160e609be70ba" providerId="LiveId" clId="{1C615A7F-7503-4AE9-A7FF-3E3A98447642}" dt="2024-10-12T09:39:59.931" v="514" actId="1076"/>
          <ac:picMkLst>
            <pc:docMk/>
            <pc:sldMk cId="3723501975" sldId="399"/>
            <ac:picMk id="10" creationId="{F3E6E0D9-9A5D-2BC7-E762-1ECD0F3A8E62}"/>
          </ac:picMkLst>
        </pc:picChg>
        <pc:picChg chg="add mod">
          <ac:chgData name="Not M_ur_t_ada" userId="555160e609be70ba" providerId="LiveId" clId="{1C615A7F-7503-4AE9-A7FF-3E3A98447642}" dt="2024-10-12T09:39:59.931" v="514" actId="1076"/>
          <ac:picMkLst>
            <pc:docMk/>
            <pc:sldMk cId="3723501975" sldId="399"/>
            <ac:picMk id="12" creationId="{8803C4AB-25A0-E5A8-A8F4-6EA9048023D1}"/>
          </ac:picMkLst>
        </pc:picChg>
        <pc:picChg chg="add mod">
          <ac:chgData name="Not M_ur_t_ada" userId="555160e609be70ba" providerId="LiveId" clId="{1C615A7F-7503-4AE9-A7FF-3E3A98447642}" dt="2024-10-12T09:39:59.931" v="514" actId="1076"/>
          <ac:picMkLst>
            <pc:docMk/>
            <pc:sldMk cId="3723501975" sldId="399"/>
            <ac:picMk id="14" creationId="{BA046DF4-A924-B2D7-76D3-62F6E70AD805}"/>
          </ac:picMkLst>
        </pc:picChg>
        <pc:picChg chg="add mod">
          <ac:chgData name="Not M_ur_t_ada" userId="555160e609be70ba" providerId="LiveId" clId="{1C615A7F-7503-4AE9-A7FF-3E3A98447642}" dt="2024-10-12T09:39:59.931" v="514" actId="1076"/>
          <ac:picMkLst>
            <pc:docMk/>
            <pc:sldMk cId="3723501975" sldId="399"/>
            <ac:picMk id="16" creationId="{214452C8-D817-F4DC-33AB-4DA9CDD99A23}"/>
          </ac:picMkLst>
        </pc:picChg>
        <pc:picChg chg="add mod ord">
          <ac:chgData name="Not M_ur_t_ada" userId="555160e609be70ba" providerId="LiveId" clId="{1C615A7F-7503-4AE9-A7FF-3E3A98447642}" dt="2024-10-12T09:56:49.151" v="625" actId="26606"/>
          <ac:picMkLst>
            <pc:docMk/>
            <pc:sldMk cId="3723501975" sldId="399"/>
            <ac:picMk id="18" creationId="{F45834D2-9C13-BE24-4F48-5F07DBC74705}"/>
          </ac:picMkLst>
        </pc:picChg>
        <pc:picChg chg="add mod ord">
          <ac:chgData name="Not M_ur_t_ada" userId="555160e609be70ba" providerId="LiveId" clId="{1C615A7F-7503-4AE9-A7FF-3E3A98447642}" dt="2024-10-12T09:56:49.151" v="625" actId="26606"/>
          <ac:picMkLst>
            <pc:docMk/>
            <pc:sldMk cId="3723501975" sldId="399"/>
            <ac:picMk id="20" creationId="{0735B71D-F2DC-83C1-C087-8568A52D54F4}"/>
          </ac:picMkLst>
        </pc:picChg>
        <pc:picChg chg="add mod ord">
          <ac:chgData name="Not M_ur_t_ada" userId="555160e609be70ba" providerId="LiveId" clId="{1C615A7F-7503-4AE9-A7FF-3E3A98447642}" dt="2024-10-12T09:56:49.151" v="625" actId="26606"/>
          <ac:picMkLst>
            <pc:docMk/>
            <pc:sldMk cId="3723501975" sldId="399"/>
            <ac:picMk id="24" creationId="{8CA793A2-3F99-B695-1555-EE8A166348E5}"/>
          </ac:picMkLst>
        </pc:picChg>
        <pc:picChg chg="add mod ord">
          <ac:chgData name="Not M_ur_t_ada" userId="555160e609be70ba" providerId="LiveId" clId="{1C615A7F-7503-4AE9-A7FF-3E3A98447642}" dt="2024-10-12T09:56:49.151" v="625" actId="26606"/>
          <ac:picMkLst>
            <pc:docMk/>
            <pc:sldMk cId="3723501975" sldId="399"/>
            <ac:picMk id="26" creationId="{78FFC018-5B1D-DD58-32CF-0F692ABDFB67}"/>
          </ac:picMkLst>
        </pc:picChg>
        <pc:picChg chg="add mod ord">
          <ac:chgData name="Not M_ur_t_ada" userId="555160e609be70ba" providerId="LiveId" clId="{1C615A7F-7503-4AE9-A7FF-3E3A98447642}" dt="2024-10-12T09:56:49.151" v="625" actId="26606"/>
          <ac:picMkLst>
            <pc:docMk/>
            <pc:sldMk cId="3723501975" sldId="399"/>
            <ac:picMk id="28" creationId="{775CBF0C-9198-FEC6-DAD4-E5755A98037B}"/>
          </ac:picMkLst>
        </pc:picChg>
        <pc:cxnChg chg="add del">
          <ac:chgData name="Not M_ur_t_ada" userId="555160e609be70ba" providerId="LiveId" clId="{1C615A7F-7503-4AE9-A7FF-3E3A98447642}" dt="2024-10-12T09:54:52.722" v="591" actId="26606"/>
          <ac:cxnSpMkLst>
            <pc:docMk/>
            <pc:sldMk cId="3723501975" sldId="399"/>
            <ac:cxnSpMk id="43" creationId="{822A5670-0F7B-4199-AEAB-33FBA9CEA44D}"/>
          </ac:cxnSpMkLst>
        </pc:cxnChg>
        <pc:cxnChg chg="add del">
          <ac:chgData name="Not M_ur_t_ada" userId="555160e609be70ba" providerId="LiveId" clId="{1C615A7F-7503-4AE9-A7FF-3E3A98447642}" dt="2024-10-12T09:54:52.722" v="591" actId="26606"/>
          <ac:cxnSpMkLst>
            <pc:docMk/>
            <pc:sldMk cId="3723501975" sldId="399"/>
            <ac:cxnSpMk id="44" creationId="{8BB1744D-A7DF-4B65-B6E3-DCF12BB2D869}"/>
          </ac:cxnSpMkLst>
        </pc:cxnChg>
        <pc:cxnChg chg="add del">
          <ac:chgData name="Not M_ur_t_ada" userId="555160e609be70ba" providerId="LiveId" clId="{1C615A7F-7503-4AE9-A7FF-3E3A98447642}" dt="2024-10-12T09:54:52.722" v="591" actId="26606"/>
          <ac:cxnSpMkLst>
            <pc:docMk/>
            <pc:sldMk cId="3723501975" sldId="399"/>
            <ac:cxnSpMk id="45" creationId="{882DD753-EA38-4E86-91FB-05041A44A28E}"/>
          </ac:cxnSpMkLst>
        </pc:cxnChg>
        <pc:cxnChg chg="add del">
          <ac:chgData name="Not M_ur_t_ada" userId="555160e609be70ba" providerId="LiveId" clId="{1C615A7F-7503-4AE9-A7FF-3E3A98447642}" dt="2024-10-12T09:54:52.722" v="591" actId="26606"/>
          <ac:cxnSpMkLst>
            <pc:docMk/>
            <pc:sldMk cId="3723501975" sldId="399"/>
            <ac:cxnSpMk id="46" creationId="{6DA63E78-7704-45EF-B5D3-EADDF5D82674}"/>
          </ac:cxnSpMkLst>
        </pc:cxnChg>
        <pc:cxnChg chg="add del">
          <ac:chgData name="Not M_ur_t_ada" userId="555160e609be70ba" providerId="LiveId" clId="{1C615A7F-7503-4AE9-A7FF-3E3A98447642}" dt="2024-10-12T09:56:49.151" v="625" actId="26606"/>
          <ac:cxnSpMkLst>
            <pc:docMk/>
            <pc:sldMk cId="3723501975" sldId="399"/>
            <ac:cxnSpMk id="77" creationId="{822A5670-0F7B-4199-AEAB-33FBA9CEA44D}"/>
          </ac:cxnSpMkLst>
        </pc:cxnChg>
        <pc:cxnChg chg="add del">
          <ac:chgData name="Not M_ur_t_ada" userId="555160e609be70ba" providerId="LiveId" clId="{1C615A7F-7503-4AE9-A7FF-3E3A98447642}" dt="2024-10-12T09:56:49.151" v="625" actId="26606"/>
          <ac:cxnSpMkLst>
            <pc:docMk/>
            <pc:sldMk cId="3723501975" sldId="399"/>
            <ac:cxnSpMk id="78" creationId="{8BB1744D-A7DF-4B65-B6E3-DCF12BB2D869}"/>
          </ac:cxnSpMkLst>
        </pc:cxnChg>
        <pc:cxnChg chg="add del">
          <ac:chgData name="Not M_ur_t_ada" userId="555160e609be70ba" providerId="LiveId" clId="{1C615A7F-7503-4AE9-A7FF-3E3A98447642}" dt="2024-10-12T09:56:49.151" v="625" actId="26606"/>
          <ac:cxnSpMkLst>
            <pc:docMk/>
            <pc:sldMk cId="3723501975" sldId="399"/>
            <ac:cxnSpMk id="79" creationId="{882DD753-EA38-4E86-91FB-05041A44A28E}"/>
          </ac:cxnSpMkLst>
        </pc:cxnChg>
        <pc:cxnChg chg="add del">
          <ac:chgData name="Not M_ur_t_ada" userId="555160e609be70ba" providerId="LiveId" clId="{1C615A7F-7503-4AE9-A7FF-3E3A98447642}" dt="2024-10-12T09:56:49.151" v="625" actId="26606"/>
          <ac:cxnSpMkLst>
            <pc:docMk/>
            <pc:sldMk cId="3723501975" sldId="399"/>
            <ac:cxnSpMk id="80" creationId="{6DA63E78-7704-45EF-B5D3-EADDF5D82674}"/>
          </ac:cxnSpMkLst>
        </pc:cxnChg>
      </pc:sldChg>
      <pc:sldChg chg="addSp delSp modSp add mod setBg delDesignElem">
        <pc:chgData name="Not M_ur_t_ada" userId="555160e609be70ba" providerId="LiveId" clId="{1C615A7F-7503-4AE9-A7FF-3E3A98447642}" dt="2024-10-12T10:16:32.982" v="830" actId="404"/>
        <pc:sldMkLst>
          <pc:docMk/>
          <pc:sldMk cId="270124888" sldId="400"/>
        </pc:sldMkLst>
        <pc:spChg chg="mod">
          <ac:chgData name="Not M_ur_t_ada" userId="555160e609be70ba" providerId="LiveId" clId="{1C615A7F-7503-4AE9-A7FF-3E3A98447642}" dt="2024-10-12T10:16:04.023" v="813" actId="122"/>
          <ac:spMkLst>
            <pc:docMk/>
            <pc:sldMk cId="270124888" sldId="400"/>
            <ac:spMk id="2" creationId="{21070E5F-4A87-33F9-091D-51C87065ED78}"/>
          </ac:spMkLst>
        </pc:spChg>
        <pc:spChg chg="mod ord">
          <ac:chgData name="Not M_ur_t_ada" userId="555160e609be70ba" providerId="LiveId" clId="{1C615A7F-7503-4AE9-A7FF-3E3A98447642}" dt="2024-10-12T10:16:32.982" v="830" actId="404"/>
          <ac:spMkLst>
            <pc:docMk/>
            <pc:sldMk cId="270124888" sldId="400"/>
            <ac:spMk id="3" creationId="{17F461FC-7FE8-DD2F-2A30-F817495F0A0D}"/>
          </ac:spMkLst>
        </pc:spChg>
        <pc:spChg chg="add del">
          <ac:chgData name="Not M_ur_t_ada" userId="555160e609be70ba" providerId="LiveId" clId="{1C615A7F-7503-4AE9-A7FF-3E3A98447642}" dt="2024-10-12T10:15:30.477" v="807" actId="26606"/>
          <ac:spMkLst>
            <pc:docMk/>
            <pc:sldMk cId="270124888" sldId="400"/>
            <ac:spMk id="10" creationId="{F13C74B1-5B17-4795-BED0-7140497B445A}"/>
          </ac:spMkLst>
        </pc:spChg>
        <pc:spChg chg="add del">
          <ac:chgData name="Not M_ur_t_ada" userId="555160e609be70ba" providerId="LiveId" clId="{1C615A7F-7503-4AE9-A7FF-3E3A98447642}" dt="2024-10-12T10:15:30.477" v="807" actId="26606"/>
          <ac:spMkLst>
            <pc:docMk/>
            <pc:sldMk cId="270124888" sldId="400"/>
            <ac:spMk id="12" creationId="{D4974D33-8DC5-464E-8C6D-BE58F0669C17}"/>
          </ac:spMkLst>
        </pc:spChg>
        <pc:spChg chg="add del">
          <ac:chgData name="Not M_ur_t_ada" userId="555160e609be70ba" providerId="LiveId" clId="{1C615A7F-7503-4AE9-A7FF-3E3A98447642}" dt="2024-10-12T10:15:31.378" v="809" actId="26606"/>
          <ac:spMkLst>
            <pc:docMk/>
            <pc:sldMk cId="270124888" sldId="400"/>
            <ac:spMk id="14" creationId="{2C61293E-6EBE-43EF-A52C-9BEBFD7679D4}"/>
          </ac:spMkLst>
        </pc:spChg>
        <pc:spChg chg="add del">
          <ac:chgData name="Not M_ur_t_ada" userId="555160e609be70ba" providerId="LiveId" clId="{1C615A7F-7503-4AE9-A7FF-3E3A98447642}" dt="2024-10-12T10:15:31.378" v="809" actId="26606"/>
          <ac:spMkLst>
            <pc:docMk/>
            <pc:sldMk cId="270124888" sldId="400"/>
            <ac:spMk id="15" creationId="{21540236-BFD5-4A9D-8840-4703E7F76825}"/>
          </ac:spMkLst>
        </pc:spChg>
        <pc:spChg chg="add del">
          <ac:chgData name="Not M_ur_t_ada" userId="555160e609be70ba" providerId="LiveId" clId="{1C615A7F-7503-4AE9-A7FF-3E3A98447642}" dt="2024-10-12T10:15:50.065" v="811" actId="26606"/>
          <ac:spMkLst>
            <pc:docMk/>
            <pc:sldMk cId="270124888" sldId="400"/>
            <ac:spMk id="17" creationId="{2EB492CD-616E-47F8-933B-5E2D952A0593}"/>
          </ac:spMkLst>
        </pc:spChg>
        <pc:spChg chg="add del">
          <ac:chgData name="Not M_ur_t_ada" userId="555160e609be70ba" providerId="LiveId" clId="{1C615A7F-7503-4AE9-A7FF-3E3A98447642}" dt="2024-10-12T10:15:50.065" v="811" actId="26606"/>
          <ac:spMkLst>
            <pc:docMk/>
            <pc:sldMk cId="270124888" sldId="400"/>
            <ac:spMk id="18" creationId="{59383CF9-23B5-4335-9B21-1791C4CF1C75}"/>
          </ac:spMkLst>
        </pc:spChg>
        <pc:spChg chg="add del">
          <ac:chgData name="Not M_ur_t_ada" userId="555160e609be70ba" providerId="LiveId" clId="{1C615A7F-7503-4AE9-A7FF-3E3A98447642}" dt="2024-10-12T10:15:50.065" v="811" actId="26606"/>
          <ac:spMkLst>
            <pc:docMk/>
            <pc:sldMk cId="270124888" sldId="400"/>
            <ac:spMk id="19" creationId="{0007FE00-9498-4706-B255-6437B0252C02}"/>
          </ac:spMkLst>
        </pc:spChg>
        <pc:spChg chg="add">
          <ac:chgData name="Not M_ur_t_ada" userId="555160e609be70ba" providerId="LiveId" clId="{1C615A7F-7503-4AE9-A7FF-3E3A98447642}" dt="2024-10-12T10:15:50.094" v="812" actId="26606"/>
          <ac:spMkLst>
            <pc:docMk/>
            <pc:sldMk cId="270124888" sldId="400"/>
            <ac:spMk id="21" creationId="{D009D6D5-DAC2-4A8B-A17A-E206B9012D09}"/>
          </ac:spMkLst>
        </pc:spChg>
        <pc:spChg chg="del">
          <ac:chgData name="Not M_ur_t_ada" userId="555160e609be70ba" providerId="LiveId" clId="{1C615A7F-7503-4AE9-A7FF-3E3A98447642}" dt="2024-10-12T10:04:19.944" v="690"/>
          <ac:spMkLst>
            <pc:docMk/>
            <pc:sldMk cId="270124888" sldId="400"/>
            <ac:spMk id="22" creationId="{5A335265-4245-394A-F38F-C2DE3BC726C5}"/>
          </ac:spMkLst>
        </pc:spChg>
        <pc:spChg chg="del">
          <ac:chgData name="Not M_ur_t_ada" userId="555160e609be70ba" providerId="LiveId" clId="{1C615A7F-7503-4AE9-A7FF-3E3A98447642}" dt="2024-10-12T10:04:19.944" v="690"/>
          <ac:spMkLst>
            <pc:docMk/>
            <pc:sldMk cId="270124888" sldId="400"/>
            <ac:spMk id="23" creationId="{9DAE7D88-DDFA-C63B-CF3A-67799BDA7B61}"/>
          </ac:spMkLst>
        </pc:spChg>
        <pc:picChg chg="add mod">
          <ac:chgData name="Not M_ur_t_ada" userId="555160e609be70ba" providerId="LiveId" clId="{1C615A7F-7503-4AE9-A7FF-3E3A98447642}" dt="2024-10-12T10:15:50.094" v="812" actId="26606"/>
          <ac:picMkLst>
            <pc:docMk/>
            <pc:sldMk cId="270124888" sldId="400"/>
            <ac:picMk id="5" creationId="{F7E2DEF3-DD6E-64A9-2FA3-360F31F8D50D}"/>
          </ac:picMkLst>
        </pc:picChg>
        <pc:picChg chg="del">
          <ac:chgData name="Not M_ur_t_ada" userId="555160e609be70ba" providerId="LiveId" clId="{1C615A7F-7503-4AE9-A7FF-3E3A98447642}" dt="2024-10-12T10:07:41.199" v="801" actId="478"/>
          <ac:picMkLst>
            <pc:docMk/>
            <pc:sldMk cId="270124888" sldId="400"/>
            <ac:picMk id="7" creationId="{A03B6F3D-156C-8122-F4D6-A4DC98C81B6E}"/>
          </ac:picMkLst>
        </pc:picChg>
      </pc:sldChg>
      <pc:sldChg chg="addSp delSp add del setBg delDesignElem">
        <pc:chgData name="Not M_ur_t_ada" userId="555160e609be70ba" providerId="LiveId" clId="{1C615A7F-7503-4AE9-A7FF-3E3A98447642}" dt="2024-10-12T09:29:38.222" v="301"/>
        <pc:sldMkLst>
          <pc:docMk/>
          <pc:sldMk cId="2633957362" sldId="400"/>
        </pc:sldMkLst>
        <pc:spChg chg="add del">
          <ac:chgData name="Not M_ur_t_ada" userId="555160e609be70ba" providerId="LiveId" clId="{1C615A7F-7503-4AE9-A7FF-3E3A98447642}" dt="2024-10-12T09:29:38.222" v="301"/>
          <ac:spMkLst>
            <pc:docMk/>
            <pc:sldMk cId="2633957362" sldId="400"/>
            <ac:spMk id="22" creationId="{129D76C9-7F41-55E3-DB39-9144F1D96016}"/>
          </ac:spMkLst>
        </pc:spChg>
        <pc:spChg chg="add del">
          <ac:chgData name="Not M_ur_t_ada" userId="555160e609be70ba" providerId="LiveId" clId="{1C615A7F-7503-4AE9-A7FF-3E3A98447642}" dt="2024-10-12T09:29:38.222" v="301"/>
          <ac:spMkLst>
            <pc:docMk/>
            <pc:sldMk cId="2633957362" sldId="400"/>
            <ac:spMk id="23" creationId="{3F53F2D9-F877-D16F-F0C5-BA1B7CCB8E72}"/>
          </ac:spMkLst>
        </pc:spChg>
      </pc:sldChg>
      <pc:sldChg chg="addSp delSp modSp add del mod ord setBg delDesignElem">
        <pc:chgData name="Not M_ur_t_ada" userId="555160e609be70ba" providerId="LiveId" clId="{1C615A7F-7503-4AE9-A7FF-3E3A98447642}" dt="2024-10-12T18:36:50.738" v="5189" actId="47"/>
        <pc:sldMkLst>
          <pc:docMk/>
          <pc:sldMk cId="428203550" sldId="401"/>
        </pc:sldMkLst>
        <pc:spChg chg="mod">
          <ac:chgData name="Not M_ur_t_ada" userId="555160e609be70ba" providerId="LiveId" clId="{1C615A7F-7503-4AE9-A7FF-3E3A98447642}" dt="2024-10-12T10:32:31.627" v="997" actId="122"/>
          <ac:spMkLst>
            <pc:docMk/>
            <pc:sldMk cId="428203550" sldId="401"/>
            <ac:spMk id="2" creationId="{4CEF79CF-3F06-15B4-FD9E-AAD5276B0AA2}"/>
          </ac:spMkLst>
        </pc:spChg>
        <pc:spChg chg="mod">
          <ac:chgData name="Not M_ur_t_ada" userId="555160e609be70ba" providerId="LiveId" clId="{1C615A7F-7503-4AE9-A7FF-3E3A98447642}" dt="2024-10-12T18:31:20.552" v="4987" actId="6549"/>
          <ac:spMkLst>
            <pc:docMk/>
            <pc:sldMk cId="428203550" sldId="401"/>
            <ac:spMk id="3" creationId="{A39B7D0E-9422-CBCD-1939-1D838151CFF1}"/>
          </ac:spMkLst>
        </pc:spChg>
        <pc:spChg chg="add del">
          <ac:chgData name="Not M_ur_t_ada" userId="555160e609be70ba" providerId="LiveId" clId="{1C615A7F-7503-4AE9-A7FF-3E3A98447642}" dt="2024-10-12T10:24:54.986" v="872" actId="26606"/>
          <ac:spMkLst>
            <pc:docMk/>
            <pc:sldMk cId="428203550" sldId="401"/>
            <ac:spMk id="11" creationId="{D009D6D5-DAC2-4A8B-A17A-E206B9012D09}"/>
          </ac:spMkLst>
        </pc:spChg>
        <pc:spChg chg="add del">
          <ac:chgData name="Not M_ur_t_ada" userId="555160e609be70ba" providerId="LiveId" clId="{1C615A7F-7503-4AE9-A7FF-3E3A98447642}" dt="2024-10-12T10:24:58.169" v="874" actId="26606"/>
          <ac:spMkLst>
            <pc:docMk/>
            <pc:sldMk cId="428203550" sldId="401"/>
            <ac:spMk id="13" creationId="{D4974D33-8DC5-464E-8C6D-BE58F0669C17}"/>
          </ac:spMkLst>
        </pc:spChg>
        <pc:spChg chg="add del">
          <ac:chgData name="Not M_ur_t_ada" userId="555160e609be70ba" providerId="LiveId" clId="{1C615A7F-7503-4AE9-A7FF-3E3A98447642}" dt="2024-10-12T10:24:58.169" v="874" actId="26606"/>
          <ac:spMkLst>
            <pc:docMk/>
            <pc:sldMk cId="428203550" sldId="401"/>
            <ac:spMk id="14" creationId="{F13C74B1-5B17-4795-BED0-7140497B445A}"/>
          </ac:spMkLst>
        </pc:spChg>
        <pc:spChg chg="add del">
          <ac:chgData name="Not M_ur_t_ada" userId="555160e609be70ba" providerId="LiveId" clId="{1C615A7F-7503-4AE9-A7FF-3E3A98447642}" dt="2024-10-12T10:25:03.008" v="876" actId="26606"/>
          <ac:spMkLst>
            <pc:docMk/>
            <pc:sldMk cId="428203550" sldId="401"/>
            <ac:spMk id="15" creationId="{AEDD7960-4866-4399-BEF6-DD1431AB4E34}"/>
          </ac:spMkLst>
        </pc:spChg>
        <pc:spChg chg="add del">
          <ac:chgData name="Not M_ur_t_ada" userId="555160e609be70ba" providerId="LiveId" clId="{1C615A7F-7503-4AE9-A7FF-3E3A98447642}" dt="2024-10-12T10:25:03.008" v="876" actId="26606"/>
          <ac:spMkLst>
            <pc:docMk/>
            <pc:sldMk cId="428203550" sldId="401"/>
            <ac:spMk id="16" creationId="{6B5E2835-4E47-45B3-9CFE-732FF7B05472}"/>
          </ac:spMkLst>
        </pc:spChg>
        <pc:spChg chg="add del">
          <ac:chgData name="Not M_ur_t_ada" userId="555160e609be70ba" providerId="LiveId" clId="{1C615A7F-7503-4AE9-A7FF-3E3A98447642}" dt="2024-10-12T10:25:03.008" v="876" actId="26606"/>
          <ac:spMkLst>
            <pc:docMk/>
            <pc:sldMk cId="428203550" sldId="401"/>
            <ac:spMk id="17" creationId="{55D4142C-5077-457F-A6AD-3FECFDB39685}"/>
          </ac:spMkLst>
        </pc:spChg>
        <pc:spChg chg="add del">
          <ac:chgData name="Not M_ur_t_ada" userId="555160e609be70ba" providerId="LiveId" clId="{1C615A7F-7503-4AE9-A7FF-3E3A98447642}" dt="2024-10-12T10:25:03.008" v="876" actId="26606"/>
          <ac:spMkLst>
            <pc:docMk/>
            <pc:sldMk cId="428203550" sldId="401"/>
            <ac:spMk id="18" creationId="{5B45AD5D-AA52-4F7B-9362-576A39AD9E09}"/>
          </ac:spMkLst>
        </pc:spChg>
        <pc:spChg chg="add del">
          <ac:chgData name="Not M_ur_t_ada" userId="555160e609be70ba" providerId="LiveId" clId="{1C615A7F-7503-4AE9-A7FF-3E3A98447642}" dt="2024-10-12T10:25:03.008" v="876" actId="26606"/>
          <ac:spMkLst>
            <pc:docMk/>
            <pc:sldMk cId="428203550" sldId="401"/>
            <ac:spMk id="19" creationId="{7A5F0580-5EE9-419F-96EE-B6529EF6E7D0}"/>
          </ac:spMkLst>
        </pc:spChg>
        <pc:spChg chg="del">
          <ac:chgData name="Not M_ur_t_ada" userId="555160e609be70ba" providerId="LiveId" clId="{1C615A7F-7503-4AE9-A7FF-3E3A98447642}" dt="2024-10-12T10:21:19.273" v="832"/>
          <ac:spMkLst>
            <pc:docMk/>
            <pc:sldMk cId="428203550" sldId="401"/>
            <ac:spMk id="21" creationId="{5B949B42-6F40-9EAB-AD92-F2F4950712CD}"/>
          </ac:spMkLst>
        </pc:spChg>
        <pc:spChg chg="add del">
          <ac:chgData name="Not M_ur_t_ada" userId="555160e609be70ba" providerId="LiveId" clId="{1C615A7F-7503-4AE9-A7FF-3E3A98447642}" dt="2024-10-12T10:32:14.890" v="996" actId="26606"/>
          <ac:spMkLst>
            <pc:docMk/>
            <pc:sldMk cId="428203550" sldId="401"/>
            <ac:spMk id="22" creationId="{04812C46-200A-4DEB-A05E-3ED6C68C2387}"/>
          </ac:spMkLst>
        </pc:spChg>
        <pc:spChg chg="add del">
          <ac:chgData name="Not M_ur_t_ada" userId="555160e609be70ba" providerId="LiveId" clId="{1C615A7F-7503-4AE9-A7FF-3E3A98447642}" dt="2024-10-12T10:32:14.890" v="996" actId="26606"/>
          <ac:spMkLst>
            <pc:docMk/>
            <pc:sldMk cId="428203550" sldId="401"/>
            <ac:spMk id="23" creationId="{D1EA859B-E555-4109-94F3-6700E046E008}"/>
          </ac:spMkLst>
        </pc:spChg>
        <pc:spChg chg="add del">
          <ac:chgData name="Not M_ur_t_ada" userId="555160e609be70ba" providerId="LiveId" clId="{1C615A7F-7503-4AE9-A7FF-3E3A98447642}" dt="2024-10-12T10:32:04.877" v="993" actId="26606"/>
          <ac:spMkLst>
            <pc:docMk/>
            <pc:sldMk cId="428203550" sldId="401"/>
            <ac:spMk id="28" creationId="{04812C46-200A-4DEB-A05E-3ED6C68C2387}"/>
          </ac:spMkLst>
        </pc:spChg>
        <pc:spChg chg="add del">
          <ac:chgData name="Not M_ur_t_ada" userId="555160e609be70ba" providerId="LiveId" clId="{1C615A7F-7503-4AE9-A7FF-3E3A98447642}" dt="2024-10-12T10:32:04.877" v="993" actId="26606"/>
          <ac:spMkLst>
            <pc:docMk/>
            <pc:sldMk cId="428203550" sldId="401"/>
            <ac:spMk id="30" creationId="{D1EA859B-E555-4109-94F3-6700E046E008}"/>
          </ac:spMkLst>
        </pc:spChg>
        <pc:spChg chg="add del">
          <ac:chgData name="Not M_ur_t_ada" userId="555160e609be70ba" providerId="LiveId" clId="{1C615A7F-7503-4AE9-A7FF-3E3A98447642}" dt="2024-10-12T10:32:14.859" v="995" actId="26606"/>
          <ac:spMkLst>
            <pc:docMk/>
            <pc:sldMk cId="428203550" sldId="401"/>
            <ac:spMk id="32" creationId="{2C1BBA94-3F40-40AA-8BB9-E69E25E537C1}"/>
          </ac:spMkLst>
        </pc:spChg>
        <pc:spChg chg="add del">
          <ac:chgData name="Not M_ur_t_ada" userId="555160e609be70ba" providerId="LiveId" clId="{1C615A7F-7503-4AE9-A7FF-3E3A98447642}" dt="2024-10-12T10:32:14.859" v="995" actId="26606"/>
          <ac:spMkLst>
            <pc:docMk/>
            <pc:sldMk cId="428203550" sldId="401"/>
            <ac:spMk id="33" creationId="{3756B343-807D-456E-AA26-80E96B75D13B}"/>
          </ac:spMkLst>
        </pc:spChg>
        <pc:spChg chg="add del">
          <ac:chgData name="Not M_ur_t_ada" userId="555160e609be70ba" providerId="LiveId" clId="{1C615A7F-7503-4AE9-A7FF-3E3A98447642}" dt="2024-10-12T10:32:14.859" v="995" actId="26606"/>
          <ac:spMkLst>
            <pc:docMk/>
            <pc:sldMk cId="428203550" sldId="401"/>
            <ac:spMk id="34" creationId="{169CC832-2974-4E8D-90ED-3E2941BA7336}"/>
          </ac:spMkLst>
        </pc:spChg>
        <pc:spChg chg="add del">
          <ac:chgData name="Not M_ur_t_ada" userId="555160e609be70ba" providerId="LiveId" clId="{1C615A7F-7503-4AE9-A7FF-3E3A98447642}" dt="2024-10-12T10:32:14.859" v="995" actId="26606"/>
          <ac:spMkLst>
            <pc:docMk/>
            <pc:sldMk cId="428203550" sldId="401"/>
            <ac:spMk id="35" creationId="{08980754-6F4B-43C9-B9BE-127B6BED6586}"/>
          </ac:spMkLst>
        </pc:spChg>
        <pc:spChg chg="add del">
          <ac:chgData name="Not M_ur_t_ada" userId="555160e609be70ba" providerId="LiveId" clId="{1C615A7F-7503-4AE9-A7FF-3E3A98447642}" dt="2024-10-12T10:32:14.859" v="995" actId="26606"/>
          <ac:spMkLst>
            <pc:docMk/>
            <pc:sldMk cId="428203550" sldId="401"/>
            <ac:spMk id="36" creationId="{55222F96-971A-4F90-B841-6BAB416C7AC1}"/>
          </ac:spMkLst>
        </pc:spChg>
        <pc:spChg chg="add">
          <ac:chgData name="Not M_ur_t_ada" userId="555160e609be70ba" providerId="LiveId" clId="{1C615A7F-7503-4AE9-A7FF-3E3A98447642}" dt="2024-10-12T10:32:14.890" v="996" actId="26606"/>
          <ac:spMkLst>
            <pc:docMk/>
            <pc:sldMk cId="428203550" sldId="401"/>
            <ac:spMk id="38" creationId="{637B2035-1FCB-439A-B421-095E136C7E07}"/>
          </ac:spMkLst>
        </pc:spChg>
        <pc:spChg chg="add">
          <ac:chgData name="Not M_ur_t_ada" userId="555160e609be70ba" providerId="LiveId" clId="{1C615A7F-7503-4AE9-A7FF-3E3A98447642}" dt="2024-10-12T10:32:14.890" v="996" actId="26606"/>
          <ac:spMkLst>
            <pc:docMk/>
            <pc:sldMk cId="428203550" sldId="401"/>
            <ac:spMk id="39" creationId="{676D6CDF-C512-4739-B158-55EE955EFA39}"/>
          </ac:spMkLst>
        </pc:spChg>
        <pc:picChg chg="del">
          <ac:chgData name="Not M_ur_t_ada" userId="555160e609be70ba" providerId="LiveId" clId="{1C615A7F-7503-4AE9-A7FF-3E3A98447642}" dt="2024-10-12T10:21:23.012" v="833" actId="478"/>
          <ac:picMkLst>
            <pc:docMk/>
            <pc:sldMk cId="428203550" sldId="401"/>
            <ac:picMk id="5" creationId="{F659B963-F7D6-9C2A-14F6-62815B30031D}"/>
          </ac:picMkLst>
        </pc:picChg>
        <pc:picChg chg="add mod ord">
          <ac:chgData name="Not M_ur_t_ada" userId="555160e609be70ba" providerId="LiveId" clId="{1C615A7F-7503-4AE9-A7FF-3E3A98447642}" dt="2024-10-12T10:32:14.890" v="996" actId="26606"/>
          <ac:picMkLst>
            <pc:docMk/>
            <pc:sldMk cId="428203550" sldId="401"/>
            <ac:picMk id="6" creationId="{28155A2D-A748-B304-8485-C616A473203C}"/>
          </ac:picMkLst>
        </pc:picChg>
      </pc:sldChg>
      <pc:sldChg chg="addSp modSp new mod">
        <pc:chgData name="Not M_ur_t_ada" userId="555160e609be70ba" providerId="LiveId" clId="{1C615A7F-7503-4AE9-A7FF-3E3A98447642}" dt="2024-10-12T10:58:53.048" v="1304" actId="26606"/>
        <pc:sldMkLst>
          <pc:docMk/>
          <pc:sldMk cId="3218373866" sldId="402"/>
        </pc:sldMkLst>
        <pc:graphicFrameChg chg="add mod modGraphic">
          <ac:chgData name="Not M_ur_t_ada" userId="555160e609be70ba" providerId="LiveId" clId="{1C615A7F-7503-4AE9-A7FF-3E3A98447642}" dt="2024-10-12T10:56:49.514" v="1298" actId="1036"/>
          <ac:graphicFrameMkLst>
            <pc:docMk/>
            <pc:sldMk cId="3218373866" sldId="402"/>
            <ac:graphicFrameMk id="4" creationId="{D2CC100F-D169-6668-D80E-6074684F09E6}"/>
          </ac:graphicFrameMkLst>
        </pc:graphicFrameChg>
        <pc:graphicFrameChg chg="add mod modGraphic">
          <ac:chgData name="Not M_ur_t_ada" userId="555160e609be70ba" providerId="LiveId" clId="{1C615A7F-7503-4AE9-A7FF-3E3A98447642}" dt="2024-10-12T10:58:53.048" v="1304" actId="26606"/>
          <ac:graphicFrameMkLst>
            <pc:docMk/>
            <pc:sldMk cId="3218373866" sldId="402"/>
            <ac:graphicFrameMk id="5" creationId="{93E5A028-2FFB-DF20-D773-0BF532D5EE97}"/>
          </ac:graphicFrameMkLst>
        </pc:graphicFrameChg>
        <pc:picChg chg="add mod">
          <ac:chgData name="Not M_ur_t_ada" userId="555160e609be70ba" providerId="LiveId" clId="{1C615A7F-7503-4AE9-A7FF-3E3A98447642}" dt="2024-10-12T10:55:05.371" v="1216" actId="14100"/>
          <ac:picMkLst>
            <pc:docMk/>
            <pc:sldMk cId="3218373866" sldId="402"/>
            <ac:picMk id="3" creationId="{FEBB5ABB-9A51-C580-45BF-8F4074EFBF7C}"/>
          </ac:picMkLst>
        </pc:picChg>
      </pc:sldChg>
      <pc:sldChg chg="addSp delSp add del setBg delDesignElem">
        <pc:chgData name="Not M_ur_t_ada" userId="555160e609be70ba" providerId="LiveId" clId="{1C615A7F-7503-4AE9-A7FF-3E3A98447642}" dt="2024-10-12T10:21:56.518" v="839"/>
        <pc:sldMkLst>
          <pc:docMk/>
          <pc:sldMk cId="4057135516" sldId="402"/>
        </pc:sldMkLst>
        <pc:spChg chg="add del">
          <ac:chgData name="Not M_ur_t_ada" userId="555160e609be70ba" providerId="LiveId" clId="{1C615A7F-7503-4AE9-A7FF-3E3A98447642}" dt="2024-10-12T10:21:56.518" v="839"/>
          <ac:spMkLst>
            <pc:docMk/>
            <pc:sldMk cId="4057135516" sldId="402"/>
            <ac:spMk id="21" creationId="{C671CC30-469E-0776-2AFC-9DEB5834E9BC}"/>
          </ac:spMkLst>
        </pc:spChg>
      </pc:sldChg>
      <pc:sldChg chg="addSp delSp modSp new mod setBg">
        <pc:chgData name="Not M_ur_t_ada" userId="555160e609be70ba" providerId="LiveId" clId="{1C615A7F-7503-4AE9-A7FF-3E3A98447642}" dt="2024-10-12T18:06:32.271" v="4918" actId="208"/>
        <pc:sldMkLst>
          <pc:docMk/>
          <pc:sldMk cId="3669068590" sldId="403"/>
        </pc:sldMkLst>
        <pc:spChg chg="add">
          <ac:chgData name="Not M_ur_t_ada" userId="555160e609be70ba" providerId="LiveId" clId="{1C615A7F-7503-4AE9-A7FF-3E3A98447642}" dt="2024-10-12T11:19:58.849" v="1587" actId="26606"/>
          <ac:spMkLst>
            <pc:docMk/>
            <pc:sldMk cId="3669068590" sldId="403"/>
            <ac:spMk id="9" creationId="{5D9FC6AC-4A12-4825-8ABE-0732B8EF4D16}"/>
          </ac:spMkLst>
        </pc:spChg>
        <pc:graphicFrameChg chg="add del mod modGraphic">
          <ac:chgData name="Not M_ur_t_ada" userId="555160e609be70ba" providerId="LiveId" clId="{1C615A7F-7503-4AE9-A7FF-3E3A98447642}" dt="2024-10-12T11:19:32.166" v="1584" actId="21"/>
          <ac:graphicFrameMkLst>
            <pc:docMk/>
            <pc:sldMk cId="3669068590" sldId="403"/>
            <ac:graphicFrameMk id="2" creationId="{14C71821-FB9F-9D66-E23C-1D1A90BFDC19}"/>
          </ac:graphicFrameMkLst>
        </pc:graphicFrameChg>
        <pc:graphicFrameChg chg="add mod modGraphic">
          <ac:chgData name="Not M_ur_t_ada" userId="555160e609be70ba" providerId="LiveId" clId="{1C615A7F-7503-4AE9-A7FF-3E3A98447642}" dt="2024-10-12T18:05:48.064" v="4914"/>
          <ac:graphicFrameMkLst>
            <pc:docMk/>
            <pc:sldMk cId="3669068590" sldId="403"/>
            <ac:graphicFrameMk id="2" creationId="{1CC892DF-DA30-5671-8D01-97FAE0560448}"/>
          </ac:graphicFrameMkLst>
        </pc:graphicFrameChg>
        <pc:graphicFrameChg chg="add mod modGraphic">
          <ac:chgData name="Not M_ur_t_ada" userId="555160e609be70ba" providerId="LiveId" clId="{1C615A7F-7503-4AE9-A7FF-3E3A98447642}" dt="2024-10-12T18:04:59.789" v="4911"/>
          <ac:graphicFrameMkLst>
            <pc:docMk/>
            <pc:sldMk cId="3669068590" sldId="403"/>
            <ac:graphicFrameMk id="3" creationId="{580AFB6C-60B1-D681-D8D8-EEDA6B5D8510}"/>
          </ac:graphicFrameMkLst>
        </pc:graphicFrameChg>
        <pc:graphicFrameChg chg="add del mod modGraphic">
          <ac:chgData name="Not M_ur_t_ada" userId="555160e609be70ba" providerId="LiveId" clId="{1C615A7F-7503-4AE9-A7FF-3E3A98447642}" dt="2024-10-12T11:19:32.166" v="1584" actId="21"/>
          <ac:graphicFrameMkLst>
            <pc:docMk/>
            <pc:sldMk cId="3669068590" sldId="403"/>
            <ac:graphicFrameMk id="5" creationId="{6B8DEEC1-0827-F215-4EFB-8D6651EBCD33}"/>
          </ac:graphicFrameMkLst>
        </pc:graphicFrameChg>
        <pc:graphicFrameChg chg="add del mod modGraphic">
          <ac:chgData name="Not M_ur_t_ada" userId="555160e609be70ba" providerId="LiveId" clId="{1C615A7F-7503-4AE9-A7FF-3E3A98447642}" dt="2024-10-12T11:19:32.166" v="1584" actId="21"/>
          <ac:graphicFrameMkLst>
            <pc:docMk/>
            <pc:sldMk cId="3669068590" sldId="403"/>
            <ac:graphicFrameMk id="6" creationId="{AAA0CA09-AAB6-8959-EB1E-5E6D6C481884}"/>
          </ac:graphicFrameMkLst>
        </pc:graphicFrameChg>
        <pc:graphicFrameChg chg="add del mod">
          <ac:chgData name="Not M_ur_t_ada" userId="555160e609be70ba" providerId="LiveId" clId="{1C615A7F-7503-4AE9-A7FF-3E3A98447642}" dt="2024-10-12T17:56:18.987" v="4713" actId="478"/>
          <ac:graphicFrameMkLst>
            <pc:docMk/>
            <pc:sldMk cId="3669068590" sldId="403"/>
            <ac:graphicFrameMk id="7" creationId="{14C71821-FB9F-9D66-E23C-1D1A90BFDC19}"/>
          </ac:graphicFrameMkLst>
        </pc:graphicFrameChg>
        <pc:graphicFrameChg chg="add del mod">
          <ac:chgData name="Not M_ur_t_ada" userId="555160e609be70ba" providerId="LiveId" clId="{1C615A7F-7503-4AE9-A7FF-3E3A98447642}" dt="2024-10-12T18:02:15.504" v="4836" actId="478"/>
          <ac:graphicFrameMkLst>
            <pc:docMk/>
            <pc:sldMk cId="3669068590" sldId="403"/>
            <ac:graphicFrameMk id="8" creationId="{6B8DEEC1-0827-F215-4EFB-8D6651EBCD33}"/>
          </ac:graphicFrameMkLst>
        </pc:graphicFrameChg>
        <pc:graphicFrameChg chg="add mod">
          <ac:chgData name="Not M_ur_t_ada" userId="555160e609be70ba" providerId="LiveId" clId="{1C615A7F-7503-4AE9-A7FF-3E3A98447642}" dt="2024-10-12T18:06:32.271" v="4918" actId="208"/>
          <ac:graphicFrameMkLst>
            <pc:docMk/>
            <pc:sldMk cId="3669068590" sldId="403"/>
            <ac:graphicFrameMk id="10" creationId="{AAA0CA09-AAB6-8959-EB1E-5E6D6C481884}"/>
          </ac:graphicFrameMkLst>
        </pc:graphicFrameChg>
        <pc:picChg chg="add mod">
          <ac:chgData name="Not M_ur_t_ada" userId="555160e609be70ba" providerId="LiveId" clId="{1C615A7F-7503-4AE9-A7FF-3E3A98447642}" dt="2024-10-12T17:56:51.938" v="4726" actId="1076"/>
          <ac:picMkLst>
            <pc:docMk/>
            <pc:sldMk cId="3669068590" sldId="403"/>
            <ac:picMk id="4" creationId="{E931E180-BBDE-92E9-86BD-80E8436D70B3}"/>
          </ac:picMkLst>
        </pc:picChg>
      </pc:sldChg>
      <pc:sldChg chg="addSp delSp modSp new del mod setBg">
        <pc:chgData name="Not M_ur_t_ada" userId="555160e609be70ba" providerId="LiveId" clId="{1C615A7F-7503-4AE9-A7FF-3E3A98447642}" dt="2024-10-12T11:19:42.435" v="1586" actId="47"/>
        <pc:sldMkLst>
          <pc:docMk/>
          <pc:sldMk cId="2604522863" sldId="404"/>
        </pc:sldMkLst>
        <pc:spChg chg="add del">
          <ac:chgData name="Not M_ur_t_ada" userId="555160e609be70ba" providerId="LiveId" clId="{1C615A7F-7503-4AE9-A7FF-3E3A98447642}" dt="2024-10-12T11:18:55.937" v="1578" actId="26606"/>
          <ac:spMkLst>
            <pc:docMk/>
            <pc:sldMk cId="2604522863" sldId="404"/>
            <ac:spMk id="7" creationId="{42A4FC2C-047E-45A5-965D-8E1E3BF09BC6}"/>
          </ac:spMkLst>
        </pc:spChg>
        <pc:spChg chg="add del">
          <ac:chgData name="Not M_ur_t_ada" userId="555160e609be70ba" providerId="LiveId" clId="{1C615A7F-7503-4AE9-A7FF-3E3A98447642}" dt="2024-10-12T11:19:00.250" v="1580" actId="26606"/>
          <ac:spMkLst>
            <pc:docMk/>
            <pc:sldMk cId="2604522863" sldId="404"/>
            <ac:spMk id="9" creationId="{E2384209-CB15-4CDF-9D31-C44FD9A3F20D}"/>
          </ac:spMkLst>
        </pc:spChg>
        <pc:spChg chg="add del">
          <ac:chgData name="Not M_ur_t_ada" userId="555160e609be70ba" providerId="LiveId" clId="{1C615A7F-7503-4AE9-A7FF-3E3A98447642}" dt="2024-10-12T11:19:00.250" v="1580" actId="26606"/>
          <ac:spMkLst>
            <pc:docMk/>
            <pc:sldMk cId="2604522863" sldId="404"/>
            <ac:spMk id="10" creationId="{AB8C311F-7253-4AED-9701-7FC0708C41C7}"/>
          </ac:spMkLst>
        </pc:spChg>
        <pc:spChg chg="add del">
          <ac:chgData name="Not M_ur_t_ada" userId="555160e609be70ba" providerId="LiveId" clId="{1C615A7F-7503-4AE9-A7FF-3E3A98447642}" dt="2024-10-12T11:19:00.250" v="1580" actId="26606"/>
          <ac:spMkLst>
            <pc:docMk/>
            <pc:sldMk cId="2604522863" sldId="404"/>
            <ac:spMk id="11" creationId="{2633B3B5-CC90-43F0-8714-D31D1F3F0209}"/>
          </ac:spMkLst>
        </pc:spChg>
        <pc:spChg chg="add del">
          <ac:chgData name="Not M_ur_t_ada" userId="555160e609be70ba" providerId="LiveId" clId="{1C615A7F-7503-4AE9-A7FF-3E3A98447642}" dt="2024-10-12T11:19:00.250" v="1580" actId="26606"/>
          <ac:spMkLst>
            <pc:docMk/>
            <pc:sldMk cId="2604522863" sldId="404"/>
            <ac:spMk id="13" creationId="{A8D57A06-A426-446D-B02C-A2DC6B62E45E}"/>
          </ac:spMkLst>
        </pc:spChg>
        <pc:spChg chg="add del">
          <ac:chgData name="Not M_ur_t_ada" userId="555160e609be70ba" providerId="LiveId" clId="{1C615A7F-7503-4AE9-A7FF-3E3A98447642}" dt="2024-10-12T11:19:05.186" v="1582" actId="26606"/>
          <ac:spMkLst>
            <pc:docMk/>
            <pc:sldMk cId="2604522863" sldId="404"/>
            <ac:spMk id="15" creationId="{9C6777B5-64F4-4200-B099-34168B69FE53}"/>
          </ac:spMkLst>
        </pc:spChg>
        <pc:spChg chg="add">
          <ac:chgData name="Not M_ur_t_ada" userId="555160e609be70ba" providerId="LiveId" clId="{1C615A7F-7503-4AE9-A7FF-3E3A98447642}" dt="2024-10-12T11:19:05.233" v="1583" actId="26606"/>
          <ac:spMkLst>
            <pc:docMk/>
            <pc:sldMk cId="2604522863" sldId="404"/>
            <ac:spMk id="20" creationId="{8B089790-F4B6-46A7-BB28-7B74A9A9EFDC}"/>
          </ac:spMkLst>
        </pc:spChg>
        <pc:grpChg chg="add del">
          <ac:chgData name="Not M_ur_t_ada" userId="555160e609be70ba" providerId="LiveId" clId="{1C615A7F-7503-4AE9-A7FF-3E3A98447642}" dt="2024-10-12T11:19:05.186" v="1582" actId="26606"/>
          <ac:grpSpMkLst>
            <pc:docMk/>
            <pc:sldMk cId="2604522863" sldId="404"/>
            <ac:grpSpMk id="16" creationId="{4252769E-B9F0-4068-A645-5BBEF16E9C28}"/>
          </ac:grpSpMkLst>
        </pc:grpChg>
        <pc:grpChg chg="add">
          <ac:chgData name="Not M_ur_t_ada" userId="555160e609be70ba" providerId="LiveId" clId="{1C615A7F-7503-4AE9-A7FF-3E3A98447642}" dt="2024-10-12T11:19:05.233" v="1583" actId="26606"/>
          <ac:grpSpMkLst>
            <pc:docMk/>
            <pc:sldMk cId="2604522863" sldId="404"/>
            <ac:grpSpMk id="21" creationId="{9DE3F54D-33BC-4382-A2AB-5E002F0F1166}"/>
          </ac:grpSpMkLst>
        </pc:grpChg>
        <pc:graphicFrameChg chg="add mod">
          <ac:chgData name="Not M_ur_t_ada" userId="555160e609be70ba" providerId="LiveId" clId="{1C615A7F-7503-4AE9-A7FF-3E3A98447642}" dt="2024-10-12T11:18:16.487" v="1575"/>
          <ac:graphicFrameMkLst>
            <pc:docMk/>
            <pc:sldMk cId="2604522863" sldId="404"/>
            <ac:graphicFrameMk id="3" creationId="{048B0AB1-71D6-63F0-5076-6D147159B2D3}"/>
          </ac:graphicFrameMkLst>
        </pc:graphicFrameChg>
        <pc:graphicFrameChg chg="add mod">
          <ac:chgData name="Not M_ur_t_ada" userId="555160e609be70ba" providerId="LiveId" clId="{1C615A7F-7503-4AE9-A7FF-3E3A98447642}" dt="2024-10-12T11:18:34.321" v="1576"/>
          <ac:graphicFrameMkLst>
            <pc:docMk/>
            <pc:sldMk cId="2604522863" sldId="404"/>
            <ac:graphicFrameMk id="4" creationId="{DA299557-B2BC-DCDB-FC4E-B9D0C2BF0D50}"/>
          </ac:graphicFrameMkLst>
        </pc:graphicFrameChg>
        <pc:picChg chg="add mod">
          <ac:chgData name="Not M_ur_t_ada" userId="555160e609be70ba" providerId="LiveId" clId="{1C615A7F-7503-4AE9-A7FF-3E3A98447642}" dt="2024-10-12T11:19:05.233" v="1583" actId="26606"/>
          <ac:picMkLst>
            <pc:docMk/>
            <pc:sldMk cId="2604522863" sldId="404"/>
            <ac:picMk id="2" creationId="{591FF1AE-DF29-5D08-98C0-954EA3B0715F}"/>
          </ac:picMkLst>
        </pc:picChg>
      </pc:sldChg>
      <pc:sldChg chg="addSp delSp modSp new mod setBg">
        <pc:chgData name="Not M_ur_t_ada" userId="555160e609be70ba" providerId="LiveId" clId="{1C615A7F-7503-4AE9-A7FF-3E3A98447642}" dt="2024-10-12T11:51:52.962" v="1950" actId="1076"/>
        <pc:sldMkLst>
          <pc:docMk/>
          <pc:sldMk cId="3810544861" sldId="404"/>
        </pc:sldMkLst>
        <pc:spChg chg="add del">
          <ac:chgData name="Not M_ur_t_ada" userId="555160e609be70ba" providerId="LiveId" clId="{1C615A7F-7503-4AE9-A7FF-3E3A98447642}" dt="2024-10-12T11:46:28.750" v="1872" actId="26606"/>
          <ac:spMkLst>
            <pc:docMk/>
            <pc:sldMk cId="3810544861" sldId="404"/>
            <ac:spMk id="11" creationId="{72D05657-94EE-4B2D-BC1B-A1D065063658}"/>
          </ac:spMkLst>
        </pc:spChg>
        <pc:spChg chg="add del">
          <ac:chgData name="Not M_ur_t_ada" userId="555160e609be70ba" providerId="LiveId" clId="{1C615A7F-7503-4AE9-A7FF-3E3A98447642}" dt="2024-10-12T11:46:28.750" v="1872" actId="26606"/>
          <ac:spMkLst>
            <pc:docMk/>
            <pc:sldMk cId="3810544861" sldId="404"/>
            <ac:spMk id="13" creationId="{7586665A-47B3-4AEE-BC94-15D89FF706B3}"/>
          </ac:spMkLst>
        </pc:spChg>
        <pc:spChg chg="add del">
          <ac:chgData name="Not M_ur_t_ada" userId="555160e609be70ba" providerId="LiveId" clId="{1C615A7F-7503-4AE9-A7FF-3E3A98447642}" dt="2024-10-12T11:46:21.188" v="1869" actId="26606"/>
          <ac:spMkLst>
            <pc:docMk/>
            <pc:sldMk cId="3810544861" sldId="404"/>
            <ac:spMk id="18" creationId="{72D05657-94EE-4B2D-BC1B-A1D065063658}"/>
          </ac:spMkLst>
        </pc:spChg>
        <pc:spChg chg="add del">
          <ac:chgData name="Not M_ur_t_ada" userId="555160e609be70ba" providerId="LiveId" clId="{1C615A7F-7503-4AE9-A7FF-3E3A98447642}" dt="2024-10-12T11:46:21.188" v="1869" actId="26606"/>
          <ac:spMkLst>
            <pc:docMk/>
            <pc:sldMk cId="3810544861" sldId="404"/>
            <ac:spMk id="20" creationId="{7586665A-47B3-4AEE-BC94-15D89FF706B3}"/>
          </ac:spMkLst>
        </pc:spChg>
        <pc:spChg chg="add del">
          <ac:chgData name="Not M_ur_t_ada" userId="555160e609be70ba" providerId="LiveId" clId="{1C615A7F-7503-4AE9-A7FF-3E3A98447642}" dt="2024-10-12T11:46:28.339" v="1871" actId="26606"/>
          <ac:spMkLst>
            <pc:docMk/>
            <pc:sldMk cId="3810544861" sldId="404"/>
            <ac:spMk id="22" creationId="{72D05657-94EE-4B2D-BC1B-A1D065063658}"/>
          </ac:spMkLst>
        </pc:spChg>
        <pc:spChg chg="add del">
          <ac:chgData name="Not M_ur_t_ada" userId="555160e609be70ba" providerId="LiveId" clId="{1C615A7F-7503-4AE9-A7FF-3E3A98447642}" dt="2024-10-12T11:46:28.339" v="1871" actId="26606"/>
          <ac:spMkLst>
            <pc:docMk/>
            <pc:sldMk cId="3810544861" sldId="404"/>
            <ac:spMk id="23" creationId="{7586665A-47B3-4AEE-BC94-15D89FF706B3}"/>
          </ac:spMkLst>
        </pc:spChg>
        <pc:spChg chg="add del">
          <ac:chgData name="Not M_ur_t_ada" userId="555160e609be70ba" providerId="LiveId" clId="{1C615A7F-7503-4AE9-A7FF-3E3A98447642}" dt="2024-10-12T11:49:24.418" v="1921" actId="26606"/>
          <ac:spMkLst>
            <pc:docMk/>
            <pc:sldMk cId="3810544861" sldId="404"/>
            <ac:spMk id="25" creationId="{72D05657-94EE-4B2D-BC1B-A1D065063658}"/>
          </ac:spMkLst>
        </pc:spChg>
        <pc:spChg chg="add del">
          <ac:chgData name="Not M_ur_t_ada" userId="555160e609be70ba" providerId="LiveId" clId="{1C615A7F-7503-4AE9-A7FF-3E3A98447642}" dt="2024-10-12T11:49:24.418" v="1921" actId="26606"/>
          <ac:spMkLst>
            <pc:docMk/>
            <pc:sldMk cId="3810544861" sldId="404"/>
            <ac:spMk id="26" creationId="{7586665A-47B3-4AEE-BC94-15D89FF706B3}"/>
          </ac:spMkLst>
        </pc:spChg>
        <pc:spChg chg="add del">
          <ac:chgData name="Not M_ur_t_ada" userId="555160e609be70ba" providerId="LiveId" clId="{1C615A7F-7503-4AE9-A7FF-3E3A98447642}" dt="2024-10-12T11:48:59.548" v="1914" actId="26606"/>
          <ac:spMkLst>
            <pc:docMk/>
            <pc:sldMk cId="3810544861" sldId="404"/>
            <ac:spMk id="31" creationId="{D2B783EE-0239-4717-BBEA-8C9EAC61C824}"/>
          </ac:spMkLst>
        </pc:spChg>
        <pc:spChg chg="add del">
          <ac:chgData name="Not M_ur_t_ada" userId="555160e609be70ba" providerId="LiveId" clId="{1C615A7F-7503-4AE9-A7FF-3E3A98447642}" dt="2024-10-12T11:48:59.548" v="1914" actId="26606"/>
          <ac:spMkLst>
            <pc:docMk/>
            <pc:sldMk cId="3810544861" sldId="404"/>
            <ac:spMk id="33" creationId="{A7B99495-F43F-4D80-A44F-2CB4764EB90B}"/>
          </ac:spMkLst>
        </pc:spChg>
        <pc:spChg chg="add del">
          <ac:chgData name="Not M_ur_t_ada" userId="555160e609be70ba" providerId="LiveId" clId="{1C615A7F-7503-4AE9-A7FF-3E3A98447642}" dt="2024-10-12T11:48:59.548" v="1914" actId="26606"/>
          <ac:spMkLst>
            <pc:docMk/>
            <pc:sldMk cId="3810544861" sldId="404"/>
            <ac:spMk id="35" creationId="{70BEB1E7-2F88-40BC-B73D-42E5B6F80BFC}"/>
          </ac:spMkLst>
        </pc:spChg>
        <pc:spChg chg="add del">
          <ac:chgData name="Not M_ur_t_ada" userId="555160e609be70ba" providerId="LiveId" clId="{1C615A7F-7503-4AE9-A7FF-3E3A98447642}" dt="2024-10-12T11:49:00.923" v="1916" actId="26606"/>
          <ac:spMkLst>
            <pc:docMk/>
            <pc:sldMk cId="3810544861" sldId="404"/>
            <ac:spMk id="37" creationId="{72D05657-94EE-4B2D-BC1B-A1D065063658}"/>
          </ac:spMkLst>
        </pc:spChg>
        <pc:spChg chg="add del">
          <ac:chgData name="Not M_ur_t_ada" userId="555160e609be70ba" providerId="LiveId" clId="{1C615A7F-7503-4AE9-A7FF-3E3A98447642}" dt="2024-10-12T11:49:00.923" v="1916" actId="26606"/>
          <ac:spMkLst>
            <pc:docMk/>
            <pc:sldMk cId="3810544861" sldId="404"/>
            <ac:spMk id="38" creationId="{7586665A-47B3-4AEE-BC94-15D89FF706B3}"/>
          </ac:spMkLst>
        </pc:spChg>
        <pc:spChg chg="add del">
          <ac:chgData name="Not M_ur_t_ada" userId="555160e609be70ba" providerId="LiveId" clId="{1C615A7F-7503-4AE9-A7FF-3E3A98447642}" dt="2024-10-12T11:49:02.287" v="1918" actId="26606"/>
          <ac:spMkLst>
            <pc:docMk/>
            <pc:sldMk cId="3810544861" sldId="404"/>
            <ac:spMk id="40" creationId="{99D1FD2A-2BBA-4B7A-80E4-09314FE251FE}"/>
          </ac:spMkLst>
        </pc:spChg>
        <pc:spChg chg="add del">
          <ac:chgData name="Not M_ur_t_ada" userId="555160e609be70ba" providerId="LiveId" clId="{1C615A7F-7503-4AE9-A7FF-3E3A98447642}" dt="2024-10-12T11:49:24.275" v="1920" actId="26606"/>
          <ac:spMkLst>
            <pc:docMk/>
            <pc:sldMk cId="3810544861" sldId="404"/>
            <ac:spMk id="42" creationId="{72D05657-94EE-4B2D-BC1B-A1D065063658}"/>
          </ac:spMkLst>
        </pc:spChg>
        <pc:spChg chg="add del">
          <ac:chgData name="Not M_ur_t_ada" userId="555160e609be70ba" providerId="LiveId" clId="{1C615A7F-7503-4AE9-A7FF-3E3A98447642}" dt="2024-10-12T11:49:24.275" v="1920" actId="26606"/>
          <ac:spMkLst>
            <pc:docMk/>
            <pc:sldMk cId="3810544861" sldId="404"/>
            <ac:spMk id="43" creationId="{7586665A-47B3-4AEE-BC94-15D89FF706B3}"/>
          </ac:spMkLst>
        </pc:spChg>
        <pc:spChg chg="add">
          <ac:chgData name="Not M_ur_t_ada" userId="555160e609be70ba" providerId="LiveId" clId="{1C615A7F-7503-4AE9-A7FF-3E3A98447642}" dt="2024-10-12T11:49:24.418" v="1921" actId="26606"/>
          <ac:spMkLst>
            <pc:docMk/>
            <pc:sldMk cId="3810544861" sldId="404"/>
            <ac:spMk id="45" creationId="{D2B783EE-0239-4717-BBEA-8C9EAC61C824}"/>
          </ac:spMkLst>
        </pc:spChg>
        <pc:spChg chg="add">
          <ac:chgData name="Not M_ur_t_ada" userId="555160e609be70ba" providerId="LiveId" clId="{1C615A7F-7503-4AE9-A7FF-3E3A98447642}" dt="2024-10-12T11:49:24.418" v="1921" actId="26606"/>
          <ac:spMkLst>
            <pc:docMk/>
            <pc:sldMk cId="3810544861" sldId="404"/>
            <ac:spMk id="46" creationId="{A7B99495-F43F-4D80-A44F-2CB4764EB90B}"/>
          </ac:spMkLst>
        </pc:spChg>
        <pc:spChg chg="add">
          <ac:chgData name="Not M_ur_t_ada" userId="555160e609be70ba" providerId="LiveId" clId="{1C615A7F-7503-4AE9-A7FF-3E3A98447642}" dt="2024-10-12T11:49:24.418" v="1921" actId="26606"/>
          <ac:spMkLst>
            <pc:docMk/>
            <pc:sldMk cId="3810544861" sldId="404"/>
            <ac:spMk id="47" creationId="{70BEB1E7-2F88-40BC-B73D-42E5B6F80BFC}"/>
          </ac:spMkLst>
        </pc:spChg>
        <pc:graphicFrameChg chg="add mod ord modGraphic">
          <ac:chgData name="Not M_ur_t_ada" userId="555160e609be70ba" providerId="LiveId" clId="{1C615A7F-7503-4AE9-A7FF-3E3A98447642}" dt="2024-10-12T11:51:52.962" v="1950" actId="1076"/>
          <ac:graphicFrameMkLst>
            <pc:docMk/>
            <pc:sldMk cId="3810544861" sldId="404"/>
            <ac:graphicFrameMk id="2" creationId="{C1ABDB94-11E1-FA3D-1C29-4470EAC80A67}"/>
          </ac:graphicFrameMkLst>
        </pc:graphicFrameChg>
        <pc:picChg chg="add mod ord">
          <ac:chgData name="Not M_ur_t_ada" userId="555160e609be70ba" providerId="LiveId" clId="{1C615A7F-7503-4AE9-A7FF-3E3A98447642}" dt="2024-10-12T11:49:24.418" v="1921" actId="26606"/>
          <ac:picMkLst>
            <pc:docMk/>
            <pc:sldMk cId="3810544861" sldId="404"/>
            <ac:picMk id="4" creationId="{0FC80018-4BB8-A858-405F-01E889BFC003}"/>
          </ac:picMkLst>
        </pc:picChg>
        <pc:picChg chg="add mod ord">
          <ac:chgData name="Not M_ur_t_ada" userId="555160e609be70ba" providerId="LiveId" clId="{1C615A7F-7503-4AE9-A7FF-3E3A98447642}" dt="2024-10-12T11:49:24.418" v="1921" actId="26606"/>
          <ac:picMkLst>
            <pc:docMk/>
            <pc:sldMk cId="3810544861" sldId="404"/>
            <ac:picMk id="6" creationId="{1059DA15-6643-D40F-73FC-9480DDC32D36}"/>
          </ac:picMkLst>
        </pc:picChg>
      </pc:sldChg>
      <pc:sldChg chg="addSp delSp modSp new mod">
        <pc:chgData name="Not M_ur_t_ada" userId="555160e609be70ba" providerId="LiveId" clId="{1C615A7F-7503-4AE9-A7FF-3E3A98447642}" dt="2024-10-12T12:08:42.734" v="2396" actId="1076"/>
        <pc:sldMkLst>
          <pc:docMk/>
          <pc:sldMk cId="3703752586" sldId="405"/>
        </pc:sldMkLst>
        <pc:spChg chg="add del">
          <ac:chgData name="Not M_ur_t_ada" userId="555160e609be70ba" providerId="LiveId" clId="{1C615A7F-7503-4AE9-A7FF-3E3A98447642}" dt="2024-10-12T12:00:34.433" v="2011" actId="478"/>
          <ac:spMkLst>
            <pc:docMk/>
            <pc:sldMk cId="3703752586" sldId="405"/>
            <ac:spMk id="4" creationId="{798AF38A-282C-EC5B-C399-BFFE8D44D216}"/>
          </ac:spMkLst>
        </pc:spChg>
        <pc:graphicFrameChg chg="add mod modGraphic">
          <ac:chgData name="Not M_ur_t_ada" userId="555160e609be70ba" providerId="LiveId" clId="{1C615A7F-7503-4AE9-A7FF-3E3A98447642}" dt="2024-10-12T12:08:42.734" v="2396" actId="1076"/>
          <ac:graphicFrameMkLst>
            <pc:docMk/>
            <pc:sldMk cId="3703752586" sldId="405"/>
            <ac:graphicFrameMk id="2" creationId="{38DCDFE2-F67E-2ECA-E166-913023D34E0C}"/>
          </ac:graphicFrameMkLst>
        </pc:graphicFrameChg>
        <pc:graphicFrameChg chg="add del mod modGraphic">
          <ac:chgData name="Not M_ur_t_ada" userId="555160e609be70ba" providerId="LiveId" clId="{1C615A7F-7503-4AE9-A7FF-3E3A98447642}" dt="2024-10-12T12:00:31.238" v="2010" actId="21"/>
          <ac:graphicFrameMkLst>
            <pc:docMk/>
            <pc:sldMk cId="3703752586" sldId="405"/>
            <ac:graphicFrameMk id="5" creationId="{BFCB56D1-CB68-2912-CEB5-6573493E5EB3}"/>
          </ac:graphicFrameMkLst>
        </pc:graphicFrameChg>
        <pc:graphicFrameChg chg="add mod modGraphic">
          <ac:chgData name="Not M_ur_t_ada" userId="555160e609be70ba" providerId="LiveId" clId="{1C615A7F-7503-4AE9-A7FF-3E3A98447642}" dt="2024-10-12T12:08:34.337" v="2395" actId="1036"/>
          <ac:graphicFrameMkLst>
            <pc:docMk/>
            <pc:sldMk cId="3703752586" sldId="405"/>
            <ac:graphicFrameMk id="6" creationId="{BFCB56D1-CB68-2912-CEB5-6573493E5EB3}"/>
          </ac:graphicFrameMkLst>
        </pc:graphicFrameChg>
        <pc:picChg chg="add mod">
          <ac:chgData name="Not M_ur_t_ada" userId="555160e609be70ba" providerId="LiveId" clId="{1C615A7F-7503-4AE9-A7FF-3E3A98447642}" dt="2024-10-12T12:08:01.260" v="2385" actId="1076"/>
          <ac:picMkLst>
            <pc:docMk/>
            <pc:sldMk cId="3703752586" sldId="405"/>
            <ac:picMk id="8" creationId="{119E7743-E489-3CC5-9FCE-1F29B975A173}"/>
          </ac:picMkLst>
        </pc:picChg>
        <pc:picChg chg="add mod">
          <ac:chgData name="Not M_ur_t_ada" userId="555160e609be70ba" providerId="LiveId" clId="{1C615A7F-7503-4AE9-A7FF-3E3A98447642}" dt="2024-10-12T12:08:19.889" v="2391" actId="14100"/>
          <ac:picMkLst>
            <pc:docMk/>
            <pc:sldMk cId="3703752586" sldId="405"/>
            <ac:picMk id="10" creationId="{EEBFBA38-6CD1-2E35-3D51-57A38EF9AC3A}"/>
          </ac:picMkLst>
        </pc:picChg>
      </pc:sldChg>
      <pc:sldChg chg="addSp modSp add del mod modAnim">
        <pc:chgData name="Not M_ur_t_ada" userId="555160e609be70ba" providerId="LiveId" clId="{1C615A7F-7503-4AE9-A7FF-3E3A98447642}" dt="2024-10-12T15:26:44.978" v="3030" actId="404"/>
        <pc:sldMkLst>
          <pc:docMk/>
          <pc:sldMk cId="657601656" sldId="406"/>
        </pc:sldMkLst>
        <pc:spChg chg="add mod">
          <ac:chgData name="Not M_ur_t_ada" userId="555160e609be70ba" providerId="LiveId" clId="{1C615A7F-7503-4AE9-A7FF-3E3A98447642}" dt="2024-10-12T15:26:44.978" v="3030" actId="404"/>
          <ac:spMkLst>
            <pc:docMk/>
            <pc:sldMk cId="657601656" sldId="406"/>
            <ac:spMk id="2" creationId="{CCD6C264-B80B-4459-E2F0-821BBA3CC5D1}"/>
          </ac:spMkLst>
        </pc:spChg>
      </pc:sldChg>
      <pc:sldChg chg="addSp delSp new del mod">
        <pc:chgData name="Not M_ur_t_ada" userId="555160e609be70ba" providerId="LiveId" clId="{1C615A7F-7503-4AE9-A7FF-3E3A98447642}" dt="2024-10-12T12:32:14.065" v="2567" actId="680"/>
        <pc:sldMkLst>
          <pc:docMk/>
          <pc:sldMk cId="2729369755" sldId="406"/>
        </pc:sldMkLst>
        <pc:spChg chg="add del">
          <ac:chgData name="Not M_ur_t_ada" userId="555160e609be70ba" providerId="LiveId" clId="{1C615A7F-7503-4AE9-A7FF-3E3A98447642}" dt="2024-10-12T12:32:11.713" v="2566" actId="22"/>
          <ac:spMkLst>
            <pc:docMk/>
            <pc:sldMk cId="2729369755" sldId="406"/>
            <ac:spMk id="3" creationId="{5D58E4C9-F392-913E-BFFA-1AC4A876471E}"/>
          </ac:spMkLst>
        </pc:spChg>
      </pc:sldChg>
      <pc:sldChg chg="new del">
        <pc:chgData name="Not M_ur_t_ada" userId="555160e609be70ba" providerId="LiveId" clId="{1C615A7F-7503-4AE9-A7FF-3E3A98447642}" dt="2024-10-12T16:01:34.161" v="3455" actId="47"/>
        <pc:sldMkLst>
          <pc:docMk/>
          <pc:sldMk cId="2295133204" sldId="407"/>
        </pc:sldMkLst>
      </pc:sldChg>
      <pc:sldChg chg="addSp delSp modSp new mod setBg">
        <pc:chgData name="Not M_ur_t_ada" userId="555160e609be70ba" providerId="LiveId" clId="{1C615A7F-7503-4AE9-A7FF-3E3A98447642}" dt="2024-10-12T17:21:02.552" v="4055" actId="403"/>
        <pc:sldMkLst>
          <pc:docMk/>
          <pc:sldMk cId="431756597" sldId="408"/>
        </pc:sldMkLst>
        <pc:spChg chg="add del">
          <ac:chgData name="Not M_ur_t_ada" userId="555160e609be70ba" providerId="LiveId" clId="{1C615A7F-7503-4AE9-A7FF-3E3A98447642}" dt="2024-10-12T16:30:55.640" v="3628" actId="26606"/>
          <ac:spMkLst>
            <pc:docMk/>
            <pc:sldMk cId="431756597" sldId="408"/>
            <ac:spMk id="8" creationId="{42A4FC2C-047E-45A5-965D-8E1E3BF09BC6}"/>
          </ac:spMkLst>
        </pc:spChg>
        <pc:spChg chg="add del">
          <ac:chgData name="Not M_ur_t_ada" userId="555160e609be70ba" providerId="LiveId" clId="{1C615A7F-7503-4AE9-A7FF-3E3A98447642}" dt="2024-10-12T16:31:02.583" v="3630" actId="26606"/>
          <ac:spMkLst>
            <pc:docMk/>
            <pc:sldMk cId="431756597" sldId="408"/>
            <ac:spMk id="10" creationId="{5D9FC6AC-4A12-4825-8ABE-0732B8EF4D16}"/>
          </ac:spMkLst>
        </pc:spChg>
        <pc:spChg chg="add del">
          <ac:chgData name="Not M_ur_t_ada" userId="555160e609be70ba" providerId="LiveId" clId="{1C615A7F-7503-4AE9-A7FF-3E3A98447642}" dt="2024-10-12T16:31:06.209" v="3632" actId="26606"/>
          <ac:spMkLst>
            <pc:docMk/>
            <pc:sldMk cId="431756597" sldId="408"/>
            <ac:spMk id="12" creationId="{11B2B030-4738-4359-9E46-144B7C8BFF8B}"/>
          </ac:spMkLst>
        </pc:spChg>
        <pc:spChg chg="add del">
          <ac:chgData name="Not M_ur_t_ada" userId="555160e609be70ba" providerId="LiveId" clId="{1C615A7F-7503-4AE9-A7FF-3E3A98447642}" dt="2024-10-12T16:31:06.209" v="3632" actId="26606"/>
          <ac:spMkLst>
            <pc:docMk/>
            <pc:sldMk cId="431756597" sldId="408"/>
            <ac:spMk id="13" creationId="{E722B2DD-E14D-4972-9D98-5D6E61B1B2D2}"/>
          </ac:spMkLst>
        </pc:spChg>
        <pc:spChg chg="add">
          <ac:chgData name="Not M_ur_t_ada" userId="555160e609be70ba" providerId="LiveId" clId="{1C615A7F-7503-4AE9-A7FF-3E3A98447642}" dt="2024-10-12T16:31:06.213" v="3633" actId="26606"/>
          <ac:spMkLst>
            <pc:docMk/>
            <pc:sldMk cId="431756597" sldId="408"/>
            <ac:spMk id="15" creationId="{5D9FC6AC-4A12-4825-8ABE-0732B8EF4D16}"/>
          </ac:spMkLst>
        </pc:spChg>
        <pc:grpChg chg="add del">
          <ac:chgData name="Not M_ur_t_ada" userId="555160e609be70ba" providerId="LiveId" clId="{1C615A7F-7503-4AE9-A7FF-3E3A98447642}" dt="2024-10-12T16:30:42.458" v="3622" actId="26606"/>
          <ac:grpSpMkLst>
            <pc:docMk/>
            <pc:sldMk cId="431756597" sldId="408"/>
            <ac:grpSpMk id="11" creationId="{723C66ED-DBBF-12CA-7F5E-813E0E7D036A}"/>
          </ac:grpSpMkLst>
        </pc:grpChg>
        <pc:graphicFrameChg chg="add del mod modGraphic">
          <ac:chgData name="Not M_ur_t_ada" userId="555160e609be70ba" providerId="LiveId" clId="{1C615A7F-7503-4AE9-A7FF-3E3A98447642}" dt="2024-10-12T16:30:44.786" v="3624" actId="21"/>
          <ac:graphicFrameMkLst>
            <pc:docMk/>
            <pc:sldMk cId="431756597" sldId="408"/>
            <ac:graphicFrameMk id="2" creationId="{B7942F62-77A8-6272-8CA1-6EBA97941728}"/>
          </ac:graphicFrameMkLst>
        </pc:graphicFrameChg>
        <pc:graphicFrameChg chg="add del mod modGraphic">
          <ac:chgData name="Not M_ur_t_ada" userId="555160e609be70ba" providerId="LiveId" clId="{1C615A7F-7503-4AE9-A7FF-3E3A98447642}" dt="2024-10-12T16:30:41.218" v="3621" actId="14100"/>
          <ac:graphicFrameMkLst>
            <pc:docMk/>
            <pc:sldMk cId="431756597" sldId="408"/>
            <ac:graphicFrameMk id="7" creationId="{B7942F62-77A8-6272-8CA1-6EBA97941728}"/>
          </ac:graphicFrameMkLst>
        </pc:graphicFrameChg>
        <pc:graphicFrameChg chg="add mod modGraphic">
          <ac:chgData name="Not M_ur_t_ada" userId="555160e609be70ba" providerId="LiveId" clId="{1C615A7F-7503-4AE9-A7FF-3E3A98447642}" dt="2024-10-12T17:21:02.552" v="4055" actId="403"/>
          <ac:graphicFrameMkLst>
            <pc:docMk/>
            <pc:sldMk cId="431756597" sldId="408"/>
            <ac:graphicFrameMk id="9" creationId="{B7942F62-77A8-6272-8CA1-6EBA97941728}"/>
          </ac:graphicFrameMkLst>
        </pc:graphicFrameChg>
        <pc:picChg chg="add del mod">
          <ac:chgData name="Not M_ur_t_ada" userId="555160e609be70ba" providerId="LiveId" clId="{1C615A7F-7503-4AE9-A7FF-3E3A98447642}" dt="2024-10-12T16:21:36.983" v="3596" actId="478"/>
          <ac:picMkLst>
            <pc:docMk/>
            <pc:sldMk cId="431756597" sldId="408"/>
            <ac:picMk id="4" creationId="{AB8EF91E-40DA-8CB0-3619-DE6942588A62}"/>
          </ac:picMkLst>
        </pc:picChg>
        <pc:picChg chg="add del mod">
          <ac:chgData name="Not M_ur_t_ada" userId="555160e609be70ba" providerId="LiveId" clId="{1C615A7F-7503-4AE9-A7FF-3E3A98447642}" dt="2024-10-12T17:20:29.908" v="4045" actId="1076"/>
          <ac:picMkLst>
            <pc:docMk/>
            <pc:sldMk cId="431756597" sldId="408"/>
            <ac:picMk id="6" creationId="{7BA127BF-04BE-6F8C-4733-D421D7BD38A7}"/>
          </ac:picMkLst>
        </pc:picChg>
        <pc:picChg chg="add mod">
          <ac:chgData name="Not M_ur_t_ada" userId="555160e609be70ba" providerId="LiveId" clId="{1C615A7F-7503-4AE9-A7FF-3E3A98447642}" dt="2024-10-12T17:20:24.226" v="4044" actId="1076"/>
          <ac:picMkLst>
            <pc:docMk/>
            <pc:sldMk cId="431756597" sldId="408"/>
            <ac:picMk id="17" creationId="{72ADF3BF-51A7-B621-1BBB-903AD27D066F}"/>
          </ac:picMkLst>
        </pc:picChg>
        <pc:picChg chg="add del mod">
          <ac:chgData name="Not M_ur_t_ada" userId="555160e609be70ba" providerId="LiveId" clId="{1C615A7F-7503-4AE9-A7FF-3E3A98447642}" dt="2024-10-12T17:18:20.533" v="4033" actId="478"/>
          <ac:picMkLst>
            <pc:docMk/>
            <pc:sldMk cId="431756597" sldId="408"/>
            <ac:picMk id="19" creationId="{4D658FBC-4A71-E2D6-EE42-1C9B9C85E23E}"/>
          </ac:picMkLst>
        </pc:picChg>
        <pc:picChg chg="add mod">
          <ac:chgData name="Not M_ur_t_ada" userId="555160e609be70ba" providerId="LiveId" clId="{1C615A7F-7503-4AE9-A7FF-3E3A98447642}" dt="2024-10-12T17:19:10.815" v="4040" actId="14100"/>
          <ac:picMkLst>
            <pc:docMk/>
            <pc:sldMk cId="431756597" sldId="408"/>
            <ac:picMk id="20" creationId="{D22668D2-E9F3-4A5A-4A64-A794359504DA}"/>
          </ac:picMkLst>
        </pc:picChg>
      </pc:sldChg>
      <pc:sldChg chg="addSp delSp modSp new mod">
        <pc:chgData name="Not M_ur_t_ada" userId="555160e609be70ba" providerId="LiveId" clId="{1C615A7F-7503-4AE9-A7FF-3E3A98447642}" dt="2024-10-12T17:48:57.383" v="4479" actId="13822"/>
        <pc:sldMkLst>
          <pc:docMk/>
          <pc:sldMk cId="3888077021" sldId="409"/>
        </pc:sldMkLst>
        <pc:graphicFrameChg chg="add mod modGraphic">
          <ac:chgData name="Not M_ur_t_ada" userId="555160e609be70ba" providerId="LiveId" clId="{1C615A7F-7503-4AE9-A7FF-3E3A98447642}" dt="2024-10-12T17:43:57.965" v="4455"/>
          <ac:graphicFrameMkLst>
            <pc:docMk/>
            <pc:sldMk cId="3888077021" sldId="409"/>
            <ac:graphicFrameMk id="2" creationId="{6B18F451-16B4-E6F3-0A9E-4296B4C36158}"/>
          </ac:graphicFrameMkLst>
        </pc:graphicFrameChg>
        <pc:graphicFrameChg chg="add del modGraphic">
          <ac:chgData name="Not M_ur_t_ada" userId="555160e609be70ba" providerId="LiveId" clId="{1C615A7F-7503-4AE9-A7FF-3E3A98447642}" dt="2024-10-12T17:33:26.867" v="4300" actId="1032"/>
          <ac:graphicFrameMkLst>
            <pc:docMk/>
            <pc:sldMk cId="3888077021" sldId="409"/>
            <ac:graphicFrameMk id="3" creationId="{76C6A84A-B6EF-7898-D81B-324CC1705AD9}"/>
          </ac:graphicFrameMkLst>
        </pc:graphicFrameChg>
        <pc:graphicFrameChg chg="add mod modGraphic">
          <ac:chgData name="Not M_ur_t_ada" userId="555160e609be70ba" providerId="LiveId" clId="{1C615A7F-7503-4AE9-A7FF-3E3A98447642}" dt="2024-10-12T17:48:57.383" v="4479" actId="13822"/>
          <ac:graphicFrameMkLst>
            <pc:docMk/>
            <pc:sldMk cId="3888077021" sldId="409"/>
            <ac:graphicFrameMk id="4" creationId="{DC86E59D-2AA4-BE1D-9B3D-1CFB9BE68B5C}"/>
          </ac:graphicFrameMkLst>
        </pc:graphicFrameChg>
      </pc:sldChg>
      <pc:sldChg chg="addSp modSp add mod">
        <pc:chgData name="Not M_ur_t_ada" userId="555160e609be70ba" providerId="LiveId" clId="{1C615A7F-7503-4AE9-A7FF-3E3A98447642}" dt="2024-10-12T18:36:24.699" v="5188"/>
        <pc:sldMkLst>
          <pc:docMk/>
          <pc:sldMk cId="3331431454" sldId="410"/>
        </pc:sldMkLst>
        <pc:spChg chg="add mod">
          <ac:chgData name="Not M_ur_t_ada" userId="555160e609be70ba" providerId="LiveId" clId="{1C615A7F-7503-4AE9-A7FF-3E3A98447642}" dt="2024-10-12T17:49:13.350" v="4480"/>
          <ac:spMkLst>
            <pc:docMk/>
            <pc:sldMk cId="3331431454" sldId="410"/>
            <ac:spMk id="4" creationId="{92B208B8-6DC8-9A43-7374-46C58544647E}"/>
          </ac:spMkLst>
        </pc:spChg>
        <pc:spChg chg="add mod">
          <ac:chgData name="Not M_ur_t_ada" userId="555160e609be70ba" providerId="LiveId" clId="{1C615A7F-7503-4AE9-A7FF-3E3A98447642}" dt="2024-10-12T17:49:13.350" v="4480"/>
          <ac:spMkLst>
            <pc:docMk/>
            <pc:sldMk cId="3331431454" sldId="410"/>
            <ac:spMk id="5" creationId="{8EACD2E9-8CD7-77CA-1B8E-1E43C654CE1A}"/>
          </ac:spMkLst>
        </pc:spChg>
        <pc:grpChg chg="add mod">
          <ac:chgData name="Not M_ur_t_ada" userId="555160e609be70ba" providerId="LiveId" clId="{1C615A7F-7503-4AE9-A7FF-3E3A98447642}" dt="2024-10-12T17:49:19.122" v="4481" actId="1076"/>
          <ac:grpSpMkLst>
            <pc:docMk/>
            <pc:sldMk cId="3331431454" sldId="410"/>
            <ac:grpSpMk id="3" creationId="{1661D35F-3CC2-9015-33A1-B7716E5022C3}"/>
          </ac:grpSpMkLst>
        </pc:grpChg>
        <pc:graphicFrameChg chg="mod">
          <ac:chgData name="Not M_ur_t_ada" userId="555160e609be70ba" providerId="LiveId" clId="{1C615A7F-7503-4AE9-A7FF-3E3A98447642}" dt="2024-10-12T18:36:24.699" v="5188"/>
          <ac:graphicFrameMkLst>
            <pc:docMk/>
            <pc:sldMk cId="3331431454" sldId="410"/>
            <ac:graphicFrameMk id="2" creationId="{F99EF8D9-C12F-E77D-B4F0-0CE4F54ECA43}"/>
          </ac:graphicFrameMkLst>
        </pc:graphicFrameChg>
      </pc:sldChg>
      <pc:sldChg chg="delSp modSp add del mod">
        <pc:chgData name="Not M_ur_t_ada" userId="555160e609be70ba" providerId="LiveId" clId="{1C615A7F-7503-4AE9-A7FF-3E3A98447642}" dt="2024-10-12T19:21:30.672" v="6295" actId="47"/>
        <pc:sldMkLst>
          <pc:docMk/>
          <pc:sldMk cId="1872781817" sldId="411"/>
        </pc:sldMkLst>
        <pc:picChg chg="del mod">
          <ac:chgData name="Not M_ur_t_ada" userId="555160e609be70ba" providerId="LiveId" clId="{1C615A7F-7503-4AE9-A7FF-3E3A98447642}" dt="2024-10-12T19:20:33.547" v="6286" actId="21"/>
          <ac:picMkLst>
            <pc:docMk/>
            <pc:sldMk cId="1872781817" sldId="411"/>
            <ac:picMk id="4" creationId="{735A1BFC-82BB-72A1-D6C9-FBC319375FF1}"/>
          </ac:picMkLst>
        </pc:picChg>
      </pc:sldChg>
    </pc:docChg>
  </pc:docChgLst>
  <pc:docChgLst>
    <pc:chgData name="Not M_ur_t_ada" userId="555160e609be70ba" providerId="LiveId" clId="{B45B91FF-53DD-4649-B31D-CA588D3E4F30}"/>
    <pc:docChg chg="undo custSel addSld delSld modSld">
      <pc:chgData name="Not M_ur_t_ada" userId="555160e609be70ba" providerId="LiveId" clId="{B45B91FF-53DD-4649-B31D-CA588D3E4F30}" dt="2024-09-27T22:38:55.636" v="1060"/>
      <pc:docMkLst>
        <pc:docMk/>
      </pc:docMkLst>
      <pc:sldChg chg="modSp mod modAnim">
        <pc:chgData name="Not M_ur_t_ada" userId="555160e609be70ba" providerId="LiveId" clId="{B45B91FF-53DD-4649-B31D-CA588D3E4F30}" dt="2024-09-27T20:51:59.038" v="851" actId="12"/>
        <pc:sldMkLst>
          <pc:docMk/>
          <pc:sldMk cId="4210935714" sldId="257"/>
        </pc:sldMkLst>
        <pc:spChg chg="mod">
          <ac:chgData name="Not M_ur_t_ada" userId="555160e609be70ba" providerId="LiveId" clId="{B45B91FF-53DD-4649-B31D-CA588D3E4F30}" dt="2024-09-27T20:51:59.038" v="851" actId="12"/>
          <ac:spMkLst>
            <pc:docMk/>
            <pc:sldMk cId="4210935714" sldId="257"/>
            <ac:spMk id="3" creationId="{7CF0C4B2-22D1-4042-B182-8BC8441A6BBB}"/>
          </ac:spMkLst>
        </pc:spChg>
      </pc:sldChg>
      <pc:sldChg chg="add del">
        <pc:chgData name="Not M_ur_t_ada" userId="555160e609be70ba" providerId="LiveId" clId="{B45B91FF-53DD-4649-B31D-CA588D3E4F30}" dt="2024-09-27T21:08:02.905" v="855" actId="47"/>
        <pc:sldMkLst>
          <pc:docMk/>
          <pc:sldMk cId="2553933953" sldId="266"/>
        </pc:sldMkLst>
      </pc:sldChg>
      <pc:sldChg chg="del">
        <pc:chgData name="Not M_ur_t_ada" userId="555160e609be70ba" providerId="LiveId" clId="{B45B91FF-53DD-4649-B31D-CA588D3E4F30}" dt="2024-09-27T20:49:19.723" v="778" actId="47"/>
        <pc:sldMkLst>
          <pc:docMk/>
          <pc:sldMk cId="3839186194" sldId="272"/>
        </pc:sldMkLst>
      </pc:sldChg>
      <pc:sldChg chg="del">
        <pc:chgData name="Not M_ur_t_ada" userId="555160e609be70ba" providerId="LiveId" clId="{B45B91FF-53DD-4649-B31D-CA588D3E4F30}" dt="2024-09-27T21:08:05.426" v="856" actId="47"/>
        <pc:sldMkLst>
          <pc:docMk/>
          <pc:sldMk cId="2761117742" sldId="277"/>
        </pc:sldMkLst>
      </pc:sldChg>
      <pc:sldChg chg="del">
        <pc:chgData name="Not M_ur_t_ada" userId="555160e609be70ba" providerId="LiveId" clId="{B45B91FF-53DD-4649-B31D-CA588D3E4F30}" dt="2024-09-27T00:44:22.605" v="377" actId="47"/>
        <pc:sldMkLst>
          <pc:docMk/>
          <pc:sldMk cId="4158590863" sldId="374"/>
        </pc:sldMkLst>
      </pc:sldChg>
      <pc:sldChg chg="modSp del mod modAnim">
        <pc:chgData name="Not M_ur_t_ada" userId="555160e609be70ba" providerId="LiveId" clId="{B45B91FF-53DD-4649-B31D-CA588D3E4F30}" dt="2024-09-27T00:46:51.490" v="386" actId="47"/>
        <pc:sldMkLst>
          <pc:docMk/>
          <pc:sldMk cId="1610480504" sldId="379"/>
        </pc:sldMkLst>
        <pc:spChg chg="mod">
          <ac:chgData name="Not M_ur_t_ada" userId="555160e609be70ba" providerId="LiveId" clId="{B45B91FF-53DD-4649-B31D-CA588D3E4F30}" dt="2024-09-27T00:45:59.138" v="381" actId="207"/>
          <ac:spMkLst>
            <pc:docMk/>
            <pc:sldMk cId="1610480504" sldId="379"/>
            <ac:spMk id="8" creationId="{C07407A4-CCA9-41F2-A4D3-4A9A2E9FCE12}"/>
          </ac:spMkLst>
        </pc:spChg>
        <pc:spChg chg="mod">
          <ac:chgData name="Not M_ur_t_ada" userId="555160e609be70ba" providerId="LiveId" clId="{B45B91FF-53DD-4649-B31D-CA588D3E4F30}" dt="2024-09-27T00:36:42.988" v="267" actId="207"/>
          <ac:spMkLst>
            <pc:docMk/>
            <pc:sldMk cId="1610480504" sldId="379"/>
            <ac:spMk id="9" creationId="{4C98E37D-A675-4D77-9D06-C3778AA4CB08}"/>
          </ac:spMkLst>
        </pc:spChg>
        <pc:spChg chg="mod">
          <ac:chgData name="Not M_ur_t_ada" userId="555160e609be70ba" providerId="LiveId" clId="{B45B91FF-53DD-4649-B31D-CA588D3E4F30}" dt="2024-09-27T00:34:42.925" v="176" actId="1036"/>
          <ac:spMkLst>
            <pc:docMk/>
            <pc:sldMk cId="1610480504" sldId="379"/>
            <ac:spMk id="11" creationId="{757EDB3E-C214-41FD-B8E7-032DD51D6031}"/>
          </ac:spMkLst>
        </pc:spChg>
        <pc:picChg chg="mod">
          <ac:chgData name="Not M_ur_t_ada" userId="555160e609be70ba" providerId="LiveId" clId="{B45B91FF-53DD-4649-B31D-CA588D3E4F30}" dt="2024-09-27T00:33:30.949" v="51" actId="14100"/>
          <ac:picMkLst>
            <pc:docMk/>
            <pc:sldMk cId="1610480504" sldId="379"/>
            <ac:picMk id="3" creationId="{D2AFBBDA-9804-4CE9-9C1A-DDB9A0AE6DD8}"/>
          </ac:picMkLst>
        </pc:picChg>
        <pc:picChg chg="mod">
          <ac:chgData name="Not M_ur_t_ada" userId="555160e609be70ba" providerId="LiveId" clId="{B45B91FF-53DD-4649-B31D-CA588D3E4F30}" dt="2024-09-27T00:36:12.863" v="247" actId="14100"/>
          <ac:picMkLst>
            <pc:docMk/>
            <pc:sldMk cId="1610480504" sldId="379"/>
            <ac:picMk id="4" creationId="{7BB7DCC0-8A3A-42BE-B75C-A5FC573F8CAA}"/>
          </ac:picMkLst>
        </pc:picChg>
        <pc:picChg chg="mod">
          <ac:chgData name="Not M_ur_t_ada" userId="555160e609be70ba" providerId="LiveId" clId="{B45B91FF-53DD-4649-B31D-CA588D3E4F30}" dt="2024-09-27T00:36:17.264" v="248" actId="14100"/>
          <ac:picMkLst>
            <pc:docMk/>
            <pc:sldMk cId="1610480504" sldId="379"/>
            <ac:picMk id="7" creationId="{64435685-1858-4A0D-B66C-75E086C13886}"/>
          </ac:picMkLst>
        </pc:picChg>
      </pc:sldChg>
      <pc:sldChg chg="add del">
        <pc:chgData name="Not M_ur_t_ada" userId="555160e609be70ba" providerId="LiveId" clId="{B45B91FF-53DD-4649-B31D-CA588D3E4F30}" dt="2024-09-27T00:46:16.328" v="383" actId="47"/>
        <pc:sldMkLst>
          <pc:docMk/>
          <pc:sldMk cId="2121267706" sldId="386"/>
        </pc:sldMkLst>
      </pc:sldChg>
      <pc:sldChg chg="addSp modSp add del mod">
        <pc:chgData name="Not M_ur_t_ada" userId="555160e609be70ba" providerId="LiveId" clId="{B45B91FF-53DD-4649-B31D-CA588D3E4F30}" dt="2024-09-27T22:33:10.957" v="901" actId="47"/>
        <pc:sldMkLst>
          <pc:docMk/>
          <pc:sldMk cId="2775116992" sldId="387"/>
        </pc:sldMkLst>
        <pc:spChg chg="add mod">
          <ac:chgData name="Not M_ur_t_ada" userId="555160e609be70ba" providerId="LiveId" clId="{B45B91FF-53DD-4649-B31D-CA588D3E4F30}" dt="2024-09-27T20:49:35.556" v="779"/>
          <ac:spMkLst>
            <pc:docMk/>
            <pc:sldMk cId="2775116992" sldId="387"/>
            <ac:spMk id="10" creationId="{0AA6A159-569A-495B-B7E0-51F5ADB20DC8}"/>
          </ac:spMkLst>
        </pc:spChg>
        <pc:picChg chg="mod">
          <ac:chgData name="Not M_ur_t_ada" userId="555160e609be70ba" providerId="LiveId" clId="{B45B91FF-53DD-4649-B31D-CA588D3E4F30}" dt="2024-09-27T00:46:37.224" v="384" actId="14100"/>
          <ac:picMkLst>
            <pc:docMk/>
            <pc:sldMk cId="2775116992" sldId="387"/>
            <ac:picMk id="3" creationId="{D2AFBBDA-9804-4CE9-9C1A-DDB9A0AE6DD8}"/>
          </ac:picMkLst>
        </pc:picChg>
      </pc:sldChg>
      <pc:sldChg chg="addSp delSp modSp add mod delAnim modAnim">
        <pc:chgData name="Not M_ur_t_ada" userId="555160e609be70ba" providerId="LiveId" clId="{B45B91FF-53DD-4649-B31D-CA588D3E4F30}" dt="2024-09-27T22:34:55.916" v="978" actId="404"/>
        <pc:sldMkLst>
          <pc:docMk/>
          <pc:sldMk cId="1568225848" sldId="388"/>
        </pc:sldMkLst>
        <pc:spChg chg="mod">
          <ac:chgData name="Not M_ur_t_ada" userId="555160e609be70ba" providerId="LiveId" clId="{B45B91FF-53DD-4649-B31D-CA588D3E4F30}" dt="2024-09-27T19:26:48.842" v="773" actId="1076"/>
          <ac:spMkLst>
            <pc:docMk/>
            <pc:sldMk cId="1568225848" sldId="388"/>
            <ac:spMk id="8" creationId="{C07407A4-CCA9-41F2-A4D3-4A9A2E9FCE12}"/>
          </ac:spMkLst>
        </pc:spChg>
        <pc:spChg chg="mod">
          <ac:chgData name="Not M_ur_t_ada" userId="555160e609be70ba" providerId="LiveId" clId="{B45B91FF-53DD-4649-B31D-CA588D3E4F30}" dt="2024-09-27T22:34:55.916" v="978" actId="404"/>
          <ac:spMkLst>
            <pc:docMk/>
            <pc:sldMk cId="1568225848" sldId="388"/>
            <ac:spMk id="9" creationId="{4C98E37D-A675-4D77-9D06-C3778AA4CB08}"/>
          </ac:spMkLst>
        </pc:spChg>
        <pc:spChg chg="mod">
          <ac:chgData name="Not M_ur_t_ada" userId="555160e609be70ba" providerId="LiveId" clId="{B45B91FF-53DD-4649-B31D-CA588D3E4F30}" dt="2024-09-27T19:26:56.668" v="774" actId="1076"/>
          <ac:spMkLst>
            <pc:docMk/>
            <pc:sldMk cId="1568225848" sldId="388"/>
            <ac:spMk id="11" creationId="{757EDB3E-C214-41FD-B8E7-032DD51D6031}"/>
          </ac:spMkLst>
        </pc:spChg>
        <pc:picChg chg="mod">
          <ac:chgData name="Not M_ur_t_ada" userId="555160e609be70ba" providerId="LiveId" clId="{B45B91FF-53DD-4649-B31D-CA588D3E4F30}" dt="2024-09-27T19:27:00.422" v="775" actId="14100"/>
          <ac:picMkLst>
            <pc:docMk/>
            <pc:sldMk cId="1568225848" sldId="388"/>
            <ac:picMk id="3" creationId="{D2AFBBDA-9804-4CE9-9C1A-DDB9A0AE6DD8}"/>
          </ac:picMkLst>
        </pc:picChg>
        <pc:picChg chg="del mod">
          <ac:chgData name="Not M_ur_t_ada" userId="555160e609be70ba" providerId="LiveId" clId="{B45B91FF-53DD-4649-B31D-CA588D3E4F30}" dt="2024-09-27T19:26:22.021" v="751" actId="478"/>
          <ac:picMkLst>
            <pc:docMk/>
            <pc:sldMk cId="1568225848" sldId="388"/>
            <ac:picMk id="4" creationId="{7BB7DCC0-8A3A-42BE-B75C-A5FC573F8CAA}"/>
          </ac:picMkLst>
        </pc:picChg>
        <pc:picChg chg="del">
          <ac:chgData name="Not M_ur_t_ada" userId="555160e609be70ba" providerId="LiveId" clId="{B45B91FF-53DD-4649-B31D-CA588D3E4F30}" dt="2024-09-27T19:26:22.911" v="752" actId="478"/>
          <ac:picMkLst>
            <pc:docMk/>
            <pc:sldMk cId="1568225848" sldId="388"/>
            <ac:picMk id="7" creationId="{64435685-1858-4A0D-B66C-75E086C13886}"/>
          </ac:picMkLst>
        </pc:picChg>
        <pc:picChg chg="add del mod">
          <ac:chgData name="Not M_ur_t_ada" userId="555160e609be70ba" providerId="LiveId" clId="{B45B91FF-53DD-4649-B31D-CA588D3E4F30}" dt="2024-09-27T19:26:05.077" v="748" actId="478"/>
          <ac:picMkLst>
            <pc:docMk/>
            <pc:sldMk cId="1568225848" sldId="388"/>
            <ac:picMk id="10" creationId="{89329AA9-F4F9-4591-B1BC-4F43246A387A}"/>
          </ac:picMkLst>
        </pc:picChg>
        <pc:picChg chg="add mod">
          <ac:chgData name="Not M_ur_t_ada" userId="555160e609be70ba" providerId="LiveId" clId="{B45B91FF-53DD-4649-B31D-CA588D3E4F30}" dt="2024-09-27T19:27:16.587" v="777" actId="14100"/>
          <ac:picMkLst>
            <pc:docMk/>
            <pc:sldMk cId="1568225848" sldId="388"/>
            <ac:picMk id="12" creationId="{D18B3BC1-A008-4BEC-B9F3-D142336D7C5D}"/>
          </ac:picMkLst>
        </pc:picChg>
        <pc:picChg chg="add mod">
          <ac:chgData name="Not M_ur_t_ada" userId="555160e609be70ba" providerId="LiveId" clId="{B45B91FF-53DD-4649-B31D-CA588D3E4F30}" dt="2024-09-27T19:27:16.587" v="777" actId="14100"/>
          <ac:picMkLst>
            <pc:docMk/>
            <pc:sldMk cId="1568225848" sldId="388"/>
            <ac:picMk id="13" creationId="{3376A220-5E22-4D64-BEE6-3B0222C35398}"/>
          </ac:picMkLst>
        </pc:picChg>
        <pc:picChg chg="add mod">
          <ac:chgData name="Not M_ur_t_ada" userId="555160e609be70ba" providerId="LiveId" clId="{B45B91FF-53DD-4649-B31D-CA588D3E4F30}" dt="2024-09-27T19:27:16.587" v="777" actId="14100"/>
          <ac:picMkLst>
            <pc:docMk/>
            <pc:sldMk cId="1568225848" sldId="388"/>
            <ac:picMk id="14" creationId="{DB54DB52-D4B4-456F-9314-8C92863B47DA}"/>
          </ac:picMkLst>
        </pc:picChg>
      </pc:sldChg>
      <pc:sldChg chg="add del">
        <pc:chgData name="Not M_ur_t_ada" userId="555160e609be70ba" providerId="LiveId" clId="{B45B91FF-53DD-4649-B31D-CA588D3E4F30}" dt="2024-09-27T20:51:37.224" v="850" actId="47"/>
        <pc:sldMkLst>
          <pc:docMk/>
          <pc:sldMk cId="6772204" sldId="389"/>
        </pc:sldMkLst>
      </pc:sldChg>
      <pc:sldChg chg="add del">
        <pc:chgData name="Not M_ur_t_ada" userId="555160e609be70ba" providerId="LiveId" clId="{B45B91FF-53DD-4649-B31D-CA588D3E4F30}" dt="2024-09-27T22:33:15.887" v="902" actId="47"/>
        <pc:sldMkLst>
          <pc:docMk/>
          <pc:sldMk cId="108749531" sldId="390"/>
        </pc:sldMkLst>
      </pc:sldChg>
      <pc:sldChg chg="add del">
        <pc:chgData name="Not M_ur_t_ada" userId="555160e609be70ba" providerId="LiveId" clId="{B45B91FF-53DD-4649-B31D-CA588D3E4F30}" dt="2024-09-27T18:38:19.440" v="390"/>
        <pc:sldMkLst>
          <pc:docMk/>
          <pc:sldMk cId="3626611899" sldId="390"/>
        </pc:sldMkLst>
      </pc:sldChg>
      <pc:sldChg chg="add">
        <pc:chgData name="Not M_ur_t_ada" userId="555160e609be70ba" providerId="LiveId" clId="{B45B91FF-53DD-4649-B31D-CA588D3E4F30}" dt="2024-09-27T21:07:49.671" v="852"/>
        <pc:sldMkLst>
          <pc:docMk/>
          <pc:sldMk cId="3044535292" sldId="395"/>
        </pc:sldMkLst>
      </pc:sldChg>
      <pc:sldChg chg="addSp modSp add mod modAnim">
        <pc:chgData name="Not M_ur_t_ada" userId="555160e609be70ba" providerId="LiveId" clId="{B45B91FF-53DD-4649-B31D-CA588D3E4F30}" dt="2024-09-27T22:38:55.636" v="1060"/>
        <pc:sldMkLst>
          <pc:docMk/>
          <pc:sldMk cId="29869507" sldId="396"/>
        </pc:sldMkLst>
        <pc:spChg chg="mod">
          <ac:chgData name="Not M_ur_t_ada" userId="555160e609be70ba" providerId="LiveId" clId="{B45B91FF-53DD-4649-B31D-CA588D3E4F30}" dt="2024-09-27T22:36:13.367" v="997" actId="1036"/>
          <ac:spMkLst>
            <pc:docMk/>
            <pc:sldMk cId="29869507" sldId="396"/>
            <ac:spMk id="8" creationId="{C07407A4-CCA9-41F2-A4D3-4A9A2E9FCE12}"/>
          </ac:spMkLst>
        </pc:spChg>
        <pc:spChg chg="mod">
          <ac:chgData name="Not M_ur_t_ada" userId="555160e609be70ba" providerId="LiveId" clId="{B45B91FF-53DD-4649-B31D-CA588D3E4F30}" dt="2024-09-27T22:37:04.469" v="1051" actId="207"/>
          <ac:spMkLst>
            <pc:docMk/>
            <pc:sldMk cId="29869507" sldId="396"/>
            <ac:spMk id="9" creationId="{4C98E37D-A675-4D77-9D06-C3778AA4CB08}"/>
          </ac:spMkLst>
        </pc:spChg>
        <pc:spChg chg="add mod">
          <ac:chgData name="Not M_ur_t_ada" userId="555160e609be70ba" providerId="LiveId" clId="{B45B91FF-53DD-4649-B31D-CA588D3E4F30}" dt="2024-09-27T22:38:03.700" v="1055" actId="1582"/>
          <ac:spMkLst>
            <pc:docMk/>
            <pc:sldMk cId="29869507" sldId="396"/>
            <ac:spMk id="10" creationId="{179E1980-D074-42FB-A567-7B9646F24130}"/>
          </ac:spMkLst>
        </pc:spChg>
        <pc:spChg chg="mod">
          <ac:chgData name="Not M_ur_t_ada" userId="555160e609be70ba" providerId="LiveId" clId="{B45B91FF-53DD-4649-B31D-CA588D3E4F30}" dt="2024-09-27T22:36:23.190" v="1029" actId="1038"/>
          <ac:spMkLst>
            <pc:docMk/>
            <pc:sldMk cId="29869507" sldId="396"/>
            <ac:spMk id="11" creationId="{757EDB3E-C214-41FD-B8E7-032DD51D6031}"/>
          </ac:spMkLst>
        </pc:spChg>
      </pc:sldChg>
    </pc:docChg>
  </pc:docChgLst>
  <pc:docChgLst>
    <pc:chgData name="Not M_ur_t_ada" userId="555160e609be70ba" providerId="LiveId" clId="{D1956E70-5B6D-4F02-98B2-B5E8BAF5B278}"/>
    <pc:docChg chg="undo custSel addSld delSld modSld sldOrd">
      <pc:chgData name="Not M_ur_t_ada" userId="555160e609be70ba" providerId="LiveId" clId="{D1956E70-5B6D-4F02-98B2-B5E8BAF5B278}" dt="2024-07-17T13:32:51.138" v="10521" actId="6549"/>
      <pc:docMkLst>
        <pc:docMk/>
      </pc:docMkLst>
      <pc:sldChg chg="addSp delSp modSp del mod delAnim modAnim">
        <pc:chgData name="Not M_ur_t_ada" userId="555160e609be70ba" providerId="LiveId" clId="{D1956E70-5B6D-4F02-98B2-B5E8BAF5B278}" dt="2024-07-15T19:05:08.005" v="10278" actId="47"/>
        <pc:sldMkLst>
          <pc:docMk/>
          <pc:sldMk cId="1570618709" sldId="256"/>
        </pc:sldMkLst>
        <pc:spChg chg="mod">
          <ac:chgData name="Not M_ur_t_ada" userId="555160e609be70ba" providerId="LiveId" clId="{D1956E70-5B6D-4F02-98B2-B5E8BAF5B278}" dt="2024-07-15T16:21:24.815" v="8576" actId="404"/>
          <ac:spMkLst>
            <pc:docMk/>
            <pc:sldMk cId="1570618709" sldId="256"/>
            <ac:spMk id="8" creationId="{C07407A4-CCA9-41F2-A4D3-4A9A2E9FCE12}"/>
          </ac:spMkLst>
        </pc:spChg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1570618709" sldId="256"/>
            <ac:spMk id="9" creationId="{4C98E37D-A675-4D77-9D06-C3778AA4CB08}"/>
          </ac:spMkLst>
        </pc:spChg>
        <pc:spChg chg="add del mod">
          <ac:chgData name="Not M_ur_t_ada" userId="555160e609be70ba" providerId="LiveId" clId="{D1956E70-5B6D-4F02-98B2-B5E8BAF5B278}" dt="2024-06-21T20:53:35.999" v="2181" actId="478"/>
          <ac:spMkLst>
            <pc:docMk/>
            <pc:sldMk cId="1570618709" sldId="256"/>
            <ac:spMk id="10" creationId="{EC1AD4A9-4650-47C0-ACBD-69D603DFEFFE}"/>
          </ac:spMkLst>
        </pc:spChg>
        <pc:spChg chg="add mod">
          <ac:chgData name="Not M_ur_t_ada" userId="555160e609be70ba" providerId="LiveId" clId="{D1956E70-5B6D-4F02-98B2-B5E8BAF5B278}" dt="2024-06-25T20:10:35.449" v="5850" actId="1037"/>
          <ac:spMkLst>
            <pc:docMk/>
            <pc:sldMk cId="1570618709" sldId="256"/>
            <ac:spMk id="11" creationId="{757EDB3E-C214-41FD-B8E7-032DD51D6031}"/>
          </ac:spMkLst>
        </pc:spChg>
        <pc:spChg chg="add del mod">
          <ac:chgData name="Not M_ur_t_ada" userId="555160e609be70ba" providerId="LiveId" clId="{D1956E70-5B6D-4F02-98B2-B5E8BAF5B278}" dt="2024-06-21T15:19:03.765" v="514"/>
          <ac:spMkLst>
            <pc:docMk/>
            <pc:sldMk cId="1570618709" sldId="256"/>
            <ac:spMk id="12" creationId="{97F0EF6D-5D51-4635-9779-72809349ACFB}"/>
          </ac:spMkLst>
        </pc:spChg>
        <pc:spChg chg="add del mod">
          <ac:chgData name="Not M_ur_t_ada" userId="555160e609be70ba" providerId="LiveId" clId="{D1956E70-5B6D-4F02-98B2-B5E8BAF5B278}" dt="2024-06-21T20:53:43.477" v="2182" actId="478"/>
          <ac:spMkLst>
            <pc:docMk/>
            <pc:sldMk cId="1570618709" sldId="256"/>
            <ac:spMk id="13" creationId="{2051720C-8AB9-4B1F-9405-15EC0AF77D8F}"/>
          </ac:spMkLst>
        </pc:spChg>
        <pc:picChg chg="add mod ord">
          <ac:chgData name="Not M_ur_t_ada" userId="555160e609be70ba" providerId="LiveId" clId="{D1956E70-5B6D-4F02-98B2-B5E8BAF5B278}" dt="2024-06-25T20:10:53.107" v="5851" actId="14100"/>
          <ac:picMkLst>
            <pc:docMk/>
            <pc:sldMk cId="1570618709" sldId="256"/>
            <ac:picMk id="3" creationId="{D2AFBBDA-9804-4CE9-9C1A-DDB9A0AE6DD8}"/>
          </ac:picMkLst>
        </pc:picChg>
        <pc:picChg chg="mod">
          <ac:chgData name="Not M_ur_t_ada" userId="555160e609be70ba" providerId="LiveId" clId="{D1956E70-5B6D-4F02-98B2-B5E8BAF5B278}" dt="2024-06-21T20:30:33.487" v="2091" actId="1076"/>
          <ac:picMkLst>
            <pc:docMk/>
            <pc:sldMk cId="1570618709" sldId="256"/>
            <ac:picMk id="4" creationId="{7BB7DCC0-8A3A-42BE-B75C-A5FC573F8CAA}"/>
          </ac:picMkLst>
        </pc:picChg>
        <pc:picChg chg="del mod">
          <ac:chgData name="Not M_ur_t_ada" userId="555160e609be70ba" providerId="LiveId" clId="{D1956E70-5B6D-4F02-98B2-B5E8BAF5B278}" dt="2024-06-21T20:30:26.722" v="2090" actId="478"/>
          <ac:picMkLst>
            <pc:docMk/>
            <pc:sldMk cId="1570618709" sldId="256"/>
            <ac:picMk id="6" creationId="{B7348E0E-C2B0-4B94-BBCA-FA0C6B47FE4D}"/>
          </ac:picMkLst>
        </pc:picChg>
        <pc:picChg chg="mod">
          <ac:chgData name="Not M_ur_t_ada" userId="555160e609be70ba" providerId="LiveId" clId="{D1956E70-5B6D-4F02-98B2-B5E8BAF5B278}" dt="2024-06-21T20:25:30.561" v="2043" actId="1038"/>
          <ac:picMkLst>
            <pc:docMk/>
            <pc:sldMk cId="1570618709" sldId="256"/>
            <ac:picMk id="7" creationId="{64435685-1858-4A0D-B66C-75E086C13886}"/>
          </ac:picMkLst>
        </pc:picChg>
      </pc:sldChg>
      <pc:sldChg chg="modSp modAnim">
        <pc:chgData name="Not M_ur_t_ada" userId="555160e609be70ba" providerId="LiveId" clId="{D1956E70-5B6D-4F02-98B2-B5E8BAF5B278}" dt="2024-07-15T17:46:49.893" v="8851"/>
        <pc:sldMkLst>
          <pc:docMk/>
          <pc:sldMk cId="4210935714" sldId="257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4210935714" sldId="257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7T15:13:36.942" v="6917" actId="6549"/>
          <ac:spMkLst>
            <pc:docMk/>
            <pc:sldMk cId="4210935714" sldId="257"/>
            <ac:spMk id="3" creationId="{7CF0C4B2-22D1-4042-B182-8BC8441A6BBB}"/>
          </ac:spMkLst>
        </pc:spChg>
      </pc:sldChg>
      <pc:sldChg chg="modSp mod modAnim">
        <pc:chgData name="Not M_ur_t_ada" userId="555160e609be70ba" providerId="LiveId" clId="{D1956E70-5B6D-4F02-98B2-B5E8BAF5B278}" dt="2024-07-15T17:46:49.893" v="8851"/>
        <pc:sldMkLst>
          <pc:docMk/>
          <pc:sldMk cId="4037741272" sldId="258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4037741272" sldId="258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7T18:34:29.432" v="8120" actId="6549"/>
          <ac:spMkLst>
            <pc:docMk/>
            <pc:sldMk cId="4037741272" sldId="258"/>
            <ac:spMk id="4" creationId="{6DBD9790-0F61-4FE6-9C0B-A3F67342388C}"/>
          </ac:spMkLst>
        </pc:spChg>
        <pc:spChg chg="mod">
          <ac:chgData name="Not M_ur_t_ada" userId="555160e609be70ba" providerId="LiveId" clId="{D1956E70-5B6D-4F02-98B2-B5E8BAF5B278}" dt="2024-06-27T14:18:43.325" v="6534" actId="14100"/>
          <ac:spMkLst>
            <pc:docMk/>
            <pc:sldMk cId="4037741272" sldId="258"/>
            <ac:spMk id="5" creationId="{3D20FCFE-E875-4B79-9A6F-F2ACE5755FC6}"/>
          </ac:spMkLst>
        </pc:spChg>
      </pc:sldChg>
      <pc:sldChg chg="modSp add modAnim">
        <pc:chgData name="Not M_ur_t_ada" userId="555160e609be70ba" providerId="LiveId" clId="{D1956E70-5B6D-4F02-98B2-B5E8BAF5B278}" dt="2024-07-15T17:46:49.893" v="8851"/>
        <pc:sldMkLst>
          <pc:docMk/>
          <pc:sldMk cId="532843719" sldId="259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532843719" sldId="259"/>
            <ac:spMk id="2" creationId="{3E5A7092-1687-44EA-8FA8-D61A4721B0C3}"/>
          </ac:spMkLst>
        </pc:spChg>
      </pc:sldChg>
      <pc:sldChg chg="addSp delSp modSp del mod modAnim">
        <pc:chgData name="Not M_ur_t_ada" userId="555160e609be70ba" providerId="LiveId" clId="{D1956E70-5B6D-4F02-98B2-B5E8BAF5B278}" dt="2024-06-27T14:35:08.206" v="6649" actId="2696"/>
        <pc:sldMkLst>
          <pc:docMk/>
          <pc:sldMk cId="3895754764" sldId="259"/>
        </pc:sldMkLst>
        <pc:spChg chg="mod">
          <ac:chgData name="Not M_ur_t_ada" userId="555160e609be70ba" providerId="LiveId" clId="{D1956E70-5B6D-4F02-98B2-B5E8BAF5B278}" dt="2024-06-27T14:22:09.188" v="6614"/>
          <ac:spMkLst>
            <pc:docMk/>
            <pc:sldMk cId="3895754764" sldId="259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2T16:09:44.677" v="3199" actId="20577"/>
          <ac:spMkLst>
            <pc:docMk/>
            <pc:sldMk cId="3895754764" sldId="259"/>
            <ac:spMk id="3" creationId="{7CF0C4B2-22D1-4042-B182-8BC8441A6BBB}"/>
          </ac:spMkLst>
        </pc:spChg>
        <pc:spChg chg="add del mod">
          <ac:chgData name="Not M_ur_t_ada" userId="555160e609be70ba" providerId="LiveId" clId="{D1956E70-5B6D-4F02-98B2-B5E8BAF5B278}" dt="2024-06-22T15:27:26.214" v="2366" actId="767"/>
          <ac:spMkLst>
            <pc:docMk/>
            <pc:sldMk cId="3895754764" sldId="259"/>
            <ac:spMk id="4" creationId="{A50CC1F6-8068-4BFF-9839-A10F0362743D}"/>
          </ac:spMkLst>
        </pc:spChg>
        <pc:spChg chg="add mod">
          <ac:chgData name="Not M_ur_t_ada" userId="555160e609be70ba" providerId="LiveId" clId="{D1956E70-5B6D-4F02-98B2-B5E8BAF5B278}" dt="2024-06-22T16:07:30.266" v="3187" actId="1076"/>
          <ac:spMkLst>
            <pc:docMk/>
            <pc:sldMk cId="3895754764" sldId="259"/>
            <ac:spMk id="5" creationId="{A6AB83CF-4297-4A55-B361-0A0A925C6582}"/>
          </ac:spMkLst>
        </pc:spChg>
      </pc:sldChg>
      <pc:sldChg chg="modSp add del mod addAnim delAnim">
        <pc:chgData name="Not M_ur_t_ada" userId="555160e609be70ba" providerId="LiveId" clId="{D1956E70-5B6D-4F02-98B2-B5E8BAF5B278}" dt="2024-06-27T18:26:02.495" v="8051" actId="2696"/>
        <pc:sldMkLst>
          <pc:docMk/>
          <pc:sldMk cId="1302454137" sldId="260"/>
        </pc:sldMkLst>
        <pc:spChg chg="mod">
          <ac:chgData name="Not M_ur_t_ada" userId="555160e609be70ba" providerId="LiveId" clId="{D1956E70-5B6D-4F02-98B2-B5E8BAF5B278}" dt="2024-06-27T14:37:55.797" v="6685"/>
          <ac:spMkLst>
            <pc:docMk/>
            <pc:sldMk cId="1302454137" sldId="260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7T18:20:39.420" v="8001" actId="21"/>
          <ac:spMkLst>
            <pc:docMk/>
            <pc:sldMk cId="1302454137" sldId="260"/>
            <ac:spMk id="4" creationId="{41175B4B-800B-421F-8B89-DA1B0C0ED030}"/>
          </ac:spMkLst>
        </pc:spChg>
      </pc:sldChg>
      <pc:sldChg chg="modSp add mod modAnim">
        <pc:chgData name="Not M_ur_t_ada" userId="555160e609be70ba" providerId="LiveId" clId="{D1956E70-5B6D-4F02-98B2-B5E8BAF5B278}" dt="2024-07-15T17:46:49.893" v="8851"/>
        <pc:sldMkLst>
          <pc:docMk/>
          <pc:sldMk cId="2765208924" sldId="260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2765208924" sldId="260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7T18:30:23.865" v="8078" actId="122"/>
          <ac:spMkLst>
            <pc:docMk/>
            <pc:sldMk cId="2765208924" sldId="260"/>
            <ac:spMk id="3" creationId="{7CF0C4B2-22D1-4042-B182-8BC8441A6BBB}"/>
          </ac:spMkLst>
        </pc:spChg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2765208924" sldId="260"/>
            <ac:spMk id="4" creationId="{41175B4B-800B-421F-8B89-DA1B0C0ED030}"/>
          </ac:spMkLst>
        </pc:spChg>
      </pc:sldChg>
      <pc:sldChg chg="addSp modSp del mod modAnim">
        <pc:chgData name="Not M_ur_t_ada" userId="555160e609be70ba" providerId="LiveId" clId="{D1956E70-5B6D-4F02-98B2-B5E8BAF5B278}" dt="2024-06-27T14:33:40.137" v="6647" actId="2696"/>
        <pc:sldMkLst>
          <pc:docMk/>
          <pc:sldMk cId="3396818496" sldId="260"/>
        </pc:sldMkLst>
        <pc:spChg chg="mod">
          <ac:chgData name="Not M_ur_t_ada" userId="555160e609be70ba" providerId="LiveId" clId="{D1956E70-5B6D-4F02-98B2-B5E8BAF5B278}" dt="2024-06-27T14:22:26.301" v="6617"/>
          <ac:spMkLst>
            <pc:docMk/>
            <pc:sldMk cId="3396818496" sldId="260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5T20:13:08.284" v="5905" actId="404"/>
          <ac:spMkLst>
            <pc:docMk/>
            <pc:sldMk cId="3396818496" sldId="260"/>
            <ac:spMk id="3" creationId="{7CF0C4B2-22D1-4042-B182-8BC8441A6BBB}"/>
          </ac:spMkLst>
        </pc:spChg>
        <pc:spChg chg="add mod">
          <ac:chgData name="Not M_ur_t_ada" userId="555160e609be70ba" providerId="LiveId" clId="{D1956E70-5B6D-4F02-98B2-B5E8BAF5B278}" dt="2024-06-25T20:14:48.180" v="5936" actId="1076"/>
          <ac:spMkLst>
            <pc:docMk/>
            <pc:sldMk cId="3396818496" sldId="260"/>
            <ac:spMk id="4" creationId="{41175B4B-800B-421F-8B89-DA1B0C0ED030}"/>
          </ac:spMkLst>
        </pc:spChg>
      </pc:sldChg>
      <pc:sldChg chg="modSp del">
        <pc:chgData name="Not M_ur_t_ada" userId="555160e609be70ba" providerId="LiveId" clId="{D1956E70-5B6D-4F02-98B2-B5E8BAF5B278}" dt="2024-06-27T14:29:45.812" v="6646" actId="47"/>
        <pc:sldMkLst>
          <pc:docMk/>
          <pc:sldMk cId="3548273729" sldId="261"/>
        </pc:sldMkLst>
        <pc:spChg chg="mod">
          <ac:chgData name="Not M_ur_t_ada" userId="555160e609be70ba" providerId="LiveId" clId="{D1956E70-5B6D-4F02-98B2-B5E8BAF5B278}" dt="2024-06-27T14:22:45.897" v="6620"/>
          <ac:spMkLst>
            <pc:docMk/>
            <pc:sldMk cId="3548273729" sldId="261"/>
            <ac:spMk id="2" creationId="{3E5A7092-1687-44EA-8FA8-D61A4721B0C3}"/>
          </ac:spMkLst>
        </pc:spChg>
      </pc:sldChg>
      <pc:sldChg chg="addSp modSp del mod modAnim">
        <pc:chgData name="Not M_ur_t_ada" userId="555160e609be70ba" providerId="LiveId" clId="{D1956E70-5B6D-4F02-98B2-B5E8BAF5B278}" dt="2024-06-27T14:35:08.206" v="6649" actId="2696"/>
        <pc:sldMkLst>
          <pc:docMk/>
          <pc:sldMk cId="1671595434" sldId="262"/>
        </pc:sldMkLst>
        <pc:spChg chg="mod">
          <ac:chgData name="Not M_ur_t_ada" userId="555160e609be70ba" providerId="LiveId" clId="{D1956E70-5B6D-4F02-98B2-B5E8BAF5B278}" dt="2024-06-27T14:22:23.259" v="6616"/>
          <ac:spMkLst>
            <pc:docMk/>
            <pc:sldMk cId="1671595434" sldId="262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2T17:41:36.778" v="3652" actId="1076"/>
          <ac:spMkLst>
            <pc:docMk/>
            <pc:sldMk cId="1671595434" sldId="262"/>
            <ac:spMk id="3" creationId="{7CF0C4B2-22D1-4042-B182-8BC8441A6BBB}"/>
          </ac:spMkLst>
        </pc:spChg>
        <pc:spChg chg="add mod">
          <ac:chgData name="Not M_ur_t_ada" userId="555160e609be70ba" providerId="LiveId" clId="{D1956E70-5B6D-4F02-98B2-B5E8BAF5B278}" dt="2024-06-22T17:36:54.640" v="3648" actId="1076"/>
          <ac:spMkLst>
            <pc:docMk/>
            <pc:sldMk cId="1671595434" sldId="262"/>
            <ac:spMk id="4" creationId="{4728E572-A88C-4786-A18F-8F1A40550C92}"/>
          </ac:spMkLst>
        </pc:spChg>
        <pc:spChg chg="add mod">
          <ac:chgData name="Not M_ur_t_ada" userId="555160e609be70ba" providerId="LiveId" clId="{D1956E70-5B6D-4F02-98B2-B5E8BAF5B278}" dt="2024-06-22T17:36:58.128" v="3649" actId="14100"/>
          <ac:spMkLst>
            <pc:docMk/>
            <pc:sldMk cId="1671595434" sldId="262"/>
            <ac:spMk id="5" creationId="{FAA38C21-E2CB-4C85-94E3-17B06951C2C9}"/>
          </ac:spMkLst>
        </pc:spChg>
      </pc:sldChg>
      <pc:sldChg chg="modSp add modAnim">
        <pc:chgData name="Not M_ur_t_ada" userId="555160e609be70ba" providerId="LiveId" clId="{D1956E70-5B6D-4F02-98B2-B5E8BAF5B278}" dt="2024-07-15T17:46:49.893" v="8851"/>
        <pc:sldMkLst>
          <pc:docMk/>
          <pc:sldMk cId="1845392976" sldId="262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1845392976" sldId="262"/>
            <ac:spMk id="2" creationId="{3E5A7092-1687-44EA-8FA8-D61A4721B0C3}"/>
          </ac:spMkLst>
        </pc:spChg>
      </pc:sldChg>
      <pc:sldChg chg="addSp delSp modSp del mod modAnim">
        <pc:chgData name="Not M_ur_t_ada" userId="555160e609be70ba" providerId="LiveId" clId="{D1956E70-5B6D-4F02-98B2-B5E8BAF5B278}" dt="2024-06-27T14:33:40.137" v="6647" actId="2696"/>
        <pc:sldMkLst>
          <pc:docMk/>
          <pc:sldMk cId="885695522" sldId="263"/>
        </pc:sldMkLst>
        <pc:spChg chg="mod">
          <ac:chgData name="Not M_ur_t_ada" userId="555160e609be70ba" providerId="LiveId" clId="{D1956E70-5B6D-4F02-98B2-B5E8BAF5B278}" dt="2024-06-27T14:22:35.116" v="6618"/>
          <ac:spMkLst>
            <pc:docMk/>
            <pc:sldMk cId="885695522" sldId="263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5T16:25:47.457" v="5400" actId="14100"/>
          <ac:spMkLst>
            <pc:docMk/>
            <pc:sldMk cId="885695522" sldId="263"/>
            <ac:spMk id="3" creationId="{7CF0C4B2-22D1-4042-B182-8BC8441A6BBB}"/>
          </ac:spMkLst>
        </pc:spChg>
        <pc:spChg chg="add del mod">
          <ac:chgData name="Not M_ur_t_ada" userId="555160e609be70ba" providerId="LiveId" clId="{D1956E70-5B6D-4F02-98B2-B5E8BAF5B278}" dt="2024-06-25T16:17:51.360" v="5292" actId="478"/>
          <ac:spMkLst>
            <pc:docMk/>
            <pc:sldMk cId="885695522" sldId="263"/>
            <ac:spMk id="5" creationId="{93AC853E-F56C-431B-B7D8-E0D0FF8E64EB}"/>
          </ac:spMkLst>
        </pc:spChg>
      </pc:sldChg>
      <pc:sldChg chg="modSp add del mod ord">
        <pc:chgData name="Not M_ur_t_ada" userId="555160e609be70ba" providerId="LiveId" clId="{D1956E70-5B6D-4F02-98B2-B5E8BAF5B278}" dt="2024-06-27T18:22:05.474" v="8029" actId="47"/>
        <pc:sldMkLst>
          <pc:docMk/>
          <pc:sldMk cId="1381235222" sldId="263"/>
        </pc:sldMkLst>
        <pc:spChg chg="mod">
          <ac:chgData name="Not M_ur_t_ada" userId="555160e609be70ba" providerId="LiveId" clId="{D1956E70-5B6D-4F02-98B2-B5E8BAF5B278}" dt="2024-06-27T14:38:45.376" v="6689"/>
          <ac:spMkLst>
            <pc:docMk/>
            <pc:sldMk cId="1381235222" sldId="263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7T16:51:20.093" v="7514" actId="21"/>
          <ac:spMkLst>
            <pc:docMk/>
            <pc:sldMk cId="1381235222" sldId="263"/>
            <ac:spMk id="3" creationId="{7CF0C4B2-22D1-4042-B182-8BC8441A6BBB}"/>
          </ac:spMkLst>
        </pc:spChg>
      </pc:sldChg>
      <pc:sldChg chg="modSp del">
        <pc:chgData name="Not M_ur_t_ada" userId="555160e609be70ba" providerId="LiveId" clId="{D1956E70-5B6D-4F02-98B2-B5E8BAF5B278}" dt="2024-06-27T14:35:08.206" v="6649" actId="2696"/>
        <pc:sldMkLst>
          <pc:docMk/>
          <pc:sldMk cId="816880532" sldId="264"/>
        </pc:sldMkLst>
        <pc:spChg chg="mod">
          <ac:chgData name="Not M_ur_t_ada" userId="555160e609be70ba" providerId="LiveId" clId="{D1956E70-5B6D-4F02-98B2-B5E8BAF5B278}" dt="2024-06-27T14:22:03.447" v="6613"/>
          <ac:spMkLst>
            <pc:docMk/>
            <pc:sldMk cId="816880532" sldId="264"/>
            <ac:spMk id="2" creationId="{3E5A7092-1687-44EA-8FA8-D61A4721B0C3}"/>
          </ac:spMkLst>
        </pc:spChg>
      </pc:sldChg>
      <pc:sldChg chg="modSp add modAnim">
        <pc:chgData name="Not M_ur_t_ada" userId="555160e609be70ba" providerId="LiveId" clId="{D1956E70-5B6D-4F02-98B2-B5E8BAF5B278}" dt="2024-07-15T17:46:49.893" v="8851"/>
        <pc:sldMkLst>
          <pc:docMk/>
          <pc:sldMk cId="1885818297" sldId="264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1885818297" sldId="264"/>
            <ac:spMk id="2" creationId="{3E5A7092-1687-44EA-8FA8-D61A4721B0C3}"/>
          </ac:spMkLst>
        </pc:spChg>
      </pc:sldChg>
      <pc:sldChg chg="modSp add mod modAnim">
        <pc:chgData name="Not M_ur_t_ada" userId="555160e609be70ba" providerId="LiveId" clId="{D1956E70-5B6D-4F02-98B2-B5E8BAF5B278}" dt="2024-07-15T17:46:49.893" v="8851"/>
        <pc:sldMkLst>
          <pc:docMk/>
          <pc:sldMk cId="669353533" sldId="265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669353533" sldId="265"/>
            <ac:spMk id="2" creationId="{3E5A7092-1687-44EA-8FA8-D61A4721B0C3}"/>
          </ac:spMkLst>
        </pc:spChg>
      </pc:sldChg>
      <pc:sldChg chg="modSp del mod modAnim">
        <pc:chgData name="Not M_ur_t_ada" userId="555160e609be70ba" providerId="LiveId" clId="{D1956E70-5B6D-4F02-98B2-B5E8BAF5B278}" dt="2024-06-27T14:35:08.206" v="6649" actId="2696"/>
        <pc:sldMkLst>
          <pc:docMk/>
          <pc:sldMk cId="3479779939" sldId="265"/>
        </pc:sldMkLst>
        <pc:spChg chg="mod">
          <ac:chgData name="Not M_ur_t_ada" userId="555160e609be70ba" providerId="LiveId" clId="{D1956E70-5B6D-4F02-98B2-B5E8BAF5B278}" dt="2024-06-21T19:07:53.483" v="1721" actId="1076"/>
          <ac:spMkLst>
            <pc:docMk/>
            <pc:sldMk cId="3479779939" sldId="265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1T19:07:35.068" v="1696" actId="20577"/>
          <ac:spMkLst>
            <pc:docMk/>
            <pc:sldMk cId="3479779939" sldId="265"/>
            <ac:spMk id="5" creationId="{77CA7A1F-BFB6-4B4D-9E5E-0400A3CFD245}"/>
          </ac:spMkLst>
        </pc:spChg>
        <pc:picChg chg="mod">
          <ac:chgData name="Not M_ur_t_ada" userId="555160e609be70ba" providerId="LiveId" clId="{D1956E70-5B6D-4F02-98B2-B5E8BAF5B278}" dt="2024-06-21T19:07:41.589" v="1720" actId="1038"/>
          <ac:picMkLst>
            <pc:docMk/>
            <pc:sldMk cId="3479779939" sldId="265"/>
            <ac:picMk id="9" creationId="{5DE42214-9391-4A6D-8C48-9388201DD375}"/>
          </ac:picMkLst>
        </pc:picChg>
      </pc:sldChg>
      <pc:sldChg chg="modSp modAnim">
        <pc:chgData name="Not M_ur_t_ada" userId="555160e609be70ba" providerId="LiveId" clId="{D1956E70-5B6D-4F02-98B2-B5E8BAF5B278}" dt="2024-07-15T17:46:49.893" v="8851"/>
        <pc:sldMkLst>
          <pc:docMk/>
          <pc:sldMk cId="2553933953" sldId="266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2553933953" sldId="266"/>
            <ac:spMk id="2" creationId="{3E5A7092-1687-44EA-8FA8-D61A4721B0C3}"/>
          </ac:spMkLst>
        </pc:spChg>
      </pc:sldChg>
      <pc:sldChg chg="modSp del">
        <pc:chgData name="Not M_ur_t_ada" userId="555160e609be70ba" providerId="LiveId" clId="{D1956E70-5B6D-4F02-98B2-B5E8BAF5B278}" dt="2024-06-27T14:29:44.444" v="6645" actId="47"/>
        <pc:sldMkLst>
          <pc:docMk/>
          <pc:sldMk cId="2955154633" sldId="267"/>
        </pc:sldMkLst>
        <pc:spChg chg="mod">
          <ac:chgData name="Not M_ur_t_ada" userId="555160e609be70ba" providerId="LiveId" clId="{D1956E70-5B6D-4F02-98B2-B5E8BAF5B278}" dt="2024-06-27T14:22:51.418" v="6621"/>
          <ac:spMkLst>
            <pc:docMk/>
            <pc:sldMk cId="2955154633" sldId="267"/>
            <ac:spMk id="2" creationId="{3E5A7092-1687-44EA-8FA8-D61A4721B0C3}"/>
          </ac:spMkLst>
        </pc:spChg>
      </pc:sldChg>
      <pc:sldChg chg="modSp del">
        <pc:chgData name="Not M_ur_t_ada" userId="555160e609be70ba" providerId="LiveId" clId="{D1956E70-5B6D-4F02-98B2-B5E8BAF5B278}" dt="2024-06-27T14:29:42.059" v="6644" actId="47"/>
        <pc:sldMkLst>
          <pc:docMk/>
          <pc:sldMk cId="2622364248" sldId="268"/>
        </pc:sldMkLst>
        <pc:spChg chg="mod">
          <ac:chgData name="Not M_ur_t_ada" userId="555160e609be70ba" providerId="LiveId" clId="{D1956E70-5B6D-4F02-98B2-B5E8BAF5B278}" dt="2024-06-27T14:22:55.131" v="6622"/>
          <ac:spMkLst>
            <pc:docMk/>
            <pc:sldMk cId="2622364248" sldId="268"/>
            <ac:spMk id="2" creationId="{3E5A7092-1687-44EA-8FA8-D61A4721B0C3}"/>
          </ac:spMkLst>
        </pc:spChg>
      </pc:sldChg>
      <pc:sldChg chg="modSp del">
        <pc:chgData name="Not M_ur_t_ada" userId="555160e609be70ba" providerId="LiveId" clId="{D1956E70-5B6D-4F02-98B2-B5E8BAF5B278}" dt="2024-06-27T14:29:40.253" v="6643" actId="47"/>
        <pc:sldMkLst>
          <pc:docMk/>
          <pc:sldMk cId="1575266820" sldId="270"/>
        </pc:sldMkLst>
        <pc:spChg chg="mod">
          <ac:chgData name="Not M_ur_t_ada" userId="555160e609be70ba" providerId="LiveId" clId="{D1956E70-5B6D-4F02-98B2-B5E8BAF5B278}" dt="2024-06-27T14:22:58.111" v="6623"/>
          <ac:spMkLst>
            <pc:docMk/>
            <pc:sldMk cId="1575266820" sldId="270"/>
            <ac:spMk id="2" creationId="{3E5A7092-1687-44EA-8FA8-D61A4721B0C3}"/>
          </ac:spMkLst>
        </pc:spChg>
      </pc:sldChg>
      <pc:sldChg chg="modSp del">
        <pc:chgData name="Not M_ur_t_ada" userId="555160e609be70ba" providerId="LiveId" clId="{D1956E70-5B6D-4F02-98B2-B5E8BAF5B278}" dt="2024-06-27T14:29:37.752" v="6642" actId="47"/>
        <pc:sldMkLst>
          <pc:docMk/>
          <pc:sldMk cId="2501375870" sldId="271"/>
        </pc:sldMkLst>
        <pc:spChg chg="mod">
          <ac:chgData name="Not M_ur_t_ada" userId="555160e609be70ba" providerId="LiveId" clId="{D1956E70-5B6D-4F02-98B2-B5E8BAF5B278}" dt="2024-06-27T14:23:01.255" v="6624"/>
          <ac:spMkLst>
            <pc:docMk/>
            <pc:sldMk cId="2501375870" sldId="271"/>
            <ac:spMk id="2" creationId="{3E5A7092-1687-44EA-8FA8-D61A4721B0C3}"/>
          </ac:spMkLst>
        </pc:spChg>
      </pc:sldChg>
      <pc:sldChg chg="ord">
        <pc:chgData name="Not M_ur_t_ada" userId="555160e609be70ba" providerId="LiveId" clId="{D1956E70-5B6D-4F02-98B2-B5E8BAF5B278}" dt="2024-06-27T14:08:49.083" v="6298"/>
        <pc:sldMkLst>
          <pc:docMk/>
          <pc:sldMk cId="3839186194" sldId="272"/>
        </pc:sldMkLst>
      </pc:sldChg>
      <pc:sldChg chg="modSp add del">
        <pc:chgData name="Not M_ur_t_ada" userId="555160e609be70ba" providerId="LiveId" clId="{D1956E70-5B6D-4F02-98B2-B5E8BAF5B278}" dt="2024-06-27T16:30:39.471" v="7283" actId="2696"/>
        <pc:sldMkLst>
          <pc:docMk/>
          <pc:sldMk cId="3120963109" sldId="273"/>
        </pc:sldMkLst>
        <pc:spChg chg="mod">
          <ac:chgData name="Not M_ur_t_ada" userId="555160e609be70ba" providerId="LiveId" clId="{D1956E70-5B6D-4F02-98B2-B5E8BAF5B278}" dt="2024-06-27T14:39:49.042" v="6698"/>
          <ac:spMkLst>
            <pc:docMk/>
            <pc:sldMk cId="3120963109" sldId="273"/>
            <ac:spMk id="2" creationId="{3E5A7092-1687-44EA-8FA8-D61A4721B0C3}"/>
          </ac:spMkLst>
        </pc:spChg>
      </pc:sldChg>
      <pc:sldChg chg="modSp del modAnim">
        <pc:chgData name="Not M_ur_t_ada" userId="555160e609be70ba" providerId="LiveId" clId="{D1956E70-5B6D-4F02-98B2-B5E8BAF5B278}" dt="2024-06-27T14:35:08.206" v="6649" actId="2696"/>
        <pc:sldMkLst>
          <pc:docMk/>
          <pc:sldMk cId="3322135863" sldId="273"/>
        </pc:sldMkLst>
        <pc:spChg chg="mod">
          <ac:chgData name="Not M_ur_t_ada" userId="555160e609be70ba" providerId="LiveId" clId="{D1956E70-5B6D-4F02-98B2-B5E8BAF5B278}" dt="2024-06-27T14:23:07.255" v="6626"/>
          <ac:spMkLst>
            <pc:docMk/>
            <pc:sldMk cId="3322135863" sldId="273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1T15:24:35.121" v="604" actId="6549"/>
          <ac:spMkLst>
            <pc:docMk/>
            <pc:sldMk cId="3322135863" sldId="273"/>
            <ac:spMk id="3" creationId="{7CF0C4B2-22D1-4042-B182-8BC8441A6BBB}"/>
          </ac:spMkLst>
        </pc:spChg>
      </pc:sldChg>
      <pc:sldChg chg="modSp add modAnim">
        <pc:chgData name="Not M_ur_t_ada" userId="555160e609be70ba" providerId="LiveId" clId="{D1956E70-5B6D-4F02-98B2-B5E8BAF5B278}" dt="2024-07-15T17:46:49.893" v="8851"/>
        <pc:sldMkLst>
          <pc:docMk/>
          <pc:sldMk cId="3489157002" sldId="273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3489157002" sldId="273"/>
            <ac:spMk id="2" creationId="{3E5A7092-1687-44EA-8FA8-D61A4721B0C3}"/>
          </ac:spMkLst>
        </pc:spChg>
      </pc:sldChg>
      <pc:sldChg chg="modSp add modAnim">
        <pc:chgData name="Not M_ur_t_ada" userId="555160e609be70ba" providerId="LiveId" clId="{D1956E70-5B6D-4F02-98B2-B5E8BAF5B278}" dt="2024-07-15T17:46:49.893" v="8851"/>
        <pc:sldMkLst>
          <pc:docMk/>
          <pc:sldMk cId="3465526146" sldId="274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3465526146" sldId="274"/>
            <ac:spMk id="2" creationId="{3E5A7092-1687-44EA-8FA8-D61A4721B0C3}"/>
          </ac:spMkLst>
        </pc:spChg>
      </pc:sldChg>
      <pc:sldChg chg="del">
        <pc:chgData name="Not M_ur_t_ada" userId="555160e609be70ba" providerId="LiveId" clId="{D1956E70-5B6D-4F02-98B2-B5E8BAF5B278}" dt="2024-06-27T14:35:08.206" v="6649" actId="2696"/>
        <pc:sldMkLst>
          <pc:docMk/>
          <pc:sldMk cId="3641328886" sldId="274"/>
        </pc:sldMkLst>
      </pc:sldChg>
      <pc:sldChg chg="modSp del">
        <pc:chgData name="Not M_ur_t_ada" userId="555160e609be70ba" providerId="LiveId" clId="{D1956E70-5B6D-4F02-98B2-B5E8BAF5B278}" dt="2024-06-27T14:29:35.212" v="6641" actId="47"/>
        <pc:sldMkLst>
          <pc:docMk/>
          <pc:sldMk cId="712290269" sldId="275"/>
        </pc:sldMkLst>
        <pc:spChg chg="mod">
          <ac:chgData name="Not M_ur_t_ada" userId="555160e609be70ba" providerId="LiveId" clId="{D1956E70-5B6D-4F02-98B2-B5E8BAF5B278}" dt="2024-06-27T14:23:04.416" v="6625"/>
          <ac:spMkLst>
            <pc:docMk/>
            <pc:sldMk cId="712290269" sldId="275"/>
            <ac:spMk id="2" creationId="{3E5A7092-1687-44EA-8FA8-D61A4721B0C3}"/>
          </ac:spMkLst>
        </pc:spChg>
      </pc:sldChg>
      <pc:sldChg chg="del">
        <pc:chgData name="Not M_ur_t_ada" userId="555160e609be70ba" providerId="LiveId" clId="{D1956E70-5B6D-4F02-98B2-B5E8BAF5B278}" dt="2024-06-27T14:29:31.578" v="6640" actId="47"/>
        <pc:sldMkLst>
          <pc:docMk/>
          <pc:sldMk cId="2339788514" sldId="276"/>
        </pc:sldMkLst>
      </pc:sldChg>
      <pc:sldChg chg="modSp modAnim">
        <pc:chgData name="Not M_ur_t_ada" userId="555160e609be70ba" providerId="LiveId" clId="{D1956E70-5B6D-4F02-98B2-B5E8BAF5B278}" dt="2024-07-15T17:46:49.893" v="8851"/>
        <pc:sldMkLst>
          <pc:docMk/>
          <pc:sldMk cId="2761117742" sldId="277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2761117742" sldId="277"/>
            <ac:spMk id="2" creationId="{3E5A7092-1687-44EA-8FA8-D61A4721B0C3}"/>
          </ac:spMkLst>
        </pc:spChg>
      </pc:sldChg>
      <pc:sldChg chg="modSp del mod modAnim">
        <pc:chgData name="Not M_ur_t_ada" userId="555160e609be70ba" providerId="LiveId" clId="{D1956E70-5B6D-4F02-98B2-B5E8BAF5B278}" dt="2024-06-21T15:56:05.713" v="1009" actId="47"/>
        <pc:sldMkLst>
          <pc:docMk/>
          <pc:sldMk cId="2927053833" sldId="278"/>
        </pc:sldMkLst>
        <pc:spChg chg="mod">
          <ac:chgData name="Not M_ur_t_ada" userId="555160e609be70ba" providerId="LiveId" clId="{D1956E70-5B6D-4F02-98B2-B5E8BAF5B278}" dt="2024-06-21T15:55:44.306" v="1008" actId="27636"/>
          <ac:spMkLst>
            <pc:docMk/>
            <pc:sldMk cId="2927053833" sldId="278"/>
            <ac:spMk id="8" creationId="{84D62B37-CE95-4357-97E2-518F0C97753C}"/>
          </ac:spMkLst>
        </pc:spChg>
      </pc:sldChg>
      <pc:sldChg chg="addSp delSp modSp del mod delAnim modAnim">
        <pc:chgData name="Not M_ur_t_ada" userId="555160e609be70ba" providerId="LiveId" clId="{D1956E70-5B6D-4F02-98B2-B5E8BAF5B278}" dt="2024-06-27T14:35:08.206" v="6649" actId="2696"/>
        <pc:sldMkLst>
          <pc:docMk/>
          <pc:sldMk cId="883915295" sldId="279"/>
        </pc:sldMkLst>
        <pc:spChg chg="mod">
          <ac:chgData name="Not M_ur_t_ada" userId="555160e609be70ba" providerId="LiveId" clId="{D1956E70-5B6D-4F02-98B2-B5E8BAF5B278}" dt="2024-06-27T14:23:47.666" v="6637"/>
          <ac:spMkLst>
            <pc:docMk/>
            <pc:sldMk cId="883915295" sldId="279"/>
            <ac:spMk id="2" creationId="{3E5A7092-1687-44EA-8FA8-D61A4721B0C3}"/>
          </ac:spMkLst>
        </pc:spChg>
        <pc:spChg chg="del mod">
          <ac:chgData name="Not M_ur_t_ada" userId="555160e609be70ba" providerId="LiveId" clId="{D1956E70-5B6D-4F02-98B2-B5E8BAF5B278}" dt="2024-06-21T15:51:51.279" v="925" actId="478"/>
          <ac:spMkLst>
            <pc:docMk/>
            <pc:sldMk cId="883915295" sldId="279"/>
            <ac:spMk id="8" creationId="{84D62B37-CE95-4357-97E2-518F0C97753C}"/>
          </ac:spMkLst>
        </pc:spChg>
        <pc:spChg chg="add del mod">
          <ac:chgData name="Not M_ur_t_ada" userId="555160e609be70ba" providerId="LiveId" clId="{D1956E70-5B6D-4F02-98B2-B5E8BAF5B278}" dt="2024-06-21T15:52:11.969" v="926" actId="931"/>
          <ac:spMkLst>
            <pc:docMk/>
            <pc:sldMk cId="883915295" sldId="279"/>
            <ac:spMk id="9" creationId="{37C42683-819A-4A6C-8584-FB11A3956202}"/>
          </ac:spMkLst>
        </pc:spChg>
        <pc:picChg chg="add del mod">
          <ac:chgData name="Not M_ur_t_ada" userId="555160e609be70ba" providerId="LiveId" clId="{D1956E70-5B6D-4F02-98B2-B5E8BAF5B278}" dt="2024-06-21T15:42:35.465" v="664" actId="931"/>
          <ac:picMkLst>
            <pc:docMk/>
            <pc:sldMk cId="883915295" sldId="279"/>
            <ac:picMk id="4" creationId="{A3C483C2-6BF7-441E-A08A-895246C5E9CB}"/>
          </ac:picMkLst>
        </pc:picChg>
        <pc:picChg chg="add mod">
          <ac:chgData name="Not M_ur_t_ada" userId="555160e609be70ba" providerId="LiveId" clId="{D1956E70-5B6D-4F02-98B2-B5E8BAF5B278}" dt="2024-06-21T15:52:41.895" v="991" actId="1036"/>
          <ac:picMkLst>
            <pc:docMk/>
            <pc:sldMk cId="883915295" sldId="279"/>
            <ac:picMk id="6" creationId="{2107DE95-6D87-43CB-B9BE-C7F3227695E8}"/>
          </ac:picMkLst>
        </pc:picChg>
        <pc:picChg chg="add mod">
          <ac:chgData name="Not M_ur_t_ada" userId="555160e609be70ba" providerId="LiveId" clId="{D1956E70-5B6D-4F02-98B2-B5E8BAF5B278}" dt="2024-06-21T15:52:46.503" v="1002" actId="1035"/>
          <ac:picMkLst>
            <pc:docMk/>
            <pc:sldMk cId="883915295" sldId="279"/>
            <ac:picMk id="11" creationId="{6053C30E-B6A7-407A-9D4A-799905B6F09B}"/>
          </ac:picMkLst>
        </pc:picChg>
      </pc:sldChg>
      <pc:sldChg chg="modSp add del">
        <pc:chgData name="Not M_ur_t_ada" userId="555160e609be70ba" providerId="LiveId" clId="{D1956E70-5B6D-4F02-98B2-B5E8BAF5B278}" dt="2024-06-28T09:48:35.676" v="8468" actId="2696"/>
        <pc:sldMkLst>
          <pc:docMk/>
          <pc:sldMk cId="1275943865" sldId="279"/>
        </pc:sldMkLst>
        <pc:spChg chg="mod">
          <ac:chgData name="Not M_ur_t_ada" userId="555160e609be70ba" providerId="LiveId" clId="{D1956E70-5B6D-4F02-98B2-B5E8BAF5B278}" dt="2024-06-27T14:39:30.755" v="6697"/>
          <ac:spMkLst>
            <pc:docMk/>
            <pc:sldMk cId="1275943865" sldId="279"/>
            <ac:spMk id="2" creationId="{3E5A7092-1687-44EA-8FA8-D61A4721B0C3}"/>
          </ac:spMkLst>
        </pc:spChg>
      </pc:sldChg>
      <pc:sldChg chg="modSp add modAnim">
        <pc:chgData name="Not M_ur_t_ada" userId="555160e609be70ba" providerId="LiveId" clId="{D1956E70-5B6D-4F02-98B2-B5E8BAF5B278}" dt="2024-07-15T17:46:49.893" v="8851"/>
        <pc:sldMkLst>
          <pc:docMk/>
          <pc:sldMk cId="2864428487" sldId="279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2864428487" sldId="279"/>
            <ac:spMk id="2" creationId="{3E5A7092-1687-44EA-8FA8-D61A4721B0C3}"/>
          </ac:spMkLst>
        </pc:spChg>
      </pc:sldChg>
      <pc:sldChg chg="modSp del mod modAnim">
        <pc:chgData name="Not M_ur_t_ada" userId="555160e609be70ba" providerId="LiveId" clId="{D1956E70-5B6D-4F02-98B2-B5E8BAF5B278}" dt="2024-06-27T14:35:08.206" v="6649" actId="2696"/>
        <pc:sldMkLst>
          <pc:docMk/>
          <pc:sldMk cId="824989919" sldId="280"/>
        </pc:sldMkLst>
        <pc:spChg chg="mod">
          <ac:chgData name="Not M_ur_t_ada" userId="555160e609be70ba" providerId="LiveId" clId="{D1956E70-5B6D-4F02-98B2-B5E8BAF5B278}" dt="2024-06-27T14:23:14.763" v="6630" actId="27636"/>
          <ac:spMkLst>
            <pc:docMk/>
            <pc:sldMk cId="824989919" sldId="280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1T15:48:11.745" v="874" actId="1076"/>
          <ac:spMkLst>
            <pc:docMk/>
            <pc:sldMk cId="824989919" sldId="280"/>
            <ac:spMk id="8" creationId="{84D62B37-CE95-4357-97E2-518F0C97753C}"/>
          </ac:spMkLst>
        </pc:spChg>
        <pc:picChg chg="mod">
          <ac:chgData name="Not M_ur_t_ada" userId="555160e609be70ba" providerId="LiveId" clId="{D1956E70-5B6D-4F02-98B2-B5E8BAF5B278}" dt="2024-06-21T15:48:18.724" v="875" actId="1076"/>
          <ac:picMkLst>
            <pc:docMk/>
            <pc:sldMk cId="824989919" sldId="280"/>
            <ac:picMk id="5" creationId="{C973FDF8-53A5-474D-8752-C352D6943794}"/>
          </ac:picMkLst>
        </pc:picChg>
        <pc:picChg chg="mod">
          <ac:chgData name="Not M_ur_t_ada" userId="555160e609be70ba" providerId="LiveId" clId="{D1956E70-5B6D-4F02-98B2-B5E8BAF5B278}" dt="2024-06-21T15:51:04.190" v="924" actId="1035"/>
          <ac:picMkLst>
            <pc:docMk/>
            <pc:sldMk cId="824989919" sldId="280"/>
            <ac:picMk id="10" creationId="{2466F985-C832-4256-8B8B-C81494CD5D3C}"/>
          </ac:picMkLst>
        </pc:picChg>
      </pc:sldChg>
      <pc:sldChg chg="modSp add del modAnim">
        <pc:chgData name="Not M_ur_t_ada" userId="555160e609be70ba" providerId="LiveId" clId="{D1956E70-5B6D-4F02-98B2-B5E8BAF5B278}" dt="2024-07-15T17:46:49.893" v="8851"/>
        <pc:sldMkLst>
          <pc:docMk/>
          <pc:sldMk cId="1332384982" sldId="280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1332384982" sldId="280"/>
            <ac:spMk id="2" creationId="{3E5A7092-1687-44EA-8FA8-D61A4721B0C3}"/>
          </ac:spMkLst>
        </pc:spChg>
      </pc:sldChg>
      <pc:sldChg chg="addSp modSp add del mod ord modAnim">
        <pc:chgData name="Not M_ur_t_ada" userId="555160e609be70ba" providerId="LiveId" clId="{D1956E70-5B6D-4F02-98B2-B5E8BAF5B278}" dt="2024-06-27T14:27:53.203" v="6639" actId="47"/>
        <pc:sldMkLst>
          <pc:docMk/>
          <pc:sldMk cId="760143419" sldId="281"/>
        </pc:sldMkLst>
        <pc:spChg chg="mod">
          <ac:chgData name="Not M_ur_t_ada" userId="555160e609be70ba" providerId="LiveId" clId="{D1956E70-5B6D-4F02-98B2-B5E8BAF5B278}" dt="2024-06-27T14:23:21.166" v="6632"/>
          <ac:spMkLst>
            <pc:docMk/>
            <pc:sldMk cId="760143419" sldId="281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1T19:47:18.528" v="1762" actId="404"/>
          <ac:spMkLst>
            <pc:docMk/>
            <pc:sldMk cId="760143419" sldId="281"/>
            <ac:spMk id="3" creationId="{7CF0C4B2-22D1-4042-B182-8BC8441A6BBB}"/>
          </ac:spMkLst>
        </pc:spChg>
        <pc:picChg chg="add mod modCrop">
          <ac:chgData name="Not M_ur_t_ada" userId="555160e609be70ba" providerId="LiveId" clId="{D1956E70-5B6D-4F02-98B2-B5E8BAF5B278}" dt="2024-06-21T19:46:01.221" v="1752" actId="14100"/>
          <ac:picMkLst>
            <pc:docMk/>
            <pc:sldMk cId="760143419" sldId="281"/>
            <ac:picMk id="5" creationId="{17141570-BFA5-41FB-BEE1-42CDDF6F0C96}"/>
          </ac:picMkLst>
        </pc:picChg>
      </pc:sldChg>
      <pc:sldChg chg="add del">
        <pc:chgData name="Not M_ur_t_ada" userId="555160e609be70ba" providerId="LiveId" clId="{D1956E70-5B6D-4F02-98B2-B5E8BAF5B278}" dt="2024-06-21T15:56:09.275" v="1010" actId="47"/>
        <pc:sldMkLst>
          <pc:docMk/>
          <pc:sldMk cId="2391815327" sldId="281"/>
        </pc:sldMkLst>
      </pc:sldChg>
      <pc:sldChg chg="addSp modSp add del mod modAnim">
        <pc:chgData name="Not M_ur_t_ada" userId="555160e609be70ba" providerId="LiveId" clId="{D1956E70-5B6D-4F02-98B2-B5E8BAF5B278}" dt="2024-06-27T14:35:08.206" v="6649" actId="2696"/>
        <pc:sldMkLst>
          <pc:docMk/>
          <pc:sldMk cId="1134094424" sldId="282"/>
        </pc:sldMkLst>
        <pc:spChg chg="mod">
          <ac:chgData name="Not M_ur_t_ada" userId="555160e609be70ba" providerId="LiveId" clId="{D1956E70-5B6D-4F02-98B2-B5E8BAF5B278}" dt="2024-06-27T14:23:17.485" v="6631"/>
          <ac:spMkLst>
            <pc:docMk/>
            <pc:sldMk cId="1134094424" sldId="282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1T19:40:42.764" v="1736" actId="1076"/>
          <ac:spMkLst>
            <pc:docMk/>
            <pc:sldMk cId="1134094424" sldId="282"/>
            <ac:spMk id="3" creationId="{7CF0C4B2-22D1-4042-B182-8BC8441A6BBB}"/>
          </ac:spMkLst>
        </pc:spChg>
        <pc:picChg chg="add mod">
          <ac:chgData name="Not M_ur_t_ada" userId="555160e609be70ba" providerId="LiveId" clId="{D1956E70-5B6D-4F02-98B2-B5E8BAF5B278}" dt="2024-06-21T19:40:50.575" v="1738" actId="1076"/>
          <ac:picMkLst>
            <pc:docMk/>
            <pc:sldMk cId="1134094424" sldId="282"/>
            <ac:picMk id="5" creationId="{931793DE-2816-4013-95D9-18F30F372819}"/>
          </ac:picMkLst>
        </pc:picChg>
        <pc:picChg chg="add mod">
          <ac:chgData name="Not M_ur_t_ada" userId="555160e609be70ba" providerId="LiveId" clId="{D1956E70-5B6D-4F02-98B2-B5E8BAF5B278}" dt="2024-06-21T19:40:57.837" v="1740" actId="14100"/>
          <ac:picMkLst>
            <pc:docMk/>
            <pc:sldMk cId="1134094424" sldId="282"/>
            <ac:picMk id="7" creationId="{A6F6E983-8B40-4DA2-A7CC-A1CB5F42433A}"/>
          </ac:picMkLst>
        </pc:picChg>
      </pc:sldChg>
      <pc:sldChg chg="modSp add mod modAnim">
        <pc:chgData name="Not M_ur_t_ada" userId="555160e609be70ba" providerId="LiveId" clId="{D1956E70-5B6D-4F02-98B2-B5E8BAF5B278}" dt="2024-07-15T17:46:49.893" v="8851"/>
        <pc:sldMkLst>
          <pc:docMk/>
          <pc:sldMk cId="4094353777" sldId="282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4094353777" sldId="282"/>
            <ac:spMk id="2" creationId="{3E5A7092-1687-44EA-8FA8-D61A4721B0C3}"/>
          </ac:spMkLst>
        </pc:spChg>
        <pc:picChg chg="mod">
          <ac:chgData name="Not M_ur_t_ada" userId="555160e609be70ba" providerId="LiveId" clId="{D1956E70-5B6D-4F02-98B2-B5E8BAF5B278}" dt="2024-06-28T09:53:03.342" v="8487" actId="14100"/>
          <ac:picMkLst>
            <pc:docMk/>
            <pc:sldMk cId="4094353777" sldId="282"/>
            <ac:picMk id="7" creationId="{A6F6E983-8B40-4DA2-A7CC-A1CB5F42433A}"/>
          </ac:picMkLst>
        </pc:picChg>
      </pc:sldChg>
      <pc:sldChg chg="modSp add modAnim">
        <pc:chgData name="Not M_ur_t_ada" userId="555160e609be70ba" providerId="LiveId" clId="{D1956E70-5B6D-4F02-98B2-B5E8BAF5B278}" dt="2024-07-15T17:46:49.893" v="8851"/>
        <pc:sldMkLst>
          <pc:docMk/>
          <pc:sldMk cId="1343354782" sldId="283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1343354782" sldId="283"/>
            <ac:spMk id="2" creationId="{3E5A7092-1687-44EA-8FA8-D61A4721B0C3}"/>
          </ac:spMkLst>
        </pc:spChg>
      </pc:sldChg>
      <pc:sldChg chg="addSp modSp add del mod modAnim">
        <pc:chgData name="Not M_ur_t_ada" userId="555160e609be70ba" providerId="LiveId" clId="{D1956E70-5B6D-4F02-98B2-B5E8BAF5B278}" dt="2024-06-27T14:35:08.206" v="6649" actId="2696"/>
        <pc:sldMkLst>
          <pc:docMk/>
          <pc:sldMk cId="4170613931" sldId="283"/>
        </pc:sldMkLst>
        <pc:spChg chg="mod">
          <ac:chgData name="Not M_ur_t_ada" userId="555160e609be70ba" providerId="LiveId" clId="{D1956E70-5B6D-4F02-98B2-B5E8BAF5B278}" dt="2024-06-27T14:23:24.060" v="6633"/>
          <ac:spMkLst>
            <pc:docMk/>
            <pc:sldMk cId="4170613931" sldId="283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1T19:51:48.818" v="1773" actId="403"/>
          <ac:spMkLst>
            <pc:docMk/>
            <pc:sldMk cId="4170613931" sldId="283"/>
            <ac:spMk id="3" creationId="{7CF0C4B2-22D1-4042-B182-8BC8441A6BBB}"/>
          </ac:spMkLst>
        </pc:spChg>
        <pc:picChg chg="add mod">
          <ac:chgData name="Not M_ur_t_ada" userId="555160e609be70ba" providerId="LiveId" clId="{D1956E70-5B6D-4F02-98B2-B5E8BAF5B278}" dt="2024-06-21T19:52:00.341" v="1784" actId="1035"/>
          <ac:picMkLst>
            <pc:docMk/>
            <pc:sldMk cId="4170613931" sldId="283"/>
            <ac:picMk id="5" creationId="{A848A315-0A4F-49E0-83B5-AA7AFA2F5851}"/>
          </ac:picMkLst>
        </pc:picChg>
      </pc:sldChg>
      <pc:sldChg chg="addSp modSp add del mod ord modAnim">
        <pc:chgData name="Not M_ur_t_ada" userId="555160e609be70ba" providerId="LiveId" clId="{D1956E70-5B6D-4F02-98B2-B5E8BAF5B278}" dt="2024-06-27T14:35:08.206" v="6649" actId="2696"/>
        <pc:sldMkLst>
          <pc:docMk/>
          <pc:sldMk cId="3347508241" sldId="284"/>
        </pc:sldMkLst>
        <pc:spChg chg="mod">
          <ac:chgData name="Not M_ur_t_ada" userId="555160e609be70ba" providerId="LiveId" clId="{D1956E70-5B6D-4F02-98B2-B5E8BAF5B278}" dt="2024-06-27T14:23:36.831" v="6636"/>
          <ac:spMkLst>
            <pc:docMk/>
            <pc:sldMk cId="3347508241" sldId="284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1T19:57:25.510" v="1827" actId="1037"/>
          <ac:spMkLst>
            <pc:docMk/>
            <pc:sldMk cId="3347508241" sldId="284"/>
            <ac:spMk id="3" creationId="{7CF0C4B2-22D1-4042-B182-8BC8441A6BBB}"/>
          </ac:spMkLst>
        </pc:spChg>
        <pc:picChg chg="add mod">
          <ac:chgData name="Not M_ur_t_ada" userId="555160e609be70ba" providerId="LiveId" clId="{D1956E70-5B6D-4F02-98B2-B5E8BAF5B278}" dt="2024-06-21T20:17:37.940" v="1988" actId="1035"/>
          <ac:picMkLst>
            <pc:docMk/>
            <pc:sldMk cId="3347508241" sldId="284"/>
            <ac:picMk id="5" creationId="{6DEC7A8D-AD8C-45EB-BC9F-336A41790909}"/>
          </ac:picMkLst>
        </pc:picChg>
        <pc:picChg chg="add mod">
          <ac:chgData name="Not M_ur_t_ada" userId="555160e609be70ba" providerId="LiveId" clId="{D1956E70-5B6D-4F02-98B2-B5E8BAF5B278}" dt="2024-06-21T20:17:42.137" v="1992" actId="1038"/>
          <ac:picMkLst>
            <pc:docMk/>
            <pc:sldMk cId="3347508241" sldId="284"/>
            <ac:picMk id="7" creationId="{D01B74CB-B17A-4D27-85BC-3CBC940839C5}"/>
          </ac:picMkLst>
        </pc:picChg>
      </pc:sldChg>
      <pc:sldChg chg="modSp add mod modAnim">
        <pc:chgData name="Not M_ur_t_ada" userId="555160e609be70ba" providerId="LiveId" clId="{D1956E70-5B6D-4F02-98B2-B5E8BAF5B278}" dt="2024-07-15T17:46:49.893" v="8851"/>
        <pc:sldMkLst>
          <pc:docMk/>
          <pc:sldMk cId="3794418602" sldId="284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3794418602" sldId="284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8T09:55:58.011" v="8569" actId="1076"/>
          <ac:spMkLst>
            <pc:docMk/>
            <pc:sldMk cId="3794418602" sldId="284"/>
            <ac:spMk id="3" creationId="{7CF0C4B2-22D1-4042-B182-8BC8441A6BBB}"/>
          </ac:spMkLst>
        </pc:spChg>
        <pc:picChg chg="mod">
          <ac:chgData name="Not M_ur_t_ada" userId="555160e609be70ba" providerId="LiveId" clId="{D1956E70-5B6D-4F02-98B2-B5E8BAF5B278}" dt="2024-06-28T09:56:03.841" v="8571" actId="14100"/>
          <ac:picMkLst>
            <pc:docMk/>
            <pc:sldMk cId="3794418602" sldId="284"/>
            <ac:picMk id="5" creationId="{6DEC7A8D-AD8C-45EB-BC9F-336A41790909}"/>
          </ac:picMkLst>
        </pc:picChg>
        <pc:picChg chg="mod">
          <ac:chgData name="Not M_ur_t_ada" userId="555160e609be70ba" providerId="LiveId" clId="{D1956E70-5B6D-4F02-98B2-B5E8BAF5B278}" dt="2024-06-28T09:56:00.931" v="8570" actId="14100"/>
          <ac:picMkLst>
            <pc:docMk/>
            <pc:sldMk cId="3794418602" sldId="284"/>
            <ac:picMk id="7" creationId="{D01B74CB-B17A-4D27-85BC-3CBC940839C5}"/>
          </ac:picMkLst>
        </pc:picChg>
      </pc:sldChg>
      <pc:sldChg chg="modSp add del mod modAnim">
        <pc:chgData name="Not M_ur_t_ada" userId="555160e609be70ba" providerId="LiveId" clId="{D1956E70-5B6D-4F02-98B2-B5E8BAF5B278}" dt="2024-06-21T20:07:49.661" v="1829" actId="47"/>
        <pc:sldMkLst>
          <pc:docMk/>
          <pc:sldMk cId="1019457712" sldId="285"/>
        </pc:sldMkLst>
        <pc:spChg chg="mod">
          <ac:chgData name="Not M_ur_t_ada" userId="555160e609be70ba" providerId="LiveId" clId="{D1956E70-5B6D-4F02-98B2-B5E8BAF5B278}" dt="2024-06-21T16:02:39.210" v="1480" actId="6549"/>
          <ac:spMkLst>
            <pc:docMk/>
            <pc:sldMk cId="1019457712" sldId="285"/>
            <ac:spMk id="3" creationId="{7CF0C4B2-22D1-4042-B182-8BC8441A6BBB}"/>
          </ac:spMkLst>
        </pc:spChg>
      </pc:sldChg>
      <pc:sldChg chg="modSp add modAnim">
        <pc:chgData name="Not M_ur_t_ada" userId="555160e609be70ba" providerId="LiveId" clId="{D1956E70-5B6D-4F02-98B2-B5E8BAF5B278}" dt="2024-07-15T17:46:49.893" v="8851"/>
        <pc:sldMkLst>
          <pc:docMk/>
          <pc:sldMk cId="3128066213" sldId="286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3128066213" sldId="286"/>
            <ac:spMk id="2" creationId="{3E5A7092-1687-44EA-8FA8-D61A4721B0C3}"/>
          </ac:spMkLst>
        </pc:spChg>
      </pc:sldChg>
      <pc:sldChg chg="addSp delSp modSp add del mod modTransition modAnim">
        <pc:chgData name="Not M_ur_t_ada" userId="555160e609be70ba" providerId="LiveId" clId="{D1956E70-5B6D-4F02-98B2-B5E8BAF5B278}" dt="2024-06-27T14:35:08.206" v="6649" actId="2696"/>
        <pc:sldMkLst>
          <pc:docMk/>
          <pc:sldMk cId="3851460037" sldId="286"/>
        </pc:sldMkLst>
        <pc:spChg chg="mod">
          <ac:chgData name="Not M_ur_t_ada" userId="555160e609be70ba" providerId="LiveId" clId="{D1956E70-5B6D-4F02-98B2-B5E8BAF5B278}" dt="2024-06-27T14:23:30.143" v="6634"/>
          <ac:spMkLst>
            <pc:docMk/>
            <pc:sldMk cId="3851460037" sldId="286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1T20:15:21.669" v="1973" actId="20577"/>
          <ac:spMkLst>
            <pc:docMk/>
            <pc:sldMk cId="3851460037" sldId="286"/>
            <ac:spMk id="3" creationId="{7CF0C4B2-22D1-4042-B182-8BC8441A6BBB}"/>
          </ac:spMkLst>
        </pc:spChg>
        <pc:picChg chg="add mod">
          <ac:chgData name="Not M_ur_t_ada" userId="555160e609be70ba" providerId="LiveId" clId="{D1956E70-5B6D-4F02-98B2-B5E8BAF5B278}" dt="2024-06-21T20:14:23.369" v="1851" actId="14100"/>
          <ac:picMkLst>
            <pc:docMk/>
            <pc:sldMk cId="3851460037" sldId="286"/>
            <ac:picMk id="5" creationId="{1E698EC6-D4DA-4911-AD18-209F788227FB}"/>
          </ac:picMkLst>
        </pc:picChg>
        <pc:picChg chg="add del mod">
          <ac:chgData name="Not M_ur_t_ada" userId="555160e609be70ba" providerId="LiveId" clId="{D1956E70-5B6D-4F02-98B2-B5E8BAF5B278}" dt="2024-06-21T20:13:32.976" v="1833" actId="478"/>
          <ac:picMkLst>
            <pc:docMk/>
            <pc:sldMk cId="3851460037" sldId="286"/>
            <ac:picMk id="7" creationId="{62A5F986-0C9E-45B0-A228-565E982D159A}"/>
          </ac:picMkLst>
        </pc:picChg>
        <pc:picChg chg="add mod">
          <ac:chgData name="Not M_ur_t_ada" userId="555160e609be70ba" providerId="LiveId" clId="{D1956E70-5B6D-4F02-98B2-B5E8BAF5B278}" dt="2024-06-21T20:14:14.397" v="1848" actId="14100"/>
          <ac:picMkLst>
            <pc:docMk/>
            <pc:sldMk cId="3851460037" sldId="286"/>
            <ac:picMk id="9" creationId="{DE3120ED-34E3-40B2-96DF-3945DDB8065F}"/>
          </ac:picMkLst>
        </pc:picChg>
      </pc:sldChg>
      <pc:sldChg chg="modSp add del modAnim">
        <pc:chgData name="Not M_ur_t_ada" userId="555160e609be70ba" providerId="LiveId" clId="{D1956E70-5B6D-4F02-98B2-B5E8BAF5B278}" dt="2024-06-27T14:26:45.408" v="6638" actId="47"/>
        <pc:sldMkLst>
          <pc:docMk/>
          <pc:sldMk cId="1341508389" sldId="287"/>
        </pc:sldMkLst>
        <pc:spChg chg="mod">
          <ac:chgData name="Not M_ur_t_ada" userId="555160e609be70ba" providerId="LiveId" clId="{D1956E70-5B6D-4F02-98B2-B5E8BAF5B278}" dt="2024-06-27T14:23:32.581" v="6635"/>
          <ac:spMkLst>
            <pc:docMk/>
            <pc:sldMk cId="1341508389" sldId="287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5T20:21:13.007" v="5954" actId="20577"/>
          <ac:spMkLst>
            <pc:docMk/>
            <pc:sldMk cId="1341508389" sldId="287"/>
            <ac:spMk id="3" creationId="{7CF0C4B2-22D1-4042-B182-8BC8441A6BBB}"/>
          </ac:spMkLst>
        </pc:spChg>
      </pc:sldChg>
      <pc:sldChg chg="add del">
        <pc:chgData name="Not M_ur_t_ada" userId="555160e609be70ba" providerId="LiveId" clId="{D1956E70-5B6D-4F02-98B2-B5E8BAF5B278}" dt="2024-06-21T15:56:46.910" v="1018"/>
        <pc:sldMkLst>
          <pc:docMk/>
          <pc:sldMk cId="3995673487" sldId="287"/>
        </pc:sldMkLst>
      </pc:sldChg>
      <pc:sldChg chg="modSp add modAnim">
        <pc:chgData name="Not M_ur_t_ada" userId="555160e609be70ba" providerId="LiveId" clId="{D1956E70-5B6D-4F02-98B2-B5E8BAF5B278}" dt="2024-07-15T17:46:49.893" v="8851"/>
        <pc:sldMkLst>
          <pc:docMk/>
          <pc:sldMk cId="651740365" sldId="288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651740365" sldId="288"/>
            <ac:spMk id="2" creationId="{3E5A7092-1687-44EA-8FA8-D61A4721B0C3}"/>
          </ac:spMkLst>
        </pc:spChg>
      </pc:sldChg>
      <pc:sldChg chg="addSp delSp modSp add del mod delAnim modAnim">
        <pc:chgData name="Not M_ur_t_ada" userId="555160e609be70ba" providerId="LiveId" clId="{D1956E70-5B6D-4F02-98B2-B5E8BAF5B278}" dt="2024-06-22T15:36:26.247" v="2923" actId="47"/>
        <pc:sldMkLst>
          <pc:docMk/>
          <pc:sldMk cId="2117178166" sldId="288"/>
        </pc:sldMkLst>
        <pc:spChg chg="mod">
          <ac:chgData name="Not M_ur_t_ada" userId="555160e609be70ba" providerId="LiveId" clId="{D1956E70-5B6D-4F02-98B2-B5E8BAF5B278}" dt="2024-06-22T15:35:40.573" v="2895" actId="21"/>
          <ac:spMkLst>
            <pc:docMk/>
            <pc:sldMk cId="2117178166" sldId="288"/>
            <ac:spMk id="3" creationId="{7CF0C4B2-22D1-4042-B182-8BC8441A6BBB}"/>
          </ac:spMkLst>
        </pc:spChg>
        <pc:spChg chg="del">
          <ac:chgData name="Not M_ur_t_ada" userId="555160e609be70ba" providerId="LiveId" clId="{D1956E70-5B6D-4F02-98B2-B5E8BAF5B278}" dt="2024-06-22T15:30:12.655" v="2613" actId="478"/>
          <ac:spMkLst>
            <pc:docMk/>
            <pc:sldMk cId="2117178166" sldId="288"/>
            <ac:spMk id="5" creationId="{A6AB83CF-4297-4A55-B361-0A0A925C6582}"/>
          </ac:spMkLst>
        </pc:spChg>
        <pc:spChg chg="add mod">
          <ac:chgData name="Not M_ur_t_ada" userId="555160e609be70ba" providerId="LiveId" clId="{D1956E70-5B6D-4F02-98B2-B5E8BAF5B278}" dt="2024-06-22T15:31:19.601" v="2867" actId="1076"/>
          <ac:spMkLst>
            <pc:docMk/>
            <pc:sldMk cId="2117178166" sldId="288"/>
            <ac:spMk id="6" creationId="{C7C50BCD-B1F8-438A-98EA-D9D8D6D6A470}"/>
          </ac:spMkLst>
        </pc:spChg>
      </pc:sldChg>
      <pc:sldChg chg="addSp modSp add del mod modAnim">
        <pc:chgData name="Not M_ur_t_ada" userId="555160e609be70ba" providerId="LiveId" clId="{D1956E70-5B6D-4F02-98B2-B5E8BAF5B278}" dt="2024-06-27T14:35:08.206" v="6649" actId="2696"/>
        <pc:sldMkLst>
          <pc:docMk/>
          <pc:sldMk cId="2368582758" sldId="288"/>
        </pc:sldMkLst>
        <pc:spChg chg="mod">
          <ac:chgData name="Not M_ur_t_ada" userId="555160e609be70ba" providerId="LiveId" clId="{D1956E70-5B6D-4F02-98B2-B5E8BAF5B278}" dt="2024-06-27T14:22:19.153" v="6615"/>
          <ac:spMkLst>
            <pc:docMk/>
            <pc:sldMk cId="2368582758" sldId="288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2T16:07:09.102" v="3183" actId="14100"/>
          <ac:spMkLst>
            <pc:docMk/>
            <pc:sldMk cId="2368582758" sldId="288"/>
            <ac:spMk id="3" creationId="{7CF0C4B2-22D1-4042-B182-8BC8441A6BBB}"/>
          </ac:spMkLst>
        </pc:spChg>
        <pc:spChg chg="mod">
          <ac:chgData name="Not M_ur_t_ada" userId="555160e609be70ba" providerId="LiveId" clId="{D1956E70-5B6D-4F02-98B2-B5E8BAF5B278}" dt="2024-06-22T16:07:20.571" v="3185" actId="1076"/>
          <ac:spMkLst>
            <pc:docMk/>
            <pc:sldMk cId="2368582758" sldId="288"/>
            <ac:spMk id="5" creationId="{A6AB83CF-4297-4A55-B361-0A0A925C6582}"/>
          </ac:spMkLst>
        </pc:spChg>
        <pc:spChg chg="add mod">
          <ac:chgData name="Not M_ur_t_ada" userId="555160e609be70ba" providerId="LiveId" clId="{D1956E70-5B6D-4F02-98B2-B5E8BAF5B278}" dt="2024-06-22T16:06:25.301" v="3158" actId="14100"/>
          <ac:spMkLst>
            <pc:docMk/>
            <pc:sldMk cId="2368582758" sldId="288"/>
            <ac:spMk id="6" creationId="{D263A161-4CBE-4166-8431-A0064D1F3AB3}"/>
          </ac:spMkLst>
        </pc:spChg>
      </pc:sldChg>
      <pc:sldChg chg="addSp delSp modSp new del mod">
        <pc:chgData name="Not M_ur_t_ada" userId="555160e609be70ba" providerId="LiveId" clId="{D1956E70-5B6D-4F02-98B2-B5E8BAF5B278}" dt="2024-06-21T20:23:31.136" v="2006" actId="47"/>
        <pc:sldMkLst>
          <pc:docMk/>
          <pc:sldMk cId="3177129445" sldId="288"/>
        </pc:sldMkLst>
        <pc:spChg chg="del">
          <ac:chgData name="Not M_ur_t_ada" userId="555160e609be70ba" providerId="LiveId" clId="{D1956E70-5B6D-4F02-98B2-B5E8BAF5B278}" dt="2024-06-21T20:20:06.532" v="1996" actId="478"/>
          <ac:spMkLst>
            <pc:docMk/>
            <pc:sldMk cId="3177129445" sldId="288"/>
            <ac:spMk id="2" creationId="{2EC10852-85A9-4CD3-A646-03F2E94AA88F}"/>
          </ac:spMkLst>
        </pc:spChg>
        <pc:spChg chg="del">
          <ac:chgData name="Not M_ur_t_ada" userId="555160e609be70ba" providerId="LiveId" clId="{D1956E70-5B6D-4F02-98B2-B5E8BAF5B278}" dt="2024-06-21T20:20:09.232" v="1997" actId="478"/>
          <ac:spMkLst>
            <pc:docMk/>
            <pc:sldMk cId="3177129445" sldId="288"/>
            <ac:spMk id="3" creationId="{D8A4CF34-EE0E-4762-B8D5-1415FF94317F}"/>
          </ac:spMkLst>
        </pc:spChg>
        <pc:picChg chg="add del mod">
          <ac:chgData name="Not M_ur_t_ada" userId="555160e609be70ba" providerId="LiveId" clId="{D1956E70-5B6D-4F02-98B2-B5E8BAF5B278}" dt="2024-06-21T20:23:27.908" v="2005" actId="478"/>
          <ac:picMkLst>
            <pc:docMk/>
            <pc:sldMk cId="3177129445" sldId="288"/>
            <ac:picMk id="5" creationId="{1B4A678D-FD38-4C08-8582-23105FD2135B}"/>
          </ac:picMkLst>
        </pc:picChg>
        <pc:picChg chg="add del mod">
          <ac:chgData name="Not M_ur_t_ada" userId="555160e609be70ba" providerId="LiveId" clId="{D1956E70-5B6D-4F02-98B2-B5E8BAF5B278}" dt="2024-06-21T20:23:18.179" v="2004" actId="478"/>
          <ac:picMkLst>
            <pc:docMk/>
            <pc:sldMk cId="3177129445" sldId="288"/>
            <ac:picMk id="7" creationId="{31AC0175-C5D9-40BF-A96E-90C89A7D517C}"/>
          </ac:picMkLst>
        </pc:picChg>
        <pc:picChg chg="add del mod">
          <ac:chgData name="Not M_ur_t_ada" userId="555160e609be70ba" providerId="LiveId" clId="{D1956E70-5B6D-4F02-98B2-B5E8BAF5B278}" dt="2024-06-21T20:23:08.227" v="2003" actId="478"/>
          <ac:picMkLst>
            <pc:docMk/>
            <pc:sldMk cId="3177129445" sldId="288"/>
            <ac:picMk id="9" creationId="{E37CF42C-1729-47F8-B121-2F91C49B7B39}"/>
          </ac:picMkLst>
        </pc:picChg>
        <pc:picChg chg="add del mod">
          <ac:chgData name="Not M_ur_t_ada" userId="555160e609be70ba" providerId="LiveId" clId="{D1956E70-5B6D-4F02-98B2-B5E8BAF5B278}" dt="2024-06-21T20:22:50.912" v="2001" actId="478"/>
          <ac:picMkLst>
            <pc:docMk/>
            <pc:sldMk cId="3177129445" sldId="288"/>
            <ac:picMk id="11" creationId="{F9E2EDAD-2D02-4EB8-8F18-228E612B9BD5}"/>
          </ac:picMkLst>
        </pc:picChg>
        <pc:picChg chg="add del mod">
          <ac:chgData name="Not M_ur_t_ada" userId="555160e609be70ba" providerId="LiveId" clId="{D1956E70-5B6D-4F02-98B2-B5E8BAF5B278}" dt="2024-06-21T20:22:59.499" v="2002" actId="478"/>
          <ac:picMkLst>
            <pc:docMk/>
            <pc:sldMk cId="3177129445" sldId="288"/>
            <ac:picMk id="13" creationId="{6CDA31EB-CFC3-41B5-9B60-390685A106CF}"/>
          </ac:picMkLst>
        </pc:picChg>
        <pc:picChg chg="add del mod">
          <ac:chgData name="Not M_ur_t_ada" userId="555160e609be70ba" providerId="LiveId" clId="{D1956E70-5B6D-4F02-98B2-B5E8BAF5B278}" dt="2024-06-21T20:22:40.562" v="2000" actId="478"/>
          <ac:picMkLst>
            <pc:docMk/>
            <pc:sldMk cId="3177129445" sldId="288"/>
            <ac:picMk id="15" creationId="{1AF81386-A3E0-42C7-990B-664EBBAF442E}"/>
          </ac:picMkLst>
        </pc:picChg>
        <pc:picChg chg="add del mod">
          <ac:chgData name="Not M_ur_t_ada" userId="555160e609be70ba" providerId="LiveId" clId="{D1956E70-5B6D-4F02-98B2-B5E8BAF5B278}" dt="2024-06-21T20:22:25.099" v="1999" actId="478"/>
          <ac:picMkLst>
            <pc:docMk/>
            <pc:sldMk cId="3177129445" sldId="288"/>
            <ac:picMk id="17" creationId="{D26CAA94-C5B6-4CC3-96F1-121609759D31}"/>
          </ac:picMkLst>
        </pc:picChg>
      </pc:sldChg>
      <pc:sldChg chg="modSp add modAnim">
        <pc:chgData name="Not M_ur_t_ada" userId="555160e609be70ba" providerId="LiveId" clId="{D1956E70-5B6D-4F02-98B2-B5E8BAF5B278}" dt="2024-07-15T17:46:49.893" v="8851"/>
        <pc:sldMkLst>
          <pc:docMk/>
          <pc:sldMk cId="1725766049" sldId="289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1725766049" sldId="289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8T09:40:18.638" v="8445" actId="20577"/>
          <ac:spMkLst>
            <pc:docMk/>
            <pc:sldMk cId="1725766049" sldId="289"/>
            <ac:spMk id="3" creationId="{7CF0C4B2-22D1-4042-B182-8BC8441A6BBB}"/>
          </ac:spMkLst>
        </pc:spChg>
      </pc:sldChg>
      <pc:sldChg chg="addSp delSp modSp add del mod ord modAnim">
        <pc:chgData name="Not M_ur_t_ada" userId="555160e609be70ba" providerId="LiveId" clId="{D1956E70-5B6D-4F02-98B2-B5E8BAF5B278}" dt="2024-06-27T14:33:40.137" v="6647" actId="2696"/>
        <pc:sldMkLst>
          <pc:docMk/>
          <pc:sldMk cId="1900726278" sldId="289"/>
        </pc:sldMkLst>
        <pc:spChg chg="mod">
          <ac:chgData name="Not M_ur_t_ada" userId="555160e609be70ba" providerId="LiveId" clId="{D1956E70-5B6D-4F02-98B2-B5E8BAF5B278}" dt="2024-06-25T11:06:18.020" v="4063" actId="1035"/>
          <ac:spMkLst>
            <pc:docMk/>
            <pc:sldMk cId="1900726278" sldId="289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5T16:17:18.622" v="5291" actId="20577"/>
          <ac:spMkLst>
            <pc:docMk/>
            <pc:sldMk cId="1900726278" sldId="289"/>
            <ac:spMk id="3" creationId="{7CF0C4B2-22D1-4042-B182-8BC8441A6BBB}"/>
          </ac:spMkLst>
        </pc:spChg>
        <pc:picChg chg="add del mod ord">
          <ac:chgData name="Not M_ur_t_ada" userId="555160e609be70ba" providerId="LiveId" clId="{D1956E70-5B6D-4F02-98B2-B5E8BAF5B278}" dt="2024-06-25T11:08:01.141" v="4075" actId="478"/>
          <ac:picMkLst>
            <pc:docMk/>
            <pc:sldMk cId="1900726278" sldId="289"/>
            <ac:picMk id="5" creationId="{11C56728-BDA2-4966-8051-4D9CBC57EC78}"/>
          </ac:picMkLst>
        </pc:picChg>
        <pc:picChg chg="add del mod">
          <ac:chgData name="Not M_ur_t_ada" userId="555160e609be70ba" providerId="LiveId" clId="{D1956E70-5B6D-4F02-98B2-B5E8BAF5B278}" dt="2024-06-25T11:08:02.106" v="4076" actId="478"/>
          <ac:picMkLst>
            <pc:docMk/>
            <pc:sldMk cId="1900726278" sldId="289"/>
            <ac:picMk id="7" creationId="{BD2DD524-D9C6-4F24-82E0-8CDFEC2B4EAB}"/>
          </ac:picMkLst>
        </pc:picChg>
        <pc:picChg chg="add del mod">
          <ac:chgData name="Not M_ur_t_ada" userId="555160e609be70ba" providerId="LiveId" clId="{D1956E70-5B6D-4F02-98B2-B5E8BAF5B278}" dt="2024-06-25T11:08:00.109" v="4074" actId="478"/>
          <ac:picMkLst>
            <pc:docMk/>
            <pc:sldMk cId="1900726278" sldId="289"/>
            <ac:picMk id="9" creationId="{A23244DB-27C6-44D2-875D-36D45764CC3B}"/>
          </ac:picMkLst>
        </pc:picChg>
      </pc:sldChg>
      <pc:sldChg chg="modSp add del mod modAnim">
        <pc:chgData name="Not M_ur_t_ada" userId="555160e609be70ba" providerId="LiveId" clId="{D1956E70-5B6D-4F02-98B2-B5E8BAF5B278}" dt="2024-06-27T18:26:02.495" v="8051" actId="2696"/>
        <pc:sldMkLst>
          <pc:docMk/>
          <pc:sldMk cId="3241546182" sldId="289"/>
        </pc:sldMkLst>
        <pc:spChg chg="mod">
          <ac:chgData name="Not M_ur_t_ada" userId="555160e609be70ba" providerId="LiveId" clId="{D1956E70-5B6D-4F02-98B2-B5E8BAF5B278}" dt="2024-06-27T14:38:00.437" v="6686"/>
          <ac:spMkLst>
            <pc:docMk/>
            <pc:sldMk cId="3241546182" sldId="289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7T18:23:12.612" v="8044" actId="113"/>
          <ac:spMkLst>
            <pc:docMk/>
            <pc:sldMk cId="3241546182" sldId="289"/>
            <ac:spMk id="3" creationId="{7CF0C4B2-22D1-4042-B182-8BC8441A6BBB}"/>
          </ac:spMkLst>
        </pc:spChg>
      </pc:sldChg>
      <pc:sldChg chg="modSp add del mod ord">
        <pc:chgData name="Not M_ur_t_ada" userId="555160e609be70ba" providerId="LiveId" clId="{D1956E70-5B6D-4F02-98B2-B5E8BAF5B278}" dt="2024-06-27T18:22:02.493" v="8027" actId="47"/>
        <pc:sldMkLst>
          <pc:docMk/>
          <pc:sldMk cId="373858476" sldId="290"/>
        </pc:sldMkLst>
        <pc:spChg chg="mod">
          <ac:chgData name="Not M_ur_t_ada" userId="555160e609be70ba" providerId="LiveId" clId="{D1956E70-5B6D-4F02-98B2-B5E8BAF5B278}" dt="2024-06-27T14:38:52.672" v="6690"/>
          <ac:spMkLst>
            <pc:docMk/>
            <pc:sldMk cId="373858476" sldId="290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7T16:48:17.393" v="7446" actId="21"/>
          <ac:spMkLst>
            <pc:docMk/>
            <pc:sldMk cId="373858476" sldId="290"/>
            <ac:spMk id="3" creationId="{7CF0C4B2-22D1-4042-B182-8BC8441A6BBB}"/>
          </ac:spMkLst>
        </pc:spChg>
      </pc:sldChg>
      <pc:sldChg chg="modSp add del mod modAnim">
        <pc:chgData name="Not M_ur_t_ada" userId="555160e609be70ba" providerId="LiveId" clId="{D1956E70-5B6D-4F02-98B2-B5E8BAF5B278}" dt="2024-06-27T14:33:40.137" v="6647" actId="2696"/>
        <pc:sldMkLst>
          <pc:docMk/>
          <pc:sldMk cId="1039106532" sldId="290"/>
        </pc:sldMkLst>
        <pc:spChg chg="mod">
          <ac:chgData name="Not M_ur_t_ada" userId="555160e609be70ba" providerId="LiveId" clId="{D1956E70-5B6D-4F02-98B2-B5E8BAF5B278}" dt="2024-06-27T14:22:38.650" v="6619"/>
          <ac:spMkLst>
            <pc:docMk/>
            <pc:sldMk cId="1039106532" sldId="290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5T16:36:09.088" v="5474" actId="6549"/>
          <ac:spMkLst>
            <pc:docMk/>
            <pc:sldMk cId="1039106532" sldId="290"/>
            <ac:spMk id="3" creationId="{7CF0C4B2-22D1-4042-B182-8BC8441A6BBB}"/>
          </ac:spMkLst>
        </pc:spChg>
      </pc:sldChg>
      <pc:sldChg chg="addSp delSp modSp add del mod delAnim">
        <pc:chgData name="Not M_ur_t_ada" userId="555160e609be70ba" providerId="LiveId" clId="{D1956E70-5B6D-4F02-98B2-B5E8BAF5B278}" dt="2024-06-27T14:33:40.137" v="6647" actId="2696"/>
        <pc:sldMkLst>
          <pc:docMk/>
          <pc:sldMk cId="3612352178" sldId="291"/>
        </pc:sldMkLst>
        <pc:spChg chg="del">
          <ac:chgData name="Not M_ur_t_ada" userId="555160e609be70ba" providerId="LiveId" clId="{D1956E70-5B6D-4F02-98B2-B5E8BAF5B278}" dt="2024-06-25T11:08:22.547" v="4079" actId="478"/>
          <ac:spMkLst>
            <pc:docMk/>
            <pc:sldMk cId="3612352178" sldId="291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5T11:08:50.810" v="4086" actId="1076"/>
          <ac:spMkLst>
            <pc:docMk/>
            <pc:sldMk cId="3612352178" sldId="291"/>
            <ac:spMk id="3" creationId="{7CF0C4B2-22D1-4042-B182-8BC8441A6BBB}"/>
          </ac:spMkLst>
        </pc:spChg>
        <pc:spChg chg="add del mod">
          <ac:chgData name="Not M_ur_t_ada" userId="555160e609be70ba" providerId="LiveId" clId="{D1956E70-5B6D-4F02-98B2-B5E8BAF5B278}" dt="2024-06-25T11:08:25.109" v="4080" actId="478"/>
          <ac:spMkLst>
            <pc:docMk/>
            <pc:sldMk cId="3612352178" sldId="291"/>
            <ac:spMk id="6" creationId="{B258FE10-CC80-449D-A759-58068B57FAE5}"/>
          </ac:spMkLst>
        </pc:spChg>
        <pc:picChg chg="mod">
          <ac:chgData name="Not M_ur_t_ada" userId="555160e609be70ba" providerId="LiveId" clId="{D1956E70-5B6D-4F02-98B2-B5E8BAF5B278}" dt="2024-06-25T11:08:39.796" v="4083" actId="1076"/>
          <ac:picMkLst>
            <pc:docMk/>
            <pc:sldMk cId="3612352178" sldId="291"/>
            <ac:picMk id="5" creationId="{11C56728-BDA2-4966-8051-4D9CBC57EC78}"/>
          </ac:picMkLst>
        </pc:picChg>
        <pc:picChg chg="del">
          <ac:chgData name="Not M_ur_t_ada" userId="555160e609be70ba" providerId="LiveId" clId="{D1956E70-5B6D-4F02-98B2-B5E8BAF5B278}" dt="2024-06-25T11:08:09.754" v="4077" actId="478"/>
          <ac:picMkLst>
            <pc:docMk/>
            <pc:sldMk cId="3612352178" sldId="291"/>
            <ac:picMk id="7" creationId="{BD2DD524-D9C6-4F24-82E0-8CDFEC2B4EAB}"/>
          </ac:picMkLst>
        </pc:picChg>
        <pc:picChg chg="del">
          <ac:chgData name="Not M_ur_t_ada" userId="555160e609be70ba" providerId="LiveId" clId="{D1956E70-5B6D-4F02-98B2-B5E8BAF5B278}" dt="2024-06-25T11:08:11.232" v="4078" actId="478"/>
          <ac:picMkLst>
            <pc:docMk/>
            <pc:sldMk cId="3612352178" sldId="291"/>
            <ac:picMk id="9" creationId="{A23244DB-27C6-44D2-875D-36D45764CC3B}"/>
          </ac:picMkLst>
        </pc:picChg>
      </pc:sldChg>
      <pc:sldChg chg="add del">
        <pc:chgData name="Not M_ur_t_ada" userId="555160e609be70ba" providerId="LiveId" clId="{D1956E70-5B6D-4F02-98B2-B5E8BAF5B278}" dt="2024-06-27T14:46:41.623" v="6727" actId="47"/>
        <pc:sldMkLst>
          <pc:docMk/>
          <pc:sldMk cId="4213511680" sldId="291"/>
        </pc:sldMkLst>
      </pc:sldChg>
      <pc:sldChg chg="addSp delSp modSp add del mod delAnim">
        <pc:chgData name="Not M_ur_t_ada" userId="555160e609be70ba" providerId="LiveId" clId="{D1956E70-5B6D-4F02-98B2-B5E8BAF5B278}" dt="2024-06-27T14:33:40.137" v="6647" actId="2696"/>
        <pc:sldMkLst>
          <pc:docMk/>
          <pc:sldMk cId="64412509" sldId="292"/>
        </pc:sldMkLst>
        <pc:spChg chg="del">
          <ac:chgData name="Not M_ur_t_ada" userId="555160e609be70ba" providerId="LiveId" clId="{D1956E70-5B6D-4F02-98B2-B5E8BAF5B278}" dt="2024-06-25T11:09:03.393" v="4089" actId="478"/>
          <ac:spMkLst>
            <pc:docMk/>
            <pc:sldMk cId="64412509" sldId="292"/>
            <ac:spMk id="2" creationId="{3E5A7092-1687-44EA-8FA8-D61A4721B0C3}"/>
          </ac:spMkLst>
        </pc:spChg>
        <pc:spChg chg="mod ord">
          <ac:chgData name="Not M_ur_t_ada" userId="555160e609be70ba" providerId="LiveId" clId="{D1956E70-5B6D-4F02-98B2-B5E8BAF5B278}" dt="2024-06-25T11:09:34.910" v="4097" actId="166"/>
          <ac:spMkLst>
            <pc:docMk/>
            <pc:sldMk cId="64412509" sldId="292"/>
            <ac:spMk id="3" creationId="{7CF0C4B2-22D1-4042-B182-8BC8441A6BBB}"/>
          </ac:spMkLst>
        </pc:spChg>
        <pc:spChg chg="add del mod">
          <ac:chgData name="Not M_ur_t_ada" userId="555160e609be70ba" providerId="LiveId" clId="{D1956E70-5B6D-4F02-98B2-B5E8BAF5B278}" dt="2024-06-25T11:09:05.106" v="4090" actId="478"/>
          <ac:spMkLst>
            <pc:docMk/>
            <pc:sldMk cId="64412509" sldId="292"/>
            <ac:spMk id="6" creationId="{8680488D-1915-454A-81B2-31DFFEBC60A3}"/>
          </ac:spMkLst>
        </pc:spChg>
        <pc:picChg chg="del">
          <ac:chgData name="Not M_ur_t_ada" userId="555160e609be70ba" providerId="LiveId" clId="{D1956E70-5B6D-4F02-98B2-B5E8BAF5B278}" dt="2024-06-25T11:08:58.182" v="4087" actId="478"/>
          <ac:picMkLst>
            <pc:docMk/>
            <pc:sldMk cId="64412509" sldId="292"/>
            <ac:picMk id="5" creationId="{11C56728-BDA2-4966-8051-4D9CBC57EC78}"/>
          </ac:picMkLst>
        </pc:picChg>
        <pc:picChg chg="mod">
          <ac:chgData name="Not M_ur_t_ada" userId="555160e609be70ba" providerId="LiveId" clId="{D1956E70-5B6D-4F02-98B2-B5E8BAF5B278}" dt="2024-06-25T11:09:26.313" v="4096" actId="14100"/>
          <ac:picMkLst>
            <pc:docMk/>
            <pc:sldMk cId="64412509" sldId="292"/>
            <ac:picMk id="7" creationId="{BD2DD524-D9C6-4F24-82E0-8CDFEC2B4EAB}"/>
          </ac:picMkLst>
        </pc:picChg>
        <pc:picChg chg="del">
          <ac:chgData name="Not M_ur_t_ada" userId="555160e609be70ba" providerId="LiveId" clId="{D1956E70-5B6D-4F02-98B2-B5E8BAF5B278}" dt="2024-06-25T11:08:59.741" v="4088" actId="478"/>
          <ac:picMkLst>
            <pc:docMk/>
            <pc:sldMk cId="64412509" sldId="292"/>
            <ac:picMk id="9" creationId="{A23244DB-27C6-44D2-875D-36D45764CC3B}"/>
          </ac:picMkLst>
        </pc:picChg>
      </pc:sldChg>
      <pc:sldChg chg="add del">
        <pc:chgData name="Not M_ur_t_ada" userId="555160e609be70ba" providerId="LiveId" clId="{D1956E70-5B6D-4F02-98B2-B5E8BAF5B278}" dt="2024-06-27T14:46:42.859" v="6728" actId="47"/>
        <pc:sldMkLst>
          <pc:docMk/>
          <pc:sldMk cId="698365100" sldId="292"/>
        </pc:sldMkLst>
      </pc:sldChg>
      <pc:sldChg chg="addSp delSp modSp add del mod delAnim modAnim">
        <pc:chgData name="Not M_ur_t_ada" userId="555160e609be70ba" providerId="LiveId" clId="{D1956E70-5B6D-4F02-98B2-B5E8BAF5B278}" dt="2024-06-27T18:24:23.580" v="8045" actId="2696"/>
        <pc:sldMkLst>
          <pc:docMk/>
          <pc:sldMk cId="2244783382" sldId="293"/>
        </pc:sldMkLst>
        <pc:spChg chg="del mod">
          <ac:chgData name="Not M_ur_t_ada" userId="555160e609be70ba" providerId="LiveId" clId="{D1956E70-5B6D-4F02-98B2-B5E8BAF5B278}" dt="2024-06-27T17:08:06.792" v="7696" actId="478"/>
          <ac:spMkLst>
            <pc:docMk/>
            <pc:sldMk cId="2244783382" sldId="293"/>
            <ac:spMk id="3" creationId="{7CF0C4B2-22D1-4042-B182-8BC8441A6BBB}"/>
          </ac:spMkLst>
        </pc:spChg>
        <pc:spChg chg="add del mod">
          <ac:chgData name="Not M_ur_t_ada" userId="555160e609be70ba" providerId="LiveId" clId="{D1956E70-5B6D-4F02-98B2-B5E8BAF5B278}" dt="2024-06-27T18:05:51.224" v="7956" actId="478"/>
          <ac:spMkLst>
            <pc:docMk/>
            <pc:sldMk cId="2244783382" sldId="293"/>
            <ac:spMk id="4" creationId="{3DAB6913-62AB-42D2-945F-B89E3321F789}"/>
          </ac:spMkLst>
        </pc:spChg>
        <pc:spChg chg="add del mod">
          <ac:chgData name="Not M_ur_t_ada" userId="555160e609be70ba" providerId="LiveId" clId="{D1956E70-5B6D-4F02-98B2-B5E8BAF5B278}" dt="2024-06-27T17:10:54.777" v="7724" actId="478"/>
          <ac:spMkLst>
            <pc:docMk/>
            <pc:sldMk cId="2244783382" sldId="293"/>
            <ac:spMk id="6" creationId="{4446F84E-4234-4CA5-A953-36F278498ED5}"/>
          </ac:spMkLst>
        </pc:spChg>
        <pc:spChg chg="add mod">
          <ac:chgData name="Not M_ur_t_ada" userId="555160e609be70ba" providerId="LiveId" clId="{D1956E70-5B6D-4F02-98B2-B5E8BAF5B278}" dt="2024-06-27T17:10:55.113" v="7725"/>
          <ac:spMkLst>
            <pc:docMk/>
            <pc:sldMk cId="2244783382" sldId="293"/>
            <ac:spMk id="7" creationId="{0BE28211-D923-46FB-9646-E78D6E8A64E9}"/>
          </ac:spMkLst>
        </pc:spChg>
        <pc:spChg chg="mod">
          <ac:chgData name="Not M_ur_t_ada" userId="555160e609be70ba" providerId="LiveId" clId="{D1956E70-5B6D-4F02-98B2-B5E8BAF5B278}" dt="2024-06-27T16:14:57.605" v="7224" actId="6549"/>
          <ac:spMkLst>
            <pc:docMk/>
            <pc:sldMk cId="2244783382" sldId="293"/>
            <ac:spMk id="13" creationId="{DCA90351-79A6-473C-8216-B82A4FE39F39}"/>
          </ac:spMkLst>
        </pc:spChg>
        <pc:picChg chg="del">
          <ac:chgData name="Not M_ur_t_ada" userId="555160e609be70ba" providerId="LiveId" clId="{D1956E70-5B6D-4F02-98B2-B5E8BAF5B278}" dt="2024-06-27T14:49:08.882" v="6748" actId="478"/>
          <ac:picMkLst>
            <pc:docMk/>
            <pc:sldMk cId="2244783382" sldId="293"/>
            <ac:picMk id="9" creationId="{A23244DB-27C6-44D2-875D-36D45764CC3B}"/>
          </ac:picMkLst>
        </pc:picChg>
      </pc:sldChg>
      <pc:sldChg chg="addSp delSp modSp add del mod setBg delAnim modAnim">
        <pc:chgData name="Not M_ur_t_ada" userId="555160e609be70ba" providerId="LiveId" clId="{D1956E70-5B6D-4F02-98B2-B5E8BAF5B278}" dt="2024-06-27T14:33:40.137" v="6647" actId="2696"/>
        <pc:sldMkLst>
          <pc:docMk/>
          <pc:sldMk cId="3800146922" sldId="293"/>
        </pc:sldMkLst>
        <pc:spChg chg="del">
          <ac:chgData name="Not M_ur_t_ada" userId="555160e609be70ba" providerId="LiveId" clId="{D1956E70-5B6D-4F02-98B2-B5E8BAF5B278}" dt="2024-06-25T11:09:46.787" v="4100" actId="478"/>
          <ac:spMkLst>
            <pc:docMk/>
            <pc:sldMk cId="3800146922" sldId="293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5T11:11:17.202" v="4113" actId="255"/>
          <ac:spMkLst>
            <pc:docMk/>
            <pc:sldMk cId="3800146922" sldId="293"/>
            <ac:spMk id="3" creationId="{7CF0C4B2-22D1-4042-B182-8BC8441A6BBB}"/>
          </ac:spMkLst>
        </pc:spChg>
        <pc:spChg chg="add del mod">
          <ac:chgData name="Not M_ur_t_ada" userId="555160e609be70ba" providerId="LiveId" clId="{D1956E70-5B6D-4F02-98B2-B5E8BAF5B278}" dt="2024-06-25T11:09:47.615" v="4101" actId="478"/>
          <ac:spMkLst>
            <pc:docMk/>
            <pc:sldMk cId="3800146922" sldId="293"/>
            <ac:spMk id="6" creationId="{7071C178-931D-4C03-83ED-B814AABBA815}"/>
          </ac:spMkLst>
        </pc:spChg>
        <pc:spChg chg="add del mod">
          <ac:chgData name="Not M_ur_t_ada" userId="555160e609be70ba" providerId="LiveId" clId="{D1956E70-5B6D-4F02-98B2-B5E8BAF5B278}" dt="2024-06-25T11:11:22.491" v="4115"/>
          <ac:spMkLst>
            <pc:docMk/>
            <pc:sldMk cId="3800146922" sldId="293"/>
            <ac:spMk id="8" creationId="{16F5B66E-1C22-4B6C-864E-9BAB7B96E96B}"/>
          </ac:spMkLst>
        </pc:spChg>
        <pc:spChg chg="add del mod">
          <ac:chgData name="Not M_ur_t_ada" userId="555160e609be70ba" providerId="LiveId" clId="{D1956E70-5B6D-4F02-98B2-B5E8BAF5B278}" dt="2024-06-25T11:15:08.568" v="4184" actId="478"/>
          <ac:spMkLst>
            <pc:docMk/>
            <pc:sldMk cId="3800146922" sldId="293"/>
            <ac:spMk id="10" creationId="{2F77F036-0136-4E4E-B409-17E12FE0794E}"/>
          </ac:spMkLst>
        </pc:spChg>
        <pc:spChg chg="add del">
          <ac:chgData name="Not M_ur_t_ada" userId="555160e609be70ba" providerId="LiveId" clId="{D1956E70-5B6D-4F02-98B2-B5E8BAF5B278}" dt="2024-06-25T11:13:13.176" v="4117"/>
          <ac:spMkLst>
            <pc:docMk/>
            <pc:sldMk cId="3800146922" sldId="293"/>
            <ac:spMk id="11" creationId="{E7272F25-51B0-4753-9A69-A9AD2864A187}"/>
          </ac:spMkLst>
        </pc:spChg>
        <pc:spChg chg="add del">
          <ac:chgData name="Not M_ur_t_ada" userId="555160e609be70ba" providerId="LiveId" clId="{D1956E70-5B6D-4F02-98B2-B5E8BAF5B278}" dt="2024-06-25T11:13:40.353" v="4121"/>
          <ac:spMkLst>
            <pc:docMk/>
            <pc:sldMk cId="3800146922" sldId="293"/>
            <ac:spMk id="12" creationId="{D45787CC-F772-4BD8-B8AD-6B04B6216810}"/>
          </ac:spMkLst>
        </pc:spChg>
        <pc:spChg chg="add mod">
          <ac:chgData name="Not M_ur_t_ada" userId="555160e609be70ba" providerId="LiveId" clId="{D1956E70-5B6D-4F02-98B2-B5E8BAF5B278}" dt="2024-06-25T11:19:12.651" v="4826" actId="404"/>
          <ac:spMkLst>
            <pc:docMk/>
            <pc:sldMk cId="3800146922" sldId="293"/>
            <ac:spMk id="13" creationId="{DCA90351-79A6-473C-8216-B82A4FE39F39}"/>
          </ac:spMkLst>
        </pc:spChg>
        <pc:picChg chg="del">
          <ac:chgData name="Not M_ur_t_ada" userId="555160e609be70ba" providerId="LiveId" clId="{D1956E70-5B6D-4F02-98B2-B5E8BAF5B278}" dt="2024-06-25T11:09:41.284" v="4098" actId="478"/>
          <ac:picMkLst>
            <pc:docMk/>
            <pc:sldMk cId="3800146922" sldId="293"/>
            <ac:picMk id="5" creationId="{11C56728-BDA2-4966-8051-4D9CBC57EC78}"/>
          </ac:picMkLst>
        </pc:picChg>
        <pc:picChg chg="del">
          <ac:chgData name="Not M_ur_t_ada" userId="555160e609be70ba" providerId="LiveId" clId="{D1956E70-5B6D-4F02-98B2-B5E8BAF5B278}" dt="2024-06-25T11:09:42.861" v="4099" actId="478"/>
          <ac:picMkLst>
            <pc:docMk/>
            <pc:sldMk cId="3800146922" sldId="293"/>
            <ac:picMk id="7" creationId="{BD2DD524-D9C6-4F24-82E0-8CDFEC2B4EAB}"/>
          </ac:picMkLst>
        </pc:picChg>
        <pc:picChg chg="mod">
          <ac:chgData name="Not M_ur_t_ada" userId="555160e609be70ba" providerId="LiveId" clId="{D1956E70-5B6D-4F02-98B2-B5E8BAF5B278}" dt="2024-06-25T11:11:17.202" v="4113" actId="255"/>
          <ac:picMkLst>
            <pc:docMk/>
            <pc:sldMk cId="3800146922" sldId="293"/>
            <ac:picMk id="9" creationId="{A23244DB-27C6-44D2-875D-36D45764CC3B}"/>
          </ac:picMkLst>
        </pc:picChg>
      </pc:sldChg>
      <pc:sldChg chg="add del">
        <pc:chgData name="Not M_ur_t_ada" userId="555160e609be70ba" providerId="LiveId" clId="{D1956E70-5B6D-4F02-98B2-B5E8BAF5B278}" dt="2024-06-27T18:51:44.631" v="8413" actId="47"/>
        <pc:sldMkLst>
          <pc:docMk/>
          <pc:sldMk cId="4201735416" sldId="293"/>
        </pc:sldMkLst>
      </pc:sldChg>
      <pc:sldChg chg="addSp delSp modSp add del mod delAnim modAnim">
        <pc:chgData name="Not M_ur_t_ada" userId="555160e609be70ba" providerId="LiveId" clId="{D1956E70-5B6D-4F02-98B2-B5E8BAF5B278}" dt="2024-06-27T18:24:23.580" v="8045" actId="2696"/>
        <pc:sldMkLst>
          <pc:docMk/>
          <pc:sldMk cId="867813963" sldId="294"/>
        </pc:sldMkLst>
        <pc:spChg chg="del mod">
          <ac:chgData name="Not M_ur_t_ada" userId="555160e609be70ba" providerId="LiveId" clId="{D1956E70-5B6D-4F02-98B2-B5E8BAF5B278}" dt="2024-06-27T14:56:19.927" v="6897" actId="478"/>
          <ac:spMkLst>
            <pc:docMk/>
            <pc:sldMk cId="867813963" sldId="294"/>
            <ac:spMk id="3" creationId="{7CF0C4B2-22D1-4042-B182-8BC8441A6BBB}"/>
          </ac:spMkLst>
        </pc:spChg>
        <pc:spChg chg="add del mod">
          <ac:chgData name="Not M_ur_t_ada" userId="555160e609be70ba" providerId="LiveId" clId="{D1956E70-5B6D-4F02-98B2-B5E8BAF5B278}" dt="2024-06-27T14:56:37.989" v="6899" actId="478"/>
          <ac:spMkLst>
            <pc:docMk/>
            <pc:sldMk cId="867813963" sldId="294"/>
            <ac:spMk id="4" creationId="{D6431947-E48C-4047-AE61-56D6D1EAFBAC}"/>
          </ac:spMkLst>
        </pc:spChg>
        <pc:spChg chg="add mod">
          <ac:chgData name="Not M_ur_t_ada" userId="555160e609be70ba" providerId="LiveId" clId="{D1956E70-5B6D-4F02-98B2-B5E8BAF5B278}" dt="2024-06-27T17:10:24.623" v="7716" actId="13926"/>
          <ac:spMkLst>
            <pc:docMk/>
            <pc:sldMk cId="867813963" sldId="294"/>
            <ac:spMk id="7" creationId="{FAC734B5-61C4-4759-837F-60260DF0BA15}"/>
          </ac:spMkLst>
        </pc:spChg>
        <pc:spChg chg="mod">
          <ac:chgData name="Not M_ur_t_ada" userId="555160e609be70ba" providerId="LiveId" clId="{D1956E70-5B6D-4F02-98B2-B5E8BAF5B278}" dt="2024-06-27T16:17:26.733" v="7262" actId="6549"/>
          <ac:spMkLst>
            <pc:docMk/>
            <pc:sldMk cId="867813963" sldId="294"/>
            <ac:spMk id="13" creationId="{DCA90351-79A6-473C-8216-B82A4FE39F39}"/>
          </ac:spMkLst>
        </pc:spChg>
        <pc:picChg chg="del">
          <ac:chgData name="Not M_ur_t_ada" userId="555160e609be70ba" providerId="LiveId" clId="{D1956E70-5B6D-4F02-98B2-B5E8BAF5B278}" dt="2024-06-27T14:50:27.699" v="6761" actId="478"/>
          <ac:picMkLst>
            <pc:docMk/>
            <pc:sldMk cId="867813963" sldId="294"/>
            <ac:picMk id="9" creationId="{A23244DB-27C6-44D2-875D-36D45764CC3B}"/>
          </ac:picMkLst>
        </pc:picChg>
      </pc:sldChg>
      <pc:sldChg chg="add del">
        <pc:chgData name="Not M_ur_t_ada" userId="555160e609be70ba" providerId="LiveId" clId="{D1956E70-5B6D-4F02-98B2-B5E8BAF5B278}" dt="2024-06-27T18:54:36.907" v="8427" actId="47"/>
        <pc:sldMkLst>
          <pc:docMk/>
          <pc:sldMk cId="2158959271" sldId="294"/>
        </pc:sldMkLst>
      </pc:sldChg>
      <pc:sldChg chg="add del">
        <pc:chgData name="Not M_ur_t_ada" userId="555160e609be70ba" providerId="LiveId" clId="{D1956E70-5B6D-4F02-98B2-B5E8BAF5B278}" dt="2024-06-25T11:17:33.090" v="4211" actId="47"/>
        <pc:sldMkLst>
          <pc:docMk/>
          <pc:sldMk cId="2271291887" sldId="294"/>
        </pc:sldMkLst>
      </pc:sldChg>
      <pc:sldChg chg="modSp add del mod">
        <pc:chgData name="Not M_ur_t_ada" userId="555160e609be70ba" providerId="LiveId" clId="{D1956E70-5B6D-4F02-98B2-B5E8BAF5B278}" dt="2024-06-27T14:33:40.137" v="6647" actId="2696"/>
        <pc:sldMkLst>
          <pc:docMk/>
          <pc:sldMk cId="3032514837" sldId="294"/>
        </pc:sldMkLst>
        <pc:spChg chg="mod">
          <ac:chgData name="Not M_ur_t_ada" userId="555160e609be70ba" providerId="LiveId" clId="{D1956E70-5B6D-4F02-98B2-B5E8BAF5B278}" dt="2024-06-25T11:20:59.379" v="5194" actId="1076"/>
          <ac:spMkLst>
            <pc:docMk/>
            <pc:sldMk cId="3032514837" sldId="294"/>
            <ac:spMk id="13" creationId="{DCA90351-79A6-473C-8216-B82A4FE39F39}"/>
          </ac:spMkLst>
        </pc:spChg>
      </pc:sldChg>
      <pc:sldChg chg="addSp delSp modSp add del mod delAnim modAnim">
        <pc:chgData name="Not M_ur_t_ada" userId="555160e609be70ba" providerId="LiveId" clId="{D1956E70-5B6D-4F02-98B2-B5E8BAF5B278}" dt="2024-06-27T18:24:23.580" v="8045" actId="2696"/>
        <pc:sldMkLst>
          <pc:docMk/>
          <pc:sldMk cId="1348018096" sldId="295"/>
        </pc:sldMkLst>
        <pc:spChg chg="del">
          <ac:chgData name="Not M_ur_t_ada" userId="555160e609be70ba" providerId="LiveId" clId="{D1956E70-5B6D-4F02-98B2-B5E8BAF5B278}" dt="2024-06-27T14:56:54.738" v="6900" actId="478"/>
          <ac:spMkLst>
            <pc:docMk/>
            <pc:sldMk cId="1348018096" sldId="295"/>
            <ac:spMk id="3" creationId="{7CF0C4B2-22D1-4042-B182-8BC8441A6BBB}"/>
          </ac:spMkLst>
        </pc:spChg>
        <pc:spChg chg="add del mod">
          <ac:chgData name="Not M_ur_t_ada" userId="555160e609be70ba" providerId="LiveId" clId="{D1956E70-5B6D-4F02-98B2-B5E8BAF5B278}" dt="2024-06-27T14:56:58.222" v="6901" actId="478"/>
          <ac:spMkLst>
            <pc:docMk/>
            <pc:sldMk cId="1348018096" sldId="295"/>
            <ac:spMk id="4" creationId="{1434D83D-63FF-4616-800A-4DD9CCBEAA65}"/>
          </ac:spMkLst>
        </pc:spChg>
        <pc:spChg chg="add mod">
          <ac:chgData name="Not M_ur_t_ada" userId="555160e609be70ba" providerId="LiveId" clId="{D1956E70-5B6D-4F02-98B2-B5E8BAF5B278}" dt="2024-06-27T17:10:32.837" v="7718"/>
          <ac:spMkLst>
            <pc:docMk/>
            <pc:sldMk cId="1348018096" sldId="295"/>
            <ac:spMk id="4" creationId="{E14E0156-FB7C-4FBA-ADC3-8A225B246DC0}"/>
          </ac:spMkLst>
        </pc:spChg>
        <pc:spChg chg="add del mod">
          <ac:chgData name="Not M_ur_t_ada" userId="555160e609be70ba" providerId="LiveId" clId="{D1956E70-5B6D-4F02-98B2-B5E8BAF5B278}" dt="2024-06-27T17:10:32.521" v="7717" actId="478"/>
          <ac:spMkLst>
            <pc:docMk/>
            <pc:sldMk cId="1348018096" sldId="295"/>
            <ac:spMk id="7" creationId="{1BDA2483-C5C0-44D8-88EE-EC9CA47D1FFE}"/>
          </ac:spMkLst>
        </pc:spChg>
        <pc:spChg chg="mod">
          <ac:chgData name="Not M_ur_t_ada" userId="555160e609be70ba" providerId="LiveId" clId="{D1956E70-5B6D-4F02-98B2-B5E8BAF5B278}" dt="2024-06-27T16:18:06.721" v="7264" actId="6549"/>
          <ac:spMkLst>
            <pc:docMk/>
            <pc:sldMk cId="1348018096" sldId="295"/>
            <ac:spMk id="13" creationId="{DCA90351-79A6-473C-8216-B82A4FE39F39}"/>
          </ac:spMkLst>
        </pc:spChg>
        <pc:picChg chg="del">
          <ac:chgData name="Not M_ur_t_ada" userId="555160e609be70ba" providerId="LiveId" clId="{D1956E70-5B6D-4F02-98B2-B5E8BAF5B278}" dt="2024-06-27T14:57:05.057" v="6904" actId="478"/>
          <ac:picMkLst>
            <pc:docMk/>
            <pc:sldMk cId="1348018096" sldId="295"/>
            <ac:picMk id="9" creationId="{A23244DB-27C6-44D2-875D-36D45764CC3B}"/>
          </ac:picMkLst>
        </pc:picChg>
      </pc:sldChg>
      <pc:sldChg chg="add del">
        <pc:chgData name="Not M_ur_t_ada" userId="555160e609be70ba" providerId="LiveId" clId="{D1956E70-5B6D-4F02-98B2-B5E8BAF5B278}" dt="2024-06-27T18:56:21.821" v="8442" actId="47"/>
        <pc:sldMkLst>
          <pc:docMk/>
          <pc:sldMk cId="1947470036" sldId="295"/>
        </pc:sldMkLst>
      </pc:sldChg>
      <pc:sldChg chg="add del">
        <pc:chgData name="Not M_ur_t_ada" userId="555160e609be70ba" providerId="LiveId" clId="{D1956E70-5B6D-4F02-98B2-B5E8BAF5B278}" dt="2024-06-25T11:17:34.726" v="4212" actId="47"/>
        <pc:sldMkLst>
          <pc:docMk/>
          <pc:sldMk cId="2227715396" sldId="295"/>
        </pc:sldMkLst>
      </pc:sldChg>
      <pc:sldChg chg="modSp add del mod">
        <pc:chgData name="Not M_ur_t_ada" userId="555160e609be70ba" providerId="LiveId" clId="{D1956E70-5B6D-4F02-98B2-B5E8BAF5B278}" dt="2024-06-27T14:33:40.137" v="6647" actId="2696"/>
        <pc:sldMkLst>
          <pc:docMk/>
          <pc:sldMk cId="4089951774" sldId="295"/>
        </pc:sldMkLst>
        <pc:spChg chg="mod">
          <ac:chgData name="Not M_ur_t_ada" userId="555160e609be70ba" providerId="LiveId" clId="{D1956E70-5B6D-4F02-98B2-B5E8BAF5B278}" dt="2024-06-25T11:22:11.273" v="5210" actId="404"/>
          <ac:spMkLst>
            <pc:docMk/>
            <pc:sldMk cId="4089951774" sldId="295"/>
            <ac:spMk id="13" creationId="{DCA90351-79A6-473C-8216-B82A4FE39F39}"/>
          </ac:spMkLst>
        </pc:spChg>
      </pc:sldChg>
      <pc:sldChg chg="addSp delSp modSp add del mod delAnim">
        <pc:chgData name="Not M_ur_t_ada" userId="555160e609be70ba" providerId="LiveId" clId="{D1956E70-5B6D-4F02-98B2-B5E8BAF5B278}" dt="2024-06-27T15:37:19.890" v="7111" actId="47"/>
        <pc:sldMkLst>
          <pc:docMk/>
          <pc:sldMk cId="2281829359" sldId="296"/>
        </pc:sldMkLst>
        <pc:spChg chg="del">
          <ac:chgData name="Not M_ur_t_ada" userId="555160e609be70ba" providerId="LiveId" clId="{D1956E70-5B6D-4F02-98B2-B5E8BAF5B278}" dt="2024-06-27T15:36:55.547" v="7107" actId="478"/>
          <ac:spMkLst>
            <pc:docMk/>
            <pc:sldMk cId="2281829359" sldId="296"/>
            <ac:spMk id="3" creationId="{7CF0C4B2-22D1-4042-B182-8BC8441A6BBB}"/>
          </ac:spMkLst>
        </pc:spChg>
        <pc:spChg chg="add del mod">
          <ac:chgData name="Not M_ur_t_ada" userId="555160e609be70ba" providerId="LiveId" clId="{D1956E70-5B6D-4F02-98B2-B5E8BAF5B278}" dt="2024-06-27T15:36:58.006" v="7108" actId="478"/>
          <ac:spMkLst>
            <pc:docMk/>
            <pc:sldMk cId="2281829359" sldId="296"/>
            <ac:spMk id="4" creationId="{7365F466-61ED-4F9F-9F1A-62D50D1E88BD}"/>
          </ac:spMkLst>
        </pc:spChg>
        <pc:picChg chg="del">
          <ac:chgData name="Not M_ur_t_ada" userId="555160e609be70ba" providerId="LiveId" clId="{D1956E70-5B6D-4F02-98B2-B5E8BAF5B278}" dt="2024-06-27T15:36:50.868" v="7106" actId="478"/>
          <ac:picMkLst>
            <pc:docMk/>
            <pc:sldMk cId="2281829359" sldId="296"/>
            <ac:picMk id="5" creationId="{6A057250-A3F9-4309-92E8-6548BB9E1AF0}"/>
          </ac:picMkLst>
        </pc:picChg>
      </pc:sldChg>
      <pc:sldChg chg="addSp delSp modSp add del mod delAnim modAnim">
        <pc:chgData name="Not M_ur_t_ada" userId="555160e609be70ba" providerId="LiveId" clId="{D1956E70-5B6D-4F02-98B2-B5E8BAF5B278}" dt="2024-06-27T14:33:40.137" v="6647" actId="2696"/>
        <pc:sldMkLst>
          <pc:docMk/>
          <pc:sldMk cId="2604295056" sldId="296"/>
        </pc:sldMkLst>
        <pc:spChg chg="del">
          <ac:chgData name="Not M_ur_t_ada" userId="555160e609be70ba" providerId="LiveId" clId="{D1956E70-5B6D-4F02-98B2-B5E8BAF5B278}" dt="2024-06-25T16:26:52.153" v="5408" actId="478"/>
          <ac:spMkLst>
            <pc:docMk/>
            <pc:sldMk cId="2604295056" sldId="296"/>
            <ac:spMk id="2" creationId="{3E5A7092-1687-44EA-8FA8-D61A4721B0C3}"/>
          </ac:spMkLst>
        </pc:spChg>
        <pc:spChg chg="mod ord">
          <ac:chgData name="Not M_ur_t_ada" userId="555160e609be70ba" providerId="LiveId" clId="{D1956E70-5B6D-4F02-98B2-B5E8BAF5B278}" dt="2024-06-25T16:28:39.161" v="5433" actId="1076"/>
          <ac:spMkLst>
            <pc:docMk/>
            <pc:sldMk cId="2604295056" sldId="296"/>
            <ac:spMk id="3" creationId="{7CF0C4B2-22D1-4042-B182-8BC8441A6BBB}"/>
          </ac:spMkLst>
        </pc:spChg>
        <pc:spChg chg="add del mod">
          <ac:chgData name="Not M_ur_t_ada" userId="555160e609be70ba" providerId="LiveId" clId="{D1956E70-5B6D-4F02-98B2-B5E8BAF5B278}" dt="2024-06-25T16:26:54.559" v="5409" actId="478"/>
          <ac:spMkLst>
            <pc:docMk/>
            <pc:sldMk cId="2604295056" sldId="296"/>
            <ac:spMk id="7" creationId="{BD28BDD7-6A48-45DC-8C07-4081190BE211}"/>
          </ac:spMkLst>
        </pc:spChg>
        <pc:picChg chg="add mod">
          <ac:chgData name="Not M_ur_t_ada" userId="555160e609be70ba" providerId="LiveId" clId="{D1956E70-5B6D-4F02-98B2-B5E8BAF5B278}" dt="2024-06-25T16:27:21.312" v="5416" actId="1076"/>
          <ac:picMkLst>
            <pc:docMk/>
            <pc:sldMk cId="2604295056" sldId="296"/>
            <ac:picMk id="5" creationId="{6A057250-A3F9-4309-92E8-6548BB9E1AF0}"/>
          </ac:picMkLst>
        </pc:picChg>
      </pc:sldChg>
      <pc:sldChg chg="addSp delSp modSp add del mod delAnim modAnim">
        <pc:chgData name="Not M_ur_t_ada" userId="555160e609be70ba" providerId="LiveId" clId="{D1956E70-5B6D-4F02-98B2-B5E8BAF5B278}" dt="2024-06-27T14:33:40.137" v="6647" actId="2696"/>
        <pc:sldMkLst>
          <pc:docMk/>
          <pc:sldMk cId="3794069816" sldId="297"/>
        </pc:sldMkLst>
        <pc:spChg chg="del">
          <ac:chgData name="Not M_ur_t_ada" userId="555160e609be70ba" providerId="LiveId" clId="{D1956E70-5B6D-4F02-98B2-B5E8BAF5B278}" dt="2024-06-25T16:40:14.803" v="5701" actId="478"/>
          <ac:spMkLst>
            <pc:docMk/>
            <pc:sldMk cId="3794069816" sldId="297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5T16:41:52.323" v="5725" actId="1076"/>
          <ac:spMkLst>
            <pc:docMk/>
            <pc:sldMk cId="3794069816" sldId="297"/>
            <ac:spMk id="3" creationId="{7CF0C4B2-22D1-4042-B182-8BC8441A6BBB}"/>
          </ac:spMkLst>
        </pc:spChg>
        <pc:spChg chg="add del mod">
          <ac:chgData name="Not M_ur_t_ada" userId="555160e609be70ba" providerId="LiveId" clId="{D1956E70-5B6D-4F02-98B2-B5E8BAF5B278}" dt="2024-06-25T16:40:20.935" v="5702" actId="478"/>
          <ac:spMkLst>
            <pc:docMk/>
            <pc:sldMk cId="3794069816" sldId="297"/>
            <ac:spMk id="11" creationId="{E264F33A-34BC-45A4-94DE-B09983A5A487}"/>
          </ac:spMkLst>
        </pc:spChg>
        <pc:picChg chg="add del mod ord">
          <ac:chgData name="Not M_ur_t_ada" userId="555160e609be70ba" providerId="LiveId" clId="{D1956E70-5B6D-4F02-98B2-B5E8BAF5B278}" dt="2024-06-25T16:41:10.261" v="5713" actId="478"/>
          <ac:picMkLst>
            <pc:docMk/>
            <pc:sldMk cId="3794069816" sldId="297"/>
            <ac:picMk id="5" creationId="{9F2DBF55-6ACD-4B96-A405-9B7B416C759A}"/>
          </ac:picMkLst>
        </pc:picChg>
        <pc:picChg chg="add del mod ord">
          <ac:chgData name="Not M_ur_t_ada" userId="555160e609be70ba" providerId="LiveId" clId="{D1956E70-5B6D-4F02-98B2-B5E8BAF5B278}" dt="2024-06-25T16:41:26.162" v="5716" actId="1076"/>
          <ac:picMkLst>
            <pc:docMk/>
            <pc:sldMk cId="3794069816" sldId="297"/>
            <ac:picMk id="7" creationId="{171F15D4-1BC6-474D-9BFC-557160153DA4}"/>
          </ac:picMkLst>
        </pc:picChg>
        <pc:picChg chg="add del mod ord">
          <ac:chgData name="Not M_ur_t_ada" userId="555160e609be70ba" providerId="LiveId" clId="{D1956E70-5B6D-4F02-98B2-B5E8BAF5B278}" dt="2024-06-25T16:41:00.435" v="5710" actId="478"/>
          <ac:picMkLst>
            <pc:docMk/>
            <pc:sldMk cId="3794069816" sldId="297"/>
            <ac:picMk id="9" creationId="{C19B1BFB-7A17-427C-9756-226B3437D7FE}"/>
          </ac:picMkLst>
        </pc:picChg>
      </pc:sldChg>
      <pc:sldChg chg="add del">
        <pc:chgData name="Not M_ur_t_ada" userId="555160e609be70ba" providerId="LiveId" clId="{D1956E70-5B6D-4F02-98B2-B5E8BAF5B278}" dt="2024-06-27T15:37:27.865" v="7117" actId="47"/>
        <pc:sldMkLst>
          <pc:docMk/>
          <pc:sldMk cId="3824199993" sldId="297"/>
        </pc:sldMkLst>
      </pc:sldChg>
      <pc:sldChg chg="delSp modSp add del mod">
        <pc:chgData name="Not M_ur_t_ada" userId="555160e609be70ba" providerId="LiveId" clId="{D1956E70-5B6D-4F02-98B2-B5E8BAF5B278}" dt="2024-06-27T14:33:40.137" v="6647" actId="2696"/>
        <pc:sldMkLst>
          <pc:docMk/>
          <pc:sldMk cId="951375982" sldId="298"/>
        </pc:sldMkLst>
        <pc:spChg chg="mod">
          <ac:chgData name="Not M_ur_t_ada" userId="555160e609be70ba" providerId="LiveId" clId="{D1956E70-5B6D-4F02-98B2-B5E8BAF5B278}" dt="2024-06-25T16:43:01.224" v="5747" actId="1036"/>
          <ac:spMkLst>
            <pc:docMk/>
            <pc:sldMk cId="951375982" sldId="298"/>
            <ac:spMk id="3" creationId="{7CF0C4B2-22D1-4042-B182-8BC8441A6BBB}"/>
          </ac:spMkLst>
        </pc:spChg>
        <pc:picChg chg="del">
          <ac:chgData name="Not M_ur_t_ada" userId="555160e609be70ba" providerId="LiveId" clId="{D1956E70-5B6D-4F02-98B2-B5E8BAF5B278}" dt="2024-06-25T16:42:01.276" v="5727" actId="478"/>
          <ac:picMkLst>
            <pc:docMk/>
            <pc:sldMk cId="951375982" sldId="298"/>
            <ac:picMk id="7" creationId="{171F15D4-1BC6-474D-9BFC-557160153DA4}"/>
          </ac:picMkLst>
        </pc:picChg>
        <pc:picChg chg="del">
          <ac:chgData name="Not M_ur_t_ada" userId="555160e609be70ba" providerId="LiveId" clId="{D1956E70-5B6D-4F02-98B2-B5E8BAF5B278}" dt="2024-06-25T16:41:59.556" v="5726" actId="478"/>
          <ac:picMkLst>
            <pc:docMk/>
            <pc:sldMk cId="951375982" sldId="298"/>
            <ac:picMk id="9" creationId="{C19B1BFB-7A17-427C-9756-226B3437D7FE}"/>
          </ac:picMkLst>
        </pc:picChg>
      </pc:sldChg>
      <pc:sldChg chg="add del">
        <pc:chgData name="Not M_ur_t_ada" userId="555160e609be70ba" providerId="LiveId" clId="{D1956E70-5B6D-4F02-98B2-B5E8BAF5B278}" dt="2024-06-27T15:37:30.890" v="7118" actId="47"/>
        <pc:sldMkLst>
          <pc:docMk/>
          <pc:sldMk cId="1025954049" sldId="298"/>
        </pc:sldMkLst>
      </pc:sldChg>
      <pc:sldChg chg="delSp modSp add del mod modAnim">
        <pc:chgData name="Not M_ur_t_ada" userId="555160e609be70ba" providerId="LiveId" clId="{D1956E70-5B6D-4F02-98B2-B5E8BAF5B278}" dt="2024-06-27T14:33:40.137" v="6647" actId="2696"/>
        <pc:sldMkLst>
          <pc:docMk/>
          <pc:sldMk cId="1156525823" sldId="299"/>
        </pc:sldMkLst>
        <pc:spChg chg="mod">
          <ac:chgData name="Not M_ur_t_ada" userId="555160e609be70ba" providerId="LiveId" clId="{D1956E70-5B6D-4F02-98B2-B5E8BAF5B278}" dt="2024-06-25T16:43:49.716" v="5758" actId="5793"/>
          <ac:spMkLst>
            <pc:docMk/>
            <pc:sldMk cId="1156525823" sldId="299"/>
            <ac:spMk id="3" creationId="{7CF0C4B2-22D1-4042-B182-8BC8441A6BBB}"/>
          </ac:spMkLst>
        </pc:spChg>
        <pc:picChg chg="del">
          <ac:chgData name="Not M_ur_t_ada" userId="555160e609be70ba" providerId="LiveId" clId="{D1956E70-5B6D-4F02-98B2-B5E8BAF5B278}" dt="2024-06-25T16:43:07.425" v="5748" actId="478"/>
          <ac:picMkLst>
            <pc:docMk/>
            <pc:sldMk cId="1156525823" sldId="299"/>
            <ac:picMk id="5" creationId="{9F2DBF55-6ACD-4B96-A405-9B7B416C759A}"/>
          </ac:picMkLst>
        </pc:picChg>
        <pc:picChg chg="del">
          <ac:chgData name="Not M_ur_t_ada" userId="555160e609be70ba" providerId="LiveId" clId="{D1956E70-5B6D-4F02-98B2-B5E8BAF5B278}" dt="2024-06-25T16:43:09.238" v="5749" actId="478"/>
          <ac:picMkLst>
            <pc:docMk/>
            <pc:sldMk cId="1156525823" sldId="299"/>
            <ac:picMk id="7" creationId="{171F15D4-1BC6-474D-9BFC-557160153DA4}"/>
          </ac:picMkLst>
        </pc:picChg>
        <pc:picChg chg="mod">
          <ac:chgData name="Not M_ur_t_ada" userId="555160e609be70ba" providerId="LiveId" clId="{D1956E70-5B6D-4F02-98B2-B5E8BAF5B278}" dt="2024-06-25T16:43:41.095" v="5754" actId="1076"/>
          <ac:picMkLst>
            <pc:docMk/>
            <pc:sldMk cId="1156525823" sldId="299"/>
            <ac:picMk id="9" creationId="{C19B1BFB-7A17-427C-9756-226B3437D7FE}"/>
          </ac:picMkLst>
        </pc:picChg>
      </pc:sldChg>
      <pc:sldChg chg="add del">
        <pc:chgData name="Not M_ur_t_ada" userId="555160e609be70ba" providerId="LiveId" clId="{D1956E70-5B6D-4F02-98B2-B5E8BAF5B278}" dt="2024-06-27T15:37:34.244" v="7119" actId="47"/>
        <pc:sldMkLst>
          <pc:docMk/>
          <pc:sldMk cId="2606441972" sldId="299"/>
        </pc:sldMkLst>
      </pc:sldChg>
      <pc:sldChg chg="delSp add del mod">
        <pc:chgData name="Not M_ur_t_ada" userId="555160e609be70ba" providerId="LiveId" clId="{D1956E70-5B6D-4F02-98B2-B5E8BAF5B278}" dt="2024-06-27T14:33:40.137" v="6647" actId="2696"/>
        <pc:sldMkLst>
          <pc:docMk/>
          <pc:sldMk cId="2070039165" sldId="300"/>
        </pc:sldMkLst>
        <pc:picChg chg="del">
          <ac:chgData name="Not M_ur_t_ada" userId="555160e609be70ba" providerId="LiveId" clId="{D1956E70-5B6D-4F02-98B2-B5E8BAF5B278}" dt="2024-06-25T20:05:22.897" v="5761" actId="478"/>
          <ac:picMkLst>
            <pc:docMk/>
            <pc:sldMk cId="2070039165" sldId="300"/>
            <ac:picMk id="5" creationId="{9F2DBF55-6ACD-4B96-A405-9B7B416C759A}"/>
          </ac:picMkLst>
        </pc:picChg>
        <pc:picChg chg="del">
          <ac:chgData name="Not M_ur_t_ada" userId="555160e609be70ba" providerId="LiveId" clId="{D1956E70-5B6D-4F02-98B2-B5E8BAF5B278}" dt="2024-06-25T20:05:19.796" v="5760" actId="478"/>
          <ac:picMkLst>
            <pc:docMk/>
            <pc:sldMk cId="2070039165" sldId="300"/>
            <ac:picMk id="7" creationId="{171F15D4-1BC6-474D-9BFC-557160153DA4}"/>
          </ac:picMkLst>
        </pc:picChg>
        <pc:picChg chg="del">
          <ac:chgData name="Not M_ur_t_ada" userId="555160e609be70ba" providerId="LiveId" clId="{D1956E70-5B6D-4F02-98B2-B5E8BAF5B278}" dt="2024-06-25T20:05:18.494" v="5759" actId="478"/>
          <ac:picMkLst>
            <pc:docMk/>
            <pc:sldMk cId="2070039165" sldId="300"/>
            <ac:picMk id="9" creationId="{C19B1BFB-7A17-427C-9756-226B3437D7FE}"/>
          </ac:picMkLst>
        </pc:picChg>
      </pc:sldChg>
      <pc:sldChg chg="add del">
        <pc:chgData name="Not M_ur_t_ada" userId="555160e609be70ba" providerId="LiveId" clId="{D1956E70-5B6D-4F02-98B2-B5E8BAF5B278}" dt="2024-06-27T15:37:36.645" v="7120" actId="47"/>
        <pc:sldMkLst>
          <pc:docMk/>
          <pc:sldMk cId="3436194390" sldId="300"/>
        </pc:sldMkLst>
      </pc:sldChg>
      <pc:sldChg chg="addSp delSp modSp add mod modAnim">
        <pc:chgData name="Not M_ur_t_ada" userId="555160e609be70ba" providerId="LiveId" clId="{D1956E70-5B6D-4F02-98B2-B5E8BAF5B278}" dt="2024-06-27T13:48:57.809" v="6091" actId="14100"/>
        <pc:sldMkLst>
          <pc:docMk/>
          <pc:sldMk cId="858264539" sldId="301"/>
        </pc:sldMkLst>
        <pc:spChg chg="add mod">
          <ac:chgData name="Not M_ur_t_ada" userId="555160e609be70ba" providerId="LiveId" clId="{D1956E70-5B6D-4F02-98B2-B5E8BAF5B278}" dt="2024-06-27T13:48:10.736" v="6081" actId="13926"/>
          <ac:spMkLst>
            <pc:docMk/>
            <pc:sldMk cId="858264539" sldId="301"/>
            <ac:spMk id="3" creationId="{57919A31-6172-4D62-988E-9484D93B9E67}"/>
          </ac:spMkLst>
        </pc:spChg>
        <pc:picChg chg="add mod">
          <ac:chgData name="Not M_ur_t_ada" userId="555160e609be70ba" providerId="LiveId" clId="{D1956E70-5B6D-4F02-98B2-B5E8BAF5B278}" dt="2024-06-27T13:48:57.809" v="6091" actId="14100"/>
          <ac:picMkLst>
            <pc:docMk/>
            <pc:sldMk cId="858264539" sldId="301"/>
            <ac:picMk id="4" creationId="{C0C33242-7B42-4DCF-9D90-9B4F053130B3}"/>
          </ac:picMkLst>
        </pc:picChg>
        <pc:picChg chg="del">
          <ac:chgData name="Not M_ur_t_ada" userId="555160e609be70ba" providerId="LiveId" clId="{D1956E70-5B6D-4F02-98B2-B5E8BAF5B278}" dt="2024-06-27T13:44:26.224" v="6033" actId="478"/>
          <ac:picMkLst>
            <pc:docMk/>
            <pc:sldMk cId="858264539" sldId="301"/>
            <ac:picMk id="7" creationId="{FD36864F-BE69-4106-B416-BCA54EB243CA}"/>
          </ac:picMkLst>
        </pc:picChg>
      </pc:sldChg>
      <pc:sldChg chg="addSp delSp modSp add mod">
        <pc:chgData name="Not M_ur_t_ada" userId="555160e609be70ba" providerId="LiveId" clId="{D1956E70-5B6D-4F02-98B2-B5E8BAF5B278}" dt="2024-06-27T13:49:50.626" v="6095" actId="931"/>
        <pc:sldMkLst>
          <pc:docMk/>
          <pc:sldMk cId="4088346909" sldId="302"/>
        </pc:sldMkLst>
        <pc:picChg chg="del">
          <ac:chgData name="Not M_ur_t_ada" userId="555160e609be70ba" providerId="LiveId" clId="{D1956E70-5B6D-4F02-98B2-B5E8BAF5B278}" dt="2024-06-27T13:49:42.819" v="6094" actId="478"/>
          <ac:picMkLst>
            <pc:docMk/>
            <pc:sldMk cId="4088346909" sldId="302"/>
            <ac:picMk id="4" creationId="{C0C33242-7B42-4DCF-9D90-9B4F053130B3}"/>
          </ac:picMkLst>
        </pc:picChg>
        <pc:picChg chg="add mod">
          <ac:chgData name="Not M_ur_t_ada" userId="555160e609be70ba" providerId="LiveId" clId="{D1956E70-5B6D-4F02-98B2-B5E8BAF5B278}" dt="2024-06-27T13:49:50.626" v="6095" actId="931"/>
          <ac:picMkLst>
            <pc:docMk/>
            <pc:sldMk cId="4088346909" sldId="302"/>
            <ac:picMk id="5" creationId="{5CB8DA0A-BA97-48A3-9937-B56BEDCD1740}"/>
          </ac:picMkLst>
        </pc:picChg>
      </pc:sldChg>
      <pc:sldChg chg="addSp delSp modSp add mod">
        <pc:chgData name="Not M_ur_t_ada" userId="555160e609be70ba" providerId="LiveId" clId="{D1956E70-5B6D-4F02-98B2-B5E8BAF5B278}" dt="2024-06-27T13:50:27.213" v="6097" actId="931"/>
        <pc:sldMkLst>
          <pc:docMk/>
          <pc:sldMk cId="2086685453" sldId="303"/>
        </pc:sldMkLst>
        <pc:picChg chg="del">
          <ac:chgData name="Not M_ur_t_ada" userId="555160e609be70ba" providerId="LiveId" clId="{D1956E70-5B6D-4F02-98B2-B5E8BAF5B278}" dt="2024-06-27T13:50:21.661" v="6096" actId="478"/>
          <ac:picMkLst>
            <pc:docMk/>
            <pc:sldMk cId="2086685453" sldId="303"/>
            <ac:picMk id="4" creationId="{C0C33242-7B42-4DCF-9D90-9B4F053130B3}"/>
          </ac:picMkLst>
        </pc:picChg>
        <pc:picChg chg="add mod">
          <ac:chgData name="Not M_ur_t_ada" userId="555160e609be70ba" providerId="LiveId" clId="{D1956E70-5B6D-4F02-98B2-B5E8BAF5B278}" dt="2024-06-27T13:50:27.213" v="6097" actId="931"/>
          <ac:picMkLst>
            <pc:docMk/>
            <pc:sldMk cId="2086685453" sldId="303"/>
            <ac:picMk id="5" creationId="{A4CFB57B-6EAF-42B0-90BC-3F3DBA259756}"/>
          </ac:picMkLst>
        </pc:picChg>
      </pc:sldChg>
      <pc:sldChg chg="addSp delSp modSp add mod">
        <pc:chgData name="Not M_ur_t_ada" userId="555160e609be70ba" providerId="LiveId" clId="{D1956E70-5B6D-4F02-98B2-B5E8BAF5B278}" dt="2024-06-27T13:51:22.283" v="6138" actId="14100"/>
        <pc:sldMkLst>
          <pc:docMk/>
          <pc:sldMk cId="610928063" sldId="304"/>
        </pc:sldMkLst>
        <pc:picChg chg="add mod">
          <ac:chgData name="Not M_ur_t_ada" userId="555160e609be70ba" providerId="LiveId" clId="{D1956E70-5B6D-4F02-98B2-B5E8BAF5B278}" dt="2024-06-27T13:51:22.283" v="6138" actId="14100"/>
          <ac:picMkLst>
            <pc:docMk/>
            <pc:sldMk cId="610928063" sldId="304"/>
            <ac:picMk id="4" creationId="{91B4C479-DA52-468D-A292-1412F20267FE}"/>
          </ac:picMkLst>
        </pc:picChg>
        <pc:picChg chg="del">
          <ac:chgData name="Not M_ur_t_ada" userId="555160e609be70ba" providerId="LiveId" clId="{D1956E70-5B6D-4F02-98B2-B5E8BAF5B278}" dt="2024-06-27T13:50:42.996" v="6101" actId="478"/>
          <ac:picMkLst>
            <pc:docMk/>
            <pc:sldMk cId="610928063" sldId="304"/>
            <ac:picMk id="5" creationId="{A4CFB57B-6EAF-42B0-90BC-3F3DBA259756}"/>
          </ac:picMkLst>
        </pc:picChg>
      </pc:sldChg>
      <pc:sldChg chg="addSp delSp modSp add mod">
        <pc:chgData name="Not M_ur_t_ada" userId="555160e609be70ba" providerId="LiveId" clId="{D1956E70-5B6D-4F02-98B2-B5E8BAF5B278}" dt="2024-06-27T13:51:36.083" v="6139" actId="931"/>
        <pc:sldMkLst>
          <pc:docMk/>
          <pc:sldMk cId="743470411" sldId="305"/>
        </pc:sldMkLst>
        <pc:picChg chg="add mod">
          <ac:chgData name="Not M_ur_t_ada" userId="555160e609be70ba" providerId="LiveId" clId="{D1956E70-5B6D-4F02-98B2-B5E8BAF5B278}" dt="2024-06-27T13:51:36.083" v="6139" actId="931"/>
          <ac:picMkLst>
            <pc:docMk/>
            <pc:sldMk cId="743470411" sldId="305"/>
            <ac:picMk id="4" creationId="{3E618393-145F-424D-BA21-BDF76E5FFB0F}"/>
          </ac:picMkLst>
        </pc:picChg>
        <pc:picChg chg="del">
          <ac:chgData name="Not M_ur_t_ada" userId="555160e609be70ba" providerId="LiveId" clId="{D1956E70-5B6D-4F02-98B2-B5E8BAF5B278}" dt="2024-06-27T13:50:45.154" v="6102" actId="478"/>
          <ac:picMkLst>
            <pc:docMk/>
            <pc:sldMk cId="743470411" sldId="305"/>
            <ac:picMk id="5" creationId="{A4CFB57B-6EAF-42B0-90BC-3F3DBA259756}"/>
          </ac:picMkLst>
        </pc:picChg>
      </pc:sldChg>
      <pc:sldChg chg="addSp delSp modSp add mod">
        <pc:chgData name="Not M_ur_t_ada" userId="555160e609be70ba" providerId="LiveId" clId="{D1956E70-5B6D-4F02-98B2-B5E8BAF5B278}" dt="2024-06-27T13:52:33.870" v="6140" actId="931"/>
        <pc:sldMkLst>
          <pc:docMk/>
          <pc:sldMk cId="312467542" sldId="306"/>
        </pc:sldMkLst>
        <pc:picChg chg="add mod">
          <ac:chgData name="Not M_ur_t_ada" userId="555160e609be70ba" providerId="LiveId" clId="{D1956E70-5B6D-4F02-98B2-B5E8BAF5B278}" dt="2024-06-27T13:52:33.870" v="6140" actId="931"/>
          <ac:picMkLst>
            <pc:docMk/>
            <pc:sldMk cId="312467542" sldId="306"/>
            <ac:picMk id="4" creationId="{937DCBA0-8A65-4F84-B5B3-61033B339233}"/>
          </ac:picMkLst>
        </pc:picChg>
        <pc:picChg chg="del">
          <ac:chgData name="Not M_ur_t_ada" userId="555160e609be70ba" providerId="LiveId" clId="{D1956E70-5B6D-4F02-98B2-B5E8BAF5B278}" dt="2024-06-27T13:50:47.840" v="6103" actId="478"/>
          <ac:picMkLst>
            <pc:docMk/>
            <pc:sldMk cId="312467542" sldId="306"/>
            <ac:picMk id="5" creationId="{A4CFB57B-6EAF-42B0-90BC-3F3DBA259756}"/>
          </ac:picMkLst>
        </pc:picChg>
      </pc:sldChg>
      <pc:sldChg chg="addSp modSp add mod">
        <pc:chgData name="Not M_ur_t_ada" userId="555160e609be70ba" providerId="LiveId" clId="{D1956E70-5B6D-4F02-98B2-B5E8BAF5B278}" dt="2024-06-27T13:53:20.609" v="6149" actId="1035"/>
        <pc:sldMkLst>
          <pc:docMk/>
          <pc:sldMk cId="4152804703" sldId="307"/>
        </pc:sldMkLst>
        <pc:picChg chg="add mod">
          <ac:chgData name="Not M_ur_t_ada" userId="555160e609be70ba" providerId="LiveId" clId="{D1956E70-5B6D-4F02-98B2-B5E8BAF5B278}" dt="2024-06-27T13:53:20.609" v="6149" actId="1035"/>
          <ac:picMkLst>
            <pc:docMk/>
            <pc:sldMk cId="4152804703" sldId="307"/>
            <ac:picMk id="4" creationId="{25495652-F4BE-4008-9EBB-ECEC50502E80}"/>
          </ac:picMkLst>
        </pc:picChg>
      </pc:sldChg>
      <pc:sldChg chg="addSp modSp add mod">
        <pc:chgData name="Not M_ur_t_ada" userId="555160e609be70ba" providerId="LiveId" clId="{D1956E70-5B6D-4F02-98B2-B5E8BAF5B278}" dt="2024-06-27T13:53:39.962" v="6152" actId="14100"/>
        <pc:sldMkLst>
          <pc:docMk/>
          <pc:sldMk cId="2360668460" sldId="308"/>
        </pc:sldMkLst>
        <pc:picChg chg="add mod">
          <ac:chgData name="Not M_ur_t_ada" userId="555160e609be70ba" providerId="LiveId" clId="{D1956E70-5B6D-4F02-98B2-B5E8BAF5B278}" dt="2024-06-27T13:53:39.962" v="6152" actId="14100"/>
          <ac:picMkLst>
            <pc:docMk/>
            <pc:sldMk cId="2360668460" sldId="308"/>
            <ac:picMk id="4" creationId="{0A421804-EE93-45F8-9E3F-B4CA3D171B6E}"/>
          </ac:picMkLst>
        </pc:picChg>
      </pc:sldChg>
      <pc:sldChg chg="addSp modSp add mod">
        <pc:chgData name="Not M_ur_t_ada" userId="555160e609be70ba" providerId="LiveId" clId="{D1956E70-5B6D-4F02-98B2-B5E8BAF5B278}" dt="2024-06-27T13:53:59.423" v="6156" actId="1035"/>
        <pc:sldMkLst>
          <pc:docMk/>
          <pc:sldMk cId="2073761835" sldId="309"/>
        </pc:sldMkLst>
        <pc:picChg chg="add mod">
          <ac:chgData name="Not M_ur_t_ada" userId="555160e609be70ba" providerId="LiveId" clId="{D1956E70-5B6D-4F02-98B2-B5E8BAF5B278}" dt="2024-06-27T13:53:59.423" v="6156" actId="1035"/>
          <ac:picMkLst>
            <pc:docMk/>
            <pc:sldMk cId="2073761835" sldId="309"/>
            <ac:picMk id="4" creationId="{93B2D8F1-B699-4B05-9262-95DF332FCE7A}"/>
          </ac:picMkLst>
        </pc:picChg>
      </pc:sldChg>
      <pc:sldChg chg="addSp modSp add">
        <pc:chgData name="Not M_ur_t_ada" userId="555160e609be70ba" providerId="LiveId" clId="{D1956E70-5B6D-4F02-98B2-B5E8BAF5B278}" dt="2024-06-27T13:54:08.531" v="6157" actId="931"/>
        <pc:sldMkLst>
          <pc:docMk/>
          <pc:sldMk cId="2882661872" sldId="310"/>
        </pc:sldMkLst>
        <pc:picChg chg="add mod">
          <ac:chgData name="Not M_ur_t_ada" userId="555160e609be70ba" providerId="LiveId" clId="{D1956E70-5B6D-4F02-98B2-B5E8BAF5B278}" dt="2024-06-27T13:54:08.531" v="6157" actId="931"/>
          <ac:picMkLst>
            <pc:docMk/>
            <pc:sldMk cId="2882661872" sldId="310"/>
            <ac:picMk id="4" creationId="{9B9F7C4F-2CF4-4EA0-BC1E-8DF94790F934}"/>
          </ac:picMkLst>
        </pc:picChg>
      </pc:sldChg>
      <pc:sldChg chg="addSp modSp add del mod">
        <pc:chgData name="Not M_ur_t_ada" userId="555160e609be70ba" providerId="LiveId" clId="{D1956E70-5B6D-4F02-98B2-B5E8BAF5B278}" dt="2024-06-27T18:52:49.966" v="8421" actId="47"/>
        <pc:sldMkLst>
          <pc:docMk/>
          <pc:sldMk cId="46356133" sldId="311"/>
        </pc:sldMkLst>
        <pc:picChg chg="add mod">
          <ac:chgData name="Not M_ur_t_ada" userId="555160e609be70ba" providerId="LiveId" clId="{D1956E70-5B6D-4F02-98B2-B5E8BAF5B278}" dt="2024-06-27T13:54:31.113" v="6161" actId="1035"/>
          <ac:picMkLst>
            <pc:docMk/>
            <pc:sldMk cId="46356133" sldId="311"/>
            <ac:picMk id="4" creationId="{30F4B315-C34D-408F-8BCE-634105281247}"/>
          </ac:picMkLst>
        </pc:picChg>
      </pc:sldChg>
      <pc:sldChg chg="addSp modSp add mod">
        <pc:chgData name="Not M_ur_t_ada" userId="555160e609be70ba" providerId="LiveId" clId="{D1956E70-5B6D-4F02-98B2-B5E8BAF5B278}" dt="2024-06-27T13:54:51.612" v="6164" actId="14100"/>
        <pc:sldMkLst>
          <pc:docMk/>
          <pc:sldMk cId="415018850" sldId="312"/>
        </pc:sldMkLst>
        <pc:picChg chg="add mod">
          <ac:chgData name="Not M_ur_t_ada" userId="555160e609be70ba" providerId="LiveId" clId="{D1956E70-5B6D-4F02-98B2-B5E8BAF5B278}" dt="2024-06-27T13:54:51.612" v="6164" actId="14100"/>
          <ac:picMkLst>
            <pc:docMk/>
            <pc:sldMk cId="415018850" sldId="312"/>
            <ac:picMk id="4" creationId="{6942A8F2-BE9C-4110-971F-BD761E9F87D0}"/>
          </ac:picMkLst>
        </pc:picChg>
      </pc:sldChg>
      <pc:sldChg chg="addSp modSp add del">
        <pc:chgData name="Not M_ur_t_ada" userId="555160e609be70ba" providerId="LiveId" clId="{D1956E70-5B6D-4F02-98B2-B5E8BAF5B278}" dt="2024-06-27T18:53:00.619" v="8422" actId="47"/>
        <pc:sldMkLst>
          <pc:docMk/>
          <pc:sldMk cId="2125013749" sldId="313"/>
        </pc:sldMkLst>
        <pc:picChg chg="add mod">
          <ac:chgData name="Not M_ur_t_ada" userId="555160e609be70ba" providerId="LiveId" clId="{D1956E70-5B6D-4F02-98B2-B5E8BAF5B278}" dt="2024-06-27T13:55:02.446" v="6165" actId="931"/>
          <ac:picMkLst>
            <pc:docMk/>
            <pc:sldMk cId="2125013749" sldId="313"/>
            <ac:picMk id="4" creationId="{555A80F9-4BA9-46B6-9F09-16C5E6A6F1AD}"/>
          </ac:picMkLst>
        </pc:picChg>
      </pc:sldChg>
      <pc:sldChg chg="addSp modSp add">
        <pc:chgData name="Not M_ur_t_ada" userId="555160e609be70ba" providerId="LiveId" clId="{D1956E70-5B6D-4F02-98B2-B5E8BAF5B278}" dt="2024-06-27T13:55:13.699" v="6166" actId="931"/>
        <pc:sldMkLst>
          <pc:docMk/>
          <pc:sldMk cId="3944378685" sldId="314"/>
        </pc:sldMkLst>
        <pc:picChg chg="add mod">
          <ac:chgData name="Not M_ur_t_ada" userId="555160e609be70ba" providerId="LiveId" clId="{D1956E70-5B6D-4F02-98B2-B5E8BAF5B278}" dt="2024-06-27T13:55:13.699" v="6166" actId="931"/>
          <ac:picMkLst>
            <pc:docMk/>
            <pc:sldMk cId="3944378685" sldId="314"/>
            <ac:picMk id="4" creationId="{6A85BDA1-C68C-4536-8ABC-8E938D11D220}"/>
          </ac:picMkLst>
        </pc:picChg>
      </pc:sldChg>
      <pc:sldChg chg="addSp modSp add mod">
        <pc:chgData name="Not M_ur_t_ada" userId="555160e609be70ba" providerId="LiveId" clId="{D1956E70-5B6D-4F02-98B2-B5E8BAF5B278}" dt="2024-06-27T13:55:36.242" v="6169" actId="14100"/>
        <pc:sldMkLst>
          <pc:docMk/>
          <pc:sldMk cId="76897694" sldId="315"/>
        </pc:sldMkLst>
        <pc:picChg chg="add mod">
          <ac:chgData name="Not M_ur_t_ada" userId="555160e609be70ba" providerId="LiveId" clId="{D1956E70-5B6D-4F02-98B2-B5E8BAF5B278}" dt="2024-06-27T13:55:36.242" v="6169" actId="14100"/>
          <ac:picMkLst>
            <pc:docMk/>
            <pc:sldMk cId="76897694" sldId="315"/>
            <ac:picMk id="4" creationId="{408E299A-9A06-4DD7-9E9E-F9A6290E0CB3}"/>
          </ac:picMkLst>
        </pc:picChg>
      </pc:sldChg>
      <pc:sldChg chg="addSp modSp add mod ord">
        <pc:chgData name="Not M_ur_t_ada" userId="555160e609be70ba" providerId="LiveId" clId="{D1956E70-5B6D-4F02-98B2-B5E8BAF5B278}" dt="2024-06-27T13:57:09.526" v="6179" actId="167"/>
        <pc:sldMkLst>
          <pc:docMk/>
          <pc:sldMk cId="2263998774" sldId="316"/>
        </pc:sldMkLst>
        <pc:picChg chg="add mod ord">
          <ac:chgData name="Not M_ur_t_ada" userId="555160e609be70ba" providerId="LiveId" clId="{D1956E70-5B6D-4F02-98B2-B5E8BAF5B278}" dt="2024-06-27T13:57:09.526" v="6179" actId="167"/>
          <ac:picMkLst>
            <pc:docMk/>
            <pc:sldMk cId="2263998774" sldId="316"/>
            <ac:picMk id="4" creationId="{32AF058C-6703-4670-99C0-D041CB7BA10F}"/>
          </ac:picMkLst>
        </pc:picChg>
      </pc:sldChg>
      <pc:sldChg chg="addSp modSp add mod">
        <pc:chgData name="Not M_ur_t_ada" userId="555160e609be70ba" providerId="LiveId" clId="{D1956E70-5B6D-4F02-98B2-B5E8BAF5B278}" dt="2024-06-27T13:57:00.896" v="6176" actId="167"/>
        <pc:sldMkLst>
          <pc:docMk/>
          <pc:sldMk cId="3663588125" sldId="317"/>
        </pc:sldMkLst>
        <pc:picChg chg="add mod ord">
          <ac:chgData name="Not M_ur_t_ada" userId="555160e609be70ba" providerId="LiveId" clId="{D1956E70-5B6D-4F02-98B2-B5E8BAF5B278}" dt="2024-06-27T13:57:00.896" v="6176" actId="167"/>
          <ac:picMkLst>
            <pc:docMk/>
            <pc:sldMk cId="3663588125" sldId="317"/>
            <ac:picMk id="4" creationId="{B59730E0-514F-498E-B1F3-75B9068A9652}"/>
          </ac:picMkLst>
        </pc:picChg>
      </pc:sldChg>
      <pc:sldChg chg="addSp modSp add">
        <pc:chgData name="Not M_ur_t_ada" userId="555160e609be70ba" providerId="LiveId" clId="{D1956E70-5B6D-4F02-98B2-B5E8BAF5B278}" dt="2024-06-27T13:57:43.712" v="6180" actId="931"/>
        <pc:sldMkLst>
          <pc:docMk/>
          <pc:sldMk cId="3878703485" sldId="318"/>
        </pc:sldMkLst>
        <pc:picChg chg="add mod">
          <ac:chgData name="Not M_ur_t_ada" userId="555160e609be70ba" providerId="LiveId" clId="{D1956E70-5B6D-4F02-98B2-B5E8BAF5B278}" dt="2024-06-27T13:57:43.712" v="6180" actId="931"/>
          <ac:picMkLst>
            <pc:docMk/>
            <pc:sldMk cId="3878703485" sldId="318"/>
            <ac:picMk id="4" creationId="{9C47C558-F929-4E74-9DC0-3093D2B8BC85}"/>
          </ac:picMkLst>
        </pc:picChg>
      </pc:sldChg>
      <pc:sldChg chg="addSp modSp add">
        <pc:chgData name="Not M_ur_t_ada" userId="555160e609be70ba" providerId="LiveId" clId="{D1956E70-5B6D-4F02-98B2-B5E8BAF5B278}" dt="2024-06-27T13:58:30.825" v="6181" actId="931"/>
        <pc:sldMkLst>
          <pc:docMk/>
          <pc:sldMk cId="3645642667" sldId="319"/>
        </pc:sldMkLst>
        <pc:picChg chg="add mod">
          <ac:chgData name="Not M_ur_t_ada" userId="555160e609be70ba" providerId="LiveId" clId="{D1956E70-5B6D-4F02-98B2-B5E8BAF5B278}" dt="2024-06-27T13:58:30.825" v="6181" actId="931"/>
          <ac:picMkLst>
            <pc:docMk/>
            <pc:sldMk cId="3645642667" sldId="319"/>
            <ac:picMk id="4" creationId="{B76AA384-14E7-4F33-A94D-6D32BE894D10}"/>
          </ac:picMkLst>
        </pc:picChg>
      </pc:sldChg>
      <pc:sldChg chg="addSp modSp add mod">
        <pc:chgData name="Not M_ur_t_ada" userId="555160e609be70ba" providerId="LiveId" clId="{D1956E70-5B6D-4F02-98B2-B5E8BAF5B278}" dt="2024-06-27T13:59:28.182" v="6184" actId="14100"/>
        <pc:sldMkLst>
          <pc:docMk/>
          <pc:sldMk cId="2442336932" sldId="320"/>
        </pc:sldMkLst>
        <pc:picChg chg="add mod">
          <ac:chgData name="Not M_ur_t_ada" userId="555160e609be70ba" providerId="LiveId" clId="{D1956E70-5B6D-4F02-98B2-B5E8BAF5B278}" dt="2024-06-27T13:59:28.182" v="6184" actId="14100"/>
          <ac:picMkLst>
            <pc:docMk/>
            <pc:sldMk cId="2442336932" sldId="320"/>
            <ac:picMk id="4" creationId="{7BCC34F0-7EBD-4CCA-829B-3F92211FC71E}"/>
          </ac:picMkLst>
        </pc:picChg>
      </pc:sldChg>
      <pc:sldChg chg="addSp modSp add mod">
        <pc:chgData name="Not M_ur_t_ada" userId="555160e609be70ba" providerId="LiveId" clId="{D1956E70-5B6D-4F02-98B2-B5E8BAF5B278}" dt="2024-06-27T13:59:51.693" v="6187" actId="14100"/>
        <pc:sldMkLst>
          <pc:docMk/>
          <pc:sldMk cId="3857664212" sldId="321"/>
        </pc:sldMkLst>
        <pc:picChg chg="add mod">
          <ac:chgData name="Not M_ur_t_ada" userId="555160e609be70ba" providerId="LiveId" clId="{D1956E70-5B6D-4F02-98B2-B5E8BAF5B278}" dt="2024-06-27T13:59:51.693" v="6187" actId="14100"/>
          <ac:picMkLst>
            <pc:docMk/>
            <pc:sldMk cId="3857664212" sldId="321"/>
            <ac:picMk id="4" creationId="{27D92666-B5B1-4CFC-86B6-91EA912B725E}"/>
          </ac:picMkLst>
        </pc:picChg>
      </pc:sldChg>
      <pc:sldChg chg="addSp modSp add mod ord">
        <pc:chgData name="Not M_ur_t_ada" userId="555160e609be70ba" providerId="LiveId" clId="{D1956E70-5B6D-4F02-98B2-B5E8BAF5B278}" dt="2024-06-27T14:00:16.630" v="6191"/>
        <pc:sldMkLst>
          <pc:docMk/>
          <pc:sldMk cId="3714517771" sldId="322"/>
        </pc:sldMkLst>
        <pc:picChg chg="add mod ord">
          <ac:chgData name="Not M_ur_t_ada" userId="555160e609be70ba" providerId="LiveId" clId="{D1956E70-5B6D-4F02-98B2-B5E8BAF5B278}" dt="2024-06-27T14:00:12.558" v="6189" actId="167"/>
          <ac:picMkLst>
            <pc:docMk/>
            <pc:sldMk cId="3714517771" sldId="322"/>
            <ac:picMk id="4" creationId="{168FDB1B-79F4-4C84-8A26-A17949154A17}"/>
          </ac:picMkLst>
        </pc:picChg>
      </pc:sldChg>
      <pc:sldChg chg="addSp modSp add mod ord">
        <pc:chgData name="Not M_ur_t_ada" userId="555160e609be70ba" providerId="LiveId" clId="{D1956E70-5B6D-4F02-98B2-B5E8BAF5B278}" dt="2024-06-27T14:00:41.368" v="6196"/>
        <pc:sldMkLst>
          <pc:docMk/>
          <pc:sldMk cId="3294570263" sldId="323"/>
        </pc:sldMkLst>
        <pc:picChg chg="add mod">
          <ac:chgData name="Not M_ur_t_ada" userId="555160e609be70ba" providerId="LiveId" clId="{D1956E70-5B6D-4F02-98B2-B5E8BAF5B278}" dt="2024-06-27T14:00:32.730" v="6194" actId="14100"/>
          <ac:picMkLst>
            <pc:docMk/>
            <pc:sldMk cId="3294570263" sldId="323"/>
            <ac:picMk id="4" creationId="{ABA147BA-9A57-4027-8437-E566C45339F8}"/>
          </ac:picMkLst>
        </pc:picChg>
      </pc:sldChg>
      <pc:sldChg chg="addSp modSp add mod ord">
        <pc:chgData name="Not M_ur_t_ada" userId="555160e609be70ba" providerId="LiveId" clId="{D1956E70-5B6D-4F02-98B2-B5E8BAF5B278}" dt="2024-06-27T14:03:40.142" v="6233"/>
        <pc:sldMkLst>
          <pc:docMk/>
          <pc:sldMk cId="1150282574" sldId="324"/>
        </pc:sldMkLst>
        <pc:picChg chg="add mod ord">
          <ac:chgData name="Not M_ur_t_ada" userId="555160e609be70ba" providerId="LiveId" clId="{D1956E70-5B6D-4F02-98B2-B5E8BAF5B278}" dt="2024-06-27T14:01:44.582" v="6200" actId="167"/>
          <ac:picMkLst>
            <pc:docMk/>
            <pc:sldMk cId="1150282574" sldId="324"/>
            <ac:picMk id="4" creationId="{CCD80BDD-C400-4E83-9C27-1276141F6759}"/>
          </ac:picMkLst>
        </pc:picChg>
      </pc:sldChg>
      <pc:sldChg chg="addSp modSp add">
        <pc:chgData name="Not M_ur_t_ada" userId="555160e609be70ba" providerId="LiveId" clId="{D1956E70-5B6D-4F02-98B2-B5E8BAF5B278}" dt="2024-06-27T14:01:54.910" v="6201" actId="931"/>
        <pc:sldMkLst>
          <pc:docMk/>
          <pc:sldMk cId="1149278443" sldId="325"/>
        </pc:sldMkLst>
        <pc:picChg chg="add mod">
          <ac:chgData name="Not M_ur_t_ada" userId="555160e609be70ba" providerId="LiveId" clId="{D1956E70-5B6D-4F02-98B2-B5E8BAF5B278}" dt="2024-06-27T14:01:54.910" v="6201" actId="931"/>
          <ac:picMkLst>
            <pc:docMk/>
            <pc:sldMk cId="1149278443" sldId="325"/>
            <ac:picMk id="4" creationId="{0C2657E8-FE84-468D-8B77-78F054CD32DA}"/>
          </ac:picMkLst>
        </pc:picChg>
      </pc:sldChg>
      <pc:sldChg chg="addSp modSp add">
        <pc:chgData name="Not M_ur_t_ada" userId="555160e609be70ba" providerId="LiveId" clId="{D1956E70-5B6D-4F02-98B2-B5E8BAF5B278}" dt="2024-06-27T14:02:03.792" v="6202" actId="931"/>
        <pc:sldMkLst>
          <pc:docMk/>
          <pc:sldMk cId="3927165791" sldId="326"/>
        </pc:sldMkLst>
        <pc:picChg chg="add mod">
          <ac:chgData name="Not M_ur_t_ada" userId="555160e609be70ba" providerId="LiveId" clId="{D1956E70-5B6D-4F02-98B2-B5E8BAF5B278}" dt="2024-06-27T14:02:03.792" v="6202" actId="931"/>
          <ac:picMkLst>
            <pc:docMk/>
            <pc:sldMk cId="3927165791" sldId="326"/>
            <ac:picMk id="4" creationId="{9C2E2624-FD3E-45C6-B139-829452788112}"/>
          </ac:picMkLst>
        </pc:picChg>
      </pc:sldChg>
      <pc:sldChg chg="addSp modSp add mod ord">
        <pc:chgData name="Not M_ur_t_ada" userId="555160e609be70ba" providerId="LiveId" clId="{D1956E70-5B6D-4F02-98B2-B5E8BAF5B278}" dt="2024-06-27T14:03:16.753" v="6229"/>
        <pc:sldMkLst>
          <pc:docMk/>
          <pc:sldMk cId="2950024461" sldId="327"/>
        </pc:sldMkLst>
        <pc:picChg chg="add mod ord">
          <ac:chgData name="Not M_ur_t_ada" userId="555160e609be70ba" providerId="LiveId" clId="{D1956E70-5B6D-4F02-98B2-B5E8BAF5B278}" dt="2024-06-27T14:02:47.670" v="6226" actId="1035"/>
          <ac:picMkLst>
            <pc:docMk/>
            <pc:sldMk cId="2950024461" sldId="327"/>
            <ac:picMk id="4" creationId="{319C5B6B-0AA4-4E37-A4E4-8FCBA0F83125}"/>
          </ac:picMkLst>
        </pc:picChg>
      </pc:sldChg>
      <pc:sldChg chg="addSp modSp add">
        <pc:chgData name="Not M_ur_t_ada" userId="555160e609be70ba" providerId="LiveId" clId="{D1956E70-5B6D-4F02-98B2-B5E8BAF5B278}" dt="2024-06-27T14:03:01.026" v="6227" actId="931"/>
        <pc:sldMkLst>
          <pc:docMk/>
          <pc:sldMk cId="2792870696" sldId="328"/>
        </pc:sldMkLst>
        <pc:picChg chg="add mod">
          <ac:chgData name="Not M_ur_t_ada" userId="555160e609be70ba" providerId="LiveId" clId="{D1956E70-5B6D-4F02-98B2-B5E8BAF5B278}" dt="2024-06-27T14:03:01.026" v="6227" actId="931"/>
          <ac:picMkLst>
            <pc:docMk/>
            <pc:sldMk cId="2792870696" sldId="328"/>
            <ac:picMk id="4" creationId="{2C25E582-69E2-481E-81CB-1ED62B09CE59}"/>
          </ac:picMkLst>
        </pc:picChg>
      </pc:sldChg>
      <pc:sldChg chg="addSp modSp add">
        <pc:chgData name="Not M_ur_t_ada" userId="555160e609be70ba" providerId="LiveId" clId="{D1956E70-5B6D-4F02-98B2-B5E8BAF5B278}" dt="2024-06-27T14:03:55.230" v="6234" actId="931"/>
        <pc:sldMkLst>
          <pc:docMk/>
          <pc:sldMk cId="94300408" sldId="329"/>
        </pc:sldMkLst>
        <pc:picChg chg="add mod">
          <ac:chgData name="Not M_ur_t_ada" userId="555160e609be70ba" providerId="LiveId" clId="{D1956E70-5B6D-4F02-98B2-B5E8BAF5B278}" dt="2024-06-27T14:03:55.230" v="6234" actId="931"/>
          <ac:picMkLst>
            <pc:docMk/>
            <pc:sldMk cId="94300408" sldId="329"/>
            <ac:picMk id="4" creationId="{ECE2B17D-F649-457D-A213-359DF8F75542}"/>
          </ac:picMkLst>
        </pc:picChg>
      </pc:sldChg>
      <pc:sldChg chg="addSp modSp add mod">
        <pc:chgData name="Not M_ur_t_ada" userId="555160e609be70ba" providerId="LiveId" clId="{D1956E70-5B6D-4F02-98B2-B5E8BAF5B278}" dt="2024-06-27T14:04:17.398" v="6237" actId="14100"/>
        <pc:sldMkLst>
          <pc:docMk/>
          <pc:sldMk cId="2682539863" sldId="330"/>
        </pc:sldMkLst>
        <pc:picChg chg="add mod">
          <ac:chgData name="Not M_ur_t_ada" userId="555160e609be70ba" providerId="LiveId" clId="{D1956E70-5B6D-4F02-98B2-B5E8BAF5B278}" dt="2024-06-27T14:04:17.398" v="6237" actId="14100"/>
          <ac:picMkLst>
            <pc:docMk/>
            <pc:sldMk cId="2682539863" sldId="330"/>
            <ac:picMk id="4" creationId="{A29F5088-AF21-4228-83D6-8A2E4D1AB413}"/>
          </ac:picMkLst>
        </pc:picChg>
      </pc:sldChg>
      <pc:sldChg chg="addSp modSp add mod">
        <pc:chgData name="Not M_ur_t_ada" userId="555160e609be70ba" providerId="LiveId" clId="{D1956E70-5B6D-4F02-98B2-B5E8BAF5B278}" dt="2024-06-27T14:04:39.084" v="6240" actId="14100"/>
        <pc:sldMkLst>
          <pc:docMk/>
          <pc:sldMk cId="223989614" sldId="331"/>
        </pc:sldMkLst>
        <pc:picChg chg="add mod">
          <ac:chgData name="Not M_ur_t_ada" userId="555160e609be70ba" providerId="LiveId" clId="{D1956E70-5B6D-4F02-98B2-B5E8BAF5B278}" dt="2024-06-27T14:04:39.084" v="6240" actId="14100"/>
          <ac:picMkLst>
            <pc:docMk/>
            <pc:sldMk cId="223989614" sldId="331"/>
            <ac:picMk id="4" creationId="{E3A3A759-1DEC-4199-9193-C9F7FACB1A34}"/>
          </ac:picMkLst>
        </pc:picChg>
      </pc:sldChg>
      <pc:sldChg chg="addSp modSp add mod">
        <pc:chgData name="Not M_ur_t_ada" userId="555160e609be70ba" providerId="LiveId" clId="{D1956E70-5B6D-4F02-98B2-B5E8BAF5B278}" dt="2024-06-27T14:04:55.005" v="6243" actId="14100"/>
        <pc:sldMkLst>
          <pc:docMk/>
          <pc:sldMk cId="3527667151" sldId="332"/>
        </pc:sldMkLst>
        <pc:picChg chg="add mod">
          <ac:chgData name="Not M_ur_t_ada" userId="555160e609be70ba" providerId="LiveId" clId="{D1956E70-5B6D-4F02-98B2-B5E8BAF5B278}" dt="2024-06-27T14:04:55.005" v="6243" actId="14100"/>
          <ac:picMkLst>
            <pc:docMk/>
            <pc:sldMk cId="3527667151" sldId="332"/>
            <ac:picMk id="4" creationId="{29AE88ED-E16D-4DF9-B3C6-9816DD6D27E1}"/>
          </ac:picMkLst>
        </pc:picChg>
      </pc:sldChg>
      <pc:sldChg chg="addSp modSp add mod">
        <pc:chgData name="Not M_ur_t_ada" userId="555160e609be70ba" providerId="LiveId" clId="{D1956E70-5B6D-4F02-98B2-B5E8BAF5B278}" dt="2024-06-27T14:05:13.850" v="6246" actId="14100"/>
        <pc:sldMkLst>
          <pc:docMk/>
          <pc:sldMk cId="3668014246" sldId="333"/>
        </pc:sldMkLst>
        <pc:picChg chg="add mod">
          <ac:chgData name="Not M_ur_t_ada" userId="555160e609be70ba" providerId="LiveId" clId="{D1956E70-5B6D-4F02-98B2-B5E8BAF5B278}" dt="2024-06-27T14:05:13.850" v="6246" actId="14100"/>
          <ac:picMkLst>
            <pc:docMk/>
            <pc:sldMk cId="3668014246" sldId="333"/>
            <ac:picMk id="4" creationId="{6150CEA6-5B66-4617-A8BB-9B1D5C872C8C}"/>
          </ac:picMkLst>
        </pc:picChg>
      </pc:sldChg>
      <pc:sldChg chg="addSp delSp modSp add mod">
        <pc:chgData name="Not M_ur_t_ada" userId="555160e609be70ba" providerId="LiveId" clId="{D1956E70-5B6D-4F02-98B2-B5E8BAF5B278}" dt="2024-06-27T14:05:35.048" v="6249" actId="931"/>
        <pc:sldMkLst>
          <pc:docMk/>
          <pc:sldMk cId="1455994432" sldId="334"/>
        </pc:sldMkLst>
        <pc:picChg chg="add del mod">
          <ac:chgData name="Not M_ur_t_ada" userId="555160e609be70ba" providerId="LiveId" clId="{D1956E70-5B6D-4F02-98B2-B5E8BAF5B278}" dt="2024-06-27T14:05:27.388" v="6248" actId="478"/>
          <ac:picMkLst>
            <pc:docMk/>
            <pc:sldMk cId="1455994432" sldId="334"/>
            <ac:picMk id="4" creationId="{F923138E-461B-4030-8962-EFCADD0A67EC}"/>
          </ac:picMkLst>
        </pc:picChg>
        <pc:picChg chg="add mod">
          <ac:chgData name="Not M_ur_t_ada" userId="555160e609be70ba" providerId="LiveId" clId="{D1956E70-5B6D-4F02-98B2-B5E8BAF5B278}" dt="2024-06-27T14:05:35.048" v="6249" actId="931"/>
          <ac:picMkLst>
            <pc:docMk/>
            <pc:sldMk cId="1455994432" sldId="334"/>
            <ac:picMk id="6" creationId="{A8457578-B7F3-4C90-AE56-6DD6E0954344}"/>
          </ac:picMkLst>
        </pc:picChg>
      </pc:sldChg>
      <pc:sldChg chg="addSp modSp add del">
        <pc:chgData name="Not M_ur_t_ada" userId="555160e609be70ba" providerId="LiveId" clId="{D1956E70-5B6D-4F02-98B2-B5E8BAF5B278}" dt="2024-06-27T16:25:39.260" v="7282" actId="47"/>
        <pc:sldMkLst>
          <pc:docMk/>
          <pc:sldMk cId="3275211069" sldId="335"/>
        </pc:sldMkLst>
        <pc:picChg chg="add mod">
          <ac:chgData name="Not M_ur_t_ada" userId="555160e609be70ba" providerId="LiveId" clId="{D1956E70-5B6D-4F02-98B2-B5E8BAF5B278}" dt="2024-06-27T14:05:44.111" v="6250" actId="931"/>
          <ac:picMkLst>
            <pc:docMk/>
            <pc:sldMk cId="3275211069" sldId="335"/>
            <ac:picMk id="4" creationId="{AE8C924B-6DF0-4FF7-A6E6-1E52BCAC2715}"/>
          </ac:picMkLst>
        </pc:picChg>
      </pc:sldChg>
      <pc:sldChg chg="addSp modSp add mod">
        <pc:chgData name="Not M_ur_t_ada" userId="555160e609be70ba" providerId="LiveId" clId="{D1956E70-5B6D-4F02-98B2-B5E8BAF5B278}" dt="2024-06-27T14:06:06.393" v="6254" actId="167"/>
        <pc:sldMkLst>
          <pc:docMk/>
          <pc:sldMk cId="553548192" sldId="336"/>
        </pc:sldMkLst>
        <pc:picChg chg="add mod ord">
          <ac:chgData name="Not M_ur_t_ada" userId="555160e609be70ba" providerId="LiveId" clId="{D1956E70-5B6D-4F02-98B2-B5E8BAF5B278}" dt="2024-06-27T14:06:06.393" v="6254" actId="167"/>
          <ac:picMkLst>
            <pc:docMk/>
            <pc:sldMk cId="553548192" sldId="336"/>
            <ac:picMk id="4" creationId="{B8229E8B-5B82-41A8-8AA7-EAEDCA3FB924}"/>
          </ac:picMkLst>
        </pc:picChg>
      </pc:sldChg>
      <pc:sldChg chg="addSp modSp add ord">
        <pc:chgData name="Not M_ur_t_ada" userId="555160e609be70ba" providerId="LiveId" clId="{D1956E70-5B6D-4F02-98B2-B5E8BAF5B278}" dt="2024-06-27T14:06:49.827" v="6260"/>
        <pc:sldMkLst>
          <pc:docMk/>
          <pc:sldMk cId="1886606016" sldId="337"/>
        </pc:sldMkLst>
        <pc:picChg chg="add mod">
          <ac:chgData name="Not M_ur_t_ada" userId="555160e609be70ba" providerId="LiveId" clId="{D1956E70-5B6D-4F02-98B2-B5E8BAF5B278}" dt="2024-06-27T14:06:14.918" v="6255" actId="931"/>
          <ac:picMkLst>
            <pc:docMk/>
            <pc:sldMk cId="1886606016" sldId="337"/>
            <ac:picMk id="4" creationId="{CBDFDBC4-07BF-4E98-A3D0-6E69F1004890}"/>
          </ac:picMkLst>
        </pc:picChg>
      </pc:sldChg>
      <pc:sldChg chg="addSp modSp add mod">
        <pc:chgData name="Not M_ur_t_ada" userId="555160e609be70ba" providerId="LiveId" clId="{D1956E70-5B6D-4F02-98B2-B5E8BAF5B278}" dt="2024-06-27T14:06:36.236" v="6258" actId="14100"/>
        <pc:sldMkLst>
          <pc:docMk/>
          <pc:sldMk cId="3921408393" sldId="338"/>
        </pc:sldMkLst>
        <pc:picChg chg="add mod">
          <ac:chgData name="Not M_ur_t_ada" userId="555160e609be70ba" providerId="LiveId" clId="{D1956E70-5B6D-4F02-98B2-B5E8BAF5B278}" dt="2024-06-27T14:06:36.236" v="6258" actId="14100"/>
          <ac:picMkLst>
            <pc:docMk/>
            <pc:sldMk cId="3921408393" sldId="338"/>
            <ac:picMk id="4" creationId="{5E913DF9-ECA8-4179-A9F6-499D507679F4}"/>
          </ac:picMkLst>
        </pc:picChg>
      </pc:sldChg>
      <pc:sldChg chg="add del">
        <pc:chgData name="Not M_ur_t_ada" userId="555160e609be70ba" providerId="LiveId" clId="{D1956E70-5B6D-4F02-98B2-B5E8BAF5B278}" dt="2024-06-27T14:07:03.785" v="6266" actId="47"/>
        <pc:sldMkLst>
          <pc:docMk/>
          <pc:sldMk cId="1026925748" sldId="339"/>
        </pc:sldMkLst>
      </pc:sldChg>
      <pc:sldChg chg="addSp delSp modSp add mod">
        <pc:chgData name="Not M_ur_t_ada" userId="555160e609be70ba" providerId="LiveId" clId="{D1956E70-5B6D-4F02-98B2-B5E8BAF5B278}" dt="2024-06-27T14:07:33.788" v="6281" actId="14100"/>
        <pc:sldMkLst>
          <pc:docMk/>
          <pc:sldMk cId="3438092769" sldId="339"/>
        </pc:sldMkLst>
        <pc:picChg chg="del">
          <ac:chgData name="Not M_ur_t_ada" userId="555160e609be70ba" providerId="LiveId" clId="{D1956E70-5B6D-4F02-98B2-B5E8BAF5B278}" dt="2024-06-27T14:07:12.095" v="6272" actId="478"/>
          <ac:picMkLst>
            <pc:docMk/>
            <pc:sldMk cId="3438092769" sldId="339"/>
            <ac:picMk id="4" creationId="{5E913DF9-ECA8-4179-A9F6-499D507679F4}"/>
          </ac:picMkLst>
        </pc:picChg>
        <pc:picChg chg="add mod">
          <ac:chgData name="Not M_ur_t_ada" userId="555160e609be70ba" providerId="LiveId" clId="{D1956E70-5B6D-4F02-98B2-B5E8BAF5B278}" dt="2024-06-27T14:07:33.788" v="6281" actId="14100"/>
          <ac:picMkLst>
            <pc:docMk/>
            <pc:sldMk cId="3438092769" sldId="339"/>
            <ac:picMk id="5" creationId="{F7276773-E4AB-414A-BA7E-36237CF2D9E0}"/>
          </ac:picMkLst>
        </pc:picChg>
      </pc:sldChg>
      <pc:sldChg chg="addSp modSp add mod">
        <pc:chgData name="Not M_ur_t_ada" userId="555160e609be70ba" providerId="LiveId" clId="{D1956E70-5B6D-4F02-98B2-B5E8BAF5B278}" dt="2024-06-27T14:07:55.604" v="6285" actId="167"/>
        <pc:sldMkLst>
          <pc:docMk/>
          <pc:sldMk cId="936066041" sldId="340"/>
        </pc:sldMkLst>
        <pc:picChg chg="add mod ord">
          <ac:chgData name="Not M_ur_t_ada" userId="555160e609be70ba" providerId="LiveId" clId="{D1956E70-5B6D-4F02-98B2-B5E8BAF5B278}" dt="2024-06-27T14:07:55.604" v="6285" actId="167"/>
          <ac:picMkLst>
            <pc:docMk/>
            <pc:sldMk cId="936066041" sldId="340"/>
            <ac:picMk id="4" creationId="{9C792120-99D9-4251-85A0-A83C36B1BC2D}"/>
          </ac:picMkLst>
        </pc:picChg>
      </pc:sldChg>
      <pc:sldChg chg="add del">
        <pc:chgData name="Not M_ur_t_ada" userId="555160e609be70ba" providerId="LiveId" clId="{D1956E70-5B6D-4F02-98B2-B5E8BAF5B278}" dt="2024-06-27T14:07:04.388" v="6267" actId="47"/>
        <pc:sldMkLst>
          <pc:docMk/>
          <pc:sldMk cId="3127589717" sldId="340"/>
        </pc:sldMkLst>
      </pc:sldChg>
      <pc:sldChg chg="addSp modSp add mod">
        <pc:chgData name="Not M_ur_t_ada" userId="555160e609be70ba" providerId="LiveId" clId="{D1956E70-5B6D-4F02-98B2-B5E8BAF5B278}" dt="2024-06-27T14:08:15.803" v="6292" actId="14100"/>
        <pc:sldMkLst>
          <pc:docMk/>
          <pc:sldMk cId="1547041001" sldId="341"/>
        </pc:sldMkLst>
        <pc:picChg chg="add mod">
          <ac:chgData name="Not M_ur_t_ada" userId="555160e609be70ba" providerId="LiveId" clId="{D1956E70-5B6D-4F02-98B2-B5E8BAF5B278}" dt="2024-06-27T14:08:15.803" v="6292" actId="14100"/>
          <ac:picMkLst>
            <pc:docMk/>
            <pc:sldMk cId="1547041001" sldId="341"/>
            <ac:picMk id="4" creationId="{01CA785C-AFCA-4724-915A-74E0AF1530E1}"/>
          </ac:picMkLst>
        </pc:picChg>
      </pc:sldChg>
      <pc:sldChg chg="add del">
        <pc:chgData name="Not M_ur_t_ada" userId="555160e609be70ba" providerId="LiveId" clId="{D1956E70-5B6D-4F02-98B2-B5E8BAF5B278}" dt="2024-06-27T14:07:05.038" v="6268" actId="47"/>
        <pc:sldMkLst>
          <pc:docMk/>
          <pc:sldMk cId="4164590915" sldId="341"/>
        </pc:sldMkLst>
      </pc:sldChg>
      <pc:sldChg chg="addSp modSp add">
        <pc:chgData name="Not M_ur_t_ada" userId="555160e609be70ba" providerId="LiveId" clId="{D1956E70-5B6D-4F02-98B2-B5E8BAF5B278}" dt="2024-06-27T14:08:24.356" v="6293" actId="931"/>
        <pc:sldMkLst>
          <pc:docMk/>
          <pc:sldMk cId="743781033" sldId="342"/>
        </pc:sldMkLst>
        <pc:picChg chg="add mod">
          <ac:chgData name="Not M_ur_t_ada" userId="555160e609be70ba" providerId="LiveId" clId="{D1956E70-5B6D-4F02-98B2-B5E8BAF5B278}" dt="2024-06-27T14:08:24.356" v="6293" actId="931"/>
          <ac:picMkLst>
            <pc:docMk/>
            <pc:sldMk cId="743781033" sldId="342"/>
            <ac:picMk id="4" creationId="{490B3AD9-47B0-45FF-8CAD-C6676F54575C}"/>
          </ac:picMkLst>
        </pc:picChg>
      </pc:sldChg>
      <pc:sldChg chg="add del">
        <pc:chgData name="Not M_ur_t_ada" userId="555160e609be70ba" providerId="LiveId" clId="{D1956E70-5B6D-4F02-98B2-B5E8BAF5B278}" dt="2024-06-27T14:07:05.669" v="6269" actId="47"/>
        <pc:sldMkLst>
          <pc:docMk/>
          <pc:sldMk cId="2969286203" sldId="342"/>
        </pc:sldMkLst>
      </pc:sldChg>
      <pc:sldChg chg="add del">
        <pc:chgData name="Not M_ur_t_ada" userId="555160e609be70ba" providerId="LiveId" clId="{D1956E70-5B6D-4F02-98B2-B5E8BAF5B278}" dt="2024-06-27T14:08:27.436" v="6294" actId="47"/>
        <pc:sldMkLst>
          <pc:docMk/>
          <pc:sldMk cId="551607053" sldId="343"/>
        </pc:sldMkLst>
      </pc:sldChg>
      <pc:sldChg chg="modSp add del mod">
        <pc:chgData name="Not M_ur_t_ada" userId="555160e609be70ba" providerId="LiveId" clId="{D1956E70-5B6D-4F02-98B2-B5E8BAF5B278}" dt="2024-06-27T18:22:04.153" v="8028" actId="47"/>
        <pc:sldMkLst>
          <pc:docMk/>
          <pc:sldMk cId="1906447632" sldId="343"/>
        </pc:sldMkLst>
        <pc:spChg chg="mod">
          <ac:chgData name="Not M_ur_t_ada" userId="555160e609be70ba" providerId="LiveId" clId="{D1956E70-5B6D-4F02-98B2-B5E8BAF5B278}" dt="2024-06-27T16:50:49.449" v="7512" actId="21"/>
          <ac:spMkLst>
            <pc:docMk/>
            <pc:sldMk cId="1906447632" sldId="343"/>
            <ac:spMk id="3" creationId="{7CF0C4B2-22D1-4042-B182-8BC8441A6BBB}"/>
          </ac:spMkLst>
        </pc:spChg>
      </pc:sldChg>
      <pc:sldChg chg="add del">
        <pc:chgData name="Not M_ur_t_ada" userId="555160e609be70ba" providerId="LiveId" clId="{D1956E70-5B6D-4F02-98B2-B5E8BAF5B278}" dt="2024-06-27T14:07:06.182" v="6270" actId="47"/>
        <pc:sldMkLst>
          <pc:docMk/>
          <pc:sldMk cId="4206280530" sldId="343"/>
        </pc:sldMkLst>
      </pc:sldChg>
      <pc:sldChg chg="addSp delSp modSp add modAnim">
        <pc:chgData name="Not M_ur_t_ada" userId="555160e609be70ba" providerId="LiveId" clId="{D1956E70-5B6D-4F02-98B2-B5E8BAF5B278}" dt="2024-07-15T17:46:26.178" v="8850"/>
        <pc:sldMkLst>
          <pc:docMk/>
          <pc:sldMk cId="2070820335" sldId="344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2070820335" sldId="344"/>
            <ac:spMk id="4" creationId="{2E0A2A64-D53D-4B4E-9DB9-69E7F4398C3C}"/>
          </ac:spMkLst>
        </pc:spChg>
        <pc:spChg chg="add del mod">
          <ac:chgData name="Not M_ur_t_ada" userId="555160e609be70ba" providerId="LiveId" clId="{D1956E70-5B6D-4F02-98B2-B5E8BAF5B278}" dt="2024-07-15T17:08:47.058" v="8824"/>
          <ac:spMkLst>
            <pc:docMk/>
            <pc:sldMk cId="2070820335" sldId="344"/>
            <ac:spMk id="5" creationId="{9574BE5F-31C6-4BB5-8B3C-D2E109F2B2C0}"/>
          </ac:spMkLst>
        </pc:spChg>
        <pc:spChg chg="add mod">
          <ac:chgData name="Not M_ur_t_ada" userId="555160e609be70ba" providerId="LiveId" clId="{D1956E70-5B6D-4F02-98B2-B5E8BAF5B278}" dt="2024-07-15T17:08:52.043" v="8826"/>
          <ac:spMkLst>
            <pc:docMk/>
            <pc:sldMk cId="2070820335" sldId="344"/>
            <ac:spMk id="6" creationId="{EA2DB6B5-E0BB-4679-BC23-ECE33A1716ED}"/>
          </ac:spMkLst>
        </pc:spChg>
        <pc:spChg chg="del">
          <ac:chgData name="Not M_ur_t_ada" userId="555160e609be70ba" providerId="LiveId" clId="{D1956E70-5B6D-4F02-98B2-B5E8BAF5B278}" dt="2024-07-15T17:08:50.671" v="8825" actId="478"/>
          <ac:spMkLst>
            <pc:docMk/>
            <pc:sldMk cId="2070820335" sldId="344"/>
            <ac:spMk id="13" creationId="{DCA90351-79A6-473C-8216-B82A4FE39F39}"/>
          </ac:spMkLst>
        </pc:spChg>
      </pc:sldChg>
      <pc:sldChg chg="add del">
        <pc:chgData name="Not M_ur_t_ada" userId="555160e609be70ba" providerId="LiveId" clId="{D1956E70-5B6D-4F02-98B2-B5E8BAF5B278}" dt="2024-06-27T14:08:28.056" v="6295" actId="47"/>
        <pc:sldMkLst>
          <pc:docMk/>
          <pc:sldMk cId="2864279949" sldId="344"/>
        </pc:sldMkLst>
      </pc:sldChg>
      <pc:sldChg chg="addSp delSp modSp add del mod ord delAnim modAnim">
        <pc:chgData name="Not M_ur_t_ada" userId="555160e609be70ba" providerId="LiveId" clId="{D1956E70-5B6D-4F02-98B2-B5E8BAF5B278}" dt="2024-06-27T18:29:56.567" v="8071" actId="2696"/>
        <pc:sldMkLst>
          <pc:docMk/>
          <pc:sldMk cId="3759430602" sldId="344"/>
        </pc:sldMkLst>
        <pc:spChg chg="add mod">
          <ac:chgData name="Not M_ur_t_ada" userId="555160e609be70ba" providerId="LiveId" clId="{D1956E70-5B6D-4F02-98B2-B5E8BAF5B278}" dt="2024-06-27T17:10:44.929" v="7723"/>
          <ac:spMkLst>
            <pc:docMk/>
            <pc:sldMk cId="3759430602" sldId="344"/>
            <ac:spMk id="4" creationId="{2E0A2A64-D53D-4B4E-9DB9-69E7F4398C3C}"/>
          </ac:spMkLst>
        </pc:spChg>
        <pc:spChg chg="del mod">
          <ac:chgData name="Not M_ur_t_ada" userId="555160e609be70ba" providerId="LiveId" clId="{D1956E70-5B6D-4F02-98B2-B5E8BAF5B278}" dt="2024-06-27T17:10:44.628" v="7722" actId="478"/>
          <ac:spMkLst>
            <pc:docMk/>
            <pc:sldMk cId="3759430602" sldId="344"/>
            <ac:spMk id="7" creationId="{1BDA2483-C5C0-44D8-88EE-EC9CA47D1FFE}"/>
          </ac:spMkLst>
        </pc:spChg>
        <pc:spChg chg="mod">
          <ac:chgData name="Not M_ur_t_ada" userId="555160e609be70ba" providerId="LiveId" clId="{D1956E70-5B6D-4F02-98B2-B5E8BAF5B278}" dt="2024-06-27T17:04:54.558" v="7667" actId="6549"/>
          <ac:spMkLst>
            <pc:docMk/>
            <pc:sldMk cId="3759430602" sldId="344"/>
            <ac:spMk id="13" creationId="{DCA90351-79A6-473C-8216-B82A4FE39F39}"/>
          </ac:spMkLst>
        </pc:spChg>
      </pc:sldChg>
      <pc:sldChg chg="addSp delSp modSp add del mod delAnim modAnim">
        <pc:chgData name="Not M_ur_t_ada" userId="555160e609be70ba" providerId="LiveId" clId="{D1956E70-5B6D-4F02-98B2-B5E8BAF5B278}" dt="2024-06-27T18:25:06.288" v="8047" actId="2696"/>
        <pc:sldMkLst>
          <pc:docMk/>
          <pc:sldMk cId="71119008" sldId="345"/>
        </pc:sldMkLst>
        <pc:spChg chg="add del mod">
          <ac:chgData name="Not M_ur_t_ada" userId="555160e609be70ba" providerId="LiveId" clId="{D1956E70-5B6D-4F02-98B2-B5E8BAF5B278}" dt="2024-06-27T17:11:02.232" v="7726" actId="478"/>
          <ac:spMkLst>
            <pc:docMk/>
            <pc:sldMk cId="71119008" sldId="345"/>
            <ac:spMk id="4" creationId="{77C346A7-672F-4B2E-BDCE-DC7659A1E635}"/>
          </ac:spMkLst>
        </pc:spChg>
        <pc:spChg chg="add mod">
          <ac:chgData name="Not M_ur_t_ada" userId="555160e609be70ba" providerId="LiveId" clId="{D1956E70-5B6D-4F02-98B2-B5E8BAF5B278}" dt="2024-06-27T17:11:02.618" v="7727"/>
          <ac:spMkLst>
            <pc:docMk/>
            <pc:sldMk cId="71119008" sldId="345"/>
            <ac:spMk id="5" creationId="{F78378DC-24B5-4325-9CF5-432A46D080CC}"/>
          </ac:spMkLst>
        </pc:spChg>
        <pc:spChg chg="del">
          <ac:chgData name="Not M_ur_t_ada" userId="555160e609be70ba" providerId="LiveId" clId="{D1956E70-5B6D-4F02-98B2-B5E8BAF5B278}" dt="2024-06-27T17:06:37.512" v="7674" actId="478"/>
          <ac:spMkLst>
            <pc:docMk/>
            <pc:sldMk cId="71119008" sldId="345"/>
            <ac:spMk id="7" creationId="{1BDA2483-C5C0-44D8-88EE-EC9CA47D1FFE}"/>
          </ac:spMkLst>
        </pc:spChg>
        <pc:spChg chg="mod">
          <ac:chgData name="Not M_ur_t_ada" userId="555160e609be70ba" providerId="LiveId" clId="{D1956E70-5B6D-4F02-98B2-B5E8BAF5B278}" dt="2024-06-27T18:18:18.889" v="7997" actId="20577"/>
          <ac:spMkLst>
            <pc:docMk/>
            <pc:sldMk cId="71119008" sldId="345"/>
            <ac:spMk id="13" creationId="{DCA90351-79A6-473C-8216-B82A4FE39F39}"/>
          </ac:spMkLst>
        </pc:spChg>
      </pc:sldChg>
      <pc:sldChg chg="add del">
        <pc:chgData name="Not M_ur_t_ada" userId="555160e609be70ba" providerId="LiveId" clId="{D1956E70-5B6D-4F02-98B2-B5E8BAF5B278}" dt="2024-06-27T14:08:29.435" v="6296" actId="47"/>
        <pc:sldMkLst>
          <pc:docMk/>
          <pc:sldMk cId="2049296423" sldId="345"/>
        </pc:sldMkLst>
      </pc:sldChg>
      <pc:sldChg chg="add del">
        <pc:chgData name="Not M_ur_t_ada" userId="555160e609be70ba" providerId="LiveId" clId="{D1956E70-5B6D-4F02-98B2-B5E8BAF5B278}" dt="2024-06-27T18:26:46.377" v="8053" actId="2696"/>
        <pc:sldMkLst>
          <pc:docMk/>
          <pc:sldMk cId="2260862993" sldId="345"/>
        </pc:sldMkLst>
      </pc:sldChg>
      <pc:sldChg chg="add del">
        <pc:chgData name="Not M_ur_t_ada" userId="555160e609be70ba" providerId="LiveId" clId="{D1956E70-5B6D-4F02-98B2-B5E8BAF5B278}" dt="2024-06-27T16:21:28.394" v="7265" actId="47"/>
        <pc:sldMkLst>
          <pc:docMk/>
          <pc:sldMk cId="2348325759" sldId="345"/>
        </pc:sldMkLst>
      </pc:sldChg>
      <pc:sldChg chg="modSp add mod modAnim">
        <pc:chgData name="Not M_ur_t_ada" userId="555160e609be70ba" providerId="LiveId" clId="{D1956E70-5B6D-4F02-98B2-B5E8BAF5B278}" dt="2024-07-15T17:48:53.630" v="9083" actId="404"/>
        <pc:sldMkLst>
          <pc:docMk/>
          <pc:sldMk cId="2349151946" sldId="345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2349151946" sldId="345"/>
            <ac:spMk id="5" creationId="{F78378DC-24B5-4325-9CF5-432A46D080CC}"/>
          </ac:spMkLst>
        </pc:spChg>
        <pc:spChg chg="mod">
          <ac:chgData name="Not M_ur_t_ada" userId="555160e609be70ba" providerId="LiveId" clId="{D1956E70-5B6D-4F02-98B2-B5E8BAF5B278}" dt="2024-07-15T17:48:53.630" v="9083" actId="404"/>
          <ac:spMkLst>
            <pc:docMk/>
            <pc:sldMk cId="2349151946" sldId="345"/>
            <ac:spMk id="13" creationId="{DCA90351-79A6-473C-8216-B82A4FE39F39}"/>
          </ac:spMkLst>
        </pc:spChg>
      </pc:sldChg>
      <pc:sldChg chg="addSp delSp modSp add del mod ord delAnim modAnim">
        <pc:chgData name="Not M_ur_t_ada" userId="555160e609be70ba" providerId="LiveId" clId="{D1956E70-5B6D-4F02-98B2-B5E8BAF5B278}" dt="2024-06-27T18:26:02.495" v="8051" actId="2696"/>
        <pc:sldMkLst>
          <pc:docMk/>
          <pc:sldMk cId="112100826" sldId="346"/>
        </pc:sldMkLst>
        <pc:spChg chg="add mod">
          <ac:chgData name="Not M_ur_t_ada" userId="555160e609be70ba" providerId="LiveId" clId="{D1956E70-5B6D-4F02-98B2-B5E8BAF5B278}" dt="2024-06-27T17:10:37.666" v="7720"/>
          <ac:spMkLst>
            <pc:docMk/>
            <pc:sldMk cId="112100826" sldId="346"/>
            <ac:spMk id="4" creationId="{E04B9EA5-DF94-475E-B914-3BBE958F39E4}"/>
          </ac:spMkLst>
        </pc:spChg>
        <pc:spChg chg="del mod">
          <ac:chgData name="Not M_ur_t_ada" userId="555160e609be70ba" providerId="LiveId" clId="{D1956E70-5B6D-4F02-98B2-B5E8BAF5B278}" dt="2024-06-27T17:10:37.365" v="7719" actId="478"/>
          <ac:spMkLst>
            <pc:docMk/>
            <pc:sldMk cId="112100826" sldId="346"/>
            <ac:spMk id="7" creationId="{1BDA2483-C5C0-44D8-88EE-EC9CA47D1FFE}"/>
          </ac:spMkLst>
        </pc:spChg>
        <pc:spChg chg="mod">
          <ac:chgData name="Not M_ur_t_ada" userId="555160e609be70ba" providerId="LiveId" clId="{D1956E70-5B6D-4F02-98B2-B5E8BAF5B278}" dt="2024-06-27T16:54:11.722" v="7555" actId="403"/>
          <ac:spMkLst>
            <pc:docMk/>
            <pc:sldMk cId="112100826" sldId="346"/>
            <ac:spMk id="13" creationId="{DCA90351-79A6-473C-8216-B82A4FE39F39}"/>
          </ac:spMkLst>
        </pc:spChg>
      </pc:sldChg>
      <pc:sldChg chg="add del">
        <pc:chgData name="Not M_ur_t_ada" userId="555160e609be70ba" providerId="LiveId" clId="{D1956E70-5B6D-4F02-98B2-B5E8BAF5B278}" dt="2024-06-27T16:21:29.809" v="7266" actId="47"/>
        <pc:sldMkLst>
          <pc:docMk/>
          <pc:sldMk cId="198192613" sldId="346"/>
        </pc:sldMkLst>
      </pc:sldChg>
      <pc:sldChg chg="modSp add modAnim">
        <pc:chgData name="Not M_ur_t_ada" userId="555160e609be70ba" providerId="LiveId" clId="{D1956E70-5B6D-4F02-98B2-B5E8BAF5B278}" dt="2024-07-15T17:46:26.178" v="8850"/>
        <pc:sldMkLst>
          <pc:docMk/>
          <pc:sldMk cId="1171355438" sldId="346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1171355438" sldId="346"/>
            <ac:spMk id="4" creationId="{E04B9EA5-DF94-475E-B914-3BBE958F39E4}"/>
          </ac:spMkLst>
        </pc:spChg>
      </pc:sldChg>
      <pc:sldChg chg="add del">
        <pc:chgData name="Not M_ur_t_ada" userId="555160e609be70ba" providerId="LiveId" clId="{D1956E70-5B6D-4F02-98B2-B5E8BAF5B278}" dt="2024-06-27T16:21:30.432" v="7267" actId="47"/>
        <pc:sldMkLst>
          <pc:docMk/>
          <pc:sldMk cId="868150995" sldId="347"/>
        </pc:sldMkLst>
      </pc:sldChg>
      <pc:sldChg chg="modSp add modAnim">
        <pc:chgData name="Not M_ur_t_ada" userId="555160e609be70ba" providerId="LiveId" clId="{D1956E70-5B6D-4F02-98B2-B5E8BAF5B278}" dt="2024-07-15T17:46:49.893" v="8851"/>
        <pc:sldMkLst>
          <pc:docMk/>
          <pc:sldMk cId="2939420928" sldId="347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2939420928" sldId="347"/>
            <ac:spMk id="5" creationId="{92FB1031-C8B1-415D-8AB4-6F4B8B9635BF}"/>
          </ac:spMkLst>
        </pc:spChg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2939420928" sldId="347"/>
            <ac:spMk id="13" creationId="{DCA90351-79A6-473C-8216-B82A4FE39F39}"/>
          </ac:spMkLst>
        </pc:spChg>
      </pc:sldChg>
      <pc:sldChg chg="addSp delSp modSp add del mod delAnim modAnim">
        <pc:chgData name="Not M_ur_t_ada" userId="555160e609be70ba" providerId="LiveId" clId="{D1956E70-5B6D-4F02-98B2-B5E8BAF5B278}" dt="2024-06-27T18:29:56.567" v="8071" actId="2696"/>
        <pc:sldMkLst>
          <pc:docMk/>
          <pc:sldMk cId="4043052806" sldId="347"/>
        </pc:sldMkLst>
        <pc:spChg chg="add del mod">
          <ac:chgData name="Not M_ur_t_ada" userId="555160e609be70ba" providerId="LiveId" clId="{D1956E70-5B6D-4F02-98B2-B5E8BAF5B278}" dt="2024-06-27T17:11:06.486" v="7728" actId="478"/>
          <ac:spMkLst>
            <pc:docMk/>
            <pc:sldMk cId="4043052806" sldId="347"/>
            <ac:spMk id="4" creationId="{D6A64B3D-EA0B-405C-81D5-7EB086F89345}"/>
          </ac:spMkLst>
        </pc:spChg>
        <pc:spChg chg="add mod">
          <ac:chgData name="Not M_ur_t_ada" userId="555160e609be70ba" providerId="LiveId" clId="{D1956E70-5B6D-4F02-98B2-B5E8BAF5B278}" dt="2024-06-27T17:11:06.802" v="7729"/>
          <ac:spMkLst>
            <pc:docMk/>
            <pc:sldMk cId="4043052806" sldId="347"/>
            <ac:spMk id="5" creationId="{92FB1031-C8B1-415D-8AB4-6F4B8B9635BF}"/>
          </ac:spMkLst>
        </pc:spChg>
        <pc:spChg chg="del">
          <ac:chgData name="Not M_ur_t_ada" userId="555160e609be70ba" providerId="LiveId" clId="{D1956E70-5B6D-4F02-98B2-B5E8BAF5B278}" dt="2024-06-27T17:06:43.338" v="7676" actId="478"/>
          <ac:spMkLst>
            <pc:docMk/>
            <pc:sldMk cId="4043052806" sldId="347"/>
            <ac:spMk id="7" creationId="{1BDA2483-C5C0-44D8-88EE-EC9CA47D1FFE}"/>
          </ac:spMkLst>
        </pc:spChg>
        <pc:spChg chg="mod">
          <ac:chgData name="Not M_ur_t_ada" userId="555160e609be70ba" providerId="LiveId" clId="{D1956E70-5B6D-4F02-98B2-B5E8BAF5B278}" dt="2024-06-27T17:40:40.565" v="7831" actId="20577"/>
          <ac:spMkLst>
            <pc:docMk/>
            <pc:sldMk cId="4043052806" sldId="347"/>
            <ac:spMk id="13" creationId="{DCA90351-79A6-473C-8216-B82A4FE39F39}"/>
          </ac:spMkLst>
        </pc:spChg>
      </pc:sldChg>
      <pc:sldChg chg="addSp delSp modSp add del mod delAnim modAnim">
        <pc:chgData name="Not M_ur_t_ada" userId="555160e609be70ba" providerId="LiveId" clId="{D1956E70-5B6D-4F02-98B2-B5E8BAF5B278}" dt="2024-06-27T17:11:12.691" v="7730" actId="47"/>
        <pc:sldMkLst>
          <pc:docMk/>
          <pc:sldMk cId="599615097" sldId="348"/>
        </pc:sldMkLst>
        <pc:spChg chg="add mod">
          <ac:chgData name="Not M_ur_t_ada" userId="555160e609be70ba" providerId="LiveId" clId="{D1956E70-5B6D-4F02-98B2-B5E8BAF5B278}" dt="2024-06-27T17:06:48.934" v="7679"/>
          <ac:spMkLst>
            <pc:docMk/>
            <pc:sldMk cId="599615097" sldId="348"/>
            <ac:spMk id="4" creationId="{0B0DEE90-8FB1-41D1-9896-B886B9F05D6C}"/>
          </ac:spMkLst>
        </pc:spChg>
        <pc:spChg chg="del">
          <ac:chgData name="Not M_ur_t_ada" userId="555160e609be70ba" providerId="LiveId" clId="{D1956E70-5B6D-4F02-98B2-B5E8BAF5B278}" dt="2024-06-27T17:06:48.628" v="7678" actId="478"/>
          <ac:spMkLst>
            <pc:docMk/>
            <pc:sldMk cId="599615097" sldId="348"/>
            <ac:spMk id="7" creationId="{1BDA2483-C5C0-44D8-88EE-EC9CA47D1FFE}"/>
          </ac:spMkLst>
        </pc:spChg>
      </pc:sldChg>
      <pc:sldChg chg="add del">
        <pc:chgData name="Not M_ur_t_ada" userId="555160e609be70ba" providerId="LiveId" clId="{D1956E70-5B6D-4F02-98B2-B5E8BAF5B278}" dt="2024-06-27T16:21:31.133" v="7268" actId="47"/>
        <pc:sldMkLst>
          <pc:docMk/>
          <pc:sldMk cId="3049811422" sldId="348"/>
        </pc:sldMkLst>
      </pc:sldChg>
      <pc:sldChg chg="modSp add del mod">
        <pc:chgData name="Not M_ur_t_ada" userId="555160e609be70ba" providerId="LiveId" clId="{D1956E70-5B6D-4F02-98B2-B5E8BAF5B278}" dt="2024-06-27T18:25:22.272" v="8049" actId="2696"/>
        <pc:sldMkLst>
          <pc:docMk/>
          <pc:sldMk cId="3227561778" sldId="348"/>
        </pc:sldMkLst>
        <pc:spChg chg="mod">
          <ac:chgData name="Not M_ur_t_ada" userId="555160e609be70ba" providerId="LiveId" clId="{D1956E70-5B6D-4F02-98B2-B5E8BAF5B278}" dt="2024-06-27T18:20:38.999" v="8000"/>
          <ac:spMkLst>
            <pc:docMk/>
            <pc:sldMk cId="3227561778" sldId="348"/>
            <ac:spMk id="13" creationId="{DCA90351-79A6-473C-8216-B82A4FE39F39}"/>
          </ac:spMkLst>
        </pc:spChg>
      </pc:sldChg>
      <pc:sldChg chg="modSp add modAnim">
        <pc:chgData name="Not M_ur_t_ada" userId="555160e609be70ba" providerId="LiveId" clId="{D1956E70-5B6D-4F02-98B2-B5E8BAF5B278}" dt="2024-07-15T17:46:26.178" v="8850"/>
        <pc:sldMkLst>
          <pc:docMk/>
          <pc:sldMk cId="3967473239" sldId="348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3967473239" sldId="348"/>
            <ac:spMk id="5" creationId="{92FB1031-C8B1-415D-8AB4-6F4B8B9635BF}"/>
          </ac:spMkLst>
        </pc:spChg>
      </pc:sldChg>
      <pc:sldChg chg="add del">
        <pc:chgData name="Not M_ur_t_ada" userId="555160e609be70ba" providerId="LiveId" clId="{D1956E70-5B6D-4F02-98B2-B5E8BAF5B278}" dt="2024-06-27T16:21:31.720" v="7269" actId="47"/>
        <pc:sldMkLst>
          <pc:docMk/>
          <pc:sldMk cId="112998662" sldId="349"/>
        </pc:sldMkLst>
      </pc:sldChg>
      <pc:sldChg chg="add del">
        <pc:chgData name="Not M_ur_t_ada" userId="555160e609be70ba" providerId="LiveId" clId="{D1956E70-5B6D-4F02-98B2-B5E8BAF5B278}" dt="2024-06-27T17:50:03.166" v="7926" actId="47"/>
        <pc:sldMkLst>
          <pc:docMk/>
          <pc:sldMk cId="1095390678" sldId="349"/>
        </pc:sldMkLst>
      </pc:sldChg>
      <pc:sldChg chg="addSp delSp modSp add mod ord">
        <pc:chgData name="Not M_ur_t_ada" userId="555160e609be70ba" providerId="LiveId" clId="{D1956E70-5B6D-4F02-98B2-B5E8BAF5B278}" dt="2024-06-27T18:44:02.677" v="8388"/>
        <pc:sldMkLst>
          <pc:docMk/>
          <pc:sldMk cId="1528948152" sldId="349"/>
        </pc:sldMkLst>
        <pc:picChg chg="del">
          <ac:chgData name="Not M_ur_t_ada" userId="555160e609be70ba" providerId="LiveId" clId="{D1956E70-5B6D-4F02-98B2-B5E8BAF5B278}" dt="2024-06-27T18:35:10.114" v="8122" actId="478"/>
          <ac:picMkLst>
            <pc:docMk/>
            <pc:sldMk cId="1528948152" sldId="349"/>
            <ac:picMk id="4" creationId="{27D92666-B5B1-4CFC-86B6-91EA912B725E}"/>
          </ac:picMkLst>
        </pc:picChg>
        <pc:picChg chg="add del mod ord modCrop">
          <ac:chgData name="Not M_ur_t_ada" userId="555160e609be70ba" providerId="LiveId" clId="{D1956E70-5B6D-4F02-98B2-B5E8BAF5B278}" dt="2024-06-27T18:37:49.915" v="8162" actId="167"/>
          <ac:picMkLst>
            <pc:docMk/>
            <pc:sldMk cId="1528948152" sldId="349"/>
            <ac:picMk id="5" creationId="{EFC333CA-B948-40F8-99C7-F8F7DD796D88}"/>
          </ac:picMkLst>
        </pc:picChg>
        <pc:picChg chg="add del mod">
          <ac:chgData name="Not M_ur_t_ada" userId="555160e609be70ba" providerId="LiveId" clId="{D1956E70-5B6D-4F02-98B2-B5E8BAF5B278}" dt="2024-06-27T18:37:02.163" v="8154" actId="478"/>
          <ac:picMkLst>
            <pc:docMk/>
            <pc:sldMk cId="1528948152" sldId="349"/>
            <ac:picMk id="7" creationId="{C921519B-476D-4859-8AB2-3764BD8D8B3B}"/>
          </ac:picMkLst>
        </pc:picChg>
        <pc:picChg chg="add del mod">
          <ac:chgData name="Not M_ur_t_ada" userId="555160e609be70ba" providerId="LiveId" clId="{D1956E70-5B6D-4F02-98B2-B5E8BAF5B278}" dt="2024-06-27T18:37:01.437" v="8153" actId="478"/>
          <ac:picMkLst>
            <pc:docMk/>
            <pc:sldMk cId="1528948152" sldId="349"/>
            <ac:picMk id="9" creationId="{51B169A5-2DDF-46B5-BCA6-FF097682B04C}"/>
          </ac:picMkLst>
        </pc:picChg>
        <pc:picChg chg="add del mod">
          <ac:chgData name="Not M_ur_t_ada" userId="555160e609be70ba" providerId="LiveId" clId="{D1956E70-5B6D-4F02-98B2-B5E8BAF5B278}" dt="2024-06-27T18:37:00.499" v="8152" actId="478"/>
          <ac:picMkLst>
            <pc:docMk/>
            <pc:sldMk cId="1528948152" sldId="349"/>
            <ac:picMk id="11" creationId="{9FDE734F-8149-411A-9A90-CD3D6477CC9E}"/>
          </ac:picMkLst>
        </pc:picChg>
        <pc:picChg chg="add del mod">
          <ac:chgData name="Not M_ur_t_ada" userId="555160e609be70ba" providerId="LiveId" clId="{D1956E70-5B6D-4F02-98B2-B5E8BAF5B278}" dt="2024-06-27T18:36:59.768" v="8151" actId="478"/>
          <ac:picMkLst>
            <pc:docMk/>
            <pc:sldMk cId="1528948152" sldId="349"/>
            <ac:picMk id="13" creationId="{1134790D-E9CF-4F2B-B5F9-DA5B4A772410}"/>
          </ac:picMkLst>
        </pc:picChg>
        <pc:picChg chg="add del mod">
          <ac:chgData name="Not M_ur_t_ada" userId="555160e609be70ba" providerId="LiveId" clId="{D1956E70-5B6D-4F02-98B2-B5E8BAF5B278}" dt="2024-06-27T18:36:59.098" v="8150" actId="478"/>
          <ac:picMkLst>
            <pc:docMk/>
            <pc:sldMk cId="1528948152" sldId="349"/>
            <ac:picMk id="15" creationId="{8D00E060-25B9-4C96-BDCB-437FD89DEF85}"/>
          </ac:picMkLst>
        </pc:picChg>
        <pc:picChg chg="add del mod">
          <ac:chgData name="Not M_ur_t_ada" userId="555160e609be70ba" providerId="LiveId" clId="{D1956E70-5B6D-4F02-98B2-B5E8BAF5B278}" dt="2024-06-27T18:36:58.430" v="8149" actId="478"/>
          <ac:picMkLst>
            <pc:docMk/>
            <pc:sldMk cId="1528948152" sldId="349"/>
            <ac:picMk id="17" creationId="{893B9D2F-5491-4D4E-8080-47B50E308DE0}"/>
          </ac:picMkLst>
        </pc:picChg>
        <pc:picChg chg="add del mod">
          <ac:chgData name="Not M_ur_t_ada" userId="555160e609be70ba" providerId="LiveId" clId="{D1956E70-5B6D-4F02-98B2-B5E8BAF5B278}" dt="2024-06-27T18:36:57.693" v="8148" actId="478"/>
          <ac:picMkLst>
            <pc:docMk/>
            <pc:sldMk cId="1528948152" sldId="349"/>
            <ac:picMk id="19" creationId="{46FC9ADE-F436-4569-89B1-8BB7593ACC6E}"/>
          </ac:picMkLst>
        </pc:picChg>
        <pc:picChg chg="add del mod">
          <ac:chgData name="Not M_ur_t_ada" userId="555160e609be70ba" providerId="LiveId" clId="{D1956E70-5B6D-4F02-98B2-B5E8BAF5B278}" dt="2024-06-27T18:36:56.844" v="8147" actId="478"/>
          <ac:picMkLst>
            <pc:docMk/>
            <pc:sldMk cId="1528948152" sldId="349"/>
            <ac:picMk id="21" creationId="{11B65A4A-2FDE-46DD-BC1C-A20BB008207A}"/>
          </ac:picMkLst>
        </pc:picChg>
        <pc:picChg chg="add del mod">
          <ac:chgData name="Not M_ur_t_ada" userId="555160e609be70ba" providerId="LiveId" clId="{D1956E70-5B6D-4F02-98B2-B5E8BAF5B278}" dt="2024-06-27T18:36:55.660" v="8146" actId="478"/>
          <ac:picMkLst>
            <pc:docMk/>
            <pc:sldMk cId="1528948152" sldId="349"/>
            <ac:picMk id="23" creationId="{818EE350-5525-42D5-8EF6-843F20833A16}"/>
          </ac:picMkLst>
        </pc:picChg>
      </pc:sldChg>
      <pc:sldChg chg="addSp delSp modSp add del mod delAnim modAnim">
        <pc:chgData name="Not M_ur_t_ada" userId="555160e609be70ba" providerId="LiveId" clId="{D1956E70-5B6D-4F02-98B2-B5E8BAF5B278}" dt="2024-06-27T17:11:13.295" v="7731" actId="47"/>
        <pc:sldMkLst>
          <pc:docMk/>
          <pc:sldMk cId="3384286987" sldId="349"/>
        </pc:sldMkLst>
        <pc:spChg chg="add mod">
          <ac:chgData name="Not M_ur_t_ada" userId="555160e609be70ba" providerId="LiveId" clId="{D1956E70-5B6D-4F02-98B2-B5E8BAF5B278}" dt="2024-06-27T17:06:53.441" v="7681"/>
          <ac:spMkLst>
            <pc:docMk/>
            <pc:sldMk cId="3384286987" sldId="349"/>
            <ac:spMk id="4" creationId="{143449C7-82CB-4447-A46A-BB9FD4163AE2}"/>
          </ac:spMkLst>
        </pc:spChg>
        <pc:spChg chg="del">
          <ac:chgData name="Not M_ur_t_ada" userId="555160e609be70ba" providerId="LiveId" clId="{D1956E70-5B6D-4F02-98B2-B5E8BAF5B278}" dt="2024-06-27T17:06:53.157" v="7680" actId="478"/>
          <ac:spMkLst>
            <pc:docMk/>
            <pc:sldMk cId="3384286987" sldId="349"/>
            <ac:spMk id="7" creationId="{1BDA2483-C5C0-44D8-88EE-EC9CA47D1FFE}"/>
          </ac:spMkLst>
        </pc:spChg>
      </pc:sldChg>
      <pc:sldChg chg="add del">
        <pc:chgData name="Not M_ur_t_ada" userId="555160e609be70ba" providerId="LiveId" clId="{D1956E70-5B6D-4F02-98B2-B5E8BAF5B278}" dt="2024-06-27T18:36:32.083" v="8130" actId="47"/>
        <pc:sldMkLst>
          <pc:docMk/>
          <pc:sldMk cId="424305798" sldId="350"/>
        </pc:sldMkLst>
      </pc:sldChg>
      <pc:sldChg chg="addSp delSp modSp add del mod delAnim modAnim">
        <pc:chgData name="Not M_ur_t_ada" userId="555160e609be70ba" providerId="LiveId" clId="{D1956E70-5B6D-4F02-98B2-B5E8BAF5B278}" dt="2024-06-27T17:11:13.788" v="7732" actId="47"/>
        <pc:sldMkLst>
          <pc:docMk/>
          <pc:sldMk cId="502329932" sldId="350"/>
        </pc:sldMkLst>
        <pc:spChg chg="add mod">
          <ac:chgData name="Not M_ur_t_ada" userId="555160e609be70ba" providerId="LiveId" clId="{D1956E70-5B6D-4F02-98B2-B5E8BAF5B278}" dt="2024-06-27T17:07:17.242" v="7691"/>
          <ac:spMkLst>
            <pc:docMk/>
            <pc:sldMk cId="502329932" sldId="350"/>
            <ac:spMk id="4" creationId="{C7A394F2-7805-45F1-860D-C9678090444F}"/>
          </ac:spMkLst>
        </pc:spChg>
        <pc:spChg chg="del">
          <ac:chgData name="Not M_ur_t_ada" userId="555160e609be70ba" providerId="LiveId" clId="{D1956E70-5B6D-4F02-98B2-B5E8BAF5B278}" dt="2024-06-27T17:07:16.963" v="7690" actId="478"/>
          <ac:spMkLst>
            <pc:docMk/>
            <pc:sldMk cId="502329932" sldId="350"/>
            <ac:spMk id="7" creationId="{1BDA2483-C5C0-44D8-88EE-EC9CA47D1FFE}"/>
          </ac:spMkLst>
        </pc:spChg>
      </pc:sldChg>
      <pc:sldChg chg="add del">
        <pc:chgData name="Not M_ur_t_ada" userId="555160e609be70ba" providerId="LiveId" clId="{D1956E70-5B6D-4F02-98B2-B5E8BAF5B278}" dt="2024-06-27T17:50:04.138" v="7927" actId="47"/>
        <pc:sldMkLst>
          <pc:docMk/>
          <pc:sldMk cId="989803695" sldId="350"/>
        </pc:sldMkLst>
      </pc:sldChg>
      <pc:sldChg chg="delSp modSp add mod">
        <pc:chgData name="Not M_ur_t_ada" userId="555160e609be70ba" providerId="LiveId" clId="{D1956E70-5B6D-4F02-98B2-B5E8BAF5B278}" dt="2024-06-27T18:38:30.449" v="8181" actId="14100"/>
        <pc:sldMkLst>
          <pc:docMk/>
          <pc:sldMk cId="4287276921" sldId="350"/>
        </pc:sldMkLst>
        <pc:picChg chg="del">
          <ac:chgData name="Not M_ur_t_ada" userId="555160e609be70ba" providerId="LiveId" clId="{D1956E70-5B6D-4F02-98B2-B5E8BAF5B278}" dt="2024-06-27T18:38:17.428" v="8171" actId="478"/>
          <ac:picMkLst>
            <pc:docMk/>
            <pc:sldMk cId="4287276921" sldId="350"/>
            <ac:picMk id="5" creationId="{EFC333CA-B948-40F8-99C7-F8F7DD796D88}"/>
          </ac:picMkLst>
        </pc:picChg>
        <pc:picChg chg="mod">
          <ac:chgData name="Not M_ur_t_ada" userId="555160e609be70ba" providerId="LiveId" clId="{D1956E70-5B6D-4F02-98B2-B5E8BAF5B278}" dt="2024-06-27T18:38:30.449" v="8181" actId="14100"/>
          <ac:picMkLst>
            <pc:docMk/>
            <pc:sldMk cId="4287276921" sldId="350"/>
            <ac:picMk id="7" creationId="{C921519B-476D-4859-8AB2-3764BD8D8B3B}"/>
          </ac:picMkLst>
        </pc:picChg>
        <pc:picChg chg="del">
          <ac:chgData name="Not M_ur_t_ada" userId="555160e609be70ba" providerId="LiveId" clId="{D1956E70-5B6D-4F02-98B2-B5E8BAF5B278}" dt="2024-06-27T18:38:14.385" v="8170" actId="478"/>
          <ac:picMkLst>
            <pc:docMk/>
            <pc:sldMk cId="4287276921" sldId="350"/>
            <ac:picMk id="9" creationId="{51B169A5-2DDF-46B5-BCA6-FF097682B04C}"/>
          </ac:picMkLst>
        </pc:picChg>
        <pc:picChg chg="del">
          <ac:chgData name="Not M_ur_t_ada" userId="555160e609be70ba" providerId="LiveId" clId="{D1956E70-5B6D-4F02-98B2-B5E8BAF5B278}" dt="2024-06-27T18:38:07.979" v="8169" actId="478"/>
          <ac:picMkLst>
            <pc:docMk/>
            <pc:sldMk cId="4287276921" sldId="350"/>
            <ac:picMk id="11" creationId="{9FDE734F-8149-411A-9A90-CD3D6477CC9E}"/>
          </ac:picMkLst>
        </pc:picChg>
        <pc:picChg chg="del">
          <ac:chgData name="Not M_ur_t_ada" userId="555160e609be70ba" providerId="LiveId" clId="{D1956E70-5B6D-4F02-98B2-B5E8BAF5B278}" dt="2024-06-27T18:38:03.912" v="8168" actId="478"/>
          <ac:picMkLst>
            <pc:docMk/>
            <pc:sldMk cId="4287276921" sldId="350"/>
            <ac:picMk id="13" creationId="{1134790D-E9CF-4F2B-B5F9-DA5B4A772410}"/>
          </ac:picMkLst>
        </pc:picChg>
        <pc:picChg chg="del">
          <ac:chgData name="Not M_ur_t_ada" userId="555160e609be70ba" providerId="LiveId" clId="{D1956E70-5B6D-4F02-98B2-B5E8BAF5B278}" dt="2024-06-27T18:38:03.255" v="8167" actId="478"/>
          <ac:picMkLst>
            <pc:docMk/>
            <pc:sldMk cId="4287276921" sldId="350"/>
            <ac:picMk id="15" creationId="{8D00E060-25B9-4C96-BDCB-437FD89DEF85}"/>
          </ac:picMkLst>
        </pc:picChg>
        <pc:picChg chg="del">
          <ac:chgData name="Not M_ur_t_ada" userId="555160e609be70ba" providerId="LiveId" clId="{D1956E70-5B6D-4F02-98B2-B5E8BAF5B278}" dt="2024-06-27T18:38:02.593" v="8166" actId="478"/>
          <ac:picMkLst>
            <pc:docMk/>
            <pc:sldMk cId="4287276921" sldId="350"/>
            <ac:picMk id="17" creationId="{893B9D2F-5491-4D4E-8080-47B50E308DE0}"/>
          </ac:picMkLst>
        </pc:picChg>
        <pc:picChg chg="del">
          <ac:chgData name="Not M_ur_t_ada" userId="555160e609be70ba" providerId="LiveId" clId="{D1956E70-5B6D-4F02-98B2-B5E8BAF5B278}" dt="2024-06-27T18:38:01.916" v="8165" actId="478"/>
          <ac:picMkLst>
            <pc:docMk/>
            <pc:sldMk cId="4287276921" sldId="350"/>
            <ac:picMk id="19" creationId="{46FC9ADE-F436-4569-89B1-8BB7593ACC6E}"/>
          </ac:picMkLst>
        </pc:picChg>
        <pc:picChg chg="del">
          <ac:chgData name="Not M_ur_t_ada" userId="555160e609be70ba" providerId="LiveId" clId="{D1956E70-5B6D-4F02-98B2-B5E8BAF5B278}" dt="2024-06-27T18:38:01.178" v="8164" actId="478"/>
          <ac:picMkLst>
            <pc:docMk/>
            <pc:sldMk cId="4287276921" sldId="350"/>
            <ac:picMk id="21" creationId="{11B65A4A-2FDE-46DD-BC1C-A20BB008207A}"/>
          </ac:picMkLst>
        </pc:picChg>
        <pc:picChg chg="del">
          <ac:chgData name="Not M_ur_t_ada" userId="555160e609be70ba" providerId="LiveId" clId="{D1956E70-5B6D-4F02-98B2-B5E8BAF5B278}" dt="2024-06-27T18:38:00.482" v="8163" actId="478"/>
          <ac:picMkLst>
            <pc:docMk/>
            <pc:sldMk cId="4287276921" sldId="350"/>
            <ac:picMk id="23" creationId="{818EE350-5525-42D5-8EF6-843F20833A16}"/>
          </ac:picMkLst>
        </pc:picChg>
      </pc:sldChg>
      <pc:sldChg chg="addSp delSp modSp add del mod">
        <pc:chgData name="Not M_ur_t_ada" userId="555160e609be70ba" providerId="LiveId" clId="{D1956E70-5B6D-4F02-98B2-B5E8BAF5B278}" dt="2024-06-27T18:43:30.052" v="8382" actId="47"/>
        <pc:sldMkLst>
          <pc:docMk/>
          <pc:sldMk cId="600143692" sldId="351"/>
        </pc:sldMkLst>
        <pc:picChg chg="add del">
          <ac:chgData name="Not M_ur_t_ada" userId="555160e609be70ba" providerId="LiveId" clId="{D1956E70-5B6D-4F02-98B2-B5E8BAF5B278}" dt="2024-06-27T18:38:53.021" v="8197" actId="478"/>
          <ac:picMkLst>
            <pc:docMk/>
            <pc:sldMk cId="600143692" sldId="351"/>
            <ac:picMk id="5" creationId="{EFC333CA-B948-40F8-99C7-F8F7DD796D88}"/>
          </ac:picMkLst>
        </pc:picChg>
        <pc:picChg chg="add del">
          <ac:chgData name="Not M_ur_t_ada" userId="555160e609be70ba" providerId="LiveId" clId="{D1956E70-5B6D-4F02-98B2-B5E8BAF5B278}" dt="2024-06-27T18:38:50.450" v="8195" actId="478"/>
          <ac:picMkLst>
            <pc:docMk/>
            <pc:sldMk cId="600143692" sldId="351"/>
            <ac:picMk id="7" creationId="{C921519B-476D-4859-8AB2-3764BD8D8B3B}"/>
          </ac:picMkLst>
        </pc:picChg>
        <pc:picChg chg="add del mod">
          <ac:chgData name="Not M_ur_t_ada" userId="555160e609be70ba" providerId="LiveId" clId="{D1956E70-5B6D-4F02-98B2-B5E8BAF5B278}" dt="2024-06-27T18:39:03.342" v="8216" actId="1037"/>
          <ac:picMkLst>
            <pc:docMk/>
            <pc:sldMk cId="600143692" sldId="351"/>
            <ac:picMk id="9" creationId="{51B169A5-2DDF-46B5-BCA6-FF097682B04C}"/>
          </ac:picMkLst>
        </pc:picChg>
        <pc:picChg chg="del">
          <ac:chgData name="Not M_ur_t_ada" userId="555160e609be70ba" providerId="LiveId" clId="{D1956E70-5B6D-4F02-98B2-B5E8BAF5B278}" dt="2024-06-27T18:38:38.152" v="8188" actId="478"/>
          <ac:picMkLst>
            <pc:docMk/>
            <pc:sldMk cId="600143692" sldId="351"/>
            <ac:picMk id="11" creationId="{9FDE734F-8149-411A-9A90-CD3D6477CC9E}"/>
          </ac:picMkLst>
        </pc:picChg>
        <pc:picChg chg="del">
          <ac:chgData name="Not M_ur_t_ada" userId="555160e609be70ba" providerId="LiveId" clId="{D1956E70-5B6D-4F02-98B2-B5E8BAF5B278}" dt="2024-06-27T18:38:37.199" v="8187" actId="478"/>
          <ac:picMkLst>
            <pc:docMk/>
            <pc:sldMk cId="600143692" sldId="351"/>
            <ac:picMk id="13" creationId="{1134790D-E9CF-4F2B-B5F9-DA5B4A772410}"/>
          </ac:picMkLst>
        </pc:picChg>
        <pc:picChg chg="del">
          <ac:chgData name="Not M_ur_t_ada" userId="555160e609be70ba" providerId="LiveId" clId="{D1956E70-5B6D-4F02-98B2-B5E8BAF5B278}" dt="2024-06-27T18:38:36.598" v="8186" actId="478"/>
          <ac:picMkLst>
            <pc:docMk/>
            <pc:sldMk cId="600143692" sldId="351"/>
            <ac:picMk id="15" creationId="{8D00E060-25B9-4C96-BDCB-437FD89DEF85}"/>
          </ac:picMkLst>
        </pc:picChg>
        <pc:picChg chg="del">
          <ac:chgData name="Not M_ur_t_ada" userId="555160e609be70ba" providerId="LiveId" clId="{D1956E70-5B6D-4F02-98B2-B5E8BAF5B278}" dt="2024-06-27T18:38:35.947" v="8185" actId="478"/>
          <ac:picMkLst>
            <pc:docMk/>
            <pc:sldMk cId="600143692" sldId="351"/>
            <ac:picMk id="17" creationId="{893B9D2F-5491-4D4E-8080-47B50E308DE0}"/>
          </ac:picMkLst>
        </pc:picChg>
        <pc:picChg chg="del">
          <ac:chgData name="Not M_ur_t_ada" userId="555160e609be70ba" providerId="LiveId" clId="{D1956E70-5B6D-4F02-98B2-B5E8BAF5B278}" dt="2024-06-27T18:38:35.344" v="8184" actId="478"/>
          <ac:picMkLst>
            <pc:docMk/>
            <pc:sldMk cId="600143692" sldId="351"/>
            <ac:picMk id="19" creationId="{46FC9ADE-F436-4569-89B1-8BB7593ACC6E}"/>
          </ac:picMkLst>
        </pc:picChg>
        <pc:picChg chg="del">
          <ac:chgData name="Not M_ur_t_ada" userId="555160e609be70ba" providerId="LiveId" clId="{D1956E70-5B6D-4F02-98B2-B5E8BAF5B278}" dt="2024-06-27T18:38:34.733" v="8183" actId="478"/>
          <ac:picMkLst>
            <pc:docMk/>
            <pc:sldMk cId="600143692" sldId="351"/>
            <ac:picMk id="21" creationId="{11B65A4A-2FDE-46DD-BC1C-A20BB008207A}"/>
          </ac:picMkLst>
        </pc:picChg>
        <pc:picChg chg="del">
          <ac:chgData name="Not M_ur_t_ada" userId="555160e609be70ba" providerId="LiveId" clId="{D1956E70-5B6D-4F02-98B2-B5E8BAF5B278}" dt="2024-06-27T18:38:34.107" v="8182" actId="478"/>
          <ac:picMkLst>
            <pc:docMk/>
            <pc:sldMk cId="600143692" sldId="351"/>
            <ac:picMk id="23" creationId="{818EE350-5525-42D5-8EF6-843F20833A16}"/>
          </ac:picMkLst>
        </pc:picChg>
      </pc:sldChg>
      <pc:sldChg chg="add del">
        <pc:chgData name="Not M_ur_t_ada" userId="555160e609be70ba" providerId="LiveId" clId="{D1956E70-5B6D-4F02-98B2-B5E8BAF5B278}" dt="2024-06-27T18:36:32.591" v="8131" actId="47"/>
        <pc:sldMkLst>
          <pc:docMk/>
          <pc:sldMk cId="731633868" sldId="351"/>
        </pc:sldMkLst>
      </pc:sldChg>
      <pc:sldChg chg="add del">
        <pc:chgData name="Not M_ur_t_ada" userId="555160e609be70ba" providerId="LiveId" clId="{D1956E70-5B6D-4F02-98B2-B5E8BAF5B278}" dt="2024-06-27T17:50:05.013" v="7928" actId="47"/>
        <pc:sldMkLst>
          <pc:docMk/>
          <pc:sldMk cId="1152440944" sldId="351"/>
        </pc:sldMkLst>
      </pc:sldChg>
      <pc:sldChg chg="addSp delSp modSp add del mod delAnim modAnim">
        <pc:chgData name="Not M_ur_t_ada" userId="555160e609be70ba" providerId="LiveId" clId="{D1956E70-5B6D-4F02-98B2-B5E8BAF5B278}" dt="2024-06-27T17:11:14.285" v="7733" actId="47"/>
        <pc:sldMkLst>
          <pc:docMk/>
          <pc:sldMk cId="1726709091" sldId="351"/>
        </pc:sldMkLst>
        <pc:spChg chg="add mod">
          <ac:chgData name="Not M_ur_t_ada" userId="555160e609be70ba" providerId="LiveId" clId="{D1956E70-5B6D-4F02-98B2-B5E8BAF5B278}" dt="2024-06-27T17:06:57.988" v="7683"/>
          <ac:spMkLst>
            <pc:docMk/>
            <pc:sldMk cId="1726709091" sldId="351"/>
            <ac:spMk id="4" creationId="{A1DCBB67-A3BC-4C05-B1E4-D03F49C19FB9}"/>
          </ac:spMkLst>
        </pc:spChg>
        <pc:spChg chg="del">
          <ac:chgData name="Not M_ur_t_ada" userId="555160e609be70ba" providerId="LiveId" clId="{D1956E70-5B6D-4F02-98B2-B5E8BAF5B278}" dt="2024-06-27T17:06:57.710" v="7682" actId="478"/>
          <ac:spMkLst>
            <pc:docMk/>
            <pc:sldMk cId="1726709091" sldId="351"/>
            <ac:spMk id="7" creationId="{1BDA2483-C5C0-44D8-88EE-EC9CA47D1FFE}"/>
          </ac:spMkLst>
        </pc:spChg>
      </pc:sldChg>
      <pc:sldChg chg="addSp delSp modSp add mod">
        <pc:chgData name="Not M_ur_t_ada" userId="555160e609be70ba" providerId="LiveId" clId="{D1956E70-5B6D-4F02-98B2-B5E8BAF5B278}" dt="2024-06-27T18:39:28.117" v="8229" actId="14100"/>
        <pc:sldMkLst>
          <pc:docMk/>
          <pc:sldMk cId="851386825" sldId="352"/>
        </pc:sldMkLst>
        <pc:picChg chg="del">
          <ac:chgData name="Not M_ur_t_ada" userId="555160e609be70ba" providerId="LiveId" clId="{D1956E70-5B6D-4F02-98B2-B5E8BAF5B278}" dt="2024-06-27T18:39:19.238" v="8227" actId="478"/>
          <ac:picMkLst>
            <pc:docMk/>
            <pc:sldMk cId="851386825" sldId="352"/>
            <ac:picMk id="5" creationId="{EFC333CA-B948-40F8-99C7-F8F7DD796D88}"/>
          </ac:picMkLst>
        </pc:picChg>
        <pc:picChg chg="del">
          <ac:chgData name="Not M_ur_t_ada" userId="555160e609be70ba" providerId="LiveId" clId="{D1956E70-5B6D-4F02-98B2-B5E8BAF5B278}" dt="2024-06-27T18:39:18.621" v="8226" actId="478"/>
          <ac:picMkLst>
            <pc:docMk/>
            <pc:sldMk cId="851386825" sldId="352"/>
            <ac:picMk id="7" creationId="{C921519B-476D-4859-8AB2-3764BD8D8B3B}"/>
          </ac:picMkLst>
        </pc:picChg>
        <pc:picChg chg="del">
          <ac:chgData name="Not M_ur_t_ada" userId="555160e609be70ba" providerId="LiveId" clId="{D1956E70-5B6D-4F02-98B2-B5E8BAF5B278}" dt="2024-06-27T18:39:17.473" v="8225" actId="478"/>
          <ac:picMkLst>
            <pc:docMk/>
            <pc:sldMk cId="851386825" sldId="352"/>
            <ac:picMk id="9" creationId="{51B169A5-2DDF-46B5-BCA6-FF097682B04C}"/>
          </ac:picMkLst>
        </pc:picChg>
        <pc:picChg chg="add del mod">
          <ac:chgData name="Not M_ur_t_ada" userId="555160e609be70ba" providerId="LiveId" clId="{D1956E70-5B6D-4F02-98B2-B5E8BAF5B278}" dt="2024-06-27T18:39:28.117" v="8229" actId="14100"/>
          <ac:picMkLst>
            <pc:docMk/>
            <pc:sldMk cId="851386825" sldId="352"/>
            <ac:picMk id="11" creationId="{9FDE734F-8149-411A-9A90-CD3D6477CC9E}"/>
          </ac:picMkLst>
        </pc:picChg>
        <pc:picChg chg="del">
          <ac:chgData name="Not M_ur_t_ada" userId="555160e609be70ba" providerId="LiveId" clId="{D1956E70-5B6D-4F02-98B2-B5E8BAF5B278}" dt="2024-06-27T18:39:13.282" v="8222" actId="478"/>
          <ac:picMkLst>
            <pc:docMk/>
            <pc:sldMk cId="851386825" sldId="352"/>
            <ac:picMk id="13" creationId="{1134790D-E9CF-4F2B-B5F9-DA5B4A772410}"/>
          </ac:picMkLst>
        </pc:picChg>
        <pc:picChg chg="del">
          <ac:chgData name="Not M_ur_t_ada" userId="555160e609be70ba" providerId="LiveId" clId="{D1956E70-5B6D-4F02-98B2-B5E8BAF5B278}" dt="2024-06-27T18:39:12.552" v="8221" actId="478"/>
          <ac:picMkLst>
            <pc:docMk/>
            <pc:sldMk cId="851386825" sldId="352"/>
            <ac:picMk id="15" creationId="{8D00E060-25B9-4C96-BDCB-437FD89DEF85}"/>
          </ac:picMkLst>
        </pc:picChg>
        <pc:picChg chg="del">
          <ac:chgData name="Not M_ur_t_ada" userId="555160e609be70ba" providerId="LiveId" clId="{D1956E70-5B6D-4F02-98B2-B5E8BAF5B278}" dt="2024-06-27T18:39:10.798" v="8220" actId="478"/>
          <ac:picMkLst>
            <pc:docMk/>
            <pc:sldMk cId="851386825" sldId="352"/>
            <ac:picMk id="17" creationId="{893B9D2F-5491-4D4E-8080-47B50E308DE0}"/>
          </ac:picMkLst>
        </pc:picChg>
        <pc:picChg chg="del">
          <ac:chgData name="Not M_ur_t_ada" userId="555160e609be70ba" providerId="LiveId" clId="{D1956E70-5B6D-4F02-98B2-B5E8BAF5B278}" dt="2024-06-27T18:39:10.150" v="8219" actId="478"/>
          <ac:picMkLst>
            <pc:docMk/>
            <pc:sldMk cId="851386825" sldId="352"/>
            <ac:picMk id="19" creationId="{46FC9ADE-F436-4569-89B1-8BB7593ACC6E}"/>
          </ac:picMkLst>
        </pc:picChg>
        <pc:picChg chg="del">
          <ac:chgData name="Not M_ur_t_ada" userId="555160e609be70ba" providerId="LiveId" clId="{D1956E70-5B6D-4F02-98B2-B5E8BAF5B278}" dt="2024-06-27T18:39:09.486" v="8218" actId="478"/>
          <ac:picMkLst>
            <pc:docMk/>
            <pc:sldMk cId="851386825" sldId="352"/>
            <ac:picMk id="21" creationId="{11B65A4A-2FDE-46DD-BC1C-A20BB008207A}"/>
          </ac:picMkLst>
        </pc:picChg>
        <pc:picChg chg="del">
          <ac:chgData name="Not M_ur_t_ada" userId="555160e609be70ba" providerId="LiveId" clId="{D1956E70-5B6D-4F02-98B2-B5E8BAF5B278}" dt="2024-06-27T18:39:08.922" v="8217" actId="478"/>
          <ac:picMkLst>
            <pc:docMk/>
            <pc:sldMk cId="851386825" sldId="352"/>
            <ac:picMk id="23" creationId="{818EE350-5525-42D5-8EF6-843F20833A16}"/>
          </ac:picMkLst>
        </pc:picChg>
      </pc:sldChg>
      <pc:sldChg chg="add del">
        <pc:chgData name="Not M_ur_t_ada" userId="555160e609be70ba" providerId="LiveId" clId="{D1956E70-5B6D-4F02-98B2-B5E8BAF5B278}" dt="2024-06-27T17:50:05.897" v="7929" actId="47"/>
        <pc:sldMkLst>
          <pc:docMk/>
          <pc:sldMk cId="1156680047" sldId="352"/>
        </pc:sldMkLst>
      </pc:sldChg>
      <pc:sldChg chg="addSp delSp modSp add del mod delAnim modAnim">
        <pc:chgData name="Not M_ur_t_ada" userId="555160e609be70ba" providerId="LiveId" clId="{D1956E70-5B6D-4F02-98B2-B5E8BAF5B278}" dt="2024-06-27T17:11:14.773" v="7734" actId="47"/>
        <pc:sldMkLst>
          <pc:docMk/>
          <pc:sldMk cId="2356849943" sldId="352"/>
        </pc:sldMkLst>
        <pc:spChg chg="add mod">
          <ac:chgData name="Not M_ur_t_ada" userId="555160e609be70ba" providerId="LiveId" clId="{D1956E70-5B6D-4F02-98B2-B5E8BAF5B278}" dt="2024-06-27T17:07:02.338" v="7685"/>
          <ac:spMkLst>
            <pc:docMk/>
            <pc:sldMk cId="2356849943" sldId="352"/>
            <ac:spMk id="4" creationId="{082B4F02-238E-4E3C-A2AD-315D3058215B}"/>
          </ac:spMkLst>
        </pc:spChg>
        <pc:spChg chg="del">
          <ac:chgData name="Not M_ur_t_ada" userId="555160e609be70ba" providerId="LiveId" clId="{D1956E70-5B6D-4F02-98B2-B5E8BAF5B278}" dt="2024-06-27T17:07:02.050" v="7684" actId="478"/>
          <ac:spMkLst>
            <pc:docMk/>
            <pc:sldMk cId="2356849943" sldId="352"/>
            <ac:spMk id="7" creationId="{1BDA2483-C5C0-44D8-88EE-EC9CA47D1FFE}"/>
          </ac:spMkLst>
        </pc:spChg>
      </pc:sldChg>
      <pc:sldChg chg="add del">
        <pc:chgData name="Not M_ur_t_ada" userId="555160e609be70ba" providerId="LiveId" clId="{D1956E70-5B6D-4F02-98B2-B5E8BAF5B278}" dt="2024-06-27T18:36:33.006" v="8132" actId="47"/>
        <pc:sldMkLst>
          <pc:docMk/>
          <pc:sldMk cId="3316306526" sldId="352"/>
        </pc:sldMkLst>
      </pc:sldChg>
      <pc:sldChg chg="addSp delSp modSp add del mod">
        <pc:chgData name="Not M_ur_t_ada" userId="555160e609be70ba" providerId="LiveId" clId="{D1956E70-5B6D-4F02-98B2-B5E8BAF5B278}" dt="2024-06-27T18:40:11.780" v="8244" actId="47"/>
        <pc:sldMkLst>
          <pc:docMk/>
          <pc:sldMk cId="215440" sldId="353"/>
        </pc:sldMkLst>
        <pc:picChg chg="del">
          <ac:chgData name="Not M_ur_t_ada" userId="555160e609be70ba" providerId="LiveId" clId="{D1956E70-5B6D-4F02-98B2-B5E8BAF5B278}" dt="2024-06-27T18:39:54.193" v="8241" actId="478"/>
          <ac:picMkLst>
            <pc:docMk/>
            <pc:sldMk cId="215440" sldId="353"/>
            <ac:picMk id="5" creationId="{EFC333CA-B948-40F8-99C7-F8F7DD796D88}"/>
          </ac:picMkLst>
        </pc:picChg>
        <pc:picChg chg="del">
          <ac:chgData name="Not M_ur_t_ada" userId="555160e609be70ba" providerId="LiveId" clId="{D1956E70-5B6D-4F02-98B2-B5E8BAF5B278}" dt="2024-06-27T18:39:53.605" v="8240" actId="478"/>
          <ac:picMkLst>
            <pc:docMk/>
            <pc:sldMk cId="215440" sldId="353"/>
            <ac:picMk id="7" creationId="{C921519B-476D-4859-8AB2-3764BD8D8B3B}"/>
          </ac:picMkLst>
        </pc:picChg>
        <pc:picChg chg="del">
          <ac:chgData name="Not M_ur_t_ada" userId="555160e609be70ba" providerId="LiveId" clId="{D1956E70-5B6D-4F02-98B2-B5E8BAF5B278}" dt="2024-06-27T18:39:52.941" v="8239" actId="478"/>
          <ac:picMkLst>
            <pc:docMk/>
            <pc:sldMk cId="215440" sldId="353"/>
            <ac:picMk id="9" creationId="{51B169A5-2DDF-46B5-BCA6-FF097682B04C}"/>
          </ac:picMkLst>
        </pc:picChg>
        <pc:picChg chg="del">
          <ac:chgData name="Not M_ur_t_ada" userId="555160e609be70ba" providerId="LiveId" clId="{D1956E70-5B6D-4F02-98B2-B5E8BAF5B278}" dt="2024-06-27T18:39:52.340" v="8238" actId="478"/>
          <ac:picMkLst>
            <pc:docMk/>
            <pc:sldMk cId="215440" sldId="353"/>
            <ac:picMk id="11" creationId="{9FDE734F-8149-411A-9A90-CD3D6477CC9E}"/>
          </ac:picMkLst>
        </pc:picChg>
        <pc:picChg chg="add del mod modCrop">
          <ac:chgData name="Not M_ur_t_ada" userId="555160e609be70ba" providerId="LiveId" clId="{D1956E70-5B6D-4F02-98B2-B5E8BAF5B278}" dt="2024-06-27T18:40:08.286" v="8243" actId="478"/>
          <ac:picMkLst>
            <pc:docMk/>
            <pc:sldMk cId="215440" sldId="353"/>
            <ac:picMk id="13" creationId="{1134790D-E9CF-4F2B-B5F9-DA5B4A772410}"/>
          </ac:picMkLst>
        </pc:picChg>
        <pc:picChg chg="del">
          <ac:chgData name="Not M_ur_t_ada" userId="555160e609be70ba" providerId="LiveId" clId="{D1956E70-5B6D-4F02-98B2-B5E8BAF5B278}" dt="2024-06-27T18:39:34.142" v="8234" actId="478"/>
          <ac:picMkLst>
            <pc:docMk/>
            <pc:sldMk cId="215440" sldId="353"/>
            <ac:picMk id="15" creationId="{8D00E060-25B9-4C96-BDCB-437FD89DEF85}"/>
          </ac:picMkLst>
        </pc:picChg>
        <pc:picChg chg="del">
          <ac:chgData name="Not M_ur_t_ada" userId="555160e609be70ba" providerId="LiveId" clId="{D1956E70-5B6D-4F02-98B2-B5E8BAF5B278}" dt="2024-06-27T18:39:33.193" v="8233" actId="478"/>
          <ac:picMkLst>
            <pc:docMk/>
            <pc:sldMk cId="215440" sldId="353"/>
            <ac:picMk id="17" creationId="{893B9D2F-5491-4D4E-8080-47B50E308DE0}"/>
          </ac:picMkLst>
        </pc:picChg>
        <pc:picChg chg="del">
          <ac:chgData name="Not M_ur_t_ada" userId="555160e609be70ba" providerId="LiveId" clId="{D1956E70-5B6D-4F02-98B2-B5E8BAF5B278}" dt="2024-06-27T18:39:32.517" v="8232" actId="478"/>
          <ac:picMkLst>
            <pc:docMk/>
            <pc:sldMk cId="215440" sldId="353"/>
            <ac:picMk id="19" creationId="{46FC9ADE-F436-4569-89B1-8BB7593ACC6E}"/>
          </ac:picMkLst>
        </pc:picChg>
        <pc:picChg chg="del">
          <ac:chgData name="Not M_ur_t_ada" userId="555160e609be70ba" providerId="LiveId" clId="{D1956E70-5B6D-4F02-98B2-B5E8BAF5B278}" dt="2024-06-27T18:39:31.946" v="8231" actId="478"/>
          <ac:picMkLst>
            <pc:docMk/>
            <pc:sldMk cId="215440" sldId="353"/>
            <ac:picMk id="21" creationId="{11B65A4A-2FDE-46DD-BC1C-A20BB008207A}"/>
          </ac:picMkLst>
        </pc:picChg>
        <pc:picChg chg="del">
          <ac:chgData name="Not M_ur_t_ada" userId="555160e609be70ba" providerId="LiveId" clId="{D1956E70-5B6D-4F02-98B2-B5E8BAF5B278}" dt="2024-06-27T18:39:31.414" v="8230" actId="478"/>
          <ac:picMkLst>
            <pc:docMk/>
            <pc:sldMk cId="215440" sldId="353"/>
            <ac:picMk id="23" creationId="{818EE350-5525-42D5-8EF6-843F20833A16}"/>
          </ac:picMkLst>
        </pc:picChg>
      </pc:sldChg>
      <pc:sldChg chg="addSp delSp modSp add del mod delAnim modAnim">
        <pc:chgData name="Not M_ur_t_ada" userId="555160e609be70ba" providerId="LiveId" clId="{D1956E70-5B6D-4F02-98B2-B5E8BAF5B278}" dt="2024-06-27T17:11:15.285" v="7735" actId="47"/>
        <pc:sldMkLst>
          <pc:docMk/>
          <pc:sldMk cId="473705156" sldId="353"/>
        </pc:sldMkLst>
        <pc:spChg chg="add mod">
          <ac:chgData name="Not M_ur_t_ada" userId="555160e609be70ba" providerId="LiveId" clId="{D1956E70-5B6D-4F02-98B2-B5E8BAF5B278}" dt="2024-06-27T17:07:06.492" v="7687"/>
          <ac:spMkLst>
            <pc:docMk/>
            <pc:sldMk cId="473705156" sldId="353"/>
            <ac:spMk id="4" creationId="{189366EE-D683-41E6-86A8-8D57B3C81BAB}"/>
          </ac:spMkLst>
        </pc:spChg>
        <pc:spChg chg="del">
          <ac:chgData name="Not M_ur_t_ada" userId="555160e609be70ba" providerId="LiveId" clId="{D1956E70-5B6D-4F02-98B2-B5E8BAF5B278}" dt="2024-06-27T17:07:06.226" v="7686" actId="478"/>
          <ac:spMkLst>
            <pc:docMk/>
            <pc:sldMk cId="473705156" sldId="353"/>
            <ac:spMk id="7" creationId="{1BDA2483-C5C0-44D8-88EE-EC9CA47D1FFE}"/>
          </ac:spMkLst>
        </pc:spChg>
      </pc:sldChg>
      <pc:sldChg chg="add del">
        <pc:chgData name="Not M_ur_t_ada" userId="555160e609be70ba" providerId="LiveId" clId="{D1956E70-5B6D-4F02-98B2-B5E8BAF5B278}" dt="2024-06-27T18:36:33.477" v="8133" actId="47"/>
        <pc:sldMkLst>
          <pc:docMk/>
          <pc:sldMk cId="1050908995" sldId="353"/>
        </pc:sldMkLst>
      </pc:sldChg>
      <pc:sldChg chg="add del">
        <pc:chgData name="Not M_ur_t_ada" userId="555160e609be70ba" providerId="LiveId" clId="{D1956E70-5B6D-4F02-98B2-B5E8BAF5B278}" dt="2024-06-27T17:50:06.768" v="7930" actId="47"/>
        <pc:sldMkLst>
          <pc:docMk/>
          <pc:sldMk cId="1592232264" sldId="353"/>
        </pc:sldMkLst>
      </pc:sldChg>
      <pc:sldChg chg="add del">
        <pc:chgData name="Not M_ur_t_ada" userId="555160e609be70ba" providerId="LiveId" clId="{D1956E70-5B6D-4F02-98B2-B5E8BAF5B278}" dt="2024-06-27T18:36:33.967" v="8134" actId="47"/>
        <pc:sldMkLst>
          <pc:docMk/>
          <pc:sldMk cId="92112413" sldId="354"/>
        </pc:sldMkLst>
      </pc:sldChg>
      <pc:sldChg chg="addSp delSp modSp add mod">
        <pc:chgData name="Not M_ur_t_ada" userId="555160e609be70ba" providerId="LiveId" clId="{D1956E70-5B6D-4F02-98B2-B5E8BAF5B278}" dt="2024-06-27T18:41:04.526" v="8294" actId="1038"/>
        <pc:sldMkLst>
          <pc:docMk/>
          <pc:sldMk cId="1108095260" sldId="354"/>
        </pc:sldMkLst>
        <pc:picChg chg="del">
          <ac:chgData name="Not M_ur_t_ada" userId="555160e609be70ba" providerId="LiveId" clId="{D1956E70-5B6D-4F02-98B2-B5E8BAF5B278}" dt="2024-06-27T18:40:27.738" v="8254" actId="478"/>
          <ac:picMkLst>
            <pc:docMk/>
            <pc:sldMk cId="1108095260" sldId="354"/>
            <ac:picMk id="5" creationId="{EFC333CA-B948-40F8-99C7-F8F7DD796D88}"/>
          </ac:picMkLst>
        </pc:picChg>
        <pc:picChg chg="del">
          <ac:chgData name="Not M_ur_t_ada" userId="555160e609be70ba" providerId="LiveId" clId="{D1956E70-5B6D-4F02-98B2-B5E8BAF5B278}" dt="2024-06-27T18:40:28.757" v="8255" actId="478"/>
          <ac:picMkLst>
            <pc:docMk/>
            <pc:sldMk cId="1108095260" sldId="354"/>
            <ac:picMk id="7" creationId="{C921519B-476D-4859-8AB2-3764BD8D8B3B}"/>
          </ac:picMkLst>
        </pc:picChg>
        <pc:picChg chg="del">
          <ac:chgData name="Not M_ur_t_ada" userId="555160e609be70ba" providerId="LiveId" clId="{D1956E70-5B6D-4F02-98B2-B5E8BAF5B278}" dt="2024-06-27T18:40:26.705" v="8253" actId="478"/>
          <ac:picMkLst>
            <pc:docMk/>
            <pc:sldMk cId="1108095260" sldId="354"/>
            <ac:picMk id="9" creationId="{51B169A5-2DDF-46B5-BCA6-FF097682B04C}"/>
          </ac:picMkLst>
        </pc:picChg>
        <pc:picChg chg="del">
          <ac:chgData name="Not M_ur_t_ada" userId="555160e609be70ba" providerId="LiveId" clId="{D1956E70-5B6D-4F02-98B2-B5E8BAF5B278}" dt="2024-06-27T18:40:30.979" v="8257" actId="478"/>
          <ac:picMkLst>
            <pc:docMk/>
            <pc:sldMk cId="1108095260" sldId="354"/>
            <ac:picMk id="11" creationId="{9FDE734F-8149-411A-9A90-CD3D6477CC9E}"/>
          </ac:picMkLst>
        </pc:picChg>
        <pc:picChg chg="del">
          <ac:chgData name="Not M_ur_t_ada" userId="555160e609be70ba" providerId="LiveId" clId="{D1956E70-5B6D-4F02-98B2-B5E8BAF5B278}" dt="2024-06-27T18:40:25.279" v="8252" actId="478"/>
          <ac:picMkLst>
            <pc:docMk/>
            <pc:sldMk cId="1108095260" sldId="354"/>
            <ac:picMk id="13" creationId="{1134790D-E9CF-4F2B-B5F9-DA5B4A772410}"/>
          </ac:picMkLst>
        </pc:picChg>
        <pc:picChg chg="add del mod modCrop">
          <ac:chgData name="Not M_ur_t_ada" userId="555160e609be70ba" providerId="LiveId" clId="{D1956E70-5B6D-4F02-98B2-B5E8BAF5B278}" dt="2024-06-27T18:41:04.526" v="8294" actId="1038"/>
          <ac:picMkLst>
            <pc:docMk/>
            <pc:sldMk cId="1108095260" sldId="354"/>
            <ac:picMk id="15" creationId="{8D00E060-25B9-4C96-BDCB-437FD89DEF85}"/>
          </ac:picMkLst>
        </pc:picChg>
        <pc:picChg chg="del">
          <ac:chgData name="Not M_ur_t_ada" userId="555160e609be70ba" providerId="LiveId" clId="{D1956E70-5B6D-4F02-98B2-B5E8BAF5B278}" dt="2024-06-27T18:40:16.768" v="8248" actId="478"/>
          <ac:picMkLst>
            <pc:docMk/>
            <pc:sldMk cId="1108095260" sldId="354"/>
            <ac:picMk id="17" creationId="{893B9D2F-5491-4D4E-8080-47B50E308DE0}"/>
          </ac:picMkLst>
        </pc:picChg>
        <pc:picChg chg="del">
          <ac:chgData name="Not M_ur_t_ada" userId="555160e609be70ba" providerId="LiveId" clId="{D1956E70-5B6D-4F02-98B2-B5E8BAF5B278}" dt="2024-06-27T18:40:16.103" v="8247" actId="478"/>
          <ac:picMkLst>
            <pc:docMk/>
            <pc:sldMk cId="1108095260" sldId="354"/>
            <ac:picMk id="19" creationId="{46FC9ADE-F436-4569-89B1-8BB7593ACC6E}"/>
          </ac:picMkLst>
        </pc:picChg>
        <pc:picChg chg="del">
          <ac:chgData name="Not M_ur_t_ada" userId="555160e609be70ba" providerId="LiveId" clId="{D1956E70-5B6D-4F02-98B2-B5E8BAF5B278}" dt="2024-06-27T18:40:15.184" v="8246" actId="478"/>
          <ac:picMkLst>
            <pc:docMk/>
            <pc:sldMk cId="1108095260" sldId="354"/>
            <ac:picMk id="21" creationId="{11B65A4A-2FDE-46DD-BC1C-A20BB008207A}"/>
          </ac:picMkLst>
        </pc:picChg>
        <pc:picChg chg="del">
          <ac:chgData name="Not M_ur_t_ada" userId="555160e609be70ba" providerId="LiveId" clId="{D1956E70-5B6D-4F02-98B2-B5E8BAF5B278}" dt="2024-06-27T18:40:14.494" v="8245" actId="478"/>
          <ac:picMkLst>
            <pc:docMk/>
            <pc:sldMk cId="1108095260" sldId="354"/>
            <ac:picMk id="23" creationId="{818EE350-5525-42D5-8EF6-843F20833A16}"/>
          </ac:picMkLst>
        </pc:picChg>
      </pc:sldChg>
      <pc:sldChg chg="add del">
        <pc:chgData name="Not M_ur_t_ada" userId="555160e609be70ba" providerId="LiveId" clId="{D1956E70-5B6D-4F02-98B2-B5E8BAF5B278}" dt="2024-06-27T17:50:07.612" v="7931" actId="47"/>
        <pc:sldMkLst>
          <pc:docMk/>
          <pc:sldMk cId="3253016330" sldId="354"/>
        </pc:sldMkLst>
      </pc:sldChg>
      <pc:sldChg chg="addSp delSp modSp add del mod delAnim modAnim">
        <pc:chgData name="Not M_ur_t_ada" userId="555160e609be70ba" providerId="LiveId" clId="{D1956E70-5B6D-4F02-98B2-B5E8BAF5B278}" dt="2024-06-27T17:11:15.788" v="7736" actId="47"/>
        <pc:sldMkLst>
          <pc:docMk/>
          <pc:sldMk cId="3927447088" sldId="354"/>
        </pc:sldMkLst>
        <pc:spChg chg="add mod">
          <ac:chgData name="Not M_ur_t_ada" userId="555160e609be70ba" providerId="LiveId" clId="{D1956E70-5B6D-4F02-98B2-B5E8BAF5B278}" dt="2024-06-27T17:07:10.591" v="7689"/>
          <ac:spMkLst>
            <pc:docMk/>
            <pc:sldMk cId="3927447088" sldId="354"/>
            <ac:spMk id="4" creationId="{7A6C8F42-909C-47DE-B084-2BF6522DD4CB}"/>
          </ac:spMkLst>
        </pc:spChg>
        <pc:spChg chg="del">
          <ac:chgData name="Not M_ur_t_ada" userId="555160e609be70ba" providerId="LiveId" clId="{D1956E70-5B6D-4F02-98B2-B5E8BAF5B278}" dt="2024-06-27T17:07:10.339" v="7688" actId="478"/>
          <ac:spMkLst>
            <pc:docMk/>
            <pc:sldMk cId="3927447088" sldId="354"/>
            <ac:spMk id="7" creationId="{1BDA2483-C5C0-44D8-88EE-EC9CA47D1FFE}"/>
          </ac:spMkLst>
        </pc:spChg>
      </pc:sldChg>
      <pc:sldChg chg="add del">
        <pc:chgData name="Not M_ur_t_ada" userId="555160e609be70ba" providerId="LiveId" clId="{D1956E70-5B6D-4F02-98B2-B5E8BAF5B278}" dt="2024-06-27T17:50:08.446" v="7932" actId="47"/>
        <pc:sldMkLst>
          <pc:docMk/>
          <pc:sldMk cId="675677639" sldId="355"/>
        </pc:sldMkLst>
      </pc:sldChg>
      <pc:sldChg chg="add del">
        <pc:chgData name="Not M_ur_t_ada" userId="555160e609be70ba" providerId="LiveId" clId="{D1956E70-5B6D-4F02-98B2-B5E8BAF5B278}" dt="2024-06-27T18:36:34.474" v="8135" actId="47"/>
        <pc:sldMkLst>
          <pc:docMk/>
          <pc:sldMk cId="2694641541" sldId="355"/>
        </pc:sldMkLst>
      </pc:sldChg>
      <pc:sldChg chg="addSp delSp modSp add del mod">
        <pc:chgData name="Not M_ur_t_ada" userId="555160e609be70ba" providerId="LiveId" clId="{D1956E70-5B6D-4F02-98B2-B5E8BAF5B278}" dt="2024-06-27T18:43:12.334" v="8381" actId="47"/>
        <pc:sldMkLst>
          <pc:docMk/>
          <pc:sldMk cId="3983045382" sldId="355"/>
        </pc:sldMkLst>
        <pc:picChg chg="del">
          <ac:chgData name="Not M_ur_t_ada" userId="555160e609be70ba" providerId="LiveId" clId="{D1956E70-5B6D-4F02-98B2-B5E8BAF5B278}" dt="2024-06-27T18:41:28.013" v="8304" actId="478"/>
          <ac:picMkLst>
            <pc:docMk/>
            <pc:sldMk cId="3983045382" sldId="355"/>
            <ac:picMk id="5" creationId="{EFC333CA-B948-40F8-99C7-F8F7DD796D88}"/>
          </ac:picMkLst>
        </pc:picChg>
        <pc:picChg chg="del">
          <ac:chgData name="Not M_ur_t_ada" userId="555160e609be70ba" providerId="LiveId" clId="{D1956E70-5B6D-4F02-98B2-B5E8BAF5B278}" dt="2024-06-27T18:41:28.936" v="8305" actId="478"/>
          <ac:picMkLst>
            <pc:docMk/>
            <pc:sldMk cId="3983045382" sldId="355"/>
            <ac:picMk id="7" creationId="{C921519B-476D-4859-8AB2-3764BD8D8B3B}"/>
          </ac:picMkLst>
        </pc:picChg>
        <pc:picChg chg="del">
          <ac:chgData name="Not M_ur_t_ada" userId="555160e609be70ba" providerId="LiveId" clId="{D1956E70-5B6D-4F02-98B2-B5E8BAF5B278}" dt="2024-06-27T18:41:27.260" v="8303" actId="478"/>
          <ac:picMkLst>
            <pc:docMk/>
            <pc:sldMk cId="3983045382" sldId="355"/>
            <ac:picMk id="9" creationId="{51B169A5-2DDF-46B5-BCA6-FF097682B04C}"/>
          </ac:picMkLst>
        </pc:picChg>
        <pc:picChg chg="del">
          <ac:chgData name="Not M_ur_t_ada" userId="555160e609be70ba" providerId="LiveId" clId="{D1956E70-5B6D-4F02-98B2-B5E8BAF5B278}" dt="2024-06-27T18:41:30.110" v="8306" actId="478"/>
          <ac:picMkLst>
            <pc:docMk/>
            <pc:sldMk cId="3983045382" sldId="355"/>
            <ac:picMk id="11" creationId="{9FDE734F-8149-411A-9A90-CD3D6477CC9E}"/>
          </ac:picMkLst>
        </pc:picChg>
        <pc:picChg chg="del">
          <ac:chgData name="Not M_ur_t_ada" userId="555160e609be70ba" providerId="LiveId" clId="{D1956E70-5B6D-4F02-98B2-B5E8BAF5B278}" dt="2024-06-27T18:41:26.654" v="8302" actId="478"/>
          <ac:picMkLst>
            <pc:docMk/>
            <pc:sldMk cId="3983045382" sldId="355"/>
            <ac:picMk id="13" creationId="{1134790D-E9CF-4F2B-B5F9-DA5B4A772410}"/>
          </ac:picMkLst>
        </pc:picChg>
        <pc:picChg chg="del">
          <ac:chgData name="Not M_ur_t_ada" userId="555160e609be70ba" providerId="LiveId" clId="{D1956E70-5B6D-4F02-98B2-B5E8BAF5B278}" dt="2024-06-27T18:41:25.623" v="8301" actId="478"/>
          <ac:picMkLst>
            <pc:docMk/>
            <pc:sldMk cId="3983045382" sldId="355"/>
            <ac:picMk id="15" creationId="{8D00E060-25B9-4C96-BDCB-437FD89DEF85}"/>
          </ac:picMkLst>
        </pc:picChg>
        <pc:picChg chg="add del mod">
          <ac:chgData name="Not M_ur_t_ada" userId="555160e609be70ba" providerId="LiveId" clId="{D1956E70-5B6D-4F02-98B2-B5E8BAF5B278}" dt="2024-06-27T18:41:35.073" v="8307" actId="1076"/>
          <ac:picMkLst>
            <pc:docMk/>
            <pc:sldMk cId="3983045382" sldId="355"/>
            <ac:picMk id="17" creationId="{893B9D2F-5491-4D4E-8080-47B50E308DE0}"/>
          </ac:picMkLst>
        </pc:picChg>
        <pc:picChg chg="del">
          <ac:chgData name="Not M_ur_t_ada" userId="555160e609be70ba" providerId="LiveId" clId="{D1956E70-5B6D-4F02-98B2-B5E8BAF5B278}" dt="2024-06-27T18:41:12.307" v="8297" actId="478"/>
          <ac:picMkLst>
            <pc:docMk/>
            <pc:sldMk cId="3983045382" sldId="355"/>
            <ac:picMk id="19" creationId="{46FC9ADE-F436-4569-89B1-8BB7593ACC6E}"/>
          </ac:picMkLst>
        </pc:picChg>
        <pc:picChg chg="del">
          <ac:chgData name="Not M_ur_t_ada" userId="555160e609be70ba" providerId="LiveId" clId="{D1956E70-5B6D-4F02-98B2-B5E8BAF5B278}" dt="2024-06-27T18:41:10.569" v="8296" actId="478"/>
          <ac:picMkLst>
            <pc:docMk/>
            <pc:sldMk cId="3983045382" sldId="355"/>
            <ac:picMk id="21" creationId="{11B65A4A-2FDE-46DD-BC1C-A20BB008207A}"/>
          </ac:picMkLst>
        </pc:picChg>
        <pc:picChg chg="del">
          <ac:chgData name="Not M_ur_t_ada" userId="555160e609be70ba" providerId="LiveId" clId="{D1956E70-5B6D-4F02-98B2-B5E8BAF5B278}" dt="2024-06-27T18:41:09.880" v="8295" actId="478"/>
          <ac:picMkLst>
            <pc:docMk/>
            <pc:sldMk cId="3983045382" sldId="355"/>
            <ac:picMk id="23" creationId="{818EE350-5525-42D5-8EF6-843F20833A16}"/>
          </ac:picMkLst>
        </pc:picChg>
      </pc:sldChg>
      <pc:sldChg chg="add del">
        <pc:chgData name="Not M_ur_t_ada" userId="555160e609be70ba" providerId="LiveId" clId="{D1956E70-5B6D-4F02-98B2-B5E8BAF5B278}" dt="2024-06-27T17:50:09.324" v="7933" actId="47"/>
        <pc:sldMkLst>
          <pc:docMk/>
          <pc:sldMk cId="2841251359" sldId="356"/>
        </pc:sldMkLst>
      </pc:sldChg>
      <pc:sldChg chg="addSp delSp modSp add del mod">
        <pc:chgData name="Not M_ur_t_ada" userId="555160e609be70ba" providerId="LiveId" clId="{D1956E70-5B6D-4F02-98B2-B5E8BAF5B278}" dt="2024-06-27T18:42:21.104" v="8326" actId="47"/>
        <pc:sldMkLst>
          <pc:docMk/>
          <pc:sldMk cId="3397473858" sldId="356"/>
        </pc:sldMkLst>
        <pc:picChg chg="del">
          <ac:chgData name="Not M_ur_t_ada" userId="555160e609be70ba" providerId="LiveId" clId="{D1956E70-5B6D-4F02-98B2-B5E8BAF5B278}" dt="2024-06-27T18:42:06.035" v="8320" actId="478"/>
          <ac:picMkLst>
            <pc:docMk/>
            <pc:sldMk cId="3397473858" sldId="356"/>
            <ac:picMk id="5" creationId="{EFC333CA-B948-40F8-99C7-F8F7DD796D88}"/>
          </ac:picMkLst>
        </pc:picChg>
        <pc:picChg chg="del">
          <ac:chgData name="Not M_ur_t_ada" userId="555160e609be70ba" providerId="LiveId" clId="{D1956E70-5B6D-4F02-98B2-B5E8BAF5B278}" dt="2024-06-27T18:42:07.088" v="8321" actId="478"/>
          <ac:picMkLst>
            <pc:docMk/>
            <pc:sldMk cId="3397473858" sldId="356"/>
            <ac:picMk id="7" creationId="{C921519B-476D-4859-8AB2-3764BD8D8B3B}"/>
          </ac:picMkLst>
        </pc:picChg>
        <pc:picChg chg="del">
          <ac:chgData name="Not M_ur_t_ada" userId="555160e609be70ba" providerId="LiveId" clId="{D1956E70-5B6D-4F02-98B2-B5E8BAF5B278}" dt="2024-06-27T18:42:05.287" v="8319" actId="478"/>
          <ac:picMkLst>
            <pc:docMk/>
            <pc:sldMk cId="3397473858" sldId="356"/>
            <ac:picMk id="9" creationId="{51B169A5-2DDF-46B5-BCA6-FF097682B04C}"/>
          </ac:picMkLst>
        </pc:picChg>
        <pc:picChg chg="del">
          <ac:chgData name="Not M_ur_t_ada" userId="555160e609be70ba" providerId="LiveId" clId="{D1956E70-5B6D-4F02-98B2-B5E8BAF5B278}" dt="2024-06-27T18:42:09.356" v="8323" actId="478"/>
          <ac:picMkLst>
            <pc:docMk/>
            <pc:sldMk cId="3397473858" sldId="356"/>
            <ac:picMk id="11" creationId="{9FDE734F-8149-411A-9A90-CD3D6477CC9E}"/>
          </ac:picMkLst>
        </pc:picChg>
        <pc:picChg chg="del">
          <ac:chgData name="Not M_ur_t_ada" userId="555160e609be70ba" providerId="LiveId" clId="{D1956E70-5B6D-4F02-98B2-B5E8BAF5B278}" dt="2024-06-27T18:42:04.640" v="8318" actId="478"/>
          <ac:picMkLst>
            <pc:docMk/>
            <pc:sldMk cId="3397473858" sldId="356"/>
            <ac:picMk id="13" creationId="{1134790D-E9CF-4F2B-B5F9-DA5B4A772410}"/>
          </ac:picMkLst>
        </pc:picChg>
        <pc:picChg chg="del">
          <ac:chgData name="Not M_ur_t_ada" userId="555160e609be70ba" providerId="LiveId" clId="{D1956E70-5B6D-4F02-98B2-B5E8BAF5B278}" dt="2024-06-27T18:42:04.048" v="8317" actId="478"/>
          <ac:picMkLst>
            <pc:docMk/>
            <pc:sldMk cId="3397473858" sldId="356"/>
            <ac:picMk id="15" creationId="{8D00E060-25B9-4C96-BDCB-437FD89DEF85}"/>
          </ac:picMkLst>
        </pc:picChg>
        <pc:picChg chg="add del">
          <ac:chgData name="Not M_ur_t_ada" userId="555160e609be70ba" providerId="LiveId" clId="{D1956E70-5B6D-4F02-98B2-B5E8BAF5B278}" dt="2024-06-27T18:42:02.683" v="8316" actId="478"/>
          <ac:picMkLst>
            <pc:docMk/>
            <pc:sldMk cId="3397473858" sldId="356"/>
            <ac:picMk id="17" creationId="{893B9D2F-5491-4D4E-8080-47B50E308DE0}"/>
          </ac:picMkLst>
        </pc:picChg>
        <pc:picChg chg="add del">
          <ac:chgData name="Not M_ur_t_ada" userId="555160e609be70ba" providerId="LiveId" clId="{D1956E70-5B6D-4F02-98B2-B5E8BAF5B278}" dt="2024-06-27T18:42:01.975" v="8315" actId="478"/>
          <ac:picMkLst>
            <pc:docMk/>
            <pc:sldMk cId="3397473858" sldId="356"/>
            <ac:picMk id="19" creationId="{46FC9ADE-F436-4569-89B1-8BB7593ACC6E}"/>
          </ac:picMkLst>
        </pc:picChg>
        <pc:picChg chg="add del mod">
          <ac:chgData name="Not M_ur_t_ada" userId="555160e609be70ba" providerId="LiveId" clId="{D1956E70-5B6D-4F02-98B2-B5E8BAF5B278}" dt="2024-06-27T18:42:18.958" v="8325" actId="478"/>
          <ac:picMkLst>
            <pc:docMk/>
            <pc:sldMk cId="3397473858" sldId="356"/>
            <ac:picMk id="21" creationId="{11B65A4A-2FDE-46DD-BC1C-A20BB008207A}"/>
          </ac:picMkLst>
        </pc:picChg>
        <pc:picChg chg="del">
          <ac:chgData name="Not M_ur_t_ada" userId="555160e609be70ba" providerId="LiveId" clId="{D1956E70-5B6D-4F02-98B2-B5E8BAF5B278}" dt="2024-06-27T18:41:49.906" v="8312" actId="478"/>
          <ac:picMkLst>
            <pc:docMk/>
            <pc:sldMk cId="3397473858" sldId="356"/>
            <ac:picMk id="23" creationId="{818EE350-5525-42D5-8EF6-843F20833A16}"/>
          </ac:picMkLst>
        </pc:picChg>
      </pc:sldChg>
      <pc:sldChg chg="add del">
        <pc:chgData name="Not M_ur_t_ada" userId="555160e609be70ba" providerId="LiveId" clId="{D1956E70-5B6D-4F02-98B2-B5E8BAF5B278}" dt="2024-06-27T17:50:10.269" v="7934" actId="47"/>
        <pc:sldMkLst>
          <pc:docMk/>
          <pc:sldMk cId="2128091664" sldId="357"/>
        </pc:sldMkLst>
      </pc:sldChg>
      <pc:sldChg chg="delSp modSp add mod">
        <pc:chgData name="Not M_ur_t_ada" userId="555160e609be70ba" providerId="LiveId" clId="{D1956E70-5B6D-4F02-98B2-B5E8BAF5B278}" dt="2024-06-27T18:42:45.847" v="8378" actId="1037"/>
        <pc:sldMkLst>
          <pc:docMk/>
          <pc:sldMk cId="4203852391" sldId="357"/>
        </pc:sldMkLst>
        <pc:picChg chg="del">
          <ac:chgData name="Not M_ur_t_ada" userId="555160e609be70ba" providerId="LiveId" clId="{D1956E70-5B6D-4F02-98B2-B5E8BAF5B278}" dt="2024-06-27T18:42:31.384" v="8334" actId="478"/>
          <ac:picMkLst>
            <pc:docMk/>
            <pc:sldMk cId="4203852391" sldId="357"/>
            <ac:picMk id="5" creationId="{EFC333CA-B948-40F8-99C7-F8F7DD796D88}"/>
          </ac:picMkLst>
        </pc:picChg>
        <pc:picChg chg="del">
          <ac:chgData name="Not M_ur_t_ada" userId="555160e609be70ba" providerId="LiveId" clId="{D1956E70-5B6D-4F02-98B2-B5E8BAF5B278}" dt="2024-06-27T18:42:33.136" v="8336" actId="478"/>
          <ac:picMkLst>
            <pc:docMk/>
            <pc:sldMk cId="4203852391" sldId="357"/>
            <ac:picMk id="7" creationId="{C921519B-476D-4859-8AB2-3764BD8D8B3B}"/>
          </ac:picMkLst>
        </pc:picChg>
        <pc:picChg chg="del">
          <ac:chgData name="Not M_ur_t_ada" userId="555160e609be70ba" providerId="LiveId" clId="{D1956E70-5B6D-4F02-98B2-B5E8BAF5B278}" dt="2024-06-27T18:42:30.764" v="8333" actId="478"/>
          <ac:picMkLst>
            <pc:docMk/>
            <pc:sldMk cId="4203852391" sldId="357"/>
            <ac:picMk id="9" creationId="{51B169A5-2DDF-46B5-BCA6-FF097682B04C}"/>
          </ac:picMkLst>
        </pc:picChg>
        <pc:picChg chg="del">
          <ac:chgData name="Not M_ur_t_ada" userId="555160e609be70ba" providerId="LiveId" clId="{D1956E70-5B6D-4F02-98B2-B5E8BAF5B278}" dt="2024-06-27T18:42:32.541" v="8335" actId="478"/>
          <ac:picMkLst>
            <pc:docMk/>
            <pc:sldMk cId="4203852391" sldId="357"/>
            <ac:picMk id="11" creationId="{9FDE734F-8149-411A-9A90-CD3D6477CC9E}"/>
          </ac:picMkLst>
        </pc:picChg>
        <pc:picChg chg="del">
          <ac:chgData name="Not M_ur_t_ada" userId="555160e609be70ba" providerId="LiveId" clId="{D1956E70-5B6D-4F02-98B2-B5E8BAF5B278}" dt="2024-06-27T18:42:30.071" v="8332" actId="478"/>
          <ac:picMkLst>
            <pc:docMk/>
            <pc:sldMk cId="4203852391" sldId="357"/>
            <ac:picMk id="13" creationId="{1134790D-E9CF-4F2B-B5F9-DA5B4A772410}"/>
          </ac:picMkLst>
        </pc:picChg>
        <pc:picChg chg="del">
          <ac:chgData name="Not M_ur_t_ada" userId="555160e609be70ba" providerId="LiveId" clId="{D1956E70-5B6D-4F02-98B2-B5E8BAF5B278}" dt="2024-06-27T18:42:29.481" v="8331" actId="478"/>
          <ac:picMkLst>
            <pc:docMk/>
            <pc:sldMk cId="4203852391" sldId="357"/>
            <ac:picMk id="15" creationId="{8D00E060-25B9-4C96-BDCB-437FD89DEF85}"/>
          </ac:picMkLst>
        </pc:picChg>
        <pc:picChg chg="del">
          <ac:chgData name="Not M_ur_t_ada" userId="555160e609be70ba" providerId="LiveId" clId="{D1956E70-5B6D-4F02-98B2-B5E8BAF5B278}" dt="2024-06-27T18:42:28.841" v="8330" actId="478"/>
          <ac:picMkLst>
            <pc:docMk/>
            <pc:sldMk cId="4203852391" sldId="357"/>
            <ac:picMk id="17" creationId="{893B9D2F-5491-4D4E-8080-47B50E308DE0}"/>
          </ac:picMkLst>
        </pc:picChg>
        <pc:picChg chg="del">
          <ac:chgData name="Not M_ur_t_ada" userId="555160e609be70ba" providerId="LiveId" clId="{D1956E70-5B6D-4F02-98B2-B5E8BAF5B278}" dt="2024-06-27T18:42:28.231" v="8329" actId="478"/>
          <ac:picMkLst>
            <pc:docMk/>
            <pc:sldMk cId="4203852391" sldId="357"/>
            <ac:picMk id="19" creationId="{46FC9ADE-F436-4569-89B1-8BB7593ACC6E}"/>
          </ac:picMkLst>
        </pc:picChg>
        <pc:picChg chg="del">
          <ac:chgData name="Not M_ur_t_ada" userId="555160e609be70ba" providerId="LiveId" clId="{D1956E70-5B6D-4F02-98B2-B5E8BAF5B278}" dt="2024-06-27T18:42:27.583" v="8328" actId="478"/>
          <ac:picMkLst>
            <pc:docMk/>
            <pc:sldMk cId="4203852391" sldId="357"/>
            <ac:picMk id="21" creationId="{11B65A4A-2FDE-46DD-BC1C-A20BB008207A}"/>
          </ac:picMkLst>
        </pc:picChg>
        <pc:picChg chg="mod">
          <ac:chgData name="Not M_ur_t_ada" userId="555160e609be70ba" providerId="LiveId" clId="{D1956E70-5B6D-4F02-98B2-B5E8BAF5B278}" dt="2024-06-27T18:42:45.847" v="8378" actId="1037"/>
          <ac:picMkLst>
            <pc:docMk/>
            <pc:sldMk cId="4203852391" sldId="357"/>
            <ac:picMk id="23" creationId="{818EE350-5525-42D5-8EF6-843F20833A16}"/>
          </ac:picMkLst>
        </pc:picChg>
      </pc:sldChg>
      <pc:sldChg chg="add del">
        <pc:chgData name="Not M_ur_t_ada" userId="555160e609be70ba" providerId="LiveId" clId="{D1956E70-5B6D-4F02-98B2-B5E8BAF5B278}" dt="2024-06-27T18:42:52.881" v="8379" actId="47"/>
        <pc:sldMkLst>
          <pc:docMk/>
          <pc:sldMk cId="2756397473" sldId="358"/>
        </pc:sldMkLst>
      </pc:sldChg>
      <pc:sldChg chg="modSp add mod">
        <pc:chgData name="Not M_ur_t_ada" userId="555160e609be70ba" providerId="LiveId" clId="{D1956E70-5B6D-4F02-98B2-B5E8BAF5B278}" dt="2024-07-15T17:46:26.178" v="8850"/>
        <pc:sldMkLst>
          <pc:docMk/>
          <pc:sldMk cId="2839966059" sldId="358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2839966059" sldId="358"/>
            <ac:spMk id="7" creationId="{0BE28211-D923-46FB-9646-E78D6E8A64E9}"/>
          </ac:spMkLst>
        </pc:spChg>
        <pc:spChg chg="mod">
          <ac:chgData name="Not M_ur_t_ada" userId="555160e609be70ba" providerId="LiveId" clId="{D1956E70-5B6D-4F02-98B2-B5E8BAF5B278}" dt="2024-06-27T18:50:36.599" v="8401" actId="404"/>
          <ac:spMkLst>
            <pc:docMk/>
            <pc:sldMk cId="2839966059" sldId="358"/>
            <ac:spMk id="13" creationId="{DCA90351-79A6-473C-8216-B82A4FE39F39}"/>
          </ac:spMkLst>
        </pc:spChg>
      </pc:sldChg>
      <pc:sldChg chg="modSp add mod">
        <pc:chgData name="Not M_ur_t_ada" userId="555160e609be70ba" providerId="LiveId" clId="{D1956E70-5B6D-4F02-98B2-B5E8BAF5B278}" dt="2024-07-15T17:46:26.178" v="8850"/>
        <pc:sldMkLst>
          <pc:docMk/>
          <pc:sldMk cId="1752595090" sldId="359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1752595090" sldId="359"/>
            <ac:spMk id="7" creationId="{0BE28211-D923-46FB-9646-E78D6E8A64E9}"/>
          </ac:spMkLst>
        </pc:spChg>
        <pc:spChg chg="mod">
          <ac:chgData name="Not M_ur_t_ada" userId="555160e609be70ba" providerId="LiveId" clId="{D1956E70-5B6D-4F02-98B2-B5E8BAF5B278}" dt="2024-06-27T18:51:10.262" v="8406" actId="403"/>
          <ac:spMkLst>
            <pc:docMk/>
            <pc:sldMk cId="1752595090" sldId="359"/>
            <ac:spMk id="13" creationId="{DCA90351-79A6-473C-8216-B82A4FE39F39}"/>
          </ac:spMkLst>
        </pc:spChg>
      </pc:sldChg>
      <pc:sldChg chg="add del">
        <pc:chgData name="Not M_ur_t_ada" userId="555160e609be70ba" providerId="LiveId" clId="{D1956E70-5B6D-4F02-98B2-B5E8BAF5B278}" dt="2024-06-27T18:42:54.051" v="8380" actId="47"/>
        <pc:sldMkLst>
          <pc:docMk/>
          <pc:sldMk cId="2390184024" sldId="359"/>
        </pc:sldMkLst>
      </pc:sldChg>
      <pc:sldChg chg="modSp add mod">
        <pc:chgData name="Not M_ur_t_ada" userId="555160e609be70ba" providerId="LiveId" clId="{D1956E70-5B6D-4F02-98B2-B5E8BAF5B278}" dt="2024-07-15T17:46:26.178" v="8850"/>
        <pc:sldMkLst>
          <pc:docMk/>
          <pc:sldMk cId="2842036946" sldId="360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2842036946" sldId="360"/>
            <ac:spMk id="7" creationId="{0BE28211-D923-46FB-9646-E78D6E8A64E9}"/>
          </ac:spMkLst>
        </pc:spChg>
        <pc:spChg chg="mod">
          <ac:chgData name="Not M_ur_t_ada" userId="555160e609be70ba" providerId="LiveId" clId="{D1956E70-5B6D-4F02-98B2-B5E8BAF5B278}" dt="2024-06-27T18:51:28.261" v="8412" actId="403"/>
          <ac:spMkLst>
            <pc:docMk/>
            <pc:sldMk cId="2842036946" sldId="360"/>
            <ac:spMk id="13" creationId="{DCA90351-79A6-473C-8216-B82A4FE39F39}"/>
          </ac:spMkLst>
        </pc:spChg>
      </pc:sldChg>
      <pc:sldChg chg="modSp add mod">
        <pc:chgData name="Not M_ur_t_ada" userId="555160e609be70ba" providerId="LiveId" clId="{D1956E70-5B6D-4F02-98B2-B5E8BAF5B278}" dt="2024-07-15T17:46:26.178" v="8850"/>
        <pc:sldMkLst>
          <pc:docMk/>
          <pc:sldMk cId="290244749" sldId="361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290244749" sldId="361"/>
            <ac:spMk id="7" creationId="{FAC734B5-61C4-4759-837F-60260DF0BA15}"/>
          </ac:spMkLst>
        </pc:spChg>
        <pc:spChg chg="mod">
          <ac:chgData name="Not M_ur_t_ada" userId="555160e609be70ba" providerId="LiveId" clId="{D1956E70-5B6D-4F02-98B2-B5E8BAF5B278}" dt="2024-06-27T18:52:27.826" v="8420" actId="403"/>
          <ac:spMkLst>
            <pc:docMk/>
            <pc:sldMk cId="290244749" sldId="361"/>
            <ac:spMk id="13" creationId="{DCA90351-79A6-473C-8216-B82A4FE39F39}"/>
          </ac:spMkLst>
        </pc:spChg>
      </pc:sldChg>
      <pc:sldChg chg="modSp add mod">
        <pc:chgData name="Not M_ur_t_ada" userId="555160e609be70ba" providerId="LiveId" clId="{D1956E70-5B6D-4F02-98B2-B5E8BAF5B278}" dt="2024-07-15T17:46:26.178" v="8850"/>
        <pc:sldMkLst>
          <pc:docMk/>
          <pc:sldMk cId="963790328" sldId="362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963790328" sldId="362"/>
            <ac:spMk id="7" creationId="{FAC734B5-61C4-4759-837F-60260DF0BA15}"/>
          </ac:spMkLst>
        </pc:spChg>
        <pc:spChg chg="mod">
          <ac:chgData name="Not M_ur_t_ada" userId="555160e609be70ba" providerId="LiveId" clId="{D1956E70-5B6D-4F02-98B2-B5E8BAF5B278}" dt="2024-06-27T18:53:27.260" v="8426" actId="403"/>
          <ac:spMkLst>
            <pc:docMk/>
            <pc:sldMk cId="963790328" sldId="362"/>
            <ac:spMk id="13" creationId="{DCA90351-79A6-473C-8216-B82A4FE39F39}"/>
          </ac:spMkLst>
        </pc:spChg>
      </pc:sldChg>
      <pc:sldChg chg="modSp add mod">
        <pc:chgData name="Not M_ur_t_ada" userId="555160e609be70ba" providerId="LiveId" clId="{D1956E70-5B6D-4F02-98B2-B5E8BAF5B278}" dt="2024-07-15T17:46:26.178" v="8850"/>
        <pc:sldMkLst>
          <pc:docMk/>
          <pc:sldMk cId="1985273643" sldId="363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1985273643" sldId="363"/>
            <ac:spMk id="4" creationId="{E14E0156-FB7C-4FBA-ADC3-8A225B246DC0}"/>
          </ac:spMkLst>
        </pc:spChg>
        <pc:spChg chg="mod">
          <ac:chgData name="Not M_ur_t_ada" userId="555160e609be70ba" providerId="LiveId" clId="{D1956E70-5B6D-4F02-98B2-B5E8BAF5B278}" dt="2024-06-27T18:55:20.281" v="8433" actId="403"/>
          <ac:spMkLst>
            <pc:docMk/>
            <pc:sldMk cId="1985273643" sldId="363"/>
            <ac:spMk id="13" creationId="{DCA90351-79A6-473C-8216-B82A4FE39F39}"/>
          </ac:spMkLst>
        </pc:spChg>
      </pc:sldChg>
      <pc:sldChg chg="add del">
        <pc:chgData name="Not M_ur_t_ada" userId="555160e609be70ba" providerId="LiveId" clId="{D1956E70-5B6D-4F02-98B2-B5E8BAF5B278}" dt="2024-06-27T18:55:42.027" v="8435"/>
        <pc:sldMkLst>
          <pc:docMk/>
          <pc:sldMk cId="649757867" sldId="364"/>
        </pc:sldMkLst>
      </pc:sldChg>
      <pc:sldChg chg="modSp add mod">
        <pc:chgData name="Not M_ur_t_ada" userId="555160e609be70ba" providerId="LiveId" clId="{D1956E70-5B6D-4F02-98B2-B5E8BAF5B278}" dt="2024-07-15T17:46:26.178" v="8850"/>
        <pc:sldMkLst>
          <pc:docMk/>
          <pc:sldMk cId="1174384968" sldId="364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1174384968" sldId="364"/>
            <ac:spMk id="4" creationId="{E14E0156-FB7C-4FBA-ADC3-8A225B246DC0}"/>
          </ac:spMkLst>
        </pc:spChg>
        <pc:spChg chg="mod">
          <ac:chgData name="Not M_ur_t_ada" userId="555160e609be70ba" providerId="LiveId" clId="{D1956E70-5B6D-4F02-98B2-B5E8BAF5B278}" dt="2024-06-27T18:56:01.782" v="8441" actId="403"/>
          <ac:spMkLst>
            <pc:docMk/>
            <pc:sldMk cId="1174384968" sldId="364"/>
            <ac:spMk id="13" creationId="{DCA90351-79A6-473C-8216-B82A4FE39F39}"/>
          </ac:spMkLst>
        </pc:spChg>
      </pc:sldChg>
      <pc:sldChg chg="addSp delSp modSp add mod delAnim modAnim">
        <pc:chgData name="Not M_ur_t_ada" userId="555160e609be70ba" providerId="LiveId" clId="{D1956E70-5B6D-4F02-98B2-B5E8BAF5B278}" dt="2024-07-15T17:46:49.893" v="8851"/>
        <pc:sldMkLst>
          <pc:docMk/>
          <pc:sldMk cId="2609726028" sldId="365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2609726028" sldId="365"/>
            <ac:spMk id="2" creationId="{3E5A7092-1687-44EA-8FA8-D61A4721B0C3}"/>
          </ac:spMkLst>
        </pc:spChg>
        <pc:spChg chg="add del mod">
          <ac:chgData name="Not M_ur_t_ada" userId="555160e609be70ba" providerId="LiveId" clId="{D1956E70-5B6D-4F02-98B2-B5E8BAF5B278}" dt="2024-06-28T09:51:19.621" v="8474" actId="478"/>
          <ac:spMkLst>
            <pc:docMk/>
            <pc:sldMk cId="2609726028" sldId="365"/>
            <ac:spMk id="4" creationId="{B635B074-9E75-42B5-B384-01892781E330}"/>
          </ac:spMkLst>
        </pc:spChg>
        <pc:spChg chg="del">
          <ac:chgData name="Not M_ur_t_ada" userId="555160e609be70ba" providerId="LiveId" clId="{D1956E70-5B6D-4F02-98B2-B5E8BAF5B278}" dt="2024-06-28T09:51:16.793" v="8473" actId="478"/>
          <ac:spMkLst>
            <pc:docMk/>
            <pc:sldMk cId="2609726028" sldId="365"/>
            <ac:spMk id="8" creationId="{84D62B37-CE95-4357-97E2-518F0C97753C}"/>
          </ac:spMkLst>
        </pc:spChg>
        <pc:picChg chg="del">
          <ac:chgData name="Not M_ur_t_ada" userId="555160e609be70ba" providerId="LiveId" clId="{D1956E70-5B6D-4F02-98B2-B5E8BAF5B278}" dt="2024-06-28T09:51:20.761" v="8475" actId="478"/>
          <ac:picMkLst>
            <pc:docMk/>
            <pc:sldMk cId="2609726028" sldId="365"/>
            <ac:picMk id="5" creationId="{C973FDF8-53A5-474D-8752-C352D6943794}"/>
          </ac:picMkLst>
        </pc:picChg>
        <pc:picChg chg="mod">
          <ac:chgData name="Not M_ur_t_ada" userId="555160e609be70ba" providerId="LiveId" clId="{D1956E70-5B6D-4F02-98B2-B5E8BAF5B278}" dt="2024-06-28T09:51:46.285" v="8481" actId="14100"/>
          <ac:picMkLst>
            <pc:docMk/>
            <pc:sldMk cId="2609726028" sldId="365"/>
            <ac:picMk id="10" creationId="{2466F985-C832-4256-8B8B-C81494CD5D3C}"/>
          </ac:picMkLst>
        </pc:picChg>
      </pc:sldChg>
      <pc:sldChg chg="addSp delSp modSp add del mod delAnim modAnim">
        <pc:chgData name="Not M_ur_t_ada" userId="555160e609be70ba" providerId="LiveId" clId="{D1956E70-5B6D-4F02-98B2-B5E8BAF5B278}" dt="2024-07-15T19:03:40.787" v="10265" actId="47"/>
        <pc:sldMkLst>
          <pc:docMk/>
          <pc:sldMk cId="3694811401" sldId="366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3694811401" sldId="366"/>
            <ac:spMk id="2" creationId="{3E5A7092-1687-44EA-8FA8-D61A4721B0C3}"/>
          </ac:spMkLst>
        </pc:spChg>
        <pc:spChg chg="del">
          <ac:chgData name="Not M_ur_t_ada" userId="555160e609be70ba" providerId="LiveId" clId="{D1956E70-5B6D-4F02-98B2-B5E8BAF5B278}" dt="2024-06-28T09:53:08.803" v="8488" actId="478"/>
          <ac:spMkLst>
            <pc:docMk/>
            <pc:sldMk cId="3694811401" sldId="366"/>
            <ac:spMk id="3" creationId="{7CF0C4B2-22D1-4042-B182-8BC8441A6BBB}"/>
          </ac:spMkLst>
        </pc:spChg>
        <pc:spChg chg="add del mod">
          <ac:chgData name="Not M_ur_t_ada" userId="555160e609be70ba" providerId="LiveId" clId="{D1956E70-5B6D-4F02-98B2-B5E8BAF5B278}" dt="2024-06-28T09:53:11.065" v="8489" actId="478"/>
          <ac:spMkLst>
            <pc:docMk/>
            <pc:sldMk cId="3694811401" sldId="366"/>
            <ac:spMk id="6" creationId="{0C387251-E2D8-46C2-A376-83B041C7AC24}"/>
          </ac:spMkLst>
        </pc:spChg>
        <pc:picChg chg="del">
          <ac:chgData name="Not M_ur_t_ada" userId="555160e609be70ba" providerId="LiveId" clId="{D1956E70-5B6D-4F02-98B2-B5E8BAF5B278}" dt="2024-06-28T09:53:11.878" v="8490" actId="478"/>
          <ac:picMkLst>
            <pc:docMk/>
            <pc:sldMk cId="3694811401" sldId="366"/>
            <ac:picMk id="5" creationId="{931793DE-2816-4013-95D9-18F30F372819}"/>
          </ac:picMkLst>
        </pc:picChg>
        <pc:picChg chg="mod">
          <ac:chgData name="Not M_ur_t_ada" userId="555160e609be70ba" providerId="LiveId" clId="{D1956E70-5B6D-4F02-98B2-B5E8BAF5B278}" dt="2024-06-28T09:53:50.727" v="8509" actId="1076"/>
          <ac:picMkLst>
            <pc:docMk/>
            <pc:sldMk cId="3694811401" sldId="366"/>
            <ac:picMk id="7" creationId="{A6F6E983-8B40-4DA2-A7CC-A1CB5F42433A}"/>
          </ac:picMkLst>
        </pc:picChg>
      </pc:sldChg>
      <pc:sldChg chg="addSp delSp modSp add del mod delAnim modAnim">
        <pc:chgData name="Not M_ur_t_ada" userId="555160e609be70ba" providerId="LiveId" clId="{D1956E70-5B6D-4F02-98B2-B5E8BAF5B278}" dt="2024-07-15T19:03:43.817" v="10266" actId="47"/>
        <pc:sldMkLst>
          <pc:docMk/>
          <pc:sldMk cId="2269487136" sldId="367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2269487136" sldId="367"/>
            <ac:spMk id="2" creationId="{3E5A7092-1687-44EA-8FA8-D61A4721B0C3}"/>
          </ac:spMkLst>
        </pc:spChg>
        <pc:spChg chg="del">
          <ac:chgData name="Not M_ur_t_ada" userId="555160e609be70ba" providerId="LiveId" clId="{D1956E70-5B6D-4F02-98B2-B5E8BAF5B278}" dt="2024-06-28T09:54:01.978" v="8510" actId="478"/>
          <ac:spMkLst>
            <pc:docMk/>
            <pc:sldMk cId="2269487136" sldId="367"/>
            <ac:spMk id="3" creationId="{7CF0C4B2-22D1-4042-B182-8BC8441A6BBB}"/>
          </ac:spMkLst>
        </pc:spChg>
        <pc:spChg chg="add del mod">
          <ac:chgData name="Not M_ur_t_ada" userId="555160e609be70ba" providerId="LiveId" clId="{D1956E70-5B6D-4F02-98B2-B5E8BAF5B278}" dt="2024-06-28T09:54:04.987" v="8511" actId="478"/>
          <ac:spMkLst>
            <pc:docMk/>
            <pc:sldMk cId="2269487136" sldId="367"/>
            <ac:spMk id="6" creationId="{C034EB17-203D-495F-BB1B-B211838FBFBB}"/>
          </ac:spMkLst>
        </pc:spChg>
        <pc:picChg chg="mod">
          <ac:chgData name="Not M_ur_t_ada" userId="555160e609be70ba" providerId="LiveId" clId="{D1956E70-5B6D-4F02-98B2-B5E8BAF5B278}" dt="2024-06-28T09:54:18.217" v="8553" actId="1037"/>
          <ac:picMkLst>
            <pc:docMk/>
            <pc:sldMk cId="2269487136" sldId="367"/>
            <ac:picMk id="5" creationId="{931793DE-2816-4013-95D9-18F30F372819}"/>
          </ac:picMkLst>
        </pc:picChg>
        <pc:picChg chg="del">
          <ac:chgData name="Not M_ur_t_ada" userId="555160e609be70ba" providerId="LiveId" clId="{D1956E70-5B6D-4F02-98B2-B5E8BAF5B278}" dt="2024-06-28T09:54:05.716" v="8512" actId="478"/>
          <ac:picMkLst>
            <pc:docMk/>
            <pc:sldMk cId="2269487136" sldId="367"/>
            <ac:picMk id="7" creationId="{A6F6E983-8B40-4DA2-A7CC-A1CB5F42433A}"/>
          </ac:picMkLst>
        </pc:picChg>
      </pc:sldChg>
      <pc:sldChg chg="addSp delSp modSp add mod delAnim modAnim">
        <pc:chgData name="Not M_ur_t_ada" userId="555160e609be70ba" providerId="LiveId" clId="{D1956E70-5B6D-4F02-98B2-B5E8BAF5B278}" dt="2024-07-17T13:27:58.564" v="10492"/>
        <pc:sldMkLst>
          <pc:docMk/>
          <pc:sldMk cId="2931051520" sldId="368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2931051520" sldId="368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7-17T13:27:58.564" v="10492"/>
          <ac:spMkLst>
            <pc:docMk/>
            <pc:sldMk cId="2931051520" sldId="368"/>
            <ac:spMk id="3" creationId="{7CF0C4B2-22D1-4042-B182-8BC8441A6BBB}"/>
          </ac:spMkLst>
        </pc:spChg>
        <pc:picChg chg="del">
          <ac:chgData name="Not M_ur_t_ada" userId="555160e609be70ba" providerId="LiveId" clId="{D1956E70-5B6D-4F02-98B2-B5E8BAF5B278}" dt="2024-07-15T16:23:46.327" v="8660" actId="478"/>
          <ac:picMkLst>
            <pc:docMk/>
            <pc:sldMk cId="2931051520" sldId="368"/>
            <ac:picMk id="5" creationId="{1E698EC6-D4DA-4911-AD18-209F788227FB}"/>
          </ac:picMkLst>
        </pc:picChg>
        <pc:picChg chg="add del mod">
          <ac:chgData name="Not M_ur_t_ada" userId="555160e609be70ba" providerId="LiveId" clId="{D1956E70-5B6D-4F02-98B2-B5E8BAF5B278}" dt="2024-07-17T13:10:06.539" v="10296" actId="478"/>
          <ac:picMkLst>
            <pc:docMk/>
            <pc:sldMk cId="2931051520" sldId="368"/>
            <ac:picMk id="5" creationId="{E88FE49A-321D-4AF4-BBCB-370CBD0B7294}"/>
          </ac:picMkLst>
        </pc:picChg>
        <pc:picChg chg="add del mod">
          <ac:chgData name="Not M_ur_t_ada" userId="555160e609be70ba" providerId="LiveId" clId="{D1956E70-5B6D-4F02-98B2-B5E8BAF5B278}" dt="2024-07-17T13:08:16.811" v="10279" actId="478"/>
          <ac:picMkLst>
            <pc:docMk/>
            <pc:sldMk cId="2931051520" sldId="368"/>
            <ac:picMk id="6" creationId="{E79257E8-702F-4E76-AB0A-1D202EA8D9E8}"/>
          </ac:picMkLst>
        </pc:picChg>
        <pc:picChg chg="add del mod">
          <ac:chgData name="Not M_ur_t_ada" userId="555160e609be70ba" providerId="LiveId" clId="{D1956E70-5B6D-4F02-98B2-B5E8BAF5B278}" dt="2024-07-15T16:27:25.025" v="8701" actId="478"/>
          <ac:picMkLst>
            <pc:docMk/>
            <pc:sldMk cId="2931051520" sldId="368"/>
            <ac:picMk id="8" creationId="{A2B8CD38-9119-4A93-8560-CABFCC13A69C}"/>
          </ac:picMkLst>
        </pc:picChg>
        <pc:picChg chg="add mod">
          <ac:chgData name="Not M_ur_t_ada" userId="555160e609be70ba" providerId="LiveId" clId="{D1956E70-5B6D-4F02-98B2-B5E8BAF5B278}" dt="2024-07-17T13:10:25.732" v="10301" actId="14100"/>
          <ac:picMkLst>
            <pc:docMk/>
            <pc:sldMk cId="2931051520" sldId="368"/>
            <ac:picMk id="8" creationId="{D4475F83-0FE0-4840-8296-D9037287FCAF}"/>
          </ac:picMkLst>
        </pc:picChg>
        <pc:picChg chg="del">
          <ac:chgData name="Not M_ur_t_ada" userId="555160e609be70ba" providerId="LiveId" clId="{D1956E70-5B6D-4F02-98B2-B5E8BAF5B278}" dt="2024-07-15T16:23:44.438" v="8659" actId="478"/>
          <ac:picMkLst>
            <pc:docMk/>
            <pc:sldMk cId="2931051520" sldId="368"/>
            <ac:picMk id="9" creationId="{DE3120ED-34E3-40B2-96DF-3945DDB8065F}"/>
          </ac:picMkLst>
        </pc:picChg>
        <pc:picChg chg="add del mod">
          <ac:chgData name="Not M_ur_t_ada" userId="555160e609be70ba" providerId="LiveId" clId="{D1956E70-5B6D-4F02-98B2-B5E8BAF5B278}" dt="2024-07-17T13:10:00.705" v="10294" actId="478"/>
          <ac:picMkLst>
            <pc:docMk/>
            <pc:sldMk cId="2931051520" sldId="368"/>
            <ac:picMk id="10" creationId="{77F52F0E-E5B4-4843-8DA4-12728EE19ED1}"/>
          </ac:picMkLst>
        </pc:picChg>
        <pc:picChg chg="add del mod">
          <ac:chgData name="Not M_ur_t_ada" userId="555160e609be70ba" providerId="LiveId" clId="{D1956E70-5B6D-4F02-98B2-B5E8BAF5B278}" dt="2024-07-15T16:27:42.606" v="8703" actId="478"/>
          <ac:picMkLst>
            <pc:docMk/>
            <pc:sldMk cId="2931051520" sldId="368"/>
            <ac:picMk id="11" creationId="{7D0C151A-3F5C-4D6D-B1EE-40DAAEC73D8B}"/>
          </ac:picMkLst>
        </pc:picChg>
        <pc:picChg chg="add del mod">
          <ac:chgData name="Not M_ur_t_ada" userId="555160e609be70ba" providerId="LiveId" clId="{D1956E70-5B6D-4F02-98B2-B5E8BAF5B278}" dt="2024-07-17T13:09:58.359" v="10293" actId="478"/>
          <ac:picMkLst>
            <pc:docMk/>
            <pc:sldMk cId="2931051520" sldId="368"/>
            <ac:picMk id="12" creationId="{89A7F397-529F-4D66-BCE4-E9E6F9F41FA7}"/>
          </ac:picMkLst>
        </pc:picChg>
      </pc:sldChg>
      <pc:sldChg chg="add del">
        <pc:chgData name="Not M_ur_t_ada" userId="555160e609be70ba" providerId="LiveId" clId="{D1956E70-5B6D-4F02-98B2-B5E8BAF5B278}" dt="2024-07-15T16:21:57.224" v="8581"/>
        <pc:sldMkLst>
          <pc:docMk/>
          <pc:sldMk cId="84125281" sldId="369"/>
        </pc:sldMkLst>
      </pc:sldChg>
      <pc:sldChg chg="delSp add del mod">
        <pc:chgData name="Not M_ur_t_ada" userId="555160e609be70ba" providerId="LiveId" clId="{D1956E70-5B6D-4F02-98B2-B5E8BAF5B278}" dt="2024-07-15T16:30:07.876" v="8724" actId="47"/>
        <pc:sldMkLst>
          <pc:docMk/>
          <pc:sldMk cId="4141144143" sldId="369"/>
        </pc:sldMkLst>
        <pc:picChg chg="del">
          <ac:chgData name="Not M_ur_t_ada" userId="555160e609be70ba" providerId="LiveId" clId="{D1956E70-5B6D-4F02-98B2-B5E8BAF5B278}" dt="2024-07-15T16:29:29.101" v="8718" actId="478"/>
          <ac:picMkLst>
            <pc:docMk/>
            <pc:sldMk cId="4141144143" sldId="369"/>
            <ac:picMk id="11" creationId="{7D0C151A-3F5C-4D6D-B1EE-40DAAEC73D8B}"/>
          </ac:picMkLst>
        </pc:picChg>
      </pc:sldChg>
      <pc:sldChg chg="add del">
        <pc:chgData name="Not M_ur_t_ada" userId="555160e609be70ba" providerId="LiveId" clId="{D1956E70-5B6D-4F02-98B2-B5E8BAF5B278}" dt="2024-07-15T16:30:09.816" v="8725" actId="47"/>
        <pc:sldMkLst>
          <pc:docMk/>
          <pc:sldMk cId="3428187828" sldId="370"/>
        </pc:sldMkLst>
      </pc:sldChg>
      <pc:sldChg chg="add del">
        <pc:chgData name="Not M_ur_t_ada" userId="555160e609be70ba" providerId="LiveId" clId="{D1956E70-5B6D-4F02-98B2-B5E8BAF5B278}" dt="2024-07-15T16:21:56.438" v="8580"/>
        <pc:sldMkLst>
          <pc:docMk/>
          <pc:sldMk cId="4031787272" sldId="370"/>
        </pc:sldMkLst>
      </pc:sldChg>
      <pc:sldChg chg="addSp delSp modSp add del mod ord delAnim modAnim">
        <pc:chgData name="Not M_ur_t_ada" userId="555160e609be70ba" providerId="LiveId" clId="{D1956E70-5B6D-4F02-98B2-B5E8BAF5B278}" dt="2024-07-17T13:31:09.890" v="10503" actId="47"/>
        <pc:sldMkLst>
          <pc:docMk/>
          <pc:sldMk cId="1255776065" sldId="371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1255776065" sldId="371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7-17T13:29:15.937" v="10500" actId="14100"/>
          <ac:spMkLst>
            <pc:docMk/>
            <pc:sldMk cId="1255776065" sldId="371"/>
            <ac:spMk id="3" creationId="{7CF0C4B2-22D1-4042-B182-8BC8441A6BBB}"/>
          </ac:spMkLst>
        </pc:spChg>
        <pc:picChg chg="add del mod">
          <ac:chgData name="Not M_ur_t_ada" userId="555160e609be70ba" providerId="LiveId" clId="{D1956E70-5B6D-4F02-98B2-B5E8BAF5B278}" dt="2024-07-17T13:12:43.006" v="10324" actId="478"/>
          <ac:picMkLst>
            <pc:docMk/>
            <pc:sldMk cId="1255776065" sldId="371"/>
            <ac:picMk id="5" creationId="{64C38B4A-AEAD-4287-8473-B713C130074C}"/>
          </ac:picMkLst>
        </pc:picChg>
        <pc:picChg chg="del">
          <ac:chgData name="Not M_ur_t_ada" userId="555160e609be70ba" providerId="LiveId" clId="{D1956E70-5B6D-4F02-98B2-B5E8BAF5B278}" dt="2024-07-15T16:28:58.175" v="8715" actId="478"/>
          <ac:picMkLst>
            <pc:docMk/>
            <pc:sldMk cId="1255776065" sldId="371"/>
            <ac:picMk id="6" creationId="{E79257E8-702F-4E76-AB0A-1D202EA8D9E8}"/>
          </ac:picMkLst>
        </pc:picChg>
        <pc:picChg chg="add mod">
          <ac:chgData name="Not M_ur_t_ada" userId="555160e609be70ba" providerId="LiveId" clId="{D1956E70-5B6D-4F02-98B2-B5E8BAF5B278}" dt="2024-07-17T13:19:31.550" v="10359" actId="1076"/>
          <ac:picMkLst>
            <pc:docMk/>
            <pc:sldMk cId="1255776065" sldId="371"/>
            <ac:picMk id="6" creationId="{F9EB0C0A-D206-4CC4-B9F2-1AC87E2746E0}"/>
          </ac:picMkLst>
        </pc:picChg>
        <pc:picChg chg="add del mod">
          <ac:chgData name="Not M_ur_t_ada" userId="555160e609be70ba" providerId="LiveId" clId="{D1956E70-5B6D-4F02-98B2-B5E8BAF5B278}" dt="2024-07-17T13:19:21.206" v="10358" actId="478"/>
          <ac:picMkLst>
            <pc:docMk/>
            <pc:sldMk cId="1255776065" sldId="371"/>
            <ac:picMk id="8" creationId="{AFBC01FB-5DD2-4196-9A23-CEFBE77B6FF7}"/>
          </ac:picMkLst>
        </pc:picChg>
        <pc:picChg chg="add del mod">
          <ac:chgData name="Not M_ur_t_ada" userId="555160e609be70ba" providerId="LiveId" clId="{D1956E70-5B6D-4F02-98B2-B5E8BAF5B278}" dt="2024-07-17T13:19:17.135" v="10357" actId="478"/>
          <ac:picMkLst>
            <pc:docMk/>
            <pc:sldMk cId="1255776065" sldId="371"/>
            <ac:picMk id="10" creationId="{6F744536-7150-41B6-9643-9892472FED62}"/>
          </ac:picMkLst>
        </pc:picChg>
      </pc:sldChg>
      <pc:sldChg chg="addSp delSp modSp add mod delAnim modAnim">
        <pc:chgData name="Not M_ur_t_ada" userId="555160e609be70ba" providerId="LiveId" clId="{D1956E70-5B6D-4F02-98B2-B5E8BAF5B278}" dt="2024-07-17T13:28:38.390" v="10498" actId="14100"/>
        <pc:sldMkLst>
          <pc:docMk/>
          <pc:sldMk cId="2686427873" sldId="372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2686427873" sldId="372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7-17T13:28:38.390" v="10498" actId="14100"/>
          <ac:spMkLst>
            <pc:docMk/>
            <pc:sldMk cId="2686427873" sldId="372"/>
            <ac:spMk id="3" creationId="{7CF0C4B2-22D1-4042-B182-8BC8441A6BBB}"/>
          </ac:spMkLst>
        </pc:spChg>
        <pc:picChg chg="add del mod">
          <ac:chgData name="Not M_ur_t_ada" userId="555160e609be70ba" providerId="LiveId" clId="{D1956E70-5B6D-4F02-98B2-B5E8BAF5B278}" dt="2024-07-17T13:12:47.383" v="10325" actId="478"/>
          <ac:picMkLst>
            <pc:docMk/>
            <pc:sldMk cId="2686427873" sldId="372"/>
            <ac:picMk id="5" creationId="{D14ED24E-1985-4580-B96B-8160767CB5F2}"/>
          </ac:picMkLst>
        </pc:picChg>
        <pc:picChg chg="add del mod">
          <ac:chgData name="Not M_ur_t_ada" userId="555160e609be70ba" providerId="LiveId" clId="{D1956E70-5B6D-4F02-98B2-B5E8BAF5B278}" dt="2024-07-17T13:18:53.081" v="10354" actId="478"/>
          <ac:picMkLst>
            <pc:docMk/>
            <pc:sldMk cId="2686427873" sldId="372"/>
            <ac:picMk id="6" creationId="{71113452-580A-48D7-BAD0-19A589EECCE7}"/>
          </ac:picMkLst>
        </pc:picChg>
        <pc:picChg chg="del">
          <ac:chgData name="Not M_ur_t_ada" userId="555160e609be70ba" providerId="LiveId" clId="{D1956E70-5B6D-4F02-98B2-B5E8BAF5B278}" dt="2024-07-15T16:28:56.212" v="8714" actId="478"/>
          <ac:picMkLst>
            <pc:docMk/>
            <pc:sldMk cId="2686427873" sldId="372"/>
            <ac:picMk id="6" creationId="{E79257E8-702F-4E76-AB0A-1D202EA8D9E8}"/>
          </ac:picMkLst>
        </pc:picChg>
        <pc:picChg chg="add mod">
          <ac:chgData name="Not M_ur_t_ada" userId="555160e609be70ba" providerId="LiveId" clId="{D1956E70-5B6D-4F02-98B2-B5E8BAF5B278}" dt="2024-07-17T13:18:51.562" v="10353" actId="1076"/>
          <ac:picMkLst>
            <pc:docMk/>
            <pc:sldMk cId="2686427873" sldId="372"/>
            <ac:picMk id="8" creationId="{72E5AEC8-2818-4B1E-9BBB-6E5B49A86E64}"/>
          </ac:picMkLst>
        </pc:picChg>
      </pc:sldChg>
      <pc:sldChg chg="delSp modSp add del mod delAnim modAnim">
        <pc:chgData name="Not M_ur_t_ada" userId="555160e609be70ba" providerId="LiveId" clId="{D1956E70-5B6D-4F02-98B2-B5E8BAF5B278}" dt="2024-07-17T13:18:20.355" v="10330" actId="47"/>
        <pc:sldMkLst>
          <pc:docMk/>
          <pc:sldMk cId="632765983" sldId="373"/>
        </pc:sldMkLst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632765983" sldId="373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7-15T16:33:08.840" v="8766" actId="1076"/>
          <ac:spMkLst>
            <pc:docMk/>
            <pc:sldMk cId="632765983" sldId="373"/>
            <ac:spMk id="3" creationId="{7CF0C4B2-22D1-4042-B182-8BC8441A6BBB}"/>
          </ac:spMkLst>
        </pc:spChg>
        <pc:picChg chg="del mod ord modCrop">
          <ac:chgData name="Not M_ur_t_ada" userId="555160e609be70ba" providerId="LiveId" clId="{D1956E70-5B6D-4F02-98B2-B5E8BAF5B278}" dt="2024-07-17T13:12:50.638" v="10326" actId="478"/>
          <ac:picMkLst>
            <pc:docMk/>
            <pc:sldMk cId="632765983" sldId="373"/>
            <ac:picMk id="5" creationId="{D14ED24E-1985-4580-B96B-8160767CB5F2}"/>
          </ac:picMkLst>
        </pc:picChg>
      </pc:sldChg>
      <pc:sldChg chg="add del">
        <pc:chgData name="Not M_ur_t_ada" userId="555160e609be70ba" providerId="LiveId" clId="{D1956E70-5B6D-4F02-98B2-B5E8BAF5B278}" dt="2024-07-15T16:37:12.927" v="8821"/>
        <pc:sldMkLst>
          <pc:docMk/>
          <pc:sldMk cId="2755789946" sldId="374"/>
        </pc:sldMkLst>
      </pc:sldChg>
      <pc:sldChg chg="modSp add mod modAnim">
        <pc:chgData name="Not M_ur_t_ada" userId="555160e609be70ba" providerId="LiveId" clId="{D1956E70-5B6D-4F02-98B2-B5E8BAF5B278}" dt="2024-07-17T13:32:51.138" v="10521" actId="6549"/>
        <pc:sldMkLst>
          <pc:docMk/>
          <pc:sldMk cId="4158590863" sldId="374"/>
        </pc:sldMkLst>
        <pc:spChg chg="mod">
          <ac:chgData name="Not M_ur_t_ada" userId="555160e609be70ba" providerId="LiveId" clId="{D1956E70-5B6D-4F02-98B2-B5E8BAF5B278}" dt="2024-07-17T13:32:51.138" v="10521" actId="6549"/>
          <ac:spMkLst>
            <pc:docMk/>
            <pc:sldMk cId="4158590863" sldId="374"/>
            <ac:spMk id="8" creationId="{C07407A4-CCA9-41F2-A4D3-4A9A2E9FCE12}"/>
          </ac:spMkLst>
        </pc:spChg>
        <pc:spChg chg="mod">
          <ac:chgData name="Not M_ur_t_ada" userId="555160e609be70ba" providerId="LiveId" clId="{D1956E70-5B6D-4F02-98B2-B5E8BAF5B278}" dt="2024-07-15T17:46:26.178" v="8850"/>
          <ac:spMkLst>
            <pc:docMk/>
            <pc:sldMk cId="4158590863" sldId="374"/>
            <ac:spMk id="9" creationId="{4C98E37D-A675-4D77-9D06-C3778AA4CB08}"/>
          </ac:spMkLst>
        </pc:spChg>
      </pc:sldChg>
      <pc:sldChg chg="modSp add">
        <pc:chgData name="Not M_ur_t_ada" userId="555160e609be70ba" providerId="LiveId" clId="{D1956E70-5B6D-4F02-98B2-B5E8BAF5B278}" dt="2024-07-15T17:50:58.468" v="9393" actId="1035"/>
        <pc:sldMkLst>
          <pc:docMk/>
          <pc:sldMk cId="2556098266" sldId="375"/>
        </pc:sldMkLst>
        <pc:spChg chg="mod">
          <ac:chgData name="Not M_ur_t_ada" userId="555160e609be70ba" providerId="LiveId" clId="{D1956E70-5B6D-4F02-98B2-B5E8BAF5B278}" dt="2024-07-15T17:50:58.468" v="9393" actId="1035"/>
          <ac:spMkLst>
            <pc:docMk/>
            <pc:sldMk cId="2556098266" sldId="375"/>
            <ac:spMk id="13" creationId="{DCA90351-79A6-473C-8216-B82A4FE39F39}"/>
          </ac:spMkLst>
        </pc:spChg>
      </pc:sldChg>
      <pc:sldChg chg="addSp delSp modSp add mod modAnim">
        <pc:chgData name="Not M_ur_t_ada" userId="555160e609be70ba" providerId="LiveId" clId="{D1956E70-5B6D-4F02-98B2-B5E8BAF5B278}" dt="2024-07-15T18:07:13.570" v="9920" actId="404"/>
        <pc:sldMkLst>
          <pc:docMk/>
          <pc:sldMk cId="945616275" sldId="376"/>
        </pc:sldMkLst>
        <pc:spChg chg="add mod">
          <ac:chgData name="Not M_ur_t_ada" userId="555160e609be70ba" providerId="LiveId" clId="{D1956E70-5B6D-4F02-98B2-B5E8BAF5B278}" dt="2024-07-15T18:07:13.570" v="9920" actId="404"/>
          <ac:spMkLst>
            <pc:docMk/>
            <pc:sldMk cId="945616275" sldId="376"/>
            <ac:spMk id="6" creationId="{AA892FF9-6E3E-406E-AB97-E416C4CA5826}"/>
          </ac:spMkLst>
        </pc:spChg>
        <pc:spChg chg="del">
          <ac:chgData name="Not M_ur_t_ada" userId="555160e609be70ba" providerId="LiveId" clId="{D1956E70-5B6D-4F02-98B2-B5E8BAF5B278}" dt="2024-07-15T17:52:04.562" v="9395" actId="478"/>
          <ac:spMkLst>
            <pc:docMk/>
            <pc:sldMk cId="945616275" sldId="376"/>
            <ac:spMk id="13" creationId="{DCA90351-79A6-473C-8216-B82A4FE39F39}"/>
          </ac:spMkLst>
        </pc:spChg>
      </pc:sldChg>
      <pc:sldChg chg="modSp add mod">
        <pc:chgData name="Not M_ur_t_ada" userId="555160e609be70ba" providerId="LiveId" clId="{D1956E70-5B6D-4F02-98B2-B5E8BAF5B278}" dt="2024-07-15T18:10:27.753" v="10105" actId="404"/>
        <pc:sldMkLst>
          <pc:docMk/>
          <pc:sldMk cId="1701613444" sldId="377"/>
        </pc:sldMkLst>
        <pc:spChg chg="mod">
          <ac:chgData name="Not M_ur_t_ada" userId="555160e609be70ba" providerId="LiveId" clId="{D1956E70-5B6D-4F02-98B2-B5E8BAF5B278}" dt="2024-07-15T18:10:27.753" v="10105" actId="404"/>
          <ac:spMkLst>
            <pc:docMk/>
            <pc:sldMk cId="1701613444" sldId="377"/>
            <ac:spMk id="6" creationId="{AA892FF9-6E3E-406E-AB97-E416C4CA5826}"/>
          </ac:spMkLst>
        </pc:spChg>
      </pc:sldChg>
      <pc:sldChg chg="addSp delSp modSp add mod ord setBg delAnim modAnim">
        <pc:chgData name="Not M_ur_t_ada" userId="555160e609be70ba" providerId="LiveId" clId="{D1956E70-5B6D-4F02-98B2-B5E8BAF5B278}" dt="2024-07-15T19:02:47.518" v="10264"/>
        <pc:sldMkLst>
          <pc:docMk/>
          <pc:sldMk cId="596978283" sldId="378"/>
        </pc:sldMkLst>
        <pc:spChg chg="mod">
          <ac:chgData name="Not M_ur_t_ada" userId="555160e609be70ba" providerId="LiveId" clId="{D1956E70-5B6D-4F02-98B2-B5E8BAF5B278}" dt="2024-07-15T19:01:12.366" v="10257" actId="207"/>
          <ac:spMkLst>
            <pc:docMk/>
            <pc:sldMk cId="596978283" sldId="378"/>
            <ac:spMk id="2" creationId="{3E5A7092-1687-44EA-8FA8-D61A4721B0C3}"/>
          </ac:spMkLst>
        </pc:spChg>
        <pc:spChg chg="del">
          <ac:chgData name="Not M_ur_t_ada" userId="555160e609be70ba" providerId="LiveId" clId="{D1956E70-5B6D-4F02-98B2-B5E8BAF5B278}" dt="2024-07-15T18:12:09.848" v="10110" actId="478"/>
          <ac:spMkLst>
            <pc:docMk/>
            <pc:sldMk cId="596978283" sldId="378"/>
            <ac:spMk id="3" creationId="{7CF0C4B2-22D1-4042-B182-8BC8441A6BBB}"/>
          </ac:spMkLst>
        </pc:spChg>
        <pc:spChg chg="add mod">
          <ac:chgData name="Not M_ur_t_ada" userId="555160e609be70ba" providerId="LiveId" clId="{D1956E70-5B6D-4F02-98B2-B5E8BAF5B278}" dt="2024-07-15T19:01:28.133" v="10258" actId="207"/>
          <ac:spMkLst>
            <pc:docMk/>
            <pc:sldMk cId="596978283" sldId="378"/>
            <ac:spMk id="6" creationId="{F6DCD381-C72C-4405-B656-9DED0B03F3EC}"/>
          </ac:spMkLst>
        </pc:spChg>
        <pc:picChg chg="del">
          <ac:chgData name="Not M_ur_t_ada" userId="555160e609be70ba" providerId="LiveId" clId="{D1956E70-5B6D-4F02-98B2-B5E8BAF5B278}" dt="2024-07-15T18:12:15.496" v="10112" actId="478"/>
          <ac:picMkLst>
            <pc:docMk/>
            <pc:sldMk cId="596978283" sldId="378"/>
            <ac:picMk id="5" creationId="{1E698EC6-D4DA-4911-AD18-209F788227FB}"/>
          </ac:picMkLst>
        </pc:picChg>
        <pc:picChg chg="del">
          <ac:chgData name="Not M_ur_t_ada" userId="555160e609be70ba" providerId="LiveId" clId="{D1956E70-5B6D-4F02-98B2-B5E8BAF5B278}" dt="2024-07-15T18:12:13.269" v="10111" actId="478"/>
          <ac:picMkLst>
            <pc:docMk/>
            <pc:sldMk cId="596978283" sldId="378"/>
            <ac:picMk id="9" creationId="{DE3120ED-34E3-40B2-96DF-3945DDB8065F}"/>
          </ac:picMkLst>
        </pc:picChg>
      </pc:sldChg>
      <pc:sldChg chg="delSp add del mod delAnim">
        <pc:chgData name="Not M_ur_t_ada" userId="555160e609be70ba" providerId="LiveId" clId="{D1956E70-5B6D-4F02-98B2-B5E8BAF5B278}" dt="2024-07-15T18:11:56.599" v="10108" actId="47"/>
        <pc:sldMkLst>
          <pc:docMk/>
          <pc:sldMk cId="3009035386" sldId="378"/>
        </pc:sldMkLst>
        <pc:picChg chg="del">
          <ac:chgData name="Not M_ur_t_ada" userId="555160e609be70ba" providerId="LiveId" clId="{D1956E70-5B6D-4F02-98B2-B5E8BAF5B278}" dt="2024-07-15T18:11:49.443" v="10107" actId="478"/>
          <ac:picMkLst>
            <pc:docMk/>
            <pc:sldMk cId="3009035386" sldId="378"/>
            <ac:picMk id="5" creationId="{D14ED24E-1985-4580-B96B-8160767CB5F2}"/>
          </ac:picMkLst>
        </pc:picChg>
      </pc:sldChg>
      <pc:sldChg chg="modSp add mod">
        <pc:chgData name="Not M_ur_t_ada" userId="555160e609be70ba" providerId="LiveId" clId="{D1956E70-5B6D-4F02-98B2-B5E8BAF5B278}" dt="2024-07-17T13:32:41.514" v="10512" actId="6549"/>
        <pc:sldMkLst>
          <pc:docMk/>
          <pc:sldMk cId="1610480504" sldId="379"/>
        </pc:sldMkLst>
        <pc:spChg chg="mod">
          <ac:chgData name="Not M_ur_t_ada" userId="555160e609be70ba" providerId="LiveId" clId="{D1956E70-5B6D-4F02-98B2-B5E8BAF5B278}" dt="2024-07-17T13:32:41.514" v="10512" actId="6549"/>
          <ac:spMkLst>
            <pc:docMk/>
            <pc:sldMk cId="1610480504" sldId="379"/>
            <ac:spMk id="8" creationId="{C07407A4-CCA9-41F2-A4D3-4A9A2E9FCE12}"/>
          </ac:spMkLst>
        </pc:spChg>
      </pc:sldChg>
      <pc:sldChg chg="delSp modSp add mod modAnim">
        <pc:chgData name="Not M_ur_t_ada" userId="555160e609be70ba" providerId="LiveId" clId="{D1956E70-5B6D-4F02-98B2-B5E8BAF5B278}" dt="2024-07-17T13:28:05.757" v="10493"/>
        <pc:sldMkLst>
          <pc:docMk/>
          <pc:sldMk cId="1170729336" sldId="380"/>
        </pc:sldMkLst>
        <pc:spChg chg="mod">
          <ac:chgData name="Not M_ur_t_ada" userId="555160e609be70ba" providerId="LiveId" clId="{D1956E70-5B6D-4F02-98B2-B5E8BAF5B278}" dt="2024-07-17T13:28:05.757" v="10493"/>
          <ac:spMkLst>
            <pc:docMk/>
            <pc:sldMk cId="1170729336" sldId="380"/>
            <ac:spMk id="3" creationId="{7CF0C4B2-22D1-4042-B182-8BC8441A6BBB}"/>
          </ac:spMkLst>
        </pc:spChg>
        <pc:picChg chg="del">
          <ac:chgData name="Not M_ur_t_ada" userId="555160e609be70ba" providerId="LiveId" clId="{D1956E70-5B6D-4F02-98B2-B5E8BAF5B278}" dt="2024-07-17T13:10:40.959" v="10305" actId="478"/>
          <ac:picMkLst>
            <pc:docMk/>
            <pc:sldMk cId="1170729336" sldId="380"/>
            <ac:picMk id="5" creationId="{E88FE49A-321D-4AF4-BBCB-370CBD0B7294}"/>
          </ac:picMkLst>
        </pc:picChg>
        <pc:picChg chg="del">
          <ac:chgData name="Not M_ur_t_ada" userId="555160e609be70ba" providerId="LiveId" clId="{D1956E70-5B6D-4F02-98B2-B5E8BAF5B278}" dt="2024-07-17T13:10:39.636" v="10304" actId="478"/>
          <ac:picMkLst>
            <pc:docMk/>
            <pc:sldMk cId="1170729336" sldId="380"/>
            <ac:picMk id="8" creationId="{D4475F83-0FE0-4840-8296-D9037287FCAF}"/>
          </ac:picMkLst>
        </pc:picChg>
        <pc:picChg chg="mod">
          <ac:chgData name="Not M_ur_t_ada" userId="555160e609be70ba" providerId="LiveId" clId="{D1956E70-5B6D-4F02-98B2-B5E8BAF5B278}" dt="2024-07-17T13:10:37.904" v="10303" actId="1076"/>
          <ac:picMkLst>
            <pc:docMk/>
            <pc:sldMk cId="1170729336" sldId="380"/>
            <ac:picMk id="10" creationId="{77F52F0E-E5B4-4843-8DA4-12728EE19ED1}"/>
          </ac:picMkLst>
        </pc:picChg>
        <pc:picChg chg="del">
          <ac:chgData name="Not M_ur_t_ada" userId="555160e609be70ba" providerId="LiveId" clId="{D1956E70-5B6D-4F02-98B2-B5E8BAF5B278}" dt="2024-07-17T13:10:31.223" v="10302" actId="478"/>
          <ac:picMkLst>
            <pc:docMk/>
            <pc:sldMk cId="1170729336" sldId="380"/>
            <ac:picMk id="12" creationId="{89A7F397-529F-4D66-BCE4-E9E6F9F41FA7}"/>
          </ac:picMkLst>
        </pc:picChg>
      </pc:sldChg>
      <pc:sldChg chg="delSp modSp add del mod">
        <pc:chgData name="Not M_ur_t_ada" userId="555160e609be70ba" providerId="LiveId" clId="{D1956E70-5B6D-4F02-98B2-B5E8BAF5B278}" dt="2024-07-17T13:20:05.876" v="10360" actId="47"/>
        <pc:sldMkLst>
          <pc:docMk/>
          <pc:sldMk cId="3469374461" sldId="381"/>
        </pc:sldMkLst>
        <pc:picChg chg="del">
          <ac:chgData name="Not M_ur_t_ada" userId="555160e609be70ba" providerId="LiveId" clId="{D1956E70-5B6D-4F02-98B2-B5E8BAF5B278}" dt="2024-07-17T13:10:55.075" v="10309" actId="478"/>
          <ac:picMkLst>
            <pc:docMk/>
            <pc:sldMk cId="3469374461" sldId="381"/>
            <ac:picMk id="5" creationId="{E88FE49A-321D-4AF4-BBCB-370CBD0B7294}"/>
          </ac:picMkLst>
        </pc:picChg>
        <pc:picChg chg="del">
          <ac:chgData name="Not M_ur_t_ada" userId="555160e609be70ba" providerId="LiveId" clId="{D1956E70-5B6D-4F02-98B2-B5E8BAF5B278}" dt="2024-07-17T13:10:52.295" v="10308" actId="478"/>
          <ac:picMkLst>
            <pc:docMk/>
            <pc:sldMk cId="3469374461" sldId="381"/>
            <ac:picMk id="8" creationId="{D4475F83-0FE0-4840-8296-D9037287FCAF}"/>
          </ac:picMkLst>
        </pc:picChg>
        <pc:picChg chg="del">
          <ac:chgData name="Not M_ur_t_ada" userId="555160e609be70ba" providerId="LiveId" clId="{D1956E70-5B6D-4F02-98B2-B5E8BAF5B278}" dt="2024-07-17T13:10:51.426" v="10307" actId="478"/>
          <ac:picMkLst>
            <pc:docMk/>
            <pc:sldMk cId="3469374461" sldId="381"/>
            <ac:picMk id="10" creationId="{77F52F0E-E5B4-4843-8DA4-12728EE19ED1}"/>
          </ac:picMkLst>
        </pc:picChg>
        <pc:picChg chg="mod ord modCrop">
          <ac:chgData name="Not M_ur_t_ada" userId="555160e609be70ba" providerId="LiveId" clId="{D1956E70-5B6D-4F02-98B2-B5E8BAF5B278}" dt="2024-07-17T13:11:30.463" v="10314" actId="167"/>
          <ac:picMkLst>
            <pc:docMk/>
            <pc:sldMk cId="3469374461" sldId="381"/>
            <ac:picMk id="12" creationId="{89A7F397-529F-4D66-BCE4-E9E6F9F41FA7}"/>
          </ac:picMkLst>
        </pc:picChg>
      </pc:sldChg>
      <pc:sldChg chg="addSp delSp modSp add mod ord modAnim">
        <pc:chgData name="Not M_ur_t_ada" userId="555160e609be70ba" providerId="LiveId" clId="{D1956E70-5B6D-4F02-98B2-B5E8BAF5B278}" dt="2024-07-17T13:29:43.328" v="10502" actId="14100"/>
        <pc:sldMkLst>
          <pc:docMk/>
          <pc:sldMk cId="316040468" sldId="382"/>
        </pc:sldMkLst>
        <pc:spChg chg="mod">
          <ac:chgData name="Not M_ur_t_ada" userId="555160e609be70ba" providerId="LiveId" clId="{D1956E70-5B6D-4F02-98B2-B5E8BAF5B278}" dt="2024-07-17T13:29:43.328" v="10502" actId="14100"/>
          <ac:spMkLst>
            <pc:docMk/>
            <pc:sldMk cId="316040468" sldId="382"/>
            <ac:spMk id="3" creationId="{7CF0C4B2-22D1-4042-B182-8BC8441A6BBB}"/>
          </ac:spMkLst>
        </pc:spChg>
        <pc:picChg chg="del">
          <ac:chgData name="Not M_ur_t_ada" userId="555160e609be70ba" providerId="LiveId" clId="{D1956E70-5B6D-4F02-98B2-B5E8BAF5B278}" dt="2024-07-17T13:11:51.270" v="10320" actId="478"/>
          <ac:picMkLst>
            <pc:docMk/>
            <pc:sldMk cId="316040468" sldId="382"/>
            <ac:picMk id="5" creationId="{E88FE49A-321D-4AF4-BBCB-370CBD0B7294}"/>
          </ac:picMkLst>
        </pc:picChg>
        <pc:picChg chg="add mod ord">
          <ac:chgData name="Not M_ur_t_ada" userId="555160e609be70ba" providerId="LiveId" clId="{D1956E70-5B6D-4F02-98B2-B5E8BAF5B278}" dt="2024-07-17T13:12:24.616" v="10323" actId="167"/>
          <ac:picMkLst>
            <pc:docMk/>
            <pc:sldMk cId="316040468" sldId="382"/>
            <ac:picMk id="6" creationId="{41C7D29A-C015-40D7-B3DD-821104EED38A}"/>
          </ac:picMkLst>
        </pc:picChg>
        <pc:picChg chg="del">
          <ac:chgData name="Not M_ur_t_ada" userId="555160e609be70ba" providerId="LiveId" clId="{D1956E70-5B6D-4F02-98B2-B5E8BAF5B278}" dt="2024-07-17T13:11:49.497" v="10319" actId="478"/>
          <ac:picMkLst>
            <pc:docMk/>
            <pc:sldMk cId="316040468" sldId="382"/>
            <ac:picMk id="8" creationId="{D4475F83-0FE0-4840-8296-D9037287FCAF}"/>
          </ac:picMkLst>
        </pc:picChg>
        <pc:picChg chg="del">
          <ac:chgData name="Not M_ur_t_ada" userId="555160e609be70ba" providerId="LiveId" clId="{D1956E70-5B6D-4F02-98B2-B5E8BAF5B278}" dt="2024-07-17T13:11:48.790" v="10318" actId="478"/>
          <ac:picMkLst>
            <pc:docMk/>
            <pc:sldMk cId="316040468" sldId="382"/>
            <ac:picMk id="10" creationId="{77F52F0E-E5B4-4843-8DA4-12728EE19ED1}"/>
          </ac:picMkLst>
        </pc:picChg>
        <pc:picChg chg="del">
          <ac:chgData name="Not M_ur_t_ada" userId="555160e609be70ba" providerId="LiveId" clId="{D1956E70-5B6D-4F02-98B2-B5E8BAF5B278}" dt="2024-07-17T13:11:47.962" v="10317" actId="478"/>
          <ac:picMkLst>
            <pc:docMk/>
            <pc:sldMk cId="316040468" sldId="382"/>
            <ac:picMk id="12" creationId="{89A7F397-529F-4D66-BCE4-E9E6F9F41FA7}"/>
          </ac:picMkLst>
        </pc:picChg>
      </pc:sldChg>
      <pc:sldChg chg="delSp modSp add mod ord modAnim">
        <pc:chgData name="Not M_ur_t_ada" userId="555160e609be70ba" providerId="LiveId" clId="{D1956E70-5B6D-4F02-98B2-B5E8BAF5B278}" dt="2024-07-17T13:27:10.392" v="10491" actId="122"/>
        <pc:sldMkLst>
          <pc:docMk/>
          <pc:sldMk cId="4290602990" sldId="383"/>
        </pc:sldMkLst>
        <pc:spChg chg="mod">
          <ac:chgData name="Not M_ur_t_ada" userId="555160e609be70ba" providerId="LiveId" clId="{D1956E70-5B6D-4F02-98B2-B5E8BAF5B278}" dt="2024-07-17T13:27:10.392" v="10491" actId="122"/>
          <ac:spMkLst>
            <pc:docMk/>
            <pc:sldMk cId="4290602990" sldId="383"/>
            <ac:spMk id="3" creationId="{7CF0C4B2-22D1-4042-B182-8BC8441A6BBB}"/>
          </ac:spMkLst>
        </pc:spChg>
        <pc:picChg chg="mod">
          <ac:chgData name="Not M_ur_t_ada" userId="555160e609be70ba" providerId="LiveId" clId="{D1956E70-5B6D-4F02-98B2-B5E8BAF5B278}" dt="2024-07-17T13:09:38.889" v="10290" actId="14100"/>
          <ac:picMkLst>
            <pc:docMk/>
            <pc:sldMk cId="4290602990" sldId="383"/>
            <ac:picMk id="5" creationId="{E88FE49A-321D-4AF4-BBCB-370CBD0B7294}"/>
          </ac:picMkLst>
        </pc:picChg>
        <pc:picChg chg="del mod">
          <ac:chgData name="Not M_ur_t_ada" userId="555160e609be70ba" providerId="LiveId" clId="{D1956E70-5B6D-4F02-98B2-B5E8BAF5B278}" dt="2024-07-17T13:09:29.035" v="10288" actId="478"/>
          <ac:picMkLst>
            <pc:docMk/>
            <pc:sldMk cId="4290602990" sldId="383"/>
            <ac:picMk id="8" creationId="{D4475F83-0FE0-4840-8296-D9037287FCAF}"/>
          </ac:picMkLst>
        </pc:picChg>
        <pc:picChg chg="del">
          <ac:chgData name="Not M_ur_t_ada" userId="555160e609be70ba" providerId="LiveId" clId="{D1956E70-5B6D-4F02-98B2-B5E8BAF5B278}" dt="2024-07-17T13:09:24.264" v="10286" actId="478"/>
          <ac:picMkLst>
            <pc:docMk/>
            <pc:sldMk cId="4290602990" sldId="383"/>
            <ac:picMk id="10" creationId="{77F52F0E-E5B4-4843-8DA4-12728EE19ED1}"/>
          </ac:picMkLst>
        </pc:picChg>
        <pc:picChg chg="del">
          <ac:chgData name="Not M_ur_t_ada" userId="555160e609be70ba" providerId="LiveId" clId="{D1956E70-5B6D-4F02-98B2-B5E8BAF5B278}" dt="2024-07-17T13:09:21.748" v="10285" actId="478"/>
          <ac:picMkLst>
            <pc:docMk/>
            <pc:sldMk cId="4290602990" sldId="383"/>
            <ac:picMk id="12" creationId="{89A7F397-529F-4D66-BCE4-E9E6F9F41FA7}"/>
          </ac:picMkLst>
        </pc:picChg>
      </pc:sldChg>
      <pc:sldChg chg="delSp modSp add mod">
        <pc:chgData name="Not M_ur_t_ada" userId="555160e609be70ba" providerId="LiveId" clId="{D1956E70-5B6D-4F02-98B2-B5E8BAF5B278}" dt="2024-07-17T13:26:27.775" v="10456" actId="14100"/>
        <pc:sldMkLst>
          <pc:docMk/>
          <pc:sldMk cId="1700091076" sldId="384"/>
        </pc:sldMkLst>
        <pc:spChg chg="mod">
          <ac:chgData name="Not M_ur_t_ada" userId="555160e609be70ba" providerId="LiveId" clId="{D1956E70-5B6D-4F02-98B2-B5E8BAF5B278}" dt="2024-07-17T13:26:27.775" v="10456" actId="14100"/>
          <ac:spMkLst>
            <pc:docMk/>
            <pc:sldMk cId="1700091076" sldId="384"/>
            <ac:spMk id="2" creationId="{3E5A7092-1687-44EA-8FA8-D61A4721B0C3}"/>
          </ac:spMkLst>
        </pc:spChg>
        <pc:picChg chg="mod">
          <ac:chgData name="Not M_ur_t_ada" userId="555160e609be70ba" providerId="LiveId" clId="{D1956E70-5B6D-4F02-98B2-B5E8BAF5B278}" dt="2024-07-17T13:18:29.959" v="10332" actId="1076"/>
          <ac:picMkLst>
            <pc:docMk/>
            <pc:sldMk cId="1700091076" sldId="384"/>
            <ac:picMk id="6" creationId="{71113452-580A-48D7-BAD0-19A589EECCE7}"/>
          </ac:picMkLst>
        </pc:picChg>
        <pc:picChg chg="del">
          <ac:chgData name="Not M_ur_t_ada" userId="555160e609be70ba" providerId="LiveId" clId="{D1956E70-5B6D-4F02-98B2-B5E8BAF5B278}" dt="2024-07-17T13:18:24.416" v="10331" actId="478"/>
          <ac:picMkLst>
            <pc:docMk/>
            <pc:sldMk cId="1700091076" sldId="384"/>
            <ac:picMk id="8" creationId="{72E5AEC8-2818-4B1E-9BBB-6E5B49A86E64}"/>
          </ac:picMkLst>
        </pc:picChg>
      </pc:sldChg>
      <pc:sldChg chg="addSp delSp modSp add mod ord delAnim">
        <pc:chgData name="Not M_ur_t_ada" userId="555160e609be70ba" providerId="LiveId" clId="{D1956E70-5B6D-4F02-98B2-B5E8BAF5B278}" dt="2024-07-17T13:23:50.103" v="10455"/>
        <pc:sldMkLst>
          <pc:docMk/>
          <pc:sldMk cId="3849995540" sldId="385"/>
        </pc:sldMkLst>
        <pc:spChg chg="mod">
          <ac:chgData name="Not M_ur_t_ada" userId="555160e609be70ba" providerId="LiveId" clId="{D1956E70-5B6D-4F02-98B2-B5E8BAF5B278}" dt="2024-07-17T13:22:31.630" v="10442" actId="1038"/>
          <ac:spMkLst>
            <pc:docMk/>
            <pc:sldMk cId="3849995540" sldId="385"/>
            <ac:spMk id="2" creationId="{3E5A7092-1687-44EA-8FA8-D61A4721B0C3}"/>
          </ac:spMkLst>
        </pc:spChg>
        <pc:spChg chg="del">
          <ac:chgData name="Not M_ur_t_ada" userId="555160e609be70ba" providerId="LiveId" clId="{D1956E70-5B6D-4F02-98B2-B5E8BAF5B278}" dt="2024-07-17T13:20:58.581" v="10365" actId="478"/>
          <ac:spMkLst>
            <pc:docMk/>
            <pc:sldMk cId="3849995540" sldId="385"/>
            <ac:spMk id="3" creationId="{7CF0C4B2-22D1-4042-B182-8BC8441A6BBB}"/>
          </ac:spMkLst>
        </pc:spChg>
        <pc:spChg chg="add del mod">
          <ac:chgData name="Not M_ur_t_ada" userId="555160e609be70ba" providerId="LiveId" clId="{D1956E70-5B6D-4F02-98B2-B5E8BAF5B278}" dt="2024-07-17T13:21:06.696" v="10366" actId="478"/>
          <ac:spMkLst>
            <pc:docMk/>
            <pc:sldMk cId="3849995540" sldId="385"/>
            <ac:spMk id="5" creationId="{221C47FB-183B-45BA-AA28-EA66125659D7}"/>
          </ac:spMkLst>
        </pc:spChg>
        <pc:picChg chg="del">
          <ac:chgData name="Not M_ur_t_ada" userId="555160e609be70ba" providerId="LiveId" clId="{D1956E70-5B6D-4F02-98B2-B5E8BAF5B278}" dt="2024-07-17T13:20:48.185" v="10363" actId="478"/>
          <ac:picMkLst>
            <pc:docMk/>
            <pc:sldMk cId="3849995540" sldId="385"/>
            <ac:picMk id="6" creationId="{F9EB0C0A-D206-4CC4-B9F2-1AC87E2746E0}"/>
          </ac:picMkLst>
        </pc:picChg>
        <pc:picChg chg="mod">
          <ac:chgData name="Not M_ur_t_ada" userId="555160e609be70ba" providerId="LiveId" clId="{D1956E70-5B6D-4F02-98B2-B5E8BAF5B278}" dt="2024-07-17T13:21:30.297" v="10368" actId="14100"/>
          <ac:picMkLst>
            <pc:docMk/>
            <pc:sldMk cId="3849995540" sldId="385"/>
            <ac:picMk id="8" creationId="{AFBC01FB-5DD2-4196-9A23-CEFBE77B6FF7}"/>
          </ac:picMkLst>
        </pc:picChg>
        <pc:picChg chg="mod ord">
          <ac:chgData name="Not M_ur_t_ada" userId="555160e609be70ba" providerId="LiveId" clId="{D1956E70-5B6D-4F02-98B2-B5E8BAF5B278}" dt="2024-07-17T13:21:59.455" v="10373" actId="167"/>
          <ac:picMkLst>
            <pc:docMk/>
            <pc:sldMk cId="3849995540" sldId="385"/>
            <ac:picMk id="10" creationId="{6F744536-7150-41B6-9643-9892472FED62}"/>
          </ac:picMkLst>
        </pc:picChg>
      </pc:sldChg>
      <pc:sldChg chg="add del">
        <pc:chgData name="Not M_ur_t_ada" userId="555160e609be70ba" providerId="LiveId" clId="{D1956E70-5B6D-4F02-98B2-B5E8BAF5B278}" dt="2024-07-17T13:22:38.288" v="10443" actId="47"/>
        <pc:sldMkLst>
          <pc:docMk/>
          <pc:sldMk cId="2588317262" sldId="386"/>
        </pc:sldMkLst>
      </pc:sldChg>
    </pc:docChg>
  </pc:docChgLst>
</pc:chgInfo>
</file>

<file path=ppt/diagrams/_rels/data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image" Target="../media/image71.jpe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diagrams/_rels/data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image" Target="../media/image76.jpg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diagrams/_rels/drawing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image" Target="../media/image71.jpe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diagrams/_rels/drawing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image" Target="../media/image76.jpg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804B82-CD54-4FFE-B7D0-36989810BE60}" type="doc">
      <dgm:prSet loTypeId="urn:microsoft.com/office/officeart/2005/8/layout/hierarchy4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EC36AD8-8487-4791-B7D1-A7299DA61E28}">
      <dgm:prSet phldrT="[نص]" custT="1"/>
      <dgm:spPr/>
      <dgm:t>
        <a:bodyPr/>
        <a:lstStyle/>
        <a:p>
          <a:r>
            <a:rPr lang="ar-IQ" sz="3600" b="1">
              <a:cs typeface="+mj-cs"/>
            </a:rPr>
            <a:t>تتضمن الورشة:</a:t>
          </a:r>
          <a:endParaRPr lang="en-US" sz="3600" b="1">
            <a:cs typeface="+mj-cs"/>
          </a:endParaRPr>
        </a:p>
      </dgm:t>
    </dgm:pt>
    <dgm:pt modelId="{8AFF1736-3C75-462C-AFFC-E6540587EF24}" type="parTrans" cxnId="{DCE9BB53-DA88-47C8-9964-AE3400D1623C}">
      <dgm:prSet/>
      <dgm:spPr/>
      <dgm:t>
        <a:bodyPr/>
        <a:lstStyle/>
        <a:p>
          <a:endParaRPr lang="en-US" sz="3600" b="1">
            <a:cs typeface="+mj-cs"/>
          </a:endParaRPr>
        </a:p>
      </dgm:t>
    </dgm:pt>
    <dgm:pt modelId="{FD53613C-D195-469B-AFFE-1E02351169AD}" type="sibTrans" cxnId="{DCE9BB53-DA88-47C8-9964-AE3400D1623C}">
      <dgm:prSet/>
      <dgm:spPr/>
      <dgm:t>
        <a:bodyPr/>
        <a:lstStyle/>
        <a:p>
          <a:endParaRPr lang="en-US" sz="3600" b="1">
            <a:cs typeface="+mj-cs"/>
          </a:endParaRPr>
        </a:p>
      </dgm:t>
    </dgm:pt>
    <dgm:pt modelId="{6E3A1C6C-F44F-46FA-9E7E-A8912CED9838}" type="pres">
      <dgm:prSet presAssocID="{12804B82-CD54-4FFE-B7D0-36989810BE6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C0D7D90-6F19-4EED-B113-5DC7C1FFED42}" type="pres">
      <dgm:prSet presAssocID="{FEC36AD8-8487-4791-B7D1-A7299DA61E28}" presName="vertOne" presStyleCnt="0"/>
      <dgm:spPr/>
    </dgm:pt>
    <dgm:pt modelId="{EF77C178-9724-4469-8738-2F70003FAC37}" type="pres">
      <dgm:prSet presAssocID="{FEC36AD8-8487-4791-B7D1-A7299DA61E28}" presName="txOne" presStyleLbl="node0" presStyleIdx="0" presStyleCnt="1" custLinFactNeighborY="-428">
        <dgm:presLayoutVars>
          <dgm:chPref val="3"/>
        </dgm:presLayoutVars>
      </dgm:prSet>
      <dgm:spPr/>
    </dgm:pt>
    <dgm:pt modelId="{CD089137-7C5E-4F93-932E-C595959E4E35}" type="pres">
      <dgm:prSet presAssocID="{FEC36AD8-8487-4791-B7D1-A7299DA61E28}" presName="horzOne" presStyleCnt="0"/>
      <dgm:spPr/>
    </dgm:pt>
  </dgm:ptLst>
  <dgm:cxnLst>
    <dgm:cxn modelId="{DCE9BB53-DA88-47C8-9964-AE3400D1623C}" srcId="{12804B82-CD54-4FFE-B7D0-36989810BE60}" destId="{FEC36AD8-8487-4791-B7D1-A7299DA61E28}" srcOrd="0" destOrd="0" parTransId="{8AFF1736-3C75-462C-AFFC-E6540587EF24}" sibTransId="{FD53613C-D195-469B-AFFE-1E02351169AD}"/>
    <dgm:cxn modelId="{EE55E69B-8FB9-4EF2-9A95-D184309F0930}" type="presOf" srcId="{FEC36AD8-8487-4791-B7D1-A7299DA61E28}" destId="{EF77C178-9724-4469-8738-2F70003FAC37}" srcOrd="0" destOrd="0" presId="urn:microsoft.com/office/officeart/2005/8/layout/hierarchy4"/>
    <dgm:cxn modelId="{080105D8-EF05-4B71-85EF-EDE547B527E2}" type="presOf" srcId="{12804B82-CD54-4FFE-B7D0-36989810BE60}" destId="{6E3A1C6C-F44F-46FA-9E7E-A8912CED9838}" srcOrd="0" destOrd="0" presId="urn:microsoft.com/office/officeart/2005/8/layout/hierarchy4"/>
    <dgm:cxn modelId="{2210FBE4-009C-4816-8A4D-A40E891CA2E0}" type="presParOf" srcId="{6E3A1C6C-F44F-46FA-9E7E-A8912CED9838}" destId="{4C0D7D90-6F19-4EED-B113-5DC7C1FFED42}" srcOrd="0" destOrd="0" presId="urn:microsoft.com/office/officeart/2005/8/layout/hierarchy4"/>
    <dgm:cxn modelId="{39372CA4-A60D-40D1-8686-65C109FA6005}" type="presParOf" srcId="{4C0D7D90-6F19-4EED-B113-5DC7C1FFED42}" destId="{EF77C178-9724-4469-8738-2F70003FAC37}" srcOrd="0" destOrd="0" presId="urn:microsoft.com/office/officeart/2005/8/layout/hierarchy4"/>
    <dgm:cxn modelId="{E950ABE7-C88E-4B41-AED0-9BD7C21CF62A}" type="presParOf" srcId="{4C0D7D90-6F19-4EED-B113-5DC7C1FFED42}" destId="{CD089137-7C5E-4F93-932E-C595959E4E3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0F07E0D-440E-4C7F-9DC6-7C8347226E6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A11AEE-B0EE-47C1-A590-B3337C7D625D}">
      <dgm:prSet/>
      <dgm:spPr/>
      <dgm:t>
        <a:bodyPr/>
        <a:lstStyle/>
        <a:p>
          <a:pPr algn="just" rtl="1"/>
          <a:r>
            <a:rPr lang="ar-IQ" b="1"/>
            <a:t>يعود نبات الداتورة الى العائلة الباذنجانية.</a:t>
          </a:r>
          <a:endParaRPr lang="en-US"/>
        </a:p>
      </dgm:t>
    </dgm:pt>
    <dgm:pt modelId="{8649C1D8-756B-4E47-962A-DC22001A7288}" type="parTrans" cxnId="{BEC99243-46D3-4184-8734-E24F306C32F9}">
      <dgm:prSet/>
      <dgm:spPr/>
      <dgm:t>
        <a:bodyPr/>
        <a:lstStyle/>
        <a:p>
          <a:pPr algn="just" rtl="1"/>
          <a:endParaRPr lang="en-US"/>
        </a:p>
      </dgm:t>
    </dgm:pt>
    <dgm:pt modelId="{D80FBE5F-6604-4DB7-87E9-6E23AC4CC014}" type="sibTrans" cxnId="{BEC99243-46D3-4184-8734-E24F306C32F9}">
      <dgm:prSet/>
      <dgm:spPr/>
      <dgm:t>
        <a:bodyPr/>
        <a:lstStyle/>
        <a:p>
          <a:pPr algn="just" rtl="1"/>
          <a:endParaRPr lang="en-US"/>
        </a:p>
      </dgm:t>
    </dgm:pt>
    <dgm:pt modelId="{0C0F7811-A1FF-42CF-8E12-3DEF80440659}">
      <dgm:prSet/>
      <dgm:spPr/>
      <dgm:t>
        <a:bodyPr/>
        <a:lstStyle/>
        <a:p>
          <a:pPr algn="just" rtl="1"/>
          <a:r>
            <a:rPr lang="ar-IQ" b="1" dirty="0"/>
            <a:t>ينمو </a:t>
          </a:r>
          <a:r>
            <a:rPr lang="ar-SA" b="1" dirty="0"/>
            <a:t>في </a:t>
          </a:r>
          <a:r>
            <a:rPr lang="ar-IQ" b="1" dirty="0"/>
            <a:t>المناطق المعتدلة والدافئة</a:t>
          </a:r>
          <a:r>
            <a:rPr lang="ar-SA" b="1" dirty="0"/>
            <a:t> </a:t>
          </a:r>
          <a:r>
            <a:rPr lang="ar-IQ" b="1" dirty="0" err="1"/>
            <a:t>الأ</a:t>
          </a:r>
          <a:r>
            <a:rPr lang="ar-SA" b="1" dirty="0"/>
            <a:t>خرى حول العالم</a:t>
          </a:r>
          <a:r>
            <a:rPr lang="ar-IQ" b="1" dirty="0"/>
            <a:t>.</a:t>
          </a:r>
          <a:endParaRPr lang="en-US" dirty="0"/>
        </a:p>
      </dgm:t>
    </dgm:pt>
    <dgm:pt modelId="{11A80E95-BACA-4D6A-92A4-B921367F330B}" type="parTrans" cxnId="{8365DF8D-C0B3-4053-AAA9-E75109E007B7}">
      <dgm:prSet/>
      <dgm:spPr/>
      <dgm:t>
        <a:bodyPr/>
        <a:lstStyle/>
        <a:p>
          <a:pPr algn="just" rtl="1"/>
          <a:endParaRPr lang="en-US"/>
        </a:p>
      </dgm:t>
    </dgm:pt>
    <dgm:pt modelId="{0DBA0A97-E3FE-4008-9436-1F1D96B9B32A}" type="sibTrans" cxnId="{8365DF8D-C0B3-4053-AAA9-E75109E007B7}">
      <dgm:prSet/>
      <dgm:spPr/>
      <dgm:t>
        <a:bodyPr/>
        <a:lstStyle/>
        <a:p>
          <a:pPr algn="just" rtl="1"/>
          <a:endParaRPr lang="en-US"/>
        </a:p>
      </dgm:t>
    </dgm:pt>
    <dgm:pt modelId="{5BE6934D-D834-4FED-BD8D-AEB5E9D149F5}">
      <dgm:prSet/>
      <dgm:spPr/>
      <dgm:t>
        <a:bodyPr/>
        <a:lstStyle/>
        <a:p>
          <a:pPr algn="just" rtl="1"/>
          <a:r>
            <a:rPr lang="ar-IQ" b="1"/>
            <a:t>يضم جنس الداتوره  </a:t>
          </a:r>
          <a:r>
            <a:rPr lang="en-US" b="1"/>
            <a:t>13</a:t>
          </a:r>
          <a:r>
            <a:rPr lang="ar-IQ" b="1"/>
            <a:t> نوعاً ، ثلاثة منها تنمو في العراق ، هي : - </a:t>
          </a:r>
          <a:endParaRPr lang="en-US"/>
        </a:p>
      </dgm:t>
    </dgm:pt>
    <dgm:pt modelId="{15D54DDF-8397-4652-A5F8-0E39BAA7665D}" type="parTrans" cxnId="{4A33A42A-D9E9-45F9-9D6C-C07CE9B30BAD}">
      <dgm:prSet/>
      <dgm:spPr/>
      <dgm:t>
        <a:bodyPr/>
        <a:lstStyle/>
        <a:p>
          <a:pPr algn="just" rtl="1"/>
          <a:endParaRPr lang="en-US"/>
        </a:p>
      </dgm:t>
    </dgm:pt>
    <dgm:pt modelId="{F101349D-57A8-4BEB-BD56-06B831551D88}" type="sibTrans" cxnId="{4A33A42A-D9E9-45F9-9D6C-C07CE9B30BAD}">
      <dgm:prSet/>
      <dgm:spPr/>
      <dgm:t>
        <a:bodyPr/>
        <a:lstStyle/>
        <a:p>
          <a:pPr algn="just" rtl="1"/>
          <a:endParaRPr lang="en-US"/>
        </a:p>
      </dgm:t>
    </dgm:pt>
    <dgm:pt modelId="{D6286DFB-3AFF-4A10-AB88-3D4DFA1FAAC5}">
      <dgm:prSet/>
      <dgm:spPr/>
      <dgm:t>
        <a:bodyPr/>
        <a:lstStyle/>
        <a:p>
          <a:pPr algn="just" rtl="1"/>
          <a:r>
            <a:rPr lang="ar-SA" b="1" dirty="0"/>
            <a:t>نبتة سامة وجِدت لأول مرة في المكسيك</a:t>
          </a:r>
          <a:endParaRPr lang="en-US" dirty="0"/>
        </a:p>
      </dgm:t>
    </dgm:pt>
    <dgm:pt modelId="{F04118D8-D349-40C6-A3AA-BCEE0B978BDF}" type="parTrans" cxnId="{25BA1112-DA35-4DE2-8FB5-2690CF4090FB}">
      <dgm:prSet/>
      <dgm:spPr/>
      <dgm:t>
        <a:bodyPr/>
        <a:lstStyle/>
        <a:p>
          <a:endParaRPr lang="en-US"/>
        </a:p>
      </dgm:t>
    </dgm:pt>
    <dgm:pt modelId="{462E23CB-051F-4312-958C-C51B4BD5B877}" type="sibTrans" cxnId="{25BA1112-DA35-4DE2-8FB5-2690CF4090FB}">
      <dgm:prSet/>
      <dgm:spPr/>
      <dgm:t>
        <a:bodyPr/>
        <a:lstStyle/>
        <a:p>
          <a:endParaRPr lang="en-US"/>
        </a:p>
      </dgm:t>
    </dgm:pt>
    <dgm:pt modelId="{64D17BB4-E6AF-4DD2-856D-1CC064CC8087}" type="pres">
      <dgm:prSet presAssocID="{00F07E0D-440E-4C7F-9DC6-7C8347226E6A}" presName="Name0" presStyleCnt="0">
        <dgm:presLayoutVars>
          <dgm:chMax val="7"/>
          <dgm:chPref val="7"/>
          <dgm:dir/>
        </dgm:presLayoutVars>
      </dgm:prSet>
      <dgm:spPr/>
    </dgm:pt>
    <dgm:pt modelId="{49A01E05-A7D9-4F69-A41F-498D4A72F510}" type="pres">
      <dgm:prSet presAssocID="{00F07E0D-440E-4C7F-9DC6-7C8347226E6A}" presName="Name1" presStyleCnt="0"/>
      <dgm:spPr/>
    </dgm:pt>
    <dgm:pt modelId="{AFEA73A2-7A82-4FF5-AAC9-D62C7AC14490}" type="pres">
      <dgm:prSet presAssocID="{00F07E0D-440E-4C7F-9DC6-7C8347226E6A}" presName="cycle" presStyleCnt="0"/>
      <dgm:spPr/>
    </dgm:pt>
    <dgm:pt modelId="{F8E90EB3-EA4B-402B-82BA-2FDF81CEBBA9}" type="pres">
      <dgm:prSet presAssocID="{00F07E0D-440E-4C7F-9DC6-7C8347226E6A}" presName="srcNode" presStyleLbl="node1" presStyleIdx="0" presStyleCnt="4"/>
      <dgm:spPr/>
    </dgm:pt>
    <dgm:pt modelId="{4C354666-F88D-43BC-A967-3ADDD20E5DD2}" type="pres">
      <dgm:prSet presAssocID="{00F07E0D-440E-4C7F-9DC6-7C8347226E6A}" presName="conn" presStyleLbl="parChTrans1D2" presStyleIdx="0" presStyleCnt="1"/>
      <dgm:spPr/>
    </dgm:pt>
    <dgm:pt modelId="{4D93B75E-CFB0-4F30-90DD-FFF3E98E5D50}" type="pres">
      <dgm:prSet presAssocID="{00F07E0D-440E-4C7F-9DC6-7C8347226E6A}" presName="extraNode" presStyleLbl="node1" presStyleIdx="0" presStyleCnt="4"/>
      <dgm:spPr/>
    </dgm:pt>
    <dgm:pt modelId="{9544CDC4-1BD2-41D1-B6DC-0021AB253C60}" type="pres">
      <dgm:prSet presAssocID="{00F07E0D-440E-4C7F-9DC6-7C8347226E6A}" presName="dstNode" presStyleLbl="node1" presStyleIdx="0" presStyleCnt="4"/>
      <dgm:spPr/>
    </dgm:pt>
    <dgm:pt modelId="{A9B863D8-449E-4A8C-8C9B-090BA51F8D86}" type="pres">
      <dgm:prSet presAssocID="{B7A11AEE-B0EE-47C1-A590-B3337C7D625D}" presName="text_1" presStyleLbl="node1" presStyleIdx="0" presStyleCnt="4">
        <dgm:presLayoutVars>
          <dgm:bulletEnabled val="1"/>
        </dgm:presLayoutVars>
      </dgm:prSet>
      <dgm:spPr/>
    </dgm:pt>
    <dgm:pt modelId="{67C14D10-FBBE-4D5B-8B79-E85F368B86BA}" type="pres">
      <dgm:prSet presAssocID="{B7A11AEE-B0EE-47C1-A590-B3337C7D625D}" presName="accent_1" presStyleCnt="0"/>
      <dgm:spPr/>
    </dgm:pt>
    <dgm:pt modelId="{26CC6609-23C5-466D-9B36-99C9C41546C1}" type="pres">
      <dgm:prSet presAssocID="{B7A11AEE-B0EE-47C1-A590-B3337C7D625D}" presName="accentRepeatNode" presStyleLbl="solidFgAcc1" presStyleIdx="0" presStyleCnt="4"/>
      <dgm:spPr/>
    </dgm:pt>
    <dgm:pt modelId="{C3A8D4A8-DAC8-4B73-B62B-2C65D90F649C}" type="pres">
      <dgm:prSet presAssocID="{D6286DFB-3AFF-4A10-AB88-3D4DFA1FAAC5}" presName="text_2" presStyleLbl="node1" presStyleIdx="1" presStyleCnt="4">
        <dgm:presLayoutVars>
          <dgm:bulletEnabled val="1"/>
        </dgm:presLayoutVars>
      </dgm:prSet>
      <dgm:spPr/>
    </dgm:pt>
    <dgm:pt modelId="{B6C2DCB5-9E25-4DAC-B3DD-E7DBB18D5B11}" type="pres">
      <dgm:prSet presAssocID="{D6286DFB-3AFF-4A10-AB88-3D4DFA1FAAC5}" presName="accent_2" presStyleCnt="0"/>
      <dgm:spPr/>
    </dgm:pt>
    <dgm:pt modelId="{36C3FFFA-80D0-4FBE-82F8-ED8865A0CFE2}" type="pres">
      <dgm:prSet presAssocID="{D6286DFB-3AFF-4A10-AB88-3D4DFA1FAAC5}" presName="accentRepeatNode" presStyleLbl="solidFgAcc1" presStyleIdx="1" presStyleCnt="4"/>
      <dgm:spPr/>
    </dgm:pt>
    <dgm:pt modelId="{0EE5CFE4-56E2-4DAB-A3F7-C84DFFCAC70E}" type="pres">
      <dgm:prSet presAssocID="{0C0F7811-A1FF-42CF-8E12-3DEF80440659}" presName="text_3" presStyleLbl="node1" presStyleIdx="2" presStyleCnt="4">
        <dgm:presLayoutVars>
          <dgm:bulletEnabled val="1"/>
        </dgm:presLayoutVars>
      </dgm:prSet>
      <dgm:spPr/>
    </dgm:pt>
    <dgm:pt modelId="{E5936E18-FA4F-49AD-9800-882E70A16076}" type="pres">
      <dgm:prSet presAssocID="{0C0F7811-A1FF-42CF-8E12-3DEF80440659}" presName="accent_3" presStyleCnt="0"/>
      <dgm:spPr/>
    </dgm:pt>
    <dgm:pt modelId="{B8F93894-0510-45DD-83A7-44B431694BB3}" type="pres">
      <dgm:prSet presAssocID="{0C0F7811-A1FF-42CF-8E12-3DEF80440659}" presName="accentRepeatNode" presStyleLbl="solidFgAcc1" presStyleIdx="2" presStyleCnt="4"/>
      <dgm:spPr/>
    </dgm:pt>
    <dgm:pt modelId="{B1FBB90E-EDB9-41C8-8BCD-24F7CD43D3C3}" type="pres">
      <dgm:prSet presAssocID="{5BE6934D-D834-4FED-BD8D-AEB5E9D149F5}" presName="text_4" presStyleLbl="node1" presStyleIdx="3" presStyleCnt="4">
        <dgm:presLayoutVars>
          <dgm:bulletEnabled val="1"/>
        </dgm:presLayoutVars>
      </dgm:prSet>
      <dgm:spPr/>
    </dgm:pt>
    <dgm:pt modelId="{C3F7EB21-2043-4C73-B00A-BC619EDD8E64}" type="pres">
      <dgm:prSet presAssocID="{5BE6934D-D834-4FED-BD8D-AEB5E9D149F5}" presName="accent_4" presStyleCnt="0"/>
      <dgm:spPr/>
    </dgm:pt>
    <dgm:pt modelId="{179D1E3D-062E-42FE-BD19-EC7FC0E37846}" type="pres">
      <dgm:prSet presAssocID="{5BE6934D-D834-4FED-BD8D-AEB5E9D149F5}" presName="accentRepeatNode" presStyleLbl="solidFgAcc1" presStyleIdx="3" presStyleCnt="4"/>
      <dgm:spPr/>
    </dgm:pt>
  </dgm:ptLst>
  <dgm:cxnLst>
    <dgm:cxn modelId="{95F53901-772F-456B-8C0B-5CB77879B16A}" type="presOf" srcId="{0C0F7811-A1FF-42CF-8E12-3DEF80440659}" destId="{0EE5CFE4-56E2-4DAB-A3F7-C84DFFCAC70E}" srcOrd="0" destOrd="0" presId="urn:microsoft.com/office/officeart/2008/layout/VerticalCurvedList"/>
    <dgm:cxn modelId="{2CD2970D-0519-446D-A0F9-93ACAD756307}" type="presOf" srcId="{B7A11AEE-B0EE-47C1-A590-B3337C7D625D}" destId="{A9B863D8-449E-4A8C-8C9B-090BA51F8D86}" srcOrd="0" destOrd="0" presId="urn:microsoft.com/office/officeart/2008/layout/VerticalCurvedList"/>
    <dgm:cxn modelId="{25BA1112-DA35-4DE2-8FB5-2690CF4090FB}" srcId="{00F07E0D-440E-4C7F-9DC6-7C8347226E6A}" destId="{D6286DFB-3AFF-4A10-AB88-3D4DFA1FAAC5}" srcOrd="1" destOrd="0" parTransId="{F04118D8-D349-40C6-A3AA-BCEE0B978BDF}" sibTransId="{462E23CB-051F-4312-958C-C51B4BD5B877}"/>
    <dgm:cxn modelId="{BAD27E1F-34D9-4180-91D0-4C7730C6FAB9}" type="presOf" srcId="{5BE6934D-D834-4FED-BD8D-AEB5E9D149F5}" destId="{B1FBB90E-EDB9-41C8-8BCD-24F7CD43D3C3}" srcOrd="0" destOrd="0" presId="urn:microsoft.com/office/officeart/2008/layout/VerticalCurvedList"/>
    <dgm:cxn modelId="{4A33A42A-D9E9-45F9-9D6C-C07CE9B30BAD}" srcId="{00F07E0D-440E-4C7F-9DC6-7C8347226E6A}" destId="{5BE6934D-D834-4FED-BD8D-AEB5E9D149F5}" srcOrd="3" destOrd="0" parTransId="{15D54DDF-8397-4652-A5F8-0E39BAA7665D}" sibTransId="{F101349D-57A8-4BEB-BD56-06B831551D88}"/>
    <dgm:cxn modelId="{BEC99243-46D3-4184-8734-E24F306C32F9}" srcId="{00F07E0D-440E-4C7F-9DC6-7C8347226E6A}" destId="{B7A11AEE-B0EE-47C1-A590-B3337C7D625D}" srcOrd="0" destOrd="0" parTransId="{8649C1D8-756B-4E47-962A-DC22001A7288}" sibTransId="{D80FBE5F-6604-4DB7-87E9-6E23AC4CC014}"/>
    <dgm:cxn modelId="{26A1E955-5071-46FB-946B-CBE6383DAD9E}" type="presOf" srcId="{D6286DFB-3AFF-4A10-AB88-3D4DFA1FAAC5}" destId="{C3A8D4A8-DAC8-4B73-B62B-2C65D90F649C}" srcOrd="0" destOrd="0" presId="urn:microsoft.com/office/officeart/2008/layout/VerticalCurvedList"/>
    <dgm:cxn modelId="{8365DF8D-C0B3-4053-AAA9-E75109E007B7}" srcId="{00F07E0D-440E-4C7F-9DC6-7C8347226E6A}" destId="{0C0F7811-A1FF-42CF-8E12-3DEF80440659}" srcOrd="2" destOrd="0" parTransId="{11A80E95-BACA-4D6A-92A4-B921367F330B}" sibTransId="{0DBA0A97-E3FE-4008-9436-1F1D96B9B32A}"/>
    <dgm:cxn modelId="{6BADB9CC-BBBF-4145-9370-3D081DFC14AE}" type="presOf" srcId="{D80FBE5F-6604-4DB7-87E9-6E23AC4CC014}" destId="{4C354666-F88D-43BC-A967-3ADDD20E5DD2}" srcOrd="0" destOrd="0" presId="urn:microsoft.com/office/officeart/2008/layout/VerticalCurvedList"/>
    <dgm:cxn modelId="{2583C9DB-9805-48C2-A3FA-EC241E709898}" type="presOf" srcId="{00F07E0D-440E-4C7F-9DC6-7C8347226E6A}" destId="{64D17BB4-E6AF-4DD2-856D-1CC064CC8087}" srcOrd="0" destOrd="0" presId="urn:microsoft.com/office/officeart/2008/layout/VerticalCurvedList"/>
    <dgm:cxn modelId="{4A6FEF0C-8322-409D-BFD7-71F426ADFDB2}" type="presParOf" srcId="{64D17BB4-E6AF-4DD2-856D-1CC064CC8087}" destId="{49A01E05-A7D9-4F69-A41F-498D4A72F510}" srcOrd="0" destOrd="0" presId="urn:microsoft.com/office/officeart/2008/layout/VerticalCurvedList"/>
    <dgm:cxn modelId="{5475E25C-5CD0-4080-B112-1A0F60235111}" type="presParOf" srcId="{49A01E05-A7D9-4F69-A41F-498D4A72F510}" destId="{AFEA73A2-7A82-4FF5-AAC9-D62C7AC14490}" srcOrd="0" destOrd="0" presId="urn:microsoft.com/office/officeart/2008/layout/VerticalCurvedList"/>
    <dgm:cxn modelId="{88F4F3FF-66EE-4A70-BA96-C5AF630F9C30}" type="presParOf" srcId="{AFEA73A2-7A82-4FF5-AAC9-D62C7AC14490}" destId="{F8E90EB3-EA4B-402B-82BA-2FDF81CEBBA9}" srcOrd="0" destOrd="0" presId="urn:microsoft.com/office/officeart/2008/layout/VerticalCurvedList"/>
    <dgm:cxn modelId="{3038A359-A067-4903-8C35-EF13E815A727}" type="presParOf" srcId="{AFEA73A2-7A82-4FF5-AAC9-D62C7AC14490}" destId="{4C354666-F88D-43BC-A967-3ADDD20E5DD2}" srcOrd="1" destOrd="0" presId="urn:microsoft.com/office/officeart/2008/layout/VerticalCurvedList"/>
    <dgm:cxn modelId="{D3B405C3-2D7E-4234-8A6C-3495EC581EEB}" type="presParOf" srcId="{AFEA73A2-7A82-4FF5-AAC9-D62C7AC14490}" destId="{4D93B75E-CFB0-4F30-90DD-FFF3E98E5D50}" srcOrd="2" destOrd="0" presId="urn:microsoft.com/office/officeart/2008/layout/VerticalCurvedList"/>
    <dgm:cxn modelId="{711F2446-41FE-47E7-BCE3-F4C7CE06C4D9}" type="presParOf" srcId="{AFEA73A2-7A82-4FF5-AAC9-D62C7AC14490}" destId="{9544CDC4-1BD2-41D1-B6DC-0021AB253C60}" srcOrd="3" destOrd="0" presId="urn:microsoft.com/office/officeart/2008/layout/VerticalCurvedList"/>
    <dgm:cxn modelId="{6C7533A6-947F-4C30-9B04-6D0D4940451D}" type="presParOf" srcId="{49A01E05-A7D9-4F69-A41F-498D4A72F510}" destId="{A9B863D8-449E-4A8C-8C9B-090BA51F8D86}" srcOrd="1" destOrd="0" presId="urn:microsoft.com/office/officeart/2008/layout/VerticalCurvedList"/>
    <dgm:cxn modelId="{2F564958-9634-421D-9DDB-1EA460DD92EB}" type="presParOf" srcId="{49A01E05-A7D9-4F69-A41F-498D4A72F510}" destId="{67C14D10-FBBE-4D5B-8B79-E85F368B86BA}" srcOrd="2" destOrd="0" presId="urn:microsoft.com/office/officeart/2008/layout/VerticalCurvedList"/>
    <dgm:cxn modelId="{70575F4E-C4D4-4EB3-AD4F-98E8F5AC745F}" type="presParOf" srcId="{67C14D10-FBBE-4D5B-8B79-E85F368B86BA}" destId="{26CC6609-23C5-466D-9B36-99C9C41546C1}" srcOrd="0" destOrd="0" presId="urn:microsoft.com/office/officeart/2008/layout/VerticalCurvedList"/>
    <dgm:cxn modelId="{B6E37C3C-2610-41B4-8617-DE200F05BE6D}" type="presParOf" srcId="{49A01E05-A7D9-4F69-A41F-498D4A72F510}" destId="{C3A8D4A8-DAC8-4B73-B62B-2C65D90F649C}" srcOrd="3" destOrd="0" presId="urn:microsoft.com/office/officeart/2008/layout/VerticalCurvedList"/>
    <dgm:cxn modelId="{8812FFA6-C808-4224-B3E7-312B2912BD2E}" type="presParOf" srcId="{49A01E05-A7D9-4F69-A41F-498D4A72F510}" destId="{B6C2DCB5-9E25-4DAC-B3DD-E7DBB18D5B11}" srcOrd="4" destOrd="0" presId="urn:microsoft.com/office/officeart/2008/layout/VerticalCurvedList"/>
    <dgm:cxn modelId="{3B1B2636-E085-4536-80A9-AB99278031A6}" type="presParOf" srcId="{B6C2DCB5-9E25-4DAC-B3DD-E7DBB18D5B11}" destId="{36C3FFFA-80D0-4FBE-82F8-ED8865A0CFE2}" srcOrd="0" destOrd="0" presId="urn:microsoft.com/office/officeart/2008/layout/VerticalCurvedList"/>
    <dgm:cxn modelId="{6A89CBA8-E4F6-4F1E-879B-7142AE09EF2A}" type="presParOf" srcId="{49A01E05-A7D9-4F69-A41F-498D4A72F510}" destId="{0EE5CFE4-56E2-4DAB-A3F7-C84DFFCAC70E}" srcOrd="5" destOrd="0" presId="urn:microsoft.com/office/officeart/2008/layout/VerticalCurvedList"/>
    <dgm:cxn modelId="{04DE7179-5972-4CAE-9012-D905894D890A}" type="presParOf" srcId="{49A01E05-A7D9-4F69-A41F-498D4A72F510}" destId="{E5936E18-FA4F-49AD-9800-882E70A16076}" srcOrd="6" destOrd="0" presId="urn:microsoft.com/office/officeart/2008/layout/VerticalCurvedList"/>
    <dgm:cxn modelId="{3B849E93-348C-4444-A9BD-714E7EED9262}" type="presParOf" srcId="{E5936E18-FA4F-49AD-9800-882E70A16076}" destId="{B8F93894-0510-45DD-83A7-44B431694BB3}" srcOrd="0" destOrd="0" presId="urn:microsoft.com/office/officeart/2008/layout/VerticalCurvedList"/>
    <dgm:cxn modelId="{09324C07-AE3F-49AB-A70D-3F6F21A6D0ED}" type="presParOf" srcId="{49A01E05-A7D9-4F69-A41F-498D4A72F510}" destId="{B1FBB90E-EDB9-41C8-8BCD-24F7CD43D3C3}" srcOrd="7" destOrd="0" presId="urn:microsoft.com/office/officeart/2008/layout/VerticalCurvedList"/>
    <dgm:cxn modelId="{81A441E5-A109-456D-9440-555A0F493CDA}" type="presParOf" srcId="{49A01E05-A7D9-4F69-A41F-498D4A72F510}" destId="{C3F7EB21-2043-4C73-B00A-BC619EDD8E64}" srcOrd="8" destOrd="0" presId="urn:microsoft.com/office/officeart/2008/layout/VerticalCurvedList"/>
    <dgm:cxn modelId="{5BC2CB0F-9C2A-4A80-93DC-613818663875}" type="presParOf" srcId="{C3F7EB21-2043-4C73-B00A-BC619EDD8E64}" destId="{179D1E3D-062E-42FE-BD19-EC7FC0E3784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A1A2BA9-5959-416A-8FA2-6E36121428E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290BC2-8709-4799-9DA5-2033F3835DC9}">
      <dgm:prSet phldrT="[نص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ctr" rtl="1"/>
          <a:r>
            <a:rPr lang="ar-SA" sz="4800" b="1" dirty="0" err="1">
              <a:cs typeface="+mj-cs"/>
            </a:rPr>
            <a:t>الداتوره</a:t>
          </a:r>
          <a:endParaRPr lang="en-US" sz="4800" b="1" dirty="0">
            <a:cs typeface="+mj-cs"/>
          </a:endParaRPr>
        </a:p>
      </dgm:t>
    </dgm:pt>
    <dgm:pt modelId="{C4AEBD8A-EA13-43D8-A5B0-E33C0C97FD6B}" type="parTrans" cxnId="{AE0510AE-4003-4039-BC51-A152DCBA9896}">
      <dgm:prSet/>
      <dgm:spPr/>
      <dgm:t>
        <a:bodyPr/>
        <a:lstStyle/>
        <a:p>
          <a:pPr algn="ctr" rtl="1"/>
          <a:endParaRPr lang="en-US" sz="4800" b="1">
            <a:cs typeface="+mj-cs"/>
          </a:endParaRPr>
        </a:p>
      </dgm:t>
    </dgm:pt>
    <dgm:pt modelId="{026CC007-9423-44C7-8C7B-00D48FC617ED}" type="sibTrans" cxnId="{AE0510AE-4003-4039-BC51-A152DCBA9896}">
      <dgm:prSet/>
      <dgm:spPr/>
      <dgm:t>
        <a:bodyPr/>
        <a:lstStyle/>
        <a:p>
          <a:pPr algn="ctr" rtl="1"/>
          <a:endParaRPr lang="en-US" sz="4800" b="1">
            <a:cs typeface="+mj-cs"/>
          </a:endParaRPr>
        </a:p>
      </dgm:t>
    </dgm:pt>
    <dgm:pt modelId="{22079E7E-6FCF-4225-867D-22CE3C3BBA01}" type="pres">
      <dgm:prSet presAssocID="{7A1A2BA9-5959-416A-8FA2-6E36121428E8}" presName="Name0" presStyleCnt="0">
        <dgm:presLayoutVars>
          <dgm:chMax val="7"/>
          <dgm:chPref val="7"/>
          <dgm:dir/>
        </dgm:presLayoutVars>
      </dgm:prSet>
      <dgm:spPr/>
    </dgm:pt>
    <dgm:pt modelId="{4283C4E7-257B-4A26-9C10-44732188079D}" type="pres">
      <dgm:prSet presAssocID="{7A1A2BA9-5959-416A-8FA2-6E36121428E8}" presName="Name1" presStyleCnt="0"/>
      <dgm:spPr/>
    </dgm:pt>
    <dgm:pt modelId="{245A6380-8887-438C-8789-2E93C7689AD6}" type="pres">
      <dgm:prSet presAssocID="{7A1A2BA9-5959-416A-8FA2-6E36121428E8}" presName="cycle" presStyleCnt="0"/>
      <dgm:spPr/>
    </dgm:pt>
    <dgm:pt modelId="{923D844E-A05C-41D3-914D-04E62E80A236}" type="pres">
      <dgm:prSet presAssocID="{7A1A2BA9-5959-416A-8FA2-6E36121428E8}" presName="srcNode" presStyleLbl="node1" presStyleIdx="0" presStyleCnt="1"/>
      <dgm:spPr/>
    </dgm:pt>
    <dgm:pt modelId="{8222F084-175E-474B-AD77-24C6C004791F}" type="pres">
      <dgm:prSet presAssocID="{7A1A2BA9-5959-416A-8FA2-6E36121428E8}" presName="conn" presStyleLbl="parChTrans1D2" presStyleIdx="0" presStyleCnt="1"/>
      <dgm:spPr/>
    </dgm:pt>
    <dgm:pt modelId="{E66D9051-CF52-4BA1-A0B2-FDC245B9BD64}" type="pres">
      <dgm:prSet presAssocID="{7A1A2BA9-5959-416A-8FA2-6E36121428E8}" presName="extraNode" presStyleLbl="node1" presStyleIdx="0" presStyleCnt="1"/>
      <dgm:spPr/>
    </dgm:pt>
    <dgm:pt modelId="{24CD2577-2D46-4987-8B75-06713540E5AC}" type="pres">
      <dgm:prSet presAssocID="{7A1A2BA9-5959-416A-8FA2-6E36121428E8}" presName="dstNode" presStyleLbl="node1" presStyleIdx="0" presStyleCnt="1"/>
      <dgm:spPr/>
    </dgm:pt>
    <dgm:pt modelId="{272F01C6-EBB2-412F-9F29-4DF27C05D849}" type="pres">
      <dgm:prSet presAssocID="{73290BC2-8709-4799-9DA5-2033F3835DC9}" presName="text_1" presStyleLbl="node1" presStyleIdx="0" presStyleCnt="1">
        <dgm:presLayoutVars>
          <dgm:bulletEnabled val="1"/>
        </dgm:presLayoutVars>
      </dgm:prSet>
      <dgm:spPr/>
    </dgm:pt>
    <dgm:pt modelId="{2F5279E4-AADD-4FC7-A2DC-B2D095F7D128}" type="pres">
      <dgm:prSet presAssocID="{73290BC2-8709-4799-9DA5-2033F3835DC9}" presName="accent_1" presStyleCnt="0"/>
      <dgm:spPr/>
    </dgm:pt>
    <dgm:pt modelId="{5291933D-2DCB-4A97-A641-9DEBF57E1E07}" type="pres">
      <dgm:prSet presAssocID="{73290BC2-8709-4799-9DA5-2033F3835DC9}" presName="accentRepeatNode" presStyleLbl="solidFgAcc1" presStyleIdx="0" presStyleCnt="1"/>
      <dgm:spPr/>
    </dgm:pt>
  </dgm:ptLst>
  <dgm:cxnLst>
    <dgm:cxn modelId="{CD512C07-8A37-438E-8534-433D1CF2EEF4}" type="presOf" srcId="{026CC007-9423-44C7-8C7B-00D48FC617ED}" destId="{8222F084-175E-474B-AD77-24C6C004791F}" srcOrd="0" destOrd="0" presId="urn:microsoft.com/office/officeart/2008/layout/VerticalCurvedList"/>
    <dgm:cxn modelId="{78643E60-5EFA-4593-98D4-57C1C519948B}" type="presOf" srcId="{7A1A2BA9-5959-416A-8FA2-6E36121428E8}" destId="{22079E7E-6FCF-4225-867D-22CE3C3BBA01}" srcOrd="0" destOrd="0" presId="urn:microsoft.com/office/officeart/2008/layout/VerticalCurvedList"/>
    <dgm:cxn modelId="{AE0510AE-4003-4039-BC51-A152DCBA9896}" srcId="{7A1A2BA9-5959-416A-8FA2-6E36121428E8}" destId="{73290BC2-8709-4799-9DA5-2033F3835DC9}" srcOrd="0" destOrd="0" parTransId="{C4AEBD8A-EA13-43D8-A5B0-E33C0C97FD6B}" sibTransId="{026CC007-9423-44C7-8C7B-00D48FC617ED}"/>
    <dgm:cxn modelId="{005CF3E6-96C3-401A-A9BC-BE8C26CA4257}" type="presOf" srcId="{73290BC2-8709-4799-9DA5-2033F3835DC9}" destId="{272F01C6-EBB2-412F-9F29-4DF27C05D849}" srcOrd="0" destOrd="0" presId="urn:microsoft.com/office/officeart/2008/layout/VerticalCurvedList"/>
    <dgm:cxn modelId="{2850E86A-D1C4-4568-9EFC-D3E6371F8EC3}" type="presParOf" srcId="{22079E7E-6FCF-4225-867D-22CE3C3BBA01}" destId="{4283C4E7-257B-4A26-9C10-44732188079D}" srcOrd="0" destOrd="0" presId="urn:microsoft.com/office/officeart/2008/layout/VerticalCurvedList"/>
    <dgm:cxn modelId="{1FDF69F2-7FCB-42A2-896B-D679B2194E71}" type="presParOf" srcId="{4283C4E7-257B-4A26-9C10-44732188079D}" destId="{245A6380-8887-438C-8789-2E93C7689AD6}" srcOrd="0" destOrd="0" presId="urn:microsoft.com/office/officeart/2008/layout/VerticalCurvedList"/>
    <dgm:cxn modelId="{0515E195-34FA-4585-9BF0-6D7F505D70A6}" type="presParOf" srcId="{245A6380-8887-438C-8789-2E93C7689AD6}" destId="{923D844E-A05C-41D3-914D-04E62E80A236}" srcOrd="0" destOrd="0" presId="urn:microsoft.com/office/officeart/2008/layout/VerticalCurvedList"/>
    <dgm:cxn modelId="{E6556084-44BA-4929-B7BE-E1F4E0621FE8}" type="presParOf" srcId="{245A6380-8887-438C-8789-2E93C7689AD6}" destId="{8222F084-175E-474B-AD77-24C6C004791F}" srcOrd="1" destOrd="0" presId="urn:microsoft.com/office/officeart/2008/layout/VerticalCurvedList"/>
    <dgm:cxn modelId="{E05E0D60-F477-4E75-BD35-35DB9C1D2265}" type="presParOf" srcId="{245A6380-8887-438C-8789-2E93C7689AD6}" destId="{E66D9051-CF52-4BA1-A0B2-FDC245B9BD64}" srcOrd="2" destOrd="0" presId="urn:microsoft.com/office/officeart/2008/layout/VerticalCurvedList"/>
    <dgm:cxn modelId="{890B5A83-752E-4B7A-837B-BABA6A0CFD0F}" type="presParOf" srcId="{245A6380-8887-438C-8789-2E93C7689AD6}" destId="{24CD2577-2D46-4987-8B75-06713540E5AC}" srcOrd="3" destOrd="0" presId="urn:microsoft.com/office/officeart/2008/layout/VerticalCurvedList"/>
    <dgm:cxn modelId="{6B3A9DED-AEF5-42D3-9DE5-E1476350D8F1}" type="presParOf" srcId="{4283C4E7-257B-4A26-9C10-44732188079D}" destId="{272F01C6-EBB2-412F-9F29-4DF27C05D849}" srcOrd="1" destOrd="0" presId="urn:microsoft.com/office/officeart/2008/layout/VerticalCurvedList"/>
    <dgm:cxn modelId="{B1447907-7109-455E-893C-85486BD6B91B}" type="presParOf" srcId="{4283C4E7-257B-4A26-9C10-44732188079D}" destId="{2F5279E4-AADD-4FC7-A2DC-B2D095F7D128}" srcOrd="2" destOrd="0" presId="urn:microsoft.com/office/officeart/2008/layout/VerticalCurvedList"/>
    <dgm:cxn modelId="{8862FA62-B932-4766-822F-E2E72D785FBE}" type="presParOf" srcId="{2F5279E4-AADD-4FC7-A2DC-B2D095F7D128}" destId="{5291933D-2DCB-4A97-A641-9DEBF57E1E0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EF18355-21E8-4563-B1ED-C71054A7BE25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197138E-A716-4D05-8433-5F0828292B03}">
      <dgm:prSet/>
      <dgm:spPr/>
      <dgm:t>
        <a:bodyPr/>
        <a:lstStyle/>
        <a:p>
          <a:pPr rtl="1"/>
          <a:r>
            <a:rPr lang="en-US" b="1" i="1" dirty="0">
              <a:solidFill>
                <a:srgbClr val="0070C0"/>
              </a:solidFill>
            </a:rPr>
            <a:t>Datura stramonium</a:t>
          </a:r>
          <a:r>
            <a:rPr lang="ar-IQ" b="1" i="1" dirty="0">
              <a:solidFill>
                <a:srgbClr val="0070C0"/>
              </a:solidFill>
            </a:rPr>
            <a:t> </a:t>
          </a:r>
          <a:r>
            <a:rPr lang="ar-IQ" dirty="0">
              <a:solidFill>
                <a:srgbClr val="0070C0"/>
              </a:solidFill>
            </a:rPr>
            <a:t>ويزرع في شمال العراق</a:t>
          </a:r>
          <a:endParaRPr lang="en-US" dirty="0">
            <a:solidFill>
              <a:srgbClr val="0070C0"/>
            </a:solidFill>
          </a:endParaRPr>
        </a:p>
      </dgm:t>
    </dgm:pt>
    <dgm:pt modelId="{44BAC2A8-C48C-40B7-BDC2-1FE2C8160F84}" type="parTrans" cxnId="{BD8B1089-AC2D-49BE-93DB-28562BE5591C}">
      <dgm:prSet/>
      <dgm:spPr/>
      <dgm:t>
        <a:bodyPr/>
        <a:lstStyle/>
        <a:p>
          <a:pPr rtl="1"/>
          <a:endParaRPr lang="en-US">
            <a:solidFill>
              <a:srgbClr val="0070C0"/>
            </a:solidFill>
          </a:endParaRPr>
        </a:p>
      </dgm:t>
    </dgm:pt>
    <dgm:pt modelId="{48BEC570-0AC7-4E14-9EF1-02C662D3C404}" type="sibTrans" cxnId="{BD8B1089-AC2D-49BE-93DB-28562BE5591C}">
      <dgm:prSet/>
      <dgm:spPr/>
      <dgm:t>
        <a:bodyPr/>
        <a:lstStyle/>
        <a:p>
          <a:pPr rtl="1"/>
          <a:endParaRPr lang="en-US">
            <a:solidFill>
              <a:srgbClr val="0070C0"/>
            </a:solidFill>
          </a:endParaRPr>
        </a:p>
      </dgm:t>
    </dgm:pt>
    <dgm:pt modelId="{8B75DBD7-DA88-4D40-A7C4-D50EE5A42D83}">
      <dgm:prSet/>
      <dgm:spPr/>
      <dgm:t>
        <a:bodyPr/>
        <a:lstStyle/>
        <a:p>
          <a:pPr rtl="1"/>
          <a:r>
            <a:rPr lang="en-US" b="1" i="1">
              <a:solidFill>
                <a:srgbClr val="0070C0"/>
              </a:solidFill>
            </a:rPr>
            <a:t>Datura inoxia</a:t>
          </a:r>
          <a:r>
            <a:rPr lang="ar-IQ" b="1" i="1">
              <a:solidFill>
                <a:srgbClr val="0070C0"/>
              </a:solidFill>
            </a:rPr>
            <a:t> </a:t>
          </a:r>
          <a:r>
            <a:rPr lang="ar-IQ">
              <a:solidFill>
                <a:srgbClr val="0070C0"/>
              </a:solidFill>
            </a:rPr>
            <a:t>ويزرع في وسط وجنوب العراق</a:t>
          </a:r>
          <a:endParaRPr lang="en-US">
            <a:solidFill>
              <a:srgbClr val="0070C0"/>
            </a:solidFill>
          </a:endParaRPr>
        </a:p>
      </dgm:t>
    </dgm:pt>
    <dgm:pt modelId="{1DDCDADF-76D1-4AD8-B80A-85E565B9C693}" type="parTrans" cxnId="{2B8E7439-C37C-48E2-A701-09F84024E827}">
      <dgm:prSet/>
      <dgm:spPr/>
      <dgm:t>
        <a:bodyPr/>
        <a:lstStyle/>
        <a:p>
          <a:pPr rtl="1"/>
          <a:endParaRPr lang="en-US">
            <a:solidFill>
              <a:srgbClr val="0070C0"/>
            </a:solidFill>
          </a:endParaRPr>
        </a:p>
      </dgm:t>
    </dgm:pt>
    <dgm:pt modelId="{D24C0358-8126-453B-B1C6-1D99B940CAE1}" type="sibTrans" cxnId="{2B8E7439-C37C-48E2-A701-09F84024E827}">
      <dgm:prSet/>
      <dgm:spPr/>
      <dgm:t>
        <a:bodyPr/>
        <a:lstStyle/>
        <a:p>
          <a:pPr rtl="1"/>
          <a:endParaRPr lang="en-US">
            <a:solidFill>
              <a:srgbClr val="0070C0"/>
            </a:solidFill>
          </a:endParaRPr>
        </a:p>
      </dgm:t>
    </dgm:pt>
    <dgm:pt modelId="{5AA78E6B-F82B-4507-96F4-C72A0D674571}">
      <dgm:prSet/>
      <dgm:spPr/>
      <dgm:t>
        <a:bodyPr/>
        <a:lstStyle/>
        <a:p>
          <a:pPr rtl="1"/>
          <a:r>
            <a:rPr lang="en-US" b="1" i="1">
              <a:solidFill>
                <a:srgbClr val="0070C0"/>
              </a:solidFill>
            </a:rPr>
            <a:t>Datura metel</a:t>
          </a:r>
          <a:r>
            <a:rPr lang="ar-IQ" b="1" i="1">
              <a:solidFill>
                <a:srgbClr val="0070C0"/>
              </a:solidFill>
            </a:rPr>
            <a:t> </a:t>
          </a:r>
          <a:r>
            <a:rPr lang="ar-IQ">
              <a:solidFill>
                <a:srgbClr val="0070C0"/>
              </a:solidFill>
            </a:rPr>
            <a:t>ويزرع في وسط وجنوب العراق</a:t>
          </a:r>
          <a:endParaRPr lang="en-US">
            <a:solidFill>
              <a:srgbClr val="0070C0"/>
            </a:solidFill>
          </a:endParaRPr>
        </a:p>
      </dgm:t>
    </dgm:pt>
    <dgm:pt modelId="{16BF3A9A-A6DC-464B-B2E2-0C777877C66F}" type="parTrans" cxnId="{8BE1B458-C445-463E-B85E-4DE4873294BE}">
      <dgm:prSet/>
      <dgm:spPr/>
      <dgm:t>
        <a:bodyPr/>
        <a:lstStyle/>
        <a:p>
          <a:pPr rtl="1"/>
          <a:endParaRPr lang="en-US">
            <a:solidFill>
              <a:srgbClr val="0070C0"/>
            </a:solidFill>
          </a:endParaRPr>
        </a:p>
      </dgm:t>
    </dgm:pt>
    <dgm:pt modelId="{BBEA45FB-203E-4D1F-B33D-51D3801CE114}" type="sibTrans" cxnId="{8BE1B458-C445-463E-B85E-4DE4873294BE}">
      <dgm:prSet/>
      <dgm:spPr/>
      <dgm:t>
        <a:bodyPr/>
        <a:lstStyle/>
        <a:p>
          <a:pPr rtl="1"/>
          <a:endParaRPr lang="en-US">
            <a:solidFill>
              <a:srgbClr val="0070C0"/>
            </a:solidFill>
          </a:endParaRPr>
        </a:p>
      </dgm:t>
    </dgm:pt>
    <dgm:pt modelId="{0F9B9639-8612-43BE-A0E9-FB7E48369EDA}" type="pres">
      <dgm:prSet presAssocID="{4EF18355-21E8-4563-B1ED-C71054A7BE25}" presName="Name0" presStyleCnt="0">
        <dgm:presLayoutVars>
          <dgm:chMax/>
          <dgm:chPref/>
          <dgm:dir val="rev"/>
        </dgm:presLayoutVars>
      </dgm:prSet>
      <dgm:spPr/>
    </dgm:pt>
    <dgm:pt modelId="{A099B601-2678-4351-AD11-260DD3019648}" type="pres">
      <dgm:prSet presAssocID="{7197138E-A716-4D05-8433-5F0828292B03}" presName="parenttextcomposite" presStyleCnt="0"/>
      <dgm:spPr/>
    </dgm:pt>
    <dgm:pt modelId="{2707AFF0-6FD6-40F1-9932-421C617DEB65}" type="pres">
      <dgm:prSet presAssocID="{7197138E-A716-4D05-8433-5F0828292B03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4B2B5660-6244-4A69-81B7-3BB0C75BA63A}" type="pres">
      <dgm:prSet presAssocID="{7197138E-A716-4D05-8433-5F0828292B03}" presName="parallelogramComposite" presStyleCnt="0"/>
      <dgm:spPr/>
    </dgm:pt>
    <dgm:pt modelId="{383D9EA1-F7AF-4BCB-9936-48049D95C024}" type="pres">
      <dgm:prSet presAssocID="{7197138E-A716-4D05-8433-5F0828292B03}" presName="parallelogram1" presStyleLbl="alignNode1" presStyleIdx="0" presStyleCnt="21"/>
      <dgm:spPr/>
    </dgm:pt>
    <dgm:pt modelId="{781BEB89-4795-49B8-B98B-637B48981691}" type="pres">
      <dgm:prSet presAssocID="{7197138E-A716-4D05-8433-5F0828292B03}" presName="parallelogram2" presStyleLbl="alignNode1" presStyleIdx="1" presStyleCnt="21"/>
      <dgm:spPr/>
    </dgm:pt>
    <dgm:pt modelId="{ED5CF089-8734-46B1-9CE3-702D8DCF5B99}" type="pres">
      <dgm:prSet presAssocID="{7197138E-A716-4D05-8433-5F0828292B03}" presName="parallelogram3" presStyleLbl="alignNode1" presStyleIdx="2" presStyleCnt="21"/>
      <dgm:spPr/>
    </dgm:pt>
    <dgm:pt modelId="{3814A38F-F640-4C5B-95CC-9ECF5E16B6F4}" type="pres">
      <dgm:prSet presAssocID="{7197138E-A716-4D05-8433-5F0828292B03}" presName="parallelogram4" presStyleLbl="alignNode1" presStyleIdx="3" presStyleCnt="21"/>
      <dgm:spPr/>
    </dgm:pt>
    <dgm:pt modelId="{B4E5E697-BCFA-47FA-AE1D-83D2B569A7C2}" type="pres">
      <dgm:prSet presAssocID="{7197138E-A716-4D05-8433-5F0828292B03}" presName="parallelogram5" presStyleLbl="alignNode1" presStyleIdx="4" presStyleCnt="21"/>
      <dgm:spPr/>
    </dgm:pt>
    <dgm:pt modelId="{455FEAF9-2AE9-4659-A969-CB8B7D291CDE}" type="pres">
      <dgm:prSet presAssocID="{7197138E-A716-4D05-8433-5F0828292B03}" presName="parallelogram6" presStyleLbl="alignNode1" presStyleIdx="5" presStyleCnt="21"/>
      <dgm:spPr/>
    </dgm:pt>
    <dgm:pt modelId="{0B22113A-A29D-4AC1-B82E-DF3119B1EB05}" type="pres">
      <dgm:prSet presAssocID="{7197138E-A716-4D05-8433-5F0828292B03}" presName="parallelogram7" presStyleLbl="alignNode1" presStyleIdx="6" presStyleCnt="21"/>
      <dgm:spPr/>
    </dgm:pt>
    <dgm:pt modelId="{394EBC26-AF23-450F-BD85-D95895BF9B0F}" type="pres">
      <dgm:prSet presAssocID="{48BEC570-0AC7-4E14-9EF1-02C662D3C404}" presName="sibTrans" presStyleCnt="0"/>
      <dgm:spPr/>
    </dgm:pt>
    <dgm:pt modelId="{63944387-4930-4ECA-87EC-56D0C2B068D0}" type="pres">
      <dgm:prSet presAssocID="{8B75DBD7-DA88-4D40-A7C4-D50EE5A42D83}" presName="parenttextcomposite" presStyleCnt="0"/>
      <dgm:spPr/>
    </dgm:pt>
    <dgm:pt modelId="{A11769D8-F699-4116-A883-5820D64A10F6}" type="pres">
      <dgm:prSet presAssocID="{8B75DBD7-DA88-4D40-A7C4-D50EE5A42D83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4FF0FA2D-3970-44ED-8D80-4D1863F659FA}" type="pres">
      <dgm:prSet presAssocID="{8B75DBD7-DA88-4D40-A7C4-D50EE5A42D83}" presName="parallelogramComposite" presStyleCnt="0"/>
      <dgm:spPr/>
    </dgm:pt>
    <dgm:pt modelId="{57D9FDF2-4028-4161-BFA3-267B470CC04F}" type="pres">
      <dgm:prSet presAssocID="{8B75DBD7-DA88-4D40-A7C4-D50EE5A42D83}" presName="parallelogram1" presStyleLbl="alignNode1" presStyleIdx="7" presStyleCnt="21"/>
      <dgm:spPr/>
    </dgm:pt>
    <dgm:pt modelId="{CA67ECC5-8673-444D-B038-7ADCAF8B4D4B}" type="pres">
      <dgm:prSet presAssocID="{8B75DBD7-DA88-4D40-A7C4-D50EE5A42D83}" presName="parallelogram2" presStyleLbl="alignNode1" presStyleIdx="8" presStyleCnt="21"/>
      <dgm:spPr/>
    </dgm:pt>
    <dgm:pt modelId="{FCD91676-535B-4D95-9BDF-549D80170ABF}" type="pres">
      <dgm:prSet presAssocID="{8B75DBD7-DA88-4D40-A7C4-D50EE5A42D83}" presName="parallelogram3" presStyleLbl="alignNode1" presStyleIdx="9" presStyleCnt="21"/>
      <dgm:spPr/>
    </dgm:pt>
    <dgm:pt modelId="{A2583F91-F8D1-4755-B45B-83A152F8C2EB}" type="pres">
      <dgm:prSet presAssocID="{8B75DBD7-DA88-4D40-A7C4-D50EE5A42D83}" presName="parallelogram4" presStyleLbl="alignNode1" presStyleIdx="10" presStyleCnt="21"/>
      <dgm:spPr/>
    </dgm:pt>
    <dgm:pt modelId="{0EE08803-79D0-4D0D-B450-39CCB7A29A3D}" type="pres">
      <dgm:prSet presAssocID="{8B75DBD7-DA88-4D40-A7C4-D50EE5A42D83}" presName="parallelogram5" presStyleLbl="alignNode1" presStyleIdx="11" presStyleCnt="21"/>
      <dgm:spPr/>
    </dgm:pt>
    <dgm:pt modelId="{A51C2D44-7B76-488D-A298-69BEF4504861}" type="pres">
      <dgm:prSet presAssocID="{8B75DBD7-DA88-4D40-A7C4-D50EE5A42D83}" presName="parallelogram6" presStyleLbl="alignNode1" presStyleIdx="12" presStyleCnt="21"/>
      <dgm:spPr/>
    </dgm:pt>
    <dgm:pt modelId="{50BA8FA7-4135-413B-A2C0-4300FF3BA64E}" type="pres">
      <dgm:prSet presAssocID="{8B75DBD7-DA88-4D40-A7C4-D50EE5A42D83}" presName="parallelogram7" presStyleLbl="alignNode1" presStyleIdx="13" presStyleCnt="21"/>
      <dgm:spPr/>
    </dgm:pt>
    <dgm:pt modelId="{7E91AE2E-8B41-4FA9-A9F7-F3E630C31D04}" type="pres">
      <dgm:prSet presAssocID="{D24C0358-8126-453B-B1C6-1D99B940CAE1}" presName="sibTrans" presStyleCnt="0"/>
      <dgm:spPr/>
    </dgm:pt>
    <dgm:pt modelId="{B2C2591C-A33A-457D-B5F4-08D55DA7715B}" type="pres">
      <dgm:prSet presAssocID="{5AA78E6B-F82B-4507-96F4-C72A0D674571}" presName="parenttextcomposite" presStyleCnt="0"/>
      <dgm:spPr/>
    </dgm:pt>
    <dgm:pt modelId="{CA0D60AC-20A5-4252-A818-59B38507C6B3}" type="pres">
      <dgm:prSet presAssocID="{5AA78E6B-F82B-4507-96F4-C72A0D674571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8DA90779-A41C-433E-AA90-74B80D8BD0A2}" type="pres">
      <dgm:prSet presAssocID="{5AA78E6B-F82B-4507-96F4-C72A0D674571}" presName="parallelogramComposite" presStyleCnt="0"/>
      <dgm:spPr/>
    </dgm:pt>
    <dgm:pt modelId="{C3A29C7B-B6A9-42AF-A20F-B36AE0E810B8}" type="pres">
      <dgm:prSet presAssocID="{5AA78E6B-F82B-4507-96F4-C72A0D674571}" presName="parallelogram1" presStyleLbl="alignNode1" presStyleIdx="14" presStyleCnt="21"/>
      <dgm:spPr/>
    </dgm:pt>
    <dgm:pt modelId="{CF799F1B-2035-40F0-A1DA-D3609951B8CA}" type="pres">
      <dgm:prSet presAssocID="{5AA78E6B-F82B-4507-96F4-C72A0D674571}" presName="parallelogram2" presStyleLbl="alignNode1" presStyleIdx="15" presStyleCnt="21"/>
      <dgm:spPr/>
    </dgm:pt>
    <dgm:pt modelId="{1E373B8C-96CA-4C55-A8FC-E8A8B0FF6E69}" type="pres">
      <dgm:prSet presAssocID="{5AA78E6B-F82B-4507-96F4-C72A0D674571}" presName="parallelogram3" presStyleLbl="alignNode1" presStyleIdx="16" presStyleCnt="21"/>
      <dgm:spPr/>
    </dgm:pt>
    <dgm:pt modelId="{043FED84-F162-424C-B332-024838FD496B}" type="pres">
      <dgm:prSet presAssocID="{5AA78E6B-F82B-4507-96F4-C72A0D674571}" presName="parallelogram4" presStyleLbl="alignNode1" presStyleIdx="17" presStyleCnt="21"/>
      <dgm:spPr/>
    </dgm:pt>
    <dgm:pt modelId="{14FFB72C-E48A-49B7-9137-4DFE0A9FE607}" type="pres">
      <dgm:prSet presAssocID="{5AA78E6B-F82B-4507-96F4-C72A0D674571}" presName="parallelogram5" presStyleLbl="alignNode1" presStyleIdx="18" presStyleCnt="21"/>
      <dgm:spPr/>
    </dgm:pt>
    <dgm:pt modelId="{68A3F33A-1D03-4A4A-9735-CFAF1F9305B9}" type="pres">
      <dgm:prSet presAssocID="{5AA78E6B-F82B-4507-96F4-C72A0D674571}" presName="parallelogram6" presStyleLbl="alignNode1" presStyleIdx="19" presStyleCnt="21"/>
      <dgm:spPr/>
    </dgm:pt>
    <dgm:pt modelId="{617BF9E9-1374-4B5D-8DFE-28359D154C82}" type="pres">
      <dgm:prSet presAssocID="{5AA78E6B-F82B-4507-96F4-C72A0D674571}" presName="parallelogram7" presStyleLbl="alignNode1" presStyleIdx="20" presStyleCnt="21"/>
      <dgm:spPr/>
    </dgm:pt>
  </dgm:ptLst>
  <dgm:cxnLst>
    <dgm:cxn modelId="{1D65561B-1C10-476F-A6AF-9ADCF1560101}" type="presOf" srcId="{8B75DBD7-DA88-4D40-A7C4-D50EE5A42D83}" destId="{A11769D8-F699-4116-A883-5820D64A10F6}" srcOrd="0" destOrd="0" presId="urn:microsoft.com/office/officeart/2008/layout/VerticalAccentList"/>
    <dgm:cxn modelId="{2B8E7439-C37C-48E2-A701-09F84024E827}" srcId="{4EF18355-21E8-4563-B1ED-C71054A7BE25}" destId="{8B75DBD7-DA88-4D40-A7C4-D50EE5A42D83}" srcOrd="1" destOrd="0" parTransId="{1DDCDADF-76D1-4AD8-B80A-85E565B9C693}" sibTransId="{D24C0358-8126-453B-B1C6-1D99B940CAE1}"/>
    <dgm:cxn modelId="{8BE1B458-C445-463E-B85E-4DE4873294BE}" srcId="{4EF18355-21E8-4563-B1ED-C71054A7BE25}" destId="{5AA78E6B-F82B-4507-96F4-C72A0D674571}" srcOrd="2" destOrd="0" parTransId="{16BF3A9A-A6DC-464B-B2E2-0C777877C66F}" sibTransId="{BBEA45FB-203E-4D1F-B33D-51D3801CE114}"/>
    <dgm:cxn modelId="{BD8B1089-AC2D-49BE-93DB-28562BE5591C}" srcId="{4EF18355-21E8-4563-B1ED-C71054A7BE25}" destId="{7197138E-A716-4D05-8433-5F0828292B03}" srcOrd="0" destOrd="0" parTransId="{44BAC2A8-C48C-40B7-BDC2-1FE2C8160F84}" sibTransId="{48BEC570-0AC7-4E14-9EF1-02C662D3C404}"/>
    <dgm:cxn modelId="{A54322C7-E59A-4E90-82FB-1060E5DC3133}" type="presOf" srcId="{4EF18355-21E8-4563-B1ED-C71054A7BE25}" destId="{0F9B9639-8612-43BE-A0E9-FB7E48369EDA}" srcOrd="0" destOrd="0" presId="urn:microsoft.com/office/officeart/2008/layout/VerticalAccentList"/>
    <dgm:cxn modelId="{7CED74CE-FD6A-4F16-A479-50675B73526A}" type="presOf" srcId="{5AA78E6B-F82B-4507-96F4-C72A0D674571}" destId="{CA0D60AC-20A5-4252-A818-59B38507C6B3}" srcOrd="0" destOrd="0" presId="urn:microsoft.com/office/officeart/2008/layout/VerticalAccentList"/>
    <dgm:cxn modelId="{6E88A3F2-FE98-4A99-8BC3-640D3E5F466F}" type="presOf" srcId="{7197138E-A716-4D05-8433-5F0828292B03}" destId="{2707AFF0-6FD6-40F1-9932-421C617DEB65}" srcOrd="0" destOrd="0" presId="urn:microsoft.com/office/officeart/2008/layout/VerticalAccentList"/>
    <dgm:cxn modelId="{66DD4B1D-B2CC-4F4A-AC33-8B7316691B1D}" type="presParOf" srcId="{0F9B9639-8612-43BE-A0E9-FB7E48369EDA}" destId="{A099B601-2678-4351-AD11-260DD3019648}" srcOrd="0" destOrd="0" presId="urn:microsoft.com/office/officeart/2008/layout/VerticalAccentList"/>
    <dgm:cxn modelId="{B0D59814-FE3A-4C8D-A2A5-8B6A1797A908}" type="presParOf" srcId="{A099B601-2678-4351-AD11-260DD3019648}" destId="{2707AFF0-6FD6-40F1-9932-421C617DEB65}" srcOrd="0" destOrd="0" presId="urn:microsoft.com/office/officeart/2008/layout/VerticalAccentList"/>
    <dgm:cxn modelId="{699BD0F9-EE5B-4458-BFE7-3EAE74690AAD}" type="presParOf" srcId="{0F9B9639-8612-43BE-A0E9-FB7E48369EDA}" destId="{4B2B5660-6244-4A69-81B7-3BB0C75BA63A}" srcOrd="1" destOrd="0" presId="urn:microsoft.com/office/officeart/2008/layout/VerticalAccentList"/>
    <dgm:cxn modelId="{A2FB7E9D-A4B7-41F6-936F-5231E5C3D909}" type="presParOf" srcId="{4B2B5660-6244-4A69-81B7-3BB0C75BA63A}" destId="{383D9EA1-F7AF-4BCB-9936-48049D95C024}" srcOrd="0" destOrd="0" presId="urn:microsoft.com/office/officeart/2008/layout/VerticalAccentList"/>
    <dgm:cxn modelId="{1FA4CA4B-EB06-498F-A635-E71A0415B6E1}" type="presParOf" srcId="{4B2B5660-6244-4A69-81B7-3BB0C75BA63A}" destId="{781BEB89-4795-49B8-B98B-637B48981691}" srcOrd="1" destOrd="0" presId="urn:microsoft.com/office/officeart/2008/layout/VerticalAccentList"/>
    <dgm:cxn modelId="{8A0BBF8C-D678-4B37-92A5-8BBA03E8207C}" type="presParOf" srcId="{4B2B5660-6244-4A69-81B7-3BB0C75BA63A}" destId="{ED5CF089-8734-46B1-9CE3-702D8DCF5B99}" srcOrd="2" destOrd="0" presId="urn:microsoft.com/office/officeart/2008/layout/VerticalAccentList"/>
    <dgm:cxn modelId="{616159BA-6584-4F28-890A-6597C94E01A9}" type="presParOf" srcId="{4B2B5660-6244-4A69-81B7-3BB0C75BA63A}" destId="{3814A38F-F640-4C5B-95CC-9ECF5E16B6F4}" srcOrd="3" destOrd="0" presId="urn:microsoft.com/office/officeart/2008/layout/VerticalAccentList"/>
    <dgm:cxn modelId="{4FD17A1C-7EC0-43E0-8584-4EAB9D51E436}" type="presParOf" srcId="{4B2B5660-6244-4A69-81B7-3BB0C75BA63A}" destId="{B4E5E697-BCFA-47FA-AE1D-83D2B569A7C2}" srcOrd="4" destOrd="0" presId="urn:microsoft.com/office/officeart/2008/layout/VerticalAccentList"/>
    <dgm:cxn modelId="{F645256A-C720-4EF4-AD9E-DB87FEFF32C3}" type="presParOf" srcId="{4B2B5660-6244-4A69-81B7-3BB0C75BA63A}" destId="{455FEAF9-2AE9-4659-A969-CB8B7D291CDE}" srcOrd="5" destOrd="0" presId="urn:microsoft.com/office/officeart/2008/layout/VerticalAccentList"/>
    <dgm:cxn modelId="{A83D92D1-6A12-4D82-A971-A128845EC096}" type="presParOf" srcId="{4B2B5660-6244-4A69-81B7-3BB0C75BA63A}" destId="{0B22113A-A29D-4AC1-B82E-DF3119B1EB05}" srcOrd="6" destOrd="0" presId="urn:microsoft.com/office/officeart/2008/layout/VerticalAccentList"/>
    <dgm:cxn modelId="{1DBCCE05-9A1C-41A7-9353-B33502AA5AA2}" type="presParOf" srcId="{0F9B9639-8612-43BE-A0E9-FB7E48369EDA}" destId="{394EBC26-AF23-450F-BD85-D95895BF9B0F}" srcOrd="2" destOrd="0" presId="urn:microsoft.com/office/officeart/2008/layout/VerticalAccentList"/>
    <dgm:cxn modelId="{BE225041-7FA5-4712-89F4-FEF239D8B8AE}" type="presParOf" srcId="{0F9B9639-8612-43BE-A0E9-FB7E48369EDA}" destId="{63944387-4930-4ECA-87EC-56D0C2B068D0}" srcOrd="3" destOrd="0" presId="urn:microsoft.com/office/officeart/2008/layout/VerticalAccentList"/>
    <dgm:cxn modelId="{032ED11A-BD26-43E2-8891-C438D929723B}" type="presParOf" srcId="{63944387-4930-4ECA-87EC-56D0C2B068D0}" destId="{A11769D8-F699-4116-A883-5820D64A10F6}" srcOrd="0" destOrd="0" presId="urn:microsoft.com/office/officeart/2008/layout/VerticalAccentList"/>
    <dgm:cxn modelId="{BD2D444A-D664-4982-A4D8-A7DD8BA24F59}" type="presParOf" srcId="{0F9B9639-8612-43BE-A0E9-FB7E48369EDA}" destId="{4FF0FA2D-3970-44ED-8D80-4D1863F659FA}" srcOrd="4" destOrd="0" presId="urn:microsoft.com/office/officeart/2008/layout/VerticalAccentList"/>
    <dgm:cxn modelId="{E3E2E87C-4EC6-4872-9EC1-69AA2E909128}" type="presParOf" srcId="{4FF0FA2D-3970-44ED-8D80-4D1863F659FA}" destId="{57D9FDF2-4028-4161-BFA3-267B470CC04F}" srcOrd="0" destOrd="0" presId="urn:microsoft.com/office/officeart/2008/layout/VerticalAccentList"/>
    <dgm:cxn modelId="{5D83702D-611D-452C-B06C-3300503B7753}" type="presParOf" srcId="{4FF0FA2D-3970-44ED-8D80-4D1863F659FA}" destId="{CA67ECC5-8673-444D-B038-7ADCAF8B4D4B}" srcOrd="1" destOrd="0" presId="urn:microsoft.com/office/officeart/2008/layout/VerticalAccentList"/>
    <dgm:cxn modelId="{B71214E3-1FE7-4E3D-ACBC-A44249F8A08B}" type="presParOf" srcId="{4FF0FA2D-3970-44ED-8D80-4D1863F659FA}" destId="{FCD91676-535B-4D95-9BDF-549D80170ABF}" srcOrd="2" destOrd="0" presId="urn:microsoft.com/office/officeart/2008/layout/VerticalAccentList"/>
    <dgm:cxn modelId="{64B6EB35-F4D9-4AE8-8B0F-D3E66D552D8D}" type="presParOf" srcId="{4FF0FA2D-3970-44ED-8D80-4D1863F659FA}" destId="{A2583F91-F8D1-4755-B45B-83A152F8C2EB}" srcOrd="3" destOrd="0" presId="urn:microsoft.com/office/officeart/2008/layout/VerticalAccentList"/>
    <dgm:cxn modelId="{42A707B6-3B4D-4CB2-AD9C-9BE97328A850}" type="presParOf" srcId="{4FF0FA2D-3970-44ED-8D80-4D1863F659FA}" destId="{0EE08803-79D0-4D0D-B450-39CCB7A29A3D}" srcOrd="4" destOrd="0" presId="urn:microsoft.com/office/officeart/2008/layout/VerticalAccentList"/>
    <dgm:cxn modelId="{0FD31AF2-8ACB-483C-AD2A-AD01E15E7134}" type="presParOf" srcId="{4FF0FA2D-3970-44ED-8D80-4D1863F659FA}" destId="{A51C2D44-7B76-488D-A298-69BEF4504861}" srcOrd="5" destOrd="0" presId="urn:microsoft.com/office/officeart/2008/layout/VerticalAccentList"/>
    <dgm:cxn modelId="{DFBC3023-4916-4683-A308-0169767F81E1}" type="presParOf" srcId="{4FF0FA2D-3970-44ED-8D80-4D1863F659FA}" destId="{50BA8FA7-4135-413B-A2C0-4300FF3BA64E}" srcOrd="6" destOrd="0" presId="urn:microsoft.com/office/officeart/2008/layout/VerticalAccentList"/>
    <dgm:cxn modelId="{A840282E-20FA-4F5D-9DA1-7EF3EC8D8CE7}" type="presParOf" srcId="{0F9B9639-8612-43BE-A0E9-FB7E48369EDA}" destId="{7E91AE2E-8B41-4FA9-A9F7-F3E630C31D04}" srcOrd="5" destOrd="0" presId="urn:microsoft.com/office/officeart/2008/layout/VerticalAccentList"/>
    <dgm:cxn modelId="{25416E71-FAA1-4891-B876-F276675C1810}" type="presParOf" srcId="{0F9B9639-8612-43BE-A0E9-FB7E48369EDA}" destId="{B2C2591C-A33A-457D-B5F4-08D55DA7715B}" srcOrd="6" destOrd="0" presId="urn:microsoft.com/office/officeart/2008/layout/VerticalAccentList"/>
    <dgm:cxn modelId="{ECC07CB0-EFE2-4A71-8F2E-BD41F16C8C90}" type="presParOf" srcId="{B2C2591C-A33A-457D-B5F4-08D55DA7715B}" destId="{CA0D60AC-20A5-4252-A818-59B38507C6B3}" srcOrd="0" destOrd="0" presId="urn:microsoft.com/office/officeart/2008/layout/VerticalAccentList"/>
    <dgm:cxn modelId="{0FABBD4B-F23F-4DCA-9F18-01F4BF9CD075}" type="presParOf" srcId="{0F9B9639-8612-43BE-A0E9-FB7E48369EDA}" destId="{8DA90779-A41C-433E-AA90-74B80D8BD0A2}" srcOrd="7" destOrd="0" presId="urn:microsoft.com/office/officeart/2008/layout/VerticalAccentList"/>
    <dgm:cxn modelId="{EE2B5DAC-E253-481F-9937-9298DF7A1186}" type="presParOf" srcId="{8DA90779-A41C-433E-AA90-74B80D8BD0A2}" destId="{C3A29C7B-B6A9-42AF-A20F-B36AE0E810B8}" srcOrd="0" destOrd="0" presId="urn:microsoft.com/office/officeart/2008/layout/VerticalAccentList"/>
    <dgm:cxn modelId="{BE65942D-3F2F-4D70-A29D-E6B789A00FB0}" type="presParOf" srcId="{8DA90779-A41C-433E-AA90-74B80D8BD0A2}" destId="{CF799F1B-2035-40F0-A1DA-D3609951B8CA}" srcOrd="1" destOrd="0" presId="urn:microsoft.com/office/officeart/2008/layout/VerticalAccentList"/>
    <dgm:cxn modelId="{74AFA3E2-844A-4258-87B9-ADA84AE774A7}" type="presParOf" srcId="{8DA90779-A41C-433E-AA90-74B80D8BD0A2}" destId="{1E373B8C-96CA-4C55-A8FC-E8A8B0FF6E69}" srcOrd="2" destOrd="0" presId="urn:microsoft.com/office/officeart/2008/layout/VerticalAccentList"/>
    <dgm:cxn modelId="{13E8F960-E2A0-4B4D-8B78-DCDDF54D0194}" type="presParOf" srcId="{8DA90779-A41C-433E-AA90-74B80D8BD0A2}" destId="{043FED84-F162-424C-B332-024838FD496B}" srcOrd="3" destOrd="0" presId="urn:microsoft.com/office/officeart/2008/layout/VerticalAccentList"/>
    <dgm:cxn modelId="{DE3C7166-2948-4CFF-9EE6-295957FA44AB}" type="presParOf" srcId="{8DA90779-A41C-433E-AA90-74B80D8BD0A2}" destId="{14FFB72C-E48A-49B7-9137-4DFE0A9FE607}" srcOrd="4" destOrd="0" presId="urn:microsoft.com/office/officeart/2008/layout/VerticalAccentList"/>
    <dgm:cxn modelId="{B8DC98D1-0C89-487D-A731-DFC8E353696D}" type="presParOf" srcId="{8DA90779-A41C-433E-AA90-74B80D8BD0A2}" destId="{68A3F33A-1D03-4A4A-9735-CFAF1F9305B9}" srcOrd="5" destOrd="0" presId="urn:microsoft.com/office/officeart/2008/layout/VerticalAccentList"/>
    <dgm:cxn modelId="{4B5C6F1C-608D-404E-9E75-8D239AD09E27}" type="presParOf" srcId="{8DA90779-A41C-433E-AA90-74B80D8BD0A2}" destId="{617BF9E9-1374-4B5D-8DFE-28359D154C82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6C09A7D-783C-47A1-B154-510E2988BE8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753DE2-4A11-49A3-8CEE-6C2129279A9A}">
      <dgm:prSet/>
      <dgm:spPr/>
      <dgm:t>
        <a:bodyPr/>
        <a:lstStyle/>
        <a:p>
          <a:pPr rtl="1"/>
          <a:r>
            <a:rPr lang="ar-IQ" b="1"/>
            <a:t>نبات بري</a:t>
          </a:r>
          <a:endParaRPr lang="en-US"/>
        </a:p>
      </dgm:t>
    </dgm:pt>
    <dgm:pt modelId="{F30469E3-9601-4054-A0F9-992231AA5301}" type="parTrans" cxnId="{7F0E905E-043F-4744-A56E-30283069EA5F}">
      <dgm:prSet/>
      <dgm:spPr/>
      <dgm:t>
        <a:bodyPr/>
        <a:lstStyle/>
        <a:p>
          <a:endParaRPr lang="en-US"/>
        </a:p>
      </dgm:t>
    </dgm:pt>
    <dgm:pt modelId="{005EF550-30AB-46E7-8F25-18A8492F9494}" type="sibTrans" cxnId="{7F0E905E-043F-4744-A56E-30283069EA5F}">
      <dgm:prSet/>
      <dgm:spPr/>
      <dgm:t>
        <a:bodyPr/>
        <a:lstStyle/>
        <a:p>
          <a:endParaRPr lang="en-US"/>
        </a:p>
      </dgm:t>
    </dgm:pt>
    <dgm:pt modelId="{96193DF3-017D-4BFA-B723-8BEAE9FDD6F4}">
      <dgm:prSet/>
      <dgm:spPr/>
      <dgm:t>
        <a:bodyPr/>
        <a:lstStyle/>
        <a:p>
          <a:r>
            <a:rPr lang="ar-IQ" b="1"/>
            <a:t>يزرعه البعض كنباتات زينه</a:t>
          </a:r>
          <a:endParaRPr lang="en-US"/>
        </a:p>
      </dgm:t>
    </dgm:pt>
    <dgm:pt modelId="{60B3D668-0A67-49FB-973F-09ACE8A3AD07}" type="parTrans" cxnId="{1E7A7843-8105-4B2C-A267-4F3EB9EE4D0B}">
      <dgm:prSet/>
      <dgm:spPr/>
      <dgm:t>
        <a:bodyPr/>
        <a:lstStyle/>
        <a:p>
          <a:endParaRPr lang="en-US"/>
        </a:p>
      </dgm:t>
    </dgm:pt>
    <dgm:pt modelId="{94E869E1-32CD-430A-97D9-1F7687A69629}" type="sibTrans" cxnId="{1E7A7843-8105-4B2C-A267-4F3EB9EE4D0B}">
      <dgm:prSet/>
      <dgm:spPr/>
      <dgm:t>
        <a:bodyPr/>
        <a:lstStyle/>
        <a:p>
          <a:endParaRPr lang="en-US"/>
        </a:p>
      </dgm:t>
    </dgm:pt>
    <dgm:pt modelId="{2E487A54-07E7-4A41-8F18-36CAD06083D6}">
      <dgm:prSet/>
      <dgm:spPr/>
      <dgm:t>
        <a:bodyPr/>
        <a:lstStyle/>
        <a:p>
          <a:r>
            <a:rPr lang="ar-IQ" b="1" dirty="0"/>
            <a:t>له اضرار جانبية (سامة) وفوائد طبية.</a:t>
          </a:r>
          <a:endParaRPr lang="en-US" dirty="0"/>
        </a:p>
      </dgm:t>
    </dgm:pt>
    <dgm:pt modelId="{A4EE1701-2E85-4891-873A-703B68D9A028}" type="parTrans" cxnId="{4A5067C2-5588-435B-ADE6-B0850D88C16A}">
      <dgm:prSet/>
      <dgm:spPr/>
      <dgm:t>
        <a:bodyPr/>
        <a:lstStyle/>
        <a:p>
          <a:endParaRPr lang="en-US"/>
        </a:p>
      </dgm:t>
    </dgm:pt>
    <dgm:pt modelId="{52323E7E-55F3-4EC7-930B-0763748F3D7C}" type="sibTrans" cxnId="{4A5067C2-5588-435B-ADE6-B0850D88C16A}">
      <dgm:prSet/>
      <dgm:spPr/>
      <dgm:t>
        <a:bodyPr/>
        <a:lstStyle/>
        <a:p>
          <a:endParaRPr lang="en-US"/>
        </a:p>
      </dgm:t>
    </dgm:pt>
    <dgm:pt modelId="{C3CEF5F3-FA3A-4F81-A88C-E746E186FAF2}" type="pres">
      <dgm:prSet presAssocID="{C6C09A7D-783C-47A1-B154-510E2988BE82}" presName="Name0" presStyleCnt="0">
        <dgm:presLayoutVars>
          <dgm:dir val="rev"/>
          <dgm:resizeHandles val="exact"/>
        </dgm:presLayoutVars>
      </dgm:prSet>
      <dgm:spPr/>
    </dgm:pt>
    <dgm:pt modelId="{5C627D03-B69C-4FD1-A0F4-6C5B5E637FA3}" type="pres">
      <dgm:prSet presAssocID="{68753DE2-4A11-49A3-8CEE-6C2129279A9A}" presName="parTxOnly" presStyleLbl="node1" presStyleIdx="0" presStyleCnt="3">
        <dgm:presLayoutVars>
          <dgm:bulletEnabled val="1"/>
        </dgm:presLayoutVars>
      </dgm:prSet>
      <dgm:spPr/>
    </dgm:pt>
    <dgm:pt modelId="{C3FCCC02-4226-453F-9D3C-8ED0239C38C3}" type="pres">
      <dgm:prSet presAssocID="{005EF550-30AB-46E7-8F25-18A8492F9494}" presName="parSpace" presStyleCnt="0"/>
      <dgm:spPr/>
    </dgm:pt>
    <dgm:pt modelId="{7CEF2C05-CC17-4BE5-A053-EAE900168626}" type="pres">
      <dgm:prSet presAssocID="{96193DF3-017D-4BFA-B723-8BEAE9FDD6F4}" presName="parTxOnly" presStyleLbl="node1" presStyleIdx="1" presStyleCnt="3">
        <dgm:presLayoutVars>
          <dgm:bulletEnabled val="1"/>
        </dgm:presLayoutVars>
      </dgm:prSet>
      <dgm:spPr/>
    </dgm:pt>
    <dgm:pt modelId="{6428F56C-5E74-4727-945A-4901C42B0B83}" type="pres">
      <dgm:prSet presAssocID="{94E869E1-32CD-430A-97D9-1F7687A69629}" presName="parSpace" presStyleCnt="0"/>
      <dgm:spPr/>
    </dgm:pt>
    <dgm:pt modelId="{8052D2D6-FCF2-4F7F-895D-CC7123E8D873}" type="pres">
      <dgm:prSet presAssocID="{2E487A54-07E7-4A41-8F18-36CAD06083D6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7F0E905E-043F-4744-A56E-30283069EA5F}" srcId="{C6C09A7D-783C-47A1-B154-510E2988BE82}" destId="{68753DE2-4A11-49A3-8CEE-6C2129279A9A}" srcOrd="0" destOrd="0" parTransId="{F30469E3-9601-4054-A0F9-992231AA5301}" sibTransId="{005EF550-30AB-46E7-8F25-18A8492F9494}"/>
    <dgm:cxn modelId="{1E7A7843-8105-4B2C-A267-4F3EB9EE4D0B}" srcId="{C6C09A7D-783C-47A1-B154-510E2988BE82}" destId="{96193DF3-017D-4BFA-B723-8BEAE9FDD6F4}" srcOrd="1" destOrd="0" parTransId="{60B3D668-0A67-49FB-973F-09ACE8A3AD07}" sibTransId="{94E869E1-32CD-430A-97D9-1F7687A69629}"/>
    <dgm:cxn modelId="{55F7086A-44D4-43C8-BFA2-776B77597DAD}" type="presOf" srcId="{C6C09A7D-783C-47A1-B154-510E2988BE82}" destId="{C3CEF5F3-FA3A-4F81-A88C-E746E186FAF2}" srcOrd="0" destOrd="0" presId="urn:microsoft.com/office/officeart/2005/8/layout/hChevron3"/>
    <dgm:cxn modelId="{94BFF4B9-2FAC-414F-807F-27554A7B8DAE}" type="presOf" srcId="{68753DE2-4A11-49A3-8CEE-6C2129279A9A}" destId="{5C627D03-B69C-4FD1-A0F4-6C5B5E637FA3}" srcOrd="0" destOrd="0" presId="urn:microsoft.com/office/officeart/2005/8/layout/hChevron3"/>
    <dgm:cxn modelId="{4A5067C2-5588-435B-ADE6-B0850D88C16A}" srcId="{C6C09A7D-783C-47A1-B154-510E2988BE82}" destId="{2E487A54-07E7-4A41-8F18-36CAD06083D6}" srcOrd="2" destOrd="0" parTransId="{A4EE1701-2E85-4891-873A-703B68D9A028}" sibTransId="{52323E7E-55F3-4EC7-930B-0763748F3D7C}"/>
    <dgm:cxn modelId="{5E94EBC9-9343-48BA-AAFF-AB7F37DF2DE6}" type="presOf" srcId="{2E487A54-07E7-4A41-8F18-36CAD06083D6}" destId="{8052D2D6-FCF2-4F7F-895D-CC7123E8D873}" srcOrd="0" destOrd="0" presId="urn:microsoft.com/office/officeart/2005/8/layout/hChevron3"/>
    <dgm:cxn modelId="{65027AE5-E574-41C4-AC29-29A506EC5387}" type="presOf" srcId="{96193DF3-017D-4BFA-B723-8BEAE9FDD6F4}" destId="{7CEF2C05-CC17-4BE5-A053-EAE900168626}" srcOrd="0" destOrd="0" presId="urn:microsoft.com/office/officeart/2005/8/layout/hChevron3"/>
    <dgm:cxn modelId="{62F29814-A5BE-46BE-9E39-030D7C28CDCB}" type="presParOf" srcId="{C3CEF5F3-FA3A-4F81-A88C-E746E186FAF2}" destId="{5C627D03-B69C-4FD1-A0F4-6C5B5E637FA3}" srcOrd="0" destOrd="0" presId="urn:microsoft.com/office/officeart/2005/8/layout/hChevron3"/>
    <dgm:cxn modelId="{0856034A-56B7-4106-B1E8-5CF848DDAF80}" type="presParOf" srcId="{C3CEF5F3-FA3A-4F81-A88C-E746E186FAF2}" destId="{C3FCCC02-4226-453F-9D3C-8ED0239C38C3}" srcOrd="1" destOrd="0" presId="urn:microsoft.com/office/officeart/2005/8/layout/hChevron3"/>
    <dgm:cxn modelId="{F74314C9-7672-4DF9-AD56-1A9B8324A86B}" type="presParOf" srcId="{C3CEF5F3-FA3A-4F81-A88C-E746E186FAF2}" destId="{7CEF2C05-CC17-4BE5-A053-EAE900168626}" srcOrd="2" destOrd="0" presId="urn:microsoft.com/office/officeart/2005/8/layout/hChevron3"/>
    <dgm:cxn modelId="{45FCCC18-7D24-4194-94C6-710066CEB7C1}" type="presParOf" srcId="{C3CEF5F3-FA3A-4F81-A88C-E746E186FAF2}" destId="{6428F56C-5E74-4727-945A-4901C42B0B83}" srcOrd="3" destOrd="0" presId="urn:microsoft.com/office/officeart/2005/8/layout/hChevron3"/>
    <dgm:cxn modelId="{ED59FABE-2BF8-4B09-B1A9-1C110198D258}" type="presParOf" srcId="{C3CEF5F3-FA3A-4F81-A88C-E746E186FAF2}" destId="{8052D2D6-FCF2-4F7F-895D-CC7123E8D8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0994B45-E2C2-4F42-A0E2-0E181F459A3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5180B7-70B8-4529-BD32-04F91335F92B}">
      <dgm:prSet phldrT="[نص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1">
            <a:buClr>
              <a:srgbClr val="FF0000"/>
            </a:buClr>
            <a:buNone/>
          </a:pPr>
          <a:r>
            <a:rPr lang="en-US" b="1" u="sng" cap="all" dirty="0" err="1">
              <a:ln w="3175" cmpd="sng">
                <a:noFill/>
              </a:ln>
              <a:latin typeface="+mj-lt"/>
              <a:ea typeface="+mj-ea"/>
              <a:cs typeface="+mj-cs"/>
            </a:rPr>
            <a:t>نبات</a:t>
          </a:r>
          <a:r>
            <a:rPr lang="en-US" b="1" u="sng" cap="all" dirty="0">
              <a:ln w="3175" cmpd="sng">
                <a:noFill/>
              </a:ln>
              <a:latin typeface="+mj-lt"/>
              <a:ea typeface="+mj-ea"/>
              <a:cs typeface="+mj-cs"/>
            </a:rPr>
            <a:t> </a:t>
          </a:r>
          <a:r>
            <a:rPr lang="en-US" b="1" u="sng" cap="all" dirty="0" err="1">
              <a:ln w="3175" cmpd="sng">
                <a:noFill/>
              </a:ln>
              <a:latin typeface="+mj-lt"/>
              <a:ea typeface="+mj-ea"/>
              <a:cs typeface="+mj-cs"/>
            </a:rPr>
            <a:t>الداتوره</a:t>
          </a:r>
          <a:endParaRPr lang="en-US" dirty="0"/>
        </a:p>
      </dgm:t>
    </dgm:pt>
    <dgm:pt modelId="{D2BE53B1-888B-4074-A0FB-C99794FAFFB9}" type="parTrans" cxnId="{EFE66BDC-C072-4EC7-B4D2-0FBD7C3EA24B}">
      <dgm:prSet/>
      <dgm:spPr/>
      <dgm:t>
        <a:bodyPr/>
        <a:lstStyle/>
        <a:p>
          <a:endParaRPr lang="en-US"/>
        </a:p>
      </dgm:t>
    </dgm:pt>
    <dgm:pt modelId="{B0BAFB1A-8C8F-4C10-90AC-CE491F3DB297}" type="sibTrans" cxnId="{EFE66BDC-C072-4EC7-B4D2-0FBD7C3EA24B}">
      <dgm:prSet/>
      <dgm:spPr/>
      <dgm:t>
        <a:bodyPr/>
        <a:lstStyle/>
        <a:p>
          <a:endParaRPr lang="en-US"/>
        </a:p>
      </dgm:t>
    </dgm:pt>
    <dgm:pt modelId="{303B95B4-D9E5-4F43-979F-678E2FB02115}" type="pres">
      <dgm:prSet presAssocID="{70994B45-E2C2-4F42-A0E2-0E181F459A3E}" presName="theList" presStyleCnt="0">
        <dgm:presLayoutVars>
          <dgm:dir val="rev"/>
          <dgm:animLvl val="lvl"/>
          <dgm:resizeHandles val="exact"/>
        </dgm:presLayoutVars>
      </dgm:prSet>
      <dgm:spPr/>
    </dgm:pt>
    <dgm:pt modelId="{40FA251F-5D74-4464-A016-435D040E2D84}" type="pres">
      <dgm:prSet presAssocID="{A05180B7-70B8-4529-BD32-04F91335F92B}" presName="compNode" presStyleCnt="0"/>
      <dgm:spPr/>
    </dgm:pt>
    <dgm:pt modelId="{9A950524-A153-439F-A24B-9D3EF6B846E1}" type="pres">
      <dgm:prSet presAssocID="{A05180B7-70B8-4529-BD32-04F91335F92B}" presName="noGeometry" presStyleCnt="0"/>
      <dgm:spPr/>
    </dgm:pt>
    <dgm:pt modelId="{FD0E47EB-6EEE-4A1F-BFA0-82631E865EC6}" type="pres">
      <dgm:prSet presAssocID="{A05180B7-70B8-4529-BD32-04F91335F92B}" presName="childTextVisible" presStyleLbl="bgAccFollowNode1" presStyleIdx="0" presStyleCnt="1">
        <dgm:presLayoutVars>
          <dgm:bulletEnabled val="1"/>
        </dgm:presLayoutVars>
      </dgm:prSet>
      <dgm:spPr/>
    </dgm:pt>
    <dgm:pt modelId="{F5235C39-7049-48BB-BDC6-805941A7F63D}" type="pres">
      <dgm:prSet presAssocID="{A05180B7-70B8-4529-BD32-04F91335F92B}" presName="childTextHidden" presStyleLbl="bgAccFollowNode1" presStyleIdx="0" presStyleCnt="1"/>
      <dgm:spPr/>
    </dgm:pt>
    <dgm:pt modelId="{A70047C7-FB61-423E-84B0-C4D323A41900}" type="pres">
      <dgm:prSet presAssocID="{A05180B7-70B8-4529-BD32-04F91335F92B}" presName="parentText" presStyleLbl="node1" presStyleIdx="0" presStyleCnt="1" custScaleX="1294110" custScaleY="167651">
        <dgm:presLayoutVars>
          <dgm:chMax val="1"/>
          <dgm:bulletEnabled val="1"/>
        </dgm:presLayoutVars>
      </dgm:prSet>
      <dgm:spPr/>
    </dgm:pt>
  </dgm:ptLst>
  <dgm:cxnLst>
    <dgm:cxn modelId="{B226AA83-2CA7-4DB2-8E64-3CC358D876F3}" type="presOf" srcId="{A05180B7-70B8-4529-BD32-04F91335F92B}" destId="{A70047C7-FB61-423E-84B0-C4D323A41900}" srcOrd="0" destOrd="0" presId="urn:microsoft.com/office/officeart/2005/8/layout/hProcess6"/>
    <dgm:cxn modelId="{7A8492AE-00FB-4AB5-B170-1EF84DCB06BD}" type="presOf" srcId="{70994B45-E2C2-4F42-A0E2-0E181F459A3E}" destId="{303B95B4-D9E5-4F43-979F-678E2FB02115}" srcOrd="0" destOrd="0" presId="urn:microsoft.com/office/officeart/2005/8/layout/hProcess6"/>
    <dgm:cxn modelId="{EFE66BDC-C072-4EC7-B4D2-0FBD7C3EA24B}" srcId="{70994B45-E2C2-4F42-A0E2-0E181F459A3E}" destId="{A05180B7-70B8-4529-BD32-04F91335F92B}" srcOrd="0" destOrd="0" parTransId="{D2BE53B1-888B-4074-A0FB-C99794FAFFB9}" sibTransId="{B0BAFB1A-8C8F-4C10-90AC-CE491F3DB297}"/>
    <dgm:cxn modelId="{C9A53903-D9E0-4369-ACC2-67C41EED5696}" type="presParOf" srcId="{303B95B4-D9E5-4F43-979F-678E2FB02115}" destId="{40FA251F-5D74-4464-A016-435D040E2D84}" srcOrd="0" destOrd="0" presId="urn:microsoft.com/office/officeart/2005/8/layout/hProcess6"/>
    <dgm:cxn modelId="{BA3A8AE3-446A-4474-93AB-CB250D917A25}" type="presParOf" srcId="{40FA251F-5D74-4464-A016-435D040E2D84}" destId="{9A950524-A153-439F-A24B-9D3EF6B846E1}" srcOrd="0" destOrd="0" presId="urn:microsoft.com/office/officeart/2005/8/layout/hProcess6"/>
    <dgm:cxn modelId="{ED5C71AE-DDC3-42BD-A27C-D4610802E693}" type="presParOf" srcId="{40FA251F-5D74-4464-A016-435D040E2D84}" destId="{FD0E47EB-6EEE-4A1F-BFA0-82631E865EC6}" srcOrd="1" destOrd="0" presId="urn:microsoft.com/office/officeart/2005/8/layout/hProcess6"/>
    <dgm:cxn modelId="{03BF096C-523B-4D24-B1FC-9D610C7AE34A}" type="presParOf" srcId="{40FA251F-5D74-4464-A016-435D040E2D84}" destId="{F5235C39-7049-48BB-BDC6-805941A7F63D}" srcOrd="2" destOrd="0" presId="urn:microsoft.com/office/officeart/2005/8/layout/hProcess6"/>
    <dgm:cxn modelId="{7A8CF51F-CF2E-4F27-B0B8-D8841F5C1F17}" type="presParOf" srcId="{40FA251F-5D74-4464-A016-435D040E2D84}" destId="{A70047C7-FB61-423E-84B0-C4D323A41900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4000EFB-C16B-4A27-A56E-EACC80C316B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184CFD-BE4E-49CF-88B0-E46B486CDA34}">
      <dgm:prSet custT="1"/>
      <dgm:spPr/>
      <dgm:t>
        <a:bodyPr/>
        <a:lstStyle/>
        <a:p>
          <a:pPr rtl="1"/>
          <a:r>
            <a:rPr lang="ar-SA" sz="2800" b="1" dirty="0" err="1">
              <a:latin typeface="+mj-lt"/>
            </a:rPr>
            <a:t>الداتورة</a:t>
          </a:r>
          <a:endParaRPr lang="ar-IQ" sz="2800" b="1" dirty="0">
            <a:latin typeface="+mj-lt"/>
          </a:endParaRPr>
        </a:p>
        <a:p>
          <a:pPr rtl="1"/>
          <a:r>
            <a:rPr lang="ar-SA" sz="2800" b="1" dirty="0">
              <a:latin typeface="+mj-lt"/>
            </a:rPr>
            <a:t>العشبية</a:t>
          </a:r>
          <a:endParaRPr lang="en-US" sz="2800" b="1" dirty="0">
            <a:latin typeface="+mj-lt"/>
          </a:endParaRPr>
        </a:p>
      </dgm:t>
    </dgm:pt>
    <dgm:pt modelId="{148D9D9C-F2FD-486C-8A84-FC6D9DCC9D0D}" type="parTrans" cxnId="{C704B40F-4A28-48F7-AA57-585F49A70ACC}">
      <dgm:prSet/>
      <dgm:spPr/>
      <dgm:t>
        <a:bodyPr/>
        <a:lstStyle/>
        <a:p>
          <a:pPr rtl="1"/>
          <a:endParaRPr lang="en-US" sz="2800" b="1">
            <a:latin typeface="+mj-lt"/>
          </a:endParaRPr>
        </a:p>
      </dgm:t>
    </dgm:pt>
    <dgm:pt modelId="{2528E8AE-1830-4C11-B3A9-474FF1E6D2A4}" type="sibTrans" cxnId="{C704B40F-4A28-48F7-AA57-585F49A70ACC}">
      <dgm:prSet/>
      <dgm:spPr/>
      <dgm:t>
        <a:bodyPr/>
        <a:lstStyle/>
        <a:p>
          <a:pPr rtl="1"/>
          <a:endParaRPr lang="en-US" sz="2800" b="1">
            <a:latin typeface="+mj-lt"/>
          </a:endParaRPr>
        </a:p>
      </dgm:t>
    </dgm:pt>
    <dgm:pt modelId="{63545FC3-DA87-4D13-9783-95D43E8FBA97}">
      <dgm:prSet custT="1"/>
      <dgm:spPr/>
      <dgm:t>
        <a:bodyPr/>
        <a:lstStyle/>
        <a:p>
          <a:pPr rtl="1"/>
          <a:r>
            <a:rPr lang="ar-SA" sz="2800" b="1" dirty="0">
              <a:latin typeface="+mj-lt"/>
            </a:rPr>
            <a:t>زهرة</a:t>
          </a:r>
          <a:endParaRPr lang="ar-IQ" sz="2800" b="1" dirty="0">
            <a:latin typeface="+mj-lt"/>
          </a:endParaRPr>
        </a:p>
        <a:p>
          <a:pPr rtl="1"/>
          <a:r>
            <a:rPr lang="ar-SA" sz="2800" b="1" dirty="0">
              <a:latin typeface="+mj-lt"/>
            </a:rPr>
            <a:t>القمر</a:t>
          </a:r>
          <a:endParaRPr lang="en-US" sz="2800" b="1" dirty="0">
            <a:latin typeface="+mj-lt"/>
          </a:endParaRPr>
        </a:p>
      </dgm:t>
    </dgm:pt>
    <dgm:pt modelId="{7C6F2133-15FC-45E5-81D9-86FE8C1A39B3}" type="parTrans" cxnId="{436A69AB-D58D-40E1-8776-C3A98CEB8312}">
      <dgm:prSet/>
      <dgm:spPr/>
      <dgm:t>
        <a:bodyPr/>
        <a:lstStyle/>
        <a:p>
          <a:pPr rtl="1"/>
          <a:endParaRPr lang="en-US" sz="2800" b="1">
            <a:latin typeface="+mj-lt"/>
          </a:endParaRPr>
        </a:p>
      </dgm:t>
    </dgm:pt>
    <dgm:pt modelId="{9FF02EC8-4E34-44DC-B46D-06582D35447C}" type="sibTrans" cxnId="{436A69AB-D58D-40E1-8776-C3A98CEB8312}">
      <dgm:prSet/>
      <dgm:spPr/>
      <dgm:t>
        <a:bodyPr/>
        <a:lstStyle/>
        <a:p>
          <a:pPr rtl="1"/>
          <a:endParaRPr lang="en-US" sz="2800" b="1">
            <a:latin typeface="+mj-lt"/>
          </a:endParaRPr>
        </a:p>
      </dgm:t>
    </dgm:pt>
    <dgm:pt modelId="{F506966F-28C0-4D9B-A525-F9512596DAAD}">
      <dgm:prSet custT="1"/>
      <dgm:spPr/>
      <dgm:t>
        <a:bodyPr/>
        <a:lstStyle/>
        <a:p>
          <a:pPr rtl="1"/>
          <a:r>
            <a:rPr lang="ar-SA" sz="2800" b="1" dirty="0">
              <a:latin typeface="+mj-lt"/>
            </a:rPr>
            <a:t>اجراس</a:t>
          </a:r>
          <a:endParaRPr lang="ar-IQ" sz="2800" b="1" dirty="0">
            <a:latin typeface="+mj-lt"/>
          </a:endParaRPr>
        </a:p>
        <a:p>
          <a:pPr rtl="1"/>
          <a:r>
            <a:rPr lang="ar-SA" sz="2800" b="1" dirty="0">
              <a:latin typeface="+mj-lt"/>
            </a:rPr>
            <a:t>الجحيم</a:t>
          </a:r>
          <a:endParaRPr lang="en-US" sz="2800" b="1" dirty="0">
            <a:latin typeface="+mj-lt"/>
          </a:endParaRPr>
        </a:p>
      </dgm:t>
    </dgm:pt>
    <dgm:pt modelId="{D7E644B5-D68D-4EA8-8D44-9300C747A79C}" type="parTrans" cxnId="{D1D59810-22EC-41E8-A7D2-67B222176DE4}">
      <dgm:prSet/>
      <dgm:spPr/>
      <dgm:t>
        <a:bodyPr/>
        <a:lstStyle/>
        <a:p>
          <a:pPr rtl="1"/>
          <a:endParaRPr lang="en-US" sz="2800" b="1">
            <a:latin typeface="+mj-lt"/>
          </a:endParaRPr>
        </a:p>
      </dgm:t>
    </dgm:pt>
    <dgm:pt modelId="{CBB5EF5D-D802-432B-B4B3-761AF89EBD83}" type="sibTrans" cxnId="{D1D59810-22EC-41E8-A7D2-67B222176DE4}">
      <dgm:prSet/>
      <dgm:spPr/>
      <dgm:t>
        <a:bodyPr/>
        <a:lstStyle/>
        <a:p>
          <a:pPr rtl="1"/>
          <a:endParaRPr lang="en-US" sz="2800" b="1">
            <a:latin typeface="+mj-lt"/>
          </a:endParaRPr>
        </a:p>
      </dgm:t>
    </dgm:pt>
    <dgm:pt modelId="{2B3C031B-298F-4798-B3AD-0F3091FF3293}">
      <dgm:prSet custT="1"/>
      <dgm:spPr/>
      <dgm:t>
        <a:bodyPr/>
        <a:lstStyle/>
        <a:p>
          <a:pPr rtl="1"/>
          <a:r>
            <a:rPr lang="ar-SA" sz="2800" b="1" dirty="0">
              <a:latin typeface="+mj-lt"/>
            </a:rPr>
            <a:t>بوق</a:t>
          </a:r>
          <a:endParaRPr lang="ar-IQ" sz="2800" b="1" dirty="0">
            <a:latin typeface="+mj-lt"/>
          </a:endParaRPr>
        </a:p>
        <a:p>
          <a:pPr rtl="1"/>
          <a:r>
            <a:rPr lang="ar-SA" sz="2800" b="1" dirty="0">
              <a:latin typeface="+mj-lt"/>
            </a:rPr>
            <a:t>الشيطان</a:t>
          </a:r>
          <a:endParaRPr lang="en-US" sz="2800" b="1" dirty="0">
            <a:latin typeface="+mj-lt"/>
          </a:endParaRPr>
        </a:p>
      </dgm:t>
    </dgm:pt>
    <dgm:pt modelId="{CEB85D27-717F-4FFD-97AF-39B40083F989}" type="parTrans" cxnId="{352B0B30-C5C7-4859-8285-E9190323045E}">
      <dgm:prSet/>
      <dgm:spPr/>
      <dgm:t>
        <a:bodyPr/>
        <a:lstStyle/>
        <a:p>
          <a:pPr rtl="1"/>
          <a:endParaRPr lang="en-US" sz="2800" b="1">
            <a:latin typeface="+mj-lt"/>
          </a:endParaRPr>
        </a:p>
      </dgm:t>
    </dgm:pt>
    <dgm:pt modelId="{0CB6104E-2ABF-4B47-8AC1-B04D925F7206}" type="sibTrans" cxnId="{352B0B30-C5C7-4859-8285-E9190323045E}">
      <dgm:prSet/>
      <dgm:spPr/>
      <dgm:t>
        <a:bodyPr/>
        <a:lstStyle/>
        <a:p>
          <a:pPr rtl="1"/>
          <a:endParaRPr lang="en-US" sz="2800" b="1">
            <a:latin typeface="+mj-lt"/>
          </a:endParaRPr>
        </a:p>
      </dgm:t>
    </dgm:pt>
    <dgm:pt modelId="{76C44C5B-85DE-446F-A94E-D0E01462F806}">
      <dgm:prSet custT="1"/>
      <dgm:spPr/>
      <dgm:t>
        <a:bodyPr/>
        <a:lstStyle/>
        <a:p>
          <a:pPr rtl="1"/>
          <a:r>
            <a:rPr lang="ar-SA" sz="2800" b="1" dirty="0">
              <a:latin typeface="+mj-lt"/>
            </a:rPr>
            <a:t>عشبة</a:t>
          </a:r>
          <a:endParaRPr lang="ar-IQ" sz="2800" b="1" dirty="0">
            <a:latin typeface="+mj-lt"/>
          </a:endParaRPr>
        </a:p>
        <a:p>
          <a:pPr rtl="1"/>
          <a:r>
            <a:rPr lang="ar-SA" sz="2800" b="1" dirty="0">
              <a:latin typeface="+mj-lt"/>
            </a:rPr>
            <a:t>الشيطا</a:t>
          </a:r>
          <a:r>
            <a:rPr lang="ar-IQ" sz="2800" b="1" dirty="0">
              <a:latin typeface="+mj-lt"/>
            </a:rPr>
            <a:t>ن</a:t>
          </a:r>
          <a:endParaRPr lang="en-US" sz="2800" b="1" dirty="0">
            <a:latin typeface="+mj-lt"/>
          </a:endParaRPr>
        </a:p>
      </dgm:t>
    </dgm:pt>
    <dgm:pt modelId="{3BEBA548-1E13-4DA2-A9FE-FB85FB8065E7}" type="parTrans" cxnId="{92D91D15-68FB-4397-8AB7-2156F6E6A84D}">
      <dgm:prSet/>
      <dgm:spPr/>
      <dgm:t>
        <a:bodyPr/>
        <a:lstStyle/>
        <a:p>
          <a:pPr rtl="1"/>
          <a:endParaRPr lang="en-US" sz="2800" b="1">
            <a:latin typeface="+mj-lt"/>
          </a:endParaRPr>
        </a:p>
      </dgm:t>
    </dgm:pt>
    <dgm:pt modelId="{D57F57C5-7311-4592-83BF-3FBF47B87428}" type="sibTrans" cxnId="{92D91D15-68FB-4397-8AB7-2156F6E6A84D}">
      <dgm:prSet/>
      <dgm:spPr/>
      <dgm:t>
        <a:bodyPr/>
        <a:lstStyle/>
        <a:p>
          <a:pPr rtl="1"/>
          <a:endParaRPr lang="en-US" sz="2800" b="1">
            <a:latin typeface="+mj-lt"/>
          </a:endParaRPr>
        </a:p>
      </dgm:t>
    </dgm:pt>
    <dgm:pt modelId="{3F78B449-F35E-48D7-9356-5442957F0B31}">
      <dgm:prSet custT="1"/>
      <dgm:spPr/>
      <dgm:t>
        <a:bodyPr/>
        <a:lstStyle/>
        <a:p>
          <a:pPr rtl="1"/>
          <a:r>
            <a:rPr lang="ar-SA" sz="2800" b="1" dirty="0">
              <a:latin typeface="+mj-lt"/>
            </a:rPr>
            <a:t>داتور</a:t>
          </a:r>
          <a:r>
            <a:rPr lang="ar-IQ" sz="2800" b="1" dirty="0">
              <a:latin typeface="+mj-lt"/>
            </a:rPr>
            <a:t>ه</a:t>
          </a:r>
        </a:p>
        <a:p>
          <a:pPr rtl="1"/>
          <a:r>
            <a:rPr lang="ar-SA" sz="2800" b="1" dirty="0">
              <a:latin typeface="+mj-lt"/>
            </a:rPr>
            <a:t>شائكة</a:t>
          </a:r>
          <a:endParaRPr lang="en-US" sz="2800" b="1" dirty="0">
            <a:latin typeface="+mj-lt"/>
          </a:endParaRPr>
        </a:p>
      </dgm:t>
    </dgm:pt>
    <dgm:pt modelId="{CB78FC95-81FB-4DA0-84F5-5D4E79833A07}" type="parTrans" cxnId="{28695B88-F724-4D0B-B072-18CD90C3985A}">
      <dgm:prSet/>
      <dgm:spPr/>
      <dgm:t>
        <a:bodyPr/>
        <a:lstStyle/>
        <a:p>
          <a:pPr rtl="1"/>
          <a:endParaRPr lang="en-US" sz="2800" b="1">
            <a:latin typeface="+mj-lt"/>
          </a:endParaRPr>
        </a:p>
      </dgm:t>
    </dgm:pt>
    <dgm:pt modelId="{7A1EB520-5AA6-4DDC-9358-B24AFAC35DA0}" type="sibTrans" cxnId="{28695B88-F724-4D0B-B072-18CD90C3985A}">
      <dgm:prSet/>
      <dgm:spPr/>
      <dgm:t>
        <a:bodyPr/>
        <a:lstStyle/>
        <a:p>
          <a:pPr rtl="1"/>
          <a:endParaRPr lang="en-US" sz="2800" b="1">
            <a:latin typeface="+mj-lt"/>
          </a:endParaRPr>
        </a:p>
      </dgm:t>
    </dgm:pt>
    <dgm:pt modelId="{724EEEA0-807E-43D8-8F8F-24AFA6FE99D3}">
      <dgm:prSet custT="1"/>
      <dgm:spPr/>
      <dgm:t>
        <a:bodyPr/>
        <a:lstStyle/>
        <a:p>
          <a:pPr rtl="1"/>
          <a:r>
            <a:rPr lang="ar-SA" sz="2800" b="1">
              <a:latin typeface="+mj-lt"/>
            </a:rPr>
            <a:t>بنج</a:t>
          </a:r>
          <a:endParaRPr lang="en-US" sz="2800" b="1">
            <a:latin typeface="+mj-lt"/>
          </a:endParaRPr>
        </a:p>
      </dgm:t>
    </dgm:pt>
    <dgm:pt modelId="{8249B397-6196-434B-B10E-43B3278A57CF}" type="parTrans" cxnId="{1BC02672-4B29-4990-B472-7016B5E85FDC}">
      <dgm:prSet/>
      <dgm:spPr/>
      <dgm:t>
        <a:bodyPr/>
        <a:lstStyle/>
        <a:p>
          <a:pPr rtl="1"/>
          <a:endParaRPr lang="en-US" sz="2800" b="1">
            <a:latin typeface="+mj-lt"/>
          </a:endParaRPr>
        </a:p>
      </dgm:t>
    </dgm:pt>
    <dgm:pt modelId="{76F33BBA-BEBB-495F-BD42-07DBDE03759A}" type="sibTrans" cxnId="{1BC02672-4B29-4990-B472-7016B5E85FDC}">
      <dgm:prSet/>
      <dgm:spPr/>
      <dgm:t>
        <a:bodyPr/>
        <a:lstStyle/>
        <a:p>
          <a:pPr rtl="1"/>
          <a:endParaRPr lang="en-US" sz="2800" b="1">
            <a:latin typeface="+mj-lt"/>
          </a:endParaRPr>
        </a:p>
      </dgm:t>
    </dgm:pt>
    <dgm:pt modelId="{45FBE763-0E0A-4B71-B1FA-2F237B935D79}">
      <dgm:prSet custT="1"/>
      <dgm:spPr/>
      <dgm:t>
        <a:bodyPr/>
        <a:lstStyle/>
        <a:p>
          <a:pPr rtl="1"/>
          <a:r>
            <a:rPr lang="en-US" sz="2800" b="1" dirty="0">
              <a:latin typeface="+mj-lt"/>
            </a:rPr>
            <a:t>jimsonweed</a:t>
          </a:r>
        </a:p>
      </dgm:t>
    </dgm:pt>
    <dgm:pt modelId="{FE203541-85FC-4E12-A874-0C5C9789BCE8}" type="parTrans" cxnId="{310411A5-901C-4905-BC9E-87D46D380E96}">
      <dgm:prSet/>
      <dgm:spPr/>
      <dgm:t>
        <a:bodyPr/>
        <a:lstStyle/>
        <a:p>
          <a:endParaRPr lang="en-US" sz="2800" b="1">
            <a:latin typeface="+mj-lt"/>
          </a:endParaRPr>
        </a:p>
      </dgm:t>
    </dgm:pt>
    <dgm:pt modelId="{EA0727BE-22BD-41BE-9011-BC69817384E3}" type="sibTrans" cxnId="{310411A5-901C-4905-BC9E-87D46D380E96}">
      <dgm:prSet/>
      <dgm:spPr/>
      <dgm:t>
        <a:bodyPr/>
        <a:lstStyle/>
        <a:p>
          <a:endParaRPr lang="en-US" sz="2800" b="1">
            <a:latin typeface="+mj-lt"/>
          </a:endParaRPr>
        </a:p>
      </dgm:t>
    </dgm:pt>
    <dgm:pt modelId="{69990F58-B62E-4FB5-AA1C-878DCA90E949}">
      <dgm:prSet custT="1"/>
      <dgm:spPr/>
      <dgm:t>
        <a:bodyPr/>
        <a:lstStyle/>
        <a:p>
          <a:pPr rtl="1"/>
          <a:r>
            <a:rPr lang="en-US" sz="2800" b="1" dirty="0">
              <a:latin typeface="+mj-lt"/>
            </a:rPr>
            <a:t>devil's snore</a:t>
          </a:r>
        </a:p>
      </dgm:t>
    </dgm:pt>
    <dgm:pt modelId="{121A74E6-032F-448D-A72F-E34ECA1ADE7F}" type="parTrans" cxnId="{C6A72436-B747-421E-AEB8-E08DCDA67FC6}">
      <dgm:prSet/>
      <dgm:spPr/>
      <dgm:t>
        <a:bodyPr/>
        <a:lstStyle/>
        <a:p>
          <a:endParaRPr lang="en-US" sz="2800" b="1">
            <a:latin typeface="+mj-lt"/>
          </a:endParaRPr>
        </a:p>
      </dgm:t>
    </dgm:pt>
    <dgm:pt modelId="{42991466-1546-47D7-9424-5C7CD2D521DD}" type="sibTrans" cxnId="{C6A72436-B747-421E-AEB8-E08DCDA67FC6}">
      <dgm:prSet/>
      <dgm:spPr/>
      <dgm:t>
        <a:bodyPr/>
        <a:lstStyle/>
        <a:p>
          <a:endParaRPr lang="en-US" sz="2800" b="1">
            <a:latin typeface="+mj-lt"/>
          </a:endParaRPr>
        </a:p>
      </dgm:t>
    </dgm:pt>
    <dgm:pt modelId="{302FE579-00EF-433C-BCC0-B2814855DCF3}">
      <dgm:prSet custT="1"/>
      <dgm:spPr/>
      <dgm:t>
        <a:bodyPr/>
        <a:lstStyle/>
        <a:p>
          <a:pPr rtl="1"/>
          <a:r>
            <a:rPr lang="ar-IQ" sz="2800" b="1" dirty="0">
              <a:latin typeface="+mj-lt"/>
            </a:rPr>
            <a:t>فخ الشيطان</a:t>
          </a:r>
          <a:endParaRPr lang="en-US" sz="2800" b="1" dirty="0">
            <a:latin typeface="+mj-lt"/>
          </a:endParaRPr>
        </a:p>
      </dgm:t>
    </dgm:pt>
    <dgm:pt modelId="{5DE36B05-76C9-473E-89C7-3C3B896B6C1A}" type="parTrans" cxnId="{CAE5FE1D-CD15-49B3-9C15-42BBDCA90549}">
      <dgm:prSet/>
      <dgm:spPr/>
      <dgm:t>
        <a:bodyPr/>
        <a:lstStyle/>
        <a:p>
          <a:endParaRPr lang="en-US" sz="2800" b="1">
            <a:latin typeface="+mj-lt"/>
          </a:endParaRPr>
        </a:p>
      </dgm:t>
    </dgm:pt>
    <dgm:pt modelId="{41BF79A7-4BD3-4E0F-B094-7D3C7C6FFDC1}" type="sibTrans" cxnId="{CAE5FE1D-CD15-49B3-9C15-42BBDCA90549}">
      <dgm:prSet/>
      <dgm:spPr/>
      <dgm:t>
        <a:bodyPr/>
        <a:lstStyle/>
        <a:p>
          <a:endParaRPr lang="en-US" sz="2800" b="1">
            <a:latin typeface="+mj-lt"/>
          </a:endParaRPr>
        </a:p>
      </dgm:t>
    </dgm:pt>
    <dgm:pt modelId="{73CDF453-3DC4-4843-9DC0-FF6CCCE57604}" type="pres">
      <dgm:prSet presAssocID="{C4000EFB-C16B-4A27-A56E-EACC80C316B7}" presName="diagram" presStyleCnt="0">
        <dgm:presLayoutVars>
          <dgm:dir val="rev"/>
          <dgm:resizeHandles val="exact"/>
        </dgm:presLayoutVars>
      </dgm:prSet>
      <dgm:spPr/>
    </dgm:pt>
    <dgm:pt modelId="{79771C1F-2F3F-40FE-B1FE-96090583A3AA}" type="pres">
      <dgm:prSet presAssocID="{61184CFD-BE4E-49CF-88B0-E46B486CDA34}" presName="node" presStyleLbl="node1" presStyleIdx="0" presStyleCnt="10">
        <dgm:presLayoutVars>
          <dgm:bulletEnabled val="1"/>
        </dgm:presLayoutVars>
      </dgm:prSet>
      <dgm:spPr/>
    </dgm:pt>
    <dgm:pt modelId="{F2AF4B7D-9DC1-43BD-8258-623B4A98AA3E}" type="pres">
      <dgm:prSet presAssocID="{2528E8AE-1830-4C11-B3A9-474FF1E6D2A4}" presName="sibTrans" presStyleCnt="0"/>
      <dgm:spPr/>
    </dgm:pt>
    <dgm:pt modelId="{1401998E-6B43-421A-8B4C-C395DBF192F1}" type="pres">
      <dgm:prSet presAssocID="{45FBE763-0E0A-4B71-B1FA-2F237B935D79}" presName="node" presStyleLbl="node1" presStyleIdx="1" presStyleCnt="10">
        <dgm:presLayoutVars>
          <dgm:bulletEnabled val="1"/>
        </dgm:presLayoutVars>
      </dgm:prSet>
      <dgm:spPr/>
    </dgm:pt>
    <dgm:pt modelId="{9DB1CEBE-3CF9-42EC-ACD0-310E0AE61FAD}" type="pres">
      <dgm:prSet presAssocID="{EA0727BE-22BD-41BE-9011-BC69817384E3}" presName="sibTrans" presStyleCnt="0"/>
      <dgm:spPr/>
    </dgm:pt>
    <dgm:pt modelId="{8FDABA63-12D1-4CA2-957C-4A3008D52E46}" type="pres">
      <dgm:prSet presAssocID="{69990F58-B62E-4FB5-AA1C-878DCA90E949}" presName="node" presStyleLbl="node1" presStyleIdx="2" presStyleCnt="10">
        <dgm:presLayoutVars>
          <dgm:bulletEnabled val="1"/>
        </dgm:presLayoutVars>
      </dgm:prSet>
      <dgm:spPr/>
    </dgm:pt>
    <dgm:pt modelId="{03233D74-E07F-46AC-93EF-832333BF5362}" type="pres">
      <dgm:prSet presAssocID="{42991466-1546-47D7-9424-5C7CD2D521DD}" presName="sibTrans" presStyleCnt="0"/>
      <dgm:spPr/>
    </dgm:pt>
    <dgm:pt modelId="{39EB91D8-5C76-413F-95E3-67FBFC5F1C90}" type="pres">
      <dgm:prSet presAssocID="{302FE579-00EF-433C-BCC0-B2814855DCF3}" presName="node" presStyleLbl="node1" presStyleIdx="3" presStyleCnt="10">
        <dgm:presLayoutVars>
          <dgm:bulletEnabled val="1"/>
        </dgm:presLayoutVars>
      </dgm:prSet>
      <dgm:spPr/>
    </dgm:pt>
    <dgm:pt modelId="{16612283-FCC1-47DD-969A-DDAAE28B461F}" type="pres">
      <dgm:prSet presAssocID="{41BF79A7-4BD3-4E0F-B094-7D3C7C6FFDC1}" presName="sibTrans" presStyleCnt="0"/>
      <dgm:spPr/>
    </dgm:pt>
    <dgm:pt modelId="{E54E286C-3A79-4CF8-9FA1-F9B1707E6E58}" type="pres">
      <dgm:prSet presAssocID="{63545FC3-DA87-4D13-9783-95D43E8FBA97}" presName="node" presStyleLbl="node1" presStyleIdx="4" presStyleCnt="10">
        <dgm:presLayoutVars>
          <dgm:bulletEnabled val="1"/>
        </dgm:presLayoutVars>
      </dgm:prSet>
      <dgm:spPr/>
    </dgm:pt>
    <dgm:pt modelId="{22C83210-4EB8-449B-B68F-5835A52C5E19}" type="pres">
      <dgm:prSet presAssocID="{9FF02EC8-4E34-44DC-B46D-06582D35447C}" presName="sibTrans" presStyleCnt="0"/>
      <dgm:spPr/>
    </dgm:pt>
    <dgm:pt modelId="{1B6C093B-7674-4698-9108-EE7355BAD496}" type="pres">
      <dgm:prSet presAssocID="{F506966F-28C0-4D9B-A525-F9512596DAAD}" presName="node" presStyleLbl="node1" presStyleIdx="5" presStyleCnt="10">
        <dgm:presLayoutVars>
          <dgm:bulletEnabled val="1"/>
        </dgm:presLayoutVars>
      </dgm:prSet>
      <dgm:spPr/>
    </dgm:pt>
    <dgm:pt modelId="{D1318C88-4BB0-4243-873E-862EED6CC0B4}" type="pres">
      <dgm:prSet presAssocID="{CBB5EF5D-D802-432B-B4B3-761AF89EBD83}" presName="sibTrans" presStyleCnt="0"/>
      <dgm:spPr/>
    </dgm:pt>
    <dgm:pt modelId="{DA5DCA46-7FB4-472D-8F02-95DC4ABA178B}" type="pres">
      <dgm:prSet presAssocID="{2B3C031B-298F-4798-B3AD-0F3091FF3293}" presName="node" presStyleLbl="node1" presStyleIdx="6" presStyleCnt="10">
        <dgm:presLayoutVars>
          <dgm:bulletEnabled val="1"/>
        </dgm:presLayoutVars>
      </dgm:prSet>
      <dgm:spPr/>
    </dgm:pt>
    <dgm:pt modelId="{CAED008D-4779-4228-8126-A7D33393DE8F}" type="pres">
      <dgm:prSet presAssocID="{0CB6104E-2ABF-4B47-8AC1-B04D925F7206}" presName="sibTrans" presStyleCnt="0"/>
      <dgm:spPr/>
    </dgm:pt>
    <dgm:pt modelId="{CB1B514B-E041-479F-82E0-7484D0F3B960}" type="pres">
      <dgm:prSet presAssocID="{76C44C5B-85DE-446F-A94E-D0E01462F806}" presName="node" presStyleLbl="node1" presStyleIdx="7" presStyleCnt="10">
        <dgm:presLayoutVars>
          <dgm:bulletEnabled val="1"/>
        </dgm:presLayoutVars>
      </dgm:prSet>
      <dgm:spPr/>
    </dgm:pt>
    <dgm:pt modelId="{B55419DF-BCEC-4283-8D3C-378EFAC214A2}" type="pres">
      <dgm:prSet presAssocID="{D57F57C5-7311-4592-83BF-3FBF47B87428}" presName="sibTrans" presStyleCnt="0"/>
      <dgm:spPr/>
    </dgm:pt>
    <dgm:pt modelId="{E5529A94-F724-450E-833E-2BBC7C57B254}" type="pres">
      <dgm:prSet presAssocID="{3F78B449-F35E-48D7-9356-5442957F0B31}" presName="node" presStyleLbl="node1" presStyleIdx="8" presStyleCnt="10">
        <dgm:presLayoutVars>
          <dgm:bulletEnabled val="1"/>
        </dgm:presLayoutVars>
      </dgm:prSet>
      <dgm:spPr/>
    </dgm:pt>
    <dgm:pt modelId="{DFF00572-4AD0-4069-8AC3-D3BD3CD3438E}" type="pres">
      <dgm:prSet presAssocID="{7A1EB520-5AA6-4DDC-9358-B24AFAC35DA0}" presName="sibTrans" presStyleCnt="0"/>
      <dgm:spPr/>
    </dgm:pt>
    <dgm:pt modelId="{EC857779-191E-4B88-885E-CFBF46572597}" type="pres">
      <dgm:prSet presAssocID="{724EEEA0-807E-43D8-8F8F-24AFA6FE99D3}" presName="node" presStyleLbl="node1" presStyleIdx="9" presStyleCnt="10">
        <dgm:presLayoutVars>
          <dgm:bulletEnabled val="1"/>
        </dgm:presLayoutVars>
      </dgm:prSet>
      <dgm:spPr/>
    </dgm:pt>
  </dgm:ptLst>
  <dgm:cxnLst>
    <dgm:cxn modelId="{C704B40F-4A28-48F7-AA57-585F49A70ACC}" srcId="{C4000EFB-C16B-4A27-A56E-EACC80C316B7}" destId="{61184CFD-BE4E-49CF-88B0-E46B486CDA34}" srcOrd="0" destOrd="0" parTransId="{148D9D9C-F2FD-486C-8A84-FC6D9DCC9D0D}" sibTransId="{2528E8AE-1830-4C11-B3A9-474FF1E6D2A4}"/>
    <dgm:cxn modelId="{D1D59810-22EC-41E8-A7D2-67B222176DE4}" srcId="{C4000EFB-C16B-4A27-A56E-EACC80C316B7}" destId="{F506966F-28C0-4D9B-A525-F9512596DAAD}" srcOrd="5" destOrd="0" parTransId="{D7E644B5-D68D-4EA8-8D44-9300C747A79C}" sibTransId="{CBB5EF5D-D802-432B-B4B3-761AF89EBD83}"/>
    <dgm:cxn modelId="{3B1FCA13-2789-4830-85A8-427EE8774C69}" type="presOf" srcId="{724EEEA0-807E-43D8-8F8F-24AFA6FE99D3}" destId="{EC857779-191E-4B88-885E-CFBF46572597}" srcOrd="0" destOrd="0" presId="urn:microsoft.com/office/officeart/2005/8/layout/default"/>
    <dgm:cxn modelId="{92D91D15-68FB-4397-8AB7-2156F6E6A84D}" srcId="{C4000EFB-C16B-4A27-A56E-EACC80C316B7}" destId="{76C44C5B-85DE-446F-A94E-D0E01462F806}" srcOrd="7" destOrd="0" parTransId="{3BEBA548-1E13-4DA2-A9FE-FB85FB8065E7}" sibTransId="{D57F57C5-7311-4592-83BF-3FBF47B87428}"/>
    <dgm:cxn modelId="{E9896E1A-4546-46E4-A644-EF8C8468D777}" type="presOf" srcId="{F506966F-28C0-4D9B-A525-F9512596DAAD}" destId="{1B6C093B-7674-4698-9108-EE7355BAD496}" srcOrd="0" destOrd="0" presId="urn:microsoft.com/office/officeart/2005/8/layout/default"/>
    <dgm:cxn modelId="{CAE5FE1D-CD15-49B3-9C15-42BBDCA90549}" srcId="{C4000EFB-C16B-4A27-A56E-EACC80C316B7}" destId="{302FE579-00EF-433C-BCC0-B2814855DCF3}" srcOrd="3" destOrd="0" parTransId="{5DE36B05-76C9-473E-89C7-3C3B896B6C1A}" sibTransId="{41BF79A7-4BD3-4E0F-B094-7D3C7C6FFDC1}"/>
    <dgm:cxn modelId="{352B0B30-C5C7-4859-8285-E9190323045E}" srcId="{C4000EFB-C16B-4A27-A56E-EACC80C316B7}" destId="{2B3C031B-298F-4798-B3AD-0F3091FF3293}" srcOrd="6" destOrd="0" parTransId="{CEB85D27-717F-4FFD-97AF-39B40083F989}" sibTransId="{0CB6104E-2ABF-4B47-8AC1-B04D925F7206}"/>
    <dgm:cxn modelId="{C6A72436-B747-421E-AEB8-E08DCDA67FC6}" srcId="{C4000EFB-C16B-4A27-A56E-EACC80C316B7}" destId="{69990F58-B62E-4FB5-AA1C-878DCA90E949}" srcOrd="2" destOrd="0" parTransId="{121A74E6-032F-448D-A72F-E34ECA1ADE7F}" sibTransId="{42991466-1546-47D7-9424-5C7CD2D521DD}"/>
    <dgm:cxn modelId="{58750465-FAEE-4C56-96DC-4787AD5FF067}" type="presOf" srcId="{61184CFD-BE4E-49CF-88B0-E46B486CDA34}" destId="{79771C1F-2F3F-40FE-B1FE-96090583A3AA}" srcOrd="0" destOrd="0" presId="urn:microsoft.com/office/officeart/2005/8/layout/default"/>
    <dgm:cxn modelId="{C9714E65-B0D7-4534-AFA3-9A028F30B2C4}" type="presOf" srcId="{76C44C5B-85DE-446F-A94E-D0E01462F806}" destId="{CB1B514B-E041-479F-82E0-7484D0F3B960}" srcOrd="0" destOrd="0" presId="urn:microsoft.com/office/officeart/2005/8/layout/default"/>
    <dgm:cxn modelId="{1BC02672-4B29-4990-B472-7016B5E85FDC}" srcId="{C4000EFB-C16B-4A27-A56E-EACC80C316B7}" destId="{724EEEA0-807E-43D8-8F8F-24AFA6FE99D3}" srcOrd="9" destOrd="0" parTransId="{8249B397-6196-434B-B10E-43B3278A57CF}" sibTransId="{76F33BBA-BEBB-495F-BD42-07DBDE03759A}"/>
    <dgm:cxn modelId="{C8AD3775-8C36-4A21-8D9C-7FDDF5C3CFC4}" type="presOf" srcId="{69990F58-B62E-4FB5-AA1C-878DCA90E949}" destId="{8FDABA63-12D1-4CA2-957C-4A3008D52E46}" srcOrd="0" destOrd="0" presId="urn:microsoft.com/office/officeart/2005/8/layout/default"/>
    <dgm:cxn modelId="{8642E983-6D4D-4B43-BC62-37FEFA27DCDF}" type="presOf" srcId="{45FBE763-0E0A-4B71-B1FA-2F237B935D79}" destId="{1401998E-6B43-421A-8B4C-C395DBF192F1}" srcOrd="0" destOrd="0" presId="urn:microsoft.com/office/officeart/2005/8/layout/default"/>
    <dgm:cxn modelId="{28695B88-F724-4D0B-B072-18CD90C3985A}" srcId="{C4000EFB-C16B-4A27-A56E-EACC80C316B7}" destId="{3F78B449-F35E-48D7-9356-5442957F0B31}" srcOrd="8" destOrd="0" parTransId="{CB78FC95-81FB-4DA0-84F5-5D4E79833A07}" sibTransId="{7A1EB520-5AA6-4DDC-9358-B24AFAC35DA0}"/>
    <dgm:cxn modelId="{72E8DE99-5638-4CA5-A17A-9F218114C80D}" type="presOf" srcId="{C4000EFB-C16B-4A27-A56E-EACC80C316B7}" destId="{73CDF453-3DC4-4843-9DC0-FF6CCCE57604}" srcOrd="0" destOrd="0" presId="urn:microsoft.com/office/officeart/2005/8/layout/default"/>
    <dgm:cxn modelId="{310411A5-901C-4905-BC9E-87D46D380E96}" srcId="{C4000EFB-C16B-4A27-A56E-EACC80C316B7}" destId="{45FBE763-0E0A-4B71-B1FA-2F237B935D79}" srcOrd="1" destOrd="0" parTransId="{FE203541-85FC-4E12-A874-0C5C9789BCE8}" sibTransId="{EA0727BE-22BD-41BE-9011-BC69817384E3}"/>
    <dgm:cxn modelId="{969FA4A9-290D-4115-8181-81546EBE5476}" type="presOf" srcId="{63545FC3-DA87-4D13-9783-95D43E8FBA97}" destId="{E54E286C-3A79-4CF8-9FA1-F9B1707E6E58}" srcOrd="0" destOrd="0" presId="urn:microsoft.com/office/officeart/2005/8/layout/default"/>
    <dgm:cxn modelId="{436A69AB-D58D-40E1-8776-C3A98CEB8312}" srcId="{C4000EFB-C16B-4A27-A56E-EACC80C316B7}" destId="{63545FC3-DA87-4D13-9783-95D43E8FBA97}" srcOrd="4" destOrd="0" parTransId="{7C6F2133-15FC-45E5-81D9-86FE8C1A39B3}" sibTransId="{9FF02EC8-4E34-44DC-B46D-06582D35447C}"/>
    <dgm:cxn modelId="{CDBBC1B8-7334-4D62-ADFD-C793D2C8B328}" type="presOf" srcId="{3F78B449-F35E-48D7-9356-5442957F0B31}" destId="{E5529A94-F724-450E-833E-2BBC7C57B254}" srcOrd="0" destOrd="0" presId="urn:microsoft.com/office/officeart/2005/8/layout/default"/>
    <dgm:cxn modelId="{73C396F4-4E21-4B8B-B375-31C1C4A105C5}" type="presOf" srcId="{302FE579-00EF-433C-BCC0-B2814855DCF3}" destId="{39EB91D8-5C76-413F-95E3-67FBFC5F1C90}" srcOrd="0" destOrd="0" presId="urn:microsoft.com/office/officeart/2005/8/layout/default"/>
    <dgm:cxn modelId="{355261FD-D26A-4B2F-A538-CCADAD3B7D33}" type="presOf" srcId="{2B3C031B-298F-4798-B3AD-0F3091FF3293}" destId="{DA5DCA46-7FB4-472D-8F02-95DC4ABA178B}" srcOrd="0" destOrd="0" presId="urn:microsoft.com/office/officeart/2005/8/layout/default"/>
    <dgm:cxn modelId="{6ACAAA8E-FEF5-41BD-9D4E-A10CA6A8E9F6}" type="presParOf" srcId="{73CDF453-3DC4-4843-9DC0-FF6CCCE57604}" destId="{79771C1F-2F3F-40FE-B1FE-96090583A3AA}" srcOrd="0" destOrd="0" presId="urn:microsoft.com/office/officeart/2005/8/layout/default"/>
    <dgm:cxn modelId="{669E2649-A80D-4470-A076-D0E6F545866B}" type="presParOf" srcId="{73CDF453-3DC4-4843-9DC0-FF6CCCE57604}" destId="{F2AF4B7D-9DC1-43BD-8258-623B4A98AA3E}" srcOrd="1" destOrd="0" presId="urn:microsoft.com/office/officeart/2005/8/layout/default"/>
    <dgm:cxn modelId="{45DBB782-76DC-44FE-9949-8A7EEA510908}" type="presParOf" srcId="{73CDF453-3DC4-4843-9DC0-FF6CCCE57604}" destId="{1401998E-6B43-421A-8B4C-C395DBF192F1}" srcOrd="2" destOrd="0" presId="urn:microsoft.com/office/officeart/2005/8/layout/default"/>
    <dgm:cxn modelId="{B5FD2C4F-14A2-45F0-B803-3E7D1F8985FC}" type="presParOf" srcId="{73CDF453-3DC4-4843-9DC0-FF6CCCE57604}" destId="{9DB1CEBE-3CF9-42EC-ACD0-310E0AE61FAD}" srcOrd="3" destOrd="0" presId="urn:microsoft.com/office/officeart/2005/8/layout/default"/>
    <dgm:cxn modelId="{48BB28E5-3005-4A45-8E34-7EA280F97344}" type="presParOf" srcId="{73CDF453-3DC4-4843-9DC0-FF6CCCE57604}" destId="{8FDABA63-12D1-4CA2-957C-4A3008D52E46}" srcOrd="4" destOrd="0" presId="urn:microsoft.com/office/officeart/2005/8/layout/default"/>
    <dgm:cxn modelId="{06334D92-12E8-42FB-8B39-BAB1ADFCE5C4}" type="presParOf" srcId="{73CDF453-3DC4-4843-9DC0-FF6CCCE57604}" destId="{03233D74-E07F-46AC-93EF-832333BF5362}" srcOrd="5" destOrd="0" presId="urn:microsoft.com/office/officeart/2005/8/layout/default"/>
    <dgm:cxn modelId="{E5B97B8A-8A9E-4E82-91D3-6BBEA2FEA0C2}" type="presParOf" srcId="{73CDF453-3DC4-4843-9DC0-FF6CCCE57604}" destId="{39EB91D8-5C76-413F-95E3-67FBFC5F1C90}" srcOrd="6" destOrd="0" presId="urn:microsoft.com/office/officeart/2005/8/layout/default"/>
    <dgm:cxn modelId="{47298E48-C56D-45C3-91A1-DC5383FE1481}" type="presParOf" srcId="{73CDF453-3DC4-4843-9DC0-FF6CCCE57604}" destId="{16612283-FCC1-47DD-969A-DDAAE28B461F}" srcOrd="7" destOrd="0" presId="urn:microsoft.com/office/officeart/2005/8/layout/default"/>
    <dgm:cxn modelId="{5D1BA9CD-1763-43B7-802E-8DA99D4C4925}" type="presParOf" srcId="{73CDF453-3DC4-4843-9DC0-FF6CCCE57604}" destId="{E54E286C-3A79-4CF8-9FA1-F9B1707E6E58}" srcOrd="8" destOrd="0" presId="urn:microsoft.com/office/officeart/2005/8/layout/default"/>
    <dgm:cxn modelId="{29A5E272-58B2-46A2-ACD1-69345CFE102A}" type="presParOf" srcId="{73CDF453-3DC4-4843-9DC0-FF6CCCE57604}" destId="{22C83210-4EB8-449B-B68F-5835A52C5E19}" srcOrd="9" destOrd="0" presId="urn:microsoft.com/office/officeart/2005/8/layout/default"/>
    <dgm:cxn modelId="{02643069-645E-4514-91D8-A5581FBEE872}" type="presParOf" srcId="{73CDF453-3DC4-4843-9DC0-FF6CCCE57604}" destId="{1B6C093B-7674-4698-9108-EE7355BAD496}" srcOrd="10" destOrd="0" presId="urn:microsoft.com/office/officeart/2005/8/layout/default"/>
    <dgm:cxn modelId="{FB0D4F89-517B-4704-8A3E-634A4918ADA1}" type="presParOf" srcId="{73CDF453-3DC4-4843-9DC0-FF6CCCE57604}" destId="{D1318C88-4BB0-4243-873E-862EED6CC0B4}" srcOrd="11" destOrd="0" presId="urn:microsoft.com/office/officeart/2005/8/layout/default"/>
    <dgm:cxn modelId="{725DDA9B-DFDF-4A6B-8F40-E69B1C7998AA}" type="presParOf" srcId="{73CDF453-3DC4-4843-9DC0-FF6CCCE57604}" destId="{DA5DCA46-7FB4-472D-8F02-95DC4ABA178B}" srcOrd="12" destOrd="0" presId="urn:microsoft.com/office/officeart/2005/8/layout/default"/>
    <dgm:cxn modelId="{31AB76AF-FEDC-43C6-84E4-AC20EED17F51}" type="presParOf" srcId="{73CDF453-3DC4-4843-9DC0-FF6CCCE57604}" destId="{CAED008D-4779-4228-8126-A7D33393DE8F}" srcOrd="13" destOrd="0" presId="urn:microsoft.com/office/officeart/2005/8/layout/default"/>
    <dgm:cxn modelId="{6D9483A5-C803-4B9F-A6BC-10DD96CAC255}" type="presParOf" srcId="{73CDF453-3DC4-4843-9DC0-FF6CCCE57604}" destId="{CB1B514B-E041-479F-82E0-7484D0F3B960}" srcOrd="14" destOrd="0" presId="urn:microsoft.com/office/officeart/2005/8/layout/default"/>
    <dgm:cxn modelId="{3834D2B7-AD2A-435B-904E-083EA75EF4D2}" type="presParOf" srcId="{73CDF453-3DC4-4843-9DC0-FF6CCCE57604}" destId="{B55419DF-BCEC-4283-8D3C-378EFAC214A2}" srcOrd="15" destOrd="0" presId="urn:microsoft.com/office/officeart/2005/8/layout/default"/>
    <dgm:cxn modelId="{B96503E9-FE39-4647-9D57-5353120A9A38}" type="presParOf" srcId="{73CDF453-3DC4-4843-9DC0-FF6CCCE57604}" destId="{E5529A94-F724-450E-833E-2BBC7C57B254}" srcOrd="16" destOrd="0" presId="urn:microsoft.com/office/officeart/2005/8/layout/default"/>
    <dgm:cxn modelId="{E6494730-705C-4AFF-8776-9A89701BB75B}" type="presParOf" srcId="{73CDF453-3DC4-4843-9DC0-FF6CCCE57604}" destId="{DFF00572-4AD0-4069-8AC3-D3BD3CD3438E}" srcOrd="17" destOrd="0" presId="urn:microsoft.com/office/officeart/2005/8/layout/default"/>
    <dgm:cxn modelId="{124186B5-0EB4-45BE-AAA8-E16F13147999}" type="presParOf" srcId="{73CDF453-3DC4-4843-9DC0-FF6CCCE57604}" destId="{EC857779-191E-4B88-885E-CFBF46572597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29ADD13-4316-4D74-8DE6-497BF8C2C44F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BFF24C-FA44-4A7A-A785-40D9FCE3CDE7}">
      <dgm:prSet phldrT="[نص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ar-IQ" dirty="0"/>
            <a:t>أهم اسماء نبات </a:t>
          </a:r>
          <a:r>
            <a:rPr lang="ar-IQ" dirty="0" err="1"/>
            <a:t>الداتوره</a:t>
          </a:r>
          <a:endParaRPr lang="en-US" dirty="0"/>
        </a:p>
      </dgm:t>
    </dgm:pt>
    <dgm:pt modelId="{978C5FC7-EB9E-476C-AF0A-4BC16FBDB907}" type="parTrans" cxnId="{62BBFA78-21E8-4A3F-A1CF-37B73D976984}">
      <dgm:prSet/>
      <dgm:spPr/>
      <dgm:t>
        <a:bodyPr/>
        <a:lstStyle/>
        <a:p>
          <a:endParaRPr lang="en-US"/>
        </a:p>
      </dgm:t>
    </dgm:pt>
    <dgm:pt modelId="{CE371AB7-DA77-4BC2-8114-D44A25E0C46F}" type="sibTrans" cxnId="{62BBFA78-21E8-4A3F-A1CF-37B73D976984}">
      <dgm:prSet/>
      <dgm:spPr/>
      <dgm:t>
        <a:bodyPr/>
        <a:lstStyle/>
        <a:p>
          <a:endParaRPr lang="en-US"/>
        </a:p>
      </dgm:t>
    </dgm:pt>
    <dgm:pt modelId="{102A8DC0-FEA0-49B4-A60B-8262BD2C7718}" type="pres">
      <dgm:prSet presAssocID="{F29ADD13-4316-4D74-8DE6-497BF8C2C44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F6759397-A187-438B-B044-BCC42207F365}" type="pres">
      <dgm:prSet presAssocID="{D6BFF24C-FA44-4A7A-A785-40D9FCE3CDE7}" presName="root" presStyleCnt="0">
        <dgm:presLayoutVars>
          <dgm:chMax/>
          <dgm:chPref val="4"/>
        </dgm:presLayoutVars>
      </dgm:prSet>
      <dgm:spPr/>
    </dgm:pt>
    <dgm:pt modelId="{653E1B1B-8340-4818-8CC7-C5BD6049C7A9}" type="pres">
      <dgm:prSet presAssocID="{D6BFF24C-FA44-4A7A-A785-40D9FCE3CDE7}" presName="rootComposite" presStyleCnt="0">
        <dgm:presLayoutVars/>
      </dgm:prSet>
      <dgm:spPr/>
    </dgm:pt>
    <dgm:pt modelId="{D388952C-C1F4-45DD-B886-DD250CD5573C}" type="pres">
      <dgm:prSet presAssocID="{D6BFF24C-FA44-4A7A-A785-40D9FCE3CDE7}" presName="rootText" presStyleLbl="node0" presStyleIdx="0" presStyleCnt="1" custScaleY="377782" custLinFactNeighborY="-12356">
        <dgm:presLayoutVars>
          <dgm:chMax/>
          <dgm:chPref val="4"/>
        </dgm:presLayoutVars>
      </dgm:prSet>
      <dgm:spPr/>
    </dgm:pt>
    <dgm:pt modelId="{3ED9ACF4-D1A1-482E-9813-13C9D2A3DBF3}" type="pres">
      <dgm:prSet presAssocID="{D6BFF24C-FA44-4A7A-A785-40D9FCE3CDE7}" presName="childShape" presStyleCnt="0">
        <dgm:presLayoutVars>
          <dgm:chMax val="0"/>
          <dgm:chPref val="0"/>
        </dgm:presLayoutVars>
      </dgm:prSet>
      <dgm:spPr/>
    </dgm:pt>
  </dgm:ptLst>
  <dgm:cxnLst>
    <dgm:cxn modelId="{955D6623-A981-4A38-B95F-BB5E270217D8}" type="presOf" srcId="{F29ADD13-4316-4D74-8DE6-497BF8C2C44F}" destId="{102A8DC0-FEA0-49B4-A60B-8262BD2C7718}" srcOrd="0" destOrd="0" presId="urn:microsoft.com/office/officeart/2008/layout/PictureAccentList"/>
    <dgm:cxn modelId="{62BBFA78-21E8-4A3F-A1CF-37B73D976984}" srcId="{F29ADD13-4316-4D74-8DE6-497BF8C2C44F}" destId="{D6BFF24C-FA44-4A7A-A785-40D9FCE3CDE7}" srcOrd="0" destOrd="0" parTransId="{978C5FC7-EB9E-476C-AF0A-4BC16FBDB907}" sibTransId="{CE371AB7-DA77-4BC2-8114-D44A25E0C46F}"/>
    <dgm:cxn modelId="{34495C86-6908-498C-893B-2A5FB6EA002A}" type="presOf" srcId="{D6BFF24C-FA44-4A7A-A785-40D9FCE3CDE7}" destId="{D388952C-C1F4-45DD-B886-DD250CD5573C}" srcOrd="0" destOrd="0" presId="urn:microsoft.com/office/officeart/2008/layout/PictureAccentList"/>
    <dgm:cxn modelId="{F2F576A5-4178-49DF-82B7-0A00B32DF0AC}" type="presParOf" srcId="{102A8DC0-FEA0-49B4-A60B-8262BD2C7718}" destId="{F6759397-A187-438B-B044-BCC42207F365}" srcOrd="0" destOrd="0" presId="urn:microsoft.com/office/officeart/2008/layout/PictureAccentList"/>
    <dgm:cxn modelId="{05412429-B013-4AC5-8C4C-4F257D78A963}" type="presParOf" srcId="{F6759397-A187-438B-B044-BCC42207F365}" destId="{653E1B1B-8340-4818-8CC7-C5BD6049C7A9}" srcOrd="0" destOrd="0" presId="urn:microsoft.com/office/officeart/2008/layout/PictureAccentList"/>
    <dgm:cxn modelId="{02CF1750-975B-4062-A377-36670BBCA46F}" type="presParOf" srcId="{653E1B1B-8340-4818-8CC7-C5BD6049C7A9}" destId="{D388952C-C1F4-45DD-B886-DD250CD5573C}" srcOrd="0" destOrd="0" presId="urn:microsoft.com/office/officeart/2008/layout/PictureAccentList"/>
    <dgm:cxn modelId="{13B92AFC-843C-4BE8-8A41-9BACBF5E8B0B}" type="presParOf" srcId="{F6759397-A187-438B-B044-BCC42207F365}" destId="{3ED9ACF4-D1A1-482E-9813-13C9D2A3DBF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BD927C4-758B-4AAB-83B1-4077420EE705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DB5E281-58F5-47DC-9588-217E6B82B9DD}">
      <dgm:prSet custT="1"/>
      <dgm:spPr/>
      <dgm:t>
        <a:bodyPr/>
        <a:lstStyle/>
        <a:p>
          <a:pPr algn="just" rtl="1"/>
          <a:r>
            <a:rPr lang="ar-IQ" sz="2800" b="1" dirty="0">
              <a:cs typeface="+mj-cs"/>
            </a:rPr>
            <a:t>الاوراق هو </a:t>
          </a:r>
          <a:r>
            <a:rPr lang="ar-SA" sz="2800" b="1" dirty="0">
              <a:cs typeface="+mj-cs"/>
            </a:rPr>
            <a:t>الجزء الفعال بشكل رئيس</a:t>
          </a:r>
          <a:endParaRPr lang="en-US" sz="2800" b="1" dirty="0">
            <a:cs typeface="+mj-cs"/>
          </a:endParaRPr>
        </a:p>
      </dgm:t>
    </dgm:pt>
    <dgm:pt modelId="{12BEADD8-B207-4B26-B655-CC2DA23AA2FF}" type="parTrans" cxnId="{A6ABE5FB-4D7E-4BBD-9D65-8B52309FD3A2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0D1310D2-553A-4FD3-8E70-9543C5344826}" type="sibTrans" cxnId="{A6ABE5FB-4D7E-4BBD-9D65-8B52309FD3A2}">
      <dgm:prSet custT="1"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9CA931FD-B659-4B1C-B4BD-6A7069A11E52}">
      <dgm:prSet custT="1"/>
      <dgm:spPr/>
      <dgm:t>
        <a:bodyPr/>
        <a:lstStyle/>
        <a:p>
          <a:pPr algn="just" rtl="1"/>
          <a:r>
            <a:rPr lang="ar-SA" sz="2800" b="1">
              <a:cs typeface="+mj-cs"/>
            </a:rPr>
            <a:t>نبات معمر </a:t>
          </a:r>
          <a:r>
            <a:rPr lang="ar-SA" sz="2800" b="1" dirty="0">
              <a:cs typeface="+mj-cs"/>
            </a:rPr>
            <a:t>يعيش لأكثر من عامين</a:t>
          </a:r>
          <a:endParaRPr lang="en-US" sz="2800" b="1" dirty="0">
            <a:cs typeface="+mj-cs"/>
          </a:endParaRPr>
        </a:p>
      </dgm:t>
    </dgm:pt>
    <dgm:pt modelId="{5BC213B2-0E35-4376-91DC-C03371B312B2}" type="parTrans" cxnId="{4118D19C-A754-4A40-9812-B5A619FD52FB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5848EFA8-DD65-4C81-9505-986B381EDCBC}" type="sibTrans" cxnId="{4118D19C-A754-4A40-9812-B5A619FD52FB}">
      <dgm:prSet custT="1"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ECEDA8C2-064C-4D3B-9C48-FAEE0B5E3E04}">
      <dgm:prSet custT="1"/>
      <dgm:spPr/>
      <dgm:t>
        <a:bodyPr/>
        <a:lstStyle/>
        <a:p>
          <a:pPr algn="just" rtl="1"/>
          <a:r>
            <a:rPr lang="ar-IQ" sz="2800" b="1" dirty="0">
              <a:cs typeface="+mj-cs"/>
            </a:rPr>
            <a:t>تجمع الاوراق </a:t>
          </a:r>
          <a:r>
            <a:rPr lang="ar-SA" sz="2800" b="1" dirty="0">
              <a:cs typeface="+mj-cs"/>
            </a:rPr>
            <a:t>في بداية التزهير عندما </a:t>
          </a:r>
          <a:r>
            <a:rPr lang="ar-IQ" sz="2800" b="1" dirty="0">
              <a:cs typeface="+mj-cs"/>
            </a:rPr>
            <a:t>ت</a:t>
          </a:r>
          <a:r>
            <a:rPr lang="ar-SA" sz="2800" b="1" dirty="0">
              <a:cs typeface="+mj-cs"/>
            </a:rPr>
            <a:t>كون القلويدات في اعلى </a:t>
          </a:r>
          <a:r>
            <a:rPr lang="ar-IQ" sz="2800" b="1" dirty="0">
              <a:cs typeface="+mj-cs"/>
            </a:rPr>
            <a:t>تركيز لها</a:t>
          </a:r>
          <a:endParaRPr lang="en-US" sz="2800" b="1" dirty="0">
            <a:cs typeface="+mj-cs"/>
          </a:endParaRPr>
        </a:p>
      </dgm:t>
    </dgm:pt>
    <dgm:pt modelId="{37B2EF8B-176D-434C-9699-E17B76455BFC}" type="parTrans" cxnId="{8F7780F0-3830-4A20-8441-6D0F1A408BD8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560F42B9-F7EE-45AF-B4CE-827FF1830442}" type="sibTrans" cxnId="{8F7780F0-3830-4A20-8441-6D0F1A408BD8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FA5D30E8-0F48-4E6D-B1EF-FDA50A583460}" type="pres">
      <dgm:prSet presAssocID="{9BD927C4-758B-4AAB-83B1-4077420EE705}" presName="outerComposite" presStyleCnt="0">
        <dgm:presLayoutVars>
          <dgm:chMax val="5"/>
          <dgm:dir val="rev"/>
          <dgm:resizeHandles val="exact"/>
        </dgm:presLayoutVars>
      </dgm:prSet>
      <dgm:spPr/>
    </dgm:pt>
    <dgm:pt modelId="{E51E8286-9213-4E9B-AA38-58498454C09B}" type="pres">
      <dgm:prSet presAssocID="{9BD927C4-758B-4AAB-83B1-4077420EE705}" presName="dummyMaxCanvas" presStyleCnt="0">
        <dgm:presLayoutVars/>
      </dgm:prSet>
      <dgm:spPr/>
    </dgm:pt>
    <dgm:pt modelId="{B6F8BA92-E153-4220-B87B-56CB291A3C7C}" type="pres">
      <dgm:prSet presAssocID="{9BD927C4-758B-4AAB-83B1-4077420EE705}" presName="ThreeNodes_1" presStyleLbl="node1" presStyleIdx="0" presStyleCnt="3">
        <dgm:presLayoutVars>
          <dgm:bulletEnabled val="1"/>
        </dgm:presLayoutVars>
      </dgm:prSet>
      <dgm:spPr/>
    </dgm:pt>
    <dgm:pt modelId="{6B43D392-10F7-45A9-AFE7-DF9AEFBFD4BF}" type="pres">
      <dgm:prSet presAssocID="{9BD927C4-758B-4AAB-83B1-4077420EE705}" presName="ThreeNodes_2" presStyleLbl="node1" presStyleIdx="1" presStyleCnt="3">
        <dgm:presLayoutVars>
          <dgm:bulletEnabled val="1"/>
        </dgm:presLayoutVars>
      </dgm:prSet>
      <dgm:spPr/>
    </dgm:pt>
    <dgm:pt modelId="{17233830-0BBB-4B47-BEE5-92CE211EA642}" type="pres">
      <dgm:prSet presAssocID="{9BD927C4-758B-4AAB-83B1-4077420EE705}" presName="ThreeNodes_3" presStyleLbl="node1" presStyleIdx="2" presStyleCnt="3">
        <dgm:presLayoutVars>
          <dgm:bulletEnabled val="1"/>
        </dgm:presLayoutVars>
      </dgm:prSet>
      <dgm:spPr/>
    </dgm:pt>
    <dgm:pt modelId="{D2E1F41D-35FF-43D7-84E0-23B68C092AEA}" type="pres">
      <dgm:prSet presAssocID="{9BD927C4-758B-4AAB-83B1-4077420EE705}" presName="ThreeConn_1-2" presStyleLbl="fgAccFollowNode1" presStyleIdx="0" presStyleCnt="2">
        <dgm:presLayoutVars>
          <dgm:bulletEnabled val="1"/>
        </dgm:presLayoutVars>
      </dgm:prSet>
      <dgm:spPr/>
    </dgm:pt>
    <dgm:pt modelId="{7764AD34-950E-4975-8DF4-7CE8C2F68D24}" type="pres">
      <dgm:prSet presAssocID="{9BD927C4-758B-4AAB-83B1-4077420EE705}" presName="ThreeConn_2-3" presStyleLbl="fgAccFollowNode1" presStyleIdx="1" presStyleCnt="2">
        <dgm:presLayoutVars>
          <dgm:bulletEnabled val="1"/>
        </dgm:presLayoutVars>
      </dgm:prSet>
      <dgm:spPr/>
    </dgm:pt>
    <dgm:pt modelId="{8FEBB002-5113-48B1-8A69-D465BF8ED102}" type="pres">
      <dgm:prSet presAssocID="{9BD927C4-758B-4AAB-83B1-4077420EE705}" presName="ThreeNodes_1_text" presStyleLbl="node1" presStyleIdx="2" presStyleCnt="3">
        <dgm:presLayoutVars>
          <dgm:bulletEnabled val="1"/>
        </dgm:presLayoutVars>
      </dgm:prSet>
      <dgm:spPr/>
    </dgm:pt>
    <dgm:pt modelId="{4D1CFE17-288F-47C2-BF5B-94E55179669E}" type="pres">
      <dgm:prSet presAssocID="{9BD927C4-758B-4AAB-83B1-4077420EE705}" presName="ThreeNodes_2_text" presStyleLbl="node1" presStyleIdx="2" presStyleCnt="3">
        <dgm:presLayoutVars>
          <dgm:bulletEnabled val="1"/>
        </dgm:presLayoutVars>
      </dgm:prSet>
      <dgm:spPr/>
    </dgm:pt>
    <dgm:pt modelId="{1E6902DC-63C9-4755-AA80-7E79773BF3C1}" type="pres">
      <dgm:prSet presAssocID="{9BD927C4-758B-4AAB-83B1-4077420EE705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5305E32-178A-4F1F-9E4C-D82AC093DD38}" type="presOf" srcId="{5848EFA8-DD65-4C81-9505-986B381EDCBC}" destId="{D2E1F41D-35FF-43D7-84E0-23B68C092AEA}" srcOrd="0" destOrd="0" presId="urn:microsoft.com/office/officeart/2005/8/layout/vProcess5"/>
    <dgm:cxn modelId="{450A4062-2DC8-4F5E-9E03-EE0092398D05}" type="presOf" srcId="{9CA931FD-B659-4B1C-B4BD-6A7069A11E52}" destId="{B6F8BA92-E153-4220-B87B-56CB291A3C7C}" srcOrd="0" destOrd="0" presId="urn:microsoft.com/office/officeart/2005/8/layout/vProcess5"/>
    <dgm:cxn modelId="{1361D865-87AD-4E87-A6D7-75DD08FAEC0A}" type="presOf" srcId="{ECEDA8C2-064C-4D3B-9C48-FAEE0B5E3E04}" destId="{17233830-0BBB-4B47-BEE5-92CE211EA642}" srcOrd="0" destOrd="0" presId="urn:microsoft.com/office/officeart/2005/8/layout/vProcess5"/>
    <dgm:cxn modelId="{2AB48D4D-6FAC-4D42-B983-116F422185DD}" type="presOf" srcId="{DDB5E281-58F5-47DC-9588-217E6B82B9DD}" destId="{6B43D392-10F7-45A9-AFE7-DF9AEFBFD4BF}" srcOrd="0" destOrd="0" presId="urn:microsoft.com/office/officeart/2005/8/layout/vProcess5"/>
    <dgm:cxn modelId="{4E072A78-AD7E-4AFE-A7D7-2A24A0709CCA}" type="presOf" srcId="{DDB5E281-58F5-47DC-9588-217E6B82B9DD}" destId="{4D1CFE17-288F-47C2-BF5B-94E55179669E}" srcOrd="1" destOrd="0" presId="urn:microsoft.com/office/officeart/2005/8/layout/vProcess5"/>
    <dgm:cxn modelId="{6C26845A-5518-449B-8212-3CE04FF5146D}" type="presOf" srcId="{9BD927C4-758B-4AAB-83B1-4077420EE705}" destId="{FA5D30E8-0F48-4E6D-B1EF-FDA50A583460}" srcOrd="0" destOrd="0" presId="urn:microsoft.com/office/officeart/2005/8/layout/vProcess5"/>
    <dgm:cxn modelId="{7BC70B80-30A4-486A-9BF8-4C5C3EF4E83F}" type="presOf" srcId="{9CA931FD-B659-4B1C-B4BD-6A7069A11E52}" destId="{8FEBB002-5113-48B1-8A69-D465BF8ED102}" srcOrd="1" destOrd="0" presId="urn:microsoft.com/office/officeart/2005/8/layout/vProcess5"/>
    <dgm:cxn modelId="{4118D19C-A754-4A40-9812-B5A619FD52FB}" srcId="{9BD927C4-758B-4AAB-83B1-4077420EE705}" destId="{9CA931FD-B659-4B1C-B4BD-6A7069A11E52}" srcOrd="0" destOrd="0" parTransId="{5BC213B2-0E35-4376-91DC-C03371B312B2}" sibTransId="{5848EFA8-DD65-4C81-9505-986B381EDCBC}"/>
    <dgm:cxn modelId="{ABF92CF0-ABAB-4B8D-8144-CC109F4DB0EF}" type="presOf" srcId="{ECEDA8C2-064C-4D3B-9C48-FAEE0B5E3E04}" destId="{1E6902DC-63C9-4755-AA80-7E79773BF3C1}" srcOrd="1" destOrd="0" presId="urn:microsoft.com/office/officeart/2005/8/layout/vProcess5"/>
    <dgm:cxn modelId="{8F7780F0-3830-4A20-8441-6D0F1A408BD8}" srcId="{9BD927C4-758B-4AAB-83B1-4077420EE705}" destId="{ECEDA8C2-064C-4D3B-9C48-FAEE0B5E3E04}" srcOrd="2" destOrd="0" parTransId="{37B2EF8B-176D-434C-9699-E17B76455BFC}" sibTransId="{560F42B9-F7EE-45AF-B4CE-827FF1830442}"/>
    <dgm:cxn modelId="{B228F8F5-CC23-45EE-A24B-F0D336BF3861}" type="presOf" srcId="{0D1310D2-553A-4FD3-8E70-9543C5344826}" destId="{7764AD34-950E-4975-8DF4-7CE8C2F68D24}" srcOrd="0" destOrd="0" presId="urn:microsoft.com/office/officeart/2005/8/layout/vProcess5"/>
    <dgm:cxn modelId="{A6ABE5FB-4D7E-4BBD-9D65-8B52309FD3A2}" srcId="{9BD927C4-758B-4AAB-83B1-4077420EE705}" destId="{DDB5E281-58F5-47DC-9588-217E6B82B9DD}" srcOrd="1" destOrd="0" parTransId="{12BEADD8-B207-4B26-B655-CC2DA23AA2FF}" sibTransId="{0D1310D2-553A-4FD3-8E70-9543C5344826}"/>
    <dgm:cxn modelId="{85B5F1F4-1F8A-436F-9F2B-8BB3BE676BC6}" type="presParOf" srcId="{FA5D30E8-0F48-4E6D-B1EF-FDA50A583460}" destId="{E51E8286-9213-4E9B-AA38-58498454C09B}" srcOrd="0" destOrd="0" presId="urn:microsoft.com/office/officeart/2005/8/layout/vProcess5"/>
    <dgm:cxn modelId="{94E2F8D2-742F-4B8B-BE04-447D149BCA35}" type="presParOf" srcId="{FA5D30E8-0F48-4E6D-B1EF-FDA50A583460}" destId="{B6F8BA92-E153-4220-B87B-56CB291A3C7C}" srcOrd="1" destOrd="0" presId="urn:microsoft.com/office/officeart/2005/8/layout/vProcess5"/>
    <dgm:cxn modelId="{C40B8662-A8CC-44BC-B890-97C6207DC9AD}" type="presParOf" srcId="{FA5D30E8-0F48-4E6D-B1EF-FDA50A583460}" destId="{6B43D392-10F7-45A9-AFE7-DF9AEFBFD4BF}" srcOrd="2" destOrd="0" presId="urn:microsoft.com/office/officeart/2005/8/layout/vProcess5"/>
    <dgm:cxn modelId="{49389232-528B-4201-A4D3-B7D0E3FDD27E}" type="presParOf" srcId="{FA5D30E8-0F48-4E6D-B1EF-FDA50A583460}" destId="{17233830-0BBB-4B47-BEE5-92CE211EA642}" srcOrd="3" destOrd="0" presId="urn:microsoft.com/office/officeart/2005/8/layout/vProcess5"/>
    <dgm:cxn modelId="{718B95EB-DEE1-494D-92E3-7529049B1879}" type="presParOf" srcId="{FA5D30E8-0F48-4E6D-B1EF-FDA50A583460}" destId="{D2E1F41D-35FF-43D7-84E0-23B68C092AEA}" srcOrd="4" destOrd="0" presId="urn:microsoft.com/office/officeart/2005/8/layout/vProcess5"/>
    <dgm:cxn modelId="{8374AC69-3A91-49E7-ACA0-F925F78668A3}" type="presParOf" srcId="{FA5D30E8-0F48-4E6D-B1EF-FDA50A583460}" destId="{7764AD34-950E-4975-8DF4-7CE8C2F68D24}" srcOrd="5" destOrd="0" presId="urn:microsoft.com/office/officeart/2005/8/layout/vProcess5"/>
    <dgm:cxn modelId="{A692AC77-A789-466E-AD59-D32B54EEA8D7}" type="presParOf" srcId="{FA5D30E8-0F48-4E6D-B1EF-FDA50A583460}" destId="{8FEBB002-5113-48B1-8A69-D465BF8ED102}" srcOrd="6" destOrd="0" presId="urn:microsoft.com/office/officeart/2005/8/layout/vProcess5"/>
    <dgm:cxn modelId="{906ADF11-1AC0-4C4A-90AE-45B0204E0E93}" type="presParOf" srcId="{FA5D30E8-0F48-4E6D-B1EF-FDA50A583460}" destId="{4D1CFE17-288F-47C2-BF5B-94E55179669E}" srcOrd="7" destOrd="0" presId="urn:microsoft.com/office/officeart/2005/8/layout/vProcess5"/>
    <dgm:cxn modelId="{3A5E45BE-B8CB-4163-802D-BDC201B58375}" type="presParOf" srcId="{FA5D30E8-0F48-4E6D-B1EF-FDA50A583460}" destId="{1E6902DC-63C9-4755-AA80-7E79773BF3C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0994B45-E2C2-4F42-A0E2-0E181F459A3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A3E499-2231-4482-B8AB-FF8C78DE858A}">
      <dgm:prSet phldrT="[نص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1">
            <a:buClr>
              <a:srgbClr val="FF0000"/>
            </a:buClr>
            <a:buNone/>
          </a:pPr>
          <a:r>
            <a:rPr lang="ar-IQ" b="1" u="sng" cap="all" dirty="0">
              <a:ln w="3175" cmpd="sng">
                <a:noFill/>
              </a:ln>
              <a:latin typeface="+mj-lt"/>
              <a:ea typeface="+mj-ea"/>
              <a:cs typeface="+mj-cs"/>
            </a:rPr>
            <a:t>المركبات الفعالة في </a:t>
          </a:r>
          <a:r>
            <a:rPr lang="ar-IQ" b="1" u="sng" cap="all" dirty="0" err="1">
              <a:ln w="3175" cmpd="sng">
                <a:noFill/>
              </a:ln>
              <a:latin typeface="+mj-lt"/>
              <a:ea typeface="+mj-ea"/>
              <a:cs typeface="+mj-cs"/>
            </a:rPr>
            <a:t>الداتوره</a:t>
          </a:r>
          <a:endParaRPr lang="en-US" dirty="0"/>
        </a:p>
      </dgm:t>
    </dgm:pt>
    <dgm:pt modelId="{EB55E2D2-5DDF-4C40-A656-7D3158819DD6}" type="parTrans" cxnId="{17442B7D-EBA1-4E8E-A6A8-1A01903BE8A0}">
      <dgm:prSet/>
      <dgm:spPr/>
      <dgm:t>
        <a:bodyPr/>
        <a:lstStyle/>
        <a:p>
          <a:endParaRPr lang="en-US"/>
        </a:p>
      </dgm:t>
    </dgm:pt>
    <dgm:pt modelId="{DF4F9081-CAE9-490F-9CA4-B0131E95843C}" type="sibTrans" cxnId="{17442B7D-EBA1-4E8E-A6A8-1A01903BE8A0}">
      <dgm:prSet/>
      <dgm:spPr/>
      <dgm:t>
        <a:bodyPr/>
        <a:lstStyle/>
        <a:p>
          <a:endParaRPr lang="en-US"/>
        </a:p>
      </dgm:t>
    </dgm:pt>
    <dgm:pt modelId="{303B95B4-D9E5-4F43-979F-678E2FB02115}" type="pres">
      <dgm:prSet presAssocID="{70994B45-E2C2-4F42-A0E2-0E181F459A3E}" presName="theList" presStyleCnt="0">
        <dgm:presLayoutVars>
          <dgm:dir val="rev"/>
          <dgm:animLvl val="lvl"/>
          <dgm:resizeHandles val="exact"/>
        </dgm:presLayoutVars>
      </dgm:prSet>
      <dgm:spPr/>
    </dgm:pt>
    <dgm:pt modelId="{2DF09A32-1303-4108-B77F-6B61B58709A2}" type="pres">
      <dgm:prSet presAssocID="{6DA3E499-2231-4482-B8AB-FF8C78DE858A}" presName="compNode" presStyleCnt="0"/>
      <dgm:spPr/>
    </dgm:pt>
    <dgm:pt modelId="{FED2DACD-068D-428F-9B06-2EE828283671}" type="pres">
      <dgm:prSet presAssocID="{6DA3E499-2231-4482-B8AB-FF8C78DE858A}" presName="noGeometry" presStyleCnt="0"/>
      <dgm:spPr/>
    </dgm:pt>
    <dgm:pt modelId="{BAC3DF91-F8F9-4010-BF27-76CEDCD75820}" type="pres">
      <dgm:prSet presAssocID="{6DA3E499-2231-4482-B8AB-FF8C78DE858A}" presName="childTextVisible" presStyleLbl="bgAccFollowNode1" presStyleIdx="0" presStyleCnt="1">
        <dgm:presLayoutVars>
          <dgm:bulletEnabled val="1"/>
        </dgm:presLayoutVars>
      </dgm:prSet>
      <dgm:spPr/>
    </dgm:pt>
    <dgm:pt modelId="{E8408EC5-9315-4F5B-A317-BB903D8D149A}" type="pres">
      <dgm:prSet presAssocID="{6DA3E499-2231-4482-B8AB-FF8C78DE858A}" presName="childTextHidden" presStyleLbl="bgAccFollowNode1" presStyleIdx="0" presStyleCnt="1"/>
      <dgm:spPr/>
    </dgm:pt>
    <dgm:pt modelId="{EADEE98D-8AF1-49D3-9A50-EDEEF40A511A}" type="pres">
      <dgm:prSet presAssocID="{6DA3E499-2231-4482-B8AB-FF8C78DE858A}" presName="parentText" presStyleLbl="node1" presStyleIdx="0" presStyleCnt="1" custScaleX="1294110" custScaleY="167651">
        <dgm:presLayoutVars>
          <dgm:chMax val="1"/>
          <dgm:bulletEnabled val="1"/>
        </dgm:presLayoutVars>
      </dgm:prSet>
      <dgm:spPr/>
    </dgm:pt>
  </dgm:ptLst>
  <dgm:cxnLst>
    <dgm:cxn modelId="{17442B7D-EBA1-4E8E-A6A8-1A01903BE8A0}" srcId="{70994B45-E2C2-4F42-A0E2-0E181F459A3E}" destId="{6DA3E499-2231-4482-B8AB-FF8C78DE858A}" srcOrd="0" destOrd="0" parTransId="{EB55E2D2-5DDF-4C40-A656-7D3158819DD6}" sibTransId="{DF4F9081-CAE9-490F-9CA4-B0131E95843C}"/>
    <dgm:cxn modelId="{7A8492AE-00FB-4AB5-B170-1EF84DCB06BD}" type="presOf" srcId="{70994B45-E2C2-4F42-A0E2-0E181F459A3E}" destId="{303B95B4-D9E5-4F43-979F-678E2FB02115}" srcOrd="0" destOrd="0" presId="urn:microsoft.com/office/officeart/2005/8/layout/hProcess6"/>
    <dgm:cxn modelId="{1FC8DCCA-3767-4E58-B892-685AEDF2B506}" type="presOf" srcId="{6DA3E499-2231-4482-B8AB-FF8C78DE858A}" destId="{EADEE98D-8AF1-49D3-9A50-EDEEF40A511A}" srcOrd="0" destOrd="0" presId="urn:microsoft.com/office/officeart/2005/8/layout/hProcess6"/>
    <dgm:cxn modelId="{E3C15606-A94E-4957-B2D6-C96BA429F533}" type="presParOf" srcId="{303B95B4-D9E5-4F43-979F-678E2FB02115}" destId="{2DF09A32-1303-4108-B77F-6B61B58709A2}" srcOrd="0" destOrd="0" presId="urn:microsoft.com/office/officeart/2005/8/layout/hProcess6"/>
    <dgm:cxn modelId="{4387C4E0-EEF8-435B-9929-05BF51DBFAE7}" type="presParOf" srcId="{2DF09A32-1303-4108-B77F-6B61B58709A2}" destId="{FED2DACD-068D-428F-9B06-2EE828283671}" srcOrd="0" destOrd="0" presId="urn:microsoft.com/office/officeart/2005/8/layout/hProcess6"/>
    <dgm:cxn modelId="{C3B11BA3-630B-41CD-9D4B-8CF25C7E6401}" type="presParOf" srcId="{2DF09A32-1303-4108-B77F-6B61B58709A2}" destId="{BAC3DF91-F8F9-4010-BF27-76CEDCD75820}" srcOrd="1" destOrd="0" presId="urn:microsoft.com/office/officeart/2005/8/layout/hProcess6"/>
    <dgm:cxn modelId="{A3A2FEB3-23A3-4514-B149-BDFBDDD31F38}" type="presParOf" srcId="{2DF09A32-1303-4108-B77F-6B61B58709A2}" destId="{E8408EC5-9315-4F5B-A317-BB903D8D149A}" srcOrd="2" destOrd="0" presId="urn:microsoft.com/office/officeart/2005/8/layout/hProcess6"/>
    <dgm:cxn modelId="{5D43EF18-10F8-4E0E-A04E-D119087DD8A2}" type="presParOf" srcId="{2DF09A32-1303-4108-B77F-6B61B58709A2}" destId="{EADEE98D-8AF1-49D3-9A50-EDEEF40A511A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0994B45-E2C2-4F42-A0E2-0E181F459A3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8240A6-53E0-4512-9A9F-C3D5FF3F1A81}">
      <dgm:prSet phldrT="[نص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1">
            <a:buClr>
              <a:srgbClr val="FF0000"/>
            </a:buClr>
            <a:buNone/>
          </a:pPr>
          <a:r>
            <a:rPr lang="ar-IQ" b="1" u="sng" cap="all" dirty="0">
              <a:ln w="3175" cmpd="sng">
                <a:noFill/>
              </a:ln>
              <a:latin typeface="+mj-lt"/>
              <a:ea typeface="+mj-ea"/>
              <a:cs typeface="+mj-cs"/>
            </a:rPr>
            <a:t>أثار القلويدات في </a:t>
          </a:r>
          <a:r>
            <a:rPr lang="ar-IQ" b="1" u="sng" cap="all" dirty="0" err="1">
              <a:ln w="3175" cmpd="sng">
                <a:noFill/>
              </a:ln>
              <a:latin typeface="+mj-lt"/>
              <a:ea typeface="+mj-ea"/>
              <a:cs typeface="+mj-cs"/>
            </a:rPr>
            <a:t>الداتوره</a:t>
          </a:r>
          <a:endParaRPr lang="en-US" dirty="0"/>
        </a:p>
      </dgm:t>
    </dgm:pt>
    <dgm:pt modelId="{25FA117A-178B-441C-9B85-D097FB5A1067}" type="parTrans" cxnId="{2F410D52-F446-4CB0-8D16-B1AF8FFB9C73}">
      <dgm:prSet/>
      <dgm:spPr/>
      <dgm:t>
        <a:bodyPr/>
        <a:lstStyle/>
        <a:p>
          <a:endParaRPr lang="en-US"/>
        </a:p>
      </dgm:t>
    </dgm:pt>
    <dgm:pt modelId="{4115A416-C5B4-4439-806B-318EF3C01BED}" type="sibTrans" cxnId="{2F410D52-F446-4CB0-8D16-B1AF8FFB9C73}">
      <dgm:prSet/>
      <dgm:spPr/>
      <dgm:t>
        <a:bodyPr/>
        <a:lstStyle/>
        <a:p>
          <a:endParaRPr lang="en-US"/>
        </a:p>
      </dgm:t>
    </dgm:pt>
    <dgm:pt modelId="{303B95B4-D9E5-4F43-979F-678E2FB02115}" type="pres">
      <dgm:prSet presAssocID="{70994B45-E2C2-4F42-A0E2-0E181F459A3E}" presName="theList" presStyleCnt="0">
        <dgm:presLayoutVars>
          <dgm:dir val="rev"/>
          <dgm:animLvl val="lvl"/>
          <dgm:resizeHandles val="exact"/>
        </dgm:presLayoutVars>
      </dgm:prSet>
      <dgm:spPr/>
    </dgm:pt>
    <dgm:pt modelId="{C3724C24-A515-4139-803F-D003AA9A9EE2}" type="pres">
      <dgm:prSet presAssocID="{7A8240A6-53E0-4512-9A9F-C3D5FF3F1A81}" presName="compNode" presStyleCnt="0"/>
      <dgm:spPr/>
    </dgm:pt>
    <dgm:pt modelId="{22E972A4-0A0B-4E00-A812-DDA2DAF61FB2}" type="pres">
      <dgm:prSet presAssocID="{7A8240A6-53E0-4512-9A9F-C3D5FF3F1A81}" presName="noGeometry" presStyleCnt="0"/>
      <dgm:spPr/>
    </dgm:pt>
    <dgm:pt modelId="{8B082710-E963-4E4F-98C3-211A1DF88C37}" type="pres">
      <dgm:prSet presAssocID="{7A8240A6-53E0-4512-9A9F-C3D5FF3F1A81}" presName="childTextVisible" presStyleLbl="bgAccFollowNode1" presStyleIdx="0" presStyleCnt="1">
        <dgm:presLayoutVars>
          <dgm:bulletEnabled val="1"/>
        </dgm:presLayoutVars>
      </dgm:prSet>
      <dgm:spPr/>
    </dgm:pt>
    <dgm:pt modelId="{9E70E4CA-8594-4B25-A039-BB2302A2B04C}" type="pres">
      <dgm:prSet presAssocID="{7A8240A6-53E0-4512-9A9F-C3D5FF3F1A81}" presName="childTextHidden" presStyleLbl="bgAccFollowNode1" presStyleIdx="0" presStyleCnt="1"/>
      <dgm:spPr/>
    </dgm:pt>
    <dgm:pt modelId="{B3B00C33-5371-41FA-8A81-3EE454CD1622}" type="pres">
      <dgm:prSet presAssocID="{7A8240A6-53E0-4512-9A9F-C3D5FF3F1A81}" presName="parentText" presStyleLbl="node1" presStyleIdx="0" presStyleCnt="1" custScaleX="1294110" custScaleY="167651">
        <dgm:presLayoutVars>
          <dgm:chMax val="1"/>
          <dgm:bulletEnabled val="1"/>
        </dgm:presLayoutVars>
      </dgm:prSet>
      <dgm:spPr/>
    </dgm:pt>
  </dgm:ptLst>
  <dgm:cxnLst>
    <dgm:cxn modelId="{2F410D52-F446-4CB0-8D16-B1AF8FFB9C73}" srcId="{70994B45-E2C2-4F42-A0E2-0E181F459A3E}" destId="{7A8240A6-53E0-4512-9A9F-C3D5FF3F1A81}" srcOrd="0" destOrd="0" parTransId="{25FA117A-178B-441C-9B85-D097FB5A1067}" sibTransId="{4115A416-C5B4-4439-806B-318EF3C01BED}"/>
    <dgm:cxn modelId="{7A8492AE-00FB-4AB5-B170-1EF84DCB06BD}" type="presOf" srcId="{70994B45-E2C2-4F42-A0E2-0E181F459A3E}" destId="{303B95B4-D9E5-4F43-979F-678E2FB02115}" srcOrd="0" destOrd="0" presId="urn:microsoft.com/office/officeart/2005/8/layout/hProcess6"/>
    <dgm:cxn modelId="{46EDFFFC-021E-41CE-9668-DF23AEA5788C}" type="presOf" srcId="{7A8240A6-53E0-4512-9A9F-C3D5FF3F1A81}" destId="{B3B00C33-5371-41FA-8A81-3EE454CD1622}" srcOrd="0" destOrd="0" presId="urn:microsoft.com/office/officeart/2005/8/layout/hProcess6"/>
    <dgm:cxn modelId="{AB7A2249-331E-492A-BCE0-0B9D6EA933BA}" type="presParOf" srcId="{303B95B4-D9E5-4F43-979F-678E2FB02115}" destId="{C3724C24-A515-4139-803F-D003AA9A9EE2}" srcOrd="0" destOrd="0" presId="urn:microsoft.com/office/officeart/2005/8/layout/hProcess6"/>
    <dgm:cxn modelId="{582CB0AA-CCEA-43EB-89F1-3502717B7839}" type="presParOf" srcId="{C3724C24-A515-4139-803F-D003AA9A9EE2}" destId="{22E972A4-0A0B-4E00-A812-DDA2DAF61FB2}" srcOrd="0" destOrd="0" presId="urn:microsoft.com/office/officeart/2005/8/layout/hProcess6"/>
    <dgm:cxn modelId="{4E83BE1E-F026-427D-BCAA-EE2E6545F7A4}" type="presParOf" srcId="{C3724C24-A515-4139-803F-D003AA9A9EE2}" destId="{8B082710-E963-4E4F-98C3-211A1DF88C37}" srcOrd="1" destOrd="0" presId="urn:microsoft.com/office/officeart/2005/8/layout/hProcess6"/>
    <dgm:cxn modelId="{0455B11B-4D77-4B1F-8AB2-56EFEA678910}" type="presParOf" srcId="{C3724C24-A515-4139-803F-D003AA9A9EE2}" destId="{9E70E4CA-8594-4B25-A039-BB2302A2B04C}" srcOrd="2" destOrd="0" presId="urn:microsoft.com/office/officeart/2005/8/layout/hProcess6"/>
    <dgm:cxn modelId="{CF8E8D10-B1B1-4897-9318-516B1002F71F}" type="presParOf" srcId="{C3724C24-A515-4139-803F-D003AA9A9EE2}" destId="{B3B00C33-5371-41FA-8A81-3EE454CD1622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9ED936-ACC9-4AF1-B5EE-B9036A9373AA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6037C9-D913-4354-89E8-F269D72D9E3C}">
      <dgm:prSet custT="1"/>
      <dgm:spPr/>
      <dgm:t>
        <a:bodyPr/>
        <a:lstStyle/>
        <a:p>
          <a:pPr algn="ctr" rtl="1"/>
          <a:r>
            <a:rPr lang="ar-IQ" sz="2800" b="1" dirty="0">
              <a:cs typeface="+mj-cs"/>
            </a:rPr>
            <a:t>وصف نظري لنبات الداتورة</a:t>
          </a:r>
          <a:endParaRPr lang="en-US" sz="2800" b="1" dirty="0">
            <a:cs typeface="+mj-cs"/>
          </a:endParaRPr>
        </a:p>
      </dgm:t>
    </dgm:pt>
    <dgm:pt modelId="{A3F65472-543A-462A-8AA4-650C0FFD5A83}" type="parTrans" cxnId="{E32FF79F-C707-46CD-A658-9D4BB3A077C0}">
      <dgm:prSet/>
      <dgm:spPr/>
      <dgm:t>
        <a:bodyPr/>
        <a:lstStyle/>
        <a:p>
          <a:pPr algn="ctr" rtl="1"/>
          <a:endParaRPr lang="en-US" sz="2800" b="1">
            <a:cs typeface="+mj-cs"/>
          </a:endParaRPr>
        </a:p>
      </dgm:t>
    </dgm:pt>
    <dgm:pt modelId="{D251AB5A-2BC1-4CAD-9C9A-F9FC50AEABE8}" type="sibTrans" cxnId="{E32FF79F-C707-46CD-A658-9D4BB3A077C0}">
      <dgm:prSet/>
      <dgm:spPr/>
      <dgm:t>
        <a:bodyPr/>
        <a:lstStyle/>
        <a:p>
          <a:pPr algn="ctr" rtl="1"/>
          <a:endParaRPr lang="en-US" sz="2800" b="1">
            <a:cs typeface="+mj-cs"/>
          </a:endParaRPr>
        </a:p>
      </dgm:t>
    </dgm:pt>
    <dgm:pt modelId="{918E3677-46A0-4EB6-97F9-D4F7011F19EF}">
      <dgm:prSet custT="1"/>
      <dgm:spPr/>
      <dgm:t>
        <a:bodyPr/>
        <a:lstStyle/>
        <a:p>
          <a:pPr algn="ctr" rtl="1"/>
          <a:r>
            <a:rPr lang="ar-IQ" sz="2800" b="1" dirty="0">
              <a:cs typeface="+mj-cs"/>
            </a:rPr>
            <a:t>النمو في الحقول والمزارع وجوانب الطرق</a:t>
          </a:r>
          <a:endParaRPr lang="en-US" sz="2800" b="1" dirty="0">
            <a:cs typeface="+mj-cs"/>
          </a:endParaRPr>
        </a:p>
      </dgm:t>
    </dgm:pt>
    <dgm:pt modelId="{5D9E56EE-A18D-489A-A6B8-C8BC41410F59}" type="parTrans" cxnId="{65B93E34-C093-458F-9BB5-CFC4CAE3F1B7}">
      <dgm:prSet/>
      <dgm:spPr/>
      <dgm:t>
        <a:bodyPr/>
        <a:lstStyle/>
        <a:p>
          <a:pPr algn="ctr" rtl="1"/>
          <a:endParaRPr lang="en-US" sz="2800" b="1">
            <a:cs typeface="+mj-cs"/>
          </a:endParaRPr>
        </a:p>
      </dgm:t>
    </dgm:pt>
    <dgm:pt modelId="{7206E734-D65A-4B7A-89EA-77527A7FB91A}" type="sibTrans" cxnId="{65B93E34-C093-458F-9BB5-CFC4CAE3F1B7}">
      <dgm:prSet/>
      <dgm:spPr/>
      <dgm:t>
        <a:bodyPr/>
        <a:lstStyle/>
        <a:p>
          <a:pPr algn="ctr" rtl="1"/>
          <a:endParaRPr lang="en-US" sz="2800" b="1">
            <a:cs typeface="+mj-cs"/>
          </a:endParaRPr>
        </a:p>
      </dgm:t>
    </dgm:pt>
    <dgm:pt modelId="{341E473C-3955-4B5B-8642-5CCCC761589E}">
      <dgm:prSet custT="1"/>
      <dgm:spPr/>
      <dgm:t>
        <a:bodyPr/>
        <a:lstStyle/>
        <a:p>
          <a:pPr rtl="1"/>
          <a:r>
            <a:rPr lang="ar-IQ" sz="2800" b="1" dirty="0">
              <a:cs typeface="+mj-cs"/>
            </a:rPr>
            <a:t>مكوناته الكيميائية الفعالة</a:t>
          </a:r>
        </a:p>
      </dgm:t>
    </dgm:pt>
    <dgm:pt modelId="{521B0823-8D4F-422E-8B60-48EAB43DA07A}" type="parTrans" cxnId="{D761FBF0-A63D-428A-BE6D-C4E22C692589}">
      <dgm:prSet/>
      <dgm:spPr/>
      <dgm:t>
        <a:bodyPr/>
        <a:lstStyle/>
        <a:p>
          <a:endParaRPr lang="en-US" sz="2800">
            <a:cs typeface="+mj-cs"/>
          </a:endParaRPr>
        </a:p>
      </dgm:t>
    </dgm:pt>
    <dgm:pt modelId="{92DDF320-5462-46C2-AC2F-A3962943C684}" type="sibTrans" cxnId="{D761FBF0-A63D-428A-BE6D-C4E22C692589}">
      <dgm:prSet/>
      <dgm:spPr/>
      <dgm:t>
        <a:bodyPr/>
        <a:lstStyle/>
        <a:p>
          <a:endParaRPr lang="en-US" sz="2800">
            <a:cs typeface="+mj-cs"/>
          </a:endParaRPr>
        </a:p>
      </dgm:t>
    </dgm:pt>
    <dgm:pt modelId="{D42B5ABE-01C6-46DC-B5BF-D830C88F93F4}">
      <dgm:prSet custT="1"/>
      <dgm:spPr/>
      <dgm:t>
        <a:bodyPr/>
        <a:lstStyle/>
        <a:p>
          <a:pPr rtl="1"/>
          <a:r>
            <a:rPr lang="ar-IQ" sz="2800" b="1" dirty="0">
              <a:cs typeface="+mj-cs"/>
            </a:rPr>
            <a:t>أنواع المخدرات</a:t>
          </a:r>
          <a:endParaRPr lang="en-US" sz="2800" b="1" dirty="0">
            <a:cs typeface="+mj-cs"/>
          </a:endParaRPr>
        </a:p>
      </dgm:t>
    </dgm:pt>
    <dgm:pt modelId="{4E7F963A-4E30-4A75-B88B-FC3E962F422A}" type="parTrans" cxnId="{F9A86E52-C2F7-41E7-B911-9A46E37E93A3}">
      <dgm:prSet/>
      <dgm:spPr/>
      <dgm:t>
        <a:bodyPr/>
        <a:lstStyle/>
        <a:p>
          <a:endParaRPr lang="en-US" sz="2800">
            <a:cs typeface="+mj-cs"/>
          </a:endParaRPr>
        </a:p>
      </dgm:t>
    </dgm:pt>
    <dgm:pt modelId="{88D8A689-5886-4CD1-AAA1-978051EAFC83}" type="sibTrans" cxnId="{F9A86E52-C2F7-41E7-B911-9A46E37E93A3}">
      <dgm:prSet/>
      <dgm:spPr/>
      <dgm:t>
        <a:bodyPr/>
        <a:lstStyle/>
        <a:p>
          <a:endParaRPr lang="en-US" sz="2800">
            <a:cs typeface="+mj-cs"/>
          </a:endParaRPr>
        </a:p>
      </dgm:t>
    </dgm:pt>
    <dgm:pt modelId="{CD39F3E8-4EC1-414A-A68D-127662B7A301}">
      <dgm:prSet custT="1"/>
      <dgm:spPr/>
      <dgm:t>
        <a:bodyPr/>
        <a:lstStyle/>
        <a:p>
          <a:pPr rtl="1"/>
          <a:r>
            <a:rPr lang="ar-IQ" sz="2800" b="1" dirty="0">
              <a:cs typeface="+mj-cs"/>
            </a:rPr>
            <a:t>الأسباب</a:t>
          </a:r>
        </a:p>
        <a:p>
          <a:pPr rtl="1"/>
          <a:r>
            <a:rPr lang="ar-IQ" sz="2800" b="1" dirty="0">
              <a:cs typeface="+mj-cs"/>
            </a:rPr>
            <a:t>الاثار</a:t>
          </a:r>
        </a:p>
        <a:p>
          <a:pPr rtl="1"/>
          <a:r>
            <a:rPr lang="ar-IQ" sz="2800" b="1" dirty="0">
              <a:cs typeface="+mj-cs"/>
            </a:rPr>
            <a:t>الانتشار</a:t>
          </a:r>
        </a:p>
        <a:p>
          <a:pPr rtl="1"/>
          <a:r>
            <a:rPr lang="ar-IQ" sz="2800" b="1" dirty="0">
              <a:cs typeface="+mj-cs"/>
            </a:rPr>
            <a:t>الوقاية</a:t>
          </a:r>
          <a:endParaRPr lang="en-US" sz="2800" b="1" dirty="0">
            <a:cs typeface="+mj-cs"/>
          </a:endParaRPr>
        </a:p>
      </dgm:t>
    </dgm:pt>
    <dgm:pt modelId="{F89DB776-C49B-4083-9924-4275133F42E7}" type="parTrans" cxnId="{EABC0F1A-50FD-47AC-9A40-101BC1859D17}">
      <dgm:prSet/>
      <dgm:spPr/>
      <dgm:t>
        <a:bodyPr/>
        <a:lstStyle/>
        <a:p>
          <a:endParaRPr lang="en-US" sz="2800">
            <a:cs typeface="+mj-cs"/>
          </a:endParaRPr>
        </a:p>
      </dgm:t>
    </dgm:pt>
    <dgm:pt modelId="{B35464DB-A66B-4A42-B1A6-DA28E8B7A353}" type="sibTrans" cxnId="{EABC0F1A-50FD-47AC-9A40-101BC1859D17}">
      <dgm:prSet/>
      <dgm:spPr/>
      <dgm:t>
        <a:bodyPr/>
        <a:lstStyle/>
        <a:p>
          <a:endParaRPr lang="en-US" sz="2800">
            <a:cs typeface="+mj-cs"/>
          </a:endParaRPr>
        </a:p>
      </dgm:t>
    </dgm:pt>
    <dgm:pt modelId="{A17D27E2-571B-4EB8-B493-9F94AA9F2FFE}">
      <dgm:prSet custT="1"/>
      <dgm:spPr/>
      <dgm:t>
        <a:bodyPr/>
        <a:lstStyle/>
        <a:p>
          <a:pPr rtl="1"/>
          <a:r>
            <a:rPr lang="ar-IQ" sz="2800" b="1" dirty="0">
              <a:cs typeface="+mj-cs"/>
            </a:rPr>
            <a:t>تأريخه في الطب الشعبي</a:t>
          </a:r>
          <a:endParaRPr lang="en-US" sz="2800" b="1" dirty="0">
            <a:cs typeface="+mj-cs"/>
          </a:endParaRPr>
        </a:p>
      </dgm:t>
    </dgm:pt>
    <dgm:pt modelId="{E7A15CA7-AA5D-47DD-B528-C73F3B4BFC0F}" type="parTrans" cxnId="{F2DA0239-E838-4CD2-8B2A-F067BA6FF883}">
      <dgm:prSet/>
      <dgm:spPr/>
      <dgm:t>
        <a:bodyPr/>
        <a:lstStyle/>
        <a:p>
          <a:endParaRPr lang="en-US" sz="2800">
            <a:cs typeface="+mj-cs"/>
          </a:endParaRPr>
        </a:p>
      </dgm:t>
    </dgm:pt>
    <dgm:pt modelId="{888FCF77-490F-43DD-9FB9-0D9DB3964C4F}" type="sibTrans" cxnId="{F2DA0239-E838-4CD2-8B2A-F067BA6FF883}">
      <dgm:prSet/>
      <dgm:spPr/>
      <dgm:t>
        <a:bodyPr/>
        <a:lstStyle/>
        <a:p>
          <a:endParaRPr lang="en-US" sz="2800">
            <a:cs typeface="+mj-cs"/>
          </a:endParaRPr>
        </a:p>
      </dgm:t>
    </dgm:pt>
    <dgm:pt modelId="{5BA34BF4-232D-4F8C-A102-9224632F4600}" type="pres">
      <dgm:prSet presAssocID="{489ED936-ACC9-4AF1-B5EE-B9036A9373AA}" presName="Name0" presStyleCnt="0">
        <dgm:presLayoutVars>
          <dgm:dir val="rev"/>
          <dgm:resizeHandles val="exact"/>
        </dgm:presLayoutVars>
      </dgm:prSet>
      <dgm:spPr/>
    </dgm:pt>
    <dgm:pt modelId="{CF10344A-FBEE-4B9C-95A8-811D131F0673}" type="pres">
      <dgm:prSet presAssocID="{706037C9-D913-4354-89E8-F269D72D9E3C}" presName="node" presStyleLbl="node1" presStyleIdx="0" presStyleCnt="6">
        <dgm:presLayoutVars>
          <dgm:bulletEnabled val="1"/>
        </dgm:presLayoutVars>
      </dgm:prSet>
      <dgm:spPr/>
    </dgm:pt>
    <dgm:pt modelId="{58EFA2FA-4EEA-408F-9E28-C6C5FF6FCA4C}" type="pres">
      <dgm:prSet presAssocID="{D251AB5A-2BC1-4CAD-9C9A-F9FC50AEABE8}" presName="sibTrans" presStyleCnt="0"/>
      <dgm:spPr/>
    </dgm:pt>
    <dgm:pt modelId="{D21CFC2D-3467-448E-845A-0C5967B49C17}" type="pres">
      <dgm:prSet presAssocID="{918E3677-46A0-4EB6-97F9-D4F7011F19EF}" presName="node" presStyleLbl="node1" presStyleIdx="1" presStyleCnt="6">
        <dgm:presLayoutVars>
          <dgm:bulletEnabled val="1"/>
        </dgm:presLayoutVars>
      </dgm:prSet>
      <dgm:spPr/>
    </dgm:pt>
    <dgm:pt modelId="{446FE912-F155-4591-AE97-6E5C95748F0B}" type="pres">
      <dgm:prSet presAssocID="{7206E734-D65A-4B7A-89EA-77527A7FB91A}" presName="sibTrans" presStyleCnt="0"/>
      <dgm:spPr/>
    </dgm:pt>
    <dgm:pt modelId="{1A6A3F75-BC41-4DC3-A14B-B57614D41FCD}" type="pres">
      <dgm:prSet presAssocID="{A17D27E2-571B-4EB8-B493-9F94AA9F2FFE}" presName="node" presStyleLbl="node1" presStyleIdx="2" presStyleCnt="6">
        <dgm:presLayoutVars>
          <dgm:bulletEnabled val="1"/>
        </dgm:presLayoutVars>
      </dgm:prSet>
      <dgm:spPr/>
    </dgm:pt>
    <dgm:pt modelId="{1C43C6E9-557A-4480-9201-AA5C9B8DDFDA}" type="pres">
      <dgm:prSet presAssocID="{888FCF77-490F-43DD-9FB9-0D9DB3964C4F}" presName="sibTrans" presStyleCnt="0"/>
      <dgm:spPr/>
    </dgm:pt>
    <dgm:pt modelId="{3C51ED7C-33A6-422A-BB32-D3D5610386A2}" type="pres">
      <dgm:prSet presAssocID="{341E473C-3955-4B5B-8642-5CCCC761589E}" presName="node" presStyleLbl="node1" presStyleIdx="3" presStyleCnt="6">
        <dgm:presLayoutVars>
          <dgm:bulletEnabled val="1"/>
        </dgm:presLayoutVars>
      </dgm:prSet>
      <dgm:spPr/>
    </dgm:pt>
    <dgm:pt modelId="{8587BE26-0CA5-4791-80A3-17126AD081F2}" type="pres">
      <dgm:prSet presAssocID="{92DDF320-5462-46C2-AC2F-A3962943C684}" presName="sibTrans" presStyleCnt="0"/>
      <dgm:spPr/>
    </dgm:pt>
    <dgm:pt modelId="{CE046C28-9032-425E-83E4-D70AD388C764}" type="pres">
      <dgm:prSet presAssocID="{D42B5ABE-01C6-46DC-B5BF-D830C88F93F4}" presName="node" presStyleLbl="node1" presStyleIdx="4" presStyleCnt="6">
        <dgm:presLayoutVars>
          <dgm:bulletEnabled val="1"/>
        </dgm:presLayoutVars>
      </dgm:prSet>
      <dgm:spPr/>
    </dgm:pt>
    <dgm:pt modelId="{8FD5604C-B4E2-4D11-82C2-E3534A530666}" type="pres">
      <dgm:prSet presAssocID="{88D8A689-5886-4CD1-AAA1-978051EAFC83}" presName="sibTrans" presStyleCnt="0"/>
      <dgm:spPr/>
    </dgm:pt>
    <dgm:pt modelId="{C371CA2D-C83C-49BD-89EB-F9E4D923E626}" type="pres">
      <dgm:prSet presAssocID="{CD39F3E8-4EC1-414A-A68D-127662B7A301}" presName="node" presStyleLbl="node1" presStyleIdx="5" presStyleCnt="6">
        <dgm:presLayoutVars>
          <dgm:bulletEnabled val="1"/>
        </dgm:presLayoutVars>
      </dgm:prSet>
      <dgm:spPr/>
    </dgm:pt>
  </dgm:ptLst>
  <dgm:cxnLst>
    <dgm:cxn modelId="{06990712-5A2C-441B-828C-3263CC024E23}" type="presOf" srcId="{D42B5ABE-01C6-46DC-B5BF-D830C88F93F4}" destId="{CE046C28-9032-425E-83E4-D70AD388C764}" srcOrd="0" destOrd="0" presId="urn:microsoft.com/office/officeart/2005/8/layout/hList6"/>
    <dgm:cxn modelId="{EABC0F1A-50FD-47AC-9A40-101BC1859D17}" srcId="{489ED936-ACC9-4AF1-B5EE-B9036A9373AA}" destId="{CD39F3E8-4EC1-414A-A68D-127662B7A301}" srcOrd="5" destOrd="0" parTransId="{F89DB776-C49B-4083-9924-4275133F42E7}" sibTransId="{B35464DB-A66B-4A42-B1A6-DA28E8B7A353}"/>
    <dgm:cxn modelId="{873A7320-6BC6-477C-B0C4-FC21089B8A97}" type="presOf" srcId="{706037C9-D913-4354-89E8-F269D72D9E3C}" destId="{CF10344A-FBEE-4B9C-95A8-811D131F0673}" srcOrd="0" destOrd="0" presId="urn:microsoft.com/office/officeart/2005/8/layout/hList6"/>
    <dgm:cxn modelId="{65B93E34-C093-458F-9BB5-CFC4CAE3F1B7}" srcId="{489ED936-ACC9-4AF1-B5EE-B9036A9373AA}" destId="{918E3677-46A0-4EB6-97F9-D4F7011F19EF}" srcOrd="1" destOrd="0" parTransId="{5D9E56EE-A18D-489A-A6B8-C8BC41410F59}" sibTransId="{7206E734-D65A-4B7A-89EA-77527A7FB91A}"/>
    <dgm:cxn modelId="{F2DA0239-E838-4CD2-8B2A-F067BA6FF883}" srcId="{489ED936-ACC9-4AF1-B5EE-B9036A9373AA}" destId="{A17D27E2-571B-4EB8-B493-9F94AA9F2FFE}" srcOrd="2" destOrd="0" parTransId="{E7A15CA7-AA5D-47DD-B528-C73F3B4BFC0F}" sibTransId="{888FCF77-490F-43DD-9FB9-0D9DB3964C4F}"/>
    <dgm:cxn modelId="{651D5E46-3A05-488E-8145-B2E3E92E2BD4}" type="presOf" srcId="{CD39F3E8-4EC1-414A-A68D-127662B7A301}" destId="{C371CA2D-C83C-49BD-89EB-F9E4D923E626}" srcOrd="0" destOrd="0" presId="urn:microsoft.com/office/officeart/2005/8/layout/hList6"/>
    <dgm:cxn modelId="{F9A86E52-C2F7-41E7-B911-9A46E37E93A3}" srcId="{489ED936-ACC9-4AF1-B5EE-B9036A9373AA}" destId="{D42B5ABE-01C6-46DC-B5BF-D830C88F93F4}" srcOrd="4" destOrd="0" parTransId="{4E7F963A-4E30-4A75-B88B-FC3E962F422A}" sibTransId="{88D8A689-5886-4CD1-AAA1-978051EAFC83}"/>
    <dgm:cxn modelId="{E32FF79F-C707-46CD-A658-9D4BB3A077C0}" srcId="{489ED936-ACC9-4AF1-B5EE-B9036A9373AA}" destId="{706037C9-D913-4354-89E8-F269D72D9E3C}" srcOrd="0" destOrd="0" parTransId="{A3F65472-543A-462A-8AA4-650C0FFD5A83}" sibTransId="{D251AB5A-2BC1-4CAD-9C9A-F9FC50AEABE8}"/>
    <dgm:cxn modelId="{571ED2A8-F02E-45D9-81E8-614D1803ED92}" type="presOf" srcId="{489ED936-ACC9-4AF1-B5EE-B9036A9373AA}" destId="{5BA34BF4-232D-4F8C-A102-9224632F4600}" srcOrd="0" destOrd="0" presId="urn:microsoft.com/office/officeart/2005/8/layout/hList6"/>
    <dgm:cxn modelId="{593B53C0-E120-46FE-B9B7-336A917900AF}" type="presOf" srcId="{918E3677-46A0-4EB6-97F9-D4F7011F19EF}" destId="{D21CFC2D-3467-448E-845A-0C5967B49C17}" srcOrd="0" destOrd="0" presId="urn:microsoft.com/office/officeart/2005/8/layout/hList6"/>
    <dgm:cxn modelId="{DD024FCB-195C-4E90-9F64-877ED5A31005}" type="presOf" srcId="{341E473C-3955-4B5B-8642-5CCCC761589E}" destId="{3C51ED7C-33A6-422A-BB32-D3D5610386A2}" srcOrd="0" destOrd="0" presId="urn:microsoft.com/office/officeart/2005/8/layout/hList6"/>
    <dgm:cxn modelId="{CA033DEA-09E7-428D-B998-0CEF5A3CC91F}" type="presOf" srcId="{A17D27E2-571B-4EB8-B493-9F94AA9F2FFE}" destId="{1A6A3F75-BC41-4DC3-A14B-B57614D41FCD}" srcOrd="0" destOrd="0" presId="urn:microsoft.com/office/officeart/2005/8/layout/hList6"/>
    <dgm:cxn modelId="{D761FBF0-A63D-428A-BE6D-C4E22C692589}" srcId="{489ED936-ACC9-4AF1-B5EE-B9036A9373AA}" destId="{341E473C-3955-4B5B-8642-5CCCC761589E}" srcOrd="3" destOrd="0" parTransId="{521B0823-8D4F-422E-8B60-48EAB43DA07A}" sibTransId="{92DDF320-5462-46C2-AC2F-A3962943C684}"/>
    <dgm:cxn modelId="{43A2C098-EB75-4A71-AA77-3C637ECDFCD8}" type="presParOf" srcId="{5BA34BF4-232D-4F8C-A102-9224632F4600}" destId="{CF10344A-FBEE-4B9C-95A8-811D131F0673}" srcOrd="0" destOrd="0" presId="urn:microsoft.com/office/officeart/2005/8/layout/hList6"/>
    <dgm:cxn modelId="{EB049B36-DE33-4077-BF80-D2763C34477E}" type="presParOf" srcId="{5BA34BF4-232D-4F8C-A102-9224632F4600}" destId="{58EFA2FA-4EEA-408F-9E28-C6C5FF6FCA4C}" srcOrd="1" destOrd="0" presId="urn:microsoft.com/office/officeart/2005/8/layout/hList6"/>
    <dgm:cxn modelId="{B20C3976-5DBC-4927-ADC7-5D935D98269A}" type="presParOf" srcId="{5BA34BF4-232D-4F8C-A102-9224632F4600}" destId="{D21CFC2D-3467-448E-845A-0C5967B49C17}" srcOrd="2" destOrd="0" presId="urn:microsoft.com/office/officeart/2005/8/layout/hList6"/>
    <dgm:cxn modelId="{FF906537-B525-48E9-B187-2FCE86A76426}" type="presParOf" srcId="{5BA34BF4-232D-4F8C-A102-9224632F4600}" destId="{446FE912-F155-4591-AE97-6E5C95748F0B}" srcOrd="3" destOrd="0" presId="urn:microsoft.com/office/officeart/2005/8/layout/hList6"/>
    <dgm:cxn modelId="{33CA81A7-31E7-4311-B9D7-70F2085EB26D}" type="presParOf" srcId="{5BA34BF4-232D-4F8C-A102-9224632F4600}" destId="{1A6A3F75-BC41-4DC3-A14B-B57614D41FCD}" srcOrd="4" destOrd="0" presId="urn:microsoft.com/office/officeart/2005/8/layout/hList6"/>
    <dgm:cxn modelId="{E3F0814C-D5CE-46C4-9D7E-67F49C6652FD}" type="presParOf" srcId="{5BA34BF4-232D-4F8C-A102-9224632F4600}" destId="{1C43C6E9-557A-4480-9201-AA5C9B8DDFDA}" srcOrd="5" destOrd="0" presId="urn:microsoft.com/office/officeart/2005/8/layout/hList6"/>
    <dgm:cxn modelId="{E050472D-33C6-411A-8533-F9A9AF8A8C36}" type="presParOf" srcId="{5BA34BF4-232D-4F8C-A102-9224632F4600}" destId="{3C51ED7C-33A6-422A-BB32-D3D5610386A2}" srcOrd="6" destOrd="0" presId="urn:microsoft.com/office/officeart/2005/8/layout/hList6"/>
    <dgm:cxn modelId="{B7547109-157F-4989-96D9-2DD43D8EE3DC}" type="presParOf" srcId="{5BA34BF4-232D-4F8C-A102-9224632F4600}" destId="{8587BE26-0CA5-4791-80A3-17126AD081F2}" srcOrd="7" destOrd="0" presId="urn:microsoft.com/office/officeart/2005/8/layout/hList6"/>
    <dgm:cxn modelId="{9D6E78AC-7351-44A4-8BFD-58CD795B4E21}" type="presParOf" srcId="{5BA34BF4-232D-4F8C-A102-9224632F4600}" destId="{CE046C28-9032-425E-83E4-D70AD388C764}" srcOrd="8" destOrd="0" presId="urn:microsoft.com/office/officeart/2005/8/layout/hList6"/>
    <dgm:cxn modelId="{2BE9F1F3-CC89-4CD5-A6E7-293C76292E5E}" type="presParOf" srcId="{5BA34BF4-232D-4F8C-A102-9224632F4600}" destId="{8FD5604C-B4E2-4D11-82C2-E3534A530666}" srcOrd="9" destOrd="0" presId="urn:microsoft.com/office/officeart/2005/8/layout/hList6"/>
    <dgm:cxn modelId="{308D3478-3103-4F16-9B87-964366E03EC4}" type="presParOf" srcId="{5BA34BF4-232D-4F8C-A102-9224632F4600}" destId="{C371CA2D-C83C-49BD-89EB-F9E4D923E626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6DAD013-F94E-4A1B-AAC8-69C0B9C38B87}" type="doc">
      <dgm:prSet loTypeId="urn:microsoft.com/office/officeart/2005/8/layout/hList1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99E94BA5-CFDD-45B6-A1C8-1C116C87BF93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sz="4400" b="1" i="0" cap="none" spc="50" baseline="0" dirty="0" err="1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الجذر</a:t>
          </a:r>
          <a:r>
            <a:rPr lang="en-US" sz="4400" b="1" i="0" cap="none" spc="50" baseline="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 </a:t>
          </a:r>
          <a:r>
            <a:rPr lang="ar-IQ" sz="4400" b="1" i="0" cap="none" spc="50" baseline="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الرئيس </a:t>
          </a:r>
          <a:r>
            <a:rPr lang="en-US" sz="4400" b="1" i="0" cap="none" spc="50" baseline="0" dirty="0" err="1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نابي</a:t>
          </a:r>
          <a:r>
            <a:rPr lang="en-US" sz="4400" b="1" i="0" cap="none" spc="50" baseline="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 </a:t>
          </a:r>
          <a:r>
            <a:rPr lang="en-US" sz="4400" b="1" i="0" cap="none" spc="50" baseline="0" dirty="0" err="1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الشكل</a:t>
          </a:r>
          <a:r>
            <a:rPr lang="ar-IQ" sz="4400" b="1" i="0" cap="none" spc="50" baseline="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، وتتفرع منه </a:t>
          </a:r>
          <a:r>
            <a:rPr lang="en-US" sz="4400" b="1" i="0" cap="none" spc="50" baseline="0" dirty="0" err="1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بعض</a:t>
          </a:r>
          <a:r>
            <a:rPr lang="en-US" sz="4400" b="1" i="0" cap="none" spc="50" baseline="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 </a:t>
          </a:r>
          <a:r>
            <a:rPr lang="en-US" sz="4400" b="1" i="0" cap="none" spc="50" baseline="0" dirty="0" err="1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الجذور</a:t>
          </a:r>
          <a:r>
            <a:rPr lang="en-US" sz="4400" b="1" i="0" cap="none" spc="50" baseline="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 </a:t>
          </a:r>
          <a:r>
            <a:rPr lang="en-US" sz="4400" b="1" i="0" cap="none" spc="50" baseline="0" dirty="0" err="1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الجانبية</a:t>
          </a:r>
          <a:endParaRPr lang="en-US" sz="4400" b="1" cap="none" spc="50" dirty="0">
            <a:ln w="0"/>
            <a:solidFill>
              <a:schemeClr val="tx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</a:endParaRPr>
        </a:p>
      </dgm:t>
    </dgm:pt>
    <dgm:pt modelId="{10ADBA15-2C56-4154-A29F-E8EB44325F66}" type="parTrans" cxnId="{83443278-F064-42C3-8A87-FB273150271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C3963D9-4ACA-4BB9-A363-9933E1FF8BD6}" type="sibTrans" cxnId="{83443278-F064-42C3-8A87-FB273150271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1630961-8D89-40FB-8C52-80E5B3ACF96E}" type="pres">
      <dgm:prSet presAssocID="{06DAD013-F94E-4A1B-AAC8-69C0B9C38B87}" presName="Name0" presStyleCnt="0">
        <dgm:presLayoutVars>
          <dgm:dir/>
          <dgm:animLvl val="lvl"/>
          <dgm:resizeHandles val="exact"/>
        </dgm:presLayoutVars>
      </dgm:prSet>
      <dgm:spPr/>
    </dgm:pt>
    <dgm:pt modelId="{ECB4D484-A85A-4A9D-90FA-D610FE68AD6A}" type="pres">
      <dgm:prSet presAssocID="{99E94BA5-CFDD-45B6-A1C8-1C116C87BF93}" presName="composite" presStyleCnt="0"/>
      <dgm:spPr/>
    </dgm:pt>
    <dgm:pt modelId="{44D24EEB-6516-4D67-A268-4CE46AD45B3D}" type="pres">
      <dgm:prSet presAssocID="{99E94BA5-CFDD-45B6-A1C8-1C116C87BF93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046FC142-E7A4-482F-A545-64AFBDD2414C}" type="pres">
      <dgm:prSet presAssocID="{99E94BA5-CFDD-45B6-A1C8-1C116C87BF93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EE92093F-0360-4942-A2AE-25D5284FEED7}" type="presOf" srcId="{99E94BA5-CFDD-45B6-A1C8-1C116C87BF93}" destId="{44D24EEB-6516-4D67-A268-4CE46AD45B3D}" srcOrd="0" destOrd="0" presId="urn:microsoft.com/office/officeart/2005/8/layout/hList1"/>
    <dgm:cxn modelId="{83443278-F064-42C3-8A87-FB2731502713}" srcId="{06DAD013-F94E-4A1B-AAC8-69C0B9C38B87}" destId="{99E94BA5-CFDD-45B6-A1C8-1C116C87BF93}" srcOrd="0" destOrd="0" parTransId="{10ADBA15-2C56-4154-A29F-E8EB44325F66}" sibTransId="{AC3963D9-4ACA-4BB9-A363-9933E1FF8BD6}"/>
    <dgm:cxn modelId="{4FE00880-19E2-438D-90B1-A857DA2B6943}" type="presOf" srcId="{06DAD013-F94E-4A1B-AAC8-69C0B9C38B87}" destId="{51630961-8D89-40FB-8C52-80E5B3ACF96E}" srcOrd="0" destOrd="0" presId="urn:microsoft.com/office/officeart/2005/8/layout/hList1"/>
    <dgm:cxn modelId="{13BBA5AA-F10B-490D-8C19-A98BCCDAAACF}" type="presParOf" srcId="{51630961-8D89-40FB-8C52-80E5B3ACF96E}" destId="{ECB4D484-A85A-4A9D-90FA-D610FE68AD6A}" srcOrd="0" destOrd="0" presId="urn:microsoft.com/office/officeart/2005/8/layout/hList1"/>
    <dgm:cxn modelId="{D9EE68E6-46B4-43A1-9BD6-01379790D5B9}" type="presParOf" srcId="{ECB4D484-A85A-4A9D-90FA-D610FE68AD6A}" destId="{44D24EEB-6516-4D67-A268-4CE46AD45B3D}" srcOrd="0" destOrd="0" presId="urn:microsoft.com/office/officeart/2005/8/layout/hList1"/>
    <dgm:cxn modelId="{FAA39925-F934-4D58-9F9F-AFFBC75D23C6}" type="presParOf" srcId="{ECB4D484-A85A-4A9D-90FA-D610FE68AD6A}" destId="{046FC142-E7A4-482F-A545-64AFBDD2414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8DB30BD-571A-4593-BDE6-CA79FE240C5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474711D7-6158-436F-8E67-479E0951B41A}">
      <dgm:prSet phldrT="[نص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ar-IQ" sz="3600" b="1" dirty="0">
              <a:cs typeface="+mj-cs"/>
            </a:rPr>
            <a:t>الجذر: الوصف النباتي لنبات </a:t>
          </a:r>
          <a:r>
            <a:rPr lang="ar-IQ" sz="3600" b="1" dirty="0" err="1">
              <a:cs typeface="+mj-cs"/>
            </a:rPr>
            <a:t>الداتوره</a:t>
          </a:r>
          <a:endParaRPr lang="en-US" sz="3600" b="1" dirty="0">
            <a:cs typeface="+mj-cs"/>
          </a:endParaRPr>
        </a:p>
      </dgm:t>
    </dgm:pt>
    <dgm:pt modelId="{3386113C-7663-468A-A5E7-9D107B9DD28B}" type="parTrans" cxnId="{B36A2DC1-D276-41B4-9F51-A930BEA964D5}">
      <dgm:prSet/>
      <dgm:spPr/>
      <dgm:t>
        <a:bodyPr/>
        <a:lstStyle/>
        <a:p>
          <a:endParaRPr lang="en-US" sz="3600" b="1">
            <a:cs typeface="+mj-cs"/>
          </a:endParaRPr>
        </a:p>
      </dgm:t>
    </dgm:pt>
    <dgm:pt modelId="{A94CAACD-317D-4378-B697-0847EF8C5929}" type="sibTrans" cxnId="{B36A2DC1-D276-41B4-9F51-A930BEA964D5}">
      <dgm:prSet/>
      <dgm:spPr/>
      <dgm:t>
        <a:bodyPr/>
        <a:lstStyle/>
        <a:p>
          <a:endParaRPr lang="en-US" sz="3600" b="1">
            <a:cs typeface="+mj-cs"/>
          </a:endParaRPr>
        </a:p>
      </dgm:t>
    </dgm:pt>
    <dgm:pt modelId="{F74F8FEF-F699-4D17-AC26-C7EDD049CEBB}" type="pres">
      <dgm:prSet presAssocID="{E8DB30BD-571A-4593-BDE6-CA79FE240C57}" presName="compositeShape" presStyleCnt="0">
        <dgm:presLayoutVars>
          <dgm:chMax val="7"/>
          <dgm:dir/>
          <dgm:resizeHandles val="exact"/>
        </dgm:presLayoutVars>
      </dgm:prSet>
      <dgm:spPr/>
    </dgm:pt>
    <dgm:pt modelId="{5B6E26D9-49B7-44B2-8793-DEACAC711DE8}" type="pres">
      <dgm:prSet presAssocID="{474711D7-6158-436F-8E67-479E0951B41A}" presName="circ1TxSh" presStyleLbl="vennNode1" presStyleIdx="0" presStyleCnt="1" custScaleX="595058"/>
      <dgm:spPr/>
    </dgm:pt>
  </dgm:ptLst>
  <dgm:cxnLst>
    <dgm:cxn modelId="{B36A2DC1-D276-41B4-9F51-A930BEA964D5}" srcId="{E8DB30BD-571A-4593-BDE6-CA79FE240C57}" destId="{474711D7-6158-436F-8E67-479E0951B41A}" srcOrd="0" destOrd="0" parTransId="{3386113C-7663-468A-A5E7-9D107B9DD28B}" sibTransId="{A94CAACD-317D-4378-B697-0847EF8C5929}"/>
    <dgm:cxn modelId="{FCFE65E2-1B09-49F0-8271-05EDF203A00A}" type="presOf" srcId="{474711D7-6158-436F-8E67-479E0951B41A}" destId="{5B6E26D9-49B7-44B2-8793-DEACAC711DE8}" srcOrd="0" destOrd="0" presId="urn:microsoft.com/office/officeart/2005/8/layout/venn1"/>
    <dgm:cxn modelId="{6D5D2BF1-3015-4F7C-B6EC-9557515AACA8}" type="presOf" srcId="{E8DB30BD-571A-4593-BDE6-CA79FE240C57}" destId="{F74F8FEF-F699-4D17-AC26-C7EDD049CEBB}" srcOrd="0" destOrd="0" presId="urn:microsoft.com/office/officeart/2005/8/layout/venn1"/>
    <dgm:cxn modelId="{A0656DFA-B20E-4BBA-AC73-4A93D30BC9DB}" type="presParOf" srcId="{F74F8FEF-F699-4D17-AC26-C7EDD049CEBB}" destId="{5B6E26D9-49B7-44B2-8793-DEACAC711DE8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37FB744-59B0-4258-BA29-218983AC7A5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45BEF29-3248-4C23-83AF-7897364E3595}">
      <dgm:prSet/>
      <dgm:spPr/>
      <dgm:t>
        <a:bodyPr/>
        <a:lstStyle/>
        <a:p>
          <a:r>
            <a:rPr lang="en-US" b="1" i="0" baseline="0"/>
            <a:t>الأوراق بيضاوية الشكل</a:t>
          </a:r>
          <a:r>
            <a:rPr lang="ar-IQ" b="1" i="0" baseline="0"/>
            <a:t> </a:t>
          </a:r>
          <a:r>
            <a:rPr lang="en-US" b="1" i="0" baseline="0"/>
            <a:t>أو مسننة قليلاً</a:t>
          </a:r>
          <a:endParaRPr lang="en-US"/>
        </a:p>
      </dgm:t>
    </dgm:pt>
    <dgm:pt modelId="{EBE8DA3D-B2A6-4238-9215-3C727C3D9130}" type="parTrans" cxnId="{1893796E-AA51-45BA-994D-7DFDA88AA402}">
      <dgm:prSet/>
      <dgm:spPr/>
      <dgm:t>
        <a:bodyPr/>
        <a:lstStyle/>
        <a:p>
          <a:endParaRPr lang="en-US"/>
        </a:p>
      </dgm:t>
    </dgm:pt>
    <dgm:pt modelId="{5B1EFED6-13B8-4BEF-A74E-4AE2C052575B}" type="sibTrans" cxnId="{1893796E-AA51-45BA-994D-7DFDA88AA402}">
      <dgm:prSet/>
      <dgm:spPr/>
      <dgm:t>
        <a:bodyPr/>
        <a:lstStyle/>
        <a:p>
          <a:endParaRPr lang="en-US"/>
        </a:p>
      </dgm:t>
    </dgm:pt>
    <dgm:pt modelId="{FF47CDAA-A62E-4ED2-B518-9C58A5504079}">
      <dgm:prSet/>
      <dgm:spPr/>
      <dgm:t>
        <a:bodyPr/>
        <a:lstStyle/>
        <a:p>
          <a:r>
            <a:rPr lang="ar-IQ" b="1"/>
            <a:t>ع</a:t>
          </a:r>
          <a:r>
            <a:rPr lang="en-US" b="1" i="0" baseline="0"/>
            <a:t>روق ريشية</a:t>
          </a:r>
          <a:endParaRPr lang="en-US"/>
        </a:p>
      </dgm:t>
    </dgm:pt>
    <dgm:pt modelId="{485242E4-EE80-4C73-A9C5-CD50C0E16985}" type="parTrans" cxnId="{16DE508C-DEDF-4232-945A-51DCDD3E3142}">
      <dgm:prSet/>
      <dgm:spPr/>
      <dgm:t>
        <a:bodyPr/>
        <a:lstStyle/>
        <a:p>
          <a:endParaRPr lang="en-US"/>
        </a:p>
      </dgm:t>
    </dgm:pt>
    <dgm:pt modelId="{607854A1-2B8F-498F-9BC6-73C07A563703}" type="sibTrans" cxnId="{16DE508C-DEDF-4232-945A-51DCDD3E3142}">
      <dgm:prSet/>
      <dgm:spPr/>
      <dgm:t>
        <a:bodyPr/>
        <a:lstStyle/>
        <a:p>
          <a:endParaRPr lang="en-US"/>
        </a:p>
      </dgm:t>
    </dgm:pt>
    <dgm:pt modelId="{3A70B08A-34D8-4E7F-ABAB-9D348D334C2D}" type="pres">
      <dgm:prSet presAssocID="{737FB744-59B0-4258-BA29-218983AC7A50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DB22C22C-17EA-4B27-9C91-90A8AA530257}" type="pres">
      <dgm:prSet presAssocID="{745BEF29-3248-4C23-83AF-7897364E3595}" presName="circ1" presStyleLbl="vennNode1" presStyleIdx="0" presStyleCnt="2"/>
      <dgm:spPr/>
    </dgm:pt>
    <dgm:pt modelId="{13470A06-3D0D-4C55-8DD1-6F021A940988}" type="pres">
      <dgm:prSet presAssocID="{745BEF29-3248-4C23-83AF-7897364E359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396F340-EE99-417D-AD61-BEA07D0FE1B1}" type="pres">
      <dgm:prSet presAssocID="{FF47CDAA-A62E-4ED2-B518-9C58A5504079}" presName="circ2" presStyleLbl="vennNode1" presStyleIdx="1" presStyleCnt="2"/>
      <dgm:spPr/>
    </dgm:pt>
    <dgm:pt modelId="{A52C5860-9A02-4614-B645-93A6BC7E8EA0}" type="pres">
      <dgm:prSet presAssocID="{FF47CDAA-A62E-4ED2-B518-9C58A550407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267634A-802D-49BF-9229-C010B7E65B60}" type="presOf" srcId="{745BEF29-3248-4C23-83AF-7897364E3595}" destId="{E396F340-EE99-417D-AD61-BEA07D0FE1B1}" srcOrd="0" destOrd="0" presId="urn:microsoft.com/office/officeart/2005/8/layout/venn1"/>
    <dgm:cxn modelId="{1893796E-AA51-45BA-994D-7DFDA88AA402}" srcId="{737FB744-59B0-4258-BA29-218983AC7A50}" destId="{745BEF29-3248-4C23-83AF-7897364E3595}" srcOrd="0" destOrd="0" parTransId="{EBE8DA3D-B2A6-4238-9215-3C727C3D9130}" sibTransId="{5B1EFED6-13B8-4BEF-A74E-4AE2C052575B}"/>
    <dgm:cxn modelId="{16DE508C-DEDF-4232-945A-51DCDD3E3142}" srcId="{737FB744-59B0-4258-BA29-218983AC7A50}" destId="{FF47CDAA-A62E-4ED2-B518-9C58A5504079}" srcOrd="1" destOrd="0" parTransId="{485242E4-EE80-4C73-A9C5-CD50C0E16985}" sibTransId="{607854A1-2B8F-498F-9BC6-73C07A563703}"/>
    <dgm:cxn modelId="{4E84B7A2-3EE9-42F6-BA93-2195FA1949AB}" type="presOf" srcId="{745BEF29-3248-4C23-83AF-7897364E3595}" destId="{A52C5860-9A02-4614-B645-93A6BC7E8EA0}" srcOrd="1" destOrd="0" presId="urn:microsoft.com/office/officeart/2005/8/layout/venn1"/>
    <dgm:cxn modelId="{3BA5D7A7-6B64-48F6-9C79-926163E04AA3}" type="presOf" srcId="{FF47CDAA-A62E-4ED2-B518-9C58A5504079}" destId="{DB22C22C-17EA-4B27-9C91-90A8AA530257}" srcOrd="0" destOrd="0" presId="urn:microsoft.com/office/officeart/2005/8/layout/venn1"/>
    <dgm:cxn modelId="{B86601A8-E0D1-4D5C-88F2-C21C82ACCEC4}" type="presOf" srcId="{FF47CDAA-A62E-4ED2-B518-9C58A5504079}" destId="{13470A06-3D0D-4C55-8DD1-6F021A940988}" srcOrd="1" destOrd="0" presId="urn:microsoft.com/office/officeart/2005/8/layout/venn1"/>
    <dgm:cxn modelId="{6C884EED-823F-498A-BEF1-472F78D99F26}" type="presOf" srcId="{737FB744-59B0-4258-BA29-218983AC7A50}" destId="{3A70B08A-34D8-4E7F-ABAB-9D348D334C2D}" srcOrd="0" destOrd="0" presId="urn:microsoft.com/office/officeart/2005/8/layout/venn1"/>
    <dgm:cxn modelId="{D7DB36F8-6069-4BA3-82B8-800CC99B31EC}" type="presParOf" srcId="{3A70B08A-34D8-4E7F-ABAB-9D348D334C2D}" destId="{DB22C22C-17EA-4B27-9C91-90A8AA530257}" srcOrd="0" destOrd="0" presId="urn:microsoft.com/office/officeart/2005/8/layout/venn1"/>
    <dgm:cxn modelId="{69EE492F-3935-446F-80C0-1B1C95F90E6E}" type="presParOf" srcId="{3A70B08A-34D8-4E7F-ABAB-9D348D334C2D}" destId="{13470A06-3D0D-4C55-8DD1-6F021A940988}" srcOrd="1" destOrd="0" presId="urn:microsoft.com/office/officeart/2005/8/layout/venn1"/>
    <dgm:cxn modelId="{E666BA42-DB30-4D06-A292-CB5A16F5C3EC}" type="presParOf" srcId="{3A70B08A-34D8-4E7F-ABAB-9D348D334C2D}" destId="{E396F340-EE99-417D-AD61-BEA07D0FE1B1}" srcOrd="2" destOrd="0" presId="urn:microsoft.com/office/officeart/2005/8/layout/venn1"/>
    <dgm:cxn modelId="{6BAD3B85-3141-49ED-8CC7-6AEDBAD175EB}" type="presParOf" srcId="{3A70B08A-34D8-4E7F-ABAB-9D348D334C2D}" destId="{A52C5860-9A02-4614-B645-93A6BC7E8EA0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7CC79A3-58F6-41A2-8417-88C52CB089B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6E44BC-C87C-4D2D-AB23-C33752105C73}">
      <dgm:prSet custT="1"/>
      <dgm:spPr/>
      <dgm:t>
        <a:bodyPr/>
        <a:lstStyle/>
        <a:p>
          <a:pPr algn="ctr" rtl="1"/>
          <a:r>
            <a:rPr lang="en-US" sz="2400" b="1" i="0" baseline="0" dirty="0" err="1">
              <a:cs typeface="+mj-cs"/>
            </a:rPr>
            <a:t>السيقان</a:t>
          </a:r>
          <a:r>
            <a:rPr lang="en-US" sz="2400" b="1" i="0" baseline="0" dirty="0">
              <a:cs typeface="+mj-cs"/>
            </a:rPr>
            <a:t> </a:t>
          </a:r>
          <a:r>
            <a:rPr lang="en-US" sz="2400" b="1" i="0" baseline="0" dirty="0" err="1">
              <a:cs typeface="+mj-cs"/>
            </a:rPr>
            <a:t>والأوراق</a:t>
          </a:r>
          <a:r>
            <a:rPr lang="en-US" sz="2400" b="1" i="0" baseline="0" dirty="0">
              <a:cs typeface="+mj-cs"/>
            </a:rPr>
            <a:t> </a:t>
          </a:r>
          <a:r>
            <a:rPr lang="en-US" sz="2400" b="1" i="0" baseline="0" dirty="0" err="1">
              <a:cs typeface="+mj-cs"/>
            </a:rPr>
            <a:t>مغطاة</a:t>
          </a:r>
          <a:r>
            <a:rPr lang="en-US" sz="2400" b="1" i="0" baseline="0" dirty="0">
              <a:cs typeface="+mj-cs"/>
            </a:rPr>
            <a:t> </a:t>
          </a:r>
          <a:r>
            <a:rPr lang="en-US" sz="2400" b="1" i="0" baseline="0" dirty="0" err="1">
              <a:cs typeface="+mj-cs"/>
            </a:rPr>
            <a:t>بشعيرات</a:t>
          </a:r>
          <a:r>
            <a:rPr lang="en-US" sz="2400" b="1" i="0" baseline="0" dirty="0">
              <a:cs typeface="+mj-cs"/>
            </a:rPr>
            <a:t> </a:t>
          </a:r>
          <a:r>
            <a:rPr lang="en-US" sz="2400" b="1" i="0" baseline="0" dirty="0" err="1">
              <a:cs typeface="+mj-cs"/>
            </a:rPr>
            <a:t>قصيرة</a:t>
          </a:r>
          <a:r>
            <a:rPr lang="en-US" sz="2400" b="1" i="0" baseline="0" dirty="0">
              <a:cs typeface="+mj-cs"/>
            </a:rPr>
            <a:t> </a:t>
          </a:r>
          <a:r>
            <a:rPr lang="en-US" sz="2400" b="1" i="0" baseline="0" dirty="0" err="1">
              <a:cs typeface="+mj-cs"/>
            </a:rPr>
            <a:t>رقيقة</a:t>
          </a:r>
          <a:r>
            <a:rPr lang="en-US" sz="2400" b="1" i="0" baseline="0" dirty="0">
              <a:cs typeface="+mj-cs"/>
            </a:rPr>
            <a:t> </a:t>
          </a:r>
          <a:r>
            <a:rPr lang="en-US" sz="2400" b="1" i="0" baseline="0" dirty="0" err="1">
              <a:cs typeface="+mj-cs"/>
            </a:rPr>
            <a:t>رمادية</a:t>
          </a:r>
          <a:r>
            <a:rPr lang="en-US" sz="2400" b="1" i="0" baseline="0" dirty="0">
              <a:cs typeface="+mj-cs"/>
            </a:rPr>
            <a:t> </a:t>
          </a:r>
          <a:r>
            <a:rPr lang="en-US" sz="2400" b="1" i="0" baseline="0" dirty="0" err="1">
              <a:cs typeface="+mj-cs"/>
            </a:rPr>
            <a:t>اللون</a:t>
          </a:r>
          <a:r>
            <a:rPr lang="en-US" sz="2400" b="1" i="0" baseline="0" dirty="0">
              <a:cs typeface="+mj-cs"/>
            </a:rPr>
            <a:t>،</a:t>
          </a:r>
          <a:endParaRPr lang="ar-IQ" sz="2400" b="1" i="0" baseline="0" dirty="0">
            <a:cs typeface="+mj-cs"/>
          </a:endParaRPr>
        </a:p>
        <a:p>
          <a:pPr algn="ctr" rtl="1"/>
          <a:r>
            <a:rPr lang="en-US" sz="2400" b="1" i="0" baseline="0" dirty="0" err="1">
              <a:cs typeface="+mj-cs"/>
            </a:rPr>
            <a:t>مما</a:t>
          </a:r>
          <a:r>
            <a:rPr lang="en-US" sz="2400" b="1" i="0" baseline="0" dirty="0">
              <a:cs typeface="+mj-cs"/>
            </a:rPr>
            <a:t> </a:t>
          </a:r>
          <a:r>
            <a:rPr lang="en-US" sz="2400" b="1" i="0" baseline="0" dirty="0" err="1">
              <a:cs typeface="+mj-cs"/>
            </a:rPr>
            <a:t>يعطي</a:t>
          </a:r>
          <a:r>
            <a:rPr lang="en-US" sz="2400" b="1" i="0" baseline="0" dirty="0">
              <a:cs typeface="+mj-cs"/>
            </a:rPr>
            <a:t> </a:t>
          </a:r>
          <a:r>
            <a:rPr lang="en-US" sz="2400" b="1" i="0" baseline="0" dirty="0" err="1">
              <a:cs typeface="+mj-cs"/>
            </a:rPr>
            <a:t>مظهراً</a:t>
          </a:r>
          <a:r>
            <a:rPr lang="en-US" sz="2400" b="1" i="0" baseline="0" dirty="0">
              <a:cs typeface="+mj-cs"/>
            </a:rPr>
            <a:t> </a:t>
          </a:r>
          <a:r>
            <a:rPr lang="en-US" sz="2400" b="1" i="0" baseline="0" dirty="0" err="1">
              <a:cs typeface="+mj-cs"/>
            </a:rPr>
            <a:t>لامعاً</a:t>
          </a:r>
          <a:r>
            <a:rPr lang="en-US" sz="2400" b="1" i="0" baseline="0" dirty="0">
              <a:cs typeface="+mj-cs"/>
            </a:rPr>
            <a:t> </a:t>
          </a:r>
          <a:r>
            <a:rPr lang="en-US" sz="2400" b="1" i="0" baseline="0" dirty="0" err="1">
              <a:cs typeface="+mj-cs"/>
            </a:rPr>
            <a:t>للنبات</a:t>
          </a:r>
          <a:r>
            <a:rPr lang="en-US" sz="2400" b="1" i="0" baseline="0" dirty="0">
              <a:cs typeface="+mj-cs"/>
            </a:rPr>
            <a:t> </a:t>
          </a:r>
          <a:r>
            <a:rPr lang="en-US" sz="2400" b="1" i="0" baseline="0" dirty="0" err="1">
              <a:cs typeface="+mj-cs"/>
            </a:rPr>
            <a:t>بأكمله</a:t>
          </a:r>
          <a:r>
            <a:rPr lang="en-US" sz="2400" b="1" i="0" baseline="0" dirty="0">
              <a:cs typeface="+mj-cs"/>
            </a:rPr>
            <a:t>.</a:t>
          </a:r>
          <a:endParaRPr lang="en-US" sz="2400" dirty="0">
            <a:cs typeface="+mj-cs"/>
          </a:endParaRPr>
        </a:p>
      </dgm:t>
    </dgm:pt>
    <dgm:pt modelId="{56903F90-196C-4F8B-B357-73EF0211CBA3}" type="parTrans" cxnId="{51AD2897-A145-40C9-A677-875FE09AB897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918875BF-7615-4941-88DE-514EDC253FF2}" type="sibTrans" cxnId="{51AD2897-A145-40C9-A677-875FE09AB897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29E87435-B345-43E0-A9D3-B8DBBE3CA0D5}" type="pres">
      <dgm:prSet presAssocID="{67CC79A3-58F6-41A2-8417-88C52CB089B9}" presName="CompostProcess" presStyleCnt="0">
        <dgm:presLayoutVars>
          <dgm:dir val="rev"/>
          <dgm:resizeHandles val="exact"/>
        </dgm:presLayoutVars>
      </dgm:prSet>
      <dgm:spPr/>
    </dgm:pt>
    <dgm:pt modelId="{DBA8190C-2775-4349-AA34-691389EAF769}" type="pres">
      <dgm:prSet presAssocID="{67CC79A3-58F6-41A2-8417-88C52CB089B9}" presName="arrow" presStyleLbl="bgShp" presStyleIdx="0" presStyleCnt="1"/>
      <dgm:spPr/>
    </dgm:pt>
    <dgm:pt modelId="{BB3D353B-5EC0-4A4B-9996-6325D4358F7C}" type="pres">
      <dgm:prSet presAssocID="{67CC79A3-58F6-41A2-8417-88C52CB089B9}" presName="linearProcess" presStyleCnt="0"/>
      <dgm:spPr/>
    </dgm:pt>
    <dgm:pt modelId="{86AE2F8B-83AE-413F-9A1A-56A9183A8988}" type="pres">
      <dgm:prSet presAssocID="{F66E44BC-C87C-4D2D-AB23-C33752105C73}" presName="textNode" presStyleLbl="node1" presStyleIdx="0" presStyleCnt="1" custScaleX="102645" custLinFactNeighborX="11577" custLinFactNeighborY="5418">
        <dgm:presLayoutVars>
          <dgm:bulletEnabled val="1"/>
        </dgm:presLayoutVars>
      </dgm:prSet>
      <dgm:spPr/>
    </dgm:pt>
  </dgm:ptLst>
  <dgm:cxnLst>
    <dgm:cxn modelId="{6E336053-CBCD-45CA-AFCC-9F76520EF8AD}" type="presOf" srcId="{67CC79A3-58F6-41A2-8417-88C52CB089B9}" destId="{29E87435-B345-43E0-A9D3-B8DBBE3CA0D5}" srcOrd="0" destOrd="0" presId="urn:microsoft.com/office/officeart/2005/8/layout/hProcess9"/>
    <dgm:cxn modelId="{51AD2897-A145-40C9-A677-875FE09AB897}" srcId="{67CC79A3-58F6-41A2-8417-88C52CB089B9}" destId="{F66E44BC-C87C-4D2D-AB23-C33752105C73}" srcOrd="0" destOrd="0" parTransId="{56903F90-196C-4F8B-B357-73EF0211CBA3}" sibTransId="{918875BF-7615-4941-88DE-514EDC253FF2}"/>
    <dgm:cxn modelId="{720860AA-0CCF-4274-8193-8E7CB5ECB7BC}" type="presOf" srcId="{F66E44BC-C87C-4D2D-AB23-C33752105C73}" destId="{86AE2F8B-83AE-413F-9A1A-56A9183A8988}" srcOrd="0" destOrd="0" presId="urn:microsoft.com/office/officeart/2005/8/layout/hProcess9"/>
    <dgm:cxn modelId="{0A2F05CD-BD9D-4CF2-818D-E290E8D6360C}" type="presParOf" srcId="{29E87435-B345-43E0-A9D3-B8DBBE3CA0D5}" destId="{DBA8190C-2775-4349-AA34-691389EAF769}" srcOrd="0" destOrd="0" presId="urn:microsoft.com/office/officeart/2005/8/layout/hProcess9"/>
    <dgm:cxn modelId="{047F667C-A99D-4E1B-81BB-3A905C03EE74}" type="presParOf" srcId="{29E87435-B345-43E0-A9D3-B8DBBE3CA0D5}" destId="{BB3D353B-5EC0-4A4B-9996-6325D4358F7C}" srcOrd="1" destOrd="0" presId="urn:microsoft.com/office/officeart/2005/8/layout/hProcess9"/>
    <dgm:cxn modelId="{D79AEC92-55E6-46E7-92F5-E32D8004AA68}" type="presParOf" srcId="{BB3D353B-5EC0-4A4B-9996-6325D4358F7C}" destId="{86AE2F8B-83AE-413F-9A1A-56A9183A8988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7CC79A3-58F6-41A2-8417-88C52CB089B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56FF76-9AEC-4BF0-A469-05C5DC74C87A}">
      <dgm:prSet custT="1"/>
      <dgm:spPr/>
      <dgm:t>
        <a:bodyPr/>
        <a:lstStyle/>
        <a:p>
          <a:pPr rtl="1"/>
          <a:r>
            <a:rPr lang="en-US" sz="2800" b="1" i="0" baseline="0" dirty="0" err="1">
              <a:cs typeface="+mj-cs"/>
            </a:rPr>
            <a:t>نبات</a:t>
          </a:r>
          <a:r>
            <a:rPr lang="en-US" sz="2800" b="1" i="0" baseline="0" dirty="0">
              <a:cs typeface="+mj-cs"/>
            </a:rPr>
            <a:t> </a:t>
          </a:r>
          <a:r>
            <a:rPr lang="en-US" sz="2800" b="1" i="0" baseline="0" dirty="0" err="1">
              <a:cs typeface="+mj-cs"/>
            </a:rPr>
            <a:t>شجيري</a:t>
          </a:r>
          <a:r>
            <a:rPr lang="en-US" sz="2800" b="1" i="0" baseline="0" dirty="0">
              <a:cs typeface="+mj-cs"/>
            </a:rPr>
            <a:t> </a:t>
          </a:r>
          <a:r>
            <a:rPr lang="en-US" sz="2800" b="1" i="0" baseline="0" dirty="0" err="1">
              <a:cs typeface="+mj-cs"/>
            </a:rPr>
            <a:t>يصل</a:t>
          </a:r>
          <a:r>
            <a:rPr lang="en-US" sz="2800" b="1" i="0" baseline="0" dirty="0">
              <a:cs typeface="+mj-cs"/>
            </a:rPr>
            <a:t> </a:t>
          </a:r>
          <a:r>
            <a:rPr lang="en-US" sz="2800" b="1" i="0" baseline="0" dirty="0" err="1">
              <a:cs typeface="+mj-cs"/>
            </a:rPr>
            <a:t>ارتفاعه</a:t>
          </a:r>
          <a:r>
            <a:rPr lang="en-US" sz="2800" b="1" i="0" baseline="0" dirty="0">
              <a:cs typeface="+mj-cs"/>
            </a:rPr>
            <a:t> </a:t>
          </a:r>
          <a:r>
            <a:rPr lang="ar-IQ" sz="2800" b="1" i="0" baseline="0" dirty="0">
              <a:cs typeface="+mj-cs"/>
            </a:rPr>
            <a:t> </a:t>
          </a:r>
          <a:r>
            <a:rPr lang="en-US" sz="2800" b="1" i="0" baseline="0" dirty="0" err="1">
              <a:cs typeface="+mj-cs"/>
            </a:rPr>
            <a:t>من</a:t>
          </a:r>
          <a:r>
            <a:rPr lang="ar-IQ" sz="2800" b="1" i="0" baseline="0" dirty="0">
              <a:cs typeface="+mj-cs"/>
            </a:rPr>
            <a:t> 60-150 سم</a:t>
          </a:r>
        </a:p>
      </dgm:t>
    </dgm:pt>
    <dgm:pt modelId="{8D0B22B3-C3BD-42CB-9C93-20A62891D25E}" type="parTrans" cxnId="{FFF6253F-9F67-4C3E-B2E0-5EA63C2049C6}">
      <dgm:prSet/>
      <dgm:spPr/>
      <dgm:t>
        <a:bodyPr/>
        <a:lstStyle/>
        <a:p>
          <a:endParaRPr lang="en-US"/>
        </a:p>
      </dgm:t>
    </dgm:pt>
    <dgm:pt modelId="{E6C52EA1-2380-4E7C-AD8C-841E9A9C456D}" type="sibTrans" cxnId="{FFF6253F-9F67-4C3E-B2E0-5EA63C2049C6}">
      <dgm:prSet/>
      <dgm:spPr/>
      <dgm:t>
        <a:bodyPr/>
        <a:lstStyle/>
        <a:p>
          <a:endParaRPr lang="en-US"/>
        </a:p>
      </dgm:t>
    </dgm:pt>
    <dgm:pt modelId="{29E87435-B345-43E0-A9D3-B8DBBE3CA0D5}" type="pres">
      <dgm:prSet presAssocID="{67CC79A3-58F6-41A2-8417-88C52CB089B9}" presName="CompostProcess" presStyleCnt="0">
        <dgm:presLayoutVars>
          <dgm:dir val="rev"/>
          <dgm:resizeHandles val="exact"/>
        </dgm:presLayoutVars>
      </dgm:prSet>
      <dgm:spPr/>
    </dgm:pt>
    <dgm:pt modelId="{DBA8190C-2775-4349-AA34-691389EAF769}" type="pres">
      <dgm:prSet presAssocID="{67CC79A3-58F6-41A2-8417-88C52CB089B9}" presName="arrow" presStyleLbl="bgShp" presStyleIdx="0" presStyleCnt="1" custScaleX="117647"/>
      <dgm:spPr/>
    </dgm:pt>
    <dgm:pt modelId="{BB3D353B-5EC0-4A4B-9996-6325D4358F7C}" type="pres">
      <dgm:prSet presAssocID="{67CC79A3-58F6-41A2-8417-88C52CB089B9}" presName="linearProcess" presStyleCnt="0"/>
      <dgm:spPr/>
    </dgm:pt>
    <dgm:pt modelId="{C29B01D6-5C96-4914-9540-FE6586AAC89F}" type="pres">
      <dgm:prSet presAssocID="{5056FF76-9AEC-4BF0-A469-05C5DC74C87A}" presName="textNode" presStyleLbl="node1" presStyleIdx="0" presStyleCnt="1" custAng="0" custScaleX="101429" custLinFactNeighborX="16128" custLinFactNeighborY="0">
        <dgm:presLayoutVars>
          <dgm:bulletEnabled val="1"/>
        </dgm:presLayoutVars>
      </dgm:prSet>
      <dgm:spPr/>
    </dgm:pt>
  </dgm:ptLst>
  <dgm:cxnLst>
    <dgm:cxn modelId="{D16EFC0B-94CB-40AD-A705-B0FEAF8F5CC5}" type="presOf" srcId="{5056FF76-9AEC-4BF0-A469-05C5DC74C87A}" destId="{C29B01D6-5C96-4914-9540-FE6586AAC89F}" srcOrd="0" destOrd="0" presId="urn:microsoft.com/office/officeart/2005/8/layout/hProcess9"/>
    <dgm:cxn modelId="{FFF6253F-9F67-4C3E-B2E0-5EA63C2049C6}" srcId="{67CC79A3-58F6-41A2-8417-88C52CB089B9}" destId="{5056FF76-9AEC-4BF0-A469-05C5DC74C87A}" srcOrd="0" destOrd="0" parTransId="{8D0B22B3-C3BD-42CB-9C93-20A62891D25E}" sibTransId="{E6C52EA1-2380-4E7C-AD8C-841E9A9C456D}"/>
    <dgm:cxn modelId="{6E336053-CBCD-45CA-AFCC-9F76520EF8AD}" type="presOf" srcId="{67CC79A3-58F6-41A2-8417-88C52CB089B9}" destId="{29E87435-B345-43E0-A9D3-B8DBBE3CA0D5}" srcOrd="0" destOrd="0" presId="urn:microsoft.com/office/officeart/2005/8/layout/hProcess9"/>
    <dgm:cxn modelId="{0A2F05CD-BD9D-4CF2-818D-E290E8D6360C}" type="presParOf" srcId="{29E87435-B345-43E0-A9D3-B8DBBE3CA0D5}" destId="{DBA8190C-2775-4349-AA34-691389EAF769}" srcOrd="0" destOrd="0" presId="urn:microsoft.com/office/officeart/2005/8/layout/hProcess9"/>
    <dgm:cxn modelId="{047F667C-A99D-4E1B-81BB-3A905C03EE74}" type="presParOf" srcId="{29E87435-B345-43E0-A9D3-B8DBBE3CA0D5}" destId="{BB3D353B-5EC0-4A4B-9996-6325D4358F7C}" srcOrd="1" destOrd="0" presId="urn:microsoft.com/office/officeart/2005/8/layout/hProcess9"/>
    <dgm:cxn modelId="{20DF94F7-7745-4F17-AF2F-B548E282AF40}" type="presParOf" srcId="{BB3D353B-5EC0-4A4B-9996-6325D4358F7C}" destId="{C29B01D6-5C96-4914-9540-FE6586AAC89F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388BB24-777F-4887-A9A4-8E2FB8697F1A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790BE35-B10D-4AE4-AA71-7F5B49832FE6}">
      <dgm:prSet phldrT="[نص]" custT="1"/>
      <dgm:spPr/>
      <dgm:t>
        <a:bodyPr/>
        <a:lstStyle/>
        <a:p>
          <a:pPr algn="ctr" rtl="1"/>
          <a:r>
            <a:rPr lang="en-US" sz="2400" b="1" dirty="0" err="1">
              <a:latin typeface="+mj-lt"/>
              <a:cs typeface="+mj-cs"/>
            </a:rPr>
            <a:t>جذر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الزهرة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أنبوبي</a:t>
          </a:r>
          <a:r>
            <a:rPr lang="en-US" sz="2400" b="1" dirty="0">
              <a:latin typeface="+mj-lt"/>
              <a:cs typeface="+mj-cs"/>
            </a:rPr>
            <a:t>، </a:t>
          </a:r>
          <a:r>
            <a:rPr lang="en-US" sz="2400" b="1" dirty="0" err="1">
              <a:latin typeface="+mj-lt"/>
              <a:cs typeface="+mj-cs"/>
            </a:rPr>
            <a:t>ذو</a:t>
          </a:r>
          <a:r>
            <a:rPr lang="en-US" sz="2400" b="1" dirty="0">
              <a:latin typeface="+mj-lt"/>
              <a:cs typeface="+mj-cs"/>
            </a:rPr>
            <a:t> 5</a:t>
          </a:r>
          <a:r>
            <a:rPr lang="ar-IQ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فصوص</a:t>
          </a:r>
          <a:r>
            <a:rPr lang="en-US" sz="2400" b="1" dirty="0">
              <a:latin typeface="+mj-lt"/>
              <a:cs typeface="+mj-cs"/>
            </a:rPr>
            <a:t>، </a:t>
          </a:r>
          <a:r>
            <a:rPr lang="en-US" sz="2400" b="1" dirty="0" err="1">
              <a:latin typeface="+mj-lt"/>
              <a:cs typeface="+mj-cs"/>
            </a:rPr>
            <a:t>متدلي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جزئياً</a:t>
          </a:r>
          <a:r>
            <a:rPr lang="en-US" sz="2400" b="1" dirty="0">
              <a:latin typeface="+mj-lt"/>
              <a:cs typeface="+mj-cs"/>
            </a:rPr>
            <a:t>، </a:t>
          </a:r>
          <a:r>
            <a:rPr lang="en-US" sz="2400" b="1" dirty="0" err="1">
              <a:latin typeface="+mj-lt"/>
              <a:cs typeface="+mj-cs"/>
            </a:rPr>
            <a:t>ينكسر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بالقرب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من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قاعدته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عندما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يبدأ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الإثمار</a:t>
          </a:r>
          <a:endParaRPr lang="en-US" sz="2400" b="1" dirty="0">
            <a:latin typeface="+mj-lt"/>
          </a:endParaRPr>
        </a:p>
      </dgm:t>
    </dgm:pt>
    <dgm:pt modelId="{8698B81E-9E69-4B36-A5CD-69239BED510F}" type="parTrans" cxnId="{4718270E-2B5B-4949-8347-89231D7FA0D9}">
      <dgm:prSet/>
      <dgm:spPr/>
      <dgm:t>
        <a:bodyPr/>
        <a:lstStyle/>
        <a:p>
          <a:pPr algn="ctr" rtl="1"/>
          <a:endParaRPr lang="en-US" sz="2400" b="1">
            <a:latin typeface="+mj-lt"/>
          </a:endParaRPr>
        </a:p>
      </dgm:t>
    </dgm:pt>
    <dgm:pt modelId="{A0C32865-A0B8-4F0C-B814-7DC69D8A6E0C}" type="sibTrans" cxnId="{4718270E-2B5B-4949-8347-89231D7FA0D9}">
      <dgm:prSet/>
      <dgm:spPr/>
      <dgm:t>
        <a:bodyPr/>
        <a:lstStyle/>
        <a:p>
          <a:pPr algn="ctr" rtl="1"/>
          <a:endParaRPr lang="en-US" sz="2400" b="1">
            <a:latin typeface="+mj-lt"/>
          </a:endParaRPr>
        </a:p>
      </dgm:t>
    </dgm:pt>
    <dgm:pt modelId="{F50C4ABA-F2CE-4C2F-BEFA-EC5E4805B2C0}">
      <dgm:prSet phldrT="[نص]" custT="1"/>
      <dgm:spPr/>
      <dgm:t>
        <a:bodyPr/>
        <a:lstStyle/>
        <a:p>
          <a:pPr algn="ctr" rtl="1"/>
          <a:r>
            <a:rPr lang="en-US" sz="2400" b="1" dirty="0" err="1">
              <a:latin typeface="+mj-lt"/>
              <a:cs typeface="+mj-cs"/>
            </a:rPr>
            <a:t>تنمو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بشكل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مستقيم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في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البداية</a:t>
          </a:r>
          <a:r>
            <a:rPr lang="en-US" sz="2400" b="1" dirty="0">
              <a:latin typeface="+mj-lt"/>
              <a:cs typeface="+mj-cs"/>
            </a:rPr>
            <a:t>، </a:t>
          </a:r>
          <a:r>
            <a:rPr lang="en-US" sz="2400" b="1" dirty="0" err="1">
              <a:latin typeface="+mj-lt"/>
              <a:cs typeface="+mj-cs"/>
            </a:rPr>
            <a:t>ثم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تتدلى</a:t>
          </a:r>
          <a:endParaRPr lang="en-US" sz="2400" b="1" dirty="0">
            <a:latin typeface="+mj-lt"/>
          </a:endParaRPr>
        </a:p>
      </dgm:t>
    </dgm:pt>
    <dgm:pt modelId="{F4C34FC2-9773-435F-983D-C1BC4A102FB3}" type="parTrans" cxnId="{9D5B9B34-F078-4772-A2E9-420591610D7D}">
      <dgm:prSet/>
      <dgm:spPr/>
      <dgm:t>
        <a:bodyPr/>
        <a:lstStyle/>
        <a:p>
          <a:pPr algn="ctr" rtl="1"/>
          <a:endParaRPr lang="en-US" sz="2400" b="1">
            <a:latin typeface="+mj-lt"/>
          </a:endParaRPr>
        </a:p>
      </dgm:t>
    </dgm:pt>
    <dgm:pt modelId="{44F464C5-3A4F-4BD9-A9DF-10F85B70227F}" type="sibTrans" cxnId="{9D5B9B34-F078-4772-A2E9-420591610D7D}">
      <dgm:prSet/>
      <dgm:spPr/>
      <dgm:t>
        <a:bodyPr/>
        <a:lstStyle/>
        <a:p>
          <a:pPr algn="ctr" rtl="1"/>
          <a:endParaRPr lang="en-US" sz="2400" b="1">
            <a:latin typeface="+mj-lt"/>
          </a:endParaRPr>
        </a:p>
      </dgm:t>
    </dgm:pt>
    <dgm:pt modelId="{802F2172-A8CC-42FF-845B-D7B0987A3C4C}">
      <dgm:prSet phldrT="[نص]" custT="1"/>
      <dgm:spPr/>
      <dgm:t>
        <a:bodyPr/>
        <a:lstStyle/>
        <a:p>
          <a:pPr algn="ctr" rtl="1"/>
          <a:r>
            <a:rPr lang="en-US" sz="2400" b="1" dirty="0" err="1">
              <a:latin typeface="+mj-lt"/>
              <a:cs typeface="+mj-cs"/>
            </a:rPr>
            <a:t>طولها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من</a:t>
          </a:r>
          <a:r>
            <a:rPr lang="en-US" sz="2400" b="1" dirty="0">
              <a:latin typeface="+mj-lt"/>
              <a:cs typeface="+mj-cs"/>
            </a:rPr>
            <a:t> 12</a:t>
          </a:r>
          <a:r>
            <a:rPr lang="ar-IQ" sz="2400" b="1">
              <a:latin typeface="+mj-lt"/>
              <a:cs typeface="+mj-cs"/>
            </a:rPr>
            <a:t>-</a:t>
          </a:r>
          <a:r>
            <a:rPr lang="en-US" sz="2400" b="1">
              <a:latin typeface="+mj-lt"/>
              <a:cs typeface="+mj-cs"/>
            </a:rPr>
            <a:t> </a:t>
          </a:r>
          <a:r>
            <a:rPr lang="en-US" sz="2400" b="1" dirty="0">
              <a:latin typeface="+mj-lt"/>
              <a:cs typeface="+mj-cs"/>
            </a:rPr>
            <a:t>19</a:t>
          </a:r>
          <a:r>
            <a:rPr lang="ar-IQ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سم</a:t>
          </a:r>
          <a:endParaRPr lang="en-US" sz="2400" b="1" dirty="0">
            <a:latin typeface="+mj-lt"/>
          </a:endParaRPr>
        </a:p>
      </dgm:t>
    </dgm:pt>
    <dgm:pt modelId="{15D4EB43-47E6-46B5-84A8-C25BDA374A07}" type="parTrans" cxnId="{7C5C33BE-A5FD-48F0-803D-CF009A78DAEA}">
      <dgm:prSet/>
      <dgm:spPr/>
      <dgm:t>
        <a:bodyPr/>
        <a:lstStyle/>
        <a:p>
          <a:pPr algn="ctr" rtl="1"/>
          <a:endParaRPr lang="en-US" sz="2400" b="1">
            <a:latin typeface="+mj-lt"/>
          </a:endParaRPr>
        </a:p>
      </dgm:t>
    </dgm:pt>
    <dgm:pt modelId="{1FB73D90-5BE9-4706-A797-8AC0047A81E2}" type="sibTrans" cxnId="{7C5C33BE-A5FD-48F0-803D-CF009A78DAEA}">
      <dgm:prSet/>
      <dgm:spPr/>
      <dgm:t>
        <a:bodyPr/>
        <a:lstStyle/>
        <a:p>
          <a:pPr algn="ctr" rtl="1"/>
          <a:endParaRPr lang="en-US" sz="2400" b="1">
            <a:latin typeface="+mj-lt"/>
          </a:endParaRPr>
        </a:p>
      </dgm:t>
    </dgm:pt>
    <dgm:pt modelId="{D4C1EAA0-392B-41A5-9A04-9C8FEA8AEBD1}">
      <dgm:prSet phldrT="[نص]" custT="1"/>
      <dgm:spPr/>
      <dgm:t>
        <a:bodyPr/>
        <a:lstStyle/>
        <a:p>
          <a:pPr algn="ctr" rtl="1"/>
          <a:r>
            <a:rPr lang="en-US" sz="2400" b="1" dirty="0" err="1">
              <a:latin typeface="+mj-lt"/>
              <a:cs typeface="+mj-cs"/>
            </a:rPr>
            <a:t>لها</a:t>
          </a:r>
          <a:r>
            <a:rPr lang="en-US" sz="2400" b="1" dirty="0">
              <a:latin typeface="+mj-lt"/>
              <a:cs typeface="+mj-cs"/>
            </a:rPr>
            <a:t> 5</a:t>
          </a:r>
          <a:r>
            <a:rPr lang="ar-IQ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بتلات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متحدة</a:t>
          </a:r>
          <a:r>
            <a:rPr lang="en-US" sz="2400" b="1" dirty="0">
              <a:latin typeface="+mj-lt"/>
              <a:cs typeface="+mj-cs"/>
            </a:rPr>
            <a:t>، </a:t>
          </a:r>
          <a:r>
            <a:rPr lang="en-US" sz="2400" b="1" dirty="0" err="1">
              <a:latin typeface="+mj-lt"/>
              <a:cs typeface="+mj-cs"/>
            </a:rPr>
            <a:t>على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شكل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بوق</a:t>
          </a:r>
          <a:endParaRPr lang="en-US" sz="2400" b="1" dirty="0">
            <a:latin typeface="+mj-lt"/>
          </a:endParaRPr>
        </a:p>
      </dgm:t>
    </dgm:pt>
    <dgm:pt modelId="{894DEE31-1F7F-4394-91DE-A0680C7F54D4}" type="parTrans" cxnId="{913C9E0C-57F1-4D33-9D3B-D25E4FB36499}">
      <dgm:prSet/>
      <dgm:spPr/>
      <dgm:t>
        <a:bodyPr/>
        <a:lstStyle/>
        <a:p>
          <a:pPr algn="ctr" rtl="1"/>
          <a:endParaRPr lang="en-US" sz="2400" b="1">
            <a:latin typeface="+mj-lt"/>
          </a:endParaRPr>
        </a:p>
      </dgm:t>
    </dgm:pt>
    <dgm:pt modelId="{8FCBD322-E4BC-450B-8E13-199912EA7F98}" type="sibTrans" cxnId="{913C9E0C-57F1-4D33-9D3B-D25E4FB36499}">
      <dgm:prSet/>
      <dgm:spPr/>
      <dgm:t>
        <a:bodyPr/>
        <a:lstStyle/>
        <a:p>
          <a:pPr algn="ctr" rtl="1"/>
          <a:endParaRPr lang="en-US" sz="2400" b="1">
            <a:latin typeface="+mj-lt"/>
          </a:endParaRPr>
        </a:p>
      </dgm:t>
    </dgm:pt>
    <dgm:pt modelId="{8D7D58BF-8B61-42D2-BE6D-B7245ECBC06E}">
      <dgm:prSet phldrT="[نص]" custT="1"/>
      <dgm:spPr/>
      <dgm:t>
        <a:bodyPr/>
        <a:lstStyle/>
        <a:p>
          <a:pPr algn="ctr" rtl="1"/>
          <a:r>
            <a:rPr lang="en-US" sz="2400" b="1" dirty="0" err="1">
              <a:latin typeface="+mj-lt"/>
              <a:cs typeface="+mj-cs"/>
            </a:rPr>
            <a:t>لونها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أبيض</a:t>
          </a:r>
          <a:r>
            <a:rPr lang="ar-IQ" sz="2400" b="1" dirty="0">
              <a:latin typeface="+mj-lt"/>
              <a:cs typeface="+mj-cs"/>
            </a:rPr>
            <a:t> أو اصفر أو بنفسجي </a:t>
          </a:r>
          <a:endParaRPr lang="en-US" sz="2400" b="1" dirty="0">
            <a:latin typeface="+mj-lt"/>
          </a:endParaRPr>
        </a:p>
      </dgm:t>
    </dgm:pt>
    <dgm:pt modelId="{81CE5D8E-BD83-4F8A-B51D-1474C6DF85A6}" type="parTrans" cxnId="{DD089518-78C3-4751-8D79-F6372B447C4D}">
      <dgm:prSet/>
      <dgm:spPr/>
      <dgm:t>
        <a:bodyPr/>
        <a:lstStyle/>
        <a:p>
          <a:pPr algn="ctr" rtl="1"/>
          <a:endParaRPr lang="en-US" sz="2400" b="1">
            <a:latin typeface="+mj-lt"/>
          </a:endParaRPr>
        </a:p>
      </dgm:t>
    </dgm:pt>
    <dgm:pt modelId="{73E5668F-CEF9-453A-85CF-7F0BC29DFAB1}" type="sibTrans" cxnId="{DD089518-78C3-4751-8D79-F6372B447C4D}">
      <dgm:prSet/>
      <dgm:spPr/>
      <dgm:t>
        <a:bodyPr/>
        <a:lstStyle/>
        <a:p>
          <a:pPr algn="ctr" rtl="1"/>
          <a:endParaRPr lang="en-US" sz="2400" b="1">
            <a:latin typeface="+mj-lt"/>
          </a:endParaRPr>
        </a:p>
      </dgm:t>
    </dgm:pt>
    <dgm:pt modelId="{25BD3762-2897-4D8D-838F-B47D63EBC38F}">
      <dgm:prSet phldrT="[نص]" custT="1"/>
      <dgm:spPr/>
      <dgm:t>
        <a:bodyPr/>
        <a:lstStyle/>
        <a:p>
          <a:pPr algn="ctr" rtl="1"/>
          <a:r>
            <a:rPr lang="ar-IQ" sz="2400" b="1" dirty="0">
              <a:latin typeface="+mj-lt"/>
              <a:cs typeface="+mj-cs"/>
            </a:rPr>
            <a:t>تظهر </a:t>
          </a:r>
          <a:r>
            <a:rPr lang="en-US" sz="2400" b="1" dirty="0" err="1">
              <a:latin typeface="+mj-lt"/>
              <a:cs typeface="+mj-cs"/>
            </a:rPr>
            <a:t>الزهور</a:t>
          </a:r>
          <a:r>
            <a:rPr lang="en-US" sz="2400" b="1" dirty="0">
              <a:latin typeface="+mj-lt"/>
              <a:cs typeface="+mj-cs"/>
            </a:rPr>
            <a:t> </a:t>
          </a:r>
          <a:r>
            <a:rPr lang="en-US" sz="2400" b="1" dirty="0" err="1">
              <a:latin typeface="+mj-lt"/>
              <a:cs typeface="+mj-cs"/>
            </a:rPr>
            <a:t>من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بداية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الصيف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إلى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نهاية</a:t>
          </a:r>
          <a:r>
            <a:rPr lang="en-US" sz="2400" b="1" dirty="0">
              <a:latin typeface="+mj-lt"/>
              <a:cs typeface="+mj-cs"/>
            </a:rPr>
            <a:t> </a:t>
          </a:r>
          <a:r>
            <a:rPr lang="en-US" sz="2400" b="1" dirty="0" err="1">
              <a:latin typeface="+mj-lt"/>
              <a:cs typeface="+mj-cs"/>
            </a:rPr>
            <a:t>الخريف</a:t>
          </a:r>
          <a:endParaRPr lang="en-US" sz="2400" b="1" dirty="0">
            <a:latin typeface="+mj-lt"/>
          </a:endParaRPr>
        </a:p>
      </dgm:t>
    </dgm:pt>
    <dgm:pt modelId="{B4CB4937-EEF3-4103-A7AD-93DBF1966991}" type="parTrans" cxnId="{CAEE0F1E-4506-4786-863A-1DD0859E4A5A}">
      <dgm:prSet/>
      <dgm:spPr/>
      <dgm:t>
        <a:bodyPr/>
        <a:lstStyle/>
        <a:p>
          <a:pPr algn="ctr" rtl="1"/>
          <a:endParaRPr lang="en-US" sz="2400" b="1">
            <a:latin typeface="+mj-lt"/>
          </a:endParaRPr>
        </a:p>
      </dgm:t>
    </dgm:pt>
    <dgm:pt modelId="{0E44141D-A937-411A-9AED-E44BC3D2DF9F}" type="sibTrans" cxnId="{CAEE0F1E-4506-4786-863A-1DD0859E4A5A}">
      <dgm:prSet/>
      <dgm:spPr/>
      <dgm:t>
        <a:bodyPr/>
        <a:lstStyle/>
        <a:p>
          <a:pPr algn="ctr" rtl="1"/>
          <a:endParaRPr lang="en-US" sz="2400" b="1">
            <a:latin typeface="+mj-lt"/>
          </a:endParaRPr>
        </a:p>
      </dgm:t>
    </dgm:pt>
    <dgm:pt modelId="{BD2405E8-927F-4D33-B940-4351165AEF29}" type="pres">
      <dgm:prSet presAssocID="{5388BB24-777F-4887-A9A4-8E2FB8697F1A}" presName="Name0" presStyleCnt="0">
        <dgm:presLayoutVars>
          <dgm:dir val="rev"/>
          <dgm:resizeHandles val="exact"/>
        </dgm:presLayoutVars>
      </dgm:prSet>
      <dgm:spPr/>
    </dgm:pt>
    <dgm:pt modelId="{22CDB1B3-90A5-4751-87C6-C479B77CA3C5}" type="pres">
      <dgm:prSet presAssocID="{F50C4ABA-F2CE-4C2F-BEFA-EC5E4805B2C0}" presName="node" presStyleLbl="node1" presStyleIdx="0" presStyleCnt="6">
        <dgm:presLayoutVars>
          <dgm:bulletEnabled val="1"/>
        </dgm:presLayoutVars>
      </dgm:prSet>
      <dgm:spPr/>
    </dgm:pt>
    <dgm:pt modelId="{FEC09FA2-BAAE-4BB7-B285-B6C82F13499F}" type="pres">
      <dgm:prSet presAssocID="{44F464C5-3A4F-4BD9-A9DF-10F85B70227F}" presName="sibTrans" presStyleCnt="0"/>
      <dgm:spPr/>
    </dgm:pt>
    <dgm:pt modelId="{BB86B954-308A-4FC2-AF38-191675954DDA}" type="pres">
      <dgm:prSet presAssocID="{D790BE35-B10D-4AE4-AA71-7F5B49832FE6}" presName="node" presStyleLbl="node1" presStyleIdx="1" presStyleCnt="6">
        <dgm:presLayoutVars>
          <dgm:bulletEnabled val="1"/>
        </dgm:presLayoutVars>
      </dgm:prSet>
      <dgm:spPr/>
    </dgm:pt>
    <dgm:pt modelId="{175C655E-2DFB-4A99-A4E1-FE0B68577551}" type="pres">
      <dgm:prSet presAssocID="{A0C32865-A0B8-4F0C-B814-7DC69D8A6E0C}" presName="sibTrans" presStyleCnt="0"/>
      <dgm:spPr/>
    </dgm:pt>
    <dgm:pt modelId="{E3AC20E0-2C2A-4403-BAD9-ADFB4FD3B5CB}" type="pres">
      <dgm:prSet presAssocID="{802F2172-A8CC-42FF-845B-D7B0987A3C4C}" presName="node" presStyleLbl="node1" presStyleIdx="2" presStyleCnt="6">
        <dgm:presLayoutVars>
          <dgm:bulletEnabled val="1"/>
        </dgm:presLayoutVars>
      </dgm:prSet>
      <dgm:spPr/>
    </dgm:pt>
    <dgm:pt modelId="{E2A3AD78-8AB3-49C8-8E1A-9130FF16D04A}" type="pres">
      <dgm:prSet presAssocID="{1FB73D90-5BE9-4706-A797-8AC0047A81E2}" presName="sibTrans" presStyleCnt="0"/>
      <dgm:spPr/>
    </dgm:pt>
    <dgm:pt modelId="{DFA4D0CE-A28D-4AB7-86D9-EEDE61A7A9D0}" type="pres">
      <dgm:prSet presAssocID="{D4C1EAA0-392B-41A5-9A04-9C8FEA8AEBD1}" presName="node" presStyleLbl="node1" presStyleIdx="3" presStyleCnt="6">
        <dgm:presLayoutVars>
          <dgm:bulletEnabled val="1"/>
        </dgm:presLayoutVars>
      </dgm:prSet>
      <dgm:spPr/>
    </dgm:pt>
    <dgm:pt modelId="{34AE8AAC-EA90-41DC-9C03-6033C9AF2E45}" type="pres">
      <dgm:prSet presAssocID="{8FCBD322-E4BC-450B-8E13-199912EA7F98}" presName="sibTrans" presStyleCnt="0"/>
      <dgm:spPr/>
    </dgm:pt>
    <dgm:pt modelId="{97012DA9-2830-404E-A6D6-5BC74730E2E9}" type="pres">
      <dgm:prSet presAssocID="{8D7D58BF-8B61-42D2-BE6D-B7245ECBC06E}" presName="node" presStyleLbl="node1" presStyleIdx="4" presStyleCnt="6">
        <dgm:presLayoutVars>
          <dgm:bulletEnabled val="1"/>
        </dgm:presLayoutVars>
      </dgm:prSet>
      <dgm:spPr/>
    </dgm:pt>
    <dgm:pt modelId="{901D8A87-60A3-445A-8671-CEEFEB9364C8}" type="pres">
      <dgm:prSet presAssocID="{73E5668F-CEF9-453A-85CF-7F0BC29DFAB1}" presName="sibTrans" presStyleCnt="0"/>
      <dgm:spPr/>
    </dgm:pt>
    <dgm:pt modelId="{96FD051F-0DE9-4FAC-A186-36924C90B2F7}" type="pres">
      <dgm:prSet presAssocID="{25BD3762-2897-4D8D-838F-B47D63EBC38F}" presName="node" presStyleLbl="node1" presStyleIdx="5" presStyleCnt="6">
        <dgm:presLayoutVars>
          <dgm:bulletEnabled val="1"/>
        </dgm:presLayoutVars>
      </dgm:prSet>
      <dgm:spPr/>
    </dgm:pt>
  </dgm:ptLst>
  <dgm:cxnLst>
    <dgm:cxn modelId="{CE99CE06-CF91-4D9A-8713-2E83228E0BAD}" type="presOf" srcId="{25BD3762-2897-4D8D-838F-B47D63EBC38F}" destId="{96FD051F-0DE9-4FAC-A186-36924C90B2F7}" srcOrd="0" destOrd="0" presId="urn:microsoft.com/office/officeart/2005/8/layout/hList6"/>
    <dgm:cxn modelId="{913C9E0C-57F1-4D33-9D3B-D25E4FB36499}" srcId="{5388BB24-777F-4887-A9A4-8E2FB8697F1A}" destId="{D4C1EAA0-392B-41A5-9A04-9C8FEA8AEBD1}" srcOrd="3" destOrd="0" parTransId="{894DEE31-1F7F-4394-91DE-A0680C7F54D4}" sibTransId="{8FCBD322-E4BC-450B-8E13-199912EA7F98}"/>
    <dgm:cxn modelId="{4ED4160D-F8A9-443F-8CCC-141C4F07DFE2}" type="presOf" srcId="{5388BB24-777F-4887-A9A4-8E2FB8697F1A}" destId="{BD2405E8-927F-4D33-B940-4351165AEF29}" srcOrd="0" destOrd="0" presId="urn:microsoft.com/office/officeart/2005/8/layout/hList6"/>
    <dgm:cxn modelId="{4718270E-2B5B-4949-8347-89231D7FA0D9}" srcId="{5388BB24-777F-4887-A9A4-8E2FB8697F1A}" destId="{D790BE35-B10D-4AE4-AA71-7F5B49832FE6}" srcOrd="1" destOrd="0" parTransId="{8698B81E-9E69-4B36-A5CD-69239BED510F}" sibTransId="{A0C32865-A0B8-4F0C-B814-7DC69D8A6E0C}"/>
    <dgm:cxn modelId="{DD089518-78C3-4751-8D79-F6372B447C4D}" srcId="{5388BB24-777F-4887-A9A4-8E2FB8697F1A}" destId="{8D7D58BF-8B61-42D2-BE6D-B7245ECBC06E}" srcOrd="4" destOrd="0" parTransId="{81CE5D8E-BD83-4F8A-B51D-1474C6DF85A6}" sibTransId="{73E5668F-CEF9-453A-85CF-7F0BC29DFAB1}"/>
    <dgm:cxn modelId="{1861071B-D8A9-44B0-87DC-32D21E29BBF0}" type="presOf" srcId="{D4C1EAA0-392B-41A5-9A04-9C8FEA8AEBD1}" destId="{DFA4D0CE-A28D-4AB7-86D9-EEDE61A7A9D0}" srcOrd="0" destOrd="0" presId="urn:microsoft.com/office/officeart/2005/8/layout/hList6"/>
    <dgm:cxn modelId="{CAEE0F1E-4506-4786-863A-1DD0859E4A5A}" srcId="{5388BB24-777F-4887-A9A4-8E2FB8697F1A}" destId="{25BD3762-2897-4D8D-838F-B47D63EBC38F}" srcOrd="5" destOrd="0" parTransId="{B4CB4937-EEF3-4103-A7AD-93DBF1966991}" sibTransId="{0E44141D-A937-411A-9AED-E44BC3D2DF9F}"/>
    <dgm:cxn modelId="{9D5B9B34-F078-4772-A2E9-420591610D7D}" srcId="{5388BB24-777F-4887-A9A4-8E2FB8697F1A}" destId="{F50C4ABA-F2CE-4C2F-BEFA-EC5E4805B2C0}" srcOrd="0" destOrd="0" parTransId="{F4C34FC2-9773-435F-983D-C1BC4A102FB3}" sibTransId="{44F464C5-3A4F-4BD9-A9DF-10F85B70227F}"/>
    <dgm:cxn modelId="{CF903E5F-6EEB-4EE7-A077-4C7084C0AF4C}" type="presOf" srcId="{D790BE35-B10D-4AE4-AA71-7F5B49832FE6}" destId="{BB86B954-308A-4FC2-AF38-191675954DDA}" srcOrd="0" destOrd="0" presId="urn:microsoft.com/office/officeart/2005/8/layout/hList6"/>
    <dgm:cxn modelId="{08BA8891-F065-4D41-91A9-0249A41964E7}" type="presOf" srcId="{F50C4ABA-F2CE-4C2F-BEFA-EC5E4805B2C0}" destId="{22CDB1B3-90A5-4751-87C6-C479B77CA3C5}" srcOrd="0" destOrd="0" presId="urn:microsoft.com/office/officeart/2005/8/layout/hList6"/>
    <dgm:cxn modelId="{7C5C33BE-A5FD-48F0-803D-CF009A78DAEA}" srcId="{5388BB24-777F-4887-A9A4-8E2FB8697F1A}" destId="{802F2172-A8CC-42FF-845B-D7B0987A3C4C}" srcOrd="2" destOrd="0" parTransId="{15D4EB43-47E6-46B5-84A8-C25BDA374A07}" sibTransId="{1FB73D90-5BE9-4706-A797-8AC0047A81E2}"/>
    <dgm:cxn modelId="{60E737FB-439F-43CC-93CE-40B2076E9DF4}" type="presOf" srcId="{8D7D58BF-8B61-42D2-BE6D-B7245ECBC06E}" destId="{97012DA9-2830-404E-A6D6-5BC74730E2E9}" srcOrd="0" destOrd="0" presId="urn:microsoft.com/office/officeart/2005/8/layout/hList6"/>
    <dgm:cxn modelId="{C68219FC-91BB-4448-95FC-3DA9349A6D3D}" type="presOf" srcId="{802F2172-A8CC-42FF-845B-D7B0987A3C4C}" destId="{E3AC20E0-2C2A-4403-BAD9-ADFB4FD3B5CB}" srcOrd="0" destOrd="0" presId="urn:microsoft.com/office/officeart/2005/8/layout/hList6"/>
    <dgm:cxn modelId="{48D771F5-1339-4881-B7C8-B2A588CC2236}" type="presParOf" srcId="{BD2405E8-927F-4D33-B940-4351165AEF29}" destId="{22CDB1B3-90A5-4751-87C6-C479B77CA3C5}" srcOrd="0" destOrd="0" presId="urn:microsoft.com/office/officeart/2005/8/layout/hList6"/>
    <dgm:cxn modelId="{A104620A-79DD-4EAB-9052-851C28DDC8A3}" type="presParOf" srcId="{BD2405E8-927F-4D33-B940-4351165AEF29}" destId="{FEC09FA2-BAAE-4BB7-B285-B6C82F13499F}" srcOrd="1" destOrd="0" presId="urn:microsoft.com/office/officeart/2005/8/layout/hList6"/>
    <dgm:cxn modelId="{A94666D6-34F4-476B-A07F-7DA660903C01}" type="presParOf" srcId="{BD2405E8-927F-4D33-B940-4351165AEF29}" destId="{BB86B954-308A-4FC2-AF38-191675954DDA}" srcOrd="2" destOrd="0" presId="urn:microsoft.com/office/officeart/2005/8/layout/hList6"/>
    <dgm:cxn modelId="{774EBE61-C880-4E01-A98A-E451651F093D}" type="presParOf" srcId="{BD2405E8-927F-4D33-B940-4351165AEF29}" destId="{175C655E-2DFB-4A99-A4E1-FE0B68577551}" srcOrd="3" destOrd="0" presId="urn:microsoft.com/office/officeart/2005/8/layout/hList6"/>
    <dgm:cxn modelId="{09E7BDD0-FAD5-49F4-BDA3-262F7226FD72}" type="presParOf" srcId="{BD2405E8-927F-4D33-B940-4351165AEF29}" destId="{E3AC20E0-2C2A-4403-BAD9-ADFB4FD3B5CB}" srcOrd="4" destOrd="0" presId="urn:microsoft.com/office/officeart/2005/8/layout/hList6"/>
    <dgm:cxn modelId="{A27B8C92-ED8B-4A9F-B38E-A2787FB0E6B2}" type="presParOf" srcId="{BD2405E8-927F-4D33-B940-4351165AEF29}" destId="{E2A3AD78-8AB3-49C8-8E1A-9130FF16D04A}" srcOrd="5" destOrd="0" presId="urn:microsoft.com/office/officeart/2005/8/layout/hList6"/>
    <dgm:cxn modelId="{8CABAB77-BF71-471B-8F9E-994A2BB8BE4A}" type="presParOf" srcId="{BD2405E8-927F-4D33-B940-4351165AEF29}" destId="{DFA4D0CE-A28D-4AB7-86D9-EEDE61A7A9D0}" srcOrd="6" destOrd="0" presId="urn:microsoft.com/office/officeart/2005/8/layout/hList6"/>
    <dgm:cxn modelId="{F6EB43EA-E45D-4377-8525-D290F9A14DB9}" type="presParOf" srcId="{BD2405E8-927F-4D33-B940-4351165AEF29}" destId="{34AE8AAC-EA90-41DC-9C03-6033C9AF2E45}" srcOrd="7" destOrd="0" presId="urn:microsoft.com/office/officeart/2005/8/layout/hList6"/>
    <dgm:cxn modelId="{0DF72593-D9B2-40B9-9DEA-7D985C62B43A}" type="presParOf" srcId="{BD2405E8-927F-4D33-B940-4351165AEF29}" destId="{97012DA9-2830-404E-A6D6-5BC74730E2E9}" srcOrd="8" destOrd="0" presId="urn:microsoft.com/office/officeart/2005/8/layout/hList6"/>
    <dgm:cxn modelId="{64BF2DD2-F359-4683-8AC7-1A4BA49D271A}" type="presParOf" srcId="{BD2405E8-927F-4D33-B940-4351165AEF29}" destId="{901D8A87-60A3-445A-8671-CEEFEB9364C8}" srcOrd="9" destOrd="0" presId="urn:microsoft.com/office/officeart/2005/8/layout/hList6"/>
    <dgm:cxn modelId="{01E10504-B226-418C-B4AB-6973E41C6065}" type="presParOf" srcId="{BD2405E8-927F-4D33-B940-4351165AEF29}" destId="{96FD051F-0DE9-4FAC-A186-36924C90B2F7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E7601A6-3594-49DE-92B3-C88D8206D46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E0B1FBB-6E49-4991-8EC7-1C8B50026D31}">
      <dgm:prSet custT="1"/>
      <dgm:spPr/>
      <dgm:t>
        <a:bodyPr/>
        <a:lstStyle/>
        <a:p>
          <a:pPr algn="just" rtl="1"/>
          <a:r>
            <a:rPr lang="en-US" sz="2800" b="1" i="0" baseline="0"/>
            <a:t>الثمرة عبارة عن كبسولة بيضاوية</a:t>
          </a:r>
          <a:endParaRPr lang="en-US" sz="2800"/>
        </a:p>
      </dgm:t>
    </dgm:pt>
    <dgm:pt modelId="{B1EA6E6C-20B0-4A39-8BE8-0DE26D02423D}" type="parTrans" cxnId="{0050D7E7-80C7-4F4B-A71A-D2E48D688653}">
      <dgm:prSet/>
      <dgm:spPr/>
      <dgm:t>
        <a:bodyPr/>
        <a:lstStyle/>
        <a:p>
          <a:pPr algn="just" rtl="1"/>
          <a:endParaRPr lang="en-US" sz="2800"/>
        </a:p>
      </dgm:t>
    </dgm:pt>
    <dgm:pt modelId="{A0E981E4-BC55-41A1-BEAD-A5EBA10C1FC5}" type="sibTrans" cxnId="{0050D7E7-80C7-4F4B-A71A-D2E48D688653}">
      <dgm:prSet/>
      <dgm:spPr/>
      <dgm:t>
        <a:bodyPr/>
        <a:lstStyle/>
        <a:p>
          <a:pPr algn="just" rtl="1"/>
          <a:endParaRPr lang="en-US" sz="2800"/>
        </a:p>
      </dgm:t>
    </dgm:pt>
    <dgm:pt modelId="{170E968D-A795-43F8-B88C-9753A6A7367F}">
      <dgm:prSet custT="1"/>
      <dgm:spPr/>
      <dgm:t>
        <a:bodyPr/>
        <a:lstStyle/>
        <a:p>
          <a:pPr algn="just" rtl="1"/>
          <a:r>
            <a:rPr lang="en-US" sz="2800" b="1" i="0" baseline="0"/>
            <a:t>قطرها </a:t>
          </a:r>
          <a:r>
            <a:rPr lang="ar-IQ" sz="2800" b="1" i="0" baseline="0"/>
            <a:t>تقريباً </a:t>
          </a:r>
          <a:r>
            <a:rPr lang="en-US" sz="2800" b="1" i="0" baseline="0"/>
            <a:t>5</a:t>
          </a:r>
          <a:r>
            <a:rPr lang="ar-IQ" sz="2800" b="1" i="0" baseline="0"/>
            <a:t> </a:t>
          </a:r>
          <a:r>
            <a:rPr lang="en-US" sz="2800" b="1" i="0" baseline="0"/>
            <a:t>سم</a:t>
          </a:r>
          <a:endParaRPr lang="en-US" sz="2800"/>
        </a:p>
      </dgm:t>
    </dgm:pt>
    <dgm:pt modelId="{2A46D43C-B049-4806-B6D6-9EFB2D2CDA01}" type="parTrans" cxnId="{6B8EDB77-3534-400B-AFF6-934F5B16B904}">
      <dgm:prSet/>
      <dgm:spPr/>
      <dgm:t>
        <a:bodyPr/>
        <a:lstStyle/>
        <a:p>
          <a:pPr algn="just" rtl="1"/>
          <a:endParaRPr lang="en-US" sz="2800"/>
        </a:p>
      </dgm:t>
    </dgm:pt>
    <dgm:pt modelId="{10550860-D602-4732-9D17-FF06122656F2}" type="sibTrans" cxnId="{6B8EDB77-3534-400B-AFF6-934F5B16B904}">
      <dgm:prSet/>
      <dgm:spPr/>
      <dgm:t>
        <a:bodyPr/>
        <a:lstStyle/>
        <a:p>
          <a:pPr algn="just" rtl="1"/>
          <a:endParaRPr lang="en-US" sz="2800"/>
        </a:p>
      </dgm:t>
    </dgm:pt>
    <dgm:pt modelId="{9F69A060-43BD-446C-A288-C10640F83F3A}">
      <dgm:prSet custT="1"/>
      <dgm:spPr/>
      <dgm:t>
        <a:bodyPr/>
        <a:lstStyle/>
        <a:p>
          <a:pPr algn="just" rtl="1"/>
          <a:r>
            <a:rPr lang="en-US" sz="2800" b="1" i="0" baseline="0"/>
            <a:t>لها 4</a:t>
          </a:r>
          <a:r>
            <a:rPr lang="ar-IQ" sz="2800" b="1" i="0" baseline="0"/>
            <a:t> </a:t>
          </a:r>
          <a:r>
            <a:rPr lang="en-US" sz="2800" b="1" i="0" baseline="0"/>
            <a:t>صمامات</a:t>
          </a:r>
          <a:endParaRPr lang="en-US" sz="2800"/>
        </a:p>
      </dgm:t>
    </dgm:pt>
    <dgm:pt modelId="{1AB44EC7-8080-48AF-B0EB-290424338BBC}" type="parTrans" cxnId="{AB36E4F1-6551-4E65-8365-1F9420E0332F}">
      <dgm:prSet/>
      <dgm:spPr/>
      <dgm:t>
        <a:bodyPr/>
        <a:lstStyle/>
        <a:p>
          <a:pPr algn="just" rtl="1"/>
          <a:endParaRPr lang="en-US" sz="2800"/>
        </a:p>
      </dgm:t>
    </dgm:pt>
    <dgm:pt modelId="{245A8D99-A104-4AE2-AD0B-7EB38611AEAD}" type="sibTrans" cxnId="{AB36E4F1-6551-4E65-8365-1F9420E0332F}">
      <dgm:prSet/>
      <dgm:spPr/>
      <dgm:t>
        <a:bodyPr/>
        <a:lstStyle/>
        <a:p>
          <a:pPr algn="just" rtl="1"/>
          <a:endParaRPr lang="en-US" sz="2800"/>
        </a:p>
      </dgm:t>
    </dgm:pt>
    <dgm:pt modelId="{9976176D-609B-4B57-820A-BC26430842DE}">
      <dgm:prSet custT="1"/>
      <dgm:spPr/>
      <dgm:t>
        <a:bodyPr/>
        <a:lstStyle/>
        <a:p>
          <a:pPr algn="just" rtl="1"/>
          <a:r>
            <a:rPr lang="en-US" sz="2800" b="1" i="0" baseline="0"/>
            <a:t>شوكية،</a:t>
          </a:r>
          <a:r>
            <a:rPr lang="ar-IQ" sz="2800" b="1" i="0" baseline="0"/>
            <a:t>سهلة الالتصاق بالشعر او الريش </a:t>
          </a:r>
          <a:r>
            <a:rPr lang="en-US" sz="2800" b="1" i="0" baseline="0"/>
            <a:t>مما يسهل انتشارها.</a:t>
          </a:r>
          <a:endParaRPr lang="en-US" sz="2800"/>
        </a:p>
      </dgm:t>
    </dgm:pt>
    <dgm:pt modelId="{69D72012-34E0-4126-BC24-1A7CC0EE293F}" type="parTrans" cxnId="{2647F0BA-AA1C-4B5E-B9F1-58ED143F9160}">
      <dgm:prSet/>
      <dgm:spPr/>
      <dgm:t>
        <a:bodyPr/>
        <a:lstStyle/>
        <a:p>
          <a:pPr algn="just" rtl="1"/>
          <a:endParaRPr lang="en-US" sz="2800"/>
        </a:p>
      </dgm:t>
    </dgm:pt>
    <dgm:pt modelId="{DC7A9C1D-3D0C-4F05-AC83-AB81DD3E10D9}" type="sibTrans" cxnId="{2647F0BA-AA1C-4B5E-B9F1-58ED143F9160}">
      <dgm:prSet/>
      <dgm:spPr/>
      <dgm:t>
        <a:bodyPr/>
        <a:lstStyle/>
        <a:p>
          <a:pPr algn="just" rtl="1"/>
          <a:endParaRPr lang="en-US" sz="2800"/>
        </a:p>
      </dgm:t>
    </dgm:pt>
    <dgm:pt modelId="{DF42F912-B728-442C-AAF0-5B48B69D46FD}" type="pres">
      <dgm:prSet presAssocID="{1E7601A6-3594-49DE-92B3-C88D8206D46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B39D14C5-4A46-4872-9374-7E854EBE7720}" type="pres">
      <dgm:prSet presAssocID="{CE0B1FBB-6E49-4991-8EC7-1C8B50026D31}" presName="circle1" presStyleLbl="node1" presStyleIdx="0" presStyleCnt="4"/>
      <dgm:spPr/>
    </dgm:pt>
    <dgm:pt modelId="{D4E847AB-4253-44C8-A82F-BD48ADA7EFA5}" type="pres">
      <dgm:prSet presAssocID="{CE0B1FBB-6E49-4991-8EC7-1C8B50026D31}" presName="space" presStyleCnt="0"/>
      <dgm:spPr/>
    </dgm:pt>
    <dgm:pt modelId="{B10E33ED-D372-4412-8EED-205DFD0B706A}" type="pres">
      <dgm:prSet presAssocID="{CE0B1FBB-6E49-4991-8EC7-1C8B50026D31}" presName="rect1" presStyleLbl="alignAcc1" presStyleIdx="0" presStyleCnt="4" custLinFactNeighborY="833"/>
      <dgm:spPr/>
    </dgm:pt>
    <dgm:pt modelId="{84FD577D-07E4-45BB-B041-20D4AC31F232}" type="pres">
      <dgm:prSet presAssocID="{170E968D-A795-43F8-B88C-9753A6A7367F}" presName="vertSpace2" presStyleLbl="node1" presStyleIdx="0" presStyleCnt="4"/>
      <dgm:spPr/>
    </dgm:pt>
    <dgm:pt modelId="{E3403248-5BCD-46A4-AB55-F851D9761429}" type="pres">
      <dgm:prSet presAssocID="{170E968D-A795-43F8-B88C-9753A6A7367F}" presName="circle2" presStyleLbl="node1" presStyleIdx="1" presStyleCnt="4"/>
      <dgm:spPr/>
    </dgm:pt>
    <dgm:pt modelId="{0FEC86A1-04D1-46E6-9A4A-6F6A74197ABB}" type="pres">
      <dgm:prSet presAssocID="{170E968D-A795-43F8-B88C-9753A6A7367F}" presName="rect2" presStyleLbl="alignAcc1" presStyleIdx="1" presStyleCnt="4"/>
      <dgm:spPr/>
    </dgm:pt>
    <dgm:pt modelId="{169E3EC9-812C-4894-BFDF-40EEE64994A9}" type="pres">
      <dgm:prSet presAssocID="{9F69A060-43BD-446C-A288-C10640F83F3A}" presName="vertSpace3" presStyleLbl="node1" presStyleIdx="1" presStyleCnt="4"/>
      <dgm:spPr/>
    </dgm:pt>
    <dgm:pt modelId="{2DD83A08-7915-40B7-86A8-51F6C176DACD}" type="pres">
      <dgm:prSet presAssocID="{9F69A060-43BD-446C-A288-C10640F83F3A}" presName="circle3" presStyleLbl="node1" presStyleIdx="2" presStyleCnt="4"/>
      <dgm:spPr/>
    </dgm:pt>
    <dgm:pt modelId="{16736DE9-F95B-4EA4-A027-FCF6423895BF}" type="pres">
      <dgm:prSet presAssocID="{9F69A060-43BD-446C-A288-C10640F83F3A}" presName="rect3" presStyleLbl="alignAcc1" presStyleIdx="2" presStyleCnt="4"/>
      <dgm:spPr/>
    </dgm:pt>
    <dgm:pt modelId="{7AF3D963-EF29-42BB-A527-73016670C3BA}" type="pres">
      <dgm:prSet presAssocID="{9976176D-609B-4B57-820A-BC26430842DE}" presName="vertSpace4" presStyleLbl="node1" presStyleIdx="2" presStyleCnt="4"/>
      <dgm:spPr/>
    </dgm:pt>
    <dgm:pt modelId="{E212255F-0BBC-4610-BF15-BA4D166D5621}" type="pres">
      <dgm:prSet presAssocID="{9976176D-609B-4B57-820A-BC26430842DE}" presName="circle4" presStyleLbl="node1" presStyleIdx="3" presStyleCnt="4"/>
      <dgm:spPr/>
    </dgm:pt>
    <dgm:pt modelId="{A3BF1188-3F9A-4F62-BCF9-2DA343B78229}" type="pres">
      <dgm:prSet presAssocID="{9976176D-609B-4B57-820A-BC26430842DE}" presName="rect4" presStyleLbl="alignAcc1" presStyleIdx="3" presStyleCnt="4"/>
      <dgm:spPr/>
    </dgm:pt>
    <dgm:pt modelId="{05536FD0-23B6-4C59-A34F-3BFB3628EFB5}" type="pres">
      <dgm:prSet presAssocID="{CE0B1FBB-6E49-4991-8EC7-1C8B50026D31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CBAED46B-7C93-4B57-9BFC-323E156EA41A}" type="pres">
      <dgm:prSet presAssocID="{170E968D-A795-43F8-B88C-9753A6A7367F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85070F78-D99E-46A3-95C1-446691B4A9E2}" type="pres">
      <dgm:prSet presAssocID="{9F69A060-43BD-446C-A288-C10640F83F3A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BE67B1C0-7F77-40C2-908E-712D3BD2A095}" type="pres">
      <dgm:prSet presAssocID="{9976176D-609B-4B57-820A-BC26430842DE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22863D2F-1BD3-46F9-8E95-7999480CA8F7}" type="presOf" srcId="{1E7601A6-3594-49DE-92B3-C88D8206D468}" destId="{DF42F912-B728-442C-AAF0-5B48B69D46FD}" srcOrd="0" destOrd="0" presId="urn:microsoft.com/office/officeart/2005/8/layout/target3"/>
    <dgm:cxn modelId="{2AB6A736-03C9-4F7D-94B4-D20A933CC795}" type="presOf" srcId="{170E968D-A795-43F8-B88C-9753A6A7367F}" destId="{CBAED46B-7C93-4B57-9BFC-323E156EA41A}" srcOrd="1" destOrd="0" presId="urn:microsoft.com/office/officeart/2005/8/layout/target3"/>
    <dgm:cxn modelId="{941C744C-AC75-48ED-BC03-6A9533E77A5A}" type="presOf" srcId="{170E968D-A795-43F8-B88C-9753A6A7367F}" destId="{0FEC86A1-04D1-46E6-9A4A-6F6A74197ABB}" srcOrd="0" destOrd="0" presId="urn:microsoft.com/office/officeart/2005/8/layout/target3"/>
    <dgm:cxn modelId="{6B8EDB77-3534-400B-AFF6-934F5B16B904}" srcId="{1E7601A6-3594-49DE-92B3-C88D8206D468}" destId="{170E968D-A795-43F8-B88C-9753A6A7367F}" srcOrd="1" destOrd="0" parTransId="{2A46D43C-B049-4806-B6D6-9EFB2D2CDA01}" sibTransId="{10550860-D602-4732-9D17-FF06122656F2}"/>
    <dgm:cxn modelId="{40B5787D-8BE2-4553-B1C5-362FFE2CE29C}" type="presOf" srcId="{9F69A060-43BD-446C-A288-C10640F83F3A}" destId="{85070F78-D99E-46A3-95C1-446691B4A9E2}" srcOrd="1" destOrd="0" presId="urn:microsoft.com/office/officeart/2005/8/layout/target3"/>
    <dgm:cxn modelId="{67C3AC7E-AC5D-48F3-8752-311D76B0265B}" type="presOf" srcId="{CE0B1FBB-6E49-4991-8EC7-1C8B50026D31}" destId="{05536FD0-23B6-4C59-A34F-3BFB3628EFB5}" srcOrd="1" destOrd="0" presId="urn:microsoft.com/office/officeart/2005/8/layout/target3"/>
    <dgm:cxn modelId="{03C70C80-0B8C-4AD0-B22C-40590B4D080C}" type="presOf" srcId="{9F69A060-43BD-446C-A288-C10640F83F3A}" destId="{16736DE9-F95B-4EA4-A027-FCF6423895BF}" srcOrd="0" destOrd="0" presId="urn:microsoft.com/office/officeart/2005/8/layout/target3"/>
    <dgm:cxn modelId="{2647F0BA-AA1C-4B5E-B9F1-58ED143F9160}" srcId="{1E7601A6-3594-49DE-92B3-C88D8206D468}" destId="{9976176D-609B-4B57-820A-BC26430842DE}" srcOrd="3" destOrd="0" parTransId="{69D72012-34E0-4126-BC24-1A7CC0EE293F}" sibTransId="{DC7A9C1D-3D0C-4F05-AC83-AB81DD3E10D9}"/>
    <dgm:cxn modelId="{0050D7E7-80C7-4F4B-A71A-D2E48D688653}" srcId="{1E7601A6-3594-49DE-92B3-C88D8206D468}" destId="{CE0B1FBB-6E49-4991-8EC7-1C8B50026D31}" srcOrd="0" destOrd="0" parTransId="{B1EA6E6C-20B0-4A39-8BE8-0DE26D02423D}" sibTransId="{A0E981E4-BC55-41A1-BEAD-A5EBA10C1FC5}"/>
    <dgm:cxn modelId="{5F5C41EA-3304-4282-877F-B9A883FD186C}" type="presOf" srcId="{CE0B1FBB-6E49-4991-8EC7-1C8B50026D31}" destId="{B10E33ED-D372-4412-8EED-205DFD0B706A}" srcOrd="0" destOrd="0" presId="urn:microsoft.com/office/officeart/2005/8/layout/target3"/>
    <dgm:cxn modelId="{AB36E4F1-6551-4E65-8365-1F9420E0332F}" srcId="{1E7601A6-3594-49DE-92B3-C88D8206D468}" destId="{9F69A060-43BD-446C-A288-C10640F83F3A}" srcOrd="2" destOrd="0" parTransId="{1AB44EC7-8080-48AF-B0EB-290424338BBC}" sibTransId="{245A8D99-A104-4AE2-AD0B-7EB38611AEAD}"/>
    <dgm:cxn modelId="{BEBA46F3-2333-4270-9DB0-1FDBD15CF1DC}" type="presOf" srcId="{9976176D-609B-4B57-820A-BC26430842DE}" destId="{BE67B1C0-7F77-40C2-908E-712D3BD2A095}" srcOrd="1" destOrd="0" presId="urn:microsoft.com/office/officeart/2005/8/layout/target3"/>
    <dgm:cxn modelId="{BC50BDFE-AAB4-417E-881A-BFB1E1B143EE}" type="presOf" srcId="{9976176D-609B-4B57-820A-BC26430842DE}" destId="{A3BF1188-3F9A-4F62-BCF9-2DA343B78229}" srcOrd="0" destOrd="0" presId="urn:microsoft.com/office/officeart/2005/8/layout/target3"/>
    <dgm:cxn modelId="{23D97892-308F-4544-ABF6-BD0F4370EC01}" type="presParOf" srcId="{DF42F912-B728-442C-AAF0-5B48B69D46FD}" destId="{B39D14C5-4A46-4872-9374-7E854EBE7720}" srcOrd="0" destOrd="0" presId="urn:microsoft.com/office/officeart/2005/8/layout/target3"/>
    <dgm:cxn modelId="{C47D3312-74B6-44A9-92CF-529722653749}" type="presParOf" srcId="{DF42F912-B728-442C-AAF0-5B48B69D46FD}" destId="{D4E847AB-4253-44C8-A82F-BD48ADA7EFA5}" srcOrd="1" destOrd="0" presId="urn:microsoft.com/office/officeart/2005/8/layout/target3"/>
    <dgm:cxn modelId="{1901B70D-E0AE-4EB0-8BEA-28D927842049}" type="presParOf" srcId="{DF42F912-B728-442C-AAF0-5B48B69D46FD}" destId="{B10E33ED-D372-4412-8EED-205DFD0B706A}" srcOrd="2" destOrd="0" presId="urn:microsoft.com/office/officeart/2005/8/layout/target3"/>
    <dgm:cxn modelId="{2AF735DF-CD89-4FE8-846F-950D2A2291AE}" type="presParOf" srcId="{DF42F912-B728-442C-AAF0-5B48B69D46FD}" destId="{84FD577D-07E4-45BB-B041-20D4AC31F232}" srcOrd="3" destOrd="0" presId="urn:microsoft.com/office/officeart/2005/8/layout/target3"/>
    <dgm:cxn modelId="{44638404-8E78-46DC-A994-5A0F30FF3287}" type="presParOf" srcId="{DF42F912-B728-442C-AAF0-5B48B69D46FD}" destId="{E3403248-5BCD-46A4-AB55-F851D9761429}" srcOrd="4" destOrd="0" presId="urn:microsoft.com/office/officeart/2005/8/layout/target3"/>
    <dgm:cxn modelId="{B75C0CDE-49F7-45E1-955E-756BC27A4612}" type="presParOf" srcId="{DF42F912-B728-442C-AAF0-5B48B69D46FD}" destId="{0FEC86A1-04D1-46E6-9A4A-6F6A74197ABB}" srcOrd="5" destOrd="0" presId="urn:microsoft.com/office/officeart/2005/8/layout/target3"/>
    <dgm:cxn modelId="{DC5B0D41-BA83-43C1-8390-3A09A7771310}" type="presParOf" srcId="{DF42F912-B728-442C-AAF0-5B48B69D46FD}" destId="{169E3EC9-812C-4894-BFDF-40EEE64994A9}" srcOrd="6" destOrd="0" presId="urn:microsoft.com/office/officeart/2005/8/layout/target3"/>
    <dgm:cxn modelId="{E606CD3D-7D03-41B0-BDCD-4F6751A4E07E}" type="presParOf" srcId="{DF42F912-B728-442C-AAF0-5B48B69D46FD}" destId="{2DD83A08-7915-40B7-86A8-51F6C176DACD}" srcOrd="7" destOrd="0" presId="urn:microsoft.com/office/officeart/2005/8/layout/target3"/>
    <dgm:cxn modelId="{62C682FB-D937-4920-9FF1-6D8FF464EA2D}" type="presParOf" srcId="{DF42F912-B728-442C-AAF0-5B48B69D46FD}" destId="{16736DE9-F95B-4EA4-A027-FCF6423895BF}" srcOrd="8" destOrd="0" presId="urn:microsoft.com/office/officeart/2005/8/layout/target3"/>
    <dgm:cxn modelId="{750C0241-B7A5-4FA2-8879-EBB1ECA79129}" type="presParOf" srcId="{DF42F912-B728-442C-AAF0-5B48B69D46FD}" destId="{7AF3D963-EF29-42BB-A527-73016670C3BA}" srcOrd="9" destOrd="0" presId="urn:microsoft.com/office/officeart/2005/8/layout/target3"/>
    <dgm:cxn modelId="{6579E946-6AF8-477D-AF43-969BF3B43A9E}" type="presParOf" srcId="{DF42F912-B728-442C-AAF0-5B48B69D46FD}" destId="{E212255F-0BBC-4610-BF15-BA4D166D5621}" srcOrd="10" destOrd="0" presId="urn:microsoft.com/office/officeart/2005/8/layout/target3"/>
    <dgm:cxn modelId="{C6A03F63-412E-4725-9B84-301EC45692D9}" type="presParOf" srcId="{DF42F912-B728-442C-AAF0-5B48B69D46FD}" destId="{A3BF1188-3F9A-4F62-BCF9-2DA343B78229}" srcOrd="11" destOrd="0" presId="urn:microsoft.com/office/officeart/2005/8/layout/target3"/>
    <dgm:cxn modelId="{D8325A02-920C-4C03-A9CB-0FFCBF010784}" type="presParOf" srcId="{DF42F912-B728-442C-AAF0-5B48B69D46FD}" destId="{05536FD0-23B6-4C59-A34F-3BFB3628EFB5}" srcOrd="12" destOrd="0" presId="urn:microsoft.com/office/officeart/2005/8/layout/target3"/>
    <dgm:cxn modelId="{B7740456-BA2A-4023-8A8E-35BDB1B2170B}" type="presParOf" srcId="{DF42F912-B728-442C-AAF0-5B48B69D46FD}" destId="{CBAED46B-7C93-4B57-9BFC-323E156EA41A}" srcOrd="13" destOrd="0" presId="urn:microsoft.com/office/officeart/2005/8/layout/target3"/>
    <dgm:cxn modelId="{208EC712-F4FB-4233-BAE0-22E03DAA47EC}" type="presParOf" srcId="{DF42F912-B728-442C-AAF0-5B48B69D46FD}" destId="{85070F78-D99E-46A3-95C1-446691B4A9E2}" srcOrd="14" destOrd="0" presId="urn:microsoft.com/office/officeart/2005/8/layout/target3"/>
    <dgm:cxn modelId="{87FC0CB0-A2A5-4654-92EA-968672963A50}" type="presParOf" srcId="{DF42F912-B728-442C-AAF0-5B48B69D46FD}" destId="{BE67B1C0-7F77-40C2-908E-712D3BD2A095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6CE0306-642E-48FE-BC25-77B8750BFA4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9CBE3EC-4ECF-431E-AF44-2044E5D3432A}">
      <dgm:prSet custT="1"/>
      <dgm:spPr/>
      <dgm:t>
        <a:bodyPr/>
        <a:lstStyle/>
        <a:p>
          <a:pPr algn="ctr" rtl="1"/>
          <a:r>
            <a:rPr lang="en-US" sz="2800" b="1" i="0" baseline="0"/>
            <a:t>البذور</a:t>
          </a:r>
          <a:endParaRPr lang="en-US" sz="2800"/>
        </a:p>
      </dgm:t>
    </dgm:pt>
    <dgm:pt modelId="{C9FC77E8-B980-4EC3-A96D-8DA7B40F0201}" type="parTrans" cxnId="{173F84DB-5E51-447A-8D1F-C2E002F09E86}">
      <dgm:prSet/>
      <dgm:spPr/>
      <dgm:t>
        <a:bodyPr/>
        <a:lstStyle/>
        <a:p>
          <a:pPr algn="ctr" rtl="1"/>
          <a:endParaRPr lang="en-US" sz="2800"/>
        </a:p>
      </dgm:t>
    </dgm:pt>
    <dgm:pt modelId="{55537BA6-D3E6-4531-9CE3-1EA1A2E9C56D}" type="sibTrans" cxnId="{173F84DB-5E51-447A-8D1F-C2E002F09E86}">
      <dgm:prSet/>
      <dgm:spPr/>
      <dgm:t>
        <a:bodyPr/>
        <a:lstStyle/>
        <a:p>
          <a:pPr algn="ctr" rtl="1"/>
          <a:endParaRPr lang="en-US" sz="2800"/>
        </a:p>
      </dgm:t>
    </dgm:pt>
    <dgm:pt modelId="{051ED489-474E-46FC-99B7-018BC6916223}">
      <dgm:prSet custT="1"/>
      <dgm:spPr/>
      <dgm:t>
        <a:bodyPr/>
        <a:lstStyle/>
        <a:p>
          <a:pPr algn="ctr" rtl="1"/>
          <a:r>
            <a:rPr lang="en-US" sz="2800" b="1" i="0" baseline="0"/>
            <a:t>قرصية كلوية الشكل</a:t>
          </a:r>
          <a:endParaRPr lang="en-US" sz="2800"/>
        </a:p>
      </dgm:t>
    </dgm:pt>
    <dgm:pt modelId="{ED634E0F-98F9-40EE-A53A-99BD0F777BC6}" type="parTrans" cxnId="{7AFD852F-067B-40BD-9E8B-88C211D53D7B}">
      <dgm:prSet/>
      <dgm:spPr/>
      <dgm:t>
        <a:bodyPr/>
        <a:lstStyle/>
        <a:p>
          <a:pPr algn="ctr" rtl="1"/>
          <a:endParaRPr lang="en-US" sz="2800"/>
        </a:p>
      </dgm:t>
    </dgm:pt>
    <dgm:pt modelId="{7A192F9C-3FFE-44B4-A7E8-16D2A88C9F0D}" type="sibTrans" cxnId="{7AFD852F-067B-40BD-9E8B-88C211D53D7B}">
      <dgm:prSet/>
      <dgm:spPr/>
      <dgm:t>
        <a:bodyPr/>
        <a:lstStyle/>
        <a:p>
          <a:pPr algn="ctr" rtl="1"/>
          <a:endParaRPr lang="en-US" sz="2800"/>
        </a:p>
      </dgm:t>
    </dgm:pt>
    <dgm:pt modelId="{0944BC4B-2D54-44AA-9059-B7FD5CBD30E1}">
      <dgm:prSet custT="1"/>
      <dgm:spPr/>
      <dgm:t>
        <a:bodyPr/>
        <a:lstStyle/>
        <a:p>
          <a:pPr algn="ctr" rtl="1"/>
          <a:r>
            <a:rPr lang="en-US" sz="2800" b="1" i="0" baseline="0"/>
            <a:t>قطرها 3</a:t>
          </a:r>
          <a:r>
            <a:rPr lang="ar-IQ" sz="2800" b="1" i="0" baseline="0"/>
            <a:t>-</a:t>
          </a:r>
          <a:r>
            <a:rPr lang="en-US" sz="2800" b="1" i="0" baseline="0"/>
            <a:t>5</a:t>
          </a:r>
          <a:r>
            <a:rPr lang="ar-IQ" sz="2800" b="1" i="0" baseline="0"/>
            <a:t> ملم</a:t>
          </a:r>
          <a:endParaRPr lang="en-US" sz="2800"/>
        </a:p>
      </dgm:t>
    </dgm:pt>
    <dgm:pt modelId="{2123758B-3E57-4412-A983-E6957EF29210}" type="parTrans" cxnId="{89949993-852D-47EF-9949-D3D6D897F10A}">
      <dgm:prSet/>
      <dgm:spPr/>
      <dgm:t>
        <a:bodyPr/>
        <a:lstStyle/>
        <a:p>
          <a:pPr algn="ctr" rtl="1"/>
          <a:endParaRPr lang="en-US" sz="2800"/>
        </a:p>
      </dgm:t>
    </dgm:pt>
    <dgm:pt modelId="{79533882-FDBE-4477-A064-4E7544B65D58}" type="sibTrans" cxnId="{89949993-852D-47EF-9949-D3D6D897F10A}">
      <dgm:prSet/>
      <dgm:spPr/>
      <dgm:t>
        <a:bodyPr/>
        <a:lstStyle/>
        <a:p>
          <a:pPr algn="ctr" rtl="1"/>
          <a:endParaRPr lang="en-US" sz="2800"/>
        </a:p>
      </dgm:t>
    </dgm:pt>
    <dgm:pt modelId="{84C02EEE-54AE-4237-AE48-4A3758DD8D53}">
      <dgm:prSet custT="1"/>
      <dgm:spPr/>
      <dgm:t>
        <a:bodyPr/>
        <a:lstStyle/>
        <a:p>
          <a:pPr algn="ctr" rtl="1"/>
          <a:r>
            <a:rPr lang="en-US" sz="2800" b="1" i="0" baseline="0"/>
            <a:t>مضغوطة ورقيقة</a:t>
          </a:r>
          <a:endParaRPr lang="en-US" sz="2800"/>
        </a:p>
      </dgm:t>
    </dgm:pt>
    <dgm:pt modelId="{B2E96AD3-AEDF-41BB-9667-BC27414BAD41}" type="parTrans" cxnId="{56192F5B-CB11-407E-8EE1-90B509C45220}">
      <dgm:prSet/>
      <dgm:spPr/>
      <dgm:t>
        <a:bodyPr/>
        <a:lstStyle/>
        <a:p>
          <a:pPr algn="ctr" rtl="1"/>
          <a:endParaRPr lang="en-US" sz="2800"/>
        </a:p>
      </dgm:t>
    </dgm:pt>
    <dgm:pt modelId="{41284738-E939-4E31-9D1E-4B6AF95391DD}" type="sibTrans" cxnId="{56192F5B-CB11-407E-8EE1-90B509C45220}">
      <dgm:prSet/>
      <dgm:spPr/>
      <dgm:t>
        <a:bodyPr/>
        <a:lstStyle/>
        <a:p>
          <a:pPr algn="ctr" rtl="1"/>
          <a:endParaRPr lang="en-US" sz="2800"/>
        </a:p>
      </dgm:t>
    </dgm:pt>
    <dgm:pt modelId="{BD0259CC-9A32-4D1D-A898-7E94D04426B1}">
      <dgm:prSet custT="1"/>
      <dgm:spPr/>
      <dgm:t>
        <a:bodyPr/>
        <a:lstStyle/>
        <a:p>
          <a:pPr algn="ctr" rtl="1"/>
          <a:r>
            <a:rPr lang="ar-IQ" sz="2800" b="1" i="0" baseline="0"/>
            <a:t>فيها </a:t>
          </a:r>
          <a:r>
            <a:rPr lang="en-US" sz="2800" b="1" i="0" baseline="0"/>
            <a:t>نوع من الحبل المحيطي</a:t>
          </a:r>
          <a:endParaRPr lang="en-US" sz="2800"/>
        </a:p>
      </dgm:t>
    </dgm:pt>
    <dgm:pt modelId="{39F6E41F-B7A0-4169-AC41-791416527AE4}" type="parTrans" cxnId="{EEF423BF-793F-4E0E-BBBB-00B86476AEE1}">
      <dgm:prSet/>
      <dgm:spPr/>
      <dgm:t>
        <a:bodyPr/>
        <a:lstStyle/>
        <a:p>
          <a:pPr algn="ctr" rtl="1"/>
          <a:endParaRPr lang="en-US" sz="2800"/>
        </a:p>
      </dgm:t>
    </dgm:pt>
    <dgm:pt modelId="{545B001B-99FB-42FB-ABD9-DA3061AC1846}" type="sibTrans" cxnId="{EEF423BF-793F-4E0E-BBBB-00B86476AEE1}">
      <dgm:prSet/>
      <dgm:spPr/>
      <dgm:t>
        <a:bodyPr/>
        <a:lstStyle/>
        <a:p>
          <a:pPr algn="ctr" rtl="1"/>
          <a:endParaRPr lang="en-US" sz="2800"/>
        </a:p>
      </dgm:t>
    </dgm:pt>
    <dgm:pt modelId="{38711E8D-5A96-4D43-A569-8DAEF7979923}">
      <dgm:prSet custT="1"/>
      <dgm:spPr/>
      <dgm:t>
        <a:bodyPr/>
        <a:lstStyle/>
        <a:p>
          <a:pPr algn="ctr" rtl="1"/>
          <a:r>
            <a:rPr lang="en-US" sz="2800" b="1" i="0" baseline="0"/>
            <a:t>لونها أسود-بني</a:t>
          </a:r>
          <a:endParaRPr lang="en-US" sz="2800"/>
        </a:p>
      </dgm:t>
    </dgm:pt>
    <dgm:pt modelId="{3C8BA411-A15B-46B3-8CF6-0A1EFACC030B}" type="parTrans" cxnId="{3F590C1A-2675-4B09-8F81-8997F7B3C759}">
      <dgm:prSet/>
      <dgm:spPr/>
      <dgm:t>
        <a:bodyPr/>
        <a:lstStyle/>
        <a:p>
          <a:pPr algn="ctr" rtl="1"/>
          <a:endParaRPr lang="en-US" sz="2800"/>
        </a:p>
      </dgm:t>
    </dgm:pt>
    <dgm:pt modelId="{E13BD7CA-EF05-4E8C-8E56-582BB9EFAEA8}" type="sibTrans" cxnId="{3F590C1A-2675-4B09-8F81-8997F7B3C759}">
      <dgm:prSet/>
      <dgm:spPr/>
      <dgm:t>
        <a:bodyPr/>
        <a:lstStyle/>
        <a:p>
          <a:pPr algn="ctr" rtl="1"/>
          <a:endParaRPr lang="en-US" sz="2800"/>
        </a:p>
      </dgm:t>
    </dgm:pt>
    <dgm:pt modelId="{FEA3D8F8-36FD-428B-B51D-998B6096E0BB}" type="pres">
      <dgm:prSet presAssocID="{66CE0306-642E-48FE-BC25-77B8750BFA49}" presName="linear" presStyleCnt="0">
        <dgm:presLayoutVars>
          <dgm:animLvl val="lvl"/>
          <dgm:resizeHandles val="exact"/>
        </dgm:presLayoutVars>
      </dgm:prSet>
      <dgm:spPr/>
    </dgm:pt>
    <dgm:pt modelId="{110A3576-B0C1-4CEE-AD05-ACF0DB7BA37B}" type="pres">
      <dgm:prSet presAssocID="{D9CBE3EC-4ECF-431E-AF44-2044E5D3432A}" presName="parentText" presStyleLbl="node1" presStyleIdx="0" presStyleCnt="6" custLinFactY="-18548" custLinFactNeighborX="0" custLinFactNeighborY="-100000">
        <dgm:presLayoutVars>
          <dgm:chMax val="0"/>
          <dgm:bulletEnabled val="1"/>
        </dgm:presLayoutVars>
      </dgm:prSet>
      <dgm:spPr/>
    </dgm:pt>
    <dgm:pt modelId="{35C1DDE9-8222-4D8E-8AB4-DCC323D765D9}" type="pres">
      <dgm:prSet presAssocID="{55537BA6-D3E6-4531-9CE3-1EA1A2E9C56D}" presName="spacer" presStyleCnt="0"/>
      <dgm:spPr/>
    </dgm:pt>
    <dgm:pt modelId="{46287B2D-6F0C-4B68-9E91-5527BE838204}" type="pres">
      <dgm:prSet presAssocID="{051ED489-474E-46FC-99B7-018BC691622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A5ADE11-583F-4720-A0ED-023FB9BA4196}" type="pres">
      <dgm:prSet presAssocID="{7A192F9C-3FFE-44B4-A7E8-16D2A88C9F0D}" presName="spacer" presStyleCnt="0"/>
      <dgm:spPr/>
    </dgm:pt>
    <dgm:pt modelId="{6644832D-5A50-49F5-9A6B-2574669FD24D}" type="pres">
      <dgm:prSet presAssocID="{0944BC4B-2D54-44AA-9059-B7FD5CBD30E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50AA89D-893D-4D94-BE47-8B685AEE0EFB}" type="pres">
      <dgm:prSet presAssocID="{79533882-FDBE-4477-A064-4E7544B65D58}" presName="spacer" presStyleCnt="0"/>
      <dgm:spPr/>
    </dgm:pt>
    <dgm:pt modelId="{18CF2A81-95E2-48E0-AB04-5EC370246B66}" type="pres">
      <dgm:prSet presAssocID="{84C02EEE-54AE-4237-AE48-4A3758DD8D5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88342FA-FEFB-4812-8E82-3EFCFFCBC2C2}" type="pres">
      <dgm:prSet presAssocID="{41284738-E939-4E31-9D1E-4B6AF95391DD}" presName="spacer" presStyleCnt="0"/>
      <dgm:spPr/>
    </dgm:pt>
    <dgm:pt modelId="{B6A1E983-AC85-4AEE-96B4-90EF83C76A7F}" type="pres">
      <dgm:prSet presAssocID="{BD0259CC-9A32-4D1D-A898-7E94D04426B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E5275D75-19B1-4129-9393-F32DCD173071}" type="pres">
      <dgm:prSet presAssocID="{545B001B-99FB-42FB-ABD9-DA3061AC1846}" presName="spacer" presStyleCnt="0"/>
      <dgm:spPr/>
    </dgm:pt>
    <dgm:pt modelId="{A98F970D-0B31-4FF9-94B2-A82FCDA92E82}" type="pres">
      <dgm:prSet presAssocID="{38711E8D-5A96-4D43-A569-8DAEF797992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C157D00-B5E8-42B3-9C13-65213CD30596}" type="presOf" srcId="{38711E8D-5A96-4D43-A569-8DAEF7979923}" destId="{A98F970D-0B31-4FF9-94B2-A82FCDA92E82}" srcOrd="0" destOrd="0" presId="urn:microsoft.com/office/officeart/2005/8/layout/vList2"/>
    <dgm:cxn modelId="{3F590C1A-2675-4B09-8F81-8997F7B3C759}" srcId="{66CE0306-642E-48FE-BC25-77B8750BFA49}" destId="{38711E8D-5A96-4D43-A569-8DAEF7979923}" srcOrd="5" destOrd="0" parTransId="{3C8BA411-A15B-46B3-8CF6-0A1EFACC030B}" sibTransId="{E13BD7CA-EF05-4E8C-8E56-582BB9EFAEA8}"/>
    <dgm:cxn modelId="{7AFD852F-067B-40BD-9E8B-88C211D53D7B}" srcId="{66CE0306-642E-48FE-BC25-77B8750BFA49}" destId="{051ED489-474E-46FC-99B7-018BC6916223}" srcOrd="1" destOrd="0" parTransId="{ED634E0F-98F9-40EE-A53A-99BD0F777BC6}" sibTransId="{7A192F9C-3FFE-44B4-A7E8-16D2A88C9F0D}"/>
    <dgm:cxn modelId="{56192F5B-CB11-407E-8EE1-90B509C45220}" srcId="{66CE0306-642E-48FE-BC25-77B8750BFA49}" destId="{84C02EEE-54AE-4237-AE48-4A3758DD8D53}" srcOrd="3" destOrd="0" parTransId="{B2E96AD3-AEDF-41BB-9667-BC27414BAD41}" sibTransId="{41284738-E939-4E31-9D1E-4B6AF95391DD}"/>
    <dgm:cxn modelId="{D4361C64-F3F5-4DE7-B596-5A4F8EA7D275}" type="presOf" srcId="{0944BC4B-2D54-44AA-9059-B7FD5CBD30E1}" destId="{6644832D-5A50-49F5-9A6B-2574669FD24D}" srcOrd="0" destOrd="0" presId="urn:microsoft.com/office/officeart/2005/8/layout/vList2"/>
    <dgm:cxn modelId="{D5B84B6A-4DF4-4ACC-991D-126ABCA2F384}" type="presOf" srcId="{BD0259CC-9A32-4D1D-A898-7E94D04426B1}" destId="{B6A1E983-AC85-4AEE-96B4-90EF83C76A7F}" srcOrd="0" destOrd="0" presId="urn:microsoft.com/office/officeart/2005/8/layout/vList2"/>
    <dgm:cxn modelId="{5AB7516F-39B6-4EF9-895F-A6BFF460ED3A}" type="presOf" srcId="{D9CBE3EC-4ECF-431E-AF44-2044E5D3432A}" destId="{110A3576-B0C1-4CEE-AD05-ACF0DB7BA37B}" srcOrd="0" destOrd="0" presId="urn:microsoft.com/office/officeart/2005/8/layout/vList2"/>
    <dgm:cxn modelId="{89949993-852D-47EF-9949-D3D6D897F10A}" srcId="{66CE0306-642E-48FE-BC25-77B8750BFA49}" destId="{0944BC4B-2D54-44AA-9059-B7FD5CBD30E1}" srcOrd="2" destOrd="0" parTransId="{2123758B-3E57-4412-A983-E6957EF29210}" sibTransId="{79533882-FDBE-4477-A064-4E7544B65D58}"/>
    <dgm:cxn modelId="{E62A6AAA-4EF2-4578-9616-EBE3FE4D157D}" type="presOf" srcId="{66CE0306-642E-48FE-BC25-77B8750BFA49}" destId="{FEA3D8F8-36FD-428B-B51D-998B6096E0BB}" srcOrd="0" destOrd="0" presId="urn:microsoft.com/office/officeart/2005/8/layout/vList2"/>
    <dgm:cxn modelId="{1DB6A1AA-A8BB-443F-BDD3-1F0A3CFE4469}" type="presOf" srcId="{051ED489-474E-46FC-99B7-018BC6916223}" destId="{46287B2D-6F0C-4B68-9E91-5527BE838204}" srcOrd="0" destOrd="0" presId="urn:microsoft.com/office/officeart/2005/8/layout/vList2"/>
    <dgm:cxn modelId="{EEF423BF-793F-4E0E-BBBB-00B86476AEE1}" srcId="{66CE0306-642E-48FE-BC25-77B8750BFA49}" destId="{BD0259CC-9A32-4D1D-A898-7E94D04426B1}" srcOrd="4" destOrd="0" parTransId="{39F6E41F-B7A0-4169-AC41-791416527AE4}" sibTransId="{545B001B-99FB-42FB-ABD9-DA3061AC1846}"/>
    <dgm:cxn modelId="{A1286ED7-776F-49F0-8121-3B79D00BD102}" type="presOf" srcId="{84C02EEE-54AE-4237-AE48-4A3758DD8D53}" destId="{18CF2A81-95E2-48E0-AB04-5EC370246B66}" srcOrd="0" destOrd="0" presId="urn:microsoft.com/office/officeart/2005/8/layout/vList2"/>
    <dgm:cxn modelId="{173F84DB-5E51-447A-8D1F-C2E002F09E86}" srcId="{66CE0306-642E-48FE-BC25-77B8750BFA49}" destId="{D9CBE3EC-4ECF-431E-AF44-2044E5D3432A}" srcOrd="0" destOrd="0" parTransId="{C9FC77E8-B980-4EC3-A96D-8DA7B40F0201}" sibTransId="{55537BA6-D3E6-4531-9CE3-1EA1A2E9C56D}"/>
    <dgm:cxn modelId="{8F39ED9A-1F87-4816-83CD-3A9B48F3FD72}" type="presParOf" srcId="{FEA3D8F8-36FD-428B-B51D-998B6096E0BB}" destId="{110A3576-B0C1-4CEE-AD05-ACF0DB7BA37B}" srcOrd="0" destOrd="0" presId="urn:microsoft.com/office/officeart/2005/8/layout/vList2"/>
    <dgm:cxn modelId="{C89B5136-CBF2-430F-A1A3-2B45CA9EAB1F}" type="presParOf" srcId="{FEA3D8F8-36FD-428B-B51D-998B6096E0BB}" destId="{35C1DDE9-8222-4D8E-8AB4-DCC323D765D9}" srcOrd="1" destOrd="0" presId="urn:microsoft.com/office/officeart/2005/8/layout/vList2"/>
    <dgm:cxn modelId="{DFC75E1E-B7EF-4284-BAB1-9611A4EB59AA}" type="presParOf" srcId="{FEA3D8F8-36FD-428B-B51D-998B6096E0BB}" destId="{46287B2D-6F0C-4B68-9E91-5527BE838204}" srcOrd="2" destOrd="0" presId="urn:microsoft.com/office/officeart/2005/8/layout/vList2"/>
    <dgm:cxn modelId="{7E67FE9B-5AD8-42BF-B06B-0B6E010A1931}" type="presParOf" srcId="{FEA3D8F8-36FD-428B-B51D-998B6096E0BB}" destId="{0A5ADE11-583F-4720-A0ED-023FB9BA4196}" srcOrd="3" destOrd="0" presId="urn:microsoft.com/office/officeart/2005/8/layout/vList2"/>
    <dgm:cxn modelId="{47B037A7-6531-4881-84FB-9C327373EB8A}" type="presParOf" srcId="{FEA3D8F8-36FD-428B-B51D-998B6096E0BB}" destId="{6644832D-5A50-49F5-9A6B-2574669FD24D}" srcOrd="4" destOrd="0" presId="urn:microsoft.com/office/officeart/2005/8/layout/vList2"/>
    <dgm:cxn modelId="{0B44AEB4-D1A2-42D2-AB83-F3991865A88F}" type="presParOf" srcId="{FEA3D8F8-36FD-428B-B51D-998B6096E0BB}" destId="{450AA89D-893D-4D94-BE47-8B685AEE0EFB}" srcOrd="5" destOrd="0" presId="urn:microsoft.com/office/officeart/2005/8/layout/vList2"/>
    <dgm:cxn modelId="{3295F19E-FA5B-4FC7-AA5B-E9835A0543F9}" type="presParOf" srcId="{FEA3D8F8-36FD-428B-B51D-998B6096E0BB}" destId="{18CF2A81-95E2-48E0-AB04-5EC370246B66}" srcOrd="6" destOrd="0" presId="urn:microsoft.com/office/officeart/2005/8/layout/vList2"/>
    <dgm:cxn modelId="{DD7A62C6-2FB2-4B35-ACB9-34A9759727E1}" type="presParOf" srcId="{FEA3D8F8-36FD-428B-B51D-998B6096E0BB}" destId="{F88342FA-FEFB-4812-8E82-3EFCFFCBC2C2}" srcOrd="7" destOrd="0" presId="urn:microsoft.com/office/officeart/2005/8/layout/vList2"/>
    <dgm:cxn modelId="{2E37D156-367E-4D6D-A3A4-AF815C124512}" type="presParOf" srcId="{FEA3D8F8-36FD-428B-B51D-998B6096E0BB}" destId="{B6A1E983-AC85-4AEE-96B4-90EF83C76A7F}" srcOrd="8" destOrd="0" presId="urn:microsoft.com/office/officeart/2005/8/layout/vList2"/>
    <dgm:cxn modelId="{090C261B-A3D3-44A4-AFFD-EA2FDFF97189}" type="presParOf" srcId="{FEA3D8F8-36FD-428B-B51D-998B6096E0BB}" destId="{E5275D75-19B1-4129-9393-F32DCD173071}" srcOrd="9" destOrd="0" presId="urn:microsoft.com/office/officeart/2005/8/layout/vList2"/>
    <dgm:cxn modelId="{096C76BC-276D-4703-8355-424D87D23366}" type="presParOf" srcId="{FEA3D8F8-36FD-428B-B51D-998B6096E0BB}" destId="{A98F970D-0B31-4FF9-94B2-A82FCDA92E8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729A002-22D2-492F-BEDE-7E1D02785E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EB80F00-4D34-4775-AC2F-282D907C00CB}">
      <dgm:prSet custT="1"/>
      <dgm:spPr/>
      <dgm:t>
        <a:bodyPr/>
        <a:lstStyle/>
        <a:p>
          <a:pPr algn="ctr" rtl="1"/>
          <a:r>
            <a:rPr lang="en-US" sz="2800" b="1" i="0" baseline="0" dirty="0" err="1"/>
            <a:t>يمكن</a:t>
          </a:r>
          <a:r>
            <a:rPr lang="en-US" sz="2800" b="1" i="0" baseline="0" dirty="0"/>
            <a:t> </a:t>
          </a:r>
          <a:r>
            <a:rPr lang="en-US" sz="2800" b="1" i="0" baseline="0" dirty="0" err="1"/>
            <a:t>أن</a:t>
          </a:r>
          <a:r>
            <a:rPr lang="en-US" sz="2800" b="1" i="0" baseline="0" dirty="0"/>
            <a:t> </a:t>
          </a:r>
          <a:r>
            <a:rPr lang="en-US" sz="2800" b="1" i="0" baseline="0" dirty="0" err="1"/>
            <a:t>تبقى</a:t>
          </a:r>
          <a:r>
            <a:rPr lang="en-US" sz="2800" b="1" i="0" baseline="0" dirty="0"/>
            <a:t> </a:t>
          </a:r>
          <a:r>
            <a:rPr lang="en-US" sz="2800" b="1" i="0" baseline="0" dirty="0" err="1"/>
            <a:t>في</a:t>
          </a:r>
          <a:r>
            <a:rPr lang="en-US" sz="2800" b="1" i="0" baseline="0" dirty="0"/>
            <a:t> </a:t>
          </a:r>
          <a:r>
            <a:rPr lang="en-US" sz="2800" b="1" i="0" baseline="0" dirty="0" err="1"/>
            <a:t>التربة</a:t>
          </a:r>
          <a:r>
            <a:rPr lang="en-US" sz="2800" b="1" i="0" baseline="0" dirty="0"/>
            <a:t> </a:t>
          </a:r>
          <a:r>
            <a:rPr lang="en-US" sz="2800" b="1" i="0" baseline="0" dirty="0" err="1"/>
            <a:t>دون</a:t>
          </a:r>
          <a:r>
            <a:rPr lang="en-US" sz="2800" b="1" i="0" baseline="0" dirty="0"/>
            <a:t> </a:t>
          </a:r>
          <a:r>
            <a:rPr lang="en-US" sz="2800" b="1" i="0" baseline="0" dirty="0" err="1"/>
            <a:t>أن</a:t>
          </a:r>
          <a:r>
            <a:rPr lang="en-US" sz="2800" b="1" i="0" baseline="0" dirty="0"/>
            <a:t> </a:t>
          </a:r>
          <a:r>
            <a:rPr lang="en-US" sz="2800" b="1" i="0" baseline="0" dirty="0" err="1"/>
            <a:t>تنبت</a:t>
          </a:r>
          <a:r>
            <a:rPr lang="en-US" sz="2800" b="1" i="0" baseline="0" dirty="0"/>
            <a:t> </a:t>
          </a:r>
          <a:r>
            <a:rPr lang="en-US" sz="2800" b="1" i="0" baseline="0" dirty="0" err="1"/>
            <a:t>لسنوات</a:t>
          </a:r>
          <a:r>
            <a:rPr lang="en-US" sz="2800" b="1" i="0" baseline="0" dirty="0"/>
            <a:t> </a:t>
          </a:r>
          <a:r>
            <a:rPr lang="en-US" sz="2800" b="1" i="0" baseline="0" dirty="0" err="1"/>
            <a:t>إذا</a:t>
          </a:r>
          <a:r>
            <a:rPr lang="en-US" sz="2800" b="1" i="0" baseline="0" dirty="0"/>
            <a:t> </a:t>
          </a:r>
          <a:r>
            <a:rPr lang="en-US" sz="2800" b="1" i="0" baseline="0" dirty="0" err="1"/>
            <a:t>لم</a:t>
          </a:r>
          <a:r>
            <a:rPr lang="en-US" sz="2800" b="1" i="0" baseline="0" dirty="0"/>
            <a:t> </a:t>
          </a:r>
          <a:r>
            <a:rPr lang="en-US" sz="2800" b="1" i="0" baseline="0" dirty="0" err="1"/>
            <a:t>تكن</a:t>
          </a:r>
          <a:r>
            <a:rPr lang="en-US" sz="2800" b="1" i="0" baseline="0" dirty="0"/>
            <a:t> </a:t>
          </a:r>
          <a:r>
            <a:rPr lang="en-US" sz="2800" b="1" i="0" baseline="0" dirty="0" err="1"/>
            <a:t>الظروف</a:t>
          </a:r>
          <a:r>
            <a:rPr lang="en-US" sz="2800" b="1" i="0" baseline="0" dirty="0"/>
            <a:t> </a:t>
          </a:r>
          <a:r>
            <a:rPr lang="en-US" sz="2800" b="1" i="0" baseline="0" dirty="0" err="1"/>
            <a:t>مواتية</a:t>
          </a:r>
          <a:endParaRPr lang="en-US" sz="2800" dirty="0"/>
        </a:p>
      </dgm:t>
    </dgm:pt>
    <dgm:pt modelId="{7D8D9AD2-9DD6-4D2D-B0E0-139AD1870CDA}" type="parTrans" cxnId="{F8505F87-3A5D-48C6-B649-97FAE0E6322E}">
      <dgm:prSet/>
      <dgm:spPr/>
      <dgm:t>
        <a:bodyPr/>
        <a:lstStyle/>
        <a:p>
          <a:endParaRPr lang="en-US"/>
        </a:p>
      </dgm:t>
    </dgm:pt>
    <dgm:pt modelId="{0950C23D-4D46-4050-A7B9-BD3D04606ECD}" type="sibTrans" cxnId="{F8505F87-3A5D-48C6-B649-97FAE0E6322E}">
      <dgm:prSet/>
      <dgm:spPr/>
      <dgm:t>
        <a:bodyPr/>
        <a:lstStyle/>
        <a:p>
          <a:endParaRPr lang="en-US"/>
        </a:p>
      </dgm:t>
    </dgm:pt>
    <dgm:pt modelId="{B364A924-F10C-4139-853F-A25BD1E872E8}" type="pres">
      <dgm:prSet presAssocID="{C729A002-22D2-492F-BEDE-7E1D02785E12}" presName="linear" presStyleCnt="0">
        <dgm:presLayoutVars>
          <dgm:animLvl val="lvl"/>
          <dgm:resizeHandles val="exact"/>
        </dgm:presLayoutVars>
      </dgm:prSet>
      <dgm:spPr/>
    </dgm:pt>
    <dgm:pt modelId="{75CA6FE1-FC9D-447E-AE0E-BC40E2F805C5}" type="pres">
      <dgm:prSet presAssocID="{DEB80F00-4D34-4775-AC2F-282D907C00C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D402C08-A55B-4712-898F-06E0977705B1}" type="presOf" srcId="{C729A002-22D2-492F-BEDE-7E1D02785E12}" destId="{B364A924-F10C-4139-853F-A25BD1E872E8}" srcOrd="0" destOrd="0" presId="urn:microsoft.com/office/officeart/2005/8/layout/vList2"/>
    <dgm:cxn modelId="{F8505F87-3A5D-48C6-B649-97FAE0E6322E}" srcId="{C729A002-22D2-492F-BEDE-7E1D02785E12}" destId="{DEB80F00-4D34-4775-AC2F-282D907C00CB}" srcOrd="0" destOrd="0" parTransId="{7D8D9AD2-9DD6-4D2D-B0E0-139AD1870CDA}" sibTransId="{0950C23D-4D46-4050-A7B9-BD3D04606ECD}"/>
    <dgm:cxn modelId="{E6679392-FB53-482D-B67E-58FA3348B495}" type="presOf" srcId="{DEB80F00-4D34-4775-AC2F-282D907C00CB}" destId="{75CA6FE1-FC9D-447E-AE0E-BC40E2F805C5}" srcOrd="0" destOrd="0" presId="urn:microsoft.com/office/officeart/2005/8/layout/vList2"/>
    <dgm:cxn modelId="{F1246223-BDB7-487F-A937-0B1742A3F970}" type="presParOf" srcId="{B364A924-F10C-4139-853F-A25BD1E872E8}" destId="{75CA6FE1-FC9D-447E-AE0E-BC40E2F805C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81755133-B587-4C71-9391-42D83D4F793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963D69A-1723-4FBF-9978-0E23F490D419}">
      <dgm:prSet custT="1"/>
      <dgm:spPr/>
      <dgm:t>
        <a:bodyPr/>
        <a:lstStyle/>
        <a:p>
          <a:pPr algn="r" rtl="1"/>
          <a:r>
            <a:rPr lang="ar-IQ" sz="3200" b="1"/>
            <a:t>المخدرات هي كل مادة طبيعية أو مستحضرة في المعامل ، من شأنها إذا استخدمت في غير الأغراض الطبيـــــــة أو (الصناعية الموجهة) أن تؤدي إلى فقدان كلي أو جزئي للإدراك بصفة مؤقتة، وتكون درجة هذا الفقدان حسب نوع المخدر والكمية المتعاطاة.</a:t>
          </a:r>
          <a:endParaRPr lang="en-US" sz="3200"/>
        </a:p>
      </dgm:t>
    </dgm:pt>
    <dgm:pt modelId="{6BCD2E3E-D3AC-4C1F-8340-B55B975B867A}" type="parTrans" cxnId="{1469C3A5-5147-41B7-9B23-DB2009050DE6}">
      <dgm:prSet/>
      <dgm:spPr/>
      <dgm:t>
        <a:bodyPr/>
        <a:lstStyle/>
        <a:p>
          <a:endParaRPr lang="en-US"/>
        </a:p>
      </dgm:t>
    </dgm:pt>
    <dgm:pt modelId="{02C7080B-247D-4812-92FA-1A58E3CA53C0}" type="sibTrans" cxnId="{1469C3A5-5147-41B7-9B23-DB2009050DE6}">
      <dgm:prSet/>
      <dgm:spPr/>
      <dgm:t>
        <a:bodyPr/>
        <a:lstStyle/>
        <a:p>
          <a:endParaRPr lang="en-US"/>
        </a:p>
      </dgm:t>
    </dgm:pt>
    <dgm:pt modelId="{3710EC63-F3FF-4721-A78F-223A5F762C8F}" type="pres">
      <dgm:prSet presAssocID="{81755133-B587-4C71-9391-42D83D4F793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7B6A434-AFCD-4BD5-A4C0-3A1C1E96BF81}" type="pres">
      <dgm:prSet presAssocID="{E963D69A-1723-4FBF-9978-0E23F490D419}" presName="vertOne" presStyleCnt="0"/>
      <dgm:spPr/>
    </dgm:pt>
    <dgm:pt modelId="{DECE7AF5-4604-4570-9C59-CDBC895016EA}" type="pres">
      <dgm:prSet presAssocID="{E963D69A-1723-4FBF-9978-0E23F490D419}" presName="txOne" presStyleLbl="node0" presStyleIdx="0" presStyleCnt="1">
        <dgm:presLayoutVars>
          <dgm:chPref val="3"/>
        </dgm:presLayoutVars>
      </dgm:prSet>
      <dgm:spPr/>
    </dgm:pt>
    <dgm:pt modelId="{D7D31F19-5D82-46CF-BBC0-92021142DC47}" type="pres">
      <dgm:prSet presAssocID="{E963D69A-1723-4FBF-9978-0E23F490D419}" presName="horzOne" presStyleCnt="0"/>
      <dgm:spPr/>
    </dgm:pt>
  </dgm:ptLst>
  <dgm:cxnLst>
    <dgm:cxn modelId="{53532D74-8761-4D44-8FF4-956E7983DC2D}" type="presOf" srcId="{81755133-B587-4C71-9391-42D83D4F793A}" destId="{3710EC63-F3FF-4721-A78F-223A5F762C8F}" srcOrd="0" destOrd="0" presId="urn:microsoft.com/office/officeart/2005/8/layout/hierarchy4"/>
    <dgm:cxn modelId="{8903ED8D-881D-403A-81A7-B9BE9652AEEB}" type="presOf" srcId="{E963D69A-1723-4FBF-9978-0E23F490D419}" destId="{DECE7AF5-4604-4570-9C59-CDBC895016EA}" srcOrd="0" destOrd="0" presId="urn:microsoft.com/office/officeart/2005/8/layout/hierarchy4"/>
    <dgm:cxn modelId="{1469C3A5-5147-41B7-9B23-DB2009050DE6}" srcId="{81755133-B587-4C71-9391-42D83D4F793A}" destId="{E963D69A-1723-4FBF-9978-0E23F490D419}" srcOrd="0" destOrd="0" parTransId="{6BCD2E3E-D3AC-4C1F-8340-B55B975B867A}" sibTransId="{02C7080B-247D-4812-92FA-1A58E3CA53C0}"/>
    <dgm:cxn modelId="{D8F772BB-9CE4-4661-8689-3FA1A7CD060B}" type="presParOf" srcId="{3710EC63-F3FF-4721-A78F-223A5F762C8F}" destId="{57B6A434-AFCD-4BD5-A4C0-3A1C1E96BF81}" srcOrd="0" destOrd="0" presId="urn:microsoft.com/office/officeart/2005/8/layout/hierarchy4"/>
    <dgm:cxn modelId="{87A359CC-27F9-4166-93E3-7297E093DF63}" type="presParOf" srcId="{57B6A434-AFCD-4BD5-A4C0-3A1C1E96BF81}" destId="{DECE7AF5-4604-4570-9C59-CDBC895016EA}" srcOrd="0" destOrd="0" presId="urn:microsoft.com/office/officeart/2005/8/layout/hierarchy4"/>
    <dgm:cxn modelId="{72908AAF-7E08-4037-B281-774834D948E4}" type="presParOf" srcId="{57B6A434-AFCD-4BD5-A4C0-3A1C1E96BF81}" destId="{D7D31F19-5D82-46CF-BBC0-92021142DC4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ADA5B6-8338-4A1C-B4EC-85E59BEED58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6733B6-CFA1-4471-95A2-799D2FFB047D}">
      <dgm:prSet custT="1"/>
      <dgm:spPr/>
      <dgm:t>
        <a:bodyPr/>
        <a:lstStyle/>
        <a:p>
          <a:pPr rtl="1"/>
          <a:r>
            <a:rPr lang="ar-IQ" sz="2800" b="1" dirty="0">
              <a:cs typeface="+mj-cs"/>
            </a:rPr>
            <a:t>زيادة الوعي عن أخطار استخدامه، ونشر المعرفة وتحصين المتلقي ...</a:t>
          </a:r>
          <a:endParaRPr lang="en-US" sz="2800" dirty="0">
            <a:cs typeface="+mj-cs"/>
          </a:endParaRPr>
        </a:p>
      </dgm:t>
    </dgm:pt>
    <dgm:pt modelId="{642DAA6E-D9F0-4E80-B74D-50E3F36BC167}" type="parTrans" cxnId="{BE1FDABF-2C80-48A7-A818-A1F4C31FCB85}">
      <dgm:prSet/>
      <dgm:spPr/>
      <dgm:t>
        <a:bodyPr/>
        <a:lstStyle/>
        <a:p>
          <a:pPr rtl="1"/>
          <a:endParaRPr lang="en-US" sz="2800">
            <a:cs typeface="+mj-cs"/>
          </a:endParaRPr>
        </a:p>
      </dgm:t>
    </dgm:pt>
    <dgm:pt modelId="{B4E04C57-EECD-4754-9B00-E5F536BA7CEB}" type="sibTrans" cxnId="{BE1FDABF-2C80-48A7-A818-A1F4C31FCB85}">
      <dgm:prSet/>
      <dgm:spPr/>
      <dgm:t>
        <a:bodyPr/>
        <a:lstStyle/>
        <a:p>
          <a:pPr rtl="1"/>
          <a:endParaRPr lang="en-US" sz="2800">
            <a:cs typeface="+mj-cs"/>
          </a:endParaRPr>
        </a:p>
      </dgm:t>
    </dgm:pt>
    <dgm:pt modelId="{B0FD33A6-BE0D-4F19-91E1-7D4F4634B49D}">
      <dgm:prSet custT="1"/>
      <dgm:spPr/>
      <dgm:t>
        <a:bodyPr/>
        <a:lstStyle/>
        <a:p>
          <a:pPr rtl="1"/>
          <a:r>
            <a:rPr lang="ar-IQ" sz="2800" b="1">
              <a:cs typeface="+mj-cs"/>
            </a:rPr>
            <a:t>التعرف على شكل ومراحل نمو النبات ...</a:t>
          </a:r>
          <a:endParaRPr lang="en-US" sz="2800">
            <a:cs typeface="+mj-cs"/>
          </a:endParaRPr>
        </a:p>
      </dgm:t>
    </dgm:pt>
    <dgm:pt modelId="{A105A739-7F67-4735-B444-A85A0881D9C0}" type="parTrans" cxnId="{06747387-BD49-4E69-BE16-DA5384B276B6}">
      <dgm:prSet/>
      <dgm:spPr/>
      <dgm:t>
        <a:bodyPr/>
        <a:lstStyle/>
        <a:p>
          <a:pPr rtl="1"/>
          <a:endParaRPr lang="en-US" sz="2800">
            <a:cs typeface="+mj-cs"/>
          </a:endParaRPr>
        </a:p>
      </dgm:t>
    </dgm:pt>
    <dgm:pt modelId="{17A64A80-162C-4CB5-B4CD-AD08934235C5}" type="sibTrans" cxnId="{06747387-BD49-4E69-BE16-DA5384B276B6}">
      <dgm:prSet/>
      <dgm:spPr/>
      <dgm:t>
        <a:bodyPr/>
        <a:lstStyle/>
        <a:p>
          <a:pPr rtl="1"/>
          <a:endParaRPr lang="en-US" sz="2800">
            <a:cs typeface="+mj-cs"/>
          </a:endParaRPr>
        </a:p>
      </dgm:t>
    </dgm:pt>
    <dgm:pt modelId="{84BC432F-0A66-4F6D-BC5D-992334A9956E}">
      <dgm:prSet custT="1"/>
      <dgm:spPr/>
      <dgm:t>
        <a:bodyPr/>
        <a:lstStyle/>
        <a:p>
          <a:pPr rtl="1"/>
          <a:r>
            <a:rPr lang="ar-IQ" sz="2800" b="1" dirty="0">
              <a:cs typeface="+mj-cs"/>
            </a:rPr>
            <a:t>آثار الإدمان والأضرار الجسدية والنفسية والاجتماعية الناجمة عن المخدرات</a:t>
          </a:r>
          <a:endParaRPr lang="en-US" sz="2800" dirty="0">
            <a:cs typeface="+mj-cs"/>
          </a:endParaRPr>
        </a:p>
      </dgm:t>
    </dgm:pt>
    <dgm:pt modelId="{4F509564-B41F-417E-A17E-826CEF5A62D7}" type="parTrans" cxnId="{E77A9620-3802-4553-93C8-E7E1B5EE1739}">
      <dgm:prSet/>
      <dgm:spPr/>
      <dgm:t>
        <a:bodyPr/>
        <a:lstStyle/>
        <a:p>
          <a:endParaRPr lang="en-US" sz="2800">
            <a:cs typeface="+mj-cs"/>
          </a:endParaRPr>
        </a:p>
      </dgm:t>
    </dgm:pt>
    <dgm:pt modelId="{0A93B577-9E2C-48D7-B6C9-DCB26CF82D71}" type="sibTrans" cxnId="{E77A9620-3802-4553-93C8-E7E1B5EE1739}">
      <dgm:prSet/>
      <dgm:spPr/>
      <dgm:t>
        <a:bodyPr/>
        <a:lstStyle/>
        <a:p>
          <a:endParaRPr lang="en-US" sz="2800">
            <a:cs typeface="+mj-cs"/>
          </a:endParaRPr>
        </a:p>
      </dgm:t>
    </dgm:pt>
    <dgm:pt modelId="{86AF5D13-43C2-4867-9882-BE26A8D48289}">
      <dgm:prSet custT="1"/>
      <dgm:spPr/>
      <dgm:t>
        <a:bodyPr/>
        <a:lstStyle/>
        <a:p>
          <a:pPr rtl="1"/>
          <a:r>
            <a:rPr lang="ar-IQ" sz="2800" b="1" dirty="0">
              <a:cs typeface="+mj-cs"/>
            </a:rPr>
            <a:t>بناء شراكة بين مختلف الشرائح لمكافحة المخدرات.</a:t>
          </a:r>
          <a:endParaRPr lang="en-US" sz="2800" dirty="0">
            <a:cs typeface="+mj-cs"/>
          </a:endParaRPr>
        </a:p>
      </dgm:t>
    </dgm:pt>
    <dgm:pt modelId="{FCF029DE-67BE-400D-AF03-6A7262C70ACA}" type="parTrans" cxnId="{B9DCE04D-8363-415E-A8FE-4309FB153E4D}">
      <dgm:prSet/>
      <dgm:spPr/>
      <dgm:t>
        <a:bodyPr/>
        <a:lstStyle/>
        <a:p>
          <a:endParaRPr lang="en-US" sz="2800">
            <a:cs typeface="+mj-cs"/>
          </a:endParaRPr>
        </a:p>
      </dgm:t>
    </dgm:pt>
    <dgm:pt modelId="{8112B3E4-6B6E-43C7-ADC5-20C83FD55F55}" type="sibTrans" cxnId="{B9DCE04D-8363-415E-A8FE-4309FB153E4D}">
      <dgm:prSet/>
      <dgm:spPr/>
      <dgm:t>
        <a:bodyPr/>
        <a:lstStyle/>
        <a:p>
          <a:endParaRPr lang="en-US" sz="2800">
            <a:cs typeface="+mj-cs"/>
          </a:endParaRPr>
        </a:p>
      </dgm:t>
    </dgm:pt>
    <dgm:pt modelId="{A64DDA31-B5C1-4CFB-B60A-77A350E4140A}" type="pres">
      <dgm:prSet presAssocID="{90ADA5B6-8338-4A1C-B4EC-85E59BEED58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B1D0A13E-8F6A-4657-9FF1-7B32471CA6C0}" type="pres">
      <dgm:prSet presAssocID="{B0FD33A6-BE0D-4F19-91E1-7D4F4634B49D}" presName="circle1" presStyleLbl="node1" presStyleIdx="0" presStyleCnt="4"/>
      <dgm:spPr/>
    </dgm:pt>
    <dgm:pt modelId="{E3661B31-298C-42B5-9075-0FDA9316EB59}" type="pres">
      <dgm:prSet presAssocID="{B0FD33A6-BE0D-4F19-91E1-7D4F4634B49D}" presName="space" presStyleCnt="0"/>
      <dgm:spPr/>
    </dgm:pt>
    <dgm:pt modelId="{2C6F836D-30B6-4B5E-8335-0A5BC5F26563}" type="pres">
      <dgm:prSet presAssocID="{B0FD33A6-BE0D-4F19-91E1-7D4F4634B49D}" presName="rect1" presStyleLbl="alignAcc1" presStyleIdx="0" presStyleCnt="4" custLinFactNeighborY="419"/>
      <dgm:spPr/>
    </dgm:pt>
    <dgm:pt modelId="{8824427A-5E05-4955-9C8C-69A5E089B7C5}" type="pres">
      <dgm:prSet presAssocID="{84BC432F-0A66-4F6D-BC5D-992334A9956E}" presName="vertSpace2" presStyleLbl="node1" presStyleIdx="0" presStyleCnt="4"/>
      <dgm:spPr/>
    </dgm:pt>
    <dgm:pt modelId="{9FF82C78-D33E-419A-B7F8-57B90B7546D2}" type="pres">
      <dgm:prSet presAssocID="{84BC432F-0A66-4F6D-BC5D-992334A9956E}" presName="circle2" presStyleLbl="node1" presStyleIdx="1" presStyleCnt="4"/>
      <dgm:spPr/>
    </dgm:pt>
    <dgm:pt modelId="{9CDFDE4A-B735-42BC-920D-88E4056818D7}" type="pres">
      <dgm:prSet presAssocID="{84BC432F-0A66-4F6D-BC5D-992334A9956E}" presName="rect2" presStyleLbl="alignAcc1" presStyleIdx="1" presStyleCnt="4"/>
      <dgm:spPr/>
    </dgm:pt>
    <dgm:pt modelId="{5B54556C-DC1C-487F-9671-0E4FDAC5E62F}" type="pres">
      <dgm:prSet presAssocID="{236733B6-CFA1-4471-95A2-799D2FFB047D}" presName="vertSpace3" presStyleLbl="node1" presStyleIdx="1" presStyleCnt="4"/>
      <dgm:spPr/>
    </dgm:pt>
    <dgm:pt modelId="{5D55C3F9-E870-4A05-BE8A-996E060D21BC}" type="pres">
      <dgm:prSet presAssocID="{236733B6-CFA1-4471-95A2-799D2FFB047D}" presName="circle3" presStyleLbl="node1" presStyleIdx="2" presStyleCnt="4"/>
      <dgm:spPr/>
    </dgm:pt>
    <dgm:pt modelId="{06F1437F-8ACA-4176-9974-1376A35D7CC5}" type="pres">
      <dgm:prSet presAssocID="{236733B6-CFA1-4471-95A2-799D2FFB047D}" presName="rect3" presStyleLbl="alignAcc1" presStyleIdx="2" presStyleCnt="4"/>
      <dgm:spPr/>
    </dgm:pt>
    <dgm:pt modelId="{6CCD0C20-6544-43A5-BF8B-EF3C8BF1924F}" type="pres">
      <dgm:prSet presAssocID="{86AF5D13-43C2-4867-9882-BE26A8D48289}" presName="vertSpace4" presStyleLbl="node1" presStyleIdx="2" presStyleCnt="4"/>
      <dgm:spPr/>
    </dgm:pt>
    <dgm:pt modelId="{17AD91CE-E7AF-4843-A70A-0A4183536F15}" type="pres">
      <dgm:prSet presAssocID="{86AF5D13-43C2-4867-9882-BE26A8D48289}" presName="circle4" presStyleLbl="node1" presStyleIdx="3" presStyleCnt="4"/>
      <dgm:spPr/>
    </dgm:pt>
    <dgm:pt modelId="{67068405-3B10-4F49-8259-C78EDB34AD0D}" type="pres">
      <dgm:prSet presAssocID="{86AF5D13-43C2-4867-9882-BE26A8D48289}" presName="rect4" presStyleLbl="alignAcc1" presStyleIdx="3" presStyleCnt="4"/>
      <dgm:spPr/>
    </dgm:pt>
    <dgm:pt modelId="{490B014C-0660-495D-93AA-73D88FED89F1}" type="pres">
      <dgm:prSet presAssocID="{B0FD33A6-BE0D-4F19-91E1-7D4F4634B49D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A5013918-68A0-486C-83F9-7CDC49FC8846}" type="pres">
      <dgm:prSet presAssocID="{84BC432F-0A66-4F6D-BC5D-992334A9956E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617C631F-6225-4EA7-9259-FDBFBC56583A}" type="pres">
      <dgm:prSet presAssocID="{236733B6-CFA1-4471-95A2-799D2FFB047D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FBF60D6A-CD2C-4C62-9887-4D2A985E5A8B}" type="pres">
      <dgm:prSet presAssocID="{86AF5D13-43C2-4867-9882-BE26A8D48289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02CF0009-AC3F-43D8-AC88-6444335F4905}" type="presOf" srcId="{86AF5D13-43C2-4867-9882-BE26A8D48289}" destId="{FBF60D6A-CD2C-4C62-9887-4D2A985E5A8B}" srcOrd="1" destOrd="0" presId="urn:microsoft.com/office/officeart/2005/8/layout/target3"/>
    <dgm:cxn modelId="{E77A9620-3802-4553-93C8-E7E1B5EE1739}" srcId="{90ADA5B6-8338-4A1C-B4EC-85E59BEED583}" destId="{84BC432F-0A66-4F6D-BC5D-992334A9956E}" srcOrd="1" destOrd="0" parTransId="{4F509564-B41F-417E-A17E-826CEF5A62D7}" sibTransId="{0A93B577-9E2C-48D7-B6C9-DCB26CF82D71}"/>
    <dgm:cxn modelId="{3BF9A722-307D-44CD-9EF4-42EC886C2C40}" type="presOf" srcId="{B0FD33A6-BE0D-4F19-91E1-7D4F4634B49D}" destId="{490B014C-0660-495D-93AA-73D88FED89F1}" srcOrd="1" destOrd="0" presId="urn:microsoft.com/office/officeart/2005/8/layout/target3"/>
    <dgm:cxn modelId="{52134733-0310-4E08-B703-639DA49ECDD0}" type="presOf" srcId="{86AF5D13-43C2-4867-9882-BE26A8D48289}" destId="{67068405-3B10-4F49-8259-C78EDB34AD0D}" srcOrd="0" destOrd="0" presId="urn:microsoft.com/office/officeart/2005/8/layout/target3"/>
    <dgm:cxn modelId="{B9DCE04D-8363-415E-A8FE-4309FB153E4D}" srcId="{90ADA5B6-8338-4A1C-B4EC-85E59BEED583}" destId="{86AF5D13-43C2-4867-9882-BE26A8D48289}" srcOrd="3" destOrd="0" parTransId="{FCF029DE-67BE-400D-AF03-6A7262C70ACA}" sibTransId="{8112B3E4-6B6E-43C7-ADC5-20C83FD55F55}"/>
    <dgm:cxn modelId="{3732E575-3D74-445E-AC18-5343ED58CDD5}" type="presOf" srcId="{236733B6-CFA1-4471-95A2-799D2FFB047D}" destId="{617C631F-6225-4EA7-9259-FDBFBC56583A}" srcOrd="1" destOrd="0" presId="urn:microsoft.com/office/officeart/2005/8/layout/target3"/>
    <dgm:cxn modelId="{06747387-BD49-4E69-BE16-DA5384B276B6}" srcId="{90ADA5B6-8338-4A1C-B4EC-85E59BEED583}" destId="{B0FD33A6-BE0D-4F19-91E1-7D4F4634B49D}" srcOrd="0" destOrd="0" parTransId="{A105A739-7F67-4735-B444-A85A0881D9C0}" sibTransId="{17A64A80-162C-4CB5-B4CD-AD08934235C5}"/>
    <dgm:cxn modelId="{71BC3288-1DF3-48BB-B9CB-9CD2281E4BDA}" type="presOf" srcId="{84BC432F-0A66-4F6D-BC5D-992334A9956E}" destId="{A5013918-68A0-486C-83F9-7CDC49FC8846}" srcOrd="1" destOrd="0" presId="urn:microsoft.com/office/officeart/2005/8/layout/target3"/>
    <dgm:cxn modelId="{DBAD7D90-BCA2-4731-A1FE-8169004ACEAD}" type="presOf" srcId="{84BC432F-0A66-4F6D-BC5D-992334A9956E}" destId="{9CDFDE4A-B735-42BC-920D-88E4056818D7}" srcOrd="0" destOrd="0" presId="urn:microsoft.com/office/officeart/2005/8/layout/target3"/>
    <dgm:cxn modelId="{C3A0FDAD-1B4C-4DCE-BA9A-2E1C8771D095}" type="presOf" srcId="{B0FD33A6-BE0D-4F19-91E1-7D4F4634B49D}" destId="{2C6F836D-30B6-4B5E-8335-0A5BC5F26563}" srcOrd="0" destOrd="0" presId="urn:microsoft.com/office/officeart/2005/8/layout/target3"/>
    <dgm:cxn modelId="{BE1FDABF-2C80-48A7-A818-A1F4C31FCB85}" srcId="{90ADA5B6-8338-4A1C-B4EC-85E59BEED583}" destId="{236733B6-CFA1-4471-95A2-799D2FFB047D}" srcOrd="2" destOrd="0" parTransId="{642DAA6E-D9F0-4E80-B74D-50E3F36BC167}" sibTransId="{B4E04C57-EECD-4754-9B00-E5F536BA7CEB}"/>
    <dgm:cxn modelId="{444C2CD4-4505-40B9-AA31-DE238EE7CA03}" type="presOf" srcId="{90ADA5B6-8338-4A1C-B4EC-85E59BEED583}" destId="{A64DDA31-B5C1-4CFB-B60A-77A350E4140A}" srcOrd="0" destOrd="0" presId="urn:microsoft.com/office/officeart/2005/8/layout/target3"/>
    <dgm:cxn modelId="{4711BBEE-11A1-42BD-9409-CABB6D0589D0}" type="presOf" srcId="{236733B6-CFA1-4471-95A2-799D2FFB047D}" destId="{06F1437F-8ACA-4176-9974-1376A35D7CC5}" srcOrd="0" destOrd="0" presId="urn:microsoft.com/office/officeart/2005/8/layout/target3"/>
    <dgm:cxn modelId="{ED33C2EC-62B8-4357-877B-D8BF60FD3123}" type="presParOf" srcId="{A64DDA31-B5C1-4CFB-B60A-77A350E4140A}" destId="{B1D0A13E-8F6A-4657-9FF1-7B32471CA6C0}" srcOrd="0" destOrd="0" presId="urn:microsoft.com/office/officeart/2005/8/layout/target3"/>
    <dgm:cxn modelId="{224F879F-056A-42AD-B583-46FE8BB1118D}" type="presParOf" srcId="{A64DDA31-B5C1-4CFB-B60A-77A350E4140A}" destId="{E3661B31-298C-42B5-9075-0FDA9316EB59}" srcOrd="1" destOrd="0" presId="urn:microsoft.com/office/officeart/2005/8/layout/target3"/>
    <dgm:cxn modelId="{9A74E920-18FF-4B7A-9096-4719CD8812C2}" type="presParOf" srcId="{A64DDA31-B5C1-4CFB-B60A-77A350E4140A}" destId="{2C6F836D-30B6-4B5E-8335-0A5BC5F26563}" srcOrd="2" destOrd="0" presId="urn:microsoft.com/office/officeart/2005/8/layout/target3"/>
    <dgm:cxn modelId="{965DD9A5-CC00-4802-9ECC-E856054AA9CC}" type="presParOf" srcId="{A64DDA31-B5C1-4CFB-B60A-77A350E4140A}" destId="{8824427A-5E05-4955-9C8C-69A5E089B7C5}" srcOrd="3" destOrd="0" presId="urn:microsoft.com/office/officeart/2005/8/layout/target3"/>
    <dgm:cxn modelId="{06F0D495-39B7-42AA-80C0-7D6E7F5C5715}" type="presParOf" srcId="{A64DDA31-B5C1-4CFB-B60A-77A350E4140A}" destId="{9FF82C78-D33E-419A-B7F8-57B90B7546D2}" srcOrd="4" destOrd="0" presId="urn:microsoft.com/office/officeart/2005/8/layout/target3"/>
    <dgm:cxn modelId="{C5792FC7-4644-4EBA-A7BB-97F8B930BF9C}" type="presParOf" srcId="{A64DDA31-B5C1-4CFB-B60A-77A350E4140A}" destId="{9CDFDE4A-B735-42BC-920D-88E4056818D7}" srcOrd="5" destOrd="0" presId="urn:microsoft.com/office/officeart/2005/8/layout/target3"/>
    <dgm:cxn modelId="{C424781C-4A1A-44EB-9991-FDDE5C152632}" type="presParOf" srcId="{A64DDA31-B5C1-4CFB-B60A-77A350E4140A}" destId="{5B54556C-DC1C-487F-9671-0E4FDAC5E62F}" srcOrd="6" destOrd="0" presId="urn:microsoft.com/office/officeart/2005/8/layout/target3"/>
    <dgm:cxn modelId="{21779620-6C6B-4A1B-8E9E-9B5A9D515688}" type="presParOf" srcId="{A64DDA31-B5C1-4CFB-B60A-77A350E4140A}" destId="{5D55C3F9-E870-4A05-BE8A-996E060D21BC}" srcOrd="7" destOrd="0" presId="urn:microsoft.com/office/officeart/2005/8/layout/target3"/>
    <dgm:cxn modelId="{80A19894-5FF4-4E9D-BEAA-88060862E3AF}" type="presParOf" srcId="{A64DDA31-B5C1-4CFB-B60A-77A350E4140A}" destId="{06F1437F-8ACA-4176-9974-1376A35D7CC5}" srcOrd="8" destOrd="0" presId="urn:microsoft.com/office/officeart/2005/8/layout/target3"/>
    <dgm:cxn modelId="{72F4B25E-7170-47AA-A900-BEB48400A762}" type="presParOf" srcId="{A64DDA31-B5C1-4CFB-B60A-77A350E4140A}" destId="{6CCD0C20-6544-43A5-BF8B-EF3C8BF1924F}" srcOrd="9" destOrd="0" presId="urn:microsoft.com/office/officeart/2005/8/layout/target3"/>
    <dgm:cxn modelId="{8280696F-DBB7-47EE-B865-1F6F6D469433}" type="presParOf" srcId="{A64DDA31-B5C1-4CFB-B60A-77A350E4140A}" destId="{17AD91CE-E7AF-4843-A70A-0A4183536F15}" srcOrd="10" destOrd="0" presId="urn:microsoft.com/office/officeart/2005/8/layout/target3"/>
    <dgm:cxn modelId="{6FCF7659-46FE-404B-B635-F90B1EA3CA79}" type="presParOf" srcId="{A64DDA31-B5C1-4CFB-B60A-77A350E4140A}" destId="{67068405-3B10-4F49-8259-C78EDB34AD0D}" srcOrd="11" destOrd="0" presId="urn:microsoft.com/office/officeart/2005/8/layout/target3"/>
    <dgm:cxn modelId="{51006643-5C4B-4D3E-9AFC-629683A7DBBE}" type="presParOf" srcId="{A64DDA31-B5C1-4CFB-B60A-77A350E4140A}" destId="{490B014C-0660-495D-93AA-73D88FED89F1}" srcOrd="12" destOrd="0" presId="urn:microsoft.com/office/officeart/2005/8/layout/target3"/>
    <dgm:cxn modelId="{B31379E3-1878-41CF-A13E-B7F763084711}" type="presParOf" srcId="{A64DDA31-B5C1-4CFB-B60A-77A350E4140A}" destId="{A5013918-68A0-486C-83F9-7CDC49FC8846}" srcOrd="13" destOrd="0" presId="urn:microsoft.com/office/officeart/2005/8/layout/target3"/>
    <dgm:cxn modelId="{77220886-BF09-4F8F-B1FF-BECD8A1764BB}" type="presParOf" srcId="{A64DDA31-B5C1-4CFB-B60A-77A350E4140A}" destId="{617C631F-6225-4EA7-9259-FDBFBC56583A}" srcOrd="14" destOrd="0" presId="urn:microsoft.com/office/officeart/2005/8/layout/target3"/>
    <dgm:cxn modelId="{8C185B82-A46E-44FB-B0C2-289856C066BB}" type="presParOf" srcId="{A64DDA31-B5C1-4CFB-B60A-77A350E4140A}" destId="{FBF60D6A-CD2C-4C62-9887-4D2A985E5A8B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0994B45-E2C2-4F42-A0E2-0E181F459A3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955F6B-F5D6-4409-A924-D071C8101A54}">
      <dgm:prSet phldrT="[نص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1">
            <a:buClr>
              <a:srgbClr val="FF0000"/>
            </a:buClr>
            <a:buNone/>
          </a:pPr>
          <a:r>
            <a:rPr lang="ar-IQ" sz="3600" b="1" u="sng" cap="all" dirty="0">
              <a:ln w="3175" cmpd="sng">
                <a:noFill/>
              </a:ln>
              <a:latin typeface="+mj-lt"/>
              <a:ea typeface="+mj-ea"/>
              <a:cs typeface="+mj-cs"/>
            </a:rPr>
            <a:t>تعريف المخدرات</a:t>
          </a:r>
          <a:endParaRPr lang="en-US" sz="3600" dirty="0"/>
        </a:p>
      </dgm:t>
    </dgm:pt>
    <dgm:pt modelId="{B7BF2EC7-0F83-4D96-BCCE-9F89040727F6}" type="parTrans" cxnId="{6DC2E314-74F9-404A-B10A-5E4AD02CE5F2}">
      <dgm:prSet/>
      <dgm:spPr/>
      <dgm:t>
        <a:bodyPr/>
        <a:lstStyle/>
        <a:p>
          <a:pPr algn="ctr" rtl="1"/>
          <a:endParaRPr lang="en-US" sz="3600"/>
        </a:p>
      </dgm:t>
    </dgm:pt>
    <dgm:pt modelId="{45261F36-9DA7-4586-B778-63EFBB77382B}" type="sibTrans" cxnId="{6DC2E314-74F9-404A-B10A-5E4AD02CE5F2}">
      <dgm:prSet/>
      <dgm:spPr/>
      <dgm:t>
        <a:bodyPr/>
        <a:lstStyle/>
        <a:p>
          <a:pPr algn="ctr" rtl="1"/>
          <a:endParaRPr lang="en-US" sz="3600"/>
        </a:p>
      </dgm:t>
    </dgm:pt>
    <dgm:pt modelId="{303B95B4-D9E5-4F43-979F-678E2FB02115}" type="pres">
      <dgm:prSet presAssocID="{70994B45-E2C2-4F42-A0E2-0E181F459A3E}" presName="theList" presStyleCnt="0">
        <dgm:presLayoutVars>
          <dgm:dir val="rev"/>
          <dgm:animLvl val="lvl"/>
          <dgm:resizeHandles val="exact"/>
        </dgm:presLayoutVars>
      </dgm:prSet>
      <dgm:spPr/>
    </dgm:pt>
    <dgm:pt modelId="{D7276071-3A71-4308-BA81-63F85831FC48}" type="pres">
      <dgm:prSet presAssocID="{54955F6B-F5D6-4409-A924-D071C8101A54}" presName="compNode" presStyleCnt="0"/>
      <dgm:spPr/>
    </dgm:pt>
    <dgm:pt modelId="{7D4D8A43-870A-4B36-8435-31991666716E}" type="pres">
      <dgm:prSet presAssocID="{54955F6B-F5D6-4409-A924-D071C8101A54}" presName="noGeometry" presStyleCnt="0"/>
      <dgm:spPr/>
    </dgm:pt>
    <dgm:pt modelId="{CAF12010-B78D-4E15-8BED-030F24A33F44}" type="pres">
      <dgm:prSet presAssocID="{54955F6B-F5D6-4409-A924-D071C8101A54}" presName="childTextVisible" presStyleLbl="bgAccFollowNode1" presStyleIdx="0" presStyleCnt="1" custScaleX="747445" custScaleY="138177">
        <dgm:presLayoutVars>
          <dgm:bulletEnabled val="1"/>
        </dgm:presLayoutVars>
      </dgm:prSet>
      <dgm:spPr/>
    </dgm:pt>
    <dgm:pt modelId="{F8A4698F-2526-4F4A-9BE6-851BC92968E1}" type="pres">
      <dgm:prSet presAssocID="{54955F6B-F5D6-4409-A924-D071C8101A54}" presName="childTextHidden" presStyleLbl="bgAccFollowNode1" presStyleIdx="0" presStyleCnt="1"/>
      <dgm:spPr/>
    </dgm:pt>
    <dgm:pt modelId="{345A7244-19BE-43CC-819F-7503D257378B}" type="pres">
      <dgm:prSet presAssocID="{54955F6B-F5D6-4409-A924-D071C8101A54}" presName="parentText" presStyleLbl="node1" presStyleIdx="0" presStyleCnt="1" custScaleX="1294110" custScaleY="167651">
        <dgm:presLayoutVars>
          <dgm:chMax val="1"/>
          <dgm:bulletEnabled val="1"/>
        </dgm:presLayoutVars>
      </dgm:prSet>
      <dgm:spPr/>
    </dgm:pt>
  </dgm:ptLst>
  <dgm:cxnLst>
    <dgm:cxn modelId="{6DC2E314-74F9-404A-B10A-5E4AD02CE5F2}" srcId="{70994B45-E2C2-4F42-A0E2-0E181F459A3E}" destId="{54955F6B-F5D6-4409-A924-D071C8101A54}" srcOrd="0" destOrd="0" parTransId="{B7BF2EC7-0F83-4D96-BCCE-9F89040727F6}" sibTransId="{45261F36-9DA7-4586-B778-63EFBB77382B}"/>
    <dgm:cxn modelId="{3CECEC1F-B9E9-4D21-A2D1-3D0EA814BFD4}" type="presOf" srcId="{54955F6B-F5D6-4409-A924-D071C8101A54}" destId="{345A7244-19BE-43CC-819F-7503D257378B}" srcOrd="0" destOrd="0" presId="urn:microsoft.com/office/officeart/2005/8/layout/hProcess6"/>
    <dgm:cxn modelId="{7A8492AE-00FB-4AB5-B170-1EF84DCB06BD}" type="presOf" srcId="{70994B45-E2C2-4F42-A0E2-0E181F459A3E}" destId="{303B95B4-D9E5-4F43-979F-678E2FB02115}" srcOrd="0" destOrd="0" presId="urn:microsoft.com/office/officeart/2005/8/layout/hProcess6"/>
    <dgm:cxn modelId="{EE13384B-7C30-4B10-8D08-541669F270E4}" type="presParOf" srcId="{303B95B4-D9E5-4F43-979F-678E2FB02115}" destId="{D7276071-3A71-4308-BA81-63F85831FC48}" srcOrd="0" destOrd="0" presId="urn:microsoft.com/office/officeart/2005/8/layout/hProcess6"/>
    <dgm:cxn modelId="{58299377-5242-415C-A46A-B9E9951945E1}" type="presParOf" srcId="{D7276071-3A71-4308-BA81-63F85831FC48}" destId="{7D4D8A43-870A-4B36-8435-31991666716E}" srcOrd="0" destOrd="0" presId="urn:microsoft.com/office/officeart/2005/8/layout/hProcess6"/>
    <dgm:cxn modelId="{7AD55A2E-6CE0-418D-B0B8-C6647C8A1FF5}" type="presParOf" srcId="{D7276071-3A71-4308-BA81-63F85831FC48}" destId="{CAF12010-B78D-4E15-8BED-030F24A33F44}" srcOrd="1" destOrd="0" presId="urn:microsoft.com/office/officeart/2005/8/layout/hProcess6"/>
    <dgm:cxn modelId="{2394C1AA-FDB7-4127-9901-167AC5085A41}" type="presParOf" srcId="{D7276071-3A71-4308-BA81-63F85831FC48}" destId="{F8A4698F-2526-4F4A-9BE6-851BC92968E1}" srcOrd="2" destOrd="0" presId="urn:microsoft.com/office/officeart/2005/8/layout/hProcess6"/>
    <dgm:cxn modelId="{9AA85A60-5AA0-497D-816D-5CAE26820788}" type="presParOf" srcId="{D7276071-3A71-4308-BA81-63F85831FC48}" destId="{345A7244-19BE-43CC-819F-7503D257378B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B3D89E6-FAB4-4E01-BCF1-F59EF51A37B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044C0DC-4101-45BE-8F2E-C7A77B44E4DB}">
      <dgm:prSet custT="1"/>
      <dgm:spPr/>
      <dgm:t>
        <a:bodyPr/>
        <a:lstStyle/>
        <a:p>
          <a:r>
            <a:rPr lang="ar-IQ" sz="2800" b="1" dirty="0"/>
            <a:t>التحولات الاقتصادية والاجتماعية جراء الحروب والنزوح.</a:t>
          </a:r>
          <a:endParaRPr lang="en-US" sz="2800" dirty="0"/>
        </a:p>
      </dgm:t>
    </dgm:pt>
    <dgm:pt modelId="{6140B14A-772E-4952-94CB-4BB4BCBC3D1B}" type="parTrans" cxnId="{81AE0E8B-9355-4D80-AF33-099BD3C765A7}">
      <dgm:prSet/>
      <dgm:spPr/>
      <dgm:t>
        <a:bodyPr/>
        <a:lstStyle/>
        <a:p>
          <a:endParaRPr lang="en-US" sz="2800"/>
        </a:p>
      </dgm:t>
    </dgm:pt>
    <dgm:pt modelId="{CD188E62-E56B-46A4-B452-1198DEB136AB}" type="sibTrans" cxnId="{81AE0E8B-9355-4D80-AF33-099BD3C765A7}">
      <dgm:prSet/>
      <dgm:spPr/>
      <dgm:t>
        <a:bodyPr/>
        <a:lstStyle/>
        <a:p>
          <a:endParaRPr lang="en-US" sz="2800"/>
        </a:p>
      </dgm:t>
    </dgm:pt>
    <dgm:pt modelId="{EA157A8B-FF75-41FD-8506-C21B56E17202}" type="pres">
      <dgm:prSet presAssocID="{6B3D89E6-FAB4-4E01-BCF1-F59EF51A37B5}" presName="Name0" presStyleCnt="0">
        <dgm:presLayoutVars>
          <dgm:chMax val="7"/>
          <dgm:chPref val="7"/>
          <dgm:dir val="rev"/>
        </dgm:presLayoutVars>
      </dgm:prSet>
      <dgm:spPr/>
    </dgm:pt>
    <dgm:pt modelId="{12545CC2-2C79-48B4-BB02-E0C073EB09A5}" type="pres">
      <dgm:prSet presAssocID="{6B3D89E6-FAB4-4E01-BCF1-F59EF51A37B5}" presName="Name1" presStyleCnt="0"/>
      <dgm:spPr/>
    </dgm:pt>
    <dgm:pt modelId="{93579D40-E7FE-48A6-A1D7-8A8993886AFB}" type="pres">
      <dgm:prSet presAssocID="{6B3D89E6-FAB4-4E01-BCF1-F59EF51A37B5}" presName="cycle" presStyleCnt="0"/>
      <dgm:spPr/>
    </dgm:pt>
    <dgm:pt modelId="{2E405367-EFA4-4CB7-AC98-CFE48BAD8869}" type="pres">
      <dgm:prSet presAssocID="{6B3D89E6-FAB4-4E01-BCF1-F59EF51A37B5}" presName="srcNode" presStyleLbl="node1" presStyleIdx="0" presStyleCnt="1"/>
      <dgm:spPr/>
    </dgm:pt>
    <dgm:pt modelId="{4A114ED0-CBA2-4437-8C7E-8D8556EDA536}" type="pres">
      <dgm:prSet presAssocID="{6B3D89E6-FAB4-4E01-BCF1-F59EF51A37B5}" presName="conn" presStyleLbl="parChTrans1D2" presStyleIdx="0" presStyleCnt="1"/>
      <dgm:spPr/>
    </dgm:pt>
    <dgm:pt modelId="{D35DF6BC-722C-4D25-B469-741697F6DEFA}" type="pres">
      <dgm:prSet presAssocID="{6B3D89E6-FAB4-4E01-BCF1-F59EF51A37B5}" presName="extraNode" presStyleLbl="node1" presStyleIdx="0" presStyleCnt="1"/>
      <dgm:spPr/>
    </dgm:pt>
    <dgm:pt modelId="{0808DDE7-AAD4-448D-A35E-5427D9043013}" type="pres">
      <dgm:prSet presAssocID="{6B3D89E6-FAB4-4E01-BCF1-F59EF51A37B5}" presName="dstNode" presStyleLbl="node1" presStyleIdx="0" presStyleCnt="1"/>
      <dgm:spPr/>
    </dgm:pt>
    <dgm:pt modelId="{256D1660-F26F-4E54-A68D-F8FD855AB26B}" type="pres">
      <dgm:prSet presAssocID="{8044C0DC-4101-45BE-8F2E-C7A77B44E4DB}" presName="text_1" presStyleLbl="node1" presStyleIdx="0" presStyleCnt="1">
        <dgm:presLayoutVars>
          <dgm:bulletEnabled val="1"/>
        </dgm:presLayoutVars>
      </dgm:prSet>
      <dgm:spPr/>
    </dgm:pt>
    <dgm:pt modelId="{0637D397-06C8-495C-BA46-EC36437EFBF7}" type="pres">
      <dgm:prSet presAssocID="{8044C0DC-4101-45BE-8F2E-C7A77B44E4DB}" presName="accent_1" presStyleCnt="0"/>
      <dgm:spPr/>
    </dgm:pt>
    <dgm:pt modelId="{63E35E22-BB58-4B5A-A641-EE58B61550B9}" type="pres">
      <dgm:prSet presAssocID="{8044C0DC-4101-45BE-8F2E-C7A77B44E4DB}" presName="accentRepeatNode" presStyleLbl="solidFgAcc1" presStyleIdx="0" presStyleCnt="1"/>
      <dgm:spPr/>
    </dgm:pt>
  </dgm:ptLst>
  <dgm:cxnLst>
    <dgm:cxn modelId="{81AE0E8B-9355-4D80-AF33-099BD3C765A7}" srcId="{6B3D89E6-FAB4-4E01-BCF1-F59EF51A37B5}" destId="{8044C0DC-4101-45BE-8F2E-C7A77B44E4DB}" srcOrd="0" destOrd="0" parTransId="{6140B14A-772E-4952-94CB-4BB4BCBC3D1B}" sibTransId="{CD188E62-E56B-46A4-B452-1198DEB136AB}"/>
    <dgm:cxn modelId="{833765AF-FDAB-45B4-BB53-2176A1347024}" type="presOf" srcId="{8044C0DC-4101-45BE-8F2E-C7A77B44E4DB}" destId="{256D1660-F26F-4E54-A68D-F8FD855AB26B}" srcOrd="0" destOrd="0" presId="urn:microsoft.com/office/officeart/2008/layout/VerticalCurvedList"/>
    <dgm:cxn modelId="{18B3A8C8-2A84-4E90-8428-D5995A92965F}" type="presOf" srcId="{6B3D89E6-FAB4-4E01-BCF1-F59EF51A37B5}" destId="{EA157A8B-FF75-41FD-8506-C21B56E17202}" srcOrd="0" destOrd="0" presId="urn:microsoft.com/office/officeart/2008/layout/VerticalCurvedList"/>
    <dgm:cxn modelId="{FA15C5EA-22F2-48B3-8FB7-DE86D42179FD}" type="presOf" srcId="{CD188E62-E56B-46A4-B452-1198DEB136AB}" destId="{4A114ED0-CBA2-4437-8C7E-8D8556EDA536}" srcOrd="0" destOrd="0" presId="urn:microsoft.com/office/officeart/2008/layout/VerticalCurvedList"/>
    <dgm:cxn modelId="{27C267B7-95C8-4D4A-9B1C-3AF669C3AF1F}" type="presParOf" srcId="{EA157A8B-FF75-41FD-8506-C21B56E17202}" destId="{12545CC2-2C79-48B4-BB02-E0C073EB09A5}" srcOrd="0" destOrd="0" presId="urn:microsoft.com/office/officeart/2008/layout/VerticalCurvedList"/>
    <dgm:cxn modelId="{BACD6A5C-0512-42EE-A0A1-6CAB3FA31A76}" type="presParOf" srcId="{12545CC2-2C79-48B4-BB02-E0C073EB09A5}" destId="{93579D40-E7FE-48A6-A1D7-8A8993886AFB}" srcOrd="0" destOrd="0" presId="urn:microsoft.com/office/officeart/2008/layout/VerticalCurvedList"/>
    <dgm:cxn modelId="{974F3E6D-7E15-4F06-B7E5-D3D2C10F8419}" type="presParOf" srcId="{93579D40-E7FE-48A6-A1D7-8A8993886AFB}" destId="{2E405367-EFA4-4CB7-AC98-CFE48BAD8869}" srcOrd="0" destOrd="0" presId="urn:microsoft.com/office/officeart/2008/layout/VerticalCurvedList"/>
    <dgm:cxn modelId="{FEFD5D51-9F40-451D-8723-CD0AAB417A20}" type="presParOf" srcId="{93579D40-E7FE-48A6-A1D7-8A8993886AFB}" destId="{4A114ED0-CBA2-4437-8C7E-8D8556EDA536}" srcOrd="1" destOrd="0" presId="urn:microsoft.com/office/officeart/2008/layout/VerticalCurvedList"/>
    <dgm:cxn modelId="{22DA9CA5-1BEE-4F5D-804D-59775DC2A98A}" type="presParOf" srcId="{93579D40-E7FE-48A6-A1D7-8A8993886AFB}" destId="{D35DF6BC-722C-4D25-B469-741697F6DEFA}" srcOrd="2" destOrd="0" presId="urn:microsoft.com/office/officeart/2008/layout/VerticalCurvedList"/>
    <dgm:cxn modelId="{71FA4446-E386-40D4-A673-27DAEE1C1F1C}" type="presParOf" srcId="{93579D40-E7FE-48A6-A1D7-8A8993886AFB}" destId="{0808DDE7-AAD4-448D-A35E-5427D9043013}" srcOrd="3" destOrd="0" presId="urn:microsoft.com/office/officeart/2008/layout/VerticalCurvedList"/>
    <dgm:cxn modelId="{16954629-6555-47B0-91B7-9E47C807680E}" type="presParOf" srcId="{12545CC2-2C79-48B4-BB02-E0C073EB09A5}" destId="{256D1660-F26F-4E54-A68D-F8FD855AB26B}" srcOrd="1" destOrd="0" presId="urn:microsoft.com/office/officeart/2008/layout/VerticalCurvedList"/>
    <dgm:cxn modelId="{9B435F5B-6985-4A2C-BA1D-5F615ED20F58}" type="presParOf" srcId="{12545CC2-2C79-48B4-BB02-E0C073EB09A5}" destId="{0637D397-06C8-495C-BA46-EC36437EFBF7}" srcOrd="2" destOrd="0" presId="urn:microsoft.com/office/officeart/2008/layout/VerticalCurvedList"/>
    <dgm:cxn modelId="{48B3F26B-EAFB-456B-AB9F-989036F64690}" type="presParOf" srcId="{0637D397-06C8-495C-BA46-EC36437EFBF7}" destId="{63E35E22-BB58-4B5A-A641-EE58B61550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B3D89E6-FAB4-4E01-BCF1-F59EF51A37B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87253E9-58D2-446C-8E18-3FE73C5B77E3}">
      <dgm:prSet custT="1"/>
      <dgm:spPr/>
      <dgm:t>
        <a:bodyPr/>
        <a:lstStyle/>
        <a:p>
          <a:r>
            <a:rPr lang="ar-IQ" sz="2800" b="1" dirty="0"/>
            <a:t>الجهل والامية </a:t>
          </a:r>
          <a:endParaRPr lang="en-US" sz="2800" dirty="0"/>
        </a:p>
      </dgm:t>
    </dgm:pt>
    <dgm:pt modelId="{672813A7-7DAB-4786-BD86-EA4DA59BD0F9}" type="parTrans" cxnId="{8F02B08F-0CD9-4A1F-A3D6-6B1D616C1864}">
      <dgm:prSet/>
      <dgm:spPr/>
      <dgm:t>
        <a:bodyPr/>
        <a:lstStyle/>
        <a:p>
          <a:endParaRPr lang="en-US" sz="2800"/>
        </a:p>
      </dgm:t>
    </dgm:pt>
    <dgm:pt modelId="{B69E43D0-10B5-4DA4-A7B3-4F8E8FF9D5BA}" type="sibTrans" cxnId="{8F02B08F-0CD9-4A1F-A3D6-6B1D616C1864}">
      <dgm:prSet/>
      <dgm:spPr/>
      <dgm:t>
        <a:bodyPr/>
        <a:lstStyle/>
        <a:p>
          <a:endParaRPr lang="en-US" sz="2800"/>
        </a:p>
      </dgm:t>
    </dgm:pt>
    <dgm:pt modelId="{EA157A8B-FF75-41FD-8506-C21B56E17202}" type="pres">
      <dgm:prSet presAssocID="{6B3D89E6-FAB4-4E01-BCF1-F59EF51A37B5}" presName="Name0" presStyleCnt="0">
        <dgm:presLayoutVars>
          <dgm:chMax val="7"/>
          <dgm:chPref val="7"/>
          <dgm:dir val="rev"/>
        </dgm:presLayoutVars>
      </dgm:prSet>
      <dgm:spPr/>
    </dgm:pt>
    <dgm:pt modelId="{12545CC2-2C79-48B4-BB02-E0C073EB09A5}" type="pres">
      <dgm:prSet presAssocID="{6B3D89E6-FAB4-4E01-BCF1-F59EF51A37B5}" presName="Name1" presStyleCnt="0"/>
      <dgm:spPr/>
    </dgm:pt>
    <dgm:pt modelId="{93579D40-E7FE-48A6-A1D7-8A8993886AFB}" type="pres">
      <dgm:prSet presAssocID="{6B3D89E6-FAB4-4E01-BCF1-F59EF51A37B5}" presName="cycle" presStyleCnt="0"/>
      <dgm:spPr/>
    </dgm:pt>
    <dgm:pt modelId="{2E405367-EFA4-4CB7-AC98-CFE48BAD8869}" type="pres">
      <dgm:prSet presAssocID="{6B3D89E6-FAB4-4E01-BCF1-F59EF51A37B5}" presName="srcNode" presStyleLbl="node1" presStyleIdx="0" presStyleCnt="1"/>
      <dgm:spPr/>
    </dgm:pt>
    <dgm:pt modelId="{4A114ED0-CBA2-4437-8C7E-8D8556EDA536}" type="pres">
      <dgm:prSet presAssocID="{6B3D89E6-FAB4-4E01-BCF1-F59EF51A37B5}" presName="conn" presStyleLbl="parChTrans1D2" presStyleIdx="0" presStyleCnt="1"/>
      <dgm:spPr/>
    </dgm:pt>
    <dgm:pt modelId="{D35DF6BC-722C-4D25-B469-741697F6DEFA}" type="pres">
      <dgm:prSet presAssocID="{6B3D89E6-FAB4-4E01-BCF1-F59EF51A37B5}" presName="extraNode" presStyleLbl="node1" presStyleIdx="0" presStyleCnt="1"/>
      <dgm:spPr/>
    </dgm:pt>
    <dgm:pt modelId="{0808DDE7-AAD4-448D-A35E-5427D9043013}" type="pres">
      <dgm:prSet presAssocID="{6B3D89E6-FAB4-4E01-BCF1-F59EF51A37B5}" presName="dstNode" presStyleLbl="node1" presStyleIdx="0" presStyleCnt="1"/>
      <dgm:spPr/>
    </dgm:pt>
    <dgm:pt modelId="{8910ED42-8E92-4E48-B577-D1E0EC3D8389}" type="pres">
      <dgm:prSet presAssocID="{587253E9-58D2-446C-8E18-3FE73C5B77E3}" presName="text_1" presStyleLbl="node1" presStyleIdx="0" presStyleCnt="1" custLinFactNeighborY="8709">
        <dgm:presLayoutVars>
          <dgm:bulletEnabled val="1"/>
        </dgm:presLayoutVars>
      </dgm:prSet>
      <dgm:spPr/>
    </dgm:pt>
    <dgm:pt modelId="{8AC60C81-16EC-45FC-AB48-08955C1D3F88}" type="pres">
      <dgm:prSet presAssocID="{587253E9-58D2-446C-8E18-3FE73C5B77E3}" presName="accent_1" presStyleCnt="0"/>
      <dgm:spPr/>
    </dgm:pt>
    <dgm:pt modelId="{CFBD5FCA-B283-4B3C-9CB4-D2B2C881CA5B}" type="pres">
      <dgm:prSet presAssocID="{587253E9-58D2-446C-8E18-3FE73C5B77E3}" presName="accentRepeatNode" presStyleLbl="solidFgAcc1" presStyleIdx="0" presStyleCnt="1"/>
      <dgm:spPr/>
    </dgm:pt>
  </dgm:ptLst>
  <dgm:cxnLst>
    <dgm:cxn modelId="{8C18F504-F520-4699-BC85-EEE89D9F1DE1}" type="presOf" srcId="{587253E9-58D2-446C-8E18-3FE73C5B77E3}" destId="{8910ED42-8E92-4E48-B577-D1E0EC3D8389}" srcOrd="0" destOrd="0" presId="urn:microsoft.com/office/officeart/2008/layout/VerticalCurvedList"/>
    <dgm:cxn modelId="{85275A2D-6BD0-4852-9839-54459892B07E}" type="presOf" srcId="{B69E43D0-10B5-4DA4-A7B3-4F8E8FF9D5BA}" destId="{4A114ED0-CBA2-4437-8C7E-8D8556EDA536}" srcOrd="0" destOrd="0" presId="urn:microsoft.com/office/officeart/2008/layout/VerticalCurvedList"/>
    <dgm:cxn modelId="{8F02B08F-0CD9-4A1F-A3D6-6B1D616C1864}" srcId="{6B3D89E6-FAB4-4E01-BCF1-F59EF51A37B5}" destId="{587253E9-58D2-446C-8E18-3FE73C5B77E3}" srcOrd="0" destOrd="0" parTransId="{672813A7-7DAB-4786-BD86-EA4DA59BD0F9}" sibTransId="{B69E43D0-10B5-4DA4-A7B3-4F8E8FF9D5BA}"/>
    <dgm:cxn modelId="{18B3A8C8-2A84-4E90-8428-D5995A92965F}" type="presOf" srcId="{6B3D89E6-FAB4-4E01-BCF1-F59EF51A37B5}" destId="{EA157A8B-FF75-41FD-8506-C21B56E17202}" srcOrd="0" destOrd="0" presId="urn:microsoft.com/office/officeart/2008/layout/VerticalCurvedList"/>
    <dgm:cxn modelId="{27C267B7-95C8-4D4A-9B1C-3AF669C3AF1F}" type="presParOf" srcId="{EA157A8B-FF75-41FD-8506-C21B56E17202}" destId="{12545CC2-2C79-48B4-BB02-E0C073EB09A5}" srcOrd="0" destOrd="0" presId="urn:microsoft.com/office/officeart/2008/layout/VerticalCurvedList"/>
    <dgm:cxn modelId="{BACD6A5C-0512-42EE-A0A1-6CAB3FA31A76}" type="presParOf" srcId="{12545CC2-2C79-48B4-BB02-E0C073EB09A5}" destId="{93579D40-E7FE-48A6-A1D7-8A8993886AFB}" srcOrd="0" destOrd="0" presId="urn:microsoft.com/office/officeart/2008/layout/VerticalCurvedList"/>
    <dgm:cxn modelId="{974F3E6D-7E15-4F06-B7E5-D3D2C10F8419}" type="presParOf" srcId="{93579D40-E7FE-48A6-A1D7-8A8993886AFB}" destId="{2E405367-EFA4-4CB7-AC98-CFE48BAD8869}" srcOrd="0" destOrd="0" presId="urn:microsoft.com/office/officeart/2008/layout/VerticalCurvedList"/>
    <dgm:cxn modelId="{FEFD5D51-9F40-451D-8723-CD0AAB417A20}" type="presParOf" srcId="{93579D40-E7FE-48A6-A1D7-8A8993886AFB}" destId="{4A114ED0-CBA2-4437-8C7E-8D8556EDA536}" srcOrd="1" destOrd="0" presId="urn:microsoft.com/office/officeart/2008/layout/VerticalCurvedList"/>
    <dgm:cxn modelId="{22DA9CA5-1BEE-4F5D-804D-59775DC2A98A}" type="presParOf" srcId="{93579D40-E7FE-48A6-A1D7-8A8993886AFB}" destId="{D35DF6BC-722C-4D25-B469-741697F6DEFA}" srcOrd="2" destOrd="0" presId="urn:microsoft.com/office/officeart/2008/layout/VerticalCurvedList"/>
    <dgm:cxn modelId="{71FA4446-E386-40D4-A673-27DAEE1C1F1C}" type="presParOf" srcId="{93579D40-E7FE-48A6-A1D7-8A8993886AFB}" destId="{0808DDE7-AAD4-448D-A35E-5427D9043013}" srcOrd="3" destOrd="0" presId="urn:microsoft.com/office/officeart/2008/layout/VerticalCurvedList"/>
    <dgm:cxn modelId="{C3496EBB-671A-4563-B955-6B80C4210C7D}" type="presParOf" srcId="{12545CC2-2C79-48B4-BB02-E0C073EB09A5}" destId="{8910ED42-8E92-4E48-B577-D1E0EC3D8389}" srcOrd="1" destOrd="0" presId="urn:microsoft.com/office/officeart/2008/layout/VerticalCurvedList"/>
    <dgm:cxn modelId="{B8C61AA0-C237-480B-B6AE-659B8896C18E}" type="presParOf" srcId="{12545CC2-2C79-48B4-BB02-E0C073EB09A5}" destId="{8AC60C81-16EC-45FC-AB48-08955C1D3F88}" srcOrd="2" destOrd="0" presId="urn:microsoft.com/office/officeart/2008/layout/VerticalCurvedList"/>
    <dgm:cxn modelId="{BD94790E-A77B-4538-AF8B-6A00F57FA11C}" type="presParOf" srcId="{8AC60C81-16EC-45FC-AB48-08955C1D3F88}" destId="{CFBD5FCA-B283-4B3C-9CB4-D2B2C881CA5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5C32EE39-4C6C-4795-9950-D7E82707336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907B876-298E-417A-A6DF-5D5BB8269E4F}">
      <dgm:prSet custT="1"/>
      <dgm:spPr/>
      <dgm:t>
        <a:bodyPr/>
        <a:lstStyle/>
        <a:p>
          <a:pPr algn="ctr" rtl="1"/>
          <a:r>
            <a:rPr lang="en-US" sz="2800" b="1"/>
            <a:t>انعدام التواصل.</a:t>
          </a:r>
          <a:endParaRPr lang="en-US" sz="2800"/>
        </a:p>
      </dgm:t>
    </dgm:pt>
    <dgm:pt modelId="{0235A668-5A7D-48B9-8E02-6F234F9E4DDB}" type="parTrans" cxnId="{08FAFBEC-50D3-4DD1-AE14-86B630B221A1}">
      <dgm:prSet/>
      <dgm:spPr/>
      <dgm:t>
        <a:bodyPr/>
        <a:lstStyle/>
        <a:p>
          <a:pPr algn="ctr" rtl="1"/>
          <a:endParaRPr lang="en-US" sz="2800"/>
        </a:p>
      </dgm:t>
    </dgm:pt>
    <dgm:pt modelId="{BBC2DB4A-9553-430C-8033-8ABF506B2ED6}" type="sibTrans" cxnId="{08FAFBEC-50D3-4DD1-AE14-86B630B221A1}">
      <dgm:prSet/>
      <dgm:spPr/>
      <dgm:t>
        <a:bodyPr/>
        <a:lstStyle/>
        <a:p>
          <a:pPr algn="ctr" rtl="1"/>
          <a:endParaRPr lang="en-US" sz="2800"/>
        </a:p>
      </dgm:t>
    </dgm:pt>
    <dgm:pt modelId="{63D322CB-CAFF-41F3-B55B-037393FB4520}">
      <dgm:prSet custT="1"/>
      <dgm:spPr/>
      <dgm:t>
        <a:bodyPr/>
        <a:lstStyle/>
        <a:p>
          <a:pPr algn="ctr" rtl="1"/>
          <a:r>
            <a:rPr lang="en-US" sz="2800" b="1"/>
            <a:t>فقدان الثقة.</a:t>
          </a:r>
          <a:endParaRPr lang="en-US" sz="2800"/>
        </a:p>
      </dgm:t>
    </dgm:pt>
    <dgm:pt modelId="{BE42288E-9A85-4620-BFBB-F0CE01C39470}" type="parTrans" cxnId="{9CBEFBDD-6F9F-4A7D-8FFB-F5EB3B8B3357}">
      <dgm:prSet/>
      <dgm:spPr/>
      <dgm:t>
        <a:bodyPr/>
        <a:lstStyle/>
        <a:p>
          <a:pPr algn="ctr" rtl="1"/>
          <a:endParaRPr lang="en-US" sz="2800"/>
        </a:p>
      </dgm:t>
    </dgm:pt>
    <dgm:pt modelId="{5B67F69E-A77B-4463-9F96-159880902A5C}" type="sibTrans" cxnId="{9CBEFBDD-6F9F-4A7D-8FFB-F5EB3B8B3357}">
      <dgm:prSet/>
      <dgm:spPr/>
      <dgm:t>
        <a:bodyPr/>
        <a:lstStyle/>
        <a:p>
          <a:pPr algn="ctr" rtl="1"/>
          <a:endParaRPr lang="en-US" sz="2800"/>
        </a:p>
      </dgm:t>
    </dgm:pt>
    <dgm:pt modelId="{95D78E57-7C01-45E5-845F-3255FD8B8865}">
      <dgm:prSet custT="1"/>
      <dgm:spPr/>
      <dgm:t>
        <a:bodyPr/>
        <a:lstStyle/>
        <a:p>
          <a:pPr algn="ctr" rtl="1"/>
          <a:r>
            <a:rPr lang="en-US" sz="2800" b="1"/>
            <a:t>تدهور الأداء الاجتماعي.</a:t>
          </a:r>
          <a:endParaRPr lang="en-US" sz="2800"/>
        </a:p>
      </dgm:t>
    </dgm:pt>
    <dgm:pt modelId="{44C2F61B-13F2-4A18-9963-81655DFD7080}" type="parTrans" cxnId="{3484CF70-FF0E-4996-90CE-D21E5F3A7E4D}">
      <dgm:prSet/>
      <dgm:spPr/>
      <dgm:t>
        <a:bodyPr/>
        <a:lstStyle/>
        <a:p>
          <a:pPr algn="ctr" rtl="1"/>
          <a:endParaRPr lang="en-US" sz="2800"/>
        </a:p>
      </dgm:t>
    </dgm:pt>
    <dgm:pt modelId="{DD55838F-ECE8-4A88-A449-9F560D689AAB}" type="sibTrans" cxnId="{3484CF70-FF0E-4996-90CE-D21E5F3A7E4D}">
      <dgm:prSet/>
      <dgm:spPr/>
      <dgm:t>
        <a:bodyPr/>
        <a:lstStyle/>
        <a:p>
          <a:pPr algn="ctr" rtl="1"/>
          <a:endParaRPr lang="en-US" sz="2800"/>
        </a:p>
      </dgm:t>
    </dgm:pt>
    <dgm:pt modelId="{50BCFDCB-E591-41FB-9D27-AF12AA8F8DC5}">
      <dgm:prSet custT="1"/>
      <dgm:spPr/>
      <dgm:t>
        <a:bodyPr/>
        <a:lstStyle/>
        <a:p>
          <a:pPr algn="ctr" rtl="1"/>
          <a:r>
            <a:rPr lang="en-US" sz="2800" b="1"/>
            <a:t>السرقة والتعدي على ممتلكات الآخرين.</a:t>
          </a:r>
          <a:endParaRPr lang="en-US" sz="2800"/>
        </a:p>
      </dgm:t>
    </dgm:pt>
    <dgm:pt modelId="{EAA31428-6B18-441B-834E-F5C41DDE5B0B}" type="parTrans" cxnId="{B67952DC-2816-4071-B2D7-0C0793112EE5}">
      <dgm:prSet/>
      <dgm:spPr/>
      <dgm:t>
        <a:bodyPr/>
        <a:lstStyle/>
        <a:p>
          <a:pPr algn="ctr" rtl="1"/>
          <a:endParaRPr lang="en-US" sz="2800"/>
        </a:p>
      </dgm:t>
    </dgm:pt>
    <dgm:pt modelId="{813897E0-52CB-4E20-A7D8-13BF4BF62374}" type="sibTrans" cxnId="{B67952DC-2816-4071-B2D7-0C0793112EE5}">
      <dgm:prSet/>
      <dgm:spPr/>
      <dgm:t>
        <a:bodyPr/>
        <a:lstStyle/>
        <a:p>
          <a:pPr algn="ctr" rtl="1"/>
          <a:endParaRPr lang="en-US" sz="2800"/>
        </a:p>
      </dgm:t>
    </dgm:pt>
    <dgm:pt modelId="{C3EEE1FA-AA64-405E-AF47-4FBE31527033}" type="pres">
      <dgm:prSet presAssocID="{5C32EE39-4C6C-4795-9950-D7E82707336F}" presName="diagram" presStyleCnt="0">
        <dgm:presLayoutVars>
          <dgm:dir val="rev"/>
          <dgm:resizeHandles val="exact"/>
        </dgm:presLayoutVars>
      </dgm:prSet>
      <dgm:spPr/>
    </dgm:pt>
    <dgm:pt modelId="{D124F78E-E6FC-486C-B5EA-07A6A41AD709}" type="pres">
      <dgm:prSet presAssocID="{9907B876-298E-417A-A6DF-5D5BB8269E4F}" presName="node" presStyleLbl="node1" presStyleIdx="0" presStyleCnt="4">
        <dgm:presLayoutVars>
          <dgm:bulletEnabled val="1"/>
        </dgm:presLayoutVars>
      </dgm:prSet>
      <dgm:spPr/>
    </dgm:pt>
    <dgm:pt modelId="{0AD1ED05-90E5-4220-BDF3-8DDFBF344B6D}" type="pres">
      <dgm:prSet presAssocID="{BBC2DB4A-9553-430C-8033-8ABF506B2ED6}" presName="sibTrans" presStyleCnt="0"/>
      <dgm:spPr/>
    </dgm:pt>
    <dgm:pt modelId="{553D7D26-7043-4B3D-93E5-D030DF2735CE}" type="pres">
      <dgm:prSet presAssocID="{63D322CB-CAFF-41F3-B55B-037393FB4520}" presName="node" presStyleLbl="node1" presStyleIdx="1" presStyleCnt="4">
        <dgm:presLayoutVars>
          <dgm:bulletEnabled val="1"/>
        </dgm:presLayoutVars>
      </dgm:prSet>
      <dgm:spPr/>
    </dgm:pt>
    <dgm:pt modelId="{7BB5E20C-E474-4F0F-8D60-A89F466614B1}" type="pres">
      <dgm:prSet presAssocID="{5B67F69E-A77B-4463-9F96-159880902A5C}" presName="sibTrans" presStyleCnt="0"/>
      <dgm:spPr/>
    </dgm:pt>
    <dgm:pt modelId="{06B4EEE3-8574-43E0-94BD-E42DAC30C1D4}" type="pres">
      <dgm:prSet presAssocID="{95D78E57-7C01-45E5-845F-3255FD8B8865}" presName="node" presStyleLbl="node1" presStyleIdx="2" presStyleCnt="4">
        <dgm:presLayoutVars>
          <dgm:bulletEnabled val="1"/>
        </dgm:presLayoutVars>
      </dgm:prSet>
      <dgm:spPr/>
    </dgm:pt>
    <dgm:pt modelId="{8234BC37-630C-4E10-8839-E045941761BC}" type="pres">
      <dgm:prSet presAssocID="{DD55838F-ECE8-4A88-A449-9F560D689AAB}" presName="sibTrans" presStyleCnt="0"/>
      <dgm:spPr/>
    </dgm:pt>
    <dgm:pt modelId="{EE6B71E9-A173-470C-AAC4-02EAC212C44C}" type="pres">
      <dgm:prSet presAssocID="{50BCFDCB-E591-41FB-9D27-AF12AA8F8DC5}" presName="node" presStyleLbl="node1" presStyleIdx="3" presStyleCnt="4">
        <dgm:presLayoutVars>
          <dgm:bulletEnabled val="1"/>
        </dgm:presLayoutVars>
      </dgm:prSet>
      <dgm:spPr/>
    </dgm:pt>
  </dgm:ptLst>
  <dgm:cxnLst>
    <dgm:cxn modelId="{1B423629-5241-478F-A973-197F8DD47EEC}" type="presOf" srcId="{95D78E57-7C01-45E5-845F-3255FD8B8865}" destId="{06B4EEE3-8574-43E0-94BD-E42DAC30C1D4}" srcOrd="0" destOrd="0" presId="urn:microsoft.com/office/officeart/2005/8/layout/default"/>
    <dgm:cxn modelId="{4F914739-4BF9-4F77-A5A0-D765A1C23A11}" type="presOf" srcId="{50BCFDCB-E591-41FB-9D27-AF12AA8F8DC5}" destId="{EE6B71E9-A173-470C-AAC4-02EAC212C44C}" srcOrd="0" destOrd="0" presId="urn:microsoft.com/office/officeart/2005/8/layout/default"/>
    <dgm:cxn modelId="{38F17261-0CC5-44DA-BA00-DC667E52F575}" type="presOf" srcId="{9907B876-298E-417A-A6DF-5D5BB8269E4F}" destId="{D124F78E-E6FC-486C-B5EA-07A6A41AD709}" srcOrd="0" destOrd="0" presId="urn:microsoft.com/office/officeart/2005/8/layout/default"/>
    <dgm:cxn modelId="{903EFD63-59E4-41D4-9DCD-EE8756B1A887}" type="presOf" srcId="{63D322CB-CAFF-41F3-B55B-037393FB4520}" destId="{553D7D26-7043-4B3D-93E5-D030DF2735CE}" srcOrd="0" destOrd="0" presId="urn:microsoft.com/office/officeart/2005/8/layout/default"/>
    <dgm:cxn modelId="{3484CF70-FF0E-4996-90CE-D21E5F3A7E4D}" srcId="{5C32EE39-4C6C-4795-9950-D7E82707336F}" destId="{95D78E57-7C01-45E5-845F-3255FD8B8865}" srcOrd="2" destOrd="0" parTransId="{44C2F61B-13F2-4A18-9963-81655DFD7080}" sibTransId="{DD55838F-ECE8-4A88-A449-9F560D689AAB}"/>
    <dgm:cxn modelId="{C9B9C5CD-CCA8-4528-83AD-C32508C91A38}" type="presOf" srcId="{5C32EE39-4C6C-4795-9950-D7E82707336F}" destId="{C3EEE1FA-AA64-405E-AF47-4FBE31527033}" srcOrd="0" destOrd="0" presId="urn:microsoft.com/office/officeart/2005/8/layout/default"/>
    <dgm:cxn modelId="{B67952DC-2816-4071-B2D7-0C0793112EE5}" srcId="{5C32EE39-4C6C-4795-9950-D7E82707336F}" destId="{50BCFDCB-E591-41FB-9D27-AF12AA8F8DC5}" srcOrd="3" destOrd="0" parTransId="{EAA31428-6B18-441B-834E-F5C41DDE5B0B}" sibTransId="{813897E0-52CB-4E20-A7D8-13BF4BF62374}"/>
    <dgm:cxn modelId="{9CBEFBDD-6F9F-4A7D-8FFB-F5EB3B8B3357}" srcId="{5C32EE39-4C6C-4795-9950-D7E82707336F}" destId="{63D322CB-CAFF-41F3-B55B-037393FB4520}" srcOrd="1" destOrd="0" parTransId="{BE42288E-9A85-4620-BFBB-F0CE01C39470}" sibTransId="{5B67F69E-A77B-4463-9F96-159880902A5C}"/>
    <dgm:cxn modelId="{08FAFBEC-50D3-4DD1-AE14-86B630B221A1}" srcId="{5C32EE39-4C6C-4795-9950-D7E82707336F}" destId="{9907B876-298E-417A-A6DF-5D5BB8269E4F}" srcOrd="0" destOrd="0" parTransId="{0235A668-5A7D-48B9-8E02-6F234F9E4DDB}" sibTransId="{BBC2DB4A-9553-430C-8033-8ABF506B2ED6}"/>
    <dgm:cxn modelId="{987401FD-69F1-4F56-93E6-17B368BDE415}" type="presParOf" srcId="{C3EEE1FA-AA64-405E-AF47-4FBE31527033}" destId="{D124F78E-E6FC-486C-B5EA-07A6A41AD709}" srcOrd="0" destOrd="0" presId="urn:microsoft.com/office/officeart/2005/8/layout/default"/>
    <dgm:cxn modelId="{00213B3E-F99A-439D-A0F6-B5112AEB9A0A}" type="presParOf" srcId="{C3EEE1FA-AA64-405E-AF47-4FBE31527033}" destId="{0AD1ED05-90E5-4220-BDF3-8DDFBF344B6D}" srcOrd="1" destOrd="0" presId="urn:microsoft.com/office/officeart/2005/8/layout/default"/>
    <dgm:cxn modelId="{C1C218B5-BF1A-4899-862F-BA3C13880C2B}" type="presParOf" srcId="{C3EEE1FA-AA64-405E-AF47-4FBE31527033}" destId="{553D7D26-7043-4B3D-93E5-D030DF2735CE}" srcOrd="2" destOrd="0" presId="urn:microsoft.com/office/officeart/2005/8/layout/default"/>
    <dgm:cxn modelId="{C2D0EEEA-5FEA-4767-92C6-AE5FDF819FB4}" type="presParOf" srcId="{C3EEE1FA-AA64-405E-AF47-4FBE31527033}" destId="{7BB5E20C-E474-4F0F-8D60-A89F466614B1}" srcOrd="3" destOrd="0" presId="urn:microsoft.com/office/officeart/2005/8/layout/default"/>
    <dgm:cxn modelId="{FDA7A62B-CE3A-4C32-8879-2AF34023BCB2}" type="presParOf" srcId="{C3EEE1FA-AA64-405E-AF47-4FBE31527033}" destId="{06B4EEE3-8574-43E0-94BD-E42DAC30C1D4}" srcOrd="4" destOrd="0" presId="urn:microsoft.com/office/officeart/2005/8/layout/default"/>
    <dgm:cxn modelId="{921F0F69-302E-42D4-A8E8-B7EF48E20A00}" type="presParOf" srcId="{C3EEE1FA-AA64-405E-AF47-4FBE31527033}" destId="{8234BC37-630C-4E10-8839-E045941761BC}" srcOrd="5" destOrd="0" presId="urn:microsoft.com/office/officeart/2005/8/layout/default"/>
    <dgm:cxn modelId="{BA7CB5A2-88EB-43EE-9F46-0348EBE769F0}" type="presParOf" srcId="{C3EEE1FA-AA64-405E-AF47-4FBE31527033}" destId="{EE6B71E9-A173-470C-AAC4-02EAC212C44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1D78E7CF-5140-43CD-9FCF-635DB17D3C8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762015C-FDB4-4EBC-99A7-B4C910FEAE99}">
      <dgm:prSet/>
      <dgm:spPr/>
      <dgm:t>
        <a:bodyPr/>
        <a:lstStyle/>
        <a:p>
          <a:pPr algn="ctr" rtl="1"/>
          <a:r>
            <a:rPr lang="en-US" b="1"/>
            <a:t>العنف وانتهاك حقوق الآخرين.</a:t>
          </a:r>
        </a:p>
      </dgm:t>
    </dgm:pt>
    <dgm:pt modelId="{7AEB5CB3-5DEA-43A4-BA06-B9A94EE133FC}" type="parTrans" cxnId="{78924655-B9A6-4058-99D7-9DF24781BB37}">
      <dgm:prSet/>
      <dgm:spPr/>
      <dgm:t>
        <a:bodyPr/>
        <a:lstStyle/>
        <a:p>
          <a:pPr algn="ctr" rtl="1"/>
          <a:endParaRPr lang="en-US"/>
        </a:p>
      </dgm:t>
    </dgm:pt>
    <dgm:pt modelId="{49FC011F-1B0A-41BF-8A87-FFE6028DEE9A}" type="sibTrans" cxnId="{78924655-B9A6-4058-99D7-9DF24781BB37}">
      <dgm:prSet/>
      <dgm:spPr/>
      <dgm:t>
        <a:bodyPr/>
        <a:lstStyle/>
        <a:p>
          <a:pPr algn="ctr" rtl="1"/>
          <a:endParaRPr lang="en-US"/>
        </a:p>
      </dgm:t>
    </dgm:pt>
    <dgm:pt modelId="{1C66DE1C-ECFF-4E83-AFE0-59D11823A9CC}">
      <dgm:prSet/>
      <dgm:spPr/>
      <dgm:t>
        <a:bodyPr/>
        <a:lstStyle/>
        <a:p>
          <a:pPr algn="ctr" rtl="1"/>
          <a:r>
            <a:rPr lang="en-US" b="1"/>
            <a:t>زيادة البطالة والتشرد.</a:t>
          </a:r>
          <a:endParaRPr lang="en-US"/>
        </a:p>
      </dgm:t>
    </dgm:pt>
    <dgm:pt modelId="{F8202546-3EA5-4193-AA99-04E2F2CAA56A}" type="parTrans" cxnId="{8ABA132F-A276-4BAE-911B-ADE37E4D4D70}">
      <dgm:prSet/>
      <dgm:spPr/>
      <dgm:t>
        <a:bodyPr/>
        <a:lstStyle/>
        <a:p>
          <a:pPr algn="ctr" rtl="1"/>
          <a:endParaRPr lang="en-US"/>
        </a:p>
      </dgm:t>
    </dgm:pt>
    <dgm:pt modelId="{DECE5AD8-1052-45F8-85F7-06D5D4D50901}" type="sibTrans" cxnId="{8ABA132F-A276-4BAE-911B-ADE37E4D4D70}">
      <dgm:prSet/>
      <dgm:spPr/>
      <dgm:t>
        <a:bodyPr/>
        <a:lstStyle/>
        <a:p>
          <a:pPr algn="ctr" rtl="1"/>
          <a:endParaRPr lang="en-US"/>
        </a:p>
      </dgm:t>
    </dgm:pt>
    <dgm:pt modelId="{61BD99C0-6F2F-4245-9BF9-163825912DB8}">
      <dgm:prSet/>
      <dgm:spPr/>
      <dgm:t>
        <a:bodyPr/>
        <a:lstStyle/>
        <a:p>
          <a:pPr algn="ctr" rtl="1"/>
          <a:r>
            <a:rPr lang="en-US" b="1"/>
            <a:t>انتشار الفساد.</a:t>
          </a:r>
          <a:endParaRPr lang="en-US"/>
        </a:p>
      </dgm:t>
    </dgm:pt>
    <dgm:pt modelId="{5EEBB2EB-F73B-406D-984B-ED40325DE80C}" type="parTrans" cxnId="{6167BEBA-3D3C-4870-A026-A66D1B94AF54}">
      <dgm:prSet/>
      <dgm:spPr/>
      <dgm:t>
        <a:bodyPr/>
        <a:lstStyle/>
        <a:p>
          <a:pPr algn="ctr" rtl="1"/>
          <a:endParaRPr lang="en-US"/>
        </a:p>
      </dgm:t>
    </dgm:pt>
    <dgm:pt modelId="{75C4CAFE-A405-4198-9D43-7870370DCE98}" type="sibTrans" cxnId="{6167BEBA-3D3C-4870-A026-A66D1B94AF54}">
      <dgm:prSet/>
      <dgm:spPr/>
      <dgm:t>
        <a:bodyPr/>
        <a:lstStyle/>
        <a:p>
          <a:pPr algn="ctr" rtl="1"/>
          <a:endParaRPr lang="en-US"/>
        </a:p>
      </dgm:t>
    </dgm:pt>
    <dgm:pt modelId="{65EA5EE9-024B-4040-B611-B4A396678890}">
      <dgm:prSet/>
      <dgm:spPr/>
      <dgm:t>
        <a:bodyPr/>
        <a:lstStyle/>
        <a:p>
          <a:pPr algn="ctr" rtl="1"/>
          <a:r>
            <a:rPr lang="en-US" b="1"/>
            <a:t>مضاعفات نفسية وأعراض ذهنية.</a:t>
          </a:r>
          <a:endParaRPr lang="en-US"/>
        </a:p>
      </dgm:t>
    </dgm:pt>
    <dgm:pt modelId="{87712116-2E55-4158-B123-94B7CFD644C0}" type="parTrans" cxnId="{4F58E3D8-F61C-42FB-A298-8D0F53F531C3}">
      <dgm:prSet/>
      <dgm:spPr/>
      <dgm:t>
        <a:bodyPr/>
        <a:lstStyle/>
        <a:p>
          <a:pPr algn="ctr" rtl="1"/>
          <a:endParaRPr lang="en-US"/>
        </a:p>
      </dgm:t>
    </dgm:pt>
    <dgm:pt modelId="{A418C540-5371-493B-AB6C-DF6F55084B78}" type="sibTrans" cxnId="{4F58E3D8-F61C-42FB-A298-8D0F53F531C3}">
      <dgm:prSet/>
      <dgm:spPr/>
      <dgm:t>
        <a:bodyPr/>
        <a:lstStyle/>
        <a:p>
          <a:pPr algn="ctr" rtl="1"/>
          <a:endParaRPr lang="en-US"/>
        </a:p>
      </dgm:t>
    </dgm:pt>
    <dgm:pt modelId="{88826CB8-3DBA-40CF-A510-D512EE935E19}">
      <dgm:prSet/>
      <dgm:spPr/>
      <dgm:t>
        <a:bodyPr/>
        <a:lstStyle/>
        <a:p>
          <a:pPr algn="ctr" rtl="1"/>
          <a:r>
            <a:rPr lang="en-US" b="1"/>
            <a:t>إصابة جهاز المناعة.</a:t>
          </a:r>
          <a:endParaRPr lang="en-US"/>
        </a:p>
      </dgm:t>
    </dgm:pt>
    <dgm:pt modelId="{8779BCF9-6177-4B9C-9B99-5A9C10369C19}" type="parTrans" cxnId="{0BAB4558-D43D-43E5-9678-BA6D0AD09899}">
      <dgm:prSet/>
      <dgm:spPr/>
      <dgm:t>
        <a:bodyPr/>
        <a:lstStyle/>
        <a:p>
          <a:pPr algn="ctr" rtl="1"/>
          <a:endParaRPr lang="en-US"/>
        </a:p>
      </dgm:t>
    </dgm:pt>
    <dgm:pt modelId="{83D2A6AE-BD67-471F-8A13-D099554FD86E}" type="sibTrans" cxnId="{0BAB4558-D43D-43E5-9678-BA6D0AD09899}">
      <dgm:prSet/>
      <dgm:spPr/>
      <dgm:t>
        <a:bodyPr/>
        <a:lstStyle/>
        <a:p>
          <a:pPr algn="ctr" rtl="1"/>
          <a:endParaRPr lang="en-US"/>
        </a:p>
      </dgm:t>
    </dgm:pt>
    <dgm:pt modelId="{07C96599-8576-4510-907E-09D22134F3A3}" type="pres">
      <dgm:prSet presAssocID="{1D78E7CF-5140-43CD-9FCF-635DB17D3C88}" presName="linear" presStyleCnt="0">
        <dgm:presLayoutVars>
          <dgm:animLvl val="lvl"/>
          <dgm:resizeHandles val="exact"/>
        </dgm:presLayoutVars>
      </dgm:prSet>
      <dgm:spPr/>
    </dgm:pt>
    <dgm:pt modelId="{5A399F48-7033-41A0-93D1-39058AB9BEF3}" type="pres">
      <dgm:prSet presAssocID="{B762015C-FDB4-4EBC-99A7-B4C910FEAE9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616971B-CA29-4F84-9C6C-40245B71333F}" type="pres">
      <dgm:prSet presAssocID="{49FC011F-1B0A-41BF-8A87-FFE6028DEE9A}" presName="spacer" presStyleCnt="0"/>
      <dgm:spPr/>
    </dgm:pt>
    <dgm:pt modelId="{182CE04B-266E-416B-ACDB-E29D9B4D5555}" type="pres">
      <dgm:prSet presAssocID="{1C66DE1C-ECFF-4E83-AFE0-59D11823A9C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3B75BFD-49D7-4B60-B410-42291AD00920}" type="pres">
      <dgm:prSet presAssocID="{DECE5AD8-1052-45F8-85F7-06D5D4D50901}" presName="spacer" presStyleCnt="0"/>
      <dgm:spPr/>
    </dgm:pt>
    <dgm:pt modelId="{04090C4C-3775-453D-9560-87B64F89992C}" type="pres">
      <dgm:prSet presAssocID="{61BD99C0-6F2F-4245-9BF9-163825912DB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9630D05-C002-4145-8068-2A2FB6845C25}" type="pres">
      <dgm:prSet presAssocID="{75C4CAFE-A405-4198-9D43-7870370DCE98}" presName="spacer" presStyleCnt="0"/>
      <dgm:spPr/>
    </dgm:pt>
    <dgm:pt modelId="{32CA9991-1531-484C-B659-1603321B58BA}" type="pres">
      <dgm:prSet presAssocID="{65EA5EE9-024B-4040-B611-B4A39667889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69E4AB9-CE7C-4EE4-B3D9-7F9785CC5893}" type="pres">
      <dgm:prSet presAssocID="{A418C540-5371-493B-AB6C-DF6F55084B78}" presName="spacer" presStyleCnt="0"/>
      <dgm:spPr/>
    </dgm:pt>
    <dgm:pt modelId="{5F14E425-5727-47A6-BC7F-5043D40F57DF}" type="pres">
      <dgm:prSet presAssocID="{88826CB8-3DBA-40CF-A510-D512EE935E1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ABA132F-A276-4BAE-911B-ADE37E4D4D70}" srcId="{1D78E7CF-5140-43CD-9FCF-635DB17D3C88}" destId="{1C66DE1C-ECFF-4E83-AFE0-59D11823A9CC}" srcOrd="1" destOrd="0" parTransId="{F8202546-3EA5-4193-AA99-04E2F2CAA56A}" sibTransId="{DECE5AD8-1052-45F8-85F7-06D5D4D50901}"/>
    <dgm:cxn modelId="{48AF5A60-7F4E-455C-8608-4DC590947921}" type="presOf" srcId="{65EA5EE9-024B-4040-B611-B4A396678890}" destId="{32CA9991-1531-484C-B659-1603321B58BA}" srcOrd="0" destOrd="0" presId="urn:microsoft.com/office/officeart/2005/8/layout/vList2"/>
    <dgm:cxn modelId="{14487F53-994D-4CEB-94EF-CAE9A3EB0CF4}" type="presOf" srcId="{B762015C-FDB4-4EBC-99A7-B4C910FEAE99}" destId="{5A399F48-7033-41A0-93D1-39058AB9BEF3}" srcOrd="0" destOrd="0" presId="urn:microsoft.com/office/officeart/2005/8/layout/vList2"/>
    <dgm:cxn modelId="{A932A654-420C-4DAE-9E37-D617EF29ADE7}" type="presOf" srcId="{61BD99C0-6F2F-4245-9BF9-163825912DB8}" destId="{04090C4C-3775-453D-9560-87B64F89992C}" srcOrd="0" destOrd="0" presId="urn:microsoft.com/office/officeart/2005/8/layout/vList2"/>
    <dgm:cxn modelId="{78924655-B9A6-4058-99D7-9DF24781BB37}" srcId="{1D78E7CF-5140-43CD-9FCF-635DB17D3C88}" destId="{B762015C-FDB4-4EBC-99A7-B4C910FEAE99}" srcOrd="0" destOrd="0" parTransId="{7AEB5CB3-5DEA-43A4-BA06-B9A94EE133FC}" sibTransId="{49FC011F-1B0A-41BF-8A87-FFE6028DEE9A}"/>
    <dgm:cxn modelId="{ADE0B375-E690-4B47-A7AC-042CAB5340E9}" type="presOf" srcId="{1C66DE1C-ECFF-4E83-AFE0-59D11823A9CC}" destId="{182CE04B-266E-416B-ACDB-E29D9B4D5555}" srcOrd="0" destOrd="0" presId="urn:microsoft.com/office/officeart/2005/8/layout/vList2"/>
    <dgm:cxn modelId="{0BAB4558-D43D-43E5-9678-BA6D0AD09899}" srcId="{1D78E7CF-5140-43CD-9FCF-635DB17D3C88}" destId="{88826CB8-3DBA-40CF-A510-D512EE935E19}" srcOrd="4" destOrd="0" parTransId="{8779BCF9-6177-4B9C-9B99-5A9C10369C19}" sibTransId="{83D2A6AE-BD67-471F-8A13-D099554FD86E}"/>
    <dgm:cxn modelId="{509D4579-D24E-439B-9938-BDD4243E84B7}" type="presOf" srcId="{88826CB8-3DBA-40CF-A510-D512EE935E19}" destId="{5F14E425-5727-47A6-BC7F-5043D40F57DF}" srcOrd="0" destOrd="0" presId="urn:microsoft.com/office/officeart/2005/8/layout/vList2"/>
    <dgm:cxn modelId="{6167BEBA-3D3C-4870-A026-A66D1B94AF54}" srcId="{1D78E7CF-5140-43CD-9FCF-635DB17D3C88}" destId="{61BD99C0-6F2F-4245-9BF9-163825912DB8}" srcOrd="2" destOrd="0" parTransId="{5EEBB2EB-F73B-406D-984B-ED40325DE80C}" sibTransId="{75C4CAFE-A405-4198-9D43-7870370DCE98}"/>
    <dgm:cxn modelId="{E3D7F0CF-87BD-4C7F-94AE-486070AD10C4}" type="presOf" srcId="{1D78E7CF-5140-43CD-9FCF-635DB17D3C88}" destId="{07C96599-8576-4510-907E-09D22134F3A3}" srcOrd="0" destOrd="0" presId="urn:microsoft.com/office/officeart/2005/8/layout/vList2"/>
    <dgm:cxn modelId="{4F58E3D8-F61C-42FB-A298-8D0F53F531C3}" srcId="{1D78E7CF-5140-43CD-9FCF-635DB17D3C88}" destId="{65EA5EE9-024B-4040-B611-B4A396678890}" srcOrd="3" destOrd="0" parTransId="{87712116-2E55-4158-B123-94B7CFD644C0}" sibTransId="{A418C540-5371-493B-AB6C-DF6F55084B78}"/>
    <dgm:cxn modelId="{22479DAB-BBFB-4C46-8945-40E17171B4D8}" type="presParOf" srcId="{07C96599-8576-4510-907E-09D22134F3A3}" destId="{5A399F48-7033-41A0-93D1-39058AB9BEF3}" srcOrd="0" destOrd="0" presId="urn:microsoft.com/office/officeart/2005/8/layout/vList2"/>
    <dgm:cxn modelId="{CABEB978-2C9F-4F46-8550-4D1BCDFBBE68}" type="presParOf" srcId="{07C96599-8576-4510-907E-09D22134F3A3}" destId="{B616971B-CA29-4F84-9C6C-40245B71333F}" srcOrd="1" destOrd="0" presId="urn:microsoft.com/office/officeart/2005/8/layout/vList2"/>
    <dgm:cxn modelId="{9B4883DE-13A4-4A60-87E0-F9CC89C4253D}" type="presParOf" srcId="{07C96599-8576-4510-907E-09D22134F3A3}" destId="{182CE04B-266E-416B-ACDB-E29D9B4D5555}" srcOrd="2" destOrd="0" presId="urn:microsoft.com/office/officeart/2005/8/layout/vList2"/>
    <dgm:cxn modelId="{03C19EEF-D9F8-4E69-9D50-A753EE74B62F}" type="presParOf" srcId="{07C96599-8576-4510-907E-09D22134F3A3}" destId="{B3B75BFD-49D7-4B60-B410-42291AD00920}" srcOrd="3" destOrd="0" presId="urn:microsoft.com/office/officeart/2005/8/layout/vList2"/>
    <dgm:cxn modelId="{EB02EC39-4681-4387-8C6C-43C5C8E69396}" type="presParOf" srcId="{07C96599-8576-4510-907E-09D22134F3A3}" destId="{04090C4C-3775-453D-9560-87B64F89992C}" srcOrd="4" destOrd="0" presId="urn:microsoft.com/office/officeart/2005/8/layout/vList2"/>
    <dgm:cxn modelId="{74EBF654-5EFC-408E-9CA0-9B302D901C15}" type="presParOf" srcId="{07C96599-8576-4510-907E-09D22134F3A3}" destId="{79630D05-C002-4145-8068-2A2FB6845C25}" srcOrd="5" destOrd="0" presId="urn:microsoft.com/office/officeart/2005/8/layout/vList2"/>
    <dgm:cxn modelId="{1A3DA557-5CF2-4F18-AABE-CCE97C17C7B6}" type="presParOf" srcId="{07C96599-8576-4510-907E-09D22134F3A3}" destId="{32CA9991-1531-484C-B659-1603321B58BA}" srcOrd="6" destOrd="0" presId="urn:microsoft.com/office/officeart/2005/8/layout/vList2"/>
    <dgm:cxn modelId="{E0118F4C-85A5-4F81-B5B3-3C600001DB7D}" type="presParOf" srcId="{07C96599-8576-4510-907E-09D22134F3A3}" destId="{469E4AB9-CE7C-4EE4-B3D9-7F9785CC5893}" srcOrd="7" destOrd="0" presId="urn:microsoft.com/office/officeart/2005/8/layout/vList2"/>
    <dgm:cxn modelId="{DE6178EA-AE72-4F4F-9F04-41DE36BA4A37}" type="presParOf" srcId="{07C96599-8576-4510-907E-09D22134F3A3}" destId="{5F14E425-5727-47A6-BC7F-5043D40F57D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70994B45-E2C2-4F42-A0E2-0E181F459A3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5BECD5-8CD2-4591-8D3B-934D20999AB1}">
      <dgm:prSet phldrT="[نص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>
          <a:headEnd type="none" w="med" len="med"/>
          <a:tailEnd type="none" w="med" len="med"/>
        </a:ln>
      </dgm:spPr>
      <dgm:t>
        <a:bodyPr/>
        <a:lstStyle/>
        <a:p>
          <a:pPr rtl="1">
            <a:buClr>
              <a:srgbClr val="FF0000"/>
            </a:buClr>
            <a:buNone/>
          </a:pPr>
          <a:r>
            <a:rPr lang="ar-IQ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أثار انتشار المخدرات وتعاطيها في المجتمعات</a:t>
          </a:r>
          <a:endParaRPr lang="en-US" dirty="0">
            <a:solidFill>
              <a:schemeClr val="bg1"/>
            </a:solidFill>
          </a:endParaRPr>
        </a:p>
      </dgm:t>
    </dgm:pt>
    <dgm:pt modelId="{BEA3F9EC-F0C6-41B6-AC0E-F30F0CFA86B1}" type="parTrans" cxnId="{D398E2B7-1A4A-4DAF-A77A-9CECC591F918}">
      <dgm:prSet/>
      <dgm:spPr/>
      <dgm:t>
        <a:bodyPr/>
        <a:lstStyle/>
        <a:p>
          <a:endParaRPr lang="en-US"/>
        </a:p>
      </dgm:t>
    </dgm:pt>
    <dgm:pt modelId="{70E37878-F086-45B0-A81C-439ED22808AE}" type="sibTrans" cxnId="{D398E2B7-1A4A-4DAF-A77A-9CECC591F918}">
      <dgm:prSet/>
      <dgm:spPr/>
      <dgm:t>
        <a:bodyPr/>
        <a:lstStyle/>
        <a:p>
          <a:endParaRPr lang="en-US"/>
        </a:p>
      </dgm:t>
    </dgm:pt>
    <dgm:pt modelId="{303B95B4-D9E5-4F43-979F-678E2FB02115}" type="pres">
      <dgm:prSet presAssocID="{70994B45-E2C2-4F42-A0E2-0E181F459A3E}" presName="theList" presStyleCnt="0">
        <dgm:presLayoutVars>
          <dgm:dir val="rev"/>
          <dgm:animLvl val="lvl"/>
          <dgm:resizeHandles val="exact"/>
        </dgm:presLayoutVars>
      </dgm:prSet>
      <dgm:spPr/>
    </dgm:pt>
    <dgm:pt modelId="{0758A67F-79D7-45C0-A04E-570851D81117}" type="pres">
      <dgm:prSet presAssocID="{275BECD5-8CD2-4591-8D3B-934D20999AB1}" presName="compNode" presStyleCnt="0"/>
      <dgm:spPr/>
    </dgm:pt>
    <dgm:pt modelId="{A34E51FE-0F52-4D04-A25A-EA472C796DD5}" type="pres">
      <dgm:prSet presAssocID="{275BECD5-8CD2-4591-8D3B-934D20999AB1}" presName="noGeometry" presStyleCnt="0"/>
      <dgm:spPr/>
    </dgm:pt>
    <dgm:pt modelId="{87D73A5C-99BE-473B-956B-9D556C29C209}" type="pres">
      <dgm:prSet presAssocID="{275BECD5-8CD2-4591-8D3B-934D20999AB1}" presName="childTextVisible" presStyleLbl="bgAccFollowNode1" presStyleIdx="0" presStyleCnt="1">
        <dgm:presLayoutVars>
          <dgm:bulletEnabled val="1"/>
        </dgm:presLayoutVars>
      </dgm:prSet>
      <dgm:spPr/>
    </dgm:pt>
    <dgm:pt modelId="{C9EC912B-A4D7-4DD1-8AF3-C9F191A5728A}" type="pres">
      <dgm:prSet presAssocID="{275BECD5-8CD2-4591-8D3B-934D20999AB1}" presName="childTextHidden" presStyleLbl="bgAccFollowNode1" presStyleIdx="0" presStyleCnt="1"/>
      <dgm:spPr/>
    </dgm:pt>
    <dgm:pt modelId="{D45D502D-0839-4B00-93B7-79EE8EBE7D34}" type="pres">
      <dgm:prSet presAssocID="{275BECD5-8CD2-4591-8D3B-934D20999AB1}" presName="parentText" presStyleLbl="node1" presStyleIdx="0" presStyleCnt="1" custScaleX="1167098" custScaleY="290955">
        <dgm:presLayoutVars>
          <dgm:chMax val="1"/>
          <dgm:bulletEnabled val="1"/>
        </dgm:presLayoutVars>
      </dgm:prSet>
      <dgm:spPr/>
    </dgm:pt>
  </dgm:ptLst>
  <dgm:cxnLst>
    <dgm:cxn modelId="{7159261F-E7BD-45BA-8226-20DA2A915F7A}" type="presOf" srcId="{275BECD5-8CD2-4591-8D3B-934D20999AB1}" destId="{D45D502D-0839-4B00-93B7-79EE8EBE7D34}" srcOrd="0" destOrd="0" presId="urn:microsoft.com/office/officeart/2005/8/layout/hProcess6"/>
    <dgm:cxn modelId="{7A8492AE-00FB-4AB5-B170-1EF84DCB06BD}" type="presOf" srcId="{70994B45-E2C2-4F42-A0E2-0E181F459A3E}" destId="{303B95B4-D9E5-4F43-979F-678E2FB02115}" srcOrd="0" destOrd="0" presId="urn:microsoft.com/office/officeart/2005/8/layout/hProcess6"/>
    <dgm:cxn modelId="{D398E2B7-1A4A-4DAF-A77A-9CECC591F918}" srcId="{70994B45-E2C2-4F42-A0E2-0E181F459A3E}" destId="{275BECD5-8CD2-4591-8D3B-934D20999AB1}" srcOrd="0" destOrd="0" parTransId="{BEA3F9EC-F0C6-41B6-AC0E-F30F0CFA86B1}" sibTransId="{70E37878-F086-45B0-A81C-439ED22808AE}"/>
    <dgm:cxn modelId="{44583163-22EE-46D8-9407-636D1616EB3E}" type="presParOf" srcId="{303B95B4-D9E5-4F43-979F-678E2FB02115}" destId="{0758A67F-79D7-45C0-A04E-570851D81117}" srcOrd="0" destOrd="0" presId="urn:microsoft.com/office/officeart/2005/8/layout/hProcess6"/>
    <dgm:cxn modelId="{002BBE17-80D3-42A6-A34F-5B638E1AD483}" type="presParOf" srcId="{0758A67F-79D7-45C0-A04E-570851D81117}" destId="{A34E51FE-0F52-4D04-A25A-EA472C796DD5}" srcOrd="0" destOrd="0" presId="urn:microsoft.com/office/officeart/2005/8/layout/hProcess6"/>
    <dgm:cxn modelId="{FD5CB477-23B7-412D-9E38-3FC95BFB9D9A}" type="presParOf" srcId="{0758A67F-79D7-45C0-A04E-570851D81117}" destId="{87D73A5C-99BE-473B-956B-9D556C29C209}" srcOrd="1" destOrd="0" presId="urn:microsoft.com/office/officeart/2005/8/layout/hProcess6"/>
    <dgm:cxn modelId="{AF183611-15B8-43AC-825B-A8193356821F}" type="presParOf" srcId="{0758A67F-79D7-45C0-A04E-570851D81117}" destId="{C9EC912B-A4D7-4DD1-8AF3-C9F191A5728A}" srcOrd="2" destOrd="0" presId="urn:microsoft.com/office/officeart/2005/8/layout/hProcess6"/>
    <dgm:cxn modelId="{4E0DB857-999D-4AA6-99CE-A67887750F26}" type="presParOf" srcId="{0758A67F-79D7-45C0-A04E-570851D81117}" destId="{D45D502D-0839-4B00-93B7-79EE8EBE7D34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C67591B0-5DD5-41F3-91A2-E24D91552A7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471770F-2DDE-4523-A399-8608D1F35EFC}">
      <dgm:prSet custT="1"/>
      <dgm:spPr/>
      <dgm:t>
        <a:bodyPr/>
        <a:lstStyle/>
        <a:p>
          <a:r>
            <a:rPr lang="ar-SA" sz="2800" b="1"/>
            <a:t>الهيروين</a:t>
          </a:r>
          <a:endParaRPr lang="en-US" sz="2800"/>
        </a:p>
      </dgm:t>
    </dgm:pt>
    <dgm:pt modelId="{E48F9351-13BF-4F17-8D84-0CDF6AAE765F}" type="parTrans" cxnId="{CE7434CA-4E67-46F1-98C2-A9314C8992A9}">
      <dgm:prSet/>
      <dgm:spPr/>
      <dgm:t>
        <a:bodyPr/>
        <a:lstStyle/>
        <a:p>
          <a:endParaRPr lang="en-US" sz="2800"/>
        </a:p>
      </dgm:t>
    </dgm:pt>
    <dgm:pt modelId="{098F128F-7929-49BF-A244-7A098FD65935}" type="sibTrans" cxnId="{CE7434CA-4E67-46F1-98C2-A9314C8992A9}">
      <dgm:prSet/>
      <dgm:spPr/>
      <dgm:t>
        <a:bodyPr/>
        <a:lstStyle/>
        <a:p>
          <a:endParaRPr lang="en-US" sz="2800"/>
        </a:p>
      </dgm:t>
    </dgm:pt>
    <dgm:pt modelId="{4DDC26E4-32CF-41A4-8296-5B48CBD76892}">
      <dgm:prSet custT="1"/>
      <dgm:spPr/>
      <dgm:t>
        <a:bodyPr/>
        <a:lstStyle/>
        <a:p>
          <a:r>
            <a:rPr lang="ar-SA" sz="2800" b="1"/>
            <a:t>الكوكايين (الكراك)</a:t>
          </a:r>
          <a:endParaRPr lang="en-US" sz="2800"/>
        </a:p>
      </dgm:t>
    </dgm:pt>
    <dgm:pt modelId="{68D409A0-96CD-4441-BAD6-7DE0703DC0D9}" type="parTrans" cxnId="{079F77E6-1776-495C-A09E-AD4DFCE7C0EE}">
      <dgm:prSet/>
      <dgm:spPr/>
      <dgm:t>
        <a:bodyPr/>
        <a:lstStyle/>
        <a:p>
          <a:endParaRPr lang="en-US" sz="2800"/>
        </a:p>
      </dgm:t>
    </dgm:pt>
    <dgm:pt modelId="{7EE65FD0-838C-436D-8614-752C9A9105A2}" type="sibTrans" cxnId="{079F77E6-1776-495C-A09E-AD4DFCE7C0EE}">
      <dgm:prSet/>
      <dgm:spPr/>
      <dgm:t>
        <a:bodyPr/>
        <a:lstStyle/>
        <a:p>
          <a:endParaRPr lang="en-US" sz="2800"/>
        </a:p>
      </dgm:t>
    </dgm:pt>
    <dgm:pt modelId="{4172973E-E0AA-4330-A284-F5E26998030E}">
      <dgm:prSet custT="1"/>
      <dgm:spPr/>
      <dgm:t>
        <a:bodyPr/>
        <a:lstStyle/>
        <a:p>
          <a:r>
            <a:rPr lang="ar-SA" sz="2800" b="1"/>
            <a:t>القنب (الماريجوانا، الحشيش، ويد)</a:t>
          </a:r>
          <a:endParaRPr lang="en-US" sz="2800"/>
        </a:p>
      </dgm:t>
    </dgm:pt>
    <dgm:pt modelId="{60D36218-CA5F-449F-8FFC-3A4D67CE6D48}" type="parTrans" cxnId="{265223A2-7D39-48AC-BDC8-C5B3AAC12E88}">
      <dgm:prSet/>
      <dgm:spPr/>
      <dgm:t>
        <a:bodyPr/>
        <a:lstStyle/>
        <a:p>
          <a:endParaRPr lang="en-US" sz="2800"/>
        </a:p>
      </dgm:t>
    </dgm:pt>
    <dgm:pt modelId="{BD220731-1DB1-4958-ADD3-BFE30B07E6F1}" type="sibTrans" cxnId="{265223A2-7D39-48AC-BDC8-C5B3AAC12E88}">
      <dgm:prSet/>
      <dgm:spPr/>
      <dgm:t>
        <a:bodyPr/>
        <a:lstStyle/>
        <a:p>
          <a:endParaRPr lang="en-US" sz="2800"/>
        </a:p>
      </dgm:t>
    </dgm:pt>
    <dgm:pt modelId="{CADC15E1-C205-49FA-955C-FA64251768DF}">
      <dgm:prSet custT="1"/>
      <dgm:spPr/>
      <dgm:t>
        <a:bodyPr/>
        <a:lstStyle/>
        <a:p>
          <a:r>
            <a:rPr lang="ar-SA" sz="2800" b="1"/>
            <a:t>المهدئات (البنزوديازيبينات)</a:t>
          </a:r>
          <a:endParaRPr lang="en-US" sz="2800"/>
        </a:p>
      </dgm:t>
    </dgm:pt>
    <dgm:pt modelId="{F13297A8-C672-4387-95D6-327D3597DD40}" type="parTrans" cxnId="{6C57FF8C-8FB7-49A1-8DC3-BF0AA205E192}">
      <dgm:prSet/>
      <dgm:spPr/>
      <dgm:t>
        <a:bodyPr/>
        <a:lstStyle/>
        <a:p>
          <a:endParaRPr lang="en-US" sz="2800"/>
        </a:p>
      </dgm:t>
    </dgm:pt>
    <dgm:pt modelId="{53801C31-FAD9-47FC-8F59-500B1B8E632B}" type="sibTrans" cxnId="{6C57FF8C-8FB7-49A1-8DC3-BF0AA205E192}">
      <dgm:prSet/>
      <dgm:spPr/>
      <dgm:t>
        <a:bodyPr/>
        <a:lstStyle/>
        <a:p>
          <a:endParaRPr lang="en-US" sz="2800"/>
        </a:p>
      </dgm:t>
    </dgm:pt>
    <dgm:pt modelId="{CDDA1E68-B516-49D7-81BB-096EFB90A297}">
      <dgm:prSet custT="1"/>
      <dgm:spPr/>
      <dgm:t>
        <a:bodyPr/>
        <a:lstStyle/>
        <a:p>
          <a:r>
            <a:rPr lang="ar-SA" sz="2800" b="1"/>
            <a:t>حمض الليسرجيك (إل إس دي)</a:t>
          </a:r>
          <a:endParaRPr lang="en-US" sz="2800"/>
        </a:p>
      </dgm:t>
    </dgm:pt>
    <dgm:pt modelId="{149BA624-C4D0-4BAC-AC5E-2F47F2FFE9DE}" type="parTrans" cxnId="{CEDF2963-F3CA-4DCC-881C-7F5B72C0AB22}">
      <dgm:prSet/>
      <dgm:spPr/>
      <dgm:t>
        <a:bodyPr/>
        <a:lstStyle/>
        <a:p>
          <a:endParaRPr lang="en-US" sz="2800"/>
        </a:p>
      </dgm:t>
    </dgm:pt>
    <dgm:pt modelId="{9D2AE81D-A949-411B-9E4B-9AB13DAB3721}" type="sibTrans" cxnId="{CEDF2963-F3CA-4DCC-881C-7F5B72C0AB22}">
      <dgm:prSet/>
      <dgm:spPr/>
      <dgm:t>
        <a:bodyPr/>
        <a:lstStyle/>
        <a:p>
          <a:endParaRPr lang="en-US" sz="2800"/>
        </a:p>
      </dgm:t>
    </dgm:pt>
    <dgm:pt modelId="{F9B205E3-8B05-434B-B0C5-93C90DE15B8F}" type="pres">
      <dgm:prSet presAssocID="{C67591B0-5DD5-41F3-91A2-E24D91552A76}" presName="diagram" presStyleCnt="0">
        <dgm:presLayoutVars>
          <dgm:dir val="rev"/>
          <dgm:resizeHandles val="exact"/>
        </dgm:presLayoutVars>
      </dgm:prSet>
      <dgm:spPr/>
    </dgm:pt>
    <dgm:pt modelId="{3099DD01-1DCB-44CC-AD5A-9772904E9ED8}" type="pres">
      <dgm:prSet presAssocID="{F471770F-2DDE-4523-A399-8608D1F35EFC}" presName="node" presStyleLbl="node1" presStyleIdx="0" presStyleCnt="5">
        <dgm:presLayoutVars>
          <dgm:bulletEnabled val="1"/>
        </dgm:presLayoutVars>
      </dgm:prSet>
      <dgm:spPr/>
    </dgm:pt>
    <dgm:pt modelId="{B0182E8B-4990-437F-90FB-0C13C3E596A2}" type="pres">
      <dgm:prSet presAssocID="{098F128F-7929-49BF-A244-7A098FD65935}" presName="sibTrans" presStyleCnt="0"/>
      <dgm:spPr/>
    </dgm:pt>
    <dgm:pt modelId="{1C910704-9C78-4119-97BF-27B4361FB3A4}" type="pres">
      <dgm:prSet presAssocID="{4DDC26E4-32CF-41A4-8296-5B48CBD76892}" presName="node" presStyleLbl="node1" presStyleIdx="1" presStyleCnt="5">
        <dgm:presLayoutVars>
          <dgm:bulletEnabled val="1"/>
        </dgm:presLayoutVars>
      </dgm:prSet>
      <dgm:spPr/>
    </dgm:pt>
    <dgm:pt modelId="{A077AC1A-1437-44B1-B728-14FDC78C11D0}" type="pres">
      <dgm:prSet presAssocID="{7EE65FD0-838C-436D-8614-752C9A9105A2}" presName="sibTrans" presStyleCnt="0"/>
      <dgm:spPr/>
    </dgm:pt>
    <dgm:pt modelId="{BC25B4F2-A22D-4377-B9BE-D3E3C1E3F2F0}" type="pres">
      <dgm:prSet presAssocID="{4172973E-E0AA-4330-A284-F5E26998030E}" presName="node" presStyleLbl="node1" presStyleIdx="2" presStyleCnt="5">
        <dgm:presLayoutVars>
          <dgm:bulletEnabled val="1"/>
        </dgm:presLayoutVars>
      </dgm:prSet>
      <dgm:spPr/>
    </dgm:pt>
    <dgm:pt modelId="{FADEFD16-9B19-4F68-BC4E-CA80880DBA20}" type="pres">
      <dgm:prSet presAssocID="{BD220731-1DB1-4958-ADD3-BFE30B07E6F1}" presName="sibTrans" presStyleCnt="0"/>
      <dgm:spPr/>
    </dgm:pt>
    <dgm:pt modelId="{54FE542D-12E5-44C0-B612-4F8226082B60}" type="pres">
      <dgm:prSet presAssocID="{CADC15E1-C205-49FA-955C-FA64251768DF}" presName="node" presStyleLbl="node1" presStyleIdx="3" presStyleCnt="5">
        <dgm:presLayoutVars>
          <dgm:bulletEnabled val="1"/>
        </dgm:presLayoutVars>
      </dgm:prSet>
      <dgm:spPr/>
    </dgm:pt>
    <dgm:pt modelId="{E25DB64E-B93A-4712-9251-3E86831A781A}" type="pres">
      <dgm:prSet presAssocID="{53801C31-FAD9-47FC-8F59-500B1B8E632B}" presName="sibTrans" presStyleCnt="0"/>
      <dgm:spPr/>
    </dgm:pt>
    <dgm:pt modelId="{F1E1F2CD-B98C-4CC9-BEF3-418F5F323181}" type="pres">
      <dgm:prSet presAssocID="{CDDA1E68-B516-49D7-81BB-096EFB90A297}" presName="node" presStyleLbl="node1" presStyleIdx="4" presStyleCnt="5">
        <dgm:presLayoutVars>
          <dgm:bulletEnabled val="1"/>
        </dgm:presLayoutVars>
      </dgm:prSet>
      <dgm:spPr/>
    </dgm:pt>
  </dgm:ptLst>
  <dgm:cxnLst>
    <dgm:cxn modelId="{41E9EA32-483B-4549-9299-B5D03B1BD0FE}" type="presOf" srcId="{C67591B0-5DD5-41F3-91A2-E24D91552A76}" destId="{F9B205E3-8B05-434B-B0C5-93C90DE15B8F}" srcOrd="0" destOrd="0" presId="urn:microsoft.com/office/officeart/2005/8/layout/default"/>
    <dgm:cxn modelId="{CEDF2963-F3CA-4DCC-881C-7F5B72C0AB22}" srcId="{C67591B0-5DD5-41F3-91A2-E24D91552A76}" destId="{CDDA1E68-B516-49D7-81BB-096EFB90A297}" srcOrd="4" destOrd="0" parTransId="{149BA624-C4D0-4BAC-AC5E-2F47F2FFE9DE}" sibTransId="{9D2AE81D-A949-411B-9E4B-9AB13DAB3721}"/>
    <dgm:cxn modelId="{1EA3874A-0317-418C-91F2-A480765E390C}" type="presOf" srcId="{F471770F-2DDE-4523-A399-8608D1F35EFC}" destId="{3099DD01-1DCB-44CC-AD5A-9772904E9ED8}" srcOrd="0" destOrd="0" presId="urn:microsoft.com/office/officeart/2005/8/layout/default"/>
    <dgm:cxn modelId="{42A78984-AB7E-4A00-BA08-DF30349DB411}" type="presOf" srcId="{CADC15E1-C205-49FA-955C-FA64251768DF}" destId="{54FE542D-12E5-44C0-B612-4F8226082B60}" srcOrd="0" destOrd="0" presId="urn:microsoft.com/office/officeart/2005/8/layout/default"/>
    <dgm:cxn modelId="{6C57FF8C-8FB7-49A1-8DC3-BF0AA205E192}" srcId="{C67591B0-5DD5-41F3-91A2-E24D91552A76}" destId="{CADC15E1-C205-49FA-955C-FA64251768DF}" srcOrd="3" destOrd="0" parTransId="{F13297A8-C672-4387-95D6-327D3597DD40}" sibTransId="{53801C31-FAD9-47FC-8F59-500B1B8E632B}"/>
    <dgm:cxn modelId="{265223A2-7D39-48AC-BDC8-C5B3AAC12E88}" srcId="{C67591B0-5DD5-41F3-91A2-E24D91552A76}" destId="{4172973E-E0AA-4330-A284-F5E26998030E}" srcOrd="2" destOrd="0" parTransId="{60D36218-CA5F-449F-8FFC-3A4D67CE6D48}" sibTransId="{BD220731-1DB1-4958-ADD3-BFE30B07E6F1}"/>
    <dgm:cxn modelId="{F048B4C5-9F3D-4DB0-93E3-D6FDAA41165F}" type="presOf" srcId="{4DDC26E4-32CF-41A4-8296-5B48CBD76892}" destId="{1C910704-9C78-4119-97BF-27B4361FB3A4}" srcOrd="0" destOrd="0" presId="urn:microsoft.com/office/officeart/2005/8/layout/default"/>
    <dgm:cxn modelId="{CE7434CA-4E67-46F1-98C2-A9314C8992A9}" srcId="{C67591B0-5DD5-41F3-91A2-E24D91552A76}" destId="{F471770F-2DDE-4523-A399-8608D1F35EFC}" srcOrd="0" destOrd="0" parTransId="{E48F9351-13BF-4F17-8D84-0CDF6AAE765F}" sibTransId="{098F128F-7929-49BF-A244-7A098FD65935}"/>
    <dgm:cxn modelId="{AC2E4FCA-AD40-405E-8EBE-8CB9BB250B05}" type="presOf" srcId="{CDDA1E68-B516-49D7-81BB-096EFB90A297}" destId="{F1E1F2CD-B98C-4CC9-BEF3-418F5F323181}" srcOrd="0" destOrd="0" presId="urn:microsoft.com/office/officeart/2005/8/layout/default"/>
    <dgm:cxn modelId="{92CAA5DE-AB6D-4CBB-A849-0223500D859F}" type="presOf" srcId="{4172973E-E0AA-4330-A284-F5E26998030E}" destId="{BC25B4F2-A22D-4377-B9BE-D3E3C1E3F2F0}" srcOrd="0" destOrd="0" presId="urn:microsoft.com/office/officeart/2005/8/layout/default"/>
    <dgm:cxn modelId="{079F77E6-1776-495C-A09E-AD4DFCE7C0EE}" srcId="{C67591B0-5DD5-41F3-91A2-E24D91552A76}" destId="{4DDC26E4-32CF-41A4-8296-5B48CBD76892}" srcOrd="1" destOrd="0" parTransId="{68D409A0-96CD-4441-BAD6-7DE0703DC0D9}" sibTransId="{7EE65FD0-838C-436D-8614-752C9A9105A2}"/>
    <dgm:cxn modelId="{7A603455-1C9E-4E14-9F5D-75444CC724A5}" type="presParOf" srcId="{F9B205E3-8B05-434B-B0C5-93C90DE15B8F}" destId="{3099DD01-1DCB-44CC-AD5A-9772904E9ED8}" srcOrd="0" destOrd="0" presId="urn:microsoft.com/office/officeart/2005/8/layout/default"/>
    <dgm:cxn modelId="{AB003466-E59D-421C-883B-3E52F6D0EA42}" type="presParOf" srcId="{F9B205E3-8B05-434B-B0C5-93C90DE15B8F}" destId="{B0182E8B-4990-437F-90FB-0C13C3E596A2}" srcOrd="1" destOrd="0" presId="urn:microsoft.com/office/officeart/2005/8/layout/default"/>
    <dgm:cxn modelId="{20E46C85-4AA0-417D-9805-40D3F3DCB633}" type="presParOf" srcId="{F9B205E3-8B05-434B-B0C5-93C90DE15B8F}" destId="{1C910704-9C78-4119-97BF-27B4361FB3A4}" srcOrd="2" destOrd="0" presId="urn:microsoft.com/office/officeart/2005/8/layout/default"/>
    <dgm:cxn modelId="{13D72F32-B058-4B8B-A7F6-9F891B2B0BED}" type="presParOf" srcId="{F9B205E3-8B05-434B-B0C5-93C90DE15B8F}" destId="{A077AC1A-1437-44B1-B728-14FDC78C11D0}" srcOrd="3" destOrd="0" presId="urn:microsoft.com/office/officeart/2005/8/layout/default"/>
    <dgm:cxn modelId="{250E8E96-F88A-41BB-AFEB-5BBF06C07BD1}" type="presParOf" srcId="{F9B205E3-8B05-434B-B0C5-93C90DE15B8F}" destId="{BC25B4F2-A22D-4377-B9BE-D3E3C1E3F2F0}" srcOrd="4" destOrd="0" presId="urn:microsoft.com/office/officeart/2005/8/layout/default"/>
    <dgm:cxn modelId="{FF2B3E71-B516-4095-8039-0CFF0B6614F7}" type="presParOf" srcId="{F9B205E3-8B05-434B-B0C5-93C90DE15B8F}" destId="{FADEFD16-9B19-4F68-BC4E-CA80880DBA20}" srcOrd="5" destOrd="0" presId="urn:microsoft.com/office/officeart/2005/8/layout/default"/>
    <dgm:cxn modelId="{DDB0F219-8E84-422A-96C6-1D6B2CB5A7C3}" type="presParOf" srcId="{F9B205E3-8B05-434B-B0C5-93C90DE15B8F}" destId="{54FE542D-12E5-44C0-B612-4F8226082B60}" srcOrd="6" destOrd="0" presId="urn:microsoft.com/office/officeart/2005/8/layout/default"/>
    <dgm:cxn modelId="{95552014-2F04-47DB-B320-07B6969098A8}" type="presParOf" srcId="{F9B205E3-8B05-434B-B0C5-93C90DE15B8F}" destId="{E25DB64E-B93A-4712-9251-3E86831A781A}" srcOrd="7" destOrd="0" presId="urn:microsoft.com/office/officeart/2005/8/layout/default"/>
    <dgm:cxn modelId="{43DFF325-1A40-4838-A596-0A8D72FAFE65}" type="presParOf" srcId="{F9B205E3-8B05-434B-B0C5-93C90DE15B8F}" destId="{F1E1F2CD-B98C-4CC9-BEF3-418F5F32318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70994B45-E2C2-4F42-A0E2-0E181F459A3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5BECD5-8CD2-4591-8D3B-934D20999AB1}">
      <dgm:prSet phldrT="[نص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1">
            <a:buClr>
              <a:srgbClr val="FF0000"/>
            </a:buClr>
            <a:buNone/>
          </a:pPr>
          <a:r>
            <a:rPr lang="ar-IQ" sz="4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أنواع المخدرات</a:t>
          </a:r>
          <a:endParaRPr lang="en-US" sz="4000" dirty="0">
            <a:solidFill>
              <a:schemeClr val="bg1"/>
            </a:solidFill>
          </a:endParaRPr>
        </a:p>
      </dgm:t>
    </dgm:pt>
    <dgm:pt modelId="{BEA3F9EC-F0C6-41B6-AC0E-F30F0CFA86B1}" type="parTrans" cxnId="{D398E2B7-1A4A-4DAF-A77A-9CECC591F918}">
      <dgm:prSet/>
      <dgm:spPr/>
      <dgm:t>
        <a:bodyPr/>
        <a:lstStyle/>
        <a:p>
          <a:endParaRPr lang="en-US"/>
        </a:p>
      </dgm:t>
    </dgm:pt>
    <dgm:pt modelId="{70E37878-F086-45B0-A81C-439ED22808AE}" type="sibTrans" cxnId="{D398E2B7-1A4A-4DAF-A77A-9CECC591F918}">
      <dgm:prSet/>
      <dgm:spPr/>
      <dgm:t>
        <a:bodyPr/>
        <a:lstStyle/>
        <a:p>
          <a:endParaRPr lang="en-US"/>
        </a:p>
      </dgm:t>
    </dgm:pt>
    <dgm:pt modelId="{303B95B4-D9E5-4F43-979F-678E2FB02115}" type="pres">
      <dgm:prSet presAssocID="{70994B45-E2C2-4F42-A0E2-0E181F459A3E}" presName="theList" presStyleCnt="0">
        <dgm:presLayoutVars>
          <dgm:dir val="rev"/>
          <dgm:animLvl val="lvl"/>
          <dgm:resizeHandles val="exact"/>
        </dgm:presLayoutVars>
      </dgm:prSet>
      <dgm:spPr/>
    </dgm:pt>
    <dgm:pt modelId="{0758A67F-79D7-45C0-A04E-570851D81117}" type="pres">
      <dgm:prSet presAssocID="{275BECD5-8CD2-4591-8D3B-934D20999AB1}" presName="compNode" presStyleCnt="0"/>
      <dgm:spPr/>
    </dgm:pt>
    <dgm:pt modelId="{A34E51FE-0F52-4D04-A25A-EA472C796DD5}" type="pres">
      <dgm:prSet presAssocID="{275BECD5-8CD2-4591-8D3B-934D20999AB1}" presName="noGeometry" presStyleCnt="0"/>
      <dgm:spPr/>
    </dgm:pt>
    <dgm:pt modelId="{87D73A5C-99BE-473B-956B-9D556C29C209}" type="pres">
      <dgm:prSet presAssocID="{275BECD5-8CD2-4591-8D3B-934D20999AB1}" presName="childTextVisible" presStyleLbl="bgAccFollowNode1" presStyleIdx="0" presStyleCnt="1">
        <dgm:presLayoutVars>
          <dgm:bulletEnabled val="1"/>
        </dgm:presLayoutVars>
      </dgm:prSet>
      <dgm:spPr/>
    </dgm:pt>
    <dgm:pt modelId="{C9EC912B-A4D7-4DD1-8AF3-C9F191A5728A}" type="pres">
      <dgm:prSet presAssocID="{275BECD5-8CD2-4591-8D3B-934D20999AB1}" presName="childTextHidden" presStyleLbl="bgAccFollowNode1" presStyleIdx="0" presStyleCnt="1"/>
      <dgm:spPr/>
    </dgm:pt>
    <dgm:pt modelId="{D45D502D-0839-4B00-93B7-79EE8EBE7D34}" type="pres">
      <dgm:prSet presAssocID="{275BECD5-8CD2-4591-8D3B-934D20999AB1}" presName="parentText" presStyleLbl="node1" presStyleIdx="0" presStyleCnt="1" custScaleX="1167098" custScaleY="290955" custLinFactX="185474" custLinFactNeighborX="200000" custLinFactNeighborY="-16552">
        <dgm:presLayoutVars>
          <dgm:chMax val="1"/>
          <dgm:bulletEnabled val="1"/>
        </dgm:presLayoutVars>
      </dgm:prSet>
      <dgm:spPr/>
    </dgm:pt>
  </dgm:ptLst>
  <dgm:cxnLst>
    <dgm:cxn modelId="{7159261F-E7BD-45BA-8226-20DA2A915F7A}" type="presOf" srcId="{275BECD5-8CD2-4591-8D3B-934D20999AB1}" destId="{D45D502D-0839-4B00-93B7-79EE8EBE7D34}" srcOrd="0" destOrd="0" presId="urn:microsoft.com/office/officeart/2005/8/layout/hProcess6"/>
    <dgm:cxn modelId="{7A8492AE-00FB-4AB5-B170-1EF84DCB06BD}" type="presOf" srcId="{70994B45-E2C2-4F42-A0E2-0E181F459A3E}" destId="{303B95B4-D9E5-4F43-979F-678E2FB02115}" srcOrd="0" destOrd="0" presId="urn:microsoft.com/office/officeart/2005/8/layout/hProcess6"/>
    <dgm:cxn modelId="{D398E2B7-1A4A-4DAF-A77A-9CECC591F918}" srcId="{70994B45-E2C2-4F42-A0E2-0E181F459A3E}" destId="{275BECD5-8CD2-4591-8D3B-934D20999AB1}" srcOrd="0" destOrd="0" parTransId="{BEA3F9EC-F0C6-41B6-AC0E-F30F0CFA86B1}" sibTransId="{70E37878-F086-45B0-A81C-439ED22808AE}"/>
    <dgm:cxn modelId="{44583163-22EE-46D8-9407-636D1616EB3E}" type="presParOf" srcId="{303B95B4-D9E5-4F43-979F-678E2FB02115}" destId="{0758A67F-79D7-45C0-A04E-570851D81117}" srcOrd="0" destOrd="0" presId="urn:microsoft.com/office/officeart/2005/8/layout/hProcess6"/>
    <dgm:cxn modelId="{002BBE17-80D3-42A6-A34F-5B638E1AD483}" type="presParOf" srcId="{0758A67F-79D7-45C0-A04E-570851D81117}" destId="{A34E51FE-0F52-4D04-A25A-EA472C796DD5}" srcOrd="0" destOrd="0" presId="urn:microsoft.com/office/officeart/2005/8/layout/hProcess6"/>
    <dgm:cxn modelId="{FD5CB477-23B7-412D-9E38-3FC95BFB9D9A}" type="presParOf" srcId="{0758A67F-79D7-45C0-A04E-570851D81117}" destId="{87D73A5C-99BE-473B-956B-9D556C29C209}" srcOrd="1" destOrd="0" presId="urn:microsoft.com/office/officeart/2005/8/layout/hProcess6"/>
    <dgm:cxn modelId="{AF183611-15B8-43AC-825B-A8193356821F}" type="presParOf" srcId="{0758A67F-79D7-45C0-A04E-570851D81117}" destId="{C9EC912B-A4D7-4DD1-8AF3-C9F191A5728A}" srcOrd="2" destOrd="0" presId="urn:microsoft.com/office/officeart/2005/8/layout/hProcess6"/>
    <dgm:cxn modelId="{4E0DB857-999D-4AA6-99CE-A67887750F26}" type="presParOf" srcId="{0758A67F-79D7-45C0-A04E-570851D81117}" destId="{D45D502D-0839-4B00-93B7-79EE8EBE7D34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4A575F78-67A2-4776-95E9-98188458AE8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527BE2-6CA0-4E5D-BDD1-9B600F41B20B}">
      <dgm:prSet custT="1"/>
      <dgm:spPr/>
      <dgm:t>
        <a:bodyPr/>
        <a:lstStyle/>
        <a:p>
          <a:pPr algn="ctr" rtl="1"/>
          <a:r>
            <a:rPr lang="ar-SA" sz="2800" b="1">
              <a:cs typeface="+mj-cs"/>
            </a:rPr>
            <a:t>الكيتامين</a:t>
          </a:r>
          <a:endParaRPr lang="en-US" sz="2800">
            <a:cs typeface="+mj-cs"/>
          </a:endParaRPr>
        </a:p>
      </dgm:t>
    </dgm:pt>
    <dgm:pt modelId="{AFFDBF73-84E3-4401-B783-83013285236B}" type="parTrans" cxnId="{99280B1A-6CF6-42AC-9EB2-3BD08BD3B45C}">
      <dgm:prSet/>
      <dgm:spPr/>
      <dgm:t>
        <a:bodyPr/>
        <a:lstStyle/>
        <a:p>
          <a:pPr algn="ctr" rtl="1"/>
          <a:endParaRPr lang="en-US" sz="2800">
            <a:cs typeface="+mj-cs"/>
          </a:endParaRPr>
        </a:p>
      </dgm:t>
    </dgm:pt>
    <dgm:pt modelId="{EA8AD733-75E4-4565-9465-BC9C140C9776}" type="sibTrans" cxnId="{99280B1A-6CF6-42AC-9EB2-3BD08BD3B45C}">
      <dgm:prSet/>
      <dgm:spPr/>
      <dgm:t>
        <a:bodyPr/>
        <a:lstStyle/>
        <a:p>
          <a:pPr algn="ctr" rtl="1"/>
          <a:endParaRPr lang="en-US" sz="2800">
            <a:cs typeface="+mj-cs"/>
          </a:endParaRPr>
        </a:p>
      </dgm:t>
    </dgm:pt>
    <dgm:pt modelId="{633A03A5-0F76-4FE6-BA8C-A66F23D3CCAB}">
      <dgm:prSet custT="1"/>
      <dgm:spPr/>
      <dgm:t>
        <a:bodyPr/>
        <a:lstStyle/>
        <a:p>
          <a:pPr algn="ctr" rtl="1"/>
          <a:r>
            <a:rPr lang="ar-SA" sz="2800" b="1" dirty="0">
              <a:cs typeface="+mj-cs"/>
            </a:rPr>
            <a:t>(الميث،</a:t>
          </a:r>
          <a:endParaRPr lang="en-US" sz="2800" b="1" dirty="0">
            <a:cs typeface="+mj-cs"/>
          </a:endParaRPr>
        </a:p>
        <a:p>
          <a:pPr algn="ctr" rtl="1"/>
          <a:r>
            <a:rPr lang="ar-SA" sz="2800" b="1" dirty="0">
              <a:cs typeface="+mj-cs"/>
            </a:rPr>
            <a:t>الكريستال ميث، الشبو)</a:t>
          </a:r>
          <a:endParaRPr lang="en-US" sz="2800" dirty="0">
            <a:cs typeface="+mj-cs"/>
          </a:endParaRPr>
        </a:p>
      </dgm:t>
    </dgm:pt>
    <dgm:pt modelId="{8FC1C790-B65C-4E57-BCB5-5EF397EEFA3F}" type="parTrans" cxnId="{50AE1F13-AD60-4CB0-A262-7E51CDD54C54}">
      <dgm:prSet/>
      <dgm:spPr/>
      <dgm:t>
        <a:bodyPr/>
        <a:lstStyle/>
        <a:p>
          <a:pPr algn="ctr" rtl="1"/>
          <a:endParaRPr lang="en-US" sz="2800">
            <a:cs typeface="+mj-cs"/>
          </a:endParaRPr>
        </a:p>
      </dgm:t>
    </dgm:pt>
    <dgm:pt modelId="{A8BD4228-98C0-4970-801E-7C978062E650}" type="sibTrans" cxnId="{50AE1F13-AD60-4CB0-A262-7E51CDD54C54}">
      <dgm:prSet/>
      <dgm:spPr/>
      <dgm:t>
        <a:bodyPr/>
        <a:lstStyle/>
        <a:p>
          <a:pPr algn="ctr" rtl="1"/>
          <a:endParaRPr lang="en-US" sz="2800">
            <a:cs typeface="+mj-cs"/>
          </a:endParaRPr>
        </a:p>
      </dgm:t>
    </dgm:pt>
    <dgm:pt modelId="{16232EB8-A5B8-4141-88C9-D6046E771702}">
      <dgm:prSet custT="1"/>
      <dgm:spPr/>
      <dgm:t>
        <a:bodyPr/>
        <a:lstStyle/>
        <a:p>
          <a:pPr algn="ctr" rtl="1"/>
          <a:r>
            <a:rPr lang="ar-SA" sz="2800" b="1">
              <a:cs typeface="+mj-cs"/>
            </a:rPr>
            <a:t>حبوب النشوة</a:t>
          </a:r>
          <a:endParaRPr lang="en-US" sz="2800">
            <a:cs typeface="+mj-cs"/>
          </a:endParaRPr>
        </a:p>
      </dgm:t>
    </dgm:pt>
    <dgm:pt modelId="{14D11040-D551-4E56-9266-C49DCEB76B39}" type="parTrans" cxnId="{75D21300-5B46-4F5F-B064-67DB98D92DE8}">
      <dgm:prSet/>
      <dgm:spPr/>
      <dgm:t>
        <a:bodyPr/>
        <a:lstStyle/>
        <a:p>
          <a:pPr algn="ctr" rtl="1"/>
          <a:endParaRPr lang="en-US" sz="2800">
            <a:cs typeface="+mj-cs"/>
          </a:endParaRPr>
        </a:p>
      </dgm:t>
    </dgm:pt>
    <dgm:pt modelId="{F8AB3BF2-20D1-48AB-A0C4-4A11F881FBD5}" type="sibTrans" cxnId="{75D21300-5B46-4F5F-B064-67DB98D92DE8}">
      <dgm:prSet/>
      <dgm:spPr/>
      <dgm:t>
        <a:bodyPr/>
        <a:lstStyle/>
        <a:p>
          <a:pPr algn="ctr" rtl="1"/>
          <a:endParaRPr lang="en-US" sz="2800">
            <a:cs typeface="+mj-cs"/>
          </a:endParaRPr>
        </a:p>
      </dgm:t>
    </dgm:pt>
    <dgm:pt modelId="{E4D14A25-AF4B-418F-AB8D-988414FC9732}">
      <dgm:prSet custT="1"/>
      <dgm:spPr/>
      <dgm:t>
        <a:bodyPr/>
        <a:lstStyle/>
        <a:p>
          <a:pPr algn="ctr" rtl="1"/>
          <a:r>
            <a:rPr lang="ar-SA" sz="2800" b="1">
              <a:cs typeface="+mj-cs"/>
            </a:rPr>
            <a:t>المواد المستنشقة</a:t>
          </a:r>
          <a:endParaRPr lang="en-US" sz="2800">
            <a:cs typeface="+mj-cs"/>
          </a:endParaRPr>
        </a:p>
      </dgm:t>
    </dgm:pt>
    <dgm:pt modelId="{F3F988F5-5502-4B34-A79A-76EAB802A0F5}" type="parTrans" cxnId="{63C7AAE9-F9B1-422D-9DB6-1BFE661B76BA}">
      <dgm:prSet/>
      <dgm:spPr/>
      <dgm:t>
        <a:bodyPr/>
        <a:lstStyle/>
        <a:p>
          <a:pPr algn="ctr" rtl="1"/>
          <a:endParaRPr lang="en-US" sz="2800">
            <a:cs typeface="+mj-cs"/>
          </a:endParaRPr>
        </a:p>
      </dgm:t>
    </dgm:pt>
    <dgm:pt modelId="{D561B9B9-90E4-4AB9-B3FF-BE8E542503E8}" type="sibTrans" cxnId="{63C7AAE9-F9B1-422D-9DB6-1BFE661B76BA}">
      <dgm:prSet/>
      <dgm:spPr/>
      <dgm:t>
        <a:bodyPr/>
        <a:lstStyle/>
        <a:p>
          <a:pPr algn="ctr" rtl="1"/>
          <a:endParaRPr lang="en-US" sz="2800">
            <a:cs typeface="+mj-cs"/>
          </a:endParaRPr>
        </a:p>
      </dgm:t>
    </dgm:pt>
    <dgm:pt modelId="{D3643CDC-E8FF-4617-BCCE-B51FF73E09CB}">
      <dgm:prSet custT="1"/>
      <dgm:spPr/>
      <dgm:t>
        <a:bodyPr/>
        <a:lstStyle/>
        <a:p>
          <a:pPr algn="ctr" rtl="1"/>
          <a:r>
            <a:rPr lang="ar-SA" sz="2800" b="1">
              <a:cs typeface="+mj-cs"/>
            </a:rPr>
            <a:t>المخدرات الاصطناعية أو المصممة</a:t>
          </a:r>
          <a:endParaRPr lang="en-US" sz="2800">
            <a:cs typeface="+mj-cs"/>
          </a:endParaRPr>
        </a:p>
      </dgm:t>
    </dgm:pt>
    <dgm:pt modelId="{1FB45A95-AA1B-4DEB-85B5-1B43C72E77AB}" type="parTrans" cxnId="{08E2DAC6-9C86-4881-AFD1-53C234A37152}">
      <dgm:prSet/>
      <dgm:spPr/>
      <dgm:t>
        <a:bodyPr/>
        <a:lstStyle/>
        <a:p>
          <a:pPr algn="ctr" rtl="1"/>
          <a:endParaRPr lang="en-US" sz="2800">
            <a:cs typeface="+mj-cs"/>
          </a:endParaRPr>
        </a:p>
      </dgm:t>
    </dgm:pt>
    <dgm:pt modelId="{51A1CD3C-9116-446D-8499-B5ABFD551E15}" type="sibTrans" cxnId="{08E2DAC6-9C86-4881-AFD1-53C234A37152}">
      <dgm:prSet/>
      <dgm:spPr/>
      <dgm:t>
        <a:bodyPr/>
        <a:lstStyle/>
        <a:p>
          <a:pPr algn="ctr" rtl="1"/>
          <a:endParaRPr lang="en-US" sz="2800">
            <a:cs typeface="+mj-cs"/>
          </a:endParaRPr>
        </a:p>
      </dgm:t>
    </dgm:pt>
    <dgm:pt modelId="{0906DB1C-6E77-4309-965C-6DEF419769B8}" type="pres">
      <dgm:prSet presAssocID="{4A575F78-67A2-4776-95E9-98188458AE89}" presName="diagram" presStyleCnt="0">
        <dgm:presLayoutVars>
          <dgm:dir val="rev"/>
          <dgm:resizeHandles val="exact"/>
        </dgm:presLayoutVars>
      </dgm:prSet>
      <dgm:spPr/>
    </dgm:pt>
    <dgm:pt modelId="{81C688EB-5386-43C0-95B3-42D80E4B9CC7}" type="pres">
      <dgm:prSet presAssocID="{06527BE2-6CA0-4E5D-BDD1-9B600F41B20B}" presName="node" presStyleLbl="node1" presStyleIdx="0" presStyleCnt="5">
        <dgm:presLayoutVars>
          <dgm:bulletEnabled val="1"/>
        </dgm:presLayoutVars>
      </dgm:prSet>
      <dgm:spPr/>
    </dgm:pt>
    <dgm:pt modelId="{7069159A-8EB5-4BA7-A085-7BB5FAD467B0}" type="pres">
      <dgm:prSet presAssocID="{EA8AD733-75E4-4565-9465-BC9C140C9776}" presName="sibTrans" presStyleCnt="0"/>
      <dgm:spPr/>
    </dgm:pt>
    <dgm:pt modelId="{3B17CDAA-F950-441B-8653-F420A08D750E}" type="pres">
      <dgm:prSet presAssocID="{633A03A5-0F76-4FE6-BA8C-A66F23D3CCAB}" presName="node" presStyleLbl="node1" presStyleIdx="1" presStyleCnt="5">
        <dgm:presLayoutVars>
          <dgm:bulletEnabled val="1"/>
        </dgm:presLayoutVars>
      </dgm:prSet>
      <dgm:spPr/>
    </dgm:pt>
    <dgm:pt modelId="{1752D48D-6A58-4DDE-A19A-4FBAA51353D7}" type="pres">
      <dgm:prSet presAssocID="{A8BD4228-98C0-4970-801E-7C978062E650}" presName="sibTrans" presStyleCnt="0"/>
      <dgm:spPr/>
    </dgm:pt>
    <dgm:pt modelId="{930C00B1-ECFC-4C41-B0FE-D3EEE3CF23B6}" type="pres">
      <dgm:prSet presAssocID="{16232EB8-A5B8-4141-88C9-D6046E771702}" presName="node" presStyleLbl="node1" presStyleIdx="2" presStyleCnt="5">
        <dgm:presLayoutVars>
          <dgm:bulletEnabled val="1"/>
        </dgm:presLayoutVars>
      </dgm:prSet>
      <dgm:spPr/>
    </dgm:pt>
    <dgm:pt modelId="{82713FC6-6B99-475A-9C15-87E33043338F}" type="pres">
      <dgm:prSet presAssocID="{F8AB3BF2-20D1-48AB-A0C4-4A11F881FBD5}" presName="sibTrans" presStyleCnt="0"/>
      <dgm:spPr/>
    </dgm:pt>
    <dgm:pt modelId="{85A53A7C-1AD6-4D55-8269-222EAFCCDB9C}" type="pres">
      <dgm:prSet presAssocID="{E4D14A25-AF4B-418F-AB8D-988414FC9732}" presName="node" presStyleLbl="node1" presStyleIdx="3" presStyleCnt="5">
        <dgm:presLayoutVars>
          <dgm:bulletEnabled val="1"/>
        </dgm:presLayoutVars>
      </dgm:prSet>
      <dgm:spPr/>
    </dgm:pt>
    <dgm:pt modelId="{08BFC53E-9151-46F2-B5C4-2B8885F90A93}" type="pres">
      <dgm:prSet presAssocID="{D561B9B9-90E4-4AB9-B3FF-BE8E542503E8}" presName="sibTrans" presStyleCnt="0"/>
      <dgm:spPr/>
    </dgm:pt>
    <dgm:pt modelId="{5E6D2BF5-D241-4620-B93D-50685E757A94}" type="pres">
      <dgm:prSet presAssocID="{D3643CDC-E8FF-4617-BCCE-B51FF73E09CB}" presName="node" presStyleLbl="node1" presStyleIdx="4" presStyleCnt="5">
        <dgm:presLayoutVars>
          <dgm:bulletEnabled val="1"/>
        </dgm:presLayoutVars>
      </dgm:prSet>
      <dgm:spPr/>
    </dgm:pt>
  </dgm:ptLst>
  <dgm:cxnLst>
    <dgm:cxn modelId="{75D21300-5B46-4F5F-B064-67DB98D92DE8}" srcId="{4A575F78-67A2-4776-95E9-98188458AE89}" destId="{16232EB8-A5B8-4141-88C9-D6046E771702}" srcOrd="2" destOrd="0" parTransId="{14D11040-D551-4E56-9266-C49DCEB76B39}" sibTransId="{F8AB3BF2-20D1-48AB-A0C4-4A11F881FBD5}"/>
    <dgm:cxn modelId="{50AE1F13-AD60-4CB0-A262-7E51CDD54C54}" srcId="{4A575F78-67A2-4776-95E9-98188458AE89}" destId="{633A03A5-0F76-4FE6-BA8C-A66F23D3CCAB}" srcOrd="1" destOrd="0" parTransId="{8FC1C790-B65C-4E57-BCB5-5EF397EEFA3F}" sibTransId="{A8BD4228-98C0-4970-801E-7C978062E650}"/>
    <dgm:cxn modelId="{99280B1A-6CF6-42AC-9EB2-3BD08BD3B45C}" srcId="{4A575F78-67A2-4776-95E9-98188458AE89}" destId="{06527BE2-6CA0-4E5D-BDD1-9B600F41B20B}" srcOrd="0" destOrd="0" parTransId="{AFFDBF73-84E3-4401-B783-83013285236B}" sibTransId="{EA8AD733-75E4-4565-9465-BC9C140C9776}"/>
    <dgm:cxn modelId="{5A882F2E-E208-4AA5-8E54-9A4C99587938}" type="presOf" srcId="{4A575F78-67A2-4776-95E9-98188458AE89}" destId="{0906DB1C-6E77-4309-965C-6DEF419769B8}" srcOrd="0" destOrd="0" presId="urn:microsoft.com/office/officeart/2005/8/layout/default"/>
    <dgm:cxn modelId="{8910BD2E-A2D1-45F0-869A-9EA8F05E3572}" type="presOf" srcId="{16232EB8-A5B8-4141-88C9-D6046E771702}" destId="{930C00B1-ECFC-4C41-B0FE-D3EEE3CF23B6}" srcOrd="0" destOrd="0" presId="urn:microsoft.com/office/officeart/2005/8/layout/default"/>
    <dgm:cxn modelId="{770487B7-4C6A-4BC4-B74C-20E95B216DD3}" type="presOf" srcId="{06527BE2-6CA0-4E5D-BDD1-9B600F41B20B}" destId="{81C688EB-5386-43C0-95B3-42D80E4B9CC7}" srcOrd="0" destOrd="0" presId="urn:microsoft.com/office/officeart/2005/8/layout/default"/>
    <dgm:cxn modelId="{8398D0BD-8F38-4536-984D-79881A8A6647}" type="presOf" srcId="{E4D14A25-AF4B-418F-AB8D-988414FC9732}" destId="{85A53A7C-1AD6-4D55-8269-222EAFCCDB9C}" srcOrd="0" destOrd="0" presId="urn:microsoft.com/office/officeart/2005/8/layout/default"/>
    <dgm:cxn modelId="{93E9ABC2-A15B-43FC-8BE1-7AAC0E40CE85}" type="presOf" srcId="{D3643CDC-E8FF-4617-BCCE-B51FF73E09CB}" destId="{5E6D2BF5-D241-4620-B93D-50685E757A94}" srcOrd="0" destOrd="0" presId="urn:microsoft.com/office/officeart/2005/8/layout/default"/>
    <dgm:cxn modelId="{08E2DAC6-9C86-4881-AFD1-53C234A37152}" srcId="{4A575F78-67A2-4776-95E9-98188458AE89}" destId="{D3643CDC-E8FF-4617-BCCE-B51FF73E09CB}" srcOrd="4" destOrd="0" parTransId="{1FB45A95-AA1B-4DEB-85B5-1B43C72E77AB}" sibTransId="{51A1CD3C-9116-446D-8499-B5ABFD551E15}"/>
    <dgm:cxn modelId="{6475F8C6-FC2C-4878-9C88-B257D2ABF103}" type="presOf" srcId="{633A03A5-0F76-4FE6-BA8C-A66F23D3CCAB}" destId="{3B17CDAA-F950-441B-8653-F420A08D750E}" srcOrd="0" destOrd="0" presId="urn:microsoft.com/office/officeart/2005/8/layout/default"/>
    <dgm:cxn modelId="{63C7AAE9-F9B1-422D-9DB6-1BFE661B76BA}" srcId="{4A575F78-67A2-4776-95E9-98188458AE89}" destId="{E4D14A25-AF4B-418F-AB8D-988414FC9732}" srcOrd="3" destOrd="0" parTransId="{F3F988F5-5502-4B34-A79A-76EAB802A0F5}" sibTransId="{D561B9B9-90E4-4AB9-B3FF-BE8E542503E8}"/>
    <dgm:cxn modelId="{23087811-35CA-4BC2-9D2F-5912B2335F7B}" type="presParOf" srcId="{0906DB1C-6E77-4309-965C-6DEF419769B8}" destId="{81C688EB-5386-43C0-95B3-42D80E4B9CC7}" srcOrd="0" destOrd="0" presId="urn:microsoft.com/office/officeart/2005/8/layout/default"/>
    <dgm:cxn modelId="{EC8DDF38-F264-43D1-AB15-0D10B7BFAD71}" type="presParOf" srcId="{0906DB1C-6E77-4309-965C-6DEF419769B8}" destId="{7069159A-8EB5-4BA7-A085-7BB5FAD467B0}" srcOrd="1" destOrd="0" presId="urn:microsoft.com/office/officeart/2005/8/layout/default"/>
    <dgm:cxn modelId="{CF6316FA-63DA-48F1-AAA9-F95DCC64EBAD}" type="presParOf" srcId="{0906DB1C-6E77-4309-965C-6DEF419769B8}" destId="{3B17CDAA-F950-441B-8653-F420A08D750E}" srcOrd="2" destOrd="0" presId="urn:microsoft.com/office/officeart/2005/8/layout/default"/>
    <dgm:cxn modelId="{79E528D2-9B40-4B43-B634-37DBC1069EB8}" type="presParOf" srcId="{0906DB1C-6E77-4309-965C-6DEF419769B8}" destId="{1752D48D-6A58-4DDE-A19A-4FBAA51353D7}" srcOrd="3" destOrd="0" presId="urn:microsoft.com/office/officeart/2005/8/layout/default"/>
    <dgm:cxn modelId="{BAC061DB-8C70-41C5-9F07-04E79A59182E}" type="presParOf" srcId="{0906DB1C-6E77-4309-965C-6DEF419769B8}" destId="{930C00B1-ECFC-4C41-B0FE-D3EEE3CF23B6}" srcOrd="4" destOrd="0" presId="urn:microsoft.com/office/officeart/2005/8/layout/default"/>
    <dgm:cxn modelId="{25EA8FF8-2E72-4693-96A7-596DA1F62D4C}" type="presParOf" srcId="{0906DB1C-6E77-4309-965C-6DEF419769B8}" destId="{82713FC6-6B99-475A-9C15-87E33043338F}" srcOrd="5" destOrd="0" presId="urn:microsoft.com/office/officeart/2005/8/layout/default"/>
    <dgm:cxn modelId="{B57B669C-2B27-4FBD-BF0B-53A573AC9F80}" type="presParOf" srcId="{0906DB1C-6E77-4309-965C-6DEF419769B8}" destId="{85A53A7C-1AD6-4D55-8269-222EAFCCDB9C}" srcOrd="6" destOrd="0" presId="urn:microsoft.com/office/officeart/2005/8/layout/default"/>
    <dgm:cxn modelId="{73FC1730-4426-464E-9EB8-7B9E9BF06A63}" type="presParOf" srcId="{0906DB1C-6E77-4309-965C-6DEF419769B8}" destId="{08BFC53E-9151-46F2-B5C4-2B8885F90A93}" srcOrd="7" destOrd="0" presId="urn:microsoft.com/office/officeart/2005/8/layout/default"/>
    <dgm:cxn modelId="{4358670B-AD9C-4607-9236-68EA8A2B5E44}" type="presParOf" srcId="{0906DB1C-6E77-4309-965C-6DEF419769B8}" destId="{5E6D2BF5-D241-4620-B93D-50685E757A9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7A3EC9AF-3446-42F0-9AD9-52D05FA47AC3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FD68B8-2873-4CA8-B9F4-DB98CB513027}">
      <dgm:prSet phldrT="[نص]" custT="1"/>
      <dgm:spPr/>
      <dgm:t>
        <a:bodyPr/>
        <a:lstStyle/>
        <a:p>
          <a:pPr algn="just" rtl="1">
            <a:buSzPts val="1000"/>
            <a:buFont typeface="Symbol" panose="05050102010706020507" pitchFamily="18" charset="2"/>
            <a:buChar char=""/>
          </a:pPr>
          <a:r>
            <a:rPr lang="ar-SA" sz="2800" b="1" dirty="0">
              <a:cs typeface="+mj-cs"/>
            </a:rPr>
            <a:t>ضرورة تجنب التعامل مع نبات </a:t>
          </a:r>
          <a:r>
            <a:rPr lang="ar-SA" sz="2800" b="1" dirty="0" err="1">
              <a:cs typeface="+mj-cs"/>
            </a:rPr>
            <a:t>الداتوره</a:t>
          </a:r>
          <a:r>
            <a:rPr lang="ar-SA" sz="2800" b="1" dirty="0">
              <a:cs typeface="+mj-cs"/>
            </a:rPr>
            <a:t> بشكل عشوائي</a:t>
          </a:r>
          <a:endParaRPr lang="en-US" sz="2800" b="1" dirty="0">
            <a:cs typeface="+mj-cs"/>
          </a:endParaRPr>
        </a:p>
      </dgm:t>
    </dgm:pt>
    <dgm:pt modelId="{D4B80DBF-D061-4877-A7B6-C549C55526E2}" type="parTrans" cxnId="{B2EA8CE2-DD30-4E57-94A0-B0ABBB2D4192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4E0A651E-DFCB-48B7-9F71-4629F45AF7CA}" type="sibTrans" cxnId="{B2EA8CE2-DD30-4E57-94A0-B0ABBB2D4192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845E7EC0-3B2B-41AC-8B3D-ACD8C3E55EF3}">
      <dgm:prSet phldrT="[نص]" custT="1"/>
      <dgm:spPr/>
      <dgm:t>
        <a:bodyPr/>
        <a:lstStyle/>
        <a:p>
          <a:pPr algn="just" rtl="1">
            <a:buSzPts val="1000"/>
            <a:buFont typeface="Symbol" panose="05050102010706020507" pitchFamily="18" charset="2"/>
            <a:buChar char=""/>
          </a:pPr>
          <a:r>
            <a:rPr lang="ar-SA" sz="2800" b="1" dirty="0">
              <a:cs typeface="+mj-cs"/>
            </a:rPr>
            <a:t>يجب على الجميع، وخاصة الأطفال، تجنب لمس أو تناول أي جزء من هذا النبات</a:t>
          </a:r>
          <a:endParaRPr lang="ar-IQ" sz="2800" b="1" dirty="0">
            <a:cs typeface="+mj-cs"/>
          </a:endParaRPr>
        </a:p>
      </dgm:t>
    </dgm:pt>
    <dgm:pt modelId="{79CCCE08-7CD0-473A-B88C-03FEE6556D57}" type="parTrans" cxnId="{80FF0064-ACAC-4735-A359-A7F4E1B0B3F7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8F2AF0AD-5854-4B20-A6EA-086FB492F6E2}" type="sibTrans" cxnId="{80FF0064-ACAC-4735-A359-A7F4E1B0B3F7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649EC8F2-8790-4997-9438-5986F797DA9D}">
      <dgm:prSet phldrT="[نص]" custT="1"/>
      <dgm:spPr/>
      <dgm:t>
        <a:bodyPr/>
        <a:lstStyle/>
        <a:p>
          <a:pPr algn="just" rtl="1">
            <a:buSzPts val="1000"/>
            <a:buFont typeface="Symbol" panose="05050102010706020507" pitchFamily="18" charset="2"/>
            <a:buChar char=""/>
          </a:pPr>
          <a:r>
            <a:rPr lang="ar-SA" sz="2800" b="1" dirty="0">
              <a:cs typeface="+mj-cs"/>
            </a:rPr>
            <a:t>في حالة الاشتباه في حدوث تسمم، يجب التوجه إلى أقرب مركز طبي فوراً</a:t>
          </a:r>
          <a:endParaRPr lang="en-US" sz="2800" b="1" dirty="0">
            <a:cs typeface="+mj-cs"/>
          </a:endParaRPr>
        </a:p>
      </dgm:t>
    </dgm:pt>
    <dgm:pt modelId="{EBFAD4AE-B6DD-458A-A9DF-68C0FCF760C9}" type="parTrans" cxnId="{67D31EA3-BE96-41FA-9E60-2618EF732596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E4C595BF-197A-41AE-85D0-CA675A543C09}" type="sibTrans" cxnId="{67D31EA3-BE96-41FA-9E60-2618EF732596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F24FC2DC-D734-480E-886F-E93D8B8BB76D}">
      <dgm:prSet custT="1"/>
      <dgm:spPr/>
      <dgm:t>
        <a:bodyPr/>
        <a:lstStyle/>
        <a:p>
          <a:pPr algn="just" rtl="1">
            <a:buSzPts val="1000"/>
            <a:buFont typeface="Symbol" panose="05050102010706020507" pitchFamily="18" charset="2"/>
            <a:buChar char=""/>
          </a:pPr>
          <a:r>
            <a:rPr lang="ar-SA" sz="2800" b="1" dirty="0">
              <a:cs typeface="+mj-cs"/>
            </a:rPr>
            <a:t>المواد المستخلصة من </a:t>
          </a:r>
          <a:r>
            <a:rPr lang="ar-SA" sz="2800" b="1" dirty="0" err="1">
              <a:cs typeface="+mj-cs"/>
            </a:rPr>
            <a:t>الداتوره</a:t>
          </a:r>
          <a:r>
            <a:rPr lang="ar-SA" sz="2800" b="1" dirty="0">
              <a:cs typeface="+mj-cs"/>
            </a:rPr>
            <a:t> سامة للغاية وقد تسبب الوفاة</a:t>
          </a:r>
          <a:endParaRPr lang="en-US" sz="2800" b="1" dirty="0">
            <a:cs typeface="+mj-cs"/>
          </a:endParaRPr>
        </a:p>
      </dgm:t>
    </dgm:pt>
    <dgm:pt modelId="{4574F232-CBCA-4DAB-8BFF-A33E02DAD8C5}" type="parTrans" cxnId="{59D4274D-048F-4E6E-B4CD-FB777B8DB5C8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D03FD948-6227-49A1-92B9-A5CBE9F2C195}" type="sibTrans" cxnId="{59D4274D-048F-4E6E-B4CD-FB777B8DB5C8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EF152B9C-EDCA-4BDC-A55B-0FA79D9C18AF}">
      <dgm:prSet custT="1"/>
      <dgm:spPr/>
      <dgm:t>
        <a:bodyPr/>
        <a:lstStyle/>
        <a:p>
          <a:pPr algn="just" rtl="1">
            <a:buSzPts val="1000"/>
            <a:buFont typeface="Symbol" panose="05050102010706020507" pitchFamily="18" charset="2"/>
            <a:buChar char=""/>
          </a:pPr>
          <a:r>
            <a:rPr lang="en-US" sz="2800" b="1" dirty="0">
              <a:cs typeface="+mj-cs"/>
            </a:rPr>
            <a:t> </a:t>
          </a:r>
          <a:r>
            <a:rPr lang="ar-SA" sz="2800" b="1" dirty="0">
              <a:cs typeface="+mj-cs"/>
            </a:rPr>
            <a:t>أي خطأ في عملية الاستخلاص أو الجرعة قد يؤدي إلى تسمم حاد</a:t>
          </a:r>
          <a:endParaRPr lang="en-US" sz="2800" b="1" dirty="0">
            <a:cs typeface="+mj-cs"/>
          </a:endParaRPr>
        </a:p>
      </dgm:t>
    </dgm:pt>
    <dgm:pt modelId="{ABC180A8-4032-4284-BBF8-44E8DE01CD35}" type="parTrans" cxnId="{FC243B5C-170D-4B8B-92F6-B09669353020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D5BCC65C-0AAF-46E0-8240-39C524EE863B}" type="sibTrans" cxnId="{FC243B5C-170D-4B8B-92F6-B09669353020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20E10CDC-B4CF-42E1-BBD3-EDCBB0EF743B}" type="pres">
      <dgm:prSet presAssocID="{7A3EC9AF-3446-42F0-9AD9-52D05FA47AC3}" presName="linearFlow" presStyleCnt="0">
        <dgm:presLayoutVars>
          <dgm:dir/>
          <dgm:resizeHandles val="exact"/>
        </dgm:presLayoutVars>
      </dgm:prSet>
      <dgm:spPr/>
    </dgm:pt>
    <dgm:pt modelId="{23EC833B-825A-4DCC-9FD9-B625B46C168B}" type="pres">
      <dgm:prSet presAssocID="{0BFD68B8-2873-4CA8-B9F4-DB98CB513027}" presName="composite" presStyleCnt="0"/>
      <dgm:spPr/>
    </dgm:pt>
    <dgm:pt modelId="{AB1C7A95-4B36-4680-9C04-4AF6E12F7809}" type="pres">
      <dgm:prSet presAssocID="{0BFD68B8-2873-4CA8-B9F4-DB98CB513027}" presName="imgShp" presStyleLbl="fgImgPlace1" presStyleIdx="0" presStyleCnt="5" custLinFactNeighborX="-77588" custLinFactNeighborY="-11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13B1407-C264-42DF-9BF7-A71354135418}" type="pres">
      <dgm:prSet presAssocID="{0BFD68B8-2873-4CA8-B9F4-DB98CB513027}" presName="txShp" presStyleLbl="node1" presStyleIdx="0" presStyleCnt="5" custScaleX="124327">
        <dgm:presLayoutVars>
          <dgm:bulletEnabled val="1"/>
        </dgm:presLayoutVars>
      </dgm:prSet>
      <dgm:spPr/>
    </dgm:pt>
    <dgm:pt modelId="{F87AF282-AE29-457C-97A4-01ADFB620080}" type="pres">
      <dgm:prSet presAssocID="{4E0A651E-DFCB-48B7-9F71-4629F45AF7CA}" presName="spacing" presStyleCnt="0"/>
      <dgm:spPr/>
    </dgm:pt>
    <dgm:pt modelId="{3D0CB375-5BA1-40E6-AD6F-21A58AC7D5BA}" type="pres">
      <dgm:prSet presAssocID="{845E7EC0-3B2B-41AC-8B3D-ACD8C3E55EF3}" presName="composite" presStyleCnt="0"/>
      <dgm:spPr/>
    </dgm:pt>
    <dgm:pt modelId="{8C26CCBD-0DE9-4B50-A363-A76519915A65}" type="pres">
      <dgm:prSet presAssocID="{845E7EC0-3B2B-41AC-8B3D-ACD8C3E55EF3}" presName="imgShp" presStyleLbl="fgImgPlace1" presStyleIdx="1" presStyleCnt="5" custLinFactNeighborX="-79276" custLinFactNeighborY="-337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F649378A-2A06-4EA9-B137-E62D3A536F2B}" type="pres">
      <dgm:prSet presAssocID="{845E7EC0-3B2B-41AC-8B3D-ACD8C3E55EF3}" presName="txShp" presStyleLbl="node1" presStyleIdx="1" presStyleCnt="5" custScaleX="124327" custLinFactNeighborX="182">
        <dgm:presLayoutVars>
          <dgm:bulletEnabled val="1"/>
        </dgm:presLayoutVars>
      </dgm:prSet>
      <dgm:spPr/>
    </dgm:pt>
    <dgm:pt modelId="{25FA8162-6B0C-4C5C-A634-15B3FD982E38}" type="pres">
      <dgm:prSet presAssocID="{8F2AF0AD-5854-4B20-A6EA-086FB492F6E2}" presName="spacing" presStyleCnt="0"/>
      <dgm:spPr/>
    </dgm:pt>
    <dgm:pt modelId="{05F837BA-F2F0-4C19-A929-4A7F820F6F11}" type="pres">
      <dgm:prSet presAssocID="{649EC8F2-8790-4997-9438-5986F797DA9D}" presName="composite" presStyleCnt="0"/>
      <dgm:spPr/>
    </dgm:pt>
    <dgm:pt modelId="{28DAF195-1135-4D59-8423-1F2FCD682334}" type="pres">
      <dgm:prSet presAssocID="{649EC8F2-8790-4997-9438-5986F797DA9D}" presName="imgShp" presStyleLbl="fgImgPlace1" presStyleIdx="2" presStyleCnt="5" custLinFactNeighborX="-77588" custLinFactNeighborY="-337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AE1E0E23-6B68-46B1-8818-718F0A6066F5}" type="pres">
      <dgm:prSet presAssocID="{649EC8F2-8790-4997-9438-5986F797DA9D}" presName="txShp" presStyleLbl="node1" presStyleIdx="2" presStyleCnt="5" custScaleX="124327">
        <dgm:presLayoutVars>
          <dgm:bulletEnabled val="1"/>
        </dgm:presLayoutVars>
      </dgm:prSet>
      <dgm:spPr/>
    </dgm:pt>
    <dgm:pt modelId="{8A90DA54-DF04-4A4E-A5EE-098862025489}" type="pres">
      <dgm:prSet presAssocID="{E4C595BF-197A-41AE-85D0-CA675A543C09}" presName="spacing" presStyleCnt="0"/>
      <dgm:spPr/>
    </dgm:pt>
    <dgm:pt modelId="{48175951-8581-4005-A4DB-1A3E57AFECF5}" type="pres">
      <dgm:prSet presAssocID="{F24FC2DC-D734-480E-886F-E93D8B8BB76D}" presName="composite" presStyleCnt="0"/>
      <dgm:spPr/>
    </dgm:pt>
    <dgm:pt modelId="{69A9E4D1-7254-403F-B886-C5FA35EC36CD}" type="pres">
      <dgm:prSet presAssocID="{F24FC2DC-D734-480E-886F-E93D8B8BB76D}" presName="imgShp" presStyleLbl="fgImgPlace1" presStyleIdx="3" presStyleCnt="5" custLinFactNeighborX="-7420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6C5AD83-CC28-4AB3-AA76-B1613B2F98ED}" type="pres">
      <dgm:prSet presAssocID="{F24FC2DC-D734-480E-886F-E93D8B8BB76D}" presName="txShp" presStyleLbl="node1" presStyleIdx="3" presStyleCnt="5" custScaleX="124327">
        <dgm:presLayoutVars>
          <dgm:bulletEnabled val="1"/>
        </dgm:presLayoutVars>
      </dgm:prSet>
      <dgm:spPr/>
    </dgm:pt>
    <dgm:pt modelId="{4834C4D7-ED2A-4B12-8415-8B3B9B183048}" type="pres">
      <dgm:prSet presAssocID="{D03FD948-6227-49A1-92B9-A5CBE9F2C195}" presName="spacing" presStyleCnt="0"/>
      <dgm:spPr/>
    </dgm:pt>
    <dgm:pt modelId="{612A78C7-EACD-4DC2-B6F0-7C68686EC8DD}" type="pres">
      <dgm:prSet presAssocID="{EF152B9C-EDCA-4BDC-A55B-0FA79D9C18AF}" presName="composite" presStyleCnt="0"/>
      <dgm:spPr/>
    </dgm:pt>
    <dgm:pt modelId="{E50117D0-05D8-4D44-ACC9-B35ADBBBAA8F}" type="pres">
      <dgm:prSet presAssocID="{EF152B9C-EDCA-4BDC-A55B-0FA79D9C18AF}" presName="imgShp" presStyleLbl="fgImgPlace1" presStyleIdx="4" presStyleCnt="5" custLinFactNeighborX="-7420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</dgm:spPr>
    </dgm:pt>
    <dgm:pt modelId="{6A191892-6C8C-4F6D-8E80-7FE74816F393}" type="pres">
      <dgm:prSet presAssocID="{EF152B9C-EDCA-4BDC-A55B-0FA79D9C18AF}" presName="txShp" presStyleLbl="node1" presStyleIdx="4" presStyleCnt="5" custScaleX="124327">
        <dgm:presLayoutVars>
          <dgm:bulletEnabled val="1"/>
        </dgm:presLayoutVars>
      </dgm:prSet>
      <dgm:spPr/>
    </dgm:pt>
  </dgm:ptLst>
  <dgm:cxnLst>
    <dgm:cxn modelId="{64FDD331-2FBB-493A-A074-64208961A788}" type="presOf" srcId="{7A3EC9AF-3446-42F0-9AD9-52D05FA47AC3}" destId="{20E10CDC-B4CF-42E1-BBD3-EDCBB0EF743B}" srcOrd="0" destOrd="0" presId="urn:microsoft.com/office/officeart/2005/8/layout/vList3"/>
    <dgm:cxn modelId="{FC243B5C-170D-4B8B-92F6-B09669353020}" srcId="{7A3EC9AF-3446-42F0-9AD9-52D05FA47AC3}" destId="{EF152B9C-EDCA-4BDC-A55B-0FA79D9C18AF}" srcOrd="4" destOrd="0" parTransId="{ABC180A8-4032-4284-BBF8-44E8DE01CD35}" sibTransId="{D5BCC65C-0AAF-46E0-8240-39C524EE863B}"/>
    <dgm:cxn modelId="{80FF0064-ACAC-4735-A359-A7F4E1B0B3F7}" srcId="{7A3EC9AF-3446-42F0-9AD9-52D05FA47AC3}" destId="{845E7EC0-3B2B-41AC-8B3D-ACD8C3E55EF3}" srcOrd="1" destOrd="0" parTransId="{79CCCE08-7CD0-473A-B88C-03FEE6556D57}" sibTransId="{8F2AF0AD-5854-4B20-A6EA-086FB492F6E2}"/>
    <dgm:cxn modelId="{4BEBB74B-12AB-499F-98EB-229E11747CD5}" type="presOf" srcId="{649EC8F2-8790-4997-9438-5986F797DA9D}" destId="{AE1E0E23-6B68-46B1-8818-718F0A6066F5}" srcOrd="0" destOrd="0" presId="urn:microsoft.com/office/officeart/2005/8/layout/vList3"/>
    <dgm:cxn modelId="{59D4274D-048F-4E6E-B4CD-FB777B8DB5C8}" srcId="{7A3EC9AF-3446-42F0-9AD9-52D05FA47AC3}" destId="{F24FC2DC-D734-480E-886F-E93D8B8BB76D}" srcOrd="3" destOrd="0" parTransId="{4574F232-CBCA-4DAB-8BFF-A33E02DAD8C5}" sibTransId="{D03FD948-6227-49A1-92B9-A5CBE9F2C195}"/>
    <dgm:cxn modelId="{5A9A2A95-A328-4BC8-B353-5F6E8B3DCAD5}" type="presOf" srcId="{F24FC2DC-D734-480E-886F-E93D8B8BB76D}" destId="{46C5AD83-CC28-4AB3-AA76-B1613B2F98ED}" srcOrd="0" destOrd="0" presId="urn:microsoft.com/office/officeart/2005/8/layout/vList3"/>
    <dgm:cxn modelId="{67D31EA3-BE96-41FA-9E60-2618EF732596}" srcId="{7A3EC9AF-3446-42F0-9AD9-52D05FA47AC3}" destId="{649EC8F2-8790-4997-9438-5986F797DA9D}" srcOrd="2" destOrd="0" parTransId="{EBFAD4AE-B6DD-458A-A9DF-68C0FCF760C9}" sibTransId="{E4C595BF-197A-41AE-85D0-CA675A543C09}"/>
    <dgm:cxn modelId="{7FA44CCC-3BA1-4CAB-9712-723CFBC49C9C}" type="presOf" srcId="{0BFD68B8-2873-4CA8-B9F4-DB98CB513027}" destId="{213B1407-C264-42DF-9BF7-A71354135418}" srcOrd="0" destOrd="0" presId="urn:microsoft.com/office/officeart/2005/8/layout/vList3"/>
    <dgm:cxn modelId="{18D929DE-2017-4F5D-9F0D-FD448A5F4527}" type="presOf" srcId="{845E7EC0-3B2B-41AC-8B3D-ACD8C3E55EF3}" destId="{F649378A-2A06-4EA9-B137-E62D3A536F2B}" srcOrd="0" destOrd="0" presId="urn:microsoft.com/office/officeart/2005/8/layout/vList3"/>
    <dgm:cxn modelId="{B2EA8CE2-DD30-4E57-94A0-B0ABBB2D4192}" srcId="{7A3EC9AF-3446-42F0-9AD9-52D05FA47AC3}" destId="{0BFD68B8-2873-4CA8-B9F4-DB98CB513027}" srcOrd="0" destOrd="0" parTransId="{D4B80DBF-D061-4877-A7B6-C549C55526E2}" sibTransId="{4E0A651E-DFCB-48B7-9F71-4629F45AF7CA}"/>
    <dgm:cxn modelId="{3C0C3CEE-73CA-4E9E-B4EF-44A6AD23BC97}" type="presOf" srcId="{EF152B9C-EDCA-4BDC-A55B-0FA79D9C18AF}" destId="{6A191892-6C8C-4F6D-8E80-7FE74816F393}" srcOrd="0" destOrd="0" presId="urn:microsoft.com/office/officeart/2005/8/layout/vList3"/>
    <dgm:cxn modelId="{3CD5C24D-0840-4369-9270-60EEB421DE44}" type="presParOf" srcId="{20E10CDC-B4CF-42E1-BBD3-EDCBB0EF743B}" destId="{23EC833B-825A-4DCC-9FD9-B625B46C168B}" srcOrd="0" destOrd="0" presId="urn:microsoft.com/office/officeart/2005/8/layout/vList3"/>
    <dgm:cxn modelId="{C463CE14-5C77-4F21-B792-7AFE687A6595}" type="presParOf" srcId="{23EC833B-825A-4DCC-9FD9-B625B46C168B}" destId="{AB1C7A95-4B36-4680-9C04-4AF6E12F7809}" srcOrd="0" destOrd="0" presId="urn:microsoft.com/office/officeart/2005/8/layout/vList3"/>
    <dgm:cxn modelId="{8246CAEC-186F-41F0-A737-906766AC9FF3}" type="presParOf" srcId="{23EC833B-825A-4DCC-9FD9-B625B46C168B}" destId="{213B1407-C264-42DF-9BF7-A71354135418}" srcOrd="1" destOrd="0" presId="urn:microsoft.com/office/officeart/2005/8/layout/vList3"/>
    <dgm:cxn modelId="{3911E44A-B986-49FC-8938-03504244EFFB}" type="presParOf" srcId="{20E10CDC-B4CF-42E1-BBD3-EDCBB0EF743B}" destId="{F87AF282-AE29-457C-97A4-01ADFB620080}" srcOrd="1" destOrd="0" presId="urn:microsoft.com/office/officeart/2005/8/layout/vList3"/>
    <dgm:cxn modelId="{EEB81EAC-F2A2-4DFF-8A1E-01851F5B1AFE}" type="presParOf" srcId="{20E10CDC-B4CF-42E1-BBD3-EDCBB0EF743B}" destId="{3D0CB375-5BA1-40E6-AD6F-21A58AC7D5BA}" srcOrd="2" destOrd="0" presId="urn:microsoft.com/office/officeart/2005/8/layout/vList3"/>
    <dgm:cxn modelId="{2BF87C18-9EDE-4BD9-9A4F-3DDB1DBF758B}" type="presParOf" srcId="{3D0CB375-5BA1-40E6-AD6F-21A58AC7D5BA}" destId="{8C26CCBD-0DE9-4B50-A363-A76519915A65}" srcOrd="0" destOrd="0" presId="urn:microsoft.com/office/officeart/2005/8/layout/vList3"/>
    <dgm:cxn modelId="{0CB9FEE4-8EEA-4B5B-AB58-6BAC7EDE74B6}" type="presParOf" srcId="{3D0CB375-5BA1-40E6-AD6F-21A58AC7D5BA}" destId="{F649378A-2A06-4EA9-B137-E62D3A536F2B}" srcOrd="1" destOrd="0" presId="urn:microsoft.com/office/officeart/2005/8/layout/vList3"/>
    <dgm:cxn modelId="{4C3E05EE-84CA-4AF4-86D5-133FB7A1D3F7}" type="presParOf" srcId="{20E10CDC-B4CF-42E1-BBD3-EDCBB0EF743B}" destId="{25FA8162-6B0C-4C5C-A634-15B3FD982E38}" srcOrd="3" destOrd="0" presId="urn:microsoft.com/office/officeart/2005/8/layout/vList3"/>
    <dgm:cxn modelId="{1E8C1B18-9A98-4F5F-B387-6844C0DB2568}" type="presParOf" srcId="{20E10CDC-B4CF-42E1-BBD3-EDCBB0EF743B}" destId="{05F837BA-F2F0-4C19-A929-4A7F820F6F11}" srcOrd="4" destOrd="0" presId="urn:microsoft.com/office/officeart/2005/8/layout/vList3"/>
    <dgm:cxn modelId="{386A94E8-BEC3-4CBE-99A5-5A6BFC61E2B1}" type="presParOf" srcId="{05F837BA-F2F0-4C19-A929-4A7F820F6F11}" destId="{28DAF195-1135-4D59-8423-1F2FCD682334}" srcOrd="0" destOrd="0" presId="urn:microsoft.com/office/officeart/2005/8/layout/vList3"/>
    <dgm:cxn modelId="{6A9580BF-A17B-4E55-8FE4-4C462B9C3670}" type="presParOf" srcId="{05F837BA-F2F0-4C19-A929-4A7F820F6F11}" destId="{AE1E0E23-6B68-46B1-8818-718F0A6066F5}" srcOrd="1" destOrd="0" presId="urn:microsoft.com/office/officeart/2005/8/layout/vList3"/>
    <dgm:cxn modelId="{CC4F6745-3255-4EAC-8352-62224F00B960}" type="presParOf" srcId="{20E10CDC-B4CF-42E1-BBD3-EDCBB0EF743B}" destId="{8A90DA54-DF04-4A4E-A5EE-098862025489}" srcOrd="5" destOrd="0" presId="urn:microsoft.com/office/officeart/2005/8/layout/vList3"/>
    <dgm:cxn modelId="{18BBF613-44AB-445E-A50C-30B35B4E6DB7}" type="presParOf" srcId="{20E10CDC-B4CF-42E1-BBD3-EDCBB0EF743B}" destId="{48175951-8581-4005-A4DB-1A3E57AFECF5}" srcOrd="6" destOrd="0" presId="urn:microsoft.com/office/officeart/2005/8/layout/vList3"/>
    <dgm:cxn modelId="{C83AA7CE-F7AB-4019-85A4-22212847657D}" type="presParOf" srcId="{48175951-8581-4005-A4DB-1A3E57AFECF5}" destId="{69A9E4D1-7254-403F-B886-C5FA35EC36CD}" srcOrd="0" destOrd="0" presId="urn:microsoft.com/office/officeart/2005/8/layout/vList3"/>
    <dgm:cxn modelId="{6DC0C79E-9765-42DD-88C7-178FAE77743C}" type="presParOf" srcId="{48175951-8581-4005-A4DB-1A3E57AFECF5}" destId="{46C5AD83-CC28-4AB3-AA76-B1613B2F98ED}" srcOrd="1" destOrd="0" presId="urn:microsoft.com/office/officeart/2005/8/layout/vList3"/>
    <dgm:cxn modelId="{266BA7DD-436F-4B69-A635-E24CD242C1A3}" type="presParOf" srcId="{20E10CDC-B4CF-42E1-BBD3-EDCBB0EF743B}" destId="{4834C4D7-ED2A-4B12-8415-8B3B9B183048}" srcOrd="7" destOrd="0" presId="urn:microsoft.com/office/officeart/2005/8/layout/vList3"/>
    <dgm:cxn modelId="{88102F55-FA3D-4D9C-8106-3AAB43232263}" type="presParOf" srcId="{20E10CDC-B4CF-42E1-BBD3-EDCBB0EF743B}" destId="{612A78C7-EACD-4DC2-B6F0-7C68686EC8DD}" srcOrd="8" destOrd="0" presId="urn:microsoft.com/office/officeart/2005/8/layout/vList3"/>
    <dgm:cxn modelId="{98C1D690-5E13-4D99-962C-530DA7CCDCA4}" type="presParOf" srcId="{612A78C7-EACD-4DC2-B6F0-7C68686EC8DD}" destId="{E50117D0-05D8-4D44-ACC9-B35ADBBBAA8F}" srcOrd="0" destOrd="0" presId="urn:microsoft.com/office/officeart/2005/8/layout/vList3"/>
    <dgm:cxn modelId="{942DD562-DE90-4801-A2FC-6F6D93AB16B5}" type="presParOf" srcId="{612A78C7-EACD-4DC2-B6F0-7C68686EC8DD}" destId="{6A191892-6C8C-4F6D-8E80-7FE74816F39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716F84-46AE-4BBF-8E92-58A3B873192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F319A5-72B9-4F91-917F-AC9B3E97714B}">
      <dgm:prSet phldrT="[نص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 rtl="1"/>
          <a:r>
            <a:rPr lang="ar-SA" sz="3600" b="1" dirty="0">
              <a:solidFill>
                <a:schemeClr val="tx1"/>
              </a:solidFill>
              <a:cs typeface="+mj-cs"/>
            </a:rPr>
            <a:t>أهمية</a:t>
          </a:r>
          <a:endParaRPr lang="ar-IQ" sz="3600" b="1" dirty="0">
            <a:solidFill>
              <a:schemeClr val="tx1"/>
            </a:solidFill>
            <a:cs typeface="+mj-cs"/>
          </a:endParaRPr>
        </a:p>
        <a:p>
          <a:pPr algn="ctr" rtl="1"/>
          <a:r>
            <a:rPr lang="ar-SA" sz="3600" b="1" dirty="0" err="1">
              <a:solidFill>
                <a:schemeClr val="tx1"/>
              </a:solidFill>
              <a:cs typeface="+mj-cs"/>
            </a:rPr>
            <a:t>الداتوره</a:t>
          </a:r>
          <a:r>
            <a:rPr lang="ar-SA" sz="3600" b="1" dirty="0">
              <a:solidFill>
                <a:schemeClr val="tx1"/>
              </a:solidFill>
              <a:cs typeface="+mj-cs"/>
            </a:rPr>
            <a:t> </a:t>
          </a:r>
          <a:endParaRPr lang="ar-IQ" sz="3600" b="1" dirty="0">
            <a:solidFill>
              <a:schemeClr val="tx1"/>
            </a:solidFill>
            <a:cs typeface="+mj-cs"/>
          </a:endParaRPr>
        </a:p>
        <a:p>
          <a:pPr algn="ctr" rtl="1"/>
          <a:r>
            <a:rPr lang="ar-SA" sz="3600" b="1" dirty="0">
              <a:solidFill>
                <a:schemeClr val="tx1"/>
              </a:solidFill>
              <a:cs typeface="+mj-cs"/>
            </a:rPr>
            <a:t>تاريخياً </a:t>
          </a:r>
          <a:endParaRPr lang="ar-IQ" sz="3600" b="1" dirty="0">
            <a:solidFill>
              <a:schemeClr val="tx1"/>
            </a:solidFill>
            <a:cs typeface="+mj-cs"/>
          </a:endParaRPr>
        </a:p>
        <a:p>
          <a:pPr algn="ctr" rtl="1"/>
          <a:r>
            <a:rPr lang="ar-SA" sz="3600" b="1" dirty="0">
              <a:solidFill>
                <a:schemeClr val="tx1"/>
              </a:solidFill>
              <a:cs typeface="+mj-cs"/>
            </a:rPr>
            <a:t>وثقافياً</a:t>
          </a:r>
          <a:endParaRPr lang="en-US" sz="3600" b="1" dirty="0">
            <a:solidFill>
              <a:schemeClr val="tx1"/>
            </a:solidFill>
            <a:cs typeface="+mj-cs"/>
          </a:endParaRP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0"/>
              </a:ext>
            </a:extLst>
          </dgm14:cNvPr>
        </a:ext>
      </dgm:extLst>
    </dgm:pt>
    <dgm:pt modelId="{F8E7CBE9-961A-4659-AFB6-41CF6FDCFC7D}" type="parTrans" cxnId="{B672DC64-032F-4817-9D29-8B72FD28F369}">
      <dgm:prSet/>
      <dgm:spPr/>
      <dgm:t>
        <a:bodyPr/>
        <a:lstStyle/>
        <a:p>
          <a:pPr algn="just" rtl="1"/>
          <a:endParaRPr lang="en-US" sz="2800" b="1">
            <a:solidFill>
              <a:schemeClr val="tx1"/>
            </a:solidFill>
            <a:cs typeface="+mj-cs"/>
          </a:endParaRPr>
        </a:p>
      </dgm:t>
    </dgm:pt>
    <dgm:pt modelId="{9ECFDBEA-2ADB-45A9-BC7E-7CD8903DD3E2}" type="sibTrans" cxnId="{B672DC64-032F-4817-9D29-8B72FD28F369}">
      <dgm:prSet/>
      <dgm:spPr/>
      <dgm:t>
        <a:bodyPr/>
        <a:lstStyle/>
        <a:p>
          <a:pPr algn="just" rtl="1"/>
          <a:endParaRPr lang="en-US" sz="2800" b="1">
            <a:solidFill>
              <a:schemeClr val="tx1"/>
            </a:solidFill>
            <a:cs typeface="+mj-cs"/>
          </a:endParaRPr>
        </a:p>
      </dgm:t>
    </dgm:pt>
    <dgm:pt modelId="{F265BC9A-6671-4990-B98C-4CD3E511D302}">
      <dgm:prSet phldrT="[نص]" custT="1"/>
      <dgm:spPr/>
      <dgm:t>
        <a:bodyPr/>
        <a:lstStyle/>
        <a:p>
          <a:pPr algn="just" rtl="1"/>
          <a:r>
            <a:rPr lang="ar-SA" sz="2800" b="1" dirty="0">
              <a:solidFill>
                <a:schemeClr val="tx1"/>
              </a:solidFill>
              <a:cs typeface="+mj-cs"/>
            </a:rPr>
            <a:t>الاستخدامات الطبية:</a:t>
          </a:r>
          <a:endParaRPr lang="ar-IQ" sz="2800" b="1" dirty="0">
            <a:solidFill>
              <a:schemeClr val="tx1"/>
            </a:solidFill>
            <a:cs typeface="+mj-cs"/>
          </a:endParaRPr>
        </a:p>
        <a:p>
          <a:pPr algn="just" rtl="1"/>
          <a:r>
            <a:rPr lang="ar-SA" sz="2800" b="1" dirty="0">
              <a:solidFill>
                <a:schemeClr val="tx1"/>
              </a:solidFill>
              <a:cs typeface="+mj-cs"/>
            </a:rPr>
            <a:t>الربو والتشنجات</a:t>
          </a:r>
          <a:r>
            <a:rPr lang="ar-IQ" sz="2800" b="1" dirty="0">
              <a:solidFill>
                <a:schemeClr val="tx1"/>
              </a:solidFill>
              <a:cs typeface="+mj-cs"/>
            </a:rPr>
            <a:t> و</a:t>
          </a:r>
          <a:r>
            <a:rPr lang="ar-SA" sz="2800" b="1" dirty="0">
              <a:solidFill>
                <a:schemeClr val="tx1"/>
              </a:solidFill>
              <a:cs typeface="+mj-cs"/>
            </a:rPr>
            <a:t>مسكن للألم ومخدر موضعي في الجراحات البسيطة</a:t>
          </a:r>
          <a:endParaRPr lang="en-US" sz="2800" b="1" dirty="0">
            <a:solidFill>
              <a:schemeClr val="tx1"/>
            </a:solidFill>
            <a:cs typeface="+mj-cs"/>
          </a:endParaRPr>
        </a:p>
      </dgm:t>
    </dgm:pt>
    <dgm:pt modelId="{CA56BF38-21C2-479A-BB0D-7CA542574094}" type="parTrans" cxnId="{92E83ED1-8B5D-4DF9-A4E6-30DCE817B17A}">
      <dgm:prSet/>
      <dgm:spPr/>
      <dgm:t>
        <a:bodyPr/>
        <a:lstStyle/>
        <a:p>
          <a:pPr algn="just" rtl="1"/>
          <a:endParaRPr lang="en-US" sz="2800" b="1">
            <a:solidFill>
              <a:schemeClr val="tx1"/>
            </a:solidFill>
            <a:cs typeface="+mj-cs"/>
          </a:endParaRPr>
        </a:p>
      </dgm:t>
    </dgm:pt>
    <dgm:pt modelId="{F63EE2BF-D8F4-4A60-93D1-EB01715A21A5}" type="sibTrans" cxnId="{92E83ED1-8B5D-4DF9-A4E6-30DCE817B17A}">
      <dgm:prSet/>
      <dgm:spPr/>
      <dgm:t>
        <a:bodyPr/>
        <a:lstStyle/>
        <a:p>
          <a:pPr algn="just" rtl="1"/>
          <a:endParaRPr lang="en-US" sz="2800" b="1">
            <a:solidFill>
              <a:schemeClr val="tx1"/>
            </a:solidFill>
            <a:cs typeface="+mj-cs"/>
          </a:endParaRPr>
        </a:p>
      </dgm:t>
    </dgm:pt>
    <dgm:pt modelId="{D8E4F500-1C04-49C8-9DD5-27512AA5C1EE}">
      <dgm:prSet phldrT="[نص]" custT="1"/>
      <dgm:spPr/>
      <dgm:t>
        <a:bodyPr/>
        <a:lstStyle/>
        <a:p>
          <a:pPr algn="just" rtl="1"/>
          <a:r>
            <a:rPr lang="ar-SA" sz="2800" b="1" dirty="0">
              <a:solidFill>
                <a:schemeClr val="tx1"/>
              </a:solidFill>
              <a:cs typeface="+mj-cs"/>
            </a:rPr>
            <a:t>الاستخدامات الدينية والشعائرية:</a:t>
          </a:r>
          <a:endParaRPr lang="ar-IQ" sz="2800" b="1" dirty="0">
            <a:solidFill>
              <a:schemeClr val="tx1"/>
            </a:solidFill>
            <a:cs typeface="+mj-cs"/>
          </a:endParaRPr>
        </a:p>
        <a:p>
          <a:pPr algn="just" rtl="1"/>
          <a:r>
            <a:rPr lang="ar-SA" sz="2800" b="1" dirty="0">
              <a:solidFill>
                <a:schemeClr val="tx1"/>
              </a:solidFill>
              <a:cs typeface="+mj-cs"/>
            </a:rPr>
            <a:t>طقوس </a:t>
          </a:r>
          <a:r>
            <a:rPr lang="ar-SA" sz="2800" b="1" dirty="0" err="1">
              <a:solidFill>
                <a:schemeClr val="tx1"/>
              </a:solidFill>
              <a:cs typeface="+mj-cs"/>
            </a:rPr>
            <a:t>الشامانية</a:t>
          </a:r>
          <a:r>
            <a:rPr lang="ar-IQ" sz="2800" b="1" dirty="0">
              <a:solidFill>
                <a:schemeClr val="tx1"/>
              </a:solidFill>
              <a:cs typeface="+mj-cs"/>
            </a:rPr>
            <a:t>،</a:t>
          </a:r>
          <a:r>
            <a:rPr lang="ar-SA" sz="2800" b="1" dirty="0">
              <a:solidFill>
                <a:schemeClr val="tx1"/>
              </a:solidFill>
              <a:cs typeface="+mj-cs"/>
            </a:rPr>
            <a:t> </a:t>
          </a:r>
          <a:r>
            <a:rPr lang="ar-SA" sz="2800" b="1" dirty="0" err="1">
              <a:solidFill>
                <a:schemeClr val="tx1"/>
              </a:solidFill>
              <a:cs typeface="+mj-cs"/>
            </a:rPr>
            <a:t>والويكا</a:t>
          </a:r>
          <a:r>
            <a:rPr lang="ar-SA" sz="2800" b="1" dirty="0">
              <a:solidFill>
                <a:schemeClr val="tx1"/>
              </a:solidFill>
              <a:cs typeface="+mj-cs"/>
            </a:rPr>
            <a:t>،</a:t>
          </a:r>
          <a:r>
            <a:rPr lang="ar-IQ" sz="2800" b="1" dirty="0">
              <a:solidFill>
                <a:schemeClr val="tx1"/>
              </a:solidFill>
              <a:cs typeface="+mj-cs"/>
            </a:rPr>
            <a:t> ال</a:t>
          </a:r>
          <a:r>
            <a:rPr lang="ar-SA" sz="2800" b="1" dirty="0">
              <a:solidFill>
                <a:schemeClr val="tx1"/>
              </a:solidFill>
              <a:cs typeface="+mj-cs"/>
            </a:rPr>
            <a:t>قربان للإلهة</a:t>
          </a:r>
          <a:endParaRPr lang="en-US" sz="2800" b="1" dirty="0">
            <a:solidFill>
              <a:schemeClr val="tx1"/>
            </a:solidFill>
            <a:cs typeface="+mj-cs"/>
          </a:endParaRPr>
        </a:p>
      </dgm:t>
    </dgm:pt>
    <dgm:pt modelId="{AD069542-CCBB-4973-BA08-A6D777391C47}" type="parTrans" cxnId="{4ED3487B-80BE-45CF-AEFE-FD6FFDD2974C}">
      <dgm:prSet/>
      <dgm:spPr/>
      <dgm:t>
        <a:bodyPr/>
        <a:lstStyle/>
        <a:p>
          <a:pPr algn="just" rtl="1"/>
          <a:endParaRPr lang="en-US" sz="2800" b="1">
            <a:solidFill>
              <a:schemeClr val="tx1"/>
            </a:solidFill>
            <a:cs typeface="+mj-cs"/>
          </a:endParaRPr>
        </a:p>
      </dgm:t>
    </dgm:pt>
    <dgm:pt modelId="{10162BE1-189C-44BA-8079-55D55FE09E88}" type="sibTrans" cxnId="{4ED3487B-80BE-45CF-AEFE-FD6FFDD2974C}">
      <dgm:prSet/>
      <dgm:spPr/>
      <dgm:t>
        <a:bodyPr/>
        <a:lstStyle/>
        <a:p>
          <a:pPr algn="just" rtl="1"/>
          <a:endParaRPr lang="en-US" sz="2800" b="1">
            <a:solidFill>
              <a:schemeClr val="tx1"/>
            </a:solidFill>
            <a:cs typeface="+mj-cs"/>
          </a:endParaRPr>
        </a:p>
      </dgm:t>
    </dgm:pt>
    <dgm:pt modelId="{336CDFA7-8FF5-423F-A328-1D8328B4E6F3}">
      <dgm:prSet phldrT="[نص]" custT="1"/>
      <dgm:spPr/>
      <dgm:t>
        <a:bodyPr/>
        <a:lstStyle/>
        <a:p>
          <a:pPr algn="just" rtl="1"/>
          <a:r>
            <a:rPr lang="ar-SA" sz="2800" b="1" dirty="0">
              <a:solidFill>
                <a:schemeClr val="tx1"/>
              </a:solidFill>
              <a:cs typeface="+mj-cs"/>
            </a:rPr>
            <a:t>الاستخدامات السحرية:</a:t>
          </a:r>
          <a:endParaRPr lang="ar-IQ" sz="2800" b="1" dirty="0">
            <a:solidFill>
              <a:schemeClr val="tx1"/>
            </a:solidFill>
            <a:cs typeface="+mj-cs"/>
          </a:endParaRPr>
        </a:p>
        <a:p>
          <a:pPr algn="just" rtl="1"/>
          <a:r>
            <a:rPr lang="ar-SA" sz="2800" b="1" dirty="0">
              <a:solidFill>
                <a:schemeClr val="tx1"/>
              </a:solidFill>
              <a:cs typeface="+mj-cs"/>
            </a:rPr>
            <a:t>السحر والشعوذة</a:t>
          </a:r>
          <a:r>
            <a:rPr lang="ar-IQ" sz="2800" b="1" dirty="0">
              <a:solidFill>
                <a:schemeClr val="tx1"/>
              </a:solidFill>
              <a:cs typeface="+mj-cs"/>
            </a:rPr>
            <a:t>، </a:t>
          </a:r>
          <a:r>
            <a:rPr lang="ar-SA" sz="2800" b="1" dirty="0">
              <a:solidFill>
                <a:schemeClr val="tx1"/>
              </a:solidFill>
              <a:cs typeface="+mj-cs"/>
            </a:rPr>
            <a:t>بسبب</a:t>
          </a:r>
          <a:r>
            <a:rPr lang="ar-IQ" sz="2800" b="1" dirty="0">
              <a:solidFill>
                <a:schemeClr val="tx1"/>
              </a:solidFill>
              <a:cs typeface="+mj-cs"/>
            </a:rPr>
            <a:t> </a:t>
          </a:r>
          <a:r>
            <a:rPr lang="ar-SA" sz="2800" b="1" dirty="0">
              <a:solidFill>
                <a:schemeClr val="tx1"/>
              </a:solidFill>
              <a:cs typeface="+mj-cs"/>
            </a:rPr>
            <a:t>الهلوسة القوية</a:t>
          </a:r>
          <a:endParaRPr lang="en-US" sz="2800" b="1" dirty="0">
            <a:solidFill>
              <a:schemeClr val="tx1"/>
            </a:solidFill>
            <a:cs typeface="+mj-cs"/>
          </a:endParaRPr>
        </a:p>
      </dgm:t>
    </dgm:pt>
    <dgm:pt modelId="{F70148BA-44F5-40BB-95E2-3115C7F086DB}" type="parTrans" cxnId="{49A2A61B-FBAC-4AD0-96B4-00174966C6E4}">
      <dgm:prSet/>
      <dgm:spPr/>
      <dgm:t>
        <a:bodyPr/>
        <a:lstStyle/>
        <a:p>
          <a:pPr algn="just" rtl="1"/>
          <a:endParaRPr lang="en-US" sz="2800" b="1">
            <a:solidFill>
              <a:schemeClr val="tx1"/>
            </a:solidFill>
            <a:cs typeface="+mj-cs"/>
          </a:endParaRPr>
        </a:p>
      </dgm:t>
    </dgm:pt>
    <dgm:pt modelId="{FC247A4A-E44C-4610-A538-237CD9B220AC}" type="sibTrans" cxnId="{49A2A61B-FBAC-4AD0-96B4-00174966C6E4}">
      <dgm:prSet/>
      <dgm:spPr/>
      <dgm:t>
        <a:bodyPr/>
        <a:lstStyle/>
        <a:p>
          <a:pPr algn="just" rtl="1"/>
          <a:endParaRPr lang="en-US" sz="2800" b="1">
            <a:solidFill>
              <a:schemeClr val="tx1"/>
            </a:solidFill>
            <a:cs typeface="+mj-cs"/>
          </a:endParaRPr>
        </a:p>
      </dgm:t>
    </dgm:pt>
    <dgm:pt modelId="{E8CCE196-6330-4EC9-A82C-60A0C424C35B}">
      <dgm:prSet phldrT="[نص]" custT="1"/>
      <dgm:spPr/>
      <dgm:t>
        <a:bodyPr/>
        <a:lstStyle/>
        <a:p>
          <a:pPr algn="just" rtl="1"/>
          <a:r>
            <a:rPr lang="ar-SA" sz="2800" b="1" dirty="0">
              <a:solidFill>
                <a:schemeClr val="tx1"/>
              </a:solidFill>
              <a:cs typeface="+mj-cs"/>
            </a:rPr>
            <a:t>الاستخدامات الاجتماعية:</a:t>
          </a:r>
          <a:endParaRPr lang="ar-IQ" sz="2800" b="1" dirty="0">
            <a:solidFill>
              <a:schemeClr val="tx1"/>
            </a:solidFill>
            <a:cs typeface="+mj-cs"/>
          </a:endParaRPr>
        </a:p>
        <a:p>
          <a:pPr algn="just" rtl="1"/>
          <a:r>
            <a:rPr lang="ar-SA" sz="2800" b="1" dirty="0">
              <a:solidFill>
                <a:schemeClr val="tx1"/>
              </a:solidFill>
              <a:cs typeface="+mj-cs"/>
            </a:rPr>
            <a:t>وسيلة للترفيه والتسلية،</a:t>
          </a:r>
          <a:r>
            <a:rPr lang="ar-IQ" sz="2800" b="1" dirty="0">
              <a:solidFill>
                <a:schemeClr val="tx1"/>
              </a:solidFill>
              <a:cs typeface="+mj-cs"/>
            </a:rPr>
            <a:t> لتأثيرها </a:t>
          </a:r>
          <a:r>
            <a:rPr lang="ar-SA" sz="2800" b="1" dirty="0">
              <a:solidFill>
                <a:schemeClr val="tx1"/>
              </a:solidFill>
              <a:cs typeface="+mj-cs"/>
            </a:rPr>
            <a:t>على الحالة المزاجية</a:t>
          </a:r>
          <a:endParaRPr lang="en-US" sz="2800" b="1" dirty="0">
            <a:solidFill>
              <a:schemeClr val="tx1"/>
            </a:solidFill>
            <a:cs typeface="+mj-cs"/>
          </a:endParaRPr>
        </a:p>
      </dgm:t>
    </dgm:pt>
    <dgm:pt modelId="{2760A29C-0132-4FF4-AC94-7FCBC54E2E37}" type="parTrans" cxnId="{888DFA01-C6C9-4FE0-9A7C-15C18D240EB0}">
      <dgm:prSet/>
      <dgm:spPr/>
      <dgm:t>
        <a:bodyPr/>
        <a:lstStyle/>
        <a:p>
          <a:pPr algn="just" rtl="1"/>
          <a:endParaRPr lang="en-US" sz="2800" b="1">
            <a:solidFill>
              <a:schemeClr val="tx1"/>
            </a:solidFill>
            <a:cs typeface="+mj-cs"/>
          </a:endParaRPr>
        </a:p>
      </dgm:t>
    </dgm:pt>
    <dgm:pt modelId="{8BEE3835-325F-4BA5-8097-AC30372EF8EC}" type="sibTrans" cxnId="{888DFA01-C6C9-4FE0-9A7C-15C18D240EB0}">
      <dgm:prSet/>
      <dgm:spPr/>
      <dgm:t>
        <a:bodyPr/>
        <a:lstStyle/>
        <a:p>
          <a:pPr algn="just" rtl="1"/>
          <a:endParaRPr lang="en-US" sz="2800" b="1">
            <a:solidFill>
              <a:schemeClr val="tx1"/>
            </a:solidFill>
            <a:cs typeface="+mj-cs"/>
          </a:endParaRPr>
        </a:p>
      </dgm:t>
    </dgm:pt>
    <dgm:pt modelId="{9CBAD3CA-C03E-43A1-995D-A514705DB931}" type="pres">
      <dgm:prSet presAssocID="{5E716F84-46AE-4BBF-8E92-58A3B8731923}" presName="vert0" presStyleCnt="0">
        <dgm:presLayoutVars>
          <dgm:dir val="rev"/>
          <dgm:animOne val="branch"/>
          <dgm:animLvl val="lvl"/>
        </dgm:presLayoutVars>
      </dgm:prSet>
      <dgm:spPr/>
    </dgm:pt>
    <dgm:pt modelId="{4CC35491-FE17-42A5-A41A-E309B73F1877}" type="pres">
      <dgm:prSet presAssocID="{DDF319A5-72B9-4F91-917F-AC9B3E97714B}" presName="thickLine" presStyleLbl="alignNode1" presStyleIdx="0" presStyleCnt="1"/>
      <dgm:spPr/>
    </dgm:pt>
    <dgm:pt modelId="{92499B9E-EBE7-426B-948F-6152AA8D62FD}" type="pres">
      <dgm:prSet presAssocID="{DDF319A5-72B9-4F91-917F-AC9B3E97714B}" presName="horz1" presStyleCnt="0"/>
      <dgm:spPr/>
    </dgm:pt>
    <dgm:pt modelId="{A60238E9-C4D9-4580-8649-9A5108EE1C65}" type="pres">
      <dgm:prSet presAssocID="{DDF319A5-72B9-4F91-917F-AC9B3E97714B}" presName="tx1" presStyleLbl="revTx" presStyleIdx="0" presStyleCnt="5" custScaleX="86301"/>
      <dgm:spPr/>
    </dgm:pt>
    <dgm:pt modelId="{360054BE-65EE-4FA9-838E-CB7684A0B3BF}" type="pres">
      <dgm:prSet presAssocID="{DDF319A5-72B9-4F91-917F-AC9B3E97714B}" presName="vert1" presStyleCnt="0"/>
      <dgm:spPr/>
    </dgm:pt>
    <dgm:pt modelId="{C6763D08-8A22-424E-9558-B76B19CC119A}" type="pres">
      <dgm:prSet presAssocID="{F265BC9A-6671-4990-B98C-4CD3E511D302}" presName="vertSpace2a" presStyleCnt="0"/>
      <dgm:spPr/>
    </dgm:pt>
    <dgm:pt modelId="{3CF9E0CF-FFF8-46AD-803B-85E9BE511A2F}" type="pres">
      <dgm:prSet presAssocID="{F265BC9A-6671-4990-B98C-4CD3E511D302}" presName="horz2" presStyleCnt="0"/>
      <dgm:spPr/>
    </dgm:pt>
    <dgm:pt modelId="{491012D5-0881-47D6-96EF-B0DD93F3BBDC}" type="pres">
      <dgm:prSet presAssocID="{F265BC9A-6671-4990-B98C-4CD3E511D302}" presName="horzSpace2" presStyleCnt="0"/>
      <dgm:spPr/>
    </dgm:pt>
    <dgm:pt modelId="{9BD16422-DC96-458E-95C9-AC31C5F4E346}" type="pres">
      <dgm:prSet presAssocID="{F265BC9A-6671-4990-B98C-4CD3E511D302}" presName="tx2" presStyleLbl="revTx" presStyleIdx="1" presStyleCnt="5"/>
      <dgm:spPr/>
    </dgm:pt>
    <dgm:pt modelId="{9C1B094E-32BD-4CB9-A93A-C01BF252FFC4}" type="pres">
      <dgm:prSet presAssocID="{F265BC9A-6671-4990-B98C-4CD3E511D302}" presName="vert2" presStyleCnt="0"/>
      <dgm:spPr/>
    </dgm:pt>
    <dgm:pt modelId="{622F8EFA-46F8-4F13-9262-137896B83C83}" type="pres">
      <dgm:prSet presAssocID="{F265BC9A-6671-4990-B98C-4CD3E511D302}" presName="thinLine2b" presStyleLbl="callout" presStyleIdx="0" presStyleCnt="4"/>
      <dgm:spPr/>
    </dgm:pt>
    <dgm:pt modelId="{AD76426D-5E8E-4489-9C19-594A9275D1A8}" type="pres">
      <dgm:prSet presAssocID="{F265BC9A-6671-4990-B98C-4CD3E511D302}" presName="vertSpace2b" presStyleCnt="0"/>
      <dgm:spPr/>
    </dgm:pt>
    <dgm:pt modelId="{87D68D14-858B-4DE5-8AA9-5E67B34A6D5C}" type="pres">
      <dgm:prSet presAssocID="{D8E4F500-1C04-49C8-9DD5-27512AA5C1EE}" presName="horz2" presStyleCnt="0"/>
      <dgm:spPr/>
    </dgm:pt>
    <dgm:pt modelId="{77090931-0D6D-4D56-8AC9-8B6E4EFC1A43}" type="pres">
      <dgm:prSet presAssocID="{D8E4F500-1C04-49C8-9DD5-27512AA5C1EE}" presName="horzSpace2" presStyleCnt="0"/>
      <dgm:spPr/>
    </dgm:pt>
    <dgm:pt modelId="{7E266A0D-1EBC-4BC1-82E9-FDDFC1A2D462}" type="pres">
      <dgm:prSet presAssocID="{D8E4F500-1C04-49C8-9DD5-27512AA5C1EE}" presName="tx2" presStyleLbl="revTx" presStyleIdx="2" presStyleCnt="5"/>
      <dgm:spPr/>
    </dgm:pt>
    <dgm:pt modelId="{F03B285F-7D2D-4F0A-9A87-9201D5C0C94C}" type="pres">
      <dgm:prSet presAssocID="{D8E4F500-1C04-49C8-9DD5-27512AA5C1EE}" presName="vert2" presStyleCnt="0"/>
      <dgm:spPr/>
    </dgm:pt>
    <dgm:pt modelId="{734DC587-1A79-4A9E-AAF1-FFFC206AFE2F}" type="pres">
      <dgm:prSet presAssocID="{D8E4F500-1C04-49C8-9DD5-27512AA5C1EE}" presName="thinLine2b" presStyleLbl="callout" presStyleIdx="1" presStyleCnt="4"/>
      <dgm:spPr/>
    </dgm:pt>
    <dgm:pt modelId="{D4866C05-C137-43EB-B22F-FDA4E464C2CA}" type="pres">
      <dgm:prSet presAssocID="{D8E4F500-1C04-49C8-9DD5-27512AA5C1EE}" presName="vertSpace2b" presStyleCnt="0"/>
      <dgm:spPr/>
    </dgm:pt>
    <dgm:pt modelId="{EBAB8BEF-C119-4328-A409-3CDEA7CE64DF}" type="pres">
      <dgm:prSet presAssocID="{336CDFA7-8FF5-423F-A328-1D8328B4E6F3}" presName="horz2" presStyleCnt="0"/>
      <dgm:spPr/>
    </dgm:pt>
    <dgm:pt modelId="{4589680B-5D55-48A3-ADFC-D67F468501F1}" type="pres">
      <dgm:prSet presAssocID="{336CDFA7-8FF5-423F-A328-1D8328B4E6F3}" presName="horzSpace2" presStyleCnt="0"/>
      <dgm:spPr/>
    </dgm:pt>
    <dgm:pt modelId="{1DC4E9F0-340E-477D-9F1E-12E4929FFCC1}" type="pres">
      <dgm:prSet presAssocID="{336CDFA7-8FF5-423F-A328-1D8328B4E6F3}" presName="tx2" presStyleLbl="revTx" presStyleIdx="3" presStyleCnt="5"/>
      <dgm:spPr/>
    </dgm:pt>
    <dgm:pt modelId="{2D6F2294-7B19-478A-A111-734A51DA3523}" type="pres">
      <dgm:prSet presAssocID="{336CDFA7-8FF5-423F-A328-1D8328B4E6F3}" presName="vert2" presStyleCnt="0"/>
      <dgm:spPr/>
    </dgm:pt>
    <dgm:pt modelId="{D49C626B-2CCD-479B-855A-02641E2CA545}" type="pres">
      <dgm:prSet presAssocID="{336CDFA7-8FF5-423F-A328-1D8328B4E6F3}" presName="thinLine2b" presStyleLbl="callout" presStyleIdx="2" presStyleCnt="4"/>
      <dgm:spPr/>
    </dgm:pt>
    <dgm:pt modelId="{34FB3334-433C-45AE-B4B1-5DF96F6BC4A4}" type="pres">
      <dgm:prSet presAssocID="{336CDFA7-8FF5-423F-A328-1D8328B4E6F3}" presName="vertSpace2b" presStyleCnt="0"/>
      <dgm:spPr/>
    </dgm:pt>
    <dgm:pt modelId="{3264F741-D861-468B-814C-08CE30D9B9E5}" type="pres">
      <dgm:prSet presAssocID="{E8CCE196-6330-4EC9-A82C-60A0C424C35B}" presName="horz2" presStyleCnt="0"/>
      <dgm:spPr/>
    </dgm:pt>
    <dgm:pt modelId="{59CFC672-50F4-4285-A642-12EB98C46C64}" type="pres">
      <dgm:prSet presAssocID="{E8CCE196-6330-4EC9-A82C-60A0C424C35B}" presName="horzSpace2" presStyleCnt="0"/>
      <dgm:spPr/>
    </dgm:pt>
    <dgm:pt modelId="{F0149D1F-9F6F-4190-A04C-EE10A24B6C3B}" type="pres">
      <dgm:prSet presAssocID="{E8CCE196-6330-4EC9-A82C-60A0C424C35B}" presName="tx2" presStyleLbl="revTx" presStyleIdx="4" presStyleCnt="5"/>
      <dgm:spPr/>
    </dgm:pt>
    <dgm:pt modelId="{6E8F982E-4228-4129-ABC4-B5C3F2435C47}" type="pres">
      <dgm:prSet presAssocID="{E8CCE196-6330-4EC9-A82C-60A0C424C35B}" presName="vert2" presStyleCnt="0"/>
      <dgm:spPr/>
    </dgm:pt>
    <dgm:pt modelId="{497DE814-4591-4E8E-BE77-63F4F5AF2069}" type="pres">
      <dgm:prSet presAssocID="{E8CCE196-6330-4EC9-A82C-60A0C424C35B}" presName="thinLine2b" presStyleLbl="callout" presStyleIdx="3" presStyleCnt="4"/>
      <dgm:spPr/>
    </dgm:pt>
    <dgm:pt modelId="{352666FF-D5ED-415D-8A79-3F559A3AB8F8}" type="pres">
      <dgm:prSet presAssocID="{E8CCE196-6330-4EC9-A82C-60A0C424C35B}" presName="vertSpace2b" presStyleCnt="0"/>
      <dgm:spPr/>
    </dgm:pt>
  </dgm:ptLst>
  <dgm:cxnLst>
    <dgm:cxn modelId="{888DFA01-C6C9-4FE0-9A7C-15C18D240EB0}" srcId="{DDF319A5-72B9-4F91-917F-AC9B3E97714B}" destId="{E8CCE196-6330-4EC9-A82C-60A0C424C35B}" srcOrd="3" destOrd="0" parTransId="{2760A29C-0132-4FF4-AC94-7FCBC54E2E37}" sibTransId="{8BEE3835-325F-4BA5-8097-AC30372EF8EC}"/>
    <dgm:cxn modelId="{49A2A61B-FBAC-4AD0-96B4-00174966C6E4}" srcId="{DDF319A5-72B9-4F91-917F-AC9B3E97714B}" destId="{336CDFA7-8FF5-423F-A328-1D8328B4E6F3}" srcOrd="2" destOrd="0" parTransId="{F70148BA-44F5-40BB-95E2-3115C7F086DB}" sibTransId="{FC247A4A-E44C-4610-A538-237CD9B220AC}"/>
    <dgm:cxn modelId="{DC69A461-5D8B-42C5-8D10-9CDE080E4193}" type="presOf" srcId="{336CDFA7-8FF5-423F-A328-1D8328B4E6F3}" destId="{1DC4E9F0-340E-477D-9F1E-12E4929FFCC1}" srcOrd="0" destOrd="0" presId="urn:microsoft.com/office/officeart/2008/layout/LinedList"/>
    <dgm:cxn modelId="{A5FEF861-9768-4936-9A03-3D1C5DF001D1}" type="presOf" srcId="{D8E4F500-1C04-49C8-9DD5-27512AA5C1EE}" destId="{7E266A0D-1EBC-4BC1-82E9-FDDFC1A2D462}" srcOrd="0" destOrd="0" presId="urn:microsoft.com/office/officeart/2008/layout/LinedList"/>
    <dgm:cxn modelId="{B672DC64-032F-4817-9D29-8B72FD28F369}" srcId="{5E716F84-46AE-4BBF-8E92-58A3B8731923}" destId="{DDF319A5-72B9-4F91-917F-AC9B3E97714B}" srcOrd="0" destOrd="0" parTransId="{F8E7CBE9-961A-4659-AFB6-41CF6FDCFC7D}" sibTransId="{9ECFDBEA-2ADB-45A9-BC7E-7CD8903DD3E2}"/>
    <dgm:cxn modelId="{40EEE166-60D3-4D9A-A20E-97DE150120AD}" type="presOf" srcId="{E8CCE196-6330-4EC9-A82C-60A0C424C35B}" destId="{F0149D1F-9F6F-4190-A04C-EE10A24B6C3B}" srcOrd="0" destOrd="0" presId="urn:microsoft.com/office/officeart/2008/layout/LinedList"/>
    <dgm:cxn modelId="{5C835368-C4FC-4FE0-BC34-14B4FE3DBED0}" type="presOf" srcId="{5E716F84-46AE-4BBF-8E92-58A3B8731923}" destId="{9CBAD3CA-C03E-43A1-995D-A514705DB931}" srcOrd="0" destOrd="0" presId="urn:microsoft.com/office/officeart/2008/layout/LinedList"/>
    <dgm:cxn modelId="{4ED3487B-80BE-45CF-AEFE-FD6FFDD2974C}" srcId="{DDF319A5-72B9-4F91-917F-AC9B3E97714B}" destId="{D8E4F500-1C04-49C8-9DD5-27512AA5C1EE}" srcOrd="1" destOrd="0" parTransId="{AD069542-CCBB-4973-BA08-A6D777391C47}" sibTransId="{10162BE1-189C-44BA-8079-55D55FE09E88}"/>
    <dgm:cxn modelId="{CF1D2188-EC72-408D-9C0B-469257C49F58}" type="presOf" srcId="{F265BC9A-6671-4990-B98C-4CD3E511D302}" destId="{9BD16422-DC96-458E-95C9-AC31C5F4E346}" srcOrd="0" destOrd="0" presId="urn:microsoft.com/office/officeart/2008/layout/LinedList"/>
    <dgm:cxn modelId="{9C014DB6-FE35-46EA-9E80-3242AC8F1185}" type="presOf" srcId="{DDF319A5-72B9-4F91-917F-AC9B3E97714B}" destId="{A60238E9-C4D9-4580-8649-9A5108EE1C65}" srcOrd="0" destOrd="0" presId="urn:microsoft.com/office/officeart/2008/layout/LinedList"/>
    <dgm:cxn modelId="{92E83ED1-8B5D-4DF9-A4E6-30DCE817B17A}" srcId="{DDF319A5-72B9-4F91-917F-AC9B3E97714B}" destId="{F265BC9A-6671-4990-B98C-4CD3E511D302}" srcOrd="0" destOrd="0" parTransId="{CA56BF38-21C2-479A-BB0D-7CA542574094}" sibTransId="{F63EE2BF-D8F4-4A60-93D1-EB01715A21A5}"/>
    <dgm:cxn modelId="{1D1C3F23-BD2F-484F-A16C-19445C4A0E60}" type="presParOf" srcId="{9CBAD3CA-C03E-43A1-995D-A514705DB931}" destId="{4CC35491-FE17-42A5-A41A-E309B73F1877}" srcOrd="0" destOrd="0" presId="urn:microsoft.com/office/officeart/2008/layout/LinedList"/>
    <dgm:cxn modelId="{2CA669E5-3BC8-4710-A7AF-85D6D98E19CD}" type="presParOf" srcId="{9CBAD3CA-C03E-43A1-995D-A514705DB931}" destId="{92499B9E-EBE7-426B-948F-6152AA8D62FD}" srcOrd="1" destOrd="0" presId="urn:microsoft.com/office/officeart/2008/layout/LinedList"/>
    <dgm:cxn modelId="{4E2298FF-ED24-486B-A6DF-B11DA149DA3F}" type="presParOf" srcId="{92499B9E-EBE7-426B-948F-6152AA8D62FD}" destId="{A60238E9-C4D9-4580-8649-9A5108EE1C65}" srcOrd="0" destOrd="0" presId="urn:microsoft.com/office/officeart/2008/layout/LinedList"/>
    <dgm:cxn modelId="{E87C2681-4A91-4B19-AC47-5E480516C503}" type="presParOf" srcId="{92499B9E-EBE7-426B-948F-6152AA8D62FD}" destId="{360054BE-65EE-4FA9-838E-CB7684A0B3BF}" srcOrd="1" destOrd="0" presId="urn:microsoft.com/office/officeart/2008/layout/LinedList"/>
    <dgm:cxn modelId="{5EB53517-E1D4-40FD-85AE-B7F28D6A1348}" type="presParOf" srcId="{360054BE-65EE-4FA9-838E-CB7684A0B3BF}" destId="{C6763D08-8A22-424E-9558-B76B19CC119A}" srcOrd="0" destOrd="0" presId="urn:microsoft.com/office/officeart/2008/layout/LinedList"/>
    <dgm:cxn modelId="{0E1390D9-5E69-4843-B3B0-D7A6F33F728E}" type="presParOf" srcId="{360054BE-65EE-4FA9-838E-CB7684A0B3BF}" destId="{3CF9E0CF-FFF8-46AD-803B-85E9BE511A2F}" srcOrd="1" destOrd="0" presId="urn:microsoft.com/office/officeart/2008/layout/LinedList"/>
    <dgm:cxn modelId="{6DEDBA7C-53D1-4BF4-B9AA-98581C2F3855}" type="presParOf" srcId="{3CF9E0CF-FFF8-46AD-803B-85E9BE511A2F}" destId="{491012D5-0881-47D6-96EF-B0DD93F3BBDC}" srcOrd="0" destOrd="0" presId="urn:microsoft.com/office/officeart/2008/layout/LinedList"/>
    <dgm:cxn modelId="{648023B2-909D-4334-9013-ED2925B2520A}" type="presParOf" srcId="{3CF9E0CF-FFF8-46AD-803B-85E9BE511A2F}" destId="{9BD16422-DC96-458E-95C9-AC31C5F4E346}" srcOrd="1" destOrd="0" presId="urn:microsoft.com/office/officeart/2008/layout/LinedList"/>
    <dgm:cxn modelId="{E3F9B2E1-9ED5-4141-9B1A-75400C57F8DA}" type="presParOf" srcId="{3CF9E0CF-FFF8-46AD-803B-85E9BE511A2F}" destId="{9C1B094E-32BD-4CB9-A93A-C01BF252FFC4}" srcOrd="2" destOrd="0" presId="urn:microsoft.com/office/officeart/2008/layout/LinedList"/>
    <dgm:cxn modelId="{72FAD6FC-7780-44DD-804A-F4E64A7E0256}" type="presParOf" srcId="{360054BE-65EE-4FA9-838E-CB7684A0B3BF}" destId="{622F8EFA-46F8-4F13-9262-137896B83C83}" srcOrd="2" destOrd="0" presId="urn:microsoft.com/office/officeart/2008/layout/LinedList"/>
    <dgm:cxn modelId="{5067742F-1A25-4C89-8B29-9472BD00B70A}" type="presParOf" srcId="{360054BE-65EE-4FA9-838E-CB7684A0B3BF}" destId="{AD76426D-5E8E-4489-9C19-594A9275D1A8}" srcOrd="3" destOrd="0" presId="urn:microsoft.com/office/officeart/2008/layout/LinedList"/>
    <dgm:cxn modelId="{543F14ED-FA47-41A2-9E24-6BBD490FD423}" type="presParOf" srcId="{360054BE-65EE-4FA9-838E-CB7684A0B3BF}" destId="{87D68D14-858B-4DE5-8AA9-5E67B34A6D5C}" srcOrd="4" destOrd="0" presId="urn:microsoft.com/office/officeart/2008/layout/LinedList"/>
    <dgm:cxn modelId="{09CEA3A9-460B-41A4-BEDC-F023A3FE5182}" type="presParOf" srcId="{87D68D14-858B-4DE5-8AA9-5E67B34A6D5C}" destId="{77090931-0D6D-4D56-8AC9-8B6E4EFC1A43}" srcOrd="0" destOrd="0" presId="urn:microsoft.com/office/officeart/2008/layout/LinedList"/>
    <dgm:cxn modelId="{72399A8F-08CB-4439-AC26-4DBF6E9337CE}" type="presParOf" srcId="{87D68D14-858B-4DE5-8AA9-5E67B34A6D5C}" destId="{7E266A0D-1EBC-4BC1-82E9-FDDFC1A2D462}" srcOrd="1" destOrd="0" presId="urn:microsoft.com/office/officeart/2008/layout/LinedList"/>
    <dgm:cxn modelId="{CA7DA871-D369-4B24-8A66-7B01B55A23DC}" type="presParOf" srcId="{87D68D14-858B-4DE5-8AA9-5E67B34A6D5C}" destId="{F03B285F-7D2D-4F0A-9A87-9201D5C0C94C}" srcOrd="2" destOrd="0" presId="urn:microsoft.com/office/officeart/2008/layout/LinedList"/>
    <dgm:cxn modelId="{33DFCB09-A0E6-49ED-96DF-25B33B2B4B50}" type="presParOf" srcId="{360054BE-65EE-4FA9-838E-CB7684A0B3BF}" destId="{734DC587-1A79-4A9E-AAF1-FFFC206AFE2F}" srcOrd="5" destOrd="0" presId="urn:microsoft.com/office/officeart/2008/layout/LinedList"/>
    <dgm:cxn modelId="{939D96F5-68F4-440E-88E4-BA84EB3DA6F2}" type="presParOf" srcId="{360054BE-65EE-4FA9-838E-CB7684A0B3BF}" destId="{D4866C05-C137-43EB-B22F-FDA4E464C2CA}" srcOrd="6" destOrd="0" presId="urn:microsoft.com/office/officeart/2008/layout/LinedList"/>
    <dgm:cxn modelId="{989E5EA5-F687-457D-9DDF-87189281F6E3}" type="presParOf" srcId="{360054BE-65EE-4FA9-838E-CB7684A0B3BF}" destId="{EBAB8BEF-C119-4328-A409-3CDEA7CE64DF}" srcOrd="7" destOrd="0" presId="urn:microsoft.com/office/officeart/2008/layout/LinedList"/>
    <dgm:cxn modelId="{0D5D65B7-B2A9-4AB7-B99F-9153B4A9FA6B}" type="presParOf" srcId="{EBAB8BEF-C119-4328-A409-3CDEA7CE64DF}" destId="{4589680B-5D55-48A3-ADFC-D67F468501F1}" srcOrd="0" destOrd="0" presId="urn:microsoft.com/office/officeart/2008/layout/LinedList"/>
    <dgm:cxn modelId="{B958F35D-AA53-4EB2-B0EE-0C88B56F5C57}" type="presParOf" srcId="{EBAB8BEF-C119-4328-A409-3CDEA7CE64DF}" destId="{1DC4E9F0-340E-477D-9F1E-12E4929FFCC1}" srcOrd="1" destOrd="0" presId="urn:microsoft.com/office/officeart/2008/layout/LinedList"/>
    <dgm:cxn modelId="{2B29AFB9-0C8F-42DF-86C7-292DBF96BA6E}" type="presParOf" srcId="{EBAB8BEF-C119-4328-A409-3CDEA7CE64DF}" destId="{2D6F2294-7B19-478A-A111-734A51DA3523}" srcOrd="2" destOrd="0" presId="urn:microsoft.com/office/officeart/2008/layout/LinedList"/>
    <dgm:cxn modelId="{7C5367FD-908D-4F01-B797-7C81D2E11E2E}" type="presParOf" srcId="{360054BE-65EE-4FA9-838E-CB7684A0B3BF}" destId="{D49C626B-2CCD-479B-855A-02641E2CA545}" srcOrd="8" destOrd="0" presId="urn:microsoft.com/office/officeart/2008/layout/LinedList"/>
    <dgm:cxn modelId="{15B1E26A-C118-4469-88A4-D8443F5641A7}" type="presParOf" srcId="{360054BE-65EE-4FA9-838E-CB7684A0B3BF}" destId="{34FB3334-433C-45AE-B4B1-5DF96F6BC4A4}" srcOrd="9" destOrd="0" presId="urn:microsoft.com/office/officeart/2008/layout/LinedList"/>
    <dgm:cxn modelId="{2EC79E3D-78C6-43C6-93D2-A5AACED62FDC}" type="presParOf" srcId="{360054BE-65EE-4FA9-838E-CB7684A0B3BF}" destId="{3264F741-D861-468B-814C-08CE30D9B9E5}" srcOrd="10" destOrd="0" presId="urn:microsoft.com/office/officeart/2008/layout/LinedList"/>
    <dgm:cxn modelId="{C9103582-2927-4514-9E0A-61375C03C599}" type="presParOf" srcId="{3264F741-D861-468B-814C-08CE30D9B9E5}" destId="{59CFC672-50F4-4285-A642-12EB98C46C64}" srcOrd="0" destOrd="0" presId="urn:microsoft.com/office/officeart/2008/layout/LinedList"/>
    <dgm:cxn modelId="{379F9D8B-9AA3-4530-A417-A6D7A9A3F110}" type="presParOf" srcId="{3264F741-D861-468B-814C-08CE30D9B9E5}" destId="{F0149D1F-9F6F-4190-A04C-EE10A24B6C3B}" srcOrd="1" destOrd="0" presId="urn:microsoft.com/office/officeart/2008/layout/LinedList"/>
    <dgm:cxn modelId="{099CB007-32F9-4B0D-82C4-A61FA21F9C38}" type="presParOf" srcId="{3264F741-D861-468B-814C-08CE30D9B9E5}" destId="{6E8F982E-4228-4129-ABC4-B5C3F2435C47}" srcOrd="2" destOrd="0" presId="urn:microsoft.com/office/officeart/2008/layout/LinedList"/>
    <dgm:cxn modelId="{9682C65D-6F24-4C7C-BDD6-B8ADD1234692}" type="presParOf" srcId="{360054BE-65EE-4FA9-838E-CB7684A0B3BF}" destId="{497DE814-4591-4E8E-BE77-63F4F5AF2069}" srcOrd="11" destOrd="0" presId="urn:microsoft.com/office/officeart/2008/layout/LinedList"/>
    <dgm:cxn modelId="{2AC847CF-6D9D-413E-85EF-D953D600306F}" type="presParOf" srcId="{360054BE-65EE-4FA9-838E-CB7684A0B3BF}" destId="{352666FF-D5ED-415D-8A79-3F559A3AB8F8}" srcOrd="12" destOrd="0" presId="urn:microsoft.com/office/officeart/2008/layout/LinedList"/>
  </dgm:cxnLst>
  <dgm:bg/>
  <dgm:whole>
    <a:ln>
      <a:solidFill>
        <a:srgbClr val="FF000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365E822A-C192-4328-AF91-F26A1D29E411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65D316C5-C428-463E-A6DD-4262E5A80D34}">
      <dgm:prSet phldrT="[نص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ar-IQ" sz="3600" b="1" dirty="0">
              <a:cs typeface="+mj-cs"/>
            </a:rPr>
            <a:t>الخاتمة</a:t>
          </a:r>
          <a:endParaRPr lang="en-US" sz="3600" b="1" dirty="0">
            <a:cs typeface="+mj-cs"/>
          </a:endParaRPr>
        </a:p>
      </dgm:t>
    </dgm:pt>
    <dgm:pt modelId="{B3453716-3878-4D09-B356-F57E759B19AB}" type="parTrans" cxnId="{88A7DE75-5B7E-484F-BEFF-F89B11FDCDD9}">
      <dgm:prSet/>
      <dgm:spPr/>
      <dgm:t>
        <a:bodyPr/>
        <a:lstStyle/>
        <a:p>
          <a:endParaRPr lang="en-US" sz="3600" b="1">
            <a:cs typeface="+mj-cs"/>
          </a:endParaRPr>
        </a:p>
      </dgm:t>
    </dgm:pt>
    <dgm:pt modelId="{5D0E8C0C-C822-43CE-9B48-111E47C470DE}" type="sibTrans" cxnId="{88A7DE75-5B7E-484F-BEFF-F89B11FDCDD9}">
      <dgm:prSet/>
      <dgm:spPr/>
      <dgm:t>
        <a:bodyPr/>
        <a:lstStyle/>
        <a:p>
          <a:endParaRPr lang="en-US" sz="3600" b="1">
            <a:cs typeface="+mj-cs"/>
          </a:endParaRPr>
        </a:p>
      </dgm:t>
    </dgm:pt>
    <dgm:pt modelId="{54022465-D2D1-4E53-968E-288C94444A43}" type="pres">
      <dgm:prSet presAssocID="{365E822A-C192-4328-AF91-F26A1D29E411}" presName="compositeShape" presStyleCnt="0">
        <dgm:presLayoutVars>
          <dgm:chMax val="7"/>
          <dgm:dir/>
          <dgm:resizeHandles val="exact"/>
        </dgm:presLayoutVars>
      </dgm:prSet>
      <dgm:spPr/>
    </dgm:pt>
    <dgm:pt modelId="{3D1ECCEF-61E6-44C3-86B8-D950327EAD4A}" type="pres">
      <dgm:prSet presAssocID="{65D316C5-C428-463E-A6DD-4262E5A80D34}" presName="circ1TxSh" presStyleLbl="vennNode1" presStyleIdx="0" presStyleCnt="1" custLinFactY="-100000" custLinFactNeighborX="-786" custLinFactNeighborY="-127195"/>
      <dgm:spPr/>
    </dgm:pt>
  </dgm:ptLst>
  <dgm:cxnLst>
    <dgm:cxn modelId="{88A7DE75-5B7E-484F-BEFF-F89B11FDCDD9}" srcId="{365E822A-C192-4328-AF91-F26A1D29E411}" destId="{65D316C5-C428-463E-A6DD-4262E5A80D34}" srcOrd="0" destOrd="0" parTransId="{B3453716-3878-4D09-B356-F57E759B19AB}" sibTransId="{5D0E8C0C-C822-43CE-9B48-111E47C470DE}"/>
    <dgm:cxn modelId="{617A87B6-3F88-4757-95CD-E92C8568B846}" type="presOf" srcId="{65D316C5-C428-463E-A6DD-4262E5A80D34}" destId="{3D1ECCEF-61E6-44C3-86B8-D950327EAD4A}" srcOrd="0" destOrd="0" presId="urn:microsoft.com/office/officeart/2005/8/layout/venn1"/>
    <dgm:cxn modelId="{2FCB2CF5-64BB-43A3-B523-3F7465C0F245}" type="presOf" srcId="{365E822A-C192-4328-AF91-F26A1D29E411}" destId="{54022465-D2D1-4E53-968E-288C94444A43}" srcOrd="0" destOrd="0" presId="urn:microsoft.com/office/officeart/2005/8/layout/venn1"/>
    <dgm:cxn modelId="{8A3CBE9E-2B73-4412-A8C0-09C4E302198F}" type="presParOf" srcId="{54022465-D2D1-4E53-968E-288C94444A43}" destId="{3D1ECCEF-61E6-44C3-86B8-D950327EAD4A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7A3EC9AF-3446-42F0-9AD9-52D05FA47AC3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F108E4-943F-4B22-B67C-0EDDA91D9A32}">
      <dgm:prSet phldrT="[نص]" custT="1"/>
      <dgm:spPr/>
      <dgm:t>
        <a:bodyPr/>
        <a:lstStyle/>
        <a:p>
          <a:pPr algn="just" rtl="1">
            <a:buSzPts val="1000"/>
            <a:buFont typeface="Symbol" panose="05050102010706020507" pitchFamily="18" charset="2"/>
            <a:buChar char=""/>
          </a:pPr>
          <a:r>
            <a:rPr lang="ar-SA" sz="2800" b="1" dirty="0">
              <a:cs typeface="+mj-cs"/>
            </a:rPr>
            <a:t>زراعة واستخدام نبات </a:t>
          </a:r>
          <a:r>
            <a:rPr lang="ar-SA" sz="2800" b="1" dirty="0" err="1">
              <a:cs typeface="+mj-cs"/>
            </a:rPr>
            <a:t>الداتوره</a:t>
          </a:r>
          <a:r>
            <a:rPr lang="ar-SA" sz="2800" b="1" dirty="0">
              <a:cs typeface="+mj-cs"/>
            </a:rPr>
            <a:t> واستخلاص مكوناته مخالف للقانون</a:t>
          </a:r>
          <a:endParaRPr lang="en-US" sz="2800" b="1" dirty="0">
            <a:cs typeface="+mj-cs"/>
          </a:endParaRPr>
        </a:p>
      </dgm:t>
    </dgm:pt>
    <dgm:pt modelId="{C6A4EB58-B019-44C4-B741-B9BB643BE730}" type="parTrans" cxnId="{CC3D71A5-8145-4CA5-818E-672BCCD57AA7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653780FB-5F5B-46F2-A04C-E06F91051DB1}" type="sibTrans" cxnId="{CC3D71A5-8145-4CA5-818E-672BCCD57AA7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3C85E3DC-838D-4B5A-915C-0F0A7711EE66}">
      <dgm:prSet phldrT="[نص]" custT="1"/>
      <dgm:spPr/>
      <dgm:t>
        <a:bodyPr/>
        <a:lstStyle/>
        <a:p>
          <a:pPr algn="just" rtl="1">
            <a:buSzPts val="1000"/>
            <a:buFont typeface="Symbol" panose="05050102010706020507" pitchFamily="18" charset="2"/>
            <a:buChar char=""/>
          </a:pPr>
          <a:r>
            <a:rPr lang="ar-SA" sz="2800" b="1" dirty="0">
              <a:cs typeface="+mj-cs"/>
            </a:rPr>
            <a:t>لا تشجع على استخدام </a:t>
          </a:r>
          <a:r>
            <a:rPr lang="ar-SA" sz="2800" b="1" dirty="0" err="1">
              <a:cs typeface="+mj-cs"/>
            </a:rPr>
            <a:t>الداتورة</a:t>
          </a:r>
          <a:r>
            <a:rPr lang="ar-SA" sz="2800" b="1" dirty="0">
              <a:cs typeface="+mj-cs"/>
            </a:rPr>
            <a:t> أو أي مواد مخدرة أخر</a:t>
          </a:r>
          <a:r>
            <a:rPr lang="ar-IQ" sz="2800" b="1" dirty="0">
              <a:cs typeface="+mj-cs"/>
            </a:rPr>
            <a:t>ى.</a:t>
          </a:r>
        </a:p>
      </dgm:t>
    </dgm:pt>
    <dgm:pt modelId="{653DDFC3-96D8-41E1-B0D6-3A24A8EA6855}" type="parTrans" cxnId="{9B2A8144-9D82-4967-B430-20DD03A190CD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8C252E04-EA5A-420E-AE1A-6EF2A304CBA0}" type="sibTrans" cxnId="{9B2A8144-9D82-4967-B430-20DD03A190CD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BE934934-4B55-4B32-9145-45DFC1B2CFE6}">
      <dgm:prSet custT="1"/>
      <dgm:spPr/>
      <dgm:t>
        <a:bodyPr/>
        <a:lstStyle/>
        <a:p>
          <a:pPr algn="just" rtl="1">
            <a:buSzPts val="1000"/>
            <a:buFont typeface="Symbol" panose="05050102010706020507" pitchFamily="18" charset="2"/>
            <a:buChar char=""/>
          </a:pPr>
          <a:r>
            <a:rPr lang="ar-SA" sz="2800" b="1" dirty="0">
              <a:cs typeface="+mj-cs"/>
            </a:rPr>
            <a:t>تسبب الهلوسة والاضطرابات النفسية الشديدة</a:t>
          </a:r>
          <a:endParaRPr lang="en-US" sz="2800" b="1" dirty="0">
            <a:cs typeface="+mj-cs"/>
          </a:endParaRPr>
        </a:p>
      </dgm:t>
    </dgm:pt>
    <dgm:pt modelId="{7F696893-DBAE-48A3-BDA1-645125E91DA7}" type="parTrans" cxnId="{BAE40E89-D413-40C0-BD14-01B5B4C5A54E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CE3B8987-4526-401F-9264-DD8FE3491E8A}" type="sibTrans" cxnId="{BAE40E89-D413-40C0-BD14-01B5B4C5A54E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2EA628E0-B499-4ED8-8DD3-5FE2D5EF6181}">
      <dgm:prSet custT="1"/>
      <dgm:spPr/>
      <dgm:t>
        <a:bodyPr/>
        <a:lstStyle/>
        <a:p>
          <a:pPr algn="just" rtl="1">
            <a:buSzPts val="1000"/>
            <a:buFont typeface="Symbol" panose="05050102010706020507" pitchFamily="18" charset="2"/>
            <a:buChar char=""/>
          </a:pPr>
          <a:r>
            <a:rPr lang="ar-SA" sz="2800" b="1" dirty="0">
              <a:cs typeface="+mj-cs"/>
            </a:rPr>
            <a:t>الاستخدام المتكرر </a:t>
          </a:r>
          <a:r>
            <a:rPr lang="ar-IQ" sz="2800" b="1" dirty="0">
              <a:cs typeface="+mj-cs"/>
            </a:rPr>
            <a:t>يؤدي </a:t>
          </a:r>
          <a:r>
            <a:rPr lang="ar-SA" sz="2800" b="1" dirty="0">
              <a:cs typeface="+mj-cs"/>
            </a:rPr>
            <a:t>إلى الإدمان النفسي والجسدي</a:t>
          </a:r>
          <a:endParaRPr lang="en-US" sz="2800" b="1" dirty="0">
            <a:cs typeface="+mj-cs"/>
          </a:endParaRPr>
        </a:p>
      </dgm:t>
    </dgm:pt>
    <dgm:pt modelId="{9810F093-0CD3-4F9D-9DED-91D7CF5EE23D}" type="parTrans" cxnId="{7EF0387F-2C57-45EC-B00F-0B27DAF733F2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35F9884A-1E05-4CF7-836F-B962DC0FB385}" type="sibTrans" cxnId="{7EF0387F-2C57-45EC-B00F-0B27DAF733F2}">
      <dgm:prSet/>
      <dgm:spPr/>
      <dgm:t>
        <a:bodyPr/>
        <a:lstStyle/>
        <a:p>
          <a:pPr algn="just" rtl="1"/>
          <a:endParaRPr lang="en-US" sz="2800" b="1">
            <a:cs typeface="+mj-cs"/>
          </a:endParaRPr>
        </a:p>
      </dgm:t>
    </dgm:pt>
    <dgm:pt modelId="{B00FE29C-9957-45EE-8166-903223E204D6}">
      <dgm:prSet phldrT="[نص]"/>
      <dgm:spPr/>
      <dgm:t>
        <a:bodyPr/>
        <a:lstStyle/>
        <a:p>
          <a:pPr rtl="1">
            <a:buSzPts val="1000"/>
            <a:buFont typeface="Symbol" panose="05050102010706020507" pitchFamily="18" charset="2"/>
            <a:buChar char=""/>
          </a:pPr>
          <a:r>
            <a:rPr lang="ar-SA" b="1" dirty="0">
              <a:cs typeface="+mj-cs"/>
            </a:rPr>
            <a:t>الاستخدامات التقليدية لم تكن مبنية على الأدلة العلمية، </a:t>
          </a:r>
          <a:r>
            <a:rPr lang="ar-IQ" b="1" dirty="0">
              <a:cs typeface="+mj-cs"/>
            </a:rPr>
            <a:t>و</a:t>
          </a:r>
          <a:r>
            <a:rPr lang="ar-SA" b="1" dirty="0">
              <a:cs typeface="+mj-cs"/>
            </a:rPr>
            <a:t>أدت إلى العديد من الحوادث والتسممات</a:t>
          </a:r>
          <a:endParaRPr lang="ar-IQ" b="1" dirty="0">
            <a:cs typeface="+mj-cs"/>
          </a:endParaRPr>
        </a:p>
      </dgm:t>
    </dgm:pt>
    <dgm:pt modelId="{838AC869-E594-4C6D-B2B5-FF0CF7379605}" type="parTrans" cxnId="{00862FBC-3C33-450E-950B-308E687C8379}">
      <dgm:prSet/>
      <dgm:spPr/>
      <dgm:t>
        <a:bodyPr/>
        <a:lstStyle/>
        <a:p>
          <a:endParaRPr lang="en-US"/>
        </a:p>
      </dgm:t>
    </dgm:pt>
    <dgm:pt modelId="{D0CB9036-EA0C-4E53-A86E-8D2CE67EA0C3}" type="sibTrans" cxnId="{00862FBC-3C33-450E-950B-308E687C8379}">
      <dgm:prSet/>
      <dgm:spPr/>
      <dgm:t>
        <a:bodyPr/>
        <a:lstStyle/>
        <a:p>
          <a:endParaRPr lang="en-US"/>
        </a:p>
      </dgm:t>
    </dgm:pt>
    <dgm:pt modelId="{20E10CDC-B4CF-42E1-BBD3-EDCBB0EF743B}" type="pres">
      <dgm:prSet presAssocID="{7A3EC9AF-3446-42F0-9AD9-52D05FA47AC3}" presName="linearFlow" presStyleCnt="0">
        <dgm:presLayoutVars>
          <dgm:dir/>
          <dgm:resizeHandles val="exact"/>
        </dgm:presLayoutVars>
      </dgm:prSet>
      <dgm:spPr/>
    </dgm:pt>
    <dgm:pt modelId="{590C67DB-175C-4D7B-9440-9C2992E0CCFA}" type="pres">
      <dgm:prSet presAssocID="{BE934934-4B55-4B32-9145-45DFC1B2CFE6}" presName="composite" presStyleCnt="0"/>
      <dgm:spPr/>
    </dgm:pt>
    <dgm:pt modelId="{B5EA12BE-8FA6-4AA4-932C-C4CE7E5346BC}" type="pres">
      <dgm:prSet presAssocID="{BE934934-4B55-4B32-9145-45DFC1B2CFE6}" presName="imgShp" presStyleLbl="fgImgPlace1" presStyleIdx="0" presStyleCnt="5" custLinFactX="-16365" custLinFactNeighborX="-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99C40307-7E51-4482-8426-0988E686062D}" type="pres">
      <dgm:prSet presAssocID="{BE934934-4B55-4B32-9145-45DFC1B2CFE6}" presName="txShp" presStyleLbl="node1" presStyleIdx="0" presStyleCnt="5" custLinFactNeighborX="-12555">
        <dgm:presLayoutVars>
          <dgm:bulletEnabled val="1"/>
        </dgm:presLayoutVars>
      </dgm:prSet>
      <dgm:spPr/>
    </dgm:pt>
    <dgm:pt modelId="{13EF7122-21F0-4B85-9088-B333C1A3DACD}" type="pres">
      <dgm:prSet presAssocID="{CE3B8987-4526-401F-9264-DD8FE3491E8A}" presName="spacing" presStyleCnt="0"/>
      <dgm:spPr/>
    </dgm:pt>
    <dgm:pt modelId="{C683222C-CBD0-48AF-A5AD-AC370ABDE963}" type="pres">
      <dgm:prSet presAssocID="{2EA628E0-B499-4ED8-8DD3-5FE2D5EF6181}" presName="composite" presStyleCnt="0"/>
      <dgm:spPr/>
    </dgm:pt>
    <dgm:pt modelId="{73E31BED-6D35-41B6-B4F7-1896DC9C1F98}" type="pres">
      <dgm:prSet presAssocID="{2EA628E0-B499-4ED8-8DD3-5FE2D5EF6181}" presName="imgShp" presStyleLbl="fgImgPlace1" presStyleIdx="1" presStyleCnt="5" custLinFactX="-16365" custLinFactNeighborX="-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89878F6D-309C-4213-B093-E7D230CBBEEA}" type="pres">
      <dgm:prSet presAssocID="{2EA628E0-B499-4ED8-8DD3-5FE2D5EF6181}" presName="txShp" presStyleLbl="node1" presStyleIdx="1" presStyleCnt="5" custLinFactNeighborX="-12555">
        <dgm:presLayoutVars>
          <dgm:bulletEnabled val="1"/>
        </dgm:presLayoutVars>
      </dgm:prSet>
      <dgm:spPr/>
    </dgm:pt>
    <dgm:pt modelId="{029CC58F-E74F-46DF-8A44-95BAD2535D25}" type="pres">
      <dgm:prSet presAssocID="{35F9884A-1E05-4CF7-836F-B962DC0FB385}" presName="spacing" presStyleCnt="0"/>
      <dgm:spPr/>
    </dgm:pt>
    <dgm:pt modelId="{597FB3C8-645D-4B22-86E0-DBBBBC27F893}" type="pres">
      <dgm:prSet presAssocID="{B00FE29C-9957-45EE-8166-903223E204D6}" presName="composite" presStyleCnt="0"/>
      <dgm:spPr/>
    </dgm:pt>
    <dgm:pt modelId="{1E240683-2A93-4FD5-92E8-B00BA9933680}" type="pres">
      <dgm:prSet presAssocID="{B00FE29C-9957-45EE-8166-903223E204D6}" presName="imgShp" presStyleLbl="fgImgPlace1" presStyleIdx="2" presStyleCnt="5" custLinFactX="-56824" custLinFactNeighborX="-100000" custLinFactNeighborY="-168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</dgm:pt>
    <dgm:pt modelId="{C45FBBFD-1B17-4057-9B8D-69B0E9DB545E}" type="pres">
      <dgm:prSet presAssocID="{B00FE29C-9957-45EE-8166-903223E204D6}" presName="txShp" presStyleLbl="node1" presStyleIdx="2" presStyleCnt="5" custScaleX="138535">
        <dgm:presLayoutVars>
          <dgm:bulletEnabled val="1"/>
        </dgm:presLayoutVars>
      </dgm:prSet>
      <dgm:spPr/>
    </dgm:pt>
    <dgm:pt modelId="{5CC54CC4-187B-41E6-9E2E-0E5919A6BD77}" type="pres">
      <dgm:prSet presAssocID="{D0CB9036-EA0C-4E53-A86E-8D2CE67EA0C3}" presName="spacing" presStyleCnt="0"/>
      <dgm:spPr/>
    </dgm:pt>
    <dgm:pt modelId="{E1D7F490-3BBB-40C7-8B93-E3CDEAC39F37}" type="pres">
      <dgm:prSet presAssocID="{0CF108E4-943F-4B22-B67C-0EDDA91D9A32}" presName="composite" presStyleCnt="0"/>
      <dgm:spPr/>
    </dgm:pt>
    <dgm:pt modelId="{1D70E0BB-0FFB-4FA2-8F8F-261E61D1327A}" type="pres">
      <dgm:prSet presAssocID="{0CF108E4-943F-4B22-B67C-0EDDA91D9A32}" presName="imgShp" presStyleLbl="fgImgPlace1" presStyleIdx="3" presStyleCnt="5" custLinFactNeighborX="61755" custLinFactNeighborY="-226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A365447D-AC9D-4846-9B56-512791DD1B33}" type="pres">
      <dgm:prSet presAssocID="{0CF108E4-943F-4B22-B67C-0EDDA91D9A32}" presName="txShp" presStyleLbl="node1" presStyleIdx="3" presStyleCnt="5" custScaleX="118182">
        <dgm:presLayoutVars>
          <dgm:bulletEnabled val="1"/>
        </dgm:presLayoutVars>
      </dgm:prSet>
      <dgm:spPr/>
    </dgm:pt>
    <dgm:pt modelId="{F2E78CC8-3A6A-43A9-8BC4-E9B10001D0F4}" type="pres">
      <dgm:prSet presAssocID="{653780FB-5F5B-46F2-A04C-E06F91051DB1}" presName="spacing" presStyleCnt="0"/>
      <dgm:spPr/>
    </dgm:pt>
    <dgm:pt modelId="{CCD80587-ABB1-4F1C-B5C8-C733C3279462}" type="pres">
      <dgm:prSet presAssocID="{3C85E3DC-838D-4B5A-915C-0F0A7711EE66}" presName="composite" presStyleCnt="0"/>
      <dgm:spPr/>
    </dgm:pt>
    <dgm:pt modelId="{274D8B88-C9C9-4BDC-BA92-0B8D1306148C}" type="pres">
      <dgm:prSet presAssocID="{3C85E3DC-838D-4B5A-915C-0F0A7711EE66}" presName="imgShp" presStyleLbl="fgImgPlace1" presStyleIdx="4" presStyleCnt="5" custLinFactX="18029" custLinFactNeighborX="100000" custLinFactNeighborY="-325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615CEC0-D800-4701-8D72-0559D98B3CD8}" type="pres">
      <dgm:prSet presAssocID="{3C85E3DC-838D-4B5A-915C-0F0A7711EE66}" presName="txShp" presStyleLbl="node1" presStyleIdx="4" presStyleCnt="5" custScaleX="104590">
        <dgm:presLayoutVars>
          <dgm:bulletEnabled val="1"/>
        </dgm:presLayoutVars>
      </dgm:prSet>
      <dgm:spPr/>
    </dgm:pt>
  </dgm:ptLst>
  <dgm:cxnLst>
    <dgm:cxn modelId="{76B1FF25-2FFF-4F4A-A266-34B00F3995B6}" type="presOf" srcId="{2EA628E0-B499-4ED8-8DD3-5FE2D5EF6181}" destId="{89878F6D-309C-4213-B093-E7D230CBBEEA}" srcOrd="0" destOrd="0" presId="urn:microsoft.com/office/officeart/2005/8/layout/vList3"/>
    <dgm:cxn modelId="{4BFCFD28-0B0C-415B-B769-6AC45B01ADC6}" type="presOf" srcId="{3C85E3DC-838D-4B5A-915C-0F0A7711EE66}" destId="{4615CEC0-D800-4701-8D72-0559D98B3CD8}" srcOrd="0" destOrd="0" presId="urn:microsoft.com/office/officeart/2005/8/layout/vList3"/>
    <dgm:cxn modelId="{64FDD331-2FBB-493A-A074-64208961A788}" type="presOf" srcId="{7A3EC9AF-3446-42F0-9AD9-52D05FA47AC3}" destId="{20E10CDC-B4CF-42E1-BBD3-EDCBB0EF743B}" srcOrd="0" destOrd="0" presId="urn:microsoft.com/office/officeart/2005/8/layout/vList3"/>
    <dgm:cxn modelId="{9B2A8144-9D82-4967-B430-20DD03A190CD}" srcId="{7A3EC9AF-3446-42F0-9AD9-52D05FA47AC3}" destId="{3C85E3DC-838D-4B5A-915C-0F0A7711EE66}" srcOrd="4" destOrd="0" parTransId="{653DDFC3-96D8-41E1-B0D6-3A24A8EA6855}" sibTransId="{8C252E04-EA5A-420E-AE1A-6EF2A304CBA0}"/>
    <dgm:cxn modelId="{4A9B1450-C8DF-4FBA-B997-FC5909E75C3C}" type="presOf" srcId="{B00FE29C-9957-45EE-8166-903223E204D6}" destId="{C45FBBFD-1B17-4057-9B8D-69B0E9DB545E}" srcOrd="0" destOrd="0" presId="urn:microsoft.com/office/officeart/2005/8/layout/vList3"/>
    <dgm:cxn modelId="{D237107F-C1FC-4511-8919-384FB528321B}" type="presOf" srcId="{BE934934-4B55-4B32-9145-45DFC1B2CFE6}" destId="{99C40307-7E51-4482-8426-0988E686062D}" srcOrd="0" destOrd="0" presId="urn:microsoft.com/office/officeart/2005/8/layout/vList3"/>
    <dgm:cxn modelId="{7EF0387F-2C57-45EC-B00F-0B27DAF733F2}" srcId="{7A3EC9AF-3446-42F0-9AD9-52D05FA47AC3}" destId="{2EA628E0-B499-4ED8-8DD3-5FE2D5EF6181}" srcOrd="1" destOrd="0" parTransId="{9810F093-0CD3-4F9D-9DED-91D7CF5EE23D}" sibTransId="{35F9884A-1E05-4CF7-836F-B962DC0FB385}"/>
    <dgm:cxn modelId="{2C89FD88-3E57-44F6-BE05-19094E2FB2B8}" type="presOf" srcId="{0CF108E4-943F-4B22-B67C-0EDDA91D9A32}" destId="{A365447D-AC9D-4846-9B56-512791DD1B33}" srcOrd="0" destOrd="0" presId="urn:microsoft.com/office/officeart/2005/8/layout/vList3"/>
    <dgm:cxn modelId="{BAE40E89-D413-40C0-BD14-01B5B4C5A54E}" srcId="{7A3EC9AF-3446-42F0-9AD9-52D05FA47AC3}" destId="{BE934934-4B55-4B32-9145-45DFC1B2CFE6}" srcOrd="0" destOrd="0" parTransId="{7F696893-DBAE-48A3-BDA1-645125E91DA7}" sibTransId="{CE3B8987-4526-401F-9264-DD8FE3491E8A}"/>
    <dgm:cxn modelId="{CC3D71A5-8145-4CA5-818E-672BCCD57AA7}" srcId="{7A3EC9AF-3446-42F0-9AD9-52D05FA47AC3}" destId="{0CF108E4-943F-4B22-B67C-0EDDA91D9A32}" srcOrd="3" destOrd="0" parTransId="{C6A4EB58-B019-44C4-B741-B9BB643BE730}" sibTransId="{653780FB-5F5B-46F2-A04C-E06F91051DB1}"/>
    <dgm:cxn modelId="{00862FBC-3C33-450E-950B-308E687C8379}" srcId="{7A3EC9AF-3446-42F0-9AD9-52D05FA47AC3}" destId="{B00FE29C-9957-45EE-8166-903223E204D6}" srcOrd="2" destOrd="0" parTransId="{838AC869-E594-4C6D-B2B5-FF0CF7379605}" sibTransId="{D0CB9036-EA0C-4E53-A86E-8D2CE67EA0C3}"/>
    <dgm:cxn modelId="{05B8261B-CED8-4082-A02F-794DFDA5C523}" type="presParOf" srcId="{20E10CDC-B4CF-42E1-BBD3-EDCBB0EF743B}" destId="{590C67DB-175C-4D7B-9440-9C2992E0CCFA}" srcOrd="0" destOrd="0" presId="urn:microsoft.com/office/officeart/2005/8/layout/vList3"/>
    <dgm:cxn modelId="{F2276D19-C38C-4527-9E25-751AD6724383}" type="presParOf" srcId="{590C67DB-175C-4D7B-9440-9C2992E0CCFA}" destId="{B5EA12BE-8FA6-4AA4-932C-C4CE7E5346BC}" srcOrd="0" destOrd="0" presId="urn:microsoft.com/office/officeart/2005/8/layout/vList3"/>
    <dgm:cxn modelId="{87CBDB3F-DC9B-46FF-B827-5F2403327E0D}" type="presParOf" srcId="{590C67DB-175C-4D7B-9440-9C2992E0CCFA}" destId="{99C40307-7E51-4482-8426-0988E686062D}" srcOrd="1" destOrd="0" presId="urn:microsoft.com/office/officeart/2005/8/layout/vList3"/>
    <dgm:cxn modelId="{D8492711-338B-4B01-B568-DD86773A23F6}" type="presParOf" srcId="{20E10CDC-B4CF-42E1-BBD3-EDCBB0EF743B}" destId="{13EF7122-21F0-4B85-9088-B333C1A3DACD}" srcOrd="1" destOrd="0" presId="urn:microsoft.com/office/officeart/2005/8/layout/vList3"/>
    <dgm:cxn modelId="{28FDB7B5-0C17-409F-91C6-CEE577DCFF5B}" type="presParOf" srcId="{20E10CDC-B4CF-42E1-BBD3-EDCBB0EF743B}" destId="{C683222C-CBD0-48AF-A5AD-AC370ABDE963}" srcOrd="2" destOrd="0" presId="urn:microsoft.com/office/officeart/2005/8/layout/vList3"/>
    <dgm:cxn modelId="{0436C70D-134A-4AAE-8A03-72492C8B3255}" type="presParOf" srcId="{C683222C-CBD0-48AF-A5AD-AC370ABDE963}" destId="{73E31BED-6D35-41B6-B4F7-1896DC9C1F98}" srcOrd="0" destOrd="0" presId="urn:microsoft.com/office/officeart/2005/8/layout/vList3"/>
    <dgm:cxn modelId="{733288B3-A555-4AE4-AF96-38B3A4FBF377}" type="presParOf" srcId="{C683222C-CBD0-48AF-A5AD-AC370ABDE963}" destId="{89878F6D-309C-4213-B093-E7D230CBBEEA}" srcOrd="1" destOrd="0" presId="urn:microsoft.com/office/officeart/2005/8/layout/vList3"/>
    <dgm:cxn modelId="{A0E1C033-CB59-4031-B891-CAD82FB9CA92}" type="presParOf" srcId="{20E10CDC-B4CF-42E1-BBD3-EDCBB0EF743B}" destId="{029CC58F-E74F-46DF-8A44-95BAD2535D25}" srcOrd="3" destOrd="0" presId="urn:microsoft.com/office/officeart/2005/8/layout/vList3"/>
    <dgm:cxn modelId="{9AFFCB7C-786C-4EB1-9888-C88CEA2F3E9E}" type="presParOf" srcId="{20E10CDC-B4CF-42E1-BBD3-EDCBB0EF743B}" destId="{597FB3C8-645D-4B22-86E0-DBBBBC27F893}" srcOrd="4" destOrd="0" presId="urn:microsoft.com/office/officeart/2005/8/layout/vList3"/>
    <dgm:cxn modelId="{22416795-466A-4D61-A0AA-16126D1F08E8}" type="presParOf" srcId="{597FB3C8-645D-4B22-86E0-DBBBBC27F893}" destId="{1E240683-2A93-4FD5-92E8-B00BA9933680}" srcOrd="0" destOrd="0" presId="urn:microsoft.com/office/officeart/2005/8/layout/vList3"/>
    <dgm:cxn modelId="{A5A4A6F0-D84F-4A32-B00D-D4CF8FFBC100}" type="presParOf" srcId="{597FB3C8-645D-4B22-86E0-DBBBBC27F893}" destId="{C45FBBFD-1B17-4057-9B8D-69B0E9DB545E}" srcOrd="1" destOrd="0" presId="urn:microsoft.com/office/officeart/2005/8/layout/vList3"/>
    <dgm:cxn modelId="{5E1CAEEB-8844-4AE6-802A-05DD370DC813}" type="presParOf" srcId="{20E10CDC-B4CF-42E1-BBD3-EDCBB0EF743B}" destId="{5CC54CC4-187B-41E6-9E2E-0E5919A6BD77}" srcOrd="5" destOrd="0" presId="urn:microsoft.com/office/officeart/2005/8/layout/vList3"/>
    <dgm:cxn modelId="{DB1C8322-107C-409D-BA9F-2D45BE576F6F}" type="presParOf" srcId="{20E10CDC-B4CF-42E1-BBD3-EDCBB0EF743B}" destId="{E1D7F490-3BBB-40C7-8B93-E3CDEAC39F37}" srcOrd="6" destOrd="0" presId="urn:microsoft.com/office/officeart/2005/8/layout/vList3"/>
    <dgm:cxn modelId="{2A0A626F-9C9E-425B-99B0-09BF276D2CCB}" type="presParOf" srcId="{E1D7F490-3BBB-40C7-8B93-E3CDEAC39F37}" destId="{1D70E0BB-0FFB-4FA2-8F8F-261E61D1327A}" srcOrd="0" destOrd="0" presId="urn:microsoft.com/office/officeart/2005/8/layout/vList3"/>
    <dgm:cxn modelId="{B1D6D8F3-DEBC-477E-8939-8D5E13DAE3EB}" type="presParOf" srcId="{E1D7F490-3BBB-40C7-8B93-E3CDEAC39F37}" destId="{A365447D-AC9D-4846-9B56-512791DD1B33}" srcOrd="1" destOrd="0" presId="urn:microsoft.com/office/officeart/2005/8/layout/vList3"/>
    <dgm:cxn modelId="{5009C1C8-B257-452D-8BB1-420DB6D16F80}" type="presParOf" srcId="{20E10CDC-B4CF-42E1-BBD3-EDCBB0EF743B}" destId="{F2E78CC8-3A6A-43A9-8BC4-E9B10001D0F4}" srcOrd="7" destOrd="0" presId="urn:microsoft.com/office/officeart/2005/8/layout/vList3"/>
    <dgm:cxn modelId="{B752839C-C1F3-46A6-B953-BFF514963983}" type="presParOf" srcId="{20E10CDC-B4CF-42E1-BBD3-EDCBB0EF743B}" destId="{CCD80587-ABB1-4F1C-B5C8-C733C3279462}" srcOrd="8" destOrd="0" presId="urn:microsoft.com/office/officeart/2005/8/layout/vList3"/>
    <dgm:cxn modelId="{9270C3E0-1FD5-4611-AF50-3C023D7A74A3}" type="presParOf" srcId="{CCD80587-ABB1-4F1C-B5C8-C733C3279462}" destId="{274D8B88-C9C9-4BDC-BA92-0B8D1306148C}" srcOrd="0" destOrd="0" presId="urn:microsoft.com/office/officeart/2005/8/layout/vList3"/>
    <dgm:cxn modelId="{32B47F15-39C6-4B93-B67F-9F02FFF0317A}" type="presParOf" srcId="{CCD80587-ABB1-4F1C-B5C8-C733C3279462}" destId="{4615CEC0-D800-4701-8D72-0559D98B3CD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F144F7-B9DB-4237-8A9D-23F2672835D6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1C6948-00E6-4953-A6C9-E3EE6C34A210}">
      <dgm:prSet custT="1"/>
      <dgm:spPr/>
      <dgm:t>
        <a:bodyPr/>
        <a:lstStyle/>
        <a:p>
          <a:pPr algn="just" rtl="1"/>
          <a:endParaRPr lang="en-US" sz="2800" dirty="0"/>
        </a:p>
      </dgm:t>
    </dgm:pt>
    <dgm:pt modelId="{15AA1C48-418E-4D53-855E-6C683BB966C4}" type="parTrans" cxnId="{9842EAF8-DA3C-4C6F-A1A9-BF7DEC6D18D9}">
      <dgm:prSet/>
      <dgm:spPr/>
      <dgm:t>
        <a:bodyPr/>
        <a:lstStyle/>
        <a:p>
          <a:pPr algn="just" rtl="1"/>
          <a:endParaRPr lang="en-US" sz="3600"/>
        </a:p>
      </dgm:t>
    </dgm:pt>
    <dgm:pt modelId="{D366A820-D541-4F51-94BD-9ADCA857FE94}" type="sibTrans" cxnId="{9842EAF8-DA3C-4C6F-A1A9-BF7DEC6D18D9}">
      <dgm:prSet/>
      <dgm:spPr/>
      <dgm:t>
        <a:bodyPr/>
        <a:lstStyle/>
        <a:p>
          <a:pPr algn="just" rtl="1"/>
          <a:endParaRPr lang="en-US" sz="3600"/>
        </a:p>
      </dgm:t>
    </dgm:pt>
    <dgm:pt modelId="{940EB257-C555-46FD-9E68-351118DFA576}">
      <dgm:prSet custT="1"/>
      <dgm:spPr/>
      <dgm:t>
        <a:bodyPr/>
        <a:lstStyle/>
        <a:p>
          <a:pPr algn="just" rtl="1"/>
          <a:r>
            <a:rPr lang="ar-IQ" sz="2800" b="1" dirty="0"/>
            <a:t>قديماً تس</a:t>
          </a:r>
          <a:r>
            <a:rPr lang="en-US" sz="2800" b="1" dirty="0" err="1"/>
            <a:t>تعمل</a:t>
          </a:r>
          <a:r>
            <a:rPr lang="en-US" sz="2800" b="1" dirty="0"/>
            <a:t> </a:t>
          </a:r>
          <a:r>
            <a:rPr lang="en-US" sz="2800" b="1" dirty="0" err="1"/>
            <a:t>الاوراق</a:t>
          </a:r>
          <a:r>
            <a:rPr lang="en-US" sz="2800" b="1" dirty="0"/>
            <a:t> </a:t>
          </a:r>
          <a:r>
            <a:rPr lang="en-US" sz="2800" b="1" dirty="0" err="1"/>
            <a:t>مع</a:t>
          </a:r>
          <a:r>
            <a:rPr lang="en-US" sz="2800" b="1" dirty="0"/>
            <a:t> </a:t>
          </a:r>
          <a:r>
            <a:rPr lang="en-US" sz="2800" b="1" dirty="0" err="1"/>
            <a:t>التبغ</a:t>
          </a:r>
          <a:r>
            <a:rPr lang="en-US" sz="2800" b="1" dirty="0"/>
            <a:t> </a:t>
          </a:r>
          <a:r>
            <a:rPr lang="en-US" sz="2800" b="1" dirty="0" err="1"/>
            <a:t>في</a:t>
          </a:r>
          <a:r>
            <a:rPr lang="en-US" sz="2800" b="1" dirty="0"/>
            <a:t> </a:t>
          </a:r>
          <a:r>
            <a:rPr lang="en-US" sz="2800" b="1" dirty="0" err="1"/>
            <a:t>التدخين</a:t>
          </a:r>
          <a:r>
            <a:rPr lang="en-US" sz="2800" b="1" dirty="0"/>
            <a:t> </a:t>
          </a:r>
          <a:r>
            <a:rPr lang="en-US" sz="2800" b="1" dirty="0" err="1"/>
            <a:t>لتخفيف</a:t>
          </a:r>
          <a:r>
            <a:rPr lang="en-US" sz="2800" b="1" dirty="0"/>
            <a:t> </a:t>
          </a:r>
          <a:r>
            <a:rPr lang="en-US" sz="2800" b="1" dirty="0" err="1"/>
            <a:t>الربو</a:t>
          </a:r>
          <a:r>
            <a:rPr lang="en-US" sz="2800" b="1" dirty="0"/>
            <a:t>، </a:t>
          </a:r>
          <a:r>
            <a:rPr lang="ar-IQ" sz="2800" b="1" dirty="0"/>
            <a:t>ا</a:t>
          </a:r>
          <a:r>
            <a:rPr lang="en-US" sz="2800" b="1" dirty="0"/>
            <a:t>و</a:t>
          </a:r>
          <a:r>
            <a:rPr lang="ar-IQ" sz="2800" b="1" dirty="0"/>
            <a:t> </a:t>
          </a:r>
          <a:r>
            <a:rPr lang="en-US" sz="2800" b="1" dirty="0" err="1"/>
            <a:t>تسكن</a:t>
          </a:r>
          <a:r>
            <a:rPr lang="en-US" sz="2800" b="1" dirty="0"/>
            <a:t> </a:t>
          </a:r>
          <a:r>
            <a:rPr lang="en-US" sz="2800" b="1" dirty="0" err="1"/>
            <a:t>آلام</a:t>
          </a:r>
          <a:r>
            <a:rPr lang="en-US" sz="2800" b="1" dirty="0"/>
            <a:t> </a:t>
          </a:r>
          <a:r>
            <a:rPr lang="en-US" sz="2800" b="1" dirty="0" err="1"/>
            <a:t>الصدر</a:t>
          </a:r>
          <a:r>
            <a:rPr lang="ar-IQ" sz="2800" b="1" dirty="0"/>
            <a:t> </a:t>
          </a:r>
          <a:r>
            <a:rPr lang="en-US" sz="2800" b="1" dirty="0" err="1"/>
            <a:t>ومغص</a:t>
          </a:r>
          <a:r>
            <a:rPr lang="en-US" sz="2800" b="1" dirty="0"/>
            <a:t> </a:t>
          </a:r>
          <a:r>
            <a:rPr lang="en-US" sz="2800" b="1" dirty="0" err="1"/>
            <a:t>المعدة</a:t>
          </a:r>
          <a:r>
            <a:rPr lang="en-US" sz="2800" b="1" dirty="0"/>
            <a:t> </a:t>
          </a:r>
          <a:r>
            <a:rPr lang="en-US" sz="2800" b="1" dirty="0" err="1"/>
            <a:t>وتقلصاتها</a:t>
          </a:r>
          <a:endParaRPr lang="en-US" sz="2800" dirty="0"/>
        </a:p>
      </dgm:t>
    </dgm:pt>
    <dgm:pt modelId="{94BF63F0-6072-480E-B11F-CFFF8C17980C}" type="parTrans" cxnId="{0E263F98-76BF-4C1B-A102-780C99D205B1}">
      <dgm:prSet/>
      <dgm:spPr/>
      <dgm:t>
        <a:bodyPr/>
        <a:lstStyle/>
        <a:p>
          <a:pPr algn="just" rtl="1"/>
          <a:endParaRPr lang="en-US" sz="3600"/>
        </a:p>
      </dgm:t>
    </dgm:pt>
    <dgm:pt modelId="{0E3D95F3-DC28-42B2-ABAB-ADF4103DB28C}" type="sibTrans" cxnId="{0E263F98-76BF-4C1B-A102-780C99D205B1}">
      <dgm:prSet/>
      <dgm:spPr/>
      <dgm:t>
        <a:bodyPr/>
        <a:lstStyle/>
        <a:p>
          <a:pPr algn="just" rtl="1"/>
          <a:endParaRPr lang="en-US" sz="3600"/>
        </a:p>
      </dgm:t>
    </dgm:pt>
    <dgm:pt modelId="{5D26158E-3800-4CD6-83B4-8146F9A543C5}">
      <dgm:prSet custT="1"/>
      <dgm:spPr/>
      <dgm:t>
        <a:bodyPr/>
        <a:lstStyle/>
        <a:p>
          <a:pPr algn="just" rtl="1"/>
          <a:r>
            <a:rPr lang="en-US" sz="2800" b="1"/>
            <a:t>تجفف اوراق الداتوره وتسحق وتوضع في ملعقة صغيرة ويشعل مقدار من المسحوق ويستنشق الدخان المتصاعد منه</a:t>
          </a:r>
          <a:endParaRPr lang="en-US" sz="2800"/>
        </a:p>
      </dgm:t>
    </dgm:pt>
    <dgm:pt modelId="{05FF0182-A606-4711-845B-9A72D9BB3D29}" type="parTrans" cxnId="{3779D21C-7638-4290-8161-68C51E167C90}">
      <dgm:prSet/>
      <dgm:spPr/>
      <dgm:t>
        <a:bodyPr/>
        <a:lstStyle/>
        <a:p>
          <a:pPr algn="just" rtl="1"/>
          <a:endParaRPr lang="en-US" sz="3600"/>
        </a:p>
      </dgm:t>
    </dgm:pt>
    <dgm:pt modelId="{718106D7-3839-4DBB-A87F-DEBE2C4FD052}" type="sibTrans" cxnId="{3779D21C-7638-4290-8161-68C51E167C90}">
      <dgm:prSet/>
      <dgm:spPr/>
      <dgm:t>
        <a:bodyPr/>
        <a:lstStyle/>
        <a:p>
          <a:pPr algn="just" rtl="1"/>
          <a:endParaRPr lang="en-US" sz="3600"/>
        </a:p>
      </dgm:t>
    </dgm:pt>
    <dgm:pt modelId="{D1710FBD-A7E2-4814-9018-4E632032B8A7}">
      <dgm:prSet custT="1"/>
      <dgm:spPr/>
      <dgm:t>
        <a:bodyPr/>
        <a:lstStyle/>
        <a:p>
          <a:pPr algn="just" rtl="1"/>
          <a:r>
            <a:rPr lang="en-US" sz="2800" b="1"/>
            <a:t>تنقع الاوراق ويؤخذ المستخلص على شكل قطرات.</a:t>
          </a:r>
          <a:endParaRPr lang="en-US" sz="2800"/>
        </a:p>
      </dgm:t>
    </dgm:pt>
    <dgm:pt modelId="{F62C5F77-0726-4B80-B632-540E1BAFDEE0}" type="parTrans" cxnId="{E8FE027C-5AF8-438F-BBCC-598BA282EA68}">
      <dgm:prSet/>
      <dgm:spPr/>
      <dgm:t>
        <a:bodyPr/>
        <a:lstStyle/>
        <a:p>
          <a:pPr algn="just" rtl="1"/>
          <a:endParaRPr lang="en-US" sz="3600"/>
        </a:p>
      </dgm:t>
    </dgm:pt>
    <dgm:pt modelId="{52CFAA45-D23E-492A-90D9-B83552898495}" type="sibTrans" cxnId="{E8FE027C-5AF8-438F-BBCC-598BA282EA68}">
      <dgm:prSet/>
      <dgm:spPr/>
      <dgm:t>
        <a:bodyPr/>
        <a:lstStyle/>
        <a:p>
          <a:pPr algn="just" rtl="1"/>
          <a:endParaRPr lang="en-US" sz="3600"/>
        </a:p>
      </dgm:t>
    </dgm:pt>
    <dgm:pt modelId="{D05CC54C-67ED-4254-81CE-6C75632C6C97}">
      <dgm:prSet custT="1"/>
      <dgm:spPr/>
      <dgm:t>
        <a:bodyPr/>
        <a:lstStyle/>
        <a:p>
          <a:pPr algn="just" rtl="1"/>
          <a:r>
            <a:rPr lang="en-US" sz="2800" b="1" dirty="0" err="1"/>
            <a:t>يستخلص</a:t>
          </a:r>
          <a:r>
            <a:rPr lang="en-US" sz="2800" b="1" dirty="0"/>
            <a:t> </a:t>
          </a:r>
          <a:r>
            <a:rPr lang="en-US" sz="2800" b="1" dirty="0" err="1"/>
            <a:t>قلويد</a:t>
          </a:r>
          <a:r>
            <a:rPr lang="en-US" sz="2800" b="1" dirty="0"/>
            <a:t> </a:t>
          </a:r>
          <a:r>
            <a:rPr lang="en-US" sz="2800" b="1" dirty="0" err="1"/>
            <a:t>الاتروبين</a:t>
          </a:r>
          <a:r>
            <a:rPr lang="en-US" sz="2800" b="1" dirty="0"/>
            <a:t> </a:t>
          </a:r>
          <a:r>
            <a:rPr lang="en-US" sz="2800" b="1" dirty="0" err="1"/>
            <a:t>من</a:t>
          </a:r>
          <a:r>
            <a:rPr lang="en-US" sz="2800" b="1" dirty="0"/>
            <a:t> </a:t>
          </a:r>
          <a:r>
            <a:rPr lang="en-US" sz="2800" b="1" dirty="0" err="1"/>
            <a:t>الاوراق</a:t>
          </a:r>
          <a:r>
            <a:rPr lang="en-US" sz="2800" b="1" dirty="0"/>
            <a:t> </a:t>
          </a:r>
          <a:r>
            <a:rPr lang="en-US" sz="2800" b="1" dirty="0" err="1"/>
            <a:t>ويستعمل</a:t>
          </a:r>
          <a:r>
            <a:rPr lang="en-US" sz="2800" b="1" dirty="0"/>
            <a:t> </a:t>
          </a:r>
          <a:r>
            <a:rPr lang="en-US" sz="2800" b="1" dirty="0" err="1"/>
            <a:t>في</a:t>
          </a:r>
          <a:r>
            <a:rPr lang="en-US" sz="2800" b="1" dirty="0"/>
            <a:t> </a:t>
          </a:r>
          <a:r>
            <a:rPr lang="en-US" sz="2800" b="1" dirty="0" err="1"/>
            <a:t>التخدير</a:t>
          </a:r>
          <a:r>
            <a:rPr lang="en-US" sz="2800" b="1" dirty="0"/>
            <a:t> </a:t>
          </a:r>
          <a:r>
            <a:rPr lang="en-US" sz="2800" b="1" dirty="0" err="1"/>
            <a:t>اثناء</a:t>
          </a:r>
          <a:r>
            <a:rPr lang="en-US" sz="2800" b="1" dirty="0"/>
            <a:t> </a:t>
          </a:r>
          <a:r>
            <a:rPr lang="en-US" sz="2800" b="1" dirty="0" err="1"/>
            <a:t>العمليات</a:t>
          </a:r>
          <a:r>
            <a:rPr lang="en-US" sz="2800" b="1" dirty="0"/>
            <a:t> </a:t>
          </a:r>
          <a:r>
            <a:rPr lang="en-US" sz="2800" b="1" dirty="0" err="1"/>
            <a:t>الجراحية</a:t>
          </a:r>
          <a:r>
            <a:rPr lang="en-US" sz="2800" b="1" dirty="0"/>
            <a:t>.</a:t>
          </a:r>
          <a:endParaRPr lang="en-US" sz="2800" dirty="0"/>
        </a:p>
      </dgm:t>
    </dgm:pt>
    <dgm:pt modelId="{10BA64E3-6A3C-47B8-9061-F2638F0B7540}" type="sibTrans" cxnId="{212810F9-D803-454E-96C8-2889D8C2C620}">
      <dgm:prSet/>
      <dgm:spPr/>
      <dgm:t>
        <a:bodyPr/>
        <a:lstStyle/>
        <a:p>
          <a:pPr algn="just" rtl="1"/>
          <a:endParaRPr lang="en-US" sz="3600"/>
        </a:p>
      </dgm:t>
    </dgm:pt>
    <dgm:pt modelId="{E6875D76-E835-43B0-94A5-678CAAD6A951}" type="parTrans" cxnId="{212810F9-D803-454E-96C8-2889D8C2C620}">
      <dgm:prSet/>
      <dgm:spPr/>
      <dgm:t>
        <a:bodyPr/>
        <a:lstStyle/>
        <a:p>
          <a:pPr algn="just" rtl="1"/>
          <a:endParaRPr lang="en-US" sz="3600"/>
        </a:p>
      </dgm:t>
    </dgm:pt>
    <dgm:pt modelId="{6385F9BD-31C0-42E3-975B-550FF179A977}" type="pres">
      <dgm:prSet presAssocID="{6EF144F7-B9DB-4237-8A9D-23F2672835D6}" presName="Name0" presStyleCnt="0">
        <dgm:presLayoutVars>
          <dgm:chMax val="7"/>
          <dgm:dir val="rev"/>
          <dgm:animLvl val="lvl"/>
          <dgm:resizeHandles val="exact"/>
        </dgm:presLayoutVars>
      </dgm:prSet>
      <dgm:spPr/>
    </dgm:pt>
    <dgm:pt modelId="{79363E0F-3B4B-43B8-81F5-2DBF1FBF6A8C}" type="pres">
      <dgm:prSet presAssocID="{4F1C6948-00E6-4953-A6C9-E3EE6C34A210}" presName="circle1" presStyleLbl="node1" presStyleIdx="0" presStyleCnt="5"/>
      <dgm:spPr/>
    </dgm:pt>
    <dgm:pt modelId="{46F01F60-961C-427F-AAB6-71845D03791D}" type="pres">
      <dgm:prSet presAssocID="{4F1C6948-00E6-4953-A6C9-E3EE6C34A210}" presName="space" presStyleCnt="0"/>
      <dgm:spPr/>
    </dgm:pt>
    <dgm:pt modelId="{4DD1FAE2-15AD-4454-898A-A8DC615C5CCF}" type="pres">
      <dgm:prSet presAssocID="{4F1C6948-00E6-4953-A6C9-E3EE6C34A210}" presName="rect1" presStyleLbl="alignAcc1" presStyleIdx="0" presStyleCnt="5"/>
      <dgm:spPr/>
    </dgm:pt>
    <dgm:pt modelId="{2F2677E4-0350-4BCD-84D1-6D44A205EC45}" type="pres">
      <dgm:prSet presAssocID="{940EB257-C555-46FD-9E68-351118DFA576}" presName="vertSpace2" presStyleLbl="node1" presStyleIdx="0" presStyleCnt="5"/>
      <dgm:spPr/>
    </dgm:pt>
    <dgm:pt modelId="{FD56140F-3FDD-42D5-BF49-6105C2CB760C}" type="pres">
      <dgm:prSet presAssocID="{940EB257-C555-46FD-9E68-351118DFA576}" presName="circle2" presStyleLbl="node1" presStyleIdx="1" presStyleCnt="5"/>
      <dgm:spPr/>
    </dgm:pt>
    <dgm:pt modelId="{ED4FDA0D-1111-4EC9-BEA5-DAC06F06D4A4}" type="pres">
      <dgm:prSet presAssocID="{940EB257-C555-46FD-9E68-351118DFA576}" presName="rect2" presStyleLbl="alignAcc1" presStyleIdx="1" presStyleCnt="5"/>
      <dgm:spPr/>
    </dgm:pt>
    <dgm:pt modelId="{5A4B2FAD-65E6-4901-954A-C25BB431DD59}" type="pres">
      <dgm:prSet presAssocID="{D05CC54C-67ED-4254-81CE-6C75632C6C97}" presName="vertSpace3" presStyleLbl="node1" presStyleIdx="1" presStyleCnt="5"/>
      <dgm:spPr/>
    </dgm:pt>
    <dgm:pt modelId="{9615DB58-3F89-4249-9A61-7A70236616D7}" type="pres">
      <dgm:prSet presAssocID="{D05CC54C-67ED-4254-81CE-6C75632C6C97}" presName="circle3" presStyleLbl="node1" presStyleIdx="2" presStyleCnt="5"/>
      <dgm:spPr/>
    </dgm:pt>
    <dgm:pt modelId="{39A5730B-F737-41A7-A8FA-D3B740CDD519}" type="pres">
      <dgm:prSet presAssocID="{D05CC54C-67ED-4254-81CE-6C75632C6C97}" presName="rect3" presStyleLbl="alignAcc1" presStyleIdx="2" presStyleCnt="5"/>
      <dgm:spPr/>
    </dgm:pt>
    <dgm:pt modelId="{63026F89-95AD-4044-BBB1-BABB6EE4C716}" type="pres">
      <dgm:prSet presAssocID="{5D26158E-3800-4CD6-83B4-8146F9A543C5}" presName="vertSpace4" presStyleLbl="node1" presStyleIdx="2" presStyleCnt="5"/>
      <dgm:spPr/>
    </dgm:pt>
    <dgm:pt modelId="{9B7B7297-FF10-4B35-BF54-EB7B570968AE}" type="pres">
      <dgm:prSet presAssocID="{5D26158E-3800-4CD6-83B4-8146F9A543C5}" presName="circle4" presStyleLbl="node1" presStyleIdx="3" presStyleCnt="5"/>
      <dgm:spPr/>
    </dgm:pt>
    <dgm:pt modelId="{626806B7-085C-49FF-91A9-824C88583AD9}" type="pres">
      <dgm:prSet presAssocID="{5D26158E-3800-4CD6-83B4-8146F9A543C5}" presName="rect4" presStyleLbl="alignAcc1" presStyleIdx="3" presStyleCnt="5"/>
      <dgm:spPr/>
    </dgm:pt>
    <dgm:pt modelId="{7A9DE681-B4C7-4EC5-B4C8-8FD96E94E74D}" type="pres">
      <dgm:prSet presAssocID="{D1710FBD-A7E2-4814-9018-4E632032B8A7}" presName="vertSpace5" presStyleLbl="node1" presStyleIdx="3" presStyleCnt="5"/>
      <dgm:spPr/>
    </dgm:pt>
    <dgm:pt modelId="{98062389-86A8-4EBD-A352-4733E902FCB7}" type="pres">
      <dgm:prSet presAssocID="{D1710FBD-A7E2-4814-9018-4E632032B8A7}" presName="circle5" presStyleLbl="node1" presStyleIdx="4" presStyleCnt="5"/>
      <dgm:spPr/>
    </dgm:pt>
    <dgm:pt modelId="{60C39D9E-2DDF-4697-AF34-899A886F56BD}" type="pres">
      <dgm:prSet presAssocID="{D1710FBD-A7E2-4814-9018-4E632032B8A7}" presName="rect5" presStyleLbl="alignAcc1" presStyleIdx="4" presStyleCnt="5"/>
      <dgm:spPr/>
    </dgm:pt>
    <dgm:pt modelId="{31D6C174-DBA4-4A97-B352-20C134D1CD05}" type="pres">
      <dgm:prSet presAssocID="{4F1C6948-00E6-4953-A6C9-E3EE6C34A210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00AAA1EB-D9D5-4437-9930-F8919DC08E80}" type="pres">
      <dgm:prSet presAssocID="{940EB257-C555-46FD-9E68-351118DFA576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9657E216-1478-46D2-B652-23E733795592}" type="pres">
      <dgm:prSet presAssocID="{D05CC54C-67ED-4254-81CE-6C75632C6C97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A0C06740-34FC-4AF9-A221-729D03E848A3}" type="pres">
      <dgm:prSet presAssocID="{5D26158E-3800-4CD6-83B4-8146F9A543C5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588F1765-3AB8-4654-B6EA-5CA2634001A3}" type="pres">
      <dgm:prSet presAssocID="{D1710FBD-A7E2-4814-9018-4E632032B8A7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3779D21C-7638-4290-8161-68C51E167C90}" srcId="{6EF144F7-B9DB-4237-8A9D-23F2672835D6}" destId="{5D26158E-3800-4CD6-83B4-8146F9A543C5}" srcOrd="3" destOrd="0" parTransId="{05FF0182-A606-4711-845B-9A72D9BB3D29}" sibTransId="{718106D7-3839-4DBB-A87F-DEBE2C4FD052}"/>
    <dgm:cxn modelId="{5B57C748-26A7-482D-9B24-873B034F9E9A}" type="presOf" srcId="{D1710FBD-A7E2-4814-9018-4E632032B8A7}" destId="{60C39D9E-2DDF-4697-AF34-899A886F56BD}" srcOrd="0" destOrd="0" presId="urn:microsoft.com/office/officeart/2005/8/layout/target3"/>
    <dgm:cxn modelId="{59595A7B-9270-411F-9CAB-32999C24350B}" type="presOf" srcId="{D05CC54C-67ED-4254-81CE-6C75632C6C97}" destId="{9657E216-1478-46D2-B652-23E733795592}" srcOrd="1" destOrd="0" presId="urn:microsoft.com/office/officeart/2005/8/layout/target3"/>
    <dgm:cxn modelId="{E8FE027C-5AF8-438F-BBCC-598BA282EA68}" srcId="{6EF144F7-B9DB-4237-8A9D-23F2672835D6}" destId="{D1710FBD-A7E2-4814-9018-4E632032B8A7}" srcOrd="4" destOrd="0" parTransId="{F62C5F77-0726-4B80-B632-540E1BAFDEE0}" sibTransId="{52CFAA45-D23E-492A-90D9-B83552898495}"/>
    <dgm:cxn modelId="{122C5087-E54A-42ED-8BEA-CBD58507A8DC}" type="presOf" srcId="{D05CC54C-67ED-4254-81CE-6C75632C6C97}" destId="{39A5730B-F737-41A7-A8FA-D3B740CDD519}" srcOrd="0" destOrd="0" presId="urn:microsoft.com/office/officeart/2005/8/layout/target3"/>
    <dgm:cxn modelId="{0E263F98-76BF-4C1B-A102-780C99D205B1}" srcId="{6EF144F7-B9DB-4237-8A9D-23F2672835D6}" destId="{940EB257-C555-46FD-9E68-351118DFA576}" srcOrd="1" destOrd="0" parTransId="{94BF63F0-6072-480E-B11F-CFFF8C17980C}" sibTransId="{0E3D95F3-DC28-42B2-ABAB-ADF4103DB28C}"/>
    <dgm:cxn modelId="{3431FB99-4841-49C1-B56C-2B7C669B02CA}" type="presOf" srcId="{940EB257-C555-46FD-9E68-351118DFA576}" destId="{00AAA1EB-D9D5-4437-9930-F8919DC08E80}" srcOrd="1" destOrd="0" presId="urn:microsoft.com/office/officeart/2005/8/layout/target3"/>
    <dgm:cxn modelId="{A82D33A9-E18C-444E-A06D-B26A34190BA6}" type="presOf" srcId="{4F1C6948-00E6-4953-A6C9-E3EE6C34A210}" destId="{4DD1FAE2-15AD-4454-898A-A8DC615C5CCF}" srcOrd="0" destOrd="0" presId="urn:microsoft.com/office/officeart/2005/8/layout/target3"/>
    <dgm:cxn modelId="{17C652AA-E667-4A23-9088-CFA31FBBDB03}" type="presOf" srcId="{D1710FBD-A7E2-4814-9018-4E632032B8A7}" destId="{588F1765-3AB8-4654-B6EA-5CA2634001A3}" srcOrd="1" destOrd="0" presId="urn:microsoft.com/office/officeart/2005/8/layout/target3"/>
    <dgm:cxn modelId="{46C484BA-24BB-4601-B05C-B558E95F631D}" type="presOf" srcId="{5D26158E-3800-4CD6-83B4-8146F9A543C5}" destId="{626806B7-085C-49FF-91A9-824C88583AD9}" srcOrd="0" destOrd="0" presId="urn:microsoft.com/office/officeart/2005/8/layout/target3"/>
    <dgm:cxn modelId="{B0E56AE4-23F9-48DD-97D1-335302001B0E}" type="presOf" srcId="{5D26158E-3800-4CD6-83B4-8146F9A543C5}" destId="{A0C06740-34FC-4AF9-A221-729D03E848A3}" srcOrd="1" destOrd="0" presId="urn:microsoft.com/office/officeart/2005/8/layout/target3"/>
    <dgm:cxn modelId="{C019E5EA-7613-4172-AF7F-6ADE89112747}" type="presOf" srcId="{4F1C6948-00E6-4953-A6C9-E3EE6C34A210}" destId="{31D6C174-DBA4-4A97-B352-20C134D1CD05}" srcOrd="1" destOrd="0" presId="urn:microsoft.com/office/officeart/2005/8/layout/target3"/>
    <dgm:cxn modelId="{9842EAF8-DA3C-4C6F-A1A9-BF7DEC6D18D9}" srcId="{6EF144F7-B9DB-4237-8A9D-23F2672835D6}" destId="{4F1C6948-00E6-4953-A6C9-E3EE6C34A210}" srcOrd="0" destOrd="0" parTransId="{15AA1C48-418E-4D53-855E-6C683BB966C4}" sibTransId="{D366A820-D541-4F51-94BD-9ADCA857FE94}"/>
    <dgm:cxn modelId="{212810F9-D803-454E-96C8-2889D8C2C620}" srcId="{6EF144F7-B9DB-4237-8A9D-23F2672835D6}" destId="{D05CC54C-67ED-4254-81CE-6C75632C6C97}" srcOrd="2" destOrd="0" parTransId="{E6875D76-E835-43B0-94A5-678CAAD6A951}" sibTransId="{10BA64E3-6A3C-47B8-9061-F2638F0B7540}"/>
    <dgm:cxn modelId="{C7FE4EFC-BA52-4E1C-9D88-8A1E32B8AAA0}" type="presOf" srcId="{940EB257-C555-46FD-9E68-351118DFA576}" destId="{ED4FDA0D-1111-4EC9-BEA5-DAC06F06D4A4}" srcOrd="0" destOrd="0" presId="urn:microsoft.com/office/officeart/2005/8/layout/target3"/>
    <dgm:cxn modelId="{226B77FE-F274-4E7B-9483-374C757CB72D}" type="presOf" srcId="{6EF144F7-B9DB-4237-8A9D-23F2672835D6}" destId="{6385F9BD-31C0-42E3-975B-550FF179A977}" srcOrd="0" destOrd="0" presId="urn:microsoft.com/office/officeart/2005/8/layout/target3"/>
    <dgm:cxn modelId="{4DE38964-0C2A-4291-90FD-F77789EEB0E5}" type="presParOf" srcId="{6385F9BD-31C0-42E3-975B-550FF179A977}" destId="{79363E0F-3B4B-43B8-81F5-2DBF1FBF6A8C}" srcOrd="0" destOrd="0" presId="urn:microsoft.com/office/officeart/2005/8/layout/target3"/>
    <dgm:cxn modelId="{A0F4AE08-F454-4FBF-BD6B-C7C26B44310F}" type="presParOf" srcId="{6385F9BD-31C0-42E3-975B-550FF179A977}" destId="{46F01F60-961C-427F-AAB6-71845D03791D}" srcOrd="1" destOrd="0" presId="urn:microsoft.com/office/officeart/2005/8/layout/target3"/>
    <dgm:cxn modelId="{33909F0D-F674-4C66-9E28-0AFF585E02AE}" type="presParOf" srcId="{6385F9BD-31C0-42E3-975B-550FF179A977}" destId="{4DD1FAE2-15AD-4454-898A-A8DC615C5CCF}" srcOrd="2" destOrd="0" presId="urn:microsoft.com/office/officeart/2005/8/layout/target3"/>
    <dgm:cxn modelId="{2204BD71-C131-413E-825D-0A2D78B48204}" type="presParOf" srcId="{6385F9BD-31C0-42E3-975B-550FF179A977}" destId="{2F2677E4-0350-4BCD-84D1-6D44A205EC45}" srcOrd="3" destOrd="0" presId="urn:microsoft.com/office/officeart/2005/8/layout/target3"/>
    <dgm:cxn modelId="{86A3C97F-028F-488C-AE5D-1F26C6F5FCCA}" type="presParOf" srcId="{6385F9BD-31C0-42E3-975B-550FF179A977}" destId="{FD56140F-3FDD-42D5-BF49-6105C2CB760C}" srcOrd="4" destOrd="0" presId="urn:microsoft.com/office/officeart/2005/8/layout/target3"/>
    <dgm:cxn modelId="{FF86361C-CF50-441E-B405-594EF4D1011B}" type="presParOf" srcId="{6385F9BD-31C0-42E3-975B-550FF179A977}" destId="{ED4FDA0D-1111-4EC9-BEA5-DAC06F06D4A4}" srcOrd="5" destOrd="0" presId="urn:microsoft.com/office/officeart/2005/8/layout/target3"/>
    <dgm:cxn modelId="{732AC751-A649-41E8-868A-0195492B8875}" type="presParOf" srcId="{6385F9BD-31C0-42E3-975B-550FF179A977}" destId="{5A4B2FAD-65E6-4901-954A-C25BB431DD59}" srcOrd="6" destOrd="0" presId="urn:microsoft.com/office/officeart/2005/8/layout/target3"/>
    <dgm:cxn modelId="{AB7E717A-C185-4C5C-879B-A258B2DDF532}" type="presParOf" srcId="{6385F9BD-31C0-42E3-975B-550FF179A977}" destId="{9615DB58-3F89-4249-9A61-7A70236616D7}" srcOrd="7" destOrd="0" presId="urn:microsoft.com/office/officeart/2005/8/layout/target3"/>
    <dgm:cxn modelId="{72415DA0-8CA7-4618-8A98-0F22B63FE1F3}" type="presParOf" srcId="{6385F9BD-31C0-42E3-975B-550FF179A977}" destId="{39A5730B-F737-41A7-A8FA-D3B740CDD519}" srcOrd="8" destOrd="0" presId="urn:microsoft.com/office/officeart/2005/8/layout/target3"/>
    <dgm:cxn modelId="{88D8121B-2C35-46CA-A547-D3A202A4E6BB}" type="presParOf" srcId="{6385F9BD-31C0-42E3-975B-550FF179A977}" destId="{63026F89-95AD-4044-BBB1-BABB6EE4C716}" srcOrd="9" destOrd="0" presId="urn:microsoft.com/office/officeart/2005/8/layout/target3"/>
    <dgm:cxn modelId="{299F8BD1-DB1B-4713-8995-A33B2236D08A}" type="presParOf" srcId="{6385F9BD-31C0-42E3-975B-550FF179A977}" destId="{9B7B7297-FF10-4B35-BF54-EB7B570968AE}" srcOrd="10" destOrd="0" presId="urn:microsoft.com/office/officeart/2005/8/layout/target3"/>
    <dgm:cxn modelId="{3D2F8EED-BBCC-4DE1-B4F1-EFF89F6EECAF}" type="presParOf" srcId="{6385F9BD-31C0-42E3-975B-550FF179A977}" destId="{626806B7-085C-49FF-91A9-824C88583AD9}" srcOrd="11" destOrd="0" presId="urn:microsoft.com/office/officeart/2005/8/layout/target3"/>
    <dgm:cxn modelId="{980B5463-0819-4FCE-BE21-ADE83E6FF6C2}" type="presParOf" srcId="{6385F9BD-31C0-42E3-975B-550FF179A977}" destId="{7A9DE681-B4C7-4EC5-B4C8-8FD96E94E74D}" srcOrd="12" destOrd="0" presId="urn:microsoft.com/office/officeart/2005/8/layout/target3"/>
    <dgm:cxn modelId="{7530E3B8-41EC-4C85-A5ED-D95082838A5D}" type="presParOf" srcId="{6385F9BD-31C0-42E3-975B-550FF179A977}" destId="{98062389-86A8-4EBD-A352-4733E902FCB7}" srcOrd="13" destOrd="0" presId="urn:microsoft.com/office/officeart/2005/8/layout/target3"/>
    <dgm:cxn modelId="{65478BF3-4EE8-401F-A489-F52DA9E6D061}" type="presParOf" srcId="{6385F9BD-31C0-42E3-975B-550FF179A977}" destId="{60C39D9E-2DDF-4697-AF34-899A886F56BD}" srcOrd="14" destOrd="0" presId="urn:microsoft.com/office/officeart/2005/8/layout/target3"/>
    <dgm:cxn modelId="{D5817001-2EDA-4294-A18D-18F4F949B3CA}" type="presParOf" srcId="{6385F9BD-31C0-42E3-975B-550FF179A977}" destId="{31D6C174-DBA4-4A97-B352-20C134D1CD05}" srcOrd="15" destOrd="0" presId="urn:microsoft.com/office/officeart/2005/8/layout/target3"/>
    <dgm:cxn modelId="{89B8DC56-FEF0-4A81-B150-1CA4100AC317}" type="presParOf" srcId="{6385F9BD-31C0-42E3-975B-550FF179A977}" destId="{00AAA1EB-D9D5-4437-9930-F8919DC08E80}" srcOrd="16" destOrd="0" presId="urn:microsoft.com/office/officeart/2005/8/layout/target3"/>
    <dgm:cxn modelId="{EA42995F-FA53-44F8-947A-1C3D85681908}" type="presParOf" srcId="{6385F9BD-31C0-42E3-975B-550FF179A977}" destId="{9657E216-1478-46D2-B652-23E733795592}" srcOrd="17" destOrd="0" presId="urn:microsoft.com/office/officeart/2005/8/layout/target3"/>
    <dgm:cxn modelId="{4492C8A6-DD64-4E34-BCCD-96B680986810}" type="presParOf" srcId="{6385F9BD-31C0-42E3-975B-550FF179A977}" destId="{A0C06740-34FC-4AF9-A221-729D03E848A3}" srcOrd="18" destOrd="0" presId="urn:microsoft.com/office/officeart/2005/8/layout/target3"/>
    <dgm:cxn modelId="{157BB49F-3C9F-47D6-B508-7474AC75AEA2}" type="presParOf" srcId="{6385F9BD-31C0-42E3-975B-550FF179A977}" destId="{588F1765-3AB8-4654-B6EA-5CA2634001A3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994B45-E2C2-4F42-A0E2-0E181F459A3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80FFE3-2534-4931-B9D1-12C15271842A}">
      <dgm:prSet phldrT="[نص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buClr>
              <a:srgbClr val="FF0000"/>
            </a:buClr>
            <a:buNone/>
          </a:pPr>
          <a:r>
            <a:rPr lang="en-US" b="1" u="sng" cap="all" dirty="0" err="1">
              <a:ln w="3175" cmpd="sng">
                <a:noFill/>
              </a:ln>
              <a:latin typeface="+mj-lt"/>
              <a:ea typeface="+mj-ea"/>
              <a:cs typeface="+mj-cs"/>
            </a:rPr>
            <a:t>نبات</a:t>
          </a:r>
          <a:r>
            <a:rPr lang="en-US" b="1" u="sng" cap="all" dirty="0">
              <a:ln w="3175" cmpd="sng">
                <a:noFill/>
              </a:ln>
              <a:latin typeface="+mj-lt"/>
              <a:ea typeface="+mj-ea"/>
              <a:cs typeface="+mj-cs"/>
            </a:rPr>
            <a:t> </a:t>
          </a:r>
          <a:r>
            <a:rPr lang="en-US" b="1" u="sng" cap="all" dirty="0" err="1">
              <a:ln w="3175" cmpd="sng">
                <a:noFill/>
              </a:ln>
              <a:latin typeface="+mj-lt"/>
              <a:ea typeface="+mj-ea"/>
              <a:cs typeface="+mj-cs"/>
            </a:rPr>
            <a:t>الداتوره</a:t>
          </a:r>
          <a:r>
            <a:rPr lang="ar-IQ" b="1" u="sng" cap="all" dirty="0">
              <a:ln w="3175" cmpd="sng">
                <a:noFill/>
              </a:ln>
              <a:latin typeface="+mj-lt"/>
              <a:ea typeface="+mj-ea"/>
              <a:cs typeface="+mj-cs"/>
            </a:rPr>
            <a:t> - </a:t>
          </a:r>
          <a:r>
            <a:rPr lang="en-US" b="1" u="sng" dirty="0" err="1"/>
            <a:t>طريقة</a:t>
          </a:r>
          <a:r>
            <a:rPr lang="en-US" b="1" u="sng" dirty="0"/>
            <a:t> </a:t>
          </a:r>
          <a:r>
            <a:rPr lang="en-US" b="1" u="sng" dirty="0" err="1"/>
            <a:t>الاستعمال</a:t>
          </a:r>
          <a:endParaRPr lang="en-US" dirty="0"/>
        </a:p>
      </dgm:t>
    </dgm:pt>
    <dgm:pt modelId="{D255BAC7-BD94-4DE8-95FA-E8A71F198B65}" type="parTrans" cxnId="{FE8488F8-AB82-4B8B-A2CB-EEF68EC38AD9}">
      <dgm:prSet/>
      <dgm:spPr/>
      <dgm:t>
        <a:bodyPr/>
        <a:lstStyle/>
        <a:p>
          <a:endParaRPr lang="en-US"/>
        </a:p>
      </dgm:t>
    </dgm:pt>
    <dgm:pt modelId="{1209F5DA-EFDB-4281-8A87-690D2F7F7DCB}" type="sibTrans" cxnId="{FE8488F8-AB82-4B8B-A2CB-EEF68EC38AD9}">
      <dgm:prSet/>
      <dgm:spPr/>
      <dgm:t>
        <a:bodyPr/>
        <a:lstStyle/>
        <a:p>
          <a:endParaRPr lang="en-US"/>
        </a:p>
      </dgm:t>
    </dgm:pt>
    <dgm:pt modelId="{303B95B4-D9E5-4F43-979F-678E2FB02115}" type="pres">
      <dgm:prSet presAssocID="{70994B45-E2C2-4F42-A0E2-0E181F459A3E}" presName="theList" presStyleCnt="0">
        <dgm:presLayoutVars>
          <dgm:dir/>
          <dgm:animLvl val="lvl"/>
          <dgm:resizeHandles val="exact"/>
        </dgm:presLayoutVars>
      </dgm:prSet>
      <dgm:spPr/>
    </dgm:pt>
    <dgm:pt modelId="{99368A61-E894-4F15-A2DF-722242FE7CCA}" type="pres">
      <dgm:prSet presAssocID="{4A80FFE3-2534-4931-B9D1-12C15271842A}" presName="compNode" presStyleCnt="0"/>
      <dgm:spPr/>
    </dgm:pt>
    <dgm:pt modelId="{B355B900-733B-42A4-BCA9-6C25CCF0C26E}" type="pres">
      <dgm:prSet presAssocID="{4A80FFE3-2534-4931-B9D1-12C15271842A}" presName="noGeometry" presStyleCnt="0"/>
      <dgm:spPr/>
    </dgm:pt>
    <dgm:pt modelId="{9C571DDD-5B64-4B51-939E-3077502CA0B0}" type="pres">
      <dgm:prSet presAssocID="{4A80FFE3-2534-4931-B9D1-12C15271842A}" presName="childTextVisible" presStyleLbl="bgAccFollowNode1" presStyleIdx="0" presStyleCnt="1">
        <dgm:presLayoutVars>
          <dgm:bulletEnabled val="1"/>
        </dgm:presLayoutVars>
      </dgm:prSet>
      <dgm:spPr/>
    </dgm:pt>
    <dgm:pt modelId="{796ECF34-686B-4C24-8865-C189A8173369}" type="pres">
      <dgm:prSet presAssocID="{4A80FFE3-2534-4931-B9D1-12C15271842A}" presName="childTextHidden" presStyleLbl="bgAccFollowNode1" presStyleIdx="0" presStyleCnt="1"/>
      <dgm:spPr/>
    </dgm:pt>
    <dgm:pt modelId="{426F2FAC-1748-4996-893B-F5428E87C47F}" type="pres">
      <dgm:prSet presAssocID="{4A80FFE3-2534-4931-B9D1-12C15271842A}" presName="parentText" presStyleLbl="node1" presStyleIdx="0" presStyleCnt="1" custScaleX="1294110" custScaleY="167651">
        <dgm:presLayoutVars>
          <dgm:chMax val="1"/>
          <dgm:bulletEnabled val="1"/>
        </dgm:presLayoutVars>
      </dgm:prSet>
      <dgm:spPr/>
    </dgm:pt>
  </dgm:ptLst>
  <dgm:cxnLst>
    <dgm:cxn modelId="{7A8492AE-00FB-4AB5-B170-1EF84DCB06BD}" type="presOf" srcId="{70994B45-E2C2-4F42-A0E2-0E181F459A3E}" destId="{303B95B4-D9E5-4F43-979F-678E2FB02115}" srcOrd="0" destOrd="0" presId="urn:microsoft.com/office/officeart/2005/8/layout/hProcess6"/>
    <dgm:cxn modelId="{D0909DCD-CB05-46D0-B0E5-1870160D5A71}" type="presOf" srcId="{4A80FFE3-2534-4931-B9D1-12C15271842A}" destId="{426F2FAC-1748-4996-893B-F5428E87C47F}" srcOrd="0" destOrd="0" presId="urn:microsoft.com/office/officeart/2005/8/layout/hProcess6"/>
    <dgm:cxn modelId="{FE8488F8-AB82-4B8B-A2CB-EEF68EC38AD9}" srcId="{70994B45-E2C2-4F42-A0E2-0E181F459A3E}" destId="{4A80FFE3-2534-4931-B9D1-12C15271842A}" srcOrd="0" destOrd="0" parTransId="{D255BAC7-BD94-4DE8-95FA-E8A71F198B65}" sibTransId="{1209F5DA-EFDB-4281-8A87-690D2F7F7DCB}"/>
    <dgm:cxn modelId="{FC95D0BF-A683-4C42-B934-C5ECD40D79DE}" type="presParOf" srcId="{303B95B4-D9E5-4F43-979F-678E2FB02115}" destId="{99368A61-E894-4F15-A2DF-722242FE7CCA}" srcOrd="0" destOrd="0" presId="urn:microsoft.com/office/officeart/2005/8/layout/hProcess6"/>
    <dgm:cxn modelId="{3C6B99A3-7E2E-4E8E-8C8F-280BDF155713}" type="presParOf" srcId="{99368A61-E894-4F15-A2DF-722242FE7CCA}" destId="{B355B900-733B-42A4-BCA9-6C25CCF0C26E}" srcOrd="0" destOrd="0" presId="urn:microsoft.com/office/officeart/2005/8/layout/hProcess6"/>
    <dgm:cxn modelId="{986C114F-4B75-4EE6-8A23-89AB857C7BED}" type="presParOf" srcId="{99368A61-E894-4F15-A2DF-722242FE7CCA}" destId="{9C571DDD-5B64-4B51-939E-3077502CA0B0}" srcOrd="1" destOrd="0" presId="urn:microsoft.com/office/officeart/2005/8/layout/hProcess6"/>
    <dgm:cxn modelId="{677555EB-4ABB-4804-B459-782EB5F01D17}" type="presParOf" srcId="{99368A61-E894-4F15-A2DF-722242FE7CCA}" destId="{796ECF34-686B-4C24-8865-C189A8173369}" srcOrd="2" destOrd="0" presId="urn:microsoft.com/office/officeart/2005/8/layout/hProcess6"/>
    <dgm:cxn modelId="{6B2E1875-6843-40E4-BF63-5F15B697213C}" type="presParOf" srcId="{99368A61-E894-4F15-A2DF-722242FE7CCA}" destId="{426F2FAC-1748-4996-893B-F5428E87C47F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3C733F-A494-4E67-887A-3CC367C5FDC6}" type="doc">
      <dgm:prSet loTypeId="urn:microsoft.com/office/officeart/2005/8/layout/hProcess3" loCatId="process" qsTypeId="urn:microsoft.com/office/officeart/2005/8/quickstyle/simple1" qsCatId="simple" csTypeId="urn:microsoft.com/office/officeart/2005/8/colors/accent2_2" csCatId="accent2" phldr="1"/>
      <dgm:spPr/>
    </dgm:pt>
    <dgm:pt modelId="{D1C7BAB3-B84C-41FC-8A90-3FF528DB1838}">
      <dgm:prSet phldrT="[نص]" custT="1"/>
      <dgm:spPr/>
      <dgm:t>
        <a:bodyPr/>
        <a:lstStyle/>
        <a:p>
          <a:pPr rtl="1">
            <a:buSzPts val="1000"/>
            <a:buFont typeface="Symbol" panose="05050102010706020507" pitchFamily="18" charset="2"/>
            <a:buChar char=""/>
          </a:pPr>
          <a:r>
            <a:rPr lang="ar-SA" sz="3600" b="1" dirty="0"/>
            <a:t>أخطار </a:t>
          </a:r>
          <a:r>
            <a:rPr lang="ar-SA" sz="3600" b="1" dirty="0" err="1"/>
            <a:t>الداتوره</a:t>
          </a:r>
          <a:r>
            <a:rPr lang="ar-SA" sz="3600" b="1" dirty="0"/>
            <a:t> والإدمان: الجانب المظلم</a:t>
          </a:r>
          <a:endParaRPr lang="en-US" sz="3600" b="1" dirty="0"/>
        </a:p>
      </dgm:t>
    </dgm:pt>
    <dgm:pt modelId="{B5A1FC6C-6A92-46CA-A5B2-7C021ADF1B04}" type="parTrans" cxnId="{DF063B15-C659-45E1-96BB-C32BB30528C5}">
      <dgm:prSet/>
      <dgm:spPr/>
      <dgm:t>
        <a:bodyPr/>
        <a:lstStyle/>
        <a:p>
          <a:endParaRPr lang="en-US" sz="3600"/>
        </a:p>
      </dgm:t>
    </dgm:pt>
    <dgm:pt modelId="{A7914BBB-4812-4B20-A6AB-BB6BF59E5ECE}" type="sibTrans" cxnId="{DF063B15-C659-45E1-96BB-C32BB30528C5}">
      <dgm:prSet/>
      <dgm:spPr/>
      <dgm:t>
        <a:bodyPr/>
        <a:lstStyle/>
        <a:p>
          <a:endParaRPr lang="en-US" sz="3600"/>
        </a:p>
      </dgm:t>
    </dgm:pt>
    <dgm:pt modelId="{58B36E3C-6803-4A32-AD70-F6B3B246829A}" type="pres">
      <dgm:prSet presAssocID="{2C3C733F-A494-4E67-887A-3CC367C5FDC6}" presName="Name0" presStyleCnt="0">
        <dgm:presLayoutVars>
          <dgm:dir/>
          <dgm:animLvl val="lvl"/>
          <dgm:resizeHandles val="exact"/>
        </dgm:presLayoutVars>
      </dgm:prSet>
      <dgm:spPr/>
    </dgm:pt>
    <dgm:pt modelId="{5A1A96C7-E7E5-42C4-B45D-C9A8844C1EE1}" type="pres">
      <dgm:prSet presAssocID="{2C3C733F-A494-4E67-887A-3CC367C5FDC6}" presName="dummy" presStyleCnt="0"/>
      <dgm:spPr/>
    </dgm:pt>
    <dgm:pt modelId="{A7AFD53F-700E-4AC1-8547-0D774DE852C4}" type="pres">
      <dgm:prSet presAssocID="{2C3C733F-A494-4E67-887A-3CC367C5FDC6}" presName="linH" presStyleCnt="0"/>
      <dgm:spPr/>
    </dgm:pt>
    <dgm:pt modelId="{FC1C9CC4-84B1-45B0-9657-9E2A34939E9F}" type="pres">
      <dgm:prSet presAssocID="{2C3C733F-A494-4E67-887A-3CC367C5FDC6}" presName="padding1" presStyleCnt="0"/>
      <dgm:spPr/>
    </dgm:pt>
    <dgm:pt modelId="{807D23F4-6249-4A6A-B51A-E50291E61E11}" type="pres">
      <dgm:prSet presAssocID="{D1C7BAB3-B84C-41FC-8A90-3FF528DB1838}" presName="linV" presStyleCnt="0"/>
      <dgm:spPr/>
    </dgm:pt>
    <dgm:pt modelId="{11493C9E-307C-4D92-80F2-08D109001640}" type="pres">
      <dgm:prSet presAssocID="{D1C7BAB3-B84C-41FC-8A90-3FF528DB1838}" presName="spVertical1" presStyleCnt="0"/>
      <dgm:spPr/>
    </dgm:pt>
    <dgm:pt modelId="{64AD2C15-68E7-4409-A420-CACBFF1B6D93}" type="pres">
      <dgm:prSet presAssocID="{D1C7BAB3-B84C-41FC-8A90-3FF528DB1838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3BE66597-C571-4840-B372-111078CFECBE}" type="pres">
      <dgm:prSet presAssocID="{D1C7BAB3-B84C-41FC-8A90-3FF528DB1838}" presName="spVertical2" presStyleCnt="0"/>
      <dgm:spPr/>
    </dgm:pt>
    <dgm:pt modelId="{1CA88E3D-28C4-4E4D-9134-357A09241EBD}" type="pres">
      <dgm:prSet presAssocID="{D1C7BAB3-B84C-41FC-8A90-3FF528DB1838}" presName="spVertical3" presStyleCnt="0"/>
      <dgm:spPr/>
    </dgm:pt>
    <dgm:pt modelId="{94489385-0CDE-4812-A8E0-79B8A1E15C76}" type="pres">
      <dgm:prSet presAssocID="{2C3C733F-A494-4E67-887A-3CC367C5FDC6}" presName="padding2" presStyleCnt="0"/>
      <dgm:spPr/>
    </dgm:pt>
    <dgm:pt modelId="{12246250-9A12-49D1-B82C-5C003C513FCE}" type="pres">
      <dgm:prSet presAssocID="{2C3C733F-A494-4E67-887A-3CC367C5FDC6}" presName="negArrow" presStyleCnt="0"/>
      <dgm:spPr/>
    </dgm:pt>
    <dgm:pt modelId="{6650B83C-0F2E-4B9B-8424-76CAC2FD57E0}" type="pres">
      <dgm:prSet presAssocID="{2C3C733F-A494-4E67-887A-3CC367C5FDC6}" presName="backgroundArrow" presStyleLbl="node1" presStyleIdx="0" presStyleCnt="1"/>
      <dgm:spPr/>
    </dgm:pt>
  </dgm:ptLst>
  <dgm:cxnLst>
    <dgm:cxn modelId="{DF063B15-C659-45E1-96BB-C32BB30528C5}" srcId="{2C3C733F-A494-4E67-887A-3CC367C5FDC6}" destId="{D1C7BAB3-B84C-41FC-8A90-3FF528DB1838}" srcOrd="0" destOrd="0" parTransId="{B5A1FC6C-6A92-46CA-A5B2-7C021ADF1B04}" sibTransId="{A7914BBB-4812-4B20-A6AB-BB6BF59E5ECE}"/>
    <dgm:cxn modelId="{DFD98587-E32F-4E31-A950-321CF7AD45C4}" type="presOf" srcId="{D1C7BAB3-B84C-41FC-8A90-3FF528DB1838}" destId="{64AD2C15-68E7-4409-A420-CACBFF1B6D93}" srcOrd="0" destOrd="0" presId="urn:microsoft.com/office/officeart/2005/8/layout/hProcess3"/>
    <dgm:cxn modelId="{EAF868DE-AEAD-4DE7-A1BE-B799C71349E0}" type="presOf" srcId="{2C3C733F-A494-4E67-887A-3CC367C5FDC6}" destId="{58B36E3C-6803-4A32-AD70-F6B3B246829A}" srcOrd="0" destOrd="0" presId="urn:microsoft.com/office/officeart/2005/8/layout/hProcess3"/>
    <dgm:cxn modelId="{30D921AE-929C-4832-B38C-2CE3E73713C2}" type="presParOf" srcId="{58B36E3C-6803-4A32-AD70-F6B3B246829A}" destId="{5A1A96C7-E7E5-42C4-B45D-C9A8844C1EE1}" srcOrd="0" destOrd="0" presId="urn:microsoft.com/office/officeart/2005/8/layout/hProcess3"/>
    <dgm:cxn modelId="{E0AEBCEE-00F7-4EA6-AA5F-DE73CF12E2ED}" type="presParOf" srcId="{58B36E3C-6803-4A32-AD70-F6B3B246829A}" destId="{A7AFD53F-700E-4AC1-8547-0D774DE852C4}" srcOrd="1" destOrd="0" presId="urn:microsoft.com/office/officeart/2005/8/layout/hProcess3"/>
    <dgm:cxn modelId="{4BF86110-273F-4205-BB07-1302E638DBD3}" type="presParOf" srcId="{A7AFD53F-700E-4AC1-8547-0D774DE852C4}" destId="{FC1C9CC4-84B1-45B0-9657-9E2A34939E9F}" srcOrd="0" destOrd="0" presId="urn:microsoft.com/office/officeart/2005/8/layout/hProcess3"/>
    <dgm:cxn modelId="{DAD2B524-C3B1-48C5-AE54-85B1DF347D4F}" type="presParOf" srcId="{A7AFD53F-700E-4AC1-8547-0D774DE852C4}" destId="{807D23F4-6249-4A6A-B51A-E50291E61E11}" srcOrd="1" destOrd="0" presId="urn:microsoft.com/office/officeart/2005/8/layout/hProcess3"/>
    <dgm:cxn modelId="{F6D249F1-B2C6-4031-A299-A06B17BDE475}" type="presParOf" srcId="{807D23F4-6249-4A6A-B51A-E50291E61E11}" destId="{11493C9E-307C-4D92-80F2-08D109001640}" srcOrd="0" destOrd="0" presId="urn:microsoft.com/office/officeart/2005/8/layout/hProcess3"/>
    <dgm:cxn modelId="{4500BEFA-1963-4124-9A69-73FEABC6BB40}" type="presParOf" srcId="{807D23F4-6249-4A6A-B51A-E50291E61E11}" destId="{64AD2C15-68E7-4409-A420-CACBFF1B6D93}" srcOrd="1" destOrd="0" presId="urn:microsoft.com/office/officeart/2005/8/layout/hProcess3"/>
    <dgm:cxn modelId="{A9111F58-8A7F-4A1A-ABE3-4B113BBA40A5}" type="presParOf" srcId="{807D23F4-6249-4A6A-B51A-E50291E61E11}" destId="{3BE66597-C571-4840-B372-111078CFECBE}" srcOrd="2" destOrd="0" presId="urn:microsoft.com/office/officeart/2005/8/layout/hProcess3"/>
    <dgm:cxn modelId="{AAA6030D-44B5-4A48-9DB1-C879BB97F64A}" type="presParOf" srcId="{807D23F4-6249-4A6A-B51A-E50291E61E11}" destId="{1CA88E3D-28C4-4E4D-9134-357A09241EBD}" srcOrd="3" destOrd="0" presId="urn:microsoft.com/office/officeart/2005/8/layout/hProcess3"/>
    <dgm:cxn modelId="{CC86CC84-8AB6-470A-BC23-A9D0C678422E}" type="presParOf" srcId="{A7AFD53F-700E-4AC1-8547-0D774DE852C4}" destId="{94489385-0CDE-4812-A8E0-79B8A1E15C76}" srcOrd="2" destOrd="0" presId="urn:microsoft.com/office/officeart/2005/8/layout/hProcess3"/>
    <dgm:cxn modelId="{2C00DF20-A143-4FCE-B000-219E9760D9D8}" type="presParOf" srcId="{A7AFD53F-700E-4AC1-8547-0D774DE852C4}" destId="{12246250-9A12-49D1-B82C-5C003C513FCE}" srcOrd="3" destOrd="0" presId="urn:microsoft.com/office/officeart/2005/8/layout/hProcess3"/>
    <dgm:cxn modelId="{0C851F1A-41B3-49B5-9DE6-F2B49BF556DF}" type="presParOf" srcId="{A7AFD53F-700E-4AC1-8547-0D774DE852C4}" destId="{6650B83C-0F2E-4B9B-8424-76CAC2FD57E0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16E2E84-F8E4-4990-BC7D-246286B759B1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A5F3B2-0752-4FA1-A9AF-A869D2BB6AF4}">
      <dgm:prSet phldrT="[نص]"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ar-IQ" sz="2800" b="1" dirty="0">
              <a:cs typeface="+mj-cs"/>
            </a:rPr>
            <a:t>تسبب </a:t>
          </a:r>
          <a:r>
            <a:rPr lang="ar-SA" sz="2800" b="1" dirty="0" err="1">
              <a:cs typeface="+mj-cs"/>
            </a:rPr>
            <a:t>الداتوره</a:t>
          </a:r>
          <a:r>
            <a:rPr lang="ar-SA" sz="2800" b="1" dirty="0">
              <a:cs typeface="+mj-cs"/>
            </a:rPr>
            <a:t> مجموعة واسعة من الآثار الجانبية الخطيرة</a:t>
          </a:r>
          <a:r>
            <a:rPr lang="ar-IQ" sz="2800" b="1" dirty="0">
              <a:cs typeface="+mj-cs"/>
            </a:rPr>
            <a:t>:</a:t>
          </a:r>
          <a:endParaRPr lang="en-US" sz="2800" dirty="0"/>
        </a:p>
      </dgm:t>
    </dgm:pt>
    <dgm:pt modelId="{3397061B-12AC-4A74-8F44-DC4032F84BF3}" type="parTrans" cxnId="{753D0521-FD4B-47B7-A3E5-4E4ED09A1272}">
      <dgm:prSet/>
      <dgm:spPr/>
      <dgm:t>
        <a:bodyPr/>
        <a:lstStyle/>
        <a:p>
          <a:endParaRPr lang="en-US" sz="2800"/>
        </a:p>
      </dgm:t>
    </dgm:pt>
    <dgm:pt modelId="{266A9848-2FC8-4EA7-964B-8B2C29304019}" type="sibTrans" cxnId="{753D0521-FD4B-47B7-A3E5-4E4ED09A1272}">
      <dgm:prSet/>
      <dgm:spPr/>
      <dgm:t>
        <a:bodyPr/>
        <a:lstStyle/>
        <a:p>
          <a:endParaRPr lang="en-US" sz="2800"/>
        </a:p>
      </dgm:t>
    </dgm:pt>
    <dgm:pt modelId="{C162F85C-FFEE-48BD-972A-4C1537BB4DCC}">
      <dgm:prSet phldrT="[نص]"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ar-SA" sz="2800" b="1" dirty="0">
              <a:cs typeface="+mj-cs"/>
            </a:rPr>
            <a:t>الهلوسة</a:t>
          </a:r>
          <a:r>
            <a:rPr lang="ar-IQ" sz="2800" b="1" dirty="0">
              <a:cs typeface="+mj-cs"/>
            </a:rPr>
            <a:t> – </a:t>
          </a:r>
          <a:r>
            <a:rPr lang="ar-SA" sz="2800" b="1" dirty="0">
              <a:cs typeface="+mj-cs"/>
            </a:rPr>
            <a:t>الارتباك</a:t>
          </a:r>
          <a:r>
            <a:rPr lang="ar-IQ" sz="2800" b="1" dirty="0">
              <a:cs typeface="+mj-cs"/>
            </a:rPr>
            <a:t> - </a:t>
          </a:r>
          <a:r>
            <a:rPr lang="ar-SA" sz="2800" b="1" dirty="0">
              <a:cs typeface="+mj-cs"/>
            </a:rPr>
            <a:t>جفاف الفم</a:t>
          </a:r>
          <a:r>
            <a:rPr lang="ar-IQ" sz="2800" b="1" dirty="0">
              <a:cs typeface="+mj-cs"/>
            </a:rPr>
            <a:t> - </a:t>
          </a:r>
          <a:r>
            <a:rPr lang="ar-SA" sz="2800" b="1" dirty="0">
              <a:cs typeface="+mj-cs"/>
            </a:rPr>
            <a:t>التسارع القلبي</a:t>
          </a:r>
          <a:r>
            <a:rPr lang="ar-IQ" sz="2800" b="1" dirty="0">
              <a:cs typeface="+mj-cs"/>
            </a:rPr>
            <a:t> - </a:t>
          </a:r>
          <a:r>
            <a:rPr lang="ar-SA" sz="2800" b="1" dirty="0">
              <a:cs typeface="+mj-cs"/>
            </a:rPr>
            <a:t>ارتفاع درجة الحرارة</a:t>
          </a:r>
          <a:r>
            <a:rPr lang="ar-IQ" sz="2800" b="1" dirty="0">
              <a:cs typeface="+mj-cs"/>
            </a:rPr>
            <a:t> – </a:t>
          </a:r>
          <a:r>
            <a:rPr lang="ar-SA" sz="2800" b="1" dirty="0">
              <a:cs typeface="+mj-cs"/>
            </a:rPr>
            <a:t>الموت</a:t>
          </a:r>
          <a:endParaRPr lang="ar-IQ" sz="2800" b="1" dirty="0">
            <a:cs typeface="+mj-cs"/>
          </a:endParaRPr>
        </a:p>
      </dgm:t>
    </dgm:pt>
    <dgm:pt modelId="{7DC0CFDF-8082-4FAE-86CD-926FA84033C3}" type="parTrans" cxnId="{89D1705C-81A9-4107-A41E-81CAE41A7CEC}">
      <dgm:prSet/>
      <dgm:spPr/>
      <dgm:t>
        <a:bodyPr/>
        <a:lstStyle/>
        <a:p>
          <a:endParaRPr lang="en-US" sz="2800"/>
        </a:p>
      </dgm:t>
    </dgm:pt>
    <dgm:pt modelId="{647D3C03-88F7-41DA-96FD-1423EB10EBD5}" type="sibTrans" cxnId="{89D1705C-81A9-4107-A41E-81CAE41A7CEC}">
      <dgm:prSet/>
      <dgm:spPr/>
      <dgm:t>
        <a:bodyPr/>
        <a:lstStyle/>
        <a:p>
          <a:endParaRPr lang="en-US" sz="2800"/>
        </a:p>
      </dgm:t>
    </dgm:pt>
    <dgm:pt modelId="{1A76E553-5E2F-4E96-9E55-200392069FC1}">
      <dgm:prSet phldrT="[نص]"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ar-SA" sz="2800" b="1" dirty="0">
              <a:cs typeface="+mj-cs"/>
            </a:rPr>
            <a:t>الاستخدام المتكرر </a:t>
          </a:r>
          <a:r>
            <a:rPr lang="ar-IQ" sz="2800" b="1" dirty="0">
              <a:cs typeface="+mj-cs"/>
            </a:rPr>
            <a:t>يسبب</a:t>
          </a:r>
          <a:r>
            <a:rPr lang="ar-SA" sz="2800" b="1" dirty="0">
              <a:cs typeface="+mj-cs"/>
            </a:rPr>
            <a:t> الإدمان</a:t>
          </a:r>
          <a:endParaRPr lang="en-US" sz="2800" dirty="0"/>
        </a:p>
      </dgm:t>
    </dgm:pt>
    <dgm:pt modelId="{DD4FE650-E029-4BF9-B176-E6C67950539A}" type="parTrans" cxnId="{E622AFDF-B4FF-487E-BEDE-F864D8976275}">
      <dgm:prSet/>
      <dgm:spPr/>
      <dgm:t>
        <a:bodyPr/>
        <a:lstStyle/>
        <a:p>
          <a:endParaRPr lang="en-US" sz="2800"/>
        </a:p>
      </dgm:t>
    </dgm:pt>
    <dgm:pt modelId="{57BBF1E1-9768-4CEA-809C-1558693E628D}" type="sibTrans" cxnId="{E622AFDF-B4FF-487E-BEDE-F864D8976275}">
      <dgm:prSet/>
      <dgm:spPr/>
      <dgm:t>
        <a:bodyPr/>
        <a:lstStyle/>
        <a:p>
          <a:endParaRPr lang="en-US" sz="2800"/>
        </a:p>
      </dgm:t>
    </dgm:pt>
    <dgm:pt modelId="{7A997414-BF76-4908-9F5D-1D2CB9DDAB22}" type="pres">
      <dgm:prSet presAssocID="{316E2E84-F8E4-4990-BC7D-246286B759B1}" presName="Name0" presStyleCnt="0">
        <dgm:presLayoutVars>
          <dgm:dir/>
          <dgm:animLvl val="lvl"/>
          <dgm:resizeHandles val="exact"/>
        </dgm:presLayoutVars>
      </dgm:prSet>
      <dgm:spPr/>
    </dgm:pt>
    <dgm:pt modelId="{7FBACEA7-D3C7-4797-86B3-0A0EA5AE940C}" type="pres">
      <dgm:prSet presAssocID="{1A76E553-5E2F-4E96-9E55-200392069FC1}" presName="boxAndChildren" presStyleCnt="0"/>
      <dgm:spPr/>
    </dgm:pt>
    <dgm:pt modelId="{1D40AC9B-7F73-4675-8C71-0132D23A1506}" type="pres">
      <dgm:prSet presAssocID="{1A76E553-5E2F-4E96-9E55-200392069FC1}" presName="parentTextBox" presStyleLbl="node1" presStyleIdx="0" presStyleCnt="3"/>
      <dgm:spPr/>
    </dgm:pt>
    <dgm:pt modelId="{FAE55829-800B-4A3B-93E0-14FB2A2F5BEE}" type="pres">
      <dgm:prSet presAssocID="{647D3C03-88F7-41DA-96FD-1423EB10EBD5}" presName="sp" presStyleCnt="0"/>
      <dgm:spPr/>
    </dgm:pt>
    <dgm:pt modelId="{DEF8502F-1715-415D-ADD1-6A095F875785}" type="pres">
      <dgm:prSet presAssocID="{C162F85C-FFEE-48BD-972A-4C1537BB4DCC}" presName="arrowAndChildren" presStyleCnt="0"/>
      <dgm:spPr/>
    </dgm:pt>
    <dgm:pt modelId="{D146EC21-D96B-41AE-9691-7BE116E74E29}" type="pres">
      <dgm:prSet presAssocID="{C162F85C-FFEE-48BD-972A-4C1537BB4DCC}" presName="parentTextArrow" presStyleLbl="node1" presStyleIdx="1" presStyleCnt="3"/>
      <dgm:spPr/>
    </dgm:pt>
    <dgm:pt modelId="{F5FFE248-2ACD-496D-AFF1-F31A73D5AB6C}" type="pres">
      <dgm:prSet presAssocID="{266A9848-2FC8-4EA7-964B-8B2C29304019}" presName="sp" presStyleCnt="0"/>
      <dgm:spPr/>
    </dgm:pt>
    <dgm:pt modelId="{2A7B05D4-039F-4431-8353-1228B52B97A5}" type="pres">
      <dgm:prSet presAssocID="{38A5F3B2-0752-4FA1-A9AF-A869D2BB6AF4}" presName="arrowAndChildren" presStyleCnt="0"/>
      <dgm:spPr/>
    </dgm:pt>
    <dgm:pt modelId="{5A40AEB6-BD95-47CA-804A-328BC6A885B7}" type="pres">
      <dgm:prSet presAssocID="{38A5F3B2-0752-4FA1-A9AF-A869D2BB6AF4}" presName="parentTextArrow" presStyleLbl="node1" presStyleIdx="2" presStyleCnt="3"/>
      <dgm:spPr/>
    </dgm:pt>
  </dgm:ptLst>
  <dgm:cxnLst>
    <dgm:cxn modelId="{753D0521-FD4B-47B7-A3E5-4E4ED09A1272}" srcId="{316E2E84-F8E4-4990-BC7D-246286B759B1}" destId="{38A5F3B2-0752-4FA1-A9AF-A869D2BB6AF4}" srcOrd="0" destOrd="0" parTransId="{3397061B-12AC-4A74-8F44-DC4032F84BF3}" sibTransId="{266A9848-2FC8-4EA7-964B-8B2C29304019}"/>
    <dgm:cxn modelId="{89D1705C-81A9-4107-A41E-81CAE41A7CEC}" srcId="{316E2E84-F8E4-4990-BC7D-246286B759B1}" destId="{C162F85C-FFEE-48BD-972A-4C1537BB4DCC}" srcOrd="1" destOrd="0" parTransId="{7DC0CFDF-8082-4FAE-86CD-926FA84033C3}" sibTransId="{647D3C03-88F7-41DA-96FD-1423EB10EBD5}"/>
    <dgm:cxn modelId="{EA16A75A-1057-4460-9542-2C3EEA86F386}" type="presOf" srcId="{C162F85C-FFEE-48BD-972A-4C1537BB4DCC}" destId="{D146EC21-D96B-41AE-9691-7BE116E74E29}" srcOrd="0" destOrd="0" presId="urn:microsoft.com/office/officeart/2005/8/layout/process4"/>
    <dgm:cxn modelId="{067CF0AA-AFD5-4B09-B0EE-F4BF5FB39119}" type="presOf" srcId="{1A76E553-5E2F-4E96-9E55-200392069FC1}" destId="{1D40AC9B-7F73-4675-8C71-0132D23A1506}" srcOrd="0" destOrd="0" presId="urn:microsoft.com/office/officeart/2005/8/layout/process4"/>
    <dgm:cxn modelId="{A07E2CC9-C89E-4556-A8CE-B4C5D5576622}" type="presOf" srcId="{316E2E84-F8E4-4990-BC7D-246286B759B1}" destId="{7A997414-BF76-4908-9F5D-1D2CB9DDAB22}" srcOrd="0" destOrd="0" presId="urn:microsoft.com/office/officeart/2005/8/layout/process4"/>
    <dgm:cxn modelId="{42B8C0D2-4EF0-4F3F-96CB-24409939F631}" type="presOf" srcId="{38A5F3B2-0752-4FA1-A9AF-A869D2BB6AF4}" destId="{5A40AEB6-BD95-47CA-804A-328BC6A885B7}" srcOrd="0" destOrd="0" presId="urn:microsoft.com/office/officeart/2005/8/layout/process4"/>
    <dgm:cxn modelId="{E622AFDF-B4FF-487E-BEDE-F864D8976275}" srcId="{316E2E84-F8E4-4990-BC7D-246286B759B1}" destId="{1A76E553-5E2F-4E96-9E55-200392069FC1}" srcOrd="2" destOrd="0" parTransId="{DD4FE650-E029-4BF9-B176-E6C67950539A}" sibTransId="{57BBF1E1-9768-4CEA-809C-1558693E628D}"/>
    <dgm:cxn modelId="{F770ACB1-5C0B-4C27-BCF9-5707FE7A7980}" type="presParOf" srcId="{7A997414-BF76-4908-9F5D-1D2CB9DDAB22}" destId="{7FBACEA7-D3C7-4797-86B3-0A0EA5AE940C}" srcOrd="0" destOrd="0" presId="urn:microsoft.com/office/officeart/2005/8/layout/process4"/>
    <dgm:cxn modelId="{9607CB95-B368-4606-8DCD-F4CE923DA90F}" type="presParOf" srcId="{7FBACEA7-D3C7-4797-86B3-0A0EA5AE940C}" destId="{1D40AC9B-7F73-4675-8C71-0132D23A1506}" srcOrd="0" destOrd="0" presId="urn:microsoft.com/office/officeart/2005/8/layout/process4"/>
    <dgm:cxn modelId="{1C6E6D32-2EDE-43A9-A9E1-A02A4047384A}" type="presParOf" srcId="{7A997414-BF76-4908-9F5D-1D2CB9DDAB22}" destId="{FAE55829-800B-4A3B-93E0-14FB2A2F5BEE}" srcOrd="1" destOrd="0" presId="urn:microsoft.com/office/officeart/2005/8/layout/process4"/>
    <dgm:cxn modelId="{96744BCC-F75F-49A4-B7D6-A04D695A9655}" type="presParOf" srcId="{7A997414-BF76-4908-9F5D-1D2CB9DDAB22}" destId="{DEF8502F-1715-415D-ADD1-6A095F875785}" srcOrd="2" destOrd="0" presId="urn:microsoft.com/office/officeart/2005/8/layout/process4"/>
    <dgm:cxn modelId="{B0F4EEA4-FE81-48D7-A41B-94DAA71069FE}" type="presParOf" srcId="{DEF8502F-1715-415D-ADD1-6A095F875785}" destId="{D146EC21-D96B-41AE-9691-7BE116E74E29}" srcOrd="0" destOrd="0" presId="urn:microsoft.com/office/officeart/2005/8/layout/process4"/>
    <dgm:cxn modelId="{48A6E60D-4518-4E39-BDAF-F6E5B4A98187}" type="presParOf" srcId="{7A997414-BF76-4908-9F5D-1D2CB9DDAB22}" destId="{F5FFE248-2ACD-496D-AFF1-F31A73D5AB6C}" srcOrd="3" destOrd="0" presId="urn:microsoft.com/office/officeart/2005/8/layout/process4"/>
    <dgm:cxn modelId="{7324B45A-10D0-486E-B8EE-7ED81E126171}" type="presParOf" srcId="{7A997414-BF76-4908-9F5D-1D2CB9DDAB22}" destId="{2A7B05D4-039F-4431-8353-1228B52B97A5}" srcOrd="4" destOrd="0" presId="urn:microsoft.com/office/officeart/2005/8/layout/process4"/>
    <dgm:cxn modelId="{CD4B49F7-C164-470B-ACE6-14584FB06E93}" type="presParOf" srcId="{2A7B05D4-039F-4431-8353-1228B52B97A5}" destId="{5A40AEB6-BD95-47CA-804A-328BC6A885B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28A3864-D112-4BCC-ABDB-D7E1B3E55FF4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E559FCB8-0FAD-4117-93CF-015F7F7AA94F}">
      <dgm:prSet phldrT="[نص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>
          <a:solidFill>
            <a:srgbClr val="FF0000"/>
          </a:solidFill>
        </a:ln>
      </dgm:spPr>
      <dgm:t>
        <a:bodyPr/>
        <a:lstStyle/>
        <a:p>
          <a:pPr algn="ctr" rtl="1">
            <a:buSzPts val="1000"/>
            <a:buFont typeface="Symbol" panose="05050102010706020507" pitchFamily="18" charset="2"/>
            <a:buChar char=""/>
          </a:pPr>
          <a:r>
            <a:rPr lang="ar-SA" sz="2800" b="1" dirty="0">
              <a:cs typeface="+mj-cs"/>
            </a:rPr>
            <a:t>الطب الحديث</a:t>
          </a:r>
          <a:r>
            <a:rPr lang="ar-IQ" sz="2800" b="1" dirty="0">
              <a:cs typeface="+mj-cs"/>
            </a:rPr>
            <a:t>:</a:t>
          </a:r>
        </a:p>
        <a:p>
          <a:pPr algn="ctr" rtl="1">
            <a:buSzPts val="1000"/>
            <a:buFont typeface="Symbol" panose="05050102010706020507" pitchFamily="18" charset="2"/>
            <a:buChar char=""/>
          </a:pPr>
          <a:r>
            <a:rPr lang="ar-SA" sz="2800" b="1" dirty="0">
              <a:cs typeface="+mj-cs"/>
            </a:rPr>
            <a:t>تستخدم بعض مركبات </a:t>
          </a:r>
          <a:r>
            <a:rPr lang="ar-SA" sz="2800" b="1" dirty="0" err="1">
              <a:cs typeface="+mj-cs"/>
            </a:rPr>
            <a:t>الداتوره</a:t>
          </a:r>
          <a:r>
            <a:rPr lang="ar-SA" sz="2800" b="1" dirty="0">
              <a:cs typeface="+mj-cs"/>
            </a:rPr>
            <a:t> بكميات ضئيلة جداً وفي ظروف محكمة في صناعة الأدوية</a:t>
          </a:r>
          <a:r>
            <a:rPr lang="ar-IQ" sz="2800" b="1" dirty="0">
              <a:cs typeface="+mj-cs"/>
            </a:rPr>
            <a:t> </a:t>
          </a:r>
          <a:r>
            <a:rPr lang="ar-SA" sz="2800" b="1" dirty="0">
              <a:cs typeface="+mj-cs"/>
            </a:rPr>
            <a:t>لعلاج بعض الحالات الطبية مثل</a:t>
          </a:r>
          <a:r>
            <a:rPr lang="en-US" sz="2800" b="1" dirty="0">
              <a:cs typeface="+mj-cs"/>
            </a:rPr>
            <a:t>:</a:t>
          </a:r>
        </a:p>
      </dgm:t>
    </dgm:pt>
    <dgm:pt modelId="{C800C748-3A40-455F-B9C2-F3103BE26FC1}" type="parTrans" cxnId="{7264A10E-09AE-4E4F-8F4D-291927EFEE96}">
      <dgm:prSet/>
      <dgm:spPr/>
      <dgm:t>
        <a:bodyPr/>
        <a:lstStyle/>
        <a:p>
          <a:pPr algn="ctr" rtl="1"/>
          <a:endParaRPr lang="en-US" sz="2800" b="1">
            <a:cs typeface="+mj-cs"/>
          </a:endParaRPr>
        </a:p>
      </dgm:t>
    </dgm:pt>
    <dgm:pt modelId="{2C5FE6EC-2193-4E17-881A-7FA56EBA7834}" type="sibTrans" cxnId="{7264A10E-09AE-4E4F-8F4D-291927EFEE96}">
      <dgm:prSet/>
      <dgm:spPr/>
      <dgm:t>
        <a:bodyPr/>
        <a:lstStyle/>
        <a:p>
          <a:pPr algn="ctr" rtl="1"/>
          <a:endParaRPr lang="en-US" sz="2800" b="1">
            <a:cs typeface="+mj-cs"/>
          </a:endParaRPr>
        </a:p>
      </dgm:t>
    </dgm:pt>
    <dgm:pt modelId="{6CE5CECA-6DA6-4968-9ADE-77FBFA346D7E}" type="pres">
      <dgm:prSet presAssocID="{828A3864-D112-4BCC-ABDB-D7E1B3E55FF4}" presName="Name0" presStyleCnt="0">
        <dgm:presLayoutVars>
          <dgm:dir val="rev"/>
          <dgm:resizeHandles val="exact"/>
        </dgm:presLayoutVars>
      </dgm:prSet>
      <dgm:spPr/>
    </dgm:pt>
    <dgm:pt modelId="{A6C03506-D34A-4396-B5F8-A9FDF766B9C0}" type="pres">
      <dgm:prSet presAssocID="{828A3864-D112-4BCC-ABDB-D7E1B3E55FF4}" presName="vNodes" presStyleCnt="0"/>
      <dgm:spPr/>
    </dgm:pt>
    <dgm:pt modelId="{C8112146-3F48-4299-9EC6-23E4ECFD4ABA}" type="pres">
      <dgm:prSet presAssocID="{828A3864-D112-4BCC-ABDB-D7E1B3E55FF4}" presName="lastNode" presStyleLbl="node1" presStyleIdx="0" presStyleCnt="1" custLinFactX="82248" custLinFactY="-12619" custLinFactNeighborX="100000" custLinFactNeighborY="-100000">
        <dgm:presLayoutVars>
          <dgm:bulletEnabled val="1"/>
        </dgm:presLayoutVars>
      </dgm:prSet>
      <dgm:spPr/>
    </dgm:pt>
  </dgm:ptLst>
  <dgm:cxnLst>
    <dgm:cxn modelId="{AB5BC908-BA49-48D2-B789-4EA11A758F30}" type="presOf" srcId="{E559FCB8-0FAD-4117-93CF-015F7F7AA94F}" destId="{C8112146-3F48-4299-9EC6-23E4ECFD4ABA}" srcOrd="0" destOrd="0" presId="urn:microsoft.com/office/officeart/2005/8/layout/equation2"/>
    <dgm:cxn modelId="{7264A10E-09AE-4E4F-8F4D-291927EFEE96}" srcId="{828A3864-D112-4BCC-ABDB-D7E1B3E55FF4}" destId="{E559FCB8-0FAD-4117-93CF-015F7F7AA94F}" srcOrd="0" destOrd="0" parTransId="{C800C748-3A40-455F-B9C2-F3103BE26FC1}" sibTransId="{2C5FE6EC-2193-4E17-881A-7FA56EBA7834}"/>
    <dgm:cxn modelId="{A7071823-AC98-45DF-ABEF-7108672A6AAD}" type="presOf" srcId="{828A3864-D112-4BCC-ABDB-D7E1B3E55FF4}" destId="{6CE5CECA-6DA6-4968-9ADE-77FBFA346D7E}" srcOrd="0" destOrd="0" presId="urn:microsoft.com/office/officeart/2005/8/layout/equation2"/>
    <dgm:cxn modelId="{524FC28D-2F05-4FD8-95DE-3BEC989D3D7B}" type="presParOf" srcId="{6CE5CECA-6DA6-4968-9ADE-77FBFA346D7E}" destId="{A6C03506-D34A-4396-B5F8-A9FDF766B9C0}" srcOrd="0" destOrd="0" presId="urn:microsoft.com/office/officeart/2005/8/layout/equation2"/>
    <dgm:cxn modelId="{C68EDD9F-522F-490C-9192-CD2976F6612C}" type="presParOf" srcId="{6CE5CECA-6DA6-4968-9ADE-77FBFA346D7E}" destId="{C8112146-3F48-4299-9EC6-23E4ECFD4ABA}" srcOrd="1" destOrd="0" presId="urn:microsoft.com/office/officeart/2005/8/layout/equation2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7C178-9724-4469-8738-2F70003FAC37}">
      <dsp:nvSpPr>
        <dsp:cNvPr id="0" name=""/>
        <dsp:cNvSpPr/>
      </dsp:nvSpPr>
      <dsp:spPr>
        <a:xfrm>
          <a:off x="0" y="0"/>
          <a:ext cx="3459335" cy="14485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3600" b="1" kern="1200">
              <a:cs typeface="+mj-cs"/>
            </a:rPr>
            <a:t>تتضمن الورشة:</a:t>
          </a:r>
          <a:endParaRPr lang="en-US" sz="3600" b="1" kern="1200">
            <a:cs typeface="+mj-cs"/>
          </a:endParaRPr>
        </a:p>
      </dsp:txBody>
      <dsp:txXfrm>
        <a:off x="42428" y="42428"/>
        <a:ext cx="3374479" cy="136373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54666-F88D-43BC-A967-3ADDD20E5DD2}">
      <dsp:nvSpPr>
        <dsp:cNvPr id="0" name=""/>
        <dsp:cNvSpPr/>
      </dsp:nvSpPr>
      <dsp:spPr>
        <a:xfrm>
          <a:off x="-4057319" y="-622767"/>
          <a:ext cx="4834879" cy="4834879"/>
        </a:xfrm>
        <a:prstGeom prst="blockArc">
          <a:avLst>
            <a:gd name="adj1" fmla="val 18900000"/>
            <a:gd name="adj2" fmla="val 2700000"/>
            <a:gd name="adj3" fmla="val 447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B863D8-449E-4A8C-8C9B-090BA51F8D86}">
      <dsp:nvSpPr>
        <dsp:cNvPr id="0" name=""/>
        <dsp:cNvSpPr/>
      </dsp:nvSpPr>
      <dsp:spPr>
        <a:xfrm>
          <a:off x="407439" y="275948"/>
          <a:ext cx="9575135" cy="552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297" tIns="76200" rIns="76200" bIns="76200" numCol="1" spcCol="1270" anchor="ctr" anchorCtr="0">
          <a:noAutofit/>
        </a:bodyPr>
        <a:lstStyle/>
        <a:p>
          <a:pPr marL="0" lvl="0" indent="0" algn="just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3000" b="1" kern="1200"/>
            <a:t>يعود نبات الداتورة الى العائلة الباذنجانية.</a:t>
          </a:r>
          <a:endParaRPr lang="en-US" sz="3000" kern="1200"/>
        </a:p>
      </dsp:txBody>
      <dsp:txXfrm>
        <a:off x="407439" y="275948"/>
        <a:ext cx="9575135" cy="552184"/>
      </dsp:txXfrm>
    </dsp:sp>
    <dsp:sp modelId="{26CC6609-23C5-466D-9B36-99C9C41546C1}">
      <dsp:nvSpPr>
        <dsp:cNvPr id="0" name=""/>
        <dsp:cNvSpPr/>
      </dsp:nvSpPr>
      <dsp:spPr>
        <a:xfrm>
          <a:off x="62323" y="206925"/>
          <a:ext cx="690231" cy="6902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A8D4A8-DAC8-4B73-B62B-2C65D90F649C}">
      <dsp:nvSpPr>
        <dsp:cNvPr id="0" name=""/>
        <dsp:cNvSpPr/>
      </dsp:nvSpPr>
      <dsp:spPr>
        <a:xfrm>
          <a:off x="724019" y="1104369"/>
          <a:ext cx="9258554" cy="552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297" tIns="76200" rIns="76200" bIns="76200" numCol="1" spcCol="1270" anchor="ctr" anchorCtr="0">
          <a:noAutofit/>
        </a:bodyPr>
        <a:lstStyle/>
        <a:p>
          <a:pPr marL="0" lvl="0" indent="0" algn="just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0" b="1" kern="1200" dirty="0"/>
            <a:t>نبتة سامة وجِدت لأول مرة في المكسيك</a:t>
          </a:r>
          <a:endParaRPr lang="en-US" sz="3000" kern="1200" dirty="0"/>
        </a:p>
      </dsp:txBody>
      <dsp:txXfrm>
        <a:off x="724019" y="1104369"/>
        <a:ext cx="9258554" cy="552184"/>
      </dsp:txXfrm>
    </dsp:sp>
    <dsp:sp modelId="{36C3FFFA-80D0-4FBE-82F8-ED8865A0CFE2}">
      <dsp:nvSpPr>
        <dsp:cNvPr id="0" name=""/>
        <dsp:cNvSpPr/>
      </dsp:nvSpPr>
      <dsp:spPr>
        <a:xfrm>
          <a:off x="378903" y="1035346"/>
          <a:ext cx="690231" cy="6902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E5CFE4-56E2-4DAB-A3F7-C84DFFCAC70E}">
      <dsp:nvSpPr>
        <dsp:cNvPr id="0" name=""/>
        <dsp:cNvSpPr/>
      </dsp:nvSpPr>
      <dsp:spPr>
        <a:xfrm>
          <a:off x="724019" y="1932790"/>
          <a:ext cx="9258554" cy="552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297" tIns="76200" rIns="76200" bIns="76200" numCol="1" spcCol="1270" anchor="ctr" anchorCtr="0">
          <a:noAutofit/>
        </a:bodyPr>
        <a:lstStyle/>
        <a:p>
          <a:pPr marL="0" lvl="0" indent="0" algn="just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3000" b="1" kern="1200" dirty="0"/>
            <a:t>ينمو </a:t>
          </a:r>
          <a:r>
            <a:rPr lang="ar-SA" sz="3000" b="1" kern="1200" dirty="0"/>
            <a:t>في </a:t>
          </a:r>
          <a:r>
            <a:rPr lang="ar-IQ" sz="3000" b="1" kern="1200" dirty="0"/>
            <a:t>المناطق المعتدلة والدافئة</a:t>
          </a:r>
          <a:r>
            <a:rPr lang="ar-SA" sz="3000" b="1" kern="1200" dirty="0"/>
            <a:t> </a:t>
          </a:r>
          <a:r>
            <a:rPr lang="ar-IQ" sz="3000" b="1" kern="1200" dirty="0" err="1"/>
            <a:t>الأ</a:t>
          </a:r>
          <a:r>
            <a:rPr lang="ar-SA" sz="3000" b="1" kern="1200" dirty="0"/>
            <a:t>خرى حول العالم</a:t>
          </a:r>
          <a:r>
            <a:rPr lang="ar-IQ" sz="3000" b="1" kern="1200" dirty="0"/>
            <a:t>.</a:t>
          </a:r>
          <a:endParaRPr lang="en-US" sz="3000" kern="1200" dirty="0"/>
        </a:p>
      </dsp:txBody>
      <dsp:txXfrm>
        <a:off x="724019" y="1932790"/>
        <a:ext cx="9258554" cy="552184"/>
      </dsp:txXfrm>
    </dsp:sp>
    <dsp:sp modelId="{B8F93894-0510-45DD-83A7-44B431694BB3}">
      <dsp:nvSpPr>
        <dsp:cNvPr id="0" name=""/>
        <dsp:cNvSpPr/>
      </dsp:nvSpPr>
      <dsp:spPr>
        <a:xfrm>
          <a:off x="378903" y="1863767"/>
          <a:ext cx="690231" cy="6902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FBB90E-EDB9-41C8-8BCD-24F7CD43D3C3}">
      <dsp:nvSpPr>
        <dsp:cNvPr id="0" name=""/>
        <dsp:cNvSpPr/>
      </dsp:nvSpPr>
      <dsp:spPr>
        <a:xfrm>
          <a:off x="407439" y="2761211"/>
          <a:ext cx="9575135" cy="552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297" tIns="76200" rIns="76200" bIns="76200" numCol="1" spcCol="1270" anchor="ctr" anchorCtr="0">
          <a:noAutofit/>
        </a:bodyPr>
        <a:lstStyle/>
        <a:p>
          <a:pPr marL="0" lvl="0" indent="0" algn="just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3000" b="1" kern="1200"/>
            <a:t>يضم جنس الداتوره  </a:t>
          </a:r>
          <a:r>
            <a:rPr lang="en-US" sz="3000" b="1" kern="1200"/>
            <a:t>13</a:t>
          </a:r>
          <a:r>
            <a:rPr lang="ar-IQ" sz="3000" b="1" kern="1200"/>
            <a:t> نوعاً ، ثلاثة منها تنمو في العراق ، هي : - </a:t>
          </a:r>
          <a:endParaRPr lang="en-US" sz="3000" kern="1200"/>
        </a:p>
      </dsp:txBody>
      <dsp:txXfrm>
        <a:off x="407439" y="2761211"/>
        <a:ext cx="9575135" cy="552184"/>
      </dsp:txXfrm>
    </dsp:sp>
    <dsp:sp modelId="{179D1E3D-062E-42FE-BD19-EC7FC0E37846}">
      <dsp:nvSpPr>
        <dsp:cNvPr id="0" name=""/>
        <dsp:cNvSpPr/>
      </dsp:nvSpPr>
      <dsp:spPr>
        <a:xfrm>
          <a:off x="62323" y="2692188"/>
          <a:ext cx="690231" cy="6902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2F084-175E-474B-AD77-24C6C004791F}">
      <dsp:nvSpPr>
        <dsp:cNvPr id="0" name=""/>
        <dsp:cNvSpPr/>
      </dsp:nvSpPr>
      <dsp:spPr>
        <a:xfrm>
          <a:off x="-1518473" y="-257052"/>
          <a:ext cx="1977199" cy="1977199"/>
        </a:xfrm>
        <a:prstGeom prst="blockArc">
          <a:avLst>
            <a:gd name="adj1" fmla="val 18900000"/>
            <a:gd name="adj2" fmla="val 2700000"/>
            <a:gd name="adj3" fmla="val 1092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2F01C6-EBB2-412F-9F29-4DF27C05D849}">
      <dsp:nvSpPr>
        <dsp:cNvPr id="0" name=""/>
        <dsp:cNvSpPr/>
      </dsp:nvSpPr>
      <dsp:spPr>
        <a:xfrm>
          <a:off x="445067" y="375493"/>
          <a:ext cx="4228532" cy="712108"/>
        </a:xfrm>
        <a:prstGeom prst="rect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0666" tIns="121920" rIns="121920" bIns="121920" numCol="1" spcCol="1270" anchor="ctr" anchorCtr="0">
          <a:noAutofit/>
        </a:bodyPr>
        <a:lstStyle/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800" b="1" kern="1200" dirty="0" err="1">
              <a:cs typeface="+mj-cs"/>
            </a:rPr>
            <a:t>الداتوره</a:t>
          </a:r>
          <a:endParaRPr lang="en-US" sz="4800" b="1" kern="1200" dirty="0">
            <a:cs typeface="+mj-cs"/>
          </a:endParaRPr>
        </a:p>
      </dsp:txBody>
      <dsp:txXfrm>
        <a:off x="445067" y="375493"/>
        <a:ext cx="4228532" cy="712108"/>
      </dsp:txXfrm>
    </dsp:sp>
    <dsp:sp modelId="{5291933D-2DCB-4A97-A641-9DEBF57E1E07}">
      <dsp:nvSpPr>
        <dsp:cNvPr id="0" name=""/>
        <dsp:cNvSpPr/>
      </dsp:nvSpPr>
      <dsp:spPr>
        <a:xfrm>
          <a:off x="0" y="286479"/>
          <a:ext cx="890135" cy="8901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7AFF0-6FD6-40F1-9932-421C617DEB65}">
      <dsp:nvSpPr>
        <dsp:cNvPr id="0" name=""/>
        <dsp:cNvSpPr/>
      </dsp:nvSpPr>
      <dsp:spPr>
        <a:xfrm>
          <a:off x="497996" y="26168"/>
          <a:ext cx="8963933" cy="814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b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i="1" kern="1200" dirty="0">
              <a:solidFill>
                <a:srgbClr val="0070C0"/>
              </a:solidFill>
            </a:rPr>
            <a:t>Datura stramonium</a:t>
          </a:r>
          <a:r>
            <a:rPr lang="ar-IQ" sz="3600" b="1" i="1" kern="1200" dirty="0">
              <a:solidFill>
                <a:srgbClr val="0070C0"/>
              </a:solidFill>
            </a:rPr>
            <a:t> </a:t>
          </a:r>
          <a:r>
            <a:rPr lang="ar-IQ" sz="3600" kern="1200" dirty="0">
              <a:solidFill>
                <a:srgbClr val="0070C0"/>
              </a:solidFill>
            </a:rPr>
            <a:t>ويزرع في شمال العراق</a:t>
          </a:r>
          <a:endParaRPr lang="en-US" sz="3600" kern="1200" dirty="0">
            <a:solidFill>
              <a:srgbClr val="0070C0"/>
            </a:solidFill>
          </a:endParaRPr>
        </a:p>
      </dsp:txBody>
      <dsp:txXfrm>
        <a:off x="497996" y="26168"/>
        <a:ext cx="8963933" cy="814903"/>
      </dsp:txXfrm>
    </dsp:sp>
    <dsp:sp modelId="{383D9EA1-F7AF-4BCB-9936-48049D95C024}">
      <dsp:nvSpPr>
        <dsp:cNvPr id="0" name=""/>
        <dsp:cNvSpPr/>
      </dsp:nvSpPr>
      <dsp:spPr>
        <a:xfrm>
          <a:off x="677274" y="841071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BEB89-4795-49B8-B98B-637B48981691}">
      <dsp:nvSpPr>
        <dsp:cNvPr id="0" name=""/>
        <dsp:cNvSpPr/>
      </dsp:nvSpPr>
      <dsp:spPr>
        <a:xfrm>
          <a:off x="1942185" y="841071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5CF089-8734-46B1-9CE3-702D8DCF5B99}">
      <dsp:nvSpPr>
        <dsp:cNvPr id="0" name=""/>
        <dsp:cNvSpPr/>
      </dsp:nvSpPr>
      <dsp:spPr>
        <a:xfrm>
          <a:off x="3207096" y="841071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4A38F-F640-4C5B-95CC-9ECF5E16B6F4}">
      <dsp:nvSpPr>
        <dsp:cNvPr id="0" name=""/>
        <dsp:cNvSpPr/>
      </dsp:nvSpPr>
      <dsp:spPr>
        <a:xfrm>
          <a:off x="4472006" y="841071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5E697-BCFA-47FA-AE1D-83D2B569A7C2}">
      <dsp:nvSpPr>
        <dsp:cNvPr id="0" name=""/>
        <dsp:cNvSpPr/>
      </dsp:nvSpPr>
      <dsp:spPr>
        <a:xfrm>
          <a:off x="5736917" y="841071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5FEAF9-2AE9-4659-A969-CB8B7D291CDE}">
      <dsp:nvSpPr>
        <dsp:cNvPr id="0" name=""/>
        <dsp:cNvSpPr/>
      </dsp:nvSpPr>
      <dsp:spPr>
        <a:xfrm>
          <a:off x="7001827" y="841071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22113A-A29D-4AC1-B82E-DF3119B1EB05}">
      <dsp:nvSpPr>
        <dsp:cNvPr id="0" name=""/>
        <dsp:cNvSpPr/>
      </dsp:nvSpPr>
      <dsp:spPr>
        <a:xfrm>
          <a:off x="8266738" y="841071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769D8-F699-4116-A883-5820D64A10F6}">
      <dsp:nvSpPr>
        <dsp:cNvPr id="0" name=""/>
        <dsp:cNvSpPr/>
      </dsp:nvSpPr>
      <dsp:spPr>
        <a:xfrm>
          <a:off x="497996" y="1104741"/>
          <a:ext cx="8963933" cy="814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b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i="1" kern="1200">
              <a:solidFill>
                <a:srgbClr val="0070C0"/>
              </a:solidFill>
            </a:rPr>
            <a:t>Datura inoxia</a:t>
          </a:r>
          <a:r>
            <a:rPr lang="ar-IQ" sz="3600" b="1" i="1" kern="1200">
              <a:solidFill>
                <a:srgbClr val="0070C0"/>
              </a:solidFill>
            </a:rPr>
            <a:t> </a:t>
          </a:r>
          <a:r>
            <a:rPr lang="ar-IQ" sz="3600" kern="1200">
              <a:solidFill>
                <a:srgbClr val="0070C0"/>
              </a:solidFill>
            </a:rPr>
            <a:t>ويزرع في وسط وجنوب العراق</a:t>
          </a:r>
          <a:endParaRPr lang="en-US" sz="3600" kern="1200">
            <a:solidFill>
              <a:srgbClr val="0070C0"/>
            </a:solidFill>
          </a:endParaRPr>
        </a:p>
      </dsp:txBody>
      <dsp:txXfrm>
        <a:off x="497996" y="1104741"/>
        <a:ext cx="8963933" cy="814903"/>
      </dsp:txXfrm>
    </dsp:sp>
    <dsp:sp modelId="{57D9FDF2-4028-4161-BFA3-267B470CC04F}">
      <dsp:nvSpPr>
        <dsp:cNvPr id="0" name=""/>
        <dsp:cNvSpPr/>
      </dsp:nvSpPr>
      <dsp:spPr>
        <a:xfrm>
          <a:off x="677274" y="1919644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67ECC5-8673-444D-B038-7ADCAF8B4D4B}">
      <dsp:nvSpPr>
        <dsp:cNvPr id="0" name=""/>
        <dsp:cNvSpPr/>
      </dsp:nvSpPr>
      <dsp:spPr>
        <a:xfrm>
          <a:off x="1942185" y="1919644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91676-535B-4D95-9BDF-549D80170ABF}">
      <dsp:nvSpPr>
        <dsp:cNvPr id="0" name=""/>
        <dsp:cNvSpPr/>
      </dsp:nvSpPr>
      <dsp:spPr>
        <a:xfrm>
          <a:off x="3207096" y="1919644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583F91-F8D1-4755-B45B-83A152F8C2EB}">
      <dsp:nvSpPr>
        <dsp:cNvPr id="0" name=""/>
        <dsp:cNvSpPr/>
      </dsp:nvSpPr>
      <dsp:spPr>
        <a:xfrm>
          <a:off x="4472006" y="1919644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08803-79D0-4D0D-B450-39CCB7A29A3D}">
      <dsp:nvSpPr>
        <dsp:cNvPr id="0" name=""/>
        <dsp:cNvSpPr/>
      </dsp:nvSpPr>
      <dsp:spPr>
        <a:xfrm>
          <a:off x="5736917" y="1919644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C2D44-7B76-488D-A298-69BEF4504861}">
      <dsp:nvSpPr>
        <dsp:cNvPr id="0" name=""/>
        <dsp:cNvSpPr/>
      </dsp:nvSpPr>
      <dsp:spPr>
        <a:xfrm>
          <a:off x="7001827" y="1919644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A8FA7-4135-413B-A2C0-4300FF3BA64E}">
      <dsp:nvSpPr>
        <dsp:cNvPr id="0" name=""/>
        <dsp:cNvSpPr/>
      </dsp:nvSpPr>
      <dsp:spPr>
        <a:xfrm>
          <a:off x="8266738" y="1919644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0D60AC-20A5-4252-A818-59B38507C6B3}">
      <dsp:nvSpPr>
        <dsp:cNvPr id="0" name=""/>
        <dsp:cNvSpPr/>
      </dsp:nvSpPr>
      <dsp:spPr>
        <a:xfrm>
          <a:off x="497996" y="2183314"/>
          <a:ext cx="8963933" cy="814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b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i="1" kern="1200">
              <a:solidFill>
                <a:srgbClr val="0070C0"/>
              </a:solidFill>
            </a:rPr>
            <a:t>Datura metel</a:t>
          </a:r>
          <a:r>
            <a:rPr lang="ar-IQ" sz="3600" b="1" i="1" kern="1200">
              <a:solidFill>
                <a:srgbClr val="0070C0"/>
              </a:solidFill>
            </a:rPr>
            <a:t> </a:t>
          </a:r>
          <a:r>
            <a:rPr lang="ar-IQ" sz="3600" kern="1200">
              <a:solidFill>
                <a:srgbClr val="0070C0"/>
              </a:solidFill>
            </a:rPr>
            <a:t>ويزرع في وسط وجنوب العراق</a:t>
          </a:r>
          <a:endParaRPr lang="en-US" sz="3600" kern="1200">
            <a:solidFill>
              <a:srgbClr val="0070C0"/>
            </a:solidFill>
          </a:endParaRPr>
        </a:p>
      </dsp:txBody>
      <dsp:txXfrm>
        <a:off x="497996" y="2183314"/>
        <a:ext cx="8963933" cy="814903"/>
      </dsp:txXfrm>
    </dsp:sp>
    <dsp:sp modelId="{C3A29C7B-B6A9-42AF-A20F-B36AE0E810B8}">
      <dsp:nvSpPr>
        <dsp:cNvPr id="0" name=""/>
        <dsp:cNvSpPr/>
      </dsp:nvSpPr>
      <dsp:spPr>
        <a:xfrm>
          <a:off x="677274" y="2998218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99F1B-2035-40F0-A1DA-D3609951B8CA}">
      <dsp:nvSpPr>
        <dsp:cNvPr id="0" name=""/>
        <dsp:cNvSpPr/>
      </dsp:nvSpPr>
      <dsp:spPr>
        <a:xfrm>
          <a:off x="1942185" y="2998218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73B8C-96CA-4C55-A8FC-E8A8B0FF6E69}">
      <dsp:nvSpPr>
        <dsp:cNvPr id="0" name=""/>
        <dsp:cNvSpPr/>
      </dsp:nvSpPr>
      <dsp:spPr>
        <a:xfrm>
          <a:off x="3207096" y="2998218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3FED84-F162-424C-B332-024838FD496B}">
      <dsp:nvSpPr>
        <dsp:cNvPr id="0" name=""/>
        <dsp:cNvSpPr/>
      </dsp:nvSpPr>
      <dsp:spPr>
        <a:xfrm>
          <a:off x="4472006" y="2998218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FB72C-E48A-49B7-9137-4DFE0A9FE607}">
      <dsp:nvSpPr>
        <dsp:cNvPr id="0" name=""/>
        <dsp:cNvSpPr/>
      </dsp:nvSpPr>
      <dsp:spPr>
        <a:xfrm>
          <a:off x="5736917" y="2998218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3F33A-1D03-4A4A-9735-CFAF1F9305B9}">
      <dsp:nvSpPr>
        <dsp:cNvPr id="0" name=""/>
        <dsp:cNvSpPr/>
      </dsp:nvSpPr>
      <dsp:spPr>
        <a:xfrm>
          <a:off x="7001827" y="2998218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BF9E9-1374-4B5D-8DFE-28359D154C82}">
      <dsp:nvSpPr>
        <dsp:cNvPr id="0" name=""/>
        <dsp:cNvSpPr/>
      </dsp:nvSpPr>
      <dsp:spPr>
        <a:xfrm>
          <a:off x="8266738" y="2998218"/>
          <a:ext cx="1195191" cy="19919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27D03-B69C-4FD1-A0F4-6C5B5E637FA3}">
      <dsp:nvSpPr>
        <dsp:cNvPr id="0" name=""/>
        <dsp:cNvSpPr/>
      </dsp:nvSpPr>
      <dsp:spPr>
        <a:xfrm rot="10800000">
          <a:off x="6492297" y="343204"/>
          <a:ext cx="4054788" cy="16219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96012" rIns="192024" bIns="96012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3600" b="1" kern="1200"/>
            <a:t>نبات بري</a:t>
          </a:r>
          <a:endParaRPr lang="en-US" sz="3600" kern="1200"/>
        </a:p>
      </dsp:txBody>
      <dsp:txXfrm rot="10800000">
        <a:off x="6897776" y="343204"/>
        <a:ext cx="3649309" cy="1621915"/>
      </dsp:txXfrm>
    </dsp:sp>
    <dsp:sp modelId="{7CEF2C05-CC17-4BE5-A053-EAE900168626}">
      <dsp:nvSpPr>
        <dsp:cNvPr id="0" name=""/>
        <dsp:cNvSpPr/>
      </dsp:nvSpPr>
      <dsp:spPr>
        <a:xfrm rot="10800000">
          <a:off x="3248467" y="343204"/>
          <a:ext cx="4054788" cy="16219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96012" rIns="144018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3600" b="1" kern="1200"/>
            <a:t>يزرعه البعض كنباتات زينه</a:t>
          </a:r>
          <a:endParaRPr lang="en-US" sz="3600" kern="1200"/>
        </a:p>
      </dsp:txBody>
      <dsp:txXfrm rot="10800000">
        <a:off x="4059424" y="343204"/>
        <a:ext cx="2432873" cy="1621915"/>
      </dsp:txXfrm>
    </dsp:sp>
    <dsp:sp modelId="{8052D2D6-FCF2-4F7F-895D-CC7123E8D873}">
      <dsp:nvSpPr>
        <dsp:cNvPr id="0" name=""/>
        <dsp:cNvSpPr/>
      </dsp:nvSpPr>
      <dsp:spPr>
        <a:xfrm rot="10800000">
          <a:off x="4636" y="343204"/>
          <a:ext cx="4054788" cy="16219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96012" rIns="144018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3600" b="1" kern="1200" dirty="0"/>
            <a:t>له اضرار جانبية (سامة) وفوائد طبية.</a:t>
          </a:r>
          <a:endParaRPr lang="en-US" sz="3600" kern="1200" dirty="0"/>
        </a:p>
      </dsp:txBody>
      <dsp:txXfrm rot="10800000">
        <a:off x="815593" y="343204"/>
        <a:ext cx="2432873" cy="162191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0E47EB-6EEE-4A1F-BFA0-82631E865EC6}">
      <dsp:nvSpPr>
        <dsp:cNvPr id="0" name=""/>
        <dsp:cNvSpPr/>
      </dsp:nvSpPr>
      <dsp:spPr>
        <a:xfrm>
          <a:off x="2623710" y="226246"/>
          <a:ext cx="1173179" cy="1025506"/>
        </a:xfrm>
        <a:prstGeom prst="lef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047C7-FB61-423E-84B0-C4D323A41900}">
      <dsp:nvSpPr>
        <dsp:cNvPr id="0" name=""/>
        <dsp:cNvSpPr/>
      </dsp:nvSpPr>
      <dsp:spPr>
        <a:xfrm>
          <a:off x="1331" y="247287"/>
          <a:ext cx="7591117" cy="983423"/>
        </a:xfrm>
        <a:prstGeom prst="ellipse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F0000"/>
            </a:buClr>
            <a:buNone/>
          </a:pPr>
          <a:r>
            <a:rPr lang="en-US" sz="4800" b="1" u="sng" kern="1200" cap="all" dirty="0" err="1">
              <a:ln w="3175" cmpd="sng">
                <a:noFill/>
              </a:ln>
              <a:latin typeface="+mj-lt"/>
              <a:ea typeface="+mj-ea"/>
              <a:cs typeface="+mj-cs"/>
            </a:rPr>
            <a:t>نبات</a:t>
          </a:r>
          <a:r>
            <a:rPr lang="en-US" sz="4800" b="1" u="sng" kern="1200" cap="all" dirty="0">
              <a:ln w="3175" cmpd="sng">
                <a:noFill/>
              </a:ln>
              <a:latin typeface="+mj-lt"/>
              <a:ea typeface="+mj-ea"/>
              <a:cs typeface="+mj-cs"/>
            </a:rPr>
            <a:t> </a:t>
          </a:r>
          <a:r>
            <a:rPr lang="en-US" sz="4800" b="1" u="sng" kern="1200" cap="all" dirty="0" err="1">
              <a:ln w="3175" cmpd="sng">
                <a:noFill/>
              </a:ln>
              <a:latin typeface="+mj-lt"/>
              <a:ea typeface="+mj-ea"/>
              <a:cs typeface="+mj-cs"/>
            </a:rPr>
            <a:t>الداتوره</a:t>
          </a:r>
          <a:endParaRPr lang="en-US" sz="4800" kern="1200" dirty="0"/>
        </a:p>
      </dsp:txBody>
      <dsp:txXfrm>
        <a:off x="1113024" y="391306"/>
        <a:ext cx="5367731" cy="69538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71C1F-2F3F-40FE-B1FE-96090583A3AA}">
      <dsp:nvSpPr>
        <dsp:cNvPr id="0" name=""/>
        <dsp:cNvSpPr/>
      </dsp:nvSpPr>
      <dsp:spPr>
        <a:xfrm>
          <a:off x="7663690" y="679377"/>
          <a:ext cx="2321443" cy="13928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 err="1">
              <a:latin typeface="+mj-lt"/>
            </a:rPr>
            <a:t>الداتورة</a:t>
          </a:r>
          <a:endParaRPr lang="ar-IQ" sz="2800" b="1" kern="1200" dirty="0">
            <a:latin typeface="+mj-lt"/>
          </a:endParaRP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latin typeface="+mj-lt"/>
            </a:rPr>
            <a:t>العشبية</a:t>
          </a:r>
          <a:endParaRPr lang="en-US" sz="2800" b="1" kern="1200" dirty="0">
            <a:latin typeface="+mj-lt"/>
          </a:endParaRPr>
        </a:p>
      </dsp:txBody>
      <dsp:txXfrm>
        <a:off x="7663690" y="679377"/>
        <a:ext cx="2321443" cy="1392866"/>
      </dsp:txXfrm>
    </dsp:sp>
    <dsp:sp modelId="{1401998E-6B43-421A-8B4C-C395DBF192F1}">
      <dsp:nvSpPr>
        <dsp:cNvPr id="0" name=""/>
        <dsp:cNvSpPr/>
      </dsp:nvSpPr>
      <dsp:spPr>
        <a:xfrm>
          <a:off x="5110102" y="679377"/>
          <a:ext cx="2321443" cy="13928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+mj-lt"/>
            </a:rPr>
            <a:t>jimsonweed</a:t>
          </a:r>
        </a:p>
      </dsp:txBody>
      <dsp:txXfrm>
        <a:off x="5110102" y="679377"/>
        <a:ext cx="2321443" cy="1392866"/>
      </dsp:txXfrm>
    </dsp:sp>
    <dsp:sp modelId="{8FDABA63-12D1-4CA2-957C-4A3008D52E46}">
      <dsp:nvSpPr>
        <dsp:cNvPr id="0" name=""/>
        <dsp:cNvSpPr/>
      </dsp:nvSpPr>
      <dsp:spPr>
        <a:xfrm>
          <a:off x="2556514" y="679377"/>
          <a:ext cx="2321443" cy="13928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+mj-lt"/>
            </a:rPr>
            <a:t>devil's snore</a:t>
          </a:r>
        </a:p>
      </dsp:txBody>
      <dsp:txXfrm>
        <a:off x="2556514" y="679377"/>
        <a:ext cx="2321443" cy="1392866"/>
      </dsp:txXfrm>
    </dsp:sp>
    <dsp:sp modelId="{39EB91D8-5C76-413F-95E3-67FBFC5F1C90}">
      <dsp:nvSpPr>
        <dsp:cNvPr id="0" name=""/>
        <dsp:cNvSpPr/>
      </dsp:nvSpPr>
      <dsp:spPr>
        <a:xfrm>
          <a:off x="2926" y="679377"/>
          <a:ext cx="2321443" cy="13928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>
              <a:latin typeface="+mj-lt"/>
            </a:rPr>
            <a:t>فخ الشيطان</a:t>
          </a:r>
          <a:endParaRPr lang="en-US" sz="2800" b="1" kern="1200" dirty="0">
            <a:latin typeface="+mj-lt"/>
          </a:endParaRPr>
        </a:p>
      </dsp:txBody>
      <dsp:txXfrm>
        <a:off x="2926" y="679377"/>
        <a:ext cx="2321443" cy="1392866"/>
      </dsp:txXfrm>
    </dsp:sp>
    <dsp:sp modelId="{E54E286C-3A79-4CF8-9FA1-F9B1707E6E58}">
      <dsp:nvSpPr>
        <dsp:cNvPr id="0" name=""/>
        <dsp:cNvSpPr/>
      </dsp:nvSpPr>
      <dsp:spPr>
        <a:xfrm>
          <a:off x="7663690" y="2304388"/>
          <a:ext cx="2321443" cy="13928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latin typeface="+mj-lt"/>
            </a:rPr>
            <a:t>زهرة</a:t>
          </a:r>
          <a:endParaRPr lang="ar-IQ" sz="2800" b="1" kern="1200" dirty="0">
            <a:latin typeface="+mj-lt"/>
          </a:endParaRP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latin typeface="+mj-lt"/>
            </a:rPr>
            <a:t>القمر</a:t>
          </a:r>
          <a:endParaRPr lang="en-US" sz="2800" b="1" kern="1200" dirty="0">
            <a:latin typeface="+mj-lt"/>
          </a:endParaRPr>
        </a:p>
      </dsp:txBody>
      <dsp:txXfrm>
        <a:off x="7663690" y="2304388"/>
        <a:ext cx="2321443" cy="1392866"/>
      </dsp:txXfrm>
    </dsp:sp>
    <dsp:sp modelId="{1B6C093B-7674-4698-9108-EE7355BAD496}">
      <dsp:nvSpPr>
        <dsp:cNvPr id="0" name=""/>
        <dsp:cNvSpPr/>
      </dsp:nvSpPr>
      <dsp:spPr>
        <a:xfrm>
          <a:off x="5110102" y="2304388"/>
          <a:ext cx="2321443" cy="13928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latin typeface="+mj-lt"/>
            </a:rPr>
            <a:t>اجراس</a:t>
          </a:r>
          <a:endParaRPr lang="ar-IQ" sz="2800" b="1" kern="1200" dirty="0">
            <a:latin typeface="+mj-lt"/>
          </a:endParaRP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latin typeface="+mj-lt"/>
            </a:rPr>
            <a:t>الجحيم</a:t>
          </a:r>
          <a:endParaRPr lang="en-US" sz="2800" b="1" kern="1200" dirty="0">
            <a:latin typeface="+mj-lt"/>
          </a:endParaRPr>
        </a:p>
      </dsp:txBody>
      <dsp:txXfrm>
        <a:off x="5110102" y="2304388"/>
        <a:ext cx="2321443" cy="1392866"/>
      </dsp:txXfrm>
    </dsp:sp>
    <dsp:sp modelId="{DA5DCA46-7FB4-472D-8F02-95DC4ABA178B}">
      <dsp:nvSpPr>
        <dsp:cNvPr id="0" name=""/>
        <dsp:cNvSpPr/>
      </dsp:nvSpPr>
      <dsp:spPr>
        <a:xfrm>
          <a:off x="2556514" y="2304388"/>
          <a:ext cx="2321443" cy="13928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latin typeface="+mj-lt"/>
            </a:rPr>
            <a:t>بوق</a:t>
          </a:r>
          <a:endParaRPr lang="ar-IQ" sz="2800" b="1" kern="1200" dirty="0">
            <a:latin typeface="+mj-lt"/>
          </a:endParaRP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latin typeface="+mj-lt"/>
            </a:rPr>
            <a:t>الشيطان</a:t>
          </a:r>
          <a:endParaRPr lang="en-US" sz="2800" b="1" kern="1200" dirty="0">
            <a:latin typeface="+mj-lt"/>
          </a:endParaRPr>
        </a:p>
      </dsp:txBody>
      <dsp:txXfrm>
        <a:off x="2556514" y="2304388"/>
        <a:ext cx="2321443" cy="1392866"/>
      </dsp:txXfrm>
    </dsp:sp>
    <dsp:sp modelId="{CB1B514B-E041-479F-82E0-7484D0F3B960}">
      <dsp:nvSpPr>
        <dsp:cNvPr id="0" name=""/>
        <dsp:cNvSpPr/>
      </dsp:nvSpPr>
      <dsp:spPr>
        <a:xfrm>
          <a:off x="2926" y="2304388"/>
          <a:ext cx="2321443" cy="13928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latin typeface="+mj-lt"/>
            </a:rPr>
            <a:t>عشبة</a:t>
          </a:r>
          <a:endParaRPr lang="ar-IQ" sz="2800" b="1" kern="1200" dirty="0">
            <a:latin typeface="+mj-lt"/>
          </a:endParaRP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latin typeface="+mj-lt"/>
            </a:rPr>
            <a:t>الشيطا</a:t>
          </a:r>
          <a:r>
            <a:rPr lang="ar-IQ" sz="2800" b="1" kern="1200" dirty="0">
              <a:latin typeface="+mj-lt"/>
            </a:rPr>
            <a:t>ن</a:t>
          </a:r>
          <a:endParaRPr lang="en-US" sz="2800" b="1" kern="1200" dirty="0">
            <a:latin typeface="+mj-lt"/>
          </a:endParaRPr>
        </a:p>
      </dsp:txBody>
      <dsp:txXfrm>
        <a:off x="2926" y="2304388"/>
        <a:ext cx="2321443" cy="1392866"/>
      </dsp:txXfrm>
    </dsp:sp>
    <dsp:sp modelId="{E5529A94-F724-450E-833E-2BBC7C57B254}">
      <dsp:nvSpPr>
        <dsp:cNvPr id="0" name=""/>
        <dsp:cNvSpPr/>
      </dsp:nvSpPr>
      <dsp:spPr>
        <a:xfrm>
          <a:off x="5110102" y="3929399"/>
          <a:ext cx="2321443" cy="13928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latin typeface="+mj-lt"/>
            </a:rPr>
            <a:t>داتور</a:t>
          </a:r>
          <a:r>
            <a:rPr lang="ar-IQ" sz="2800" b="1" kern="1200" dirty="0">
              <a:latin typeface="+mj-lt"/>
            </a:rPr>
            <a:t>ه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latin typeface="+mj-lt"/>
            </a:rPr>
            <a:t>شائكة</a:t>
          </a:r>
          <a:endParaRPr lang="en-US" sz="2800" b="1" kern="1200" dirty="0">
            <a:latin typeface="+mj-lt"/>
          </a:endParaRPr>
        </a:p>
      </dsp:txBody>
      <dsp:txXfrm>
        <a:off x="5110102" y="3929399"/>
        <a:ext cx="2321443" cy="1392866"/>
      </dsp:txXfrm>
    </dsp:sp>
    <dsp:sp modelId="{EC857779-191E-4B88-885E-CFBF46572597}">
      <dsp:nvSpPr>
        <dsp:cNvPr id="0" name=""/>
        <dsp:cNvSpPr/>
      </dsp:nvSpPr>
      <dsp:spPr>
        <a:xfrm>
          <a:off x="2556514" y="3929399"/>
          <a:ext cx="2321443" cy="13928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>
              <a:latin typeface="+mj-lt"/>
            </a:rPr>
            <a:t>بنج</a:t>
          </a:r>
          <a:endParaRPr lang="en-US" sz="2800" b="1" kern="1200">
            <a:latin typeface="+mj-lt"/>
          </a:endParaRPr>
        </a:p>
      </dsp:txBody>
      <dsp:txXfrm>
        <a:off x="2556514" y="3929399"/>
        <a:ext cx="2321443" cy="139286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88952C-C1F4-45DD-B886-DD250CD5573C}">
      <dsp:nvSpPr>
        <dsp:cNvPr id="0" name=""/>
        <dsp:cNvSpPr/>
      </dsp:nvSpPr>
      <dsp:spPr>
        <a:xfrm>
          <a:off x="0" y="0"/>
          <a:ext cx="6669547" cy="107538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1920" tIns="81280" rIns="12192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6400" kern="1200" dirty="0"/>
            <a:t>أهم اسماء نبات </a:t>
          </a:r>
          <a:r>
            <a:rPr lang="ar-IQ" sz="6400" kern="1200" dirty="0" err="1"/>
            <a:t>الداتوره</a:t>
          </a:r>
          <a:endParaRPr lang="en-US" sz="6400" kern="1200" dirty="0"/>
        </a:p>
      </dsp:txBody>
      <dsp:txXfrm>
        <a:off x="31497" y="31497"/>
        <a:ext cx="6606553" cy="101239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8BA92-E153-4220-B87B-56CB291A3C7C}">
      <dsp:nvSpPr>
        <dsp:cNvPr id="0" name=""/>
        <dsp:cNvSpPr/>
      </dsp:nvSpPr>
      <dsp:spPr>
        <a:xfrm>
          <a:off x="1108709" y="0"/>
          <a:ext cx="6282689" cy="15864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>
              <a:cs typeface="+mj-cs"/>
            </a:rPr>
            <a:t>نبات معمر </a:t>
          </a:r>
          <a:r>
            <a:rPr lang="ar-SA" sz="2800" b="1" kern="1200" dirty="0">
              <a:cs typeface="+mj-cs"/>
            </a:rPr>
            <a:t>يعيش لأكثر من عامين</a:t>
          </a:r>
          <a:endParaRPr lang="en-US" sz="2800" b="1" kern="1200" dirty="0">
            <a:cs typeface="+mj-cs"/>
          </a:endParaRPr>
        </a:p>
      </dsp:txBody>
      <dsp:txXfrm>
        <a:off x="2753498" y="46465"/>
        <a:ext cx="4591435" cy="1493495"/>
      </dsp:txXfrm>
    </dsp:sp>
    <dsp:sp modelId="{6B43D392-10F7-45A9-AFE7-DF9AEFBFD4BF}">
      <dsp:nvSpPr>
        <dsp:cNvPr id="0" name=""/>
        <dsp:cNvSpPr/>
      </dsp:nvSpPr>
      <dsp:spPr>
        <a:xfrm>
          <a:off x="554354" y="1850829"/>
          <a:ext cx="6282689" cy="15864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>
              <a:cs typeface="+mj-cs"/>
            </a:rPr>
            <a:t>الاوراق هو </a:t>
          </a:r>
          <a:r>
            <a:rPr lang="ar-SA" sz="2800" b="1" kern="1200" dirty="0">
              <a:cs typeface="+mj-cs"/>
            </a:rPr>
            <a:t>الجزء الفعال بشكل رئيس</a:t>
          </a:r>
          <a:endParaRPr lang="en-US" sz="2800" b="1" kern="1200" dirty="0">
            <a:cs typeface="+mj-cs"/>
          </a:endParaRPr>
        </a:p>
      </dsp:txBody>
      <dsp:txXfrm>
        <a:off x="2186351" y="1897294"/>
        <a:ext cx="4604227" cy="1493495"/>
      </dsp:txXfrm>
    </dsp:sp>
    <dsp:sp modelId="{17233830-0BBB-4B47-BEE5-92CE211EA642}">
      <dsp:nvSpPr>
        <dsp:cNvPr id="0" name=""/>
        <dsp:cNvSpPr/>
      </dsp:nvSpPr>
      <dsp:spPr>
        <a:xfrm>
          <a:off x="0" y="3701659"/>
          <a:ext cx="6282689" cy="15864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>
              <a:cs typeface="+mj-cs"/>
            </a:rPr>
            <a:t>تجمع الاوراق </a:t>
          </a:r>
          <a:r>
            <a:rPr lang="ar-SA" sz="2800" b="1" kern="1200" dirty="0">
              <a:cs typeface="+mj-cs"/>
            </a:rPr>
            <a:t>في بداية التزهير عندما </a:t>
          </a:r>
          <a:r>
            <a:rPr lang="ar-IQ" sz="2800" b="1" kern="1200" dirty="0">
              <a:cs typeface="+mj-cs"/>
            </a:rPr>
            <a:t>ت</a:t>
          </a:r>
          <a:r>
            <a:rPr lang="ar-SA" sz="2800" b="1" kern="1200" dirty="0">
              <a:cs typeface="+mj-cs"/>
            </a:rPr>
            <a:t>كون القلويدات في اعلى </a:t>
          </a:r>
          <a:r>
            <a:rPr lang="ar-IQ" sz="2800" b="1" kern="1200" dirty="0">
              <a:cs typeface="+mj-cs"/>
            </a:rPr>
            <a:t>تركيز لها</a:t>
          </a:r>
          <a:endParaRPr lang="en-US" sz="2800" b="1" kern="1200" dirty="0">
            <a:cs typeface="+mj-cs"/>
          </a:endParaRPr>
        </a:p>
      </dsp:txBody>
      <dsp:txXfrm>
        <a:off x="1631996" y="3748124"/>
        <a:ext cx="4604227" cy="1493495"/>
      </dsp:txXfrm>
    </dsp:sp>
    <dsp:sp modelId="{D2E1F41D-35FF-43D7-84E0-23B68C092AEA}">
      <dsp:nvSpPr>
        <dsp:cNvPr id="0" name=""/>
        <dsp:cNvSpPr/>
      </dsp:nvSpPr>
      <dsp:spPr>
        <a:xfrm>
          <a:off x="1108709" y="1203039"/>
          <a:ext cx="1031176" cy="103117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>
            <a:cs typeface="+mj-cs"/>
          </a:endParaRPr>
        </a:p>
      </dsp:txBody>
      <dsp:txXfrm>
        <a:off x="1340724" y="1203039"/>
        <a:ext cx="567146" cy="775960"/>
      </dsp:txXfrm>
    </dsp:sp>
    <dsp:sp modelId="{7764AD34-950E-4975-8DF4-7CE8C2F68D24}">
      <dsp:nvSpPr>
        <dsp:cNvPr id="0" name=""/>
        <dsp:cNvSpPr/>
      </dsp:nvSpPr>
      <dsp:spPr>
        <a:xfrm>
          <a:off x="554354" y="3043292"/>
          <a:ext cx="1031176" cy="103117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>
            <a:cs typeface="+mj-cs"/>
          </a:endParaRPr>
        </a:p>
      </dsp:txBody>
      <dsp:txXfrm>
        <a:off x="786369" y="3043292"/>
        <a:ext cx="567146" cy="77596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C3DF91-F8F9-4010-BF27-76CEDCD75820}">
      <dsp:nvSpPr>
        <dsp:cNvPr id="0" name=""/>
        <dsp:cNvSpPr/>
      </dsp:nvSpPr>
      <dsp:spPr>
        <a:xfrm>
          <a:off x="2623710" y="226246"/>
          <a:ext cx="1173179" cy="1025506"/>
        </a:xfrm>
        <a:prstGeom prst="lef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DEE98D-8AF1-49D3-9A50-EDEEF40A511A}">
      <dsp:nvSpPr>
        <dsp:cNvPr id="0" name=""/>
        <dsp:cNvSpPr/>
      </dsp:nvSpPr>
      <dsp:spPr>
        <a:xfrm>
          <a:off x="1331" y="247287"/>
          <a:ext cx="7591117" cy="983423"/>
        </a:xfrm>
        <a:prstGeom prst="ellipse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F0000"/>
            </a:buClr>
            <a:buNone/>
          </a:pPr>
          <a:r>
            <a:rPr lang="ar-IQ" sz="4600" b="1" u="sng" kern="1200" cap="all" dirty="0">
              <a:ln w="3175" cmpd="sng">
                <a:noFill/>
              </a:ln>
              <a:latin typeface="+mj-lt"/>
              <a:ea typeface="+mj-ea"/>
              <a:cs typeface="+mj-cs"/>
            </a:rPr>
            <a:t>المركبات الفعالة في </a:t>
          </a:r>
          <a:r>
            <a:rPr lang="ar-IQ" sz="4600" b="1" u="sng" kern="1200" cap="all" dirty="0" err="1">
              <a:ln w="3175" cmpd="sng">
                <a:noFill/>
              </a:ln>
              <a:latin typeface="+mj-lt"/>
              <a:ea typeface="+mj-ea"/>
              <a:cs typeface="+mj-cs"/>
            </a:rPr>
            <a:t>الداتوره</a:t>
          </a:r>
          <a:endParaRPr lang="en-US" sz="4600" kern="1200" dirty="0"/>
        </a:p>
      </dsp:txBody>
      <dsp:txXfrm>
        <a:off x="1113024" y="391306"/>
        <a:ext cx="5367731" cy="69538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82710-E963-4E4F-98C3-211A1DF88C37}">
      <dsp:nvSpPr>
        <dsp:cNvPr id="0" name=""/>
        <dsp:cNvSpPr/>
      </dsp:nvSpPr>
      <dsp:spPr>
        <a:xfrm>
          <a:off x="2623710" y="226246"/>
          <a:ext cx="1173179" cy="1025506"/>
        </a:xfrm>
        <a:prstGeom prst="lef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00C33-5371-41FA-8A81-3EE454CD1622}">
      <dsp:nvSpPr>
        <dsp:cNvPr id="0" name=""/>
        <dsp:cNvSpPr/>
      </dsp:nvSpPr>
      <dsp:spPr>
        <a:xfrm>
          <a:off x="1331" y="247287"/>
          <a:ext cx="7591117" cy="983423"/>
        </a:xfrm>
        <a:prstGeom prst="ellipse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F0000"/>
            </a:buClr>
            <a:buNone/>
          </a:pPr>
          <a:r>
            <a:rPr lang="ar-IQ" sz="4800" b="1" u="sng" kern="1200" cap="all" dirty="0">
              <a:ln w="3175" cmpd="sng">
                <a:noFill/>
              </a:ln>
              <a:latin typeface="+mj-lt"/>
              <a:ea typeface="+mj-ea"/>
              <a:cs typeface="+mj-cs"/>
            </a:rPr>
            <a:t>أثار القلويدات في </a:t>
          </a:r>
          <a:r>
            <a:rPr lang="ar-IQ" sz="4800" b="1" u="sng" kern="1200" cap="all" dirty="0" err="1">
              <a:ln w="3175" cmpd="sng">
                <a:noFill/>
              </a:ln>
              <a:latin typeface="+mj-lt"/>
              <a:ea typeface="+mj-ea"/>
              <a:cs typeface="+mj-cs"/>
            </a:rPr>
            <a:t>الداتوره</a:t>
          </a:r>
          <a:endParaRPr lang="en-US" sz="4800" kern="1200" dirty="0"/>
        </a:p>
      </dsp:txBody>
      <dsp:txXfrm>
        <a:off x="1113024" y="391306"/>
        <a:ext cx="5367731" cy="6953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0344A-FBEE-4B9C-95A8-811D131F0673}">
      <dsp:nvSpPr>
        <dsp:cNvPr id="0" name=""/>
        <dsp:cNvSpPr/>
      </dsp:nvSpPr>
      <dsp:spPr>
        <a:xfrm rot="5400000">
          <a:off x="8235907" y="861289"/>
          <a:ext cx="3414284" cy="1691705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>
              <a:cs typeface="+mj-cs"/>
            </a:rPr>
            <a:t>وصف نظري لنبات الداتورة</a:t>
          </a:r>
          <a:endParaRPr lang="en-US" sz="2800" b="1" kern="1200" dirty="0">
            <a:cs typeface="+mj-cs"/>
          </a:endParaRPr>
        </a:p>
      </dsp:txBody>
      <dsp:txXfrm rot="-5400000">
        <a:off x="9097196" y="682857"/>
        <a:ext cx="1691705" cy="2048570"/>
      </dsp:txXfrm>
    </dsp:sp>
    <dsp:sp modelId="{D21CFC2D-3467-448E-845A-0C5967B49C17}">
      <dsp:nvSpPr>
        <dsp:cNvPr id="0" name=""/>
        <dsp:cNvSpPr/>
      </dsp:nvSpPr>
      <dsp:spPr>
        <a:xfrm rot="5400000">
          <a:off x="6417324" y="861289"/>
          <a:ext cx="3414284" cy="1691705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>
              <a:cs typeface="+mj-cs"/>
            </a:rPr>
            <a:t>النمو في الحقول والمزارع وجوانب الطرق</a:t>
          </a:r>
          <a:endParaRPr lang="en-US" sz="2800" b="1" kern="1200" dirty="0">
            <a:cs typeface="+mj-cs"/>
          </a:endParaRPr>
        </a:p>
      </dsp:txBody>
      <dsp:txXfrm rot="-5400000">
        <a:off x="7278613" y="682857"/>
        <a:ext cx="1691705" cy="2048570"/>
      </dsp:txXfrm>
    </dsp:sp>
    <dsp:sp modelId="{1A6A3F75-BC41-4DC3-A14B-B57614D41FCD}">
      <dsp:nvSpPr>
        <dsp:cNvPr id="0" name=""/>
        <dsp:cNvSpPr/>
      </dsp:nvSpPr>
      <dsp:spPr>
        <a:xfrm rot="5400000">
          <a:off x="4598741" y="861289"/>
          <a:ext cx="3414284" cy="1691705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>
              <a:cs typeface="+mj-cs"/>
            </a:rPr>
            <a:t>تأريخه في الطب الشعبي</a:t>
          </a:r>
          <a:endParaRPr lang="en-US" sz="2800" b="1" kern="1200" dirty="0">
            <a:cs typeface="+mj-cs"/>
          </a:endParaRPr>
        </a:p>
      </dsp:txBody>
      <dsp:txXfrm rot="-5400000">
        <a:off x="5460030" y="682857"/>
        <a:ext cx="1691705" cy="2048570"/>
      </dsp:txXfrm>
    </dsp:sp>
    <dsp:sp modelId="{3C51ED7C-33A6-422A-BB32-D3D5610386A2}">
      <dsp:nvSpPr>
        <dsp:cNvPr id="0" name=""/>
        <dsp:cNvSpPr/>
      </dsp:nvSpPr>
      <dsp:spPr>
        <a:xfrm rot="5400000">
          <a:off x="2780158" y="861289"/>
          <a:ext cx="3414284" cy="1691705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>
              <a:cs typeface="+mj-cs"/>
            </a:rPr>
            <a:t>مكوناته الكيميائية الفعالة</a:t>
          </a:r>
        </a:p>
      </dsp:txBody>
      <dsp:txXfrm rot="-5400000">
        <a:off x="3641447" y="682857"/>
        <a:ext cx="1691705" cy="2048570"/>
      </dsp:txXfrm>
    </dsp:sp>
    <dsp:sp modelId="{CE046C28-9032-425E-83E4-D70AD388C764}">
      <dsp:nvSpPr>
        <dsp:cNvPr id="0" name=""/>
        <dsp:cNvSpPr/>
      </dsp:nvSpPr>
      <dsp:spPr>
        <a:xfrm rot="5400000">
          <a:off x="961575" y="861289"/>
          <a:ext cx="3414284" cy="1691705"/>
        </a:xfrm>
        <a:prstGeom prst="flowChartManualOperati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>
              <a:cs typeface="+mj-cs"/>
            </a:rPr>
            <a:t>أنواع المخدرات</a:t>
          </a:r>
          <a:endParaRPr lang="en-US" sz="2800" b="1" kern="1200" dirty="0">
            <a:cs typeface="+mj-cs"/>
          </a:endParaRPr>
        </a:p>
      </dsp:txBody>
      <dsp:txXfrm rot="-5400000">
        <a:off x="1822864" y="682857"/>
        <a:ext cx="1691705" cy="2048570"/>
      </dsp:txXfrm>
    </dsp:sp>
    <dsp:sp modelId="{C371CA2D-C83C-49BD-89EB-F9E4D923E626}">
      <dsp:nvSpPr>
        <dsp:cNvPr id="0" name=""/>
        <dsp:cNvSpPr/>
      </dsp:nvSpPr>
      <dsp:spPr>
        <a:xfrm rot="5400000">
          <a:off x="-857007" y="861289"/>
          <a:ext cx="3414284" cy="1691705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>
              <a:cs typeface="+mj-cs"/>
            </a:rPr>
            <a:t>الأسباب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>
              <a:cs typeface="+mj-cs"/>
            </a:rPr>
            <a:t>الاثار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>
              <a:cs typeface="+mj-cs"/>
            </a:rPr>
            <a:t>الانتشار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>
              <a:cs typeface="+mj-cs"/>
            </a:rPr>
            <a:t>الوقاية</a:t>
          </a:r>
          <a:endParaRPr lang="en-US" sz="2800" b="1" kern="1200" dirty="0">
            <a:cs typeface="+mj-cs"/>
          </a:endParaRPr>
        </a:p>
      </dsp:txBody>
      <dsp:txXfrm rot="-5400000">
        <a:off x="4282" y="682857"/>
        <a:ext cx="1691705" cy="204857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24EEB-6516-4D67-A268-4CE46AD45B3D}">
      <dsp:nvSpPr>
        <dsp:cNvPr id="0" name=""/>
        <dsp:cNvSpPr/>
      </dsp:nvSpPr>
      <dsp:spPr>
        <a:xfrm>
          <a:off x="0" y="4448"/>
          <a:ext cx="7819048" cy="1516666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0" kern="1200" cap="none" spc="50" baseline="0" dirty="0" err="1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الجذر</a:t>
          </a:r>
          <a:r>
            <a:rPr lang="en-US" sz="4400" b="1" i="0" kern="1200" cap="none" spc="50" baseline="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 </a:t>
          </a:r>
          <a:r>
            <a:rPr lang="ar-IQ" sz="4400" b="1" i="0" kern="1200" cap="none" spc="50" baseline="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الرئيس </a:t>
          </a:r>
          <a:r>
            <a:rPr lang="en-US" sz="4400" b="1" i="0" kern="1200" cap="none" spc="50" baseline="0" dirty="0" err="1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نابي</a:t>
          </a:r>
          <a:r>
            <a:rPr lang="en-US" sz="4400" b="1" i="0" kern="1200" cap="none" spc="50" baseline="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 </a:t>
          </a:r>
          <a:r>
            <a:rPr lang="en-US" sz="4400" b="1" i="0" kern="1200" cap="none" spc="50" baseline="0" dirty="0" err="1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الشكل</a:t>
          </a:r>
          <a:r>
            <a:rPr lang="ar-IQ" sz="4400" b="1" i="0" kern="1200" cap="none" spc="50" baseline="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، وتتفرع منه </a:t>
          </a:r>
          <a:r>
            <a:rPr lang="en-US" sz="4400" b="1" i="0" kern="1200" cap="none" spc="50" baseline="0" dirty="0" err="1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بعض</a:t>
          </a:r>
          <a:r>
            <a:rPr lang="en-US" sz="4400" b="1" i="0" kern="1200" cap="none" spc="50" baseline="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 </a:t>
          </a:r>
          <a:r>
            <a:rPr lang="en-US" sz="4400" b="1" i="0" kern="1200" cap="none" spc="50" baseline="0" dirty="0" err="1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الجذور</a:t>
          </a:r>
          <a:r>
            <a:rPr lang="en-US" sz="4400" b="1" i="0" kern="1200" cap="none" spc="50" baseline="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 </a:t>
          </a:r>
          <a:r>
            <a:rPr lang="en-US" sz="4400" b="1" i="0" kern="1200" cap="none" spc="50" baseline="0" dirty="0" err="1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الجانبية</a:t>
          </a:r>
          <a:endParaRPr lang="en-US" sz="4400" b="1" kern="1200" cap="none" spc="50" dirty="0">
            <a:ln w="0"/>
            <a:solidFill>
              <a:schemeClr val="tx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</a:endParaRPr>
        </a:p>
      </dsp:txBody>
      <dsp:txXfrm>
        <a:off x="0" y="4448"/>
        <a:ext cx="7819048" cy="1516666"/>
      </dsp:txXfrm>
    </dsp:sp>
    <dsp:sp modelId="{046FC142-E7A4-482F-A545-64AFBDD2414C}">
      <dsp:nvSpPr>
        <dsp:cNvPr id="0" name=""/>
        <dsp:cNvSpPr/>
      </dsp:nvSpPr>
      <dsp:spPr>
        <a:xfrm>
          <a:off x="0" y="1521114"/>
          <a:ext cx="7819048" cy="162504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E26D9-49B7-44B2-8793-DEACAC711DE8}">
      <dsp:nvSpPr>
        <dsp:cNvPr id="0" name=""/>
        <dsp:cNvSpPr/>
      </dsp:nvSpPr>
      <dsp:spPr>
        <a:xfrm>
          <a:off x="1" y="0"/>
          <a:ext cx="7819044" cy="1313996"/>
        </a:xfrm>
        <a:prstGeom prst="ellipse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3600" b="1" kern="1200" dirty="0">
              <a:cs typeface="+mj-cs"/>
            </a:rPr>
            <a:t>الجذر: الوصف النباتي لنبات </a:t>
          </a:r>
          <a:r>
            <a:rPr lang="ar-IQ" sz="3600" b="1" kern="1200" dirty="0" err="1">
              <a:cs typeface="+mj-cs"/>
            </a:rPr>
            <a:t>الداتوره</a:t>
          </a:r>
          <a:endParaRPr lang="en-US" sz="3600" b="1" kern="1200" dirty="0">
            <a:cs typeface="+mj-cs"/>
          </a:endParaRPr>
        </a:p>
      </dsp:txBody>
      <dsp:txXfrm>
        <a:off x="1145073" y="192430"/>
        <a:ext cx="5528900" cy="92913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2C22C-17EA-4B27-9C91-90A8AA530257}">
      <dsp:nvSpPr>
        <dsp:cNvPr id="0" name=""/>
        <dsp:cNvSpPr/>
      </dsp:nvSpPr>
      <dsp:spPr>
        <a:xfrm>
          <a:off x="146644" y="470306"/>
          <a:ext cx="3617236" cy="36172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4500" b="1" kern="1200"/>
            <a:t>ع</a:t>
          </a:r>
          <a:r>
            <a:rPr lang="en-US" sz="4500" b="1" i="0" kern="1200" baseline="0"/>
            <a:t>روق ريشية</a:t>
          </a:r>
          <a:endParaRPr lang="en-US" sz="4500" kern="1200"/>
        </a:p>
      </dsp:txBody>
      <dsp:txXfrm>
        <a:off x="651754" y="896856"/>
        <a:ext cx="2085613" cy="2764136"/>
      </dsp:txXfrm>
    </dsp:sp>
    <dsp:sp modelId="{E396F340-EE99-417D-AD61-BEA07D0FE1B1}">
      <dsp:nvSpPr>
        <dsp:cNvPr id="0" name=""/>
        <dsp:cNvSpPr/>
      </dsp:nvSpPr>
      <dsp:spPr>
        <a:xfrm>
          <a:off x="2753661" y="470306"/>
          <a:ext cx="3617236" cy="36172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i="0" kern="1200" baseline="0"/>
            <a:t>الأوراق بيضاوية الشكل</a:t>
          </a:r>
          <a:r>
            <a:rPr lang="ar-IQ" sz="4500" b="1" i="0" kern="1200" baseline="0"/>
            <a:t> </a:t>
          </a:r>
          <a:r>
            <a:rPr lang="en-US" sz="4500" b="1" i="0" kern="1200" baseline="0"/>
            <a:t>أو مسننة قليلاً</a:t>
          </a:r>
          <a:endParaRPr lang="en-US" sz="4500" kern="1200"/>
        </a:p>
      </dsp:txBody>
      <dsp:txXfrm>
        <a:off x="3780174" y="896856"/>
        <a:ext cx="2085613" cy="276413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8190C-2775-4349-AA34-691389EAF769}">
      <dsp:nvSpPr>
        <dsp:cNvPr id="0" name=""/>
        <dsp:cNvSpPr/>
      </dsp:nvSpPr>
      <dsp:spPr>
        <a:xfrm>
          <a:off x="624941" y="0"/>
          <a:ext cx="7082670" cy="2177842"/>
        </a:xfrm>
        <a:prstGeom prst="lef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E2F8B-83AE-413F-9A1A-56A9183A8988}">
      <dsp:nvSpPr>
        <dsp:cNvPr id="0" name=""/>
        <dsp:cNvSpPr/>
      </dsp:nvSpPr>
      <dsp:spPr>
        <a:xfrm>
          <a:off x="1651367" y="700550"/>
          <a:ext cx="6494896" cy="8711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 err="1">
              <a:cs typeface="+mj-cs"/>
            </a:rPr>
            <a:t>السيقان</a:t>
          </a:r>
          <a:r>
            <a:rPr lang="en-US" sz="2400" b="1" i="0" kern="1200" baseline="0" dirty="0">
              <a:cs typeface="+mj-cs"/>
            </a:rPr>
            <a:t> </a:t>
          </a:r>
          <a:r>
            <a:rPr lang="en-US" sz="2400" b="1" i="0" kern="1200" baseline="0" dirty="0" err="1">
              <a:cs typeface="+mj-cs"/>
            </a:rPr>
            <a:t>والأوراق</a:t>
          </a:r>
          <a:r>
            <a:rPr lang="en-US" sz="2400" b="1" i="0" kern="1200" baseline="0" dirty="0">
              <a:cs typeface="+mj-cs"/>
            </a:rPr>
            <a:t> </a:t>
          </a:r>
          <a:r>
            <a:rPr lang="en-US" sz="2400" b="1" i="0" kern="1200" baseline="0" dirty="0" err="1">
              <a:cs typeface="+mj-cs"/>
            </a:rPr>
            <a:t>مغطاة</a:t>
          </a:r>
          <a:r>
            <a:rPr lang="en-US" sz="2400" b="1" i="0" kern="1200" baseline="0" dirty="0">
              <a:cs typeface="+mj-cs"/>
            </a:rPr>
            <a:t> </a:t>
          </a:r>
          <a:r>
            <a:rPr lang="en-US" sz="2400" b="1" i="0" kern="1200" baseline="0" dirty="0" err="1">
              <a:cs typeface="+mj-cs"/>
            </a:rPr>
            <a:t>بشعيرات</a:t>
          </a:r>
          <a:r>
            <a:rPr lang="en-US" sz="2400" b="1" i="0" kern="1200" baseline="0" dirty="0">
              <a:cs typeface="+mj-cs"/>
            </a:rPr>
            <a:t> </a:t>
          </a:r>
          <a:r>
            <a:rPr lang="en-US" sz="2400" b="1" i="0" kern="1200" baseline="0" dirty="0" err="1">
              <a:cs typeface="+mj-cs"/>
            </a:rPr>
            <a:t>قصيرة</a:t>
          </a:r>
          <a:r>
            <a:rPr lang="en-US" sz="2400" b="1" i="0" kern="1200" baseline="0" dirty="0">
              <a:cs typeface="+mj-cs"/>
            </a:rPr>
            <a:t> </a:t>
          </a:r>
          <a:r>
            <a:rPr lang="en-US" sz="2400" b="1" i="0" kern="1200" baseline="0" dirty="0" err="1">
              <a:cs typeface="+mj-cs"/>
            </a:rPr>
            <a:t>رقيقة</a:t>
          </a:r>
          <a:r>
            <a:rPr lang="en-US" sz="2400" b="1" i="0" kern="1200" baseline="0" dirty="0">
              <a:cs typeface="+mj-cs"/>
            </a:rPr>
            <a:t> </a:t>
          </a:r>
          <a:r>
            <a:rPr lang="en-US" sz="2400" b="1" i="0" kern="1200" baseline="0" dirty="0" err="1">
              <a:cs typeface="+mj-cs"/>
            </a:rPr>
            <a:t>رمادية</a:t>
          </a:r>
          <a:r>
            <a:rPr lang="en-US" sz="2400" b="1" i="0" kern="1200" baseline="0" dirty="0">
              <a:cs typeface="+mj-cs"/>
            </a:rPr>
            <a:t> </a:t>
          </a:r>
          <a:r>
            <a:rPr lang="en-US" sz="2400" b="1" i="0" kern="1200" baseline="0" dirty="0" err="1">
              <a:cs typeface="+mj-cs"/>
            </a:rPr>
            <a:t>اللون</a:t>
          </a:r>
          <a:r>
            <a:rPr lang="en-US" sz="2400" b="1" i="0" kern="1200" baseline="0" dirty="0">
              <a:cs typeface="+mj-cs"/>
            </a:rPr>
            <a:t>،</a:t>
          </a:r>
          <a:endParaRPr lang="ar-IQ" sz="2400" b="1" i="0" kern="1200" baseline="0" dirty="0">
            <a:cs typeface="+mj-cs"/>
          </a:endParaRP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 err="1">
              <a:cs typeface="+mj-cs"/>
            </a:rPr>
            <a:t>مما</a:t>
          </a:r>
          <a:r>
            <a:rPr lang="en-US" sz="2400" b="1" i="0" kern="1200" baseline="0" dirty="0">
              <a:cs typeface="+mj-cs"/>
            </a:rPr>
            <a:t> </a:t>
          </a:r>
          <a:r>
            <a:rPr lang="en-US" sz="2400" b="1" i="0" kern="1200" baseline="0" dirty="0" err="1">
              <a:cs typeface="+mj-cs"/>
            </a:rPr>
            <a:t>يعطي</a:t>
          </a:r>
          <a:r>
            <a:rPr lang="en-US" sz="2400" b="1" i="0" kern="1200" baseline="0" dirty="0">
              <a:cs typeface="+mj-cs"/>
            </a:rPr>
            <a:t> </a:t>
          </a:r>
          <a:r>
            <a:rPr lang="en-US" sz="2400" b="1" i="0" kern="1200" baseline="0" dirty="0" err="1">
              <a:cs typeface="+mj-cs"/>
            </a:rPr>
            <a:t>مظهراً</a:t>
          </a:r>
          <a:r>
            <a:rPr lang="en-US" sz="2400" b="1" i="0" kern="1200" baseline="0" dirty="0">
              <a:cs typeface="+mj-cs"/>
            </a:rPr>
            <a:t> </a:t>
          </a:r>
          <a:r>
            <a:rPr lang="en-US" sz="2400" b="1" i="0" kern="1200" baseline="0" dirty="0" err="1">
              <a:cs typeface="+mj-cs"/>
            </a:rPr>
            <a:t>لامعاً</a:t>
          </a:r>
          <a:r>
            <a:rPr lang="en-US" sz="2400" b="1" i="0" kern="1200" baseline="0" dirty="0">
              <a:cs typeface="+mj-cs"/>
            </a:rPr>
            <a:t> </a:t>
          </a:r>
          <a:r>
            <a:rPr lang="en-US" sz="2400" b="1" i="0" kern="1200" baseline="0" dirty="0" err="1">
              <a:cs typeface="+mj-cs"/>
            </a:rPr>
            <a:t>للنبات</a:t>
          </a:r>
          <a:r>
            <a:rPr lang="en-US" sz="2400" b="1" i="0" kern="1200" baseline="0" dirty="0">
              <a:cs typeface="+mj-cs"/>
            </a:rPr>
            <a:t> </a:t>
          </a:r>
          <a:r>
            <a:rPr lang="en-US" sz="2400" b="1" i="0" kern="1200" baseline="0" dirty="0" err="1">
              <a:cs typeface="+mj-cs"/>
            </a:rPr>
            <a:t>بأكمله</a:t>
          </a:r>
          <a:r>
            <a:rPr lang="en-US" sz="2400" b="1" i="0" kern="1200" baseline="0" dirty="0">
              <a:cs typeface="+mj-cs"/>
            </a:rPr>
            <a:t>.</a:t>
          </a:r>
          <a:endParaRPr lang="en-US" sz="2400" kern="1200" dirty="0">
            <a:cs typeface="+mj-cs"/>
          </a:endParaRPr>
        </a:p>
      </dsp:txBody>
      <dsp:txXfrm>
        <a:off x="1693892" y="743075"/>
        <a:ext cx="6409846" cy="78608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8190C-2775-4349-AA34-691389EAF769}">
      <dsp:nvSpPr>
        <dsp:cNvPr id="0" name=""/>
        <dsp:cNvSpPr/>
      </dsp:nvSpPr>
      <dsp:spPr>
        <a:xfrm>
          <a:off x="1" y="0"/>
          <a:ext cx="6666268" cy="2050009"/>
        </a:xfrm>
        <a:prstGeom prst="lef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9B01D6-5C96-4914-9540-FE6586AAC89F}">
      <dsp:nvSpPr>
        <dsp:cNvPr id="0" name=""/>
        <dsp:cNvSpPr/>
      </dsp:nvSpPr>
      <dsp:spPr>
        <a:xfrm>
          <a:off x="940098" y="615002"/>
          <a:ext cx="5726173" cy="8200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 dirty="0" err="1">
              <a:cs typeface="+mj-cs"/>
            </a:rPr>
            <a:t>نبات</a:t>
          </a:r>
          <a:r>
            <a:rPr lang="en-US" sz="2800" b="1" i="0" kern="1200" baseline="0" dirty="0">
              <a:cs typeface="+mj-cs"/>
            </a:rPr>
            <a:t> </a:t>
          </a:r>
          <a:r>
            <a:rPr lang="en-US" sz="2800" b="1" i="0" kern="1200" baseline="0" dirty="0" err="1">
              <a:cs typeface="+mj-cs"/>
            </a:rPr>
            <a:t>شجيري</a:t>
          </a:r>
          <a:r>
            <a:rPr lang="en-US" sz="2800" b="1" i="0" kern="1200" baseline="0" dirty="0">
              <a:cs typeface="+mj-cs"/>
            </a:rPr>
            <a:t> </a:t>
          </a:r>
          <a:r>
            <a:rPr lang="en-US" sz="2800" b="1" i="0" kern="1200" baseline="0" dirty="0" err="1">
              <a:cs typeface="+mj-cs"/>
            </a:rPr>
            <a:t>يصل</a:t>
          </a:r>
          <a:r>
            <a:rPr lang="en-US" sz="2800" b="1" i="0" kern="1200" baseline="0" dirty="0">
              <a:cs typeface="+mj-cs"/>
            </a:rPr>
            <a:t> </a:t>
          </a:r>
          <a:r>
            <a:rPr lang="en-US" sz="2800" b="1" i="0" kern="1200" baseline="0" dirty="0" err="1">
              <a:cs typeface="+mj-cs"/>
            </a:rPr>
            <a:t>ارتفاعه</a:t>
          </a:r>
          <a:r>
            <a:rPr lang="en-US" sz="2800" b="1" i="0" kern="1200" baseline="0" dirty="0">
              <a:cs typeface="+mj-cs"/>
            </a:rPr>
            <a:t> </a:t>
          </a:r>
          <a:r>
            <a:rPr lang="ar-IQ" sz="2800" b="1" i="0" kern="1200" baseline="0" dirty="0">
              <a:cs typeface="+mj-cs"/>
            </a:rPr>
            <a:t> </a:t>
          </a:r>
          <a:r>
            <a:rPr lang="en-US" sz="2800" b="1" i="0" kern="1200" baseline="0" dirty="0" err="1">
              <a:cs typeface="+mj-cs"/>
            </a:rPr>
            <a:t>من</a:t>
          </a:r>
          <a:r>
            <a:rPr lang="ar-IQ" sz="2800" b="1" i="0" kern="1200" baseline="0" dirty="0">
              <a:cs typeface="+mj-cs"/>
            </a:rPr>
            <a:t> 60-150 سم</a:t>
          </a:r>
        </a:p>
      </dsp:txBody>
      <dsp:txXfrm>
        <a:off x="980127" y="655031"/>
        <a:ext cx="5646115" cy="73994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CDB1B3-90A5-4751-87C6-C479B77CA3C5}">
      <dsp:nvSpPr>
        <dsp:cNvPr id="0" name=""/>
        <dsp:cNvSpPr/>
      </dsp:nvSpPr>
      <dsp:spPr>
        <a:xfrm rot="5400000">
          <a:off x="6557494" y="1783638"/>
          <a:ext cx="5118385" cy="1551108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latin typeface="+mj-lt"/>
              <a:cs typeface="+mj-cs"/>
            </a:rPr>
            <a:t>تنمو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بشكل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مستقيم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في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البداية</a:t>
          </a:r>
          <a:r>
            <a:rPr lang="en-US" sz="2400" b="1" kern="1200" dirty="0">
              <a:latin typeface="+mj-lt"/>
              <a:cs typeface="+mj-cs"/>
            </a:rPr>
            <a:t>، </a:t>
          </a:r>
          <a:r>
            <a:rPr lang="en-US" sz="2400" b="1" kern="1200" dirty="0" err="1">
              <a:latin typeface="+mj-lt"/>
              <a:cs typeface="+mj-cs"/>
            </a:rPr>
            <a:t>ثم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تتدلى</a:t>
          </a:r>
          <a:endParaRPr lang="en-US" sz="2400" b="1" kern="1200" dirty="0">
            <a:latin typeface="+mj-lt"/>
          </a:endParaRPr>
        </a:p>
      </dsp:txBody>
      <dsp:txXfrm rot="-5400000">
        <a:off x="8341132" y="1023677"/>
        <a:ext cx="1551108" cy="3071031"/>
      </dsp:txXfrm>
    </dsp:sp>
    <dsp:sp modelId="{BB86B954-308A-4FC2-AF38-191675954DDA}">
      <dsp:nvSpPr>
        <dsp:cNvPr id="0" name=""/>
        <dsp:cNvSpPr/>
      </dsp:nvSpPr>
      <dsp:spPr>
        <a:xfrm rot="5400000">
          <a:off x="4890052" y="1783638"/>
          <a:ext cx="5118385" cy="1551108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latin typeface="+mj-lt"/>
              <a:cs typeface="+mj-cs"/>
            </a:rPr>
            <a:t>جذر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الزهرة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أنبوبي</a:t>
          </a:r>
          <a:r>
            <a:rPr lang="en-US" sz="2400" b="1" kern="1200" dirty="0">
              <a:latin typeface="+mj-lt"/>
              <a:cs typeface="+mj-cs"/>
            </a:rPr>
            <a:t>، </a:t>
          </a:r>
          <a:r>
            <a:rPr lang="en-US" sz="2400" b="1" kern="1200" dirty="0" err="1">
              <a:latin typeface="+mj-lt"/>
              <a:cs typeface="+mj-cs"/>
            </a:rPr>
            <a:t>ذو</a:t>
          </a:r>
          <a:r>
            <a:rPr lang="en-US" sz="2400" b="1" kern="1200" dirty="0">
              <a:latin typeface="+mj-lt"/>
              <a:cs typeface="+mj-cs"/>
            </a:rPr>
            <a:t> 5</a:t>
          </a:r>
          <a:r>
            <a:rPr lang="ar-IQ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فصوص</a:t>
          </a:r>
          <a:r>
            <a:rPr lang="en-US" sz="2400" b="1" kern="1200" dirty="0">
              <a:latin typeface="+mj-lt"/>
              <a:cs typeface="+mj-cs"/>
            </a:rPr>
            <a:t>، </a:t>
          </a:r>
          <a:r>
            <a:rPr lang="en-US" sz="2400" b="1" kern="1200" dirty="0" err="1">
              <a:latin typeface="+mj-lt"/>
              <a:cs typeface="+mj-cs"/>
            </a:rPr>
            <a:t>متدلي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جزئياً</a:t>
          </a:r>
          <a:r>
            <a:rPr lang="en-US" sz="2400" b="1" kern="1200" dirty="0">
              <a:latin typeface="+mj-lt"/>
              <a:cs typeface="+mj-cs"/>
            </a:rPr>
            <a:t>، </a:t>
          </a:r>
          <a:r>
            <a:rPr lang="en-US" sz="2400" b="1" kern="1200" dirty="0" err="1">
              <a:latin typeface="+mj-lt"/>
              <a:cs typeface="+mj-cs"/>
            </a:rPr>
            <a:t>ينكسر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بالقرب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من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قاعدته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عندما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يبدأ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الإثمار</a:t>
          </a:r>
          <a:endParaRPr lang="en-US" sz="2400" b="1" kern="1200" dirty="0">
            <a:latin typeface="+mj-lt"/>
          </a:endParaRPr>
        </a:p>
      </dsp:txBody>
      <dsp:txXfrm rot="-5400000">
        <a:off x="6673690" y="1023677"/>
        <a:ext cx="1551108" cy="3071031"/>
      </dsp:txXfrm>
    </dsp:sp>
    <dsp:sp modelId="{E3AC20E0-2C2A-4403-BAD9-ADFB4FD3B5CB}">
      <dsp:nvSpPr>
        <dsp:cNvPr id="0" name=""/>
        <dsp:cNvSpPr/>
      </dsp:nvSpPr>
      <dsp:spPr>
        <a:xfrm rot="5400000">
          <a:off x="3222611" y="1783638"/>
          <a:ext cx="5118385" cy="1551108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latin typeface="+mj-lt"/>
              <a:cs typeface="+mj-cs"/>
            </a:rPr>
            <a:t>طولها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من</a:t>
          </a:r>
          <a:r>
            <a:rPr lang="en-US" sz="2400" b="1" kern="1200" dirty="0">
              <a:latin typeface="+mj-lt"/>
              <a:cs typeface="+mj-cs"/>
            </a:rPr>
            <a:t> 12</a:t>
          </a:r>
          <a:r>
            <a:rPr lang="ar-IQ" sz="2400" b="1" kern="1200">
              <a:latin typeface="+mj-lt"/>
              <a:cs typeface="+mj-cs"/>
            </a:rPr>
            <a:t>-</a:t>
          </a:r>
          <a:r>
            <a:rPr lang="en-US" sz="2400" b="1" kern="1200">
              <a:latin typeface="+mj-lt"/>
              <a:cs typeface="+mj-cs"/>
            </a:rPr>
            <a:t> </a:t>
          </a:r>
          <a:r>
            <a:rPr lang="en-US" sz="2400" b="1" kern="1200" dirty="0">
              <a:latin typeface="+mj-lt"/>
              <a:cs typeface="+mj-cs"/>
            </a:rPr>
            <a:t>19</a:t>
          </a:r>
          <a:r>
            <a:rPr lang="ar-IQ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سم</a:t>
          </a:r>
          <a:endParaRPr lang="en-US" sz="2400" b="1" kern="1200" dirty="0">
            <a:latin typeface="+mj-lt"/>
          </a:endParaRPr>
        </a:p>
      </dsp:txBody>
      <dsp:txXfrm rot="-5400000">
        <a:off x="5006249" y="1023677"/>
        <a:ext cx="1551108" cy="3071031"/>
      </dsp:txXfrm>
    </dsp:sp>
    <dsp:sp modelId="{DFA4D0CE-A28D-4AB7-86D9-EEDE61A7A9D0}">
      <dsp:nvSpPr>
        <dsp:cNvPr id="0" name=""/>
        <dsp:cNvSpPr/>
      </dsp:nvSpPr>
      <dsp:spPr>
        <a:xfrm rot="5400000">
          <a:off x="1555170" y="1783638"/>
          <a:ext cx="5118385" cy="1551108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latin typeface="+mj-lt"/>
              <a:cs typeface="+mj-cs"/>
            </a:rPr>
            <a:t>لها</a:t>
          </a:r>
          <a:r>
            <a:rPr lang="en-US" sz="2400" b="1" kern="1200" dirty="0">
              <a:latin typeface="+mj-lt"/>
              <a:cs typeface="+mj-cs"/>
            </a:rPr>
            <a:t> 5</a:t>
          </a:r>
          <a:r>
            <a:rPr lang="ar-IQ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بتلات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متحدة</a:t>
          </a:r>
          <a:r>
            <a:rPr lang="en-US" sz="2400" b="1" kern="1200" dirty="0">
              <a:latin typeface="+mj-lt"/>
              <a:cs typeface="+mj-cs"/>
            </a:rPr>
            <a:t>، </a:t>
          </a:r>
          <a:r>
            <a:rPr lang="en-US" sz="2400" b="1" kern="1200" dirty="0" err="1">
              <a:latin typeface="+mj-lt"/>
              <a:cs typeface="+mj-cs"/>
            </a:rPr>
            <a:t>على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شكل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بوق</a:t>
          </a:r>
          <a:endParaRPr lang="en-US" sz="2400" b="1" kern="1200" dirty="0">
            <a:latin typeface="+mj-lt"/>
          </a:endParaRPr>
        </a:p>
      </dsp:txBody>
      <dsp:txXfrm rot="-5400000">
        <a:off x="3338808" y="1023677"/>
        <a:ext cx="1551108" cy="3071031"/>
      </dsp:txXfrm>
    </dsp:sp>
    <dsp:sp modelId="{97012DA9-2830-404E-A6D6-5BC74730E2E9}">
      <dsp:nvSpPr>
        <dsp:cNvPr id="0" name=""/>
        <dsp:cNvSpPr/>
      </dsp:nvSpPr>
      <dsp:spPr>
        <a:xfrm rot="5400000">
          <a:off x="-112270" y="1783638"/>
          <a:ext cx="5118385" cy="1551108"/>
        </a:xfrm>
        <a:prstGeom prst="flowChartManualOperati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latin typeface="+mj-lt"/>
              <a:cs typeface="+mj-cs"/>
            </a:rPr>
            <a:t>لونها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أبيض</a:t>
          </a:r>
          <a:r>
            <a:rPr lang="ar-IQ" sz="2400" b="1" kern="1200" dirty="0">
              <a:latin typeface="+mj-lt"/>
              <a:cs typeface="+mj-cs"/>
            </a:rPr>
            <a:t> أو اصفر أو بنفسجي </a:t>
          </a:r>
          <a:endParaRPr lang="en-US" sz="2400" b="1" kern="1200" dirty="0">
            <a:latin typeface="+mj-lt"/>
          </a:endParaRPr>
        </a:p>
      </dsp:txBody>
      <dsp:txXfrm rot="-5400000">
        <a:off x="1671368" y="1023677"/>
        <a:ext cx="1551108" cy="3071031"/>
      </dsp:txXfrm>
    </dsp:sp>
    <dsp:sp modelId="{96FD051F-0DE9-4FAC-A186-36924C90B2F7}">
      <dsp:nvSpPr>
        <dsp:cNvPr id="0" name=""/>
        <dsp:cNvSpPr/>
      </dsp:nvSpPr>
      <dsp:spPr>
        <a:xfrm rot="5400000">
          <a:off x="-1779712" y="1783638"/>
          <a:ext cx="5118385" cy="1551108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400" b="1" kern="1200" dirty="0">
              <a:latin typeface="+mj-lt"/>
              <a:cs typeface="+mj-cs"/>
            </a:rPr>
            <a:t>تظهر </a:t>
          </a:r>
          <a:r>
            <a:rPr lang="en-US" sz="2400" b="1" kern="1200" dirty="0" err="1">
              <a:latin typeface="+mj-lt"/>
              <a:cs typeface="+mj-cs"/>
            </a:rPr>
            <a:t>الزهور</a:t>
          </a:r>
          <a:r>
            <a:rPr lang="en-US" sz="2400" b="1" kern="1200" dirty="0">
              <a:latin typeface="+mj-lt"/>
              <a:cs typeface="+mj-cs"/>
            </a:rPr>
            <a:t> </a:t>
          </a:r>
          <a:r>
            <a:rPr lang="en-US" sz="2400" b="1" kern="1200" dirty="0" err="1">
              <a:latin typeface="+mj-lt"/>
              <a:cs typeface="+mj-cs"/>
            </a:rPr>
            <a:t>من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بداية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الصيف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إلى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نهاية</a:t>
          </a:r>
          <a:r>
            <a:rPr lang="en-US" sz="2400" b="1" kern="1200" dirty="0">
              <a:latin typeface="+mj-lt"/>
              <a:cs typeface="+mj-cs"/>
            </a:rPr>
            <a:t> </a:t>
          </a:r>
          <a:r>
            <a:rPr lang="en-US" sz="2400" b="1" kern="1200" dirty="0" err="1">
              <a:latin typeface="+mj-lt"/>
              <a:cs typeface="+mj-cs"/>
            </a:rPr>
            <a:t>الخريف</a:t>
          </a:r>
          <a:endParaRPr lang="en-US" sz="2400" b="1" kern="1200" dirty="0">
            <a:latin typeface="+mj-lt"/>
          </a:endParaRPr>
        </a:p>
      </dsp:txBody>
      <dsp:txXfrm rot="-5400000">
        <a:off x="3926" y="1023677"/>
        <a:ext cx="1551108" cy="3071031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D14C5-4A46-4872-9374-7E854EBE7720}">
      <dsp:nvSpPr>
        <dsp:cNvPr id="0" name=""/>
        <dsp:cNvSpPr/>
      </dsp:nvSpPr>
      <dsp:spPr>
        <a:xfrm>
          <a:off x="0" y="10799"/>
          <a:ext cx="4838400" cy="48384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0E33ED-D372-4412-8EED-205DFD0B706A}">
      <dsp:nvSpPr>
        <dsp:cNvPr id="0" name=""/>
        <dsp:cNvSpPr/>
      </dsp:nvSpPr>
      <dsp:spPr>
        <a:xfrm>
          <a:off x="2419200" y="21599"/>
          <a:ext cx="5644799" cy="483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/>
            <a:t>الثمرة عبارة عن كبسولة بيضاوية</a:t>
          </a:r>
          <a:endParaRPr lang="en-US" sz="2800" kern="1200"/>
        </a:p>
      </dsp:txBody>
      <dsp:txXfrm>
        <a:off x="2419200" y="21599"/>
        <a:ext cx="5644799" cy="1028160"/>
      </dsp:txXfrm>
    </dsp:sp>
    <dsp:sp modelId="{E3403248-5BCD-46A4-AB55-F851D9761429}">
      <dsp:nvSpPr>
        <dsp:cNvPr id="0" name=""/>
        <dsp:cNvSpPr/>
      </dsp:nvSpPr>
      <dsp:spPr>
        <a:xfrm>
          <a:off x="635040" y="1038959"/>
          <a:ext cx="3568320" cy="356832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C86A1-04D1-46E6-9A4A-6F6A74197ABB}">
      <dsp:nvSpPr>
        <dsp:cNvPr id="0" name=""/>
        <dsp:cNvSpPr/>
      </dsp:nvSpPr>
      <dsp:spPr>
        <a:xfrm>
          <a:off x="2419200" y="1038959"/>
          <a:ext cx="5644799" cy="35683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/>
            <a:t>قطرها </a:t>
          </a:r>
          <a:r>
            <a:rPr lang="ar-IQ" sz="2800" b="1" i="0" kern="1200" baseline="0"/>
            <a:t>تقريباً </a:t>
          </a:r>
          <a:r>
            <a:rPr lang="en-US" sz="2800" b="1" i="0" kern="1200" baseline="0"/>
            <a:t>5</a:t>
          </a:r>
          <a:r>
            <a:rPr lang="ar-IQ" sz="2800" b="1" i="0" kern="1200" baseline="0"/>
            <a:t> </a:t>
          </a:r>
          <a:r>
            <a:rPr lang="en-US" sz="2800" b="1" i="0" kern="1200" baseline="0"/>
            <a:t>سم</a:t>
          </a:r>
          <a:endParaRPr lang="en-US" sz="2800" kern="1200"/>
        </a:p>
      </dsp:txBody>
      <dsp:txXfrm>
        <a:off x="2419200" y="1038959"/>
        <a:ext cx="5644799" cy="1028160"/>
      </dsp:txXfrm>
    </dsp:sp>
    <dsp:sp modelId="{2DD83A08-7915-40B7-86A8-51F6C176DACD}">
      <dsp:nvSpPr>
        <dsp:cNvPr id="0" name=""/>
        <dsp:cNvSpPr/>
      </dsp:nvSpPr>
      <dsp:spPr>
        <a:xfrm>
          <a:off x="1270080" y="2067120"/>
          <a:ext cx="2298240" cy="229824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36DE9-F95B-4EA4-A027-FCF6423895BF}">
      <dsp:nvSpPr>
        <dsp:cNvPr id="0" name=""/>
        <dsp:cNvSpPr/>
      </dsp:nvSpPr>
      <dsp:spPr>
        <a:xfrm>
          <a:off x="2419200" y="2067120"/>
          <a:ext cx="5644799" cy="22982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/>
            <a:t>لها 4</a:t>
          </a:r>
          <a:r>
            <a:rPr lang="ar-IQ" sz="2800" b="1" i="0" kern="1200" baseline="0"/>
            <a:t> </a:t>
          </a:r>
          <a:r>
            <a:rPr lang="en-US" sz="2800" b="1" i="0" kern="1200" baseline="0"/>
            <a:t>صمامات</a:t>
          </a:r>
          <a:endParaRPr lang="en-US" sz="2800" kern="1200"/>
        </a:p>
      </dsp:txBody>
      <dsp:txXfrm>
        <a:off x="2419200" y="2067120"/>
        <a:ext cx="5644799" cy="1028160"/>
      </dsp:txXfrm>
    </dsp:sp>
    <dsp:sp modelId="{E212255F-0BBC-4610-BF15-BA4D166D5621}">
      <dsp:nvSpPr>
        <dsp:cNvPr id="0" name=""/>
        <dsp:cNvSpPr/>
      </dsp:nvSpPr>
      <dsp:spPr>
        <a:xfrm>
          <a:off x="1905120" y="3095280"/>
          <a:ext cx="1028160" cy="102816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F1188-3F9A-4F62-BCF9-2DA343B78229}">
      <dsp:nvSpPr>
        <dsp:cNvPr id="0" name=""/>
        <dsp:cNvSpPr/>
      </dsp:nvSpPr>
      <dsp:spPr>
        <a:xfrm>
          <a:off x="2419200" y="3095280"/>
          <a:ext cx="5644799" cy="10281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/>
            <a:t>شوكية،</a:t>
          </a:r>
          <a:r>
            <a:rPr lang="ar-IQ" sz="2800" b="1" i="0" kern="1200" baseline="0"/>
            <a:t>سهلة الالتصاق بالشعر او الريش </a:t>
          </a:r>
          <a:r>
            <a:rPr lang="en-US" sz="2800" b="1" i="0" kern="1200" baseline="0"/>
            <a:t>مما يسهل انتشارها.</a:t>
          </a:r>
          <a:endParaRPr lang="en-US" sz="2800" kern="1200"/>
        </a:p>
      </dsp:txBody>
      <dsp:txXfrm>
        <a:off x="2419200" y="3095280"/>
        <a:ext cx="5644799" cy="102816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0A3576-B0C1-4CEE-AD05-ACF0DB7BA37B}">
      <dsp:nvSpPr>
        <dsp:cNvPr id="0" name=""/>
        <dsp:cNvSpPr/>
      </dsp:nvSpPr>
      <dsp:spPr>
        <a:xfrm>
          <a:off x="0" y="0"/>
          <a:ext cx="54000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/>
            <a:t>البذور</a:t>
          </a:r>
          <a:endParaRPr lang="en-US" sz="2800" kern="1200"/>
        </a:p>
      </dsp:txBody>
      <dsp:txXfrm>
        <a:off x="31984" y="31984"/>
        <a:ext cx="5336032" cy="591232"/>
      </dsp:txXfrm>
    </dsp:sp>
    <dsp:sp modelId="{46287B2D-6F0C-4B68-9E91-5527BE838204}">
      <dsp:nvSpPr>
        <dsp:cNvPr id="0" name=""/>
        <dsp:cNvSpPr/>
      </dsp:nvSpPr>
      <dsp:spPr>
        <a:xfrm>
          <a:off x="0" y="675359"/>
          <a:ext cx="54000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/>
            <a:t>قرصية كلوية الشكل</a:t>
          </a:r>
          <a:endParaRPr lang="en-US" sz="2800" kern="1200"/>
        </a:p>
      </dsp:txBody>
      <dsp:txXfrm>
        <a:off x="31984" y="707343"/>
        <a:ext cx="5336032" cy="591232"/>
      </dsp:txXfrm>
    </dsp:sp>
    <dsp:sp modelId="{6644832D-5A50-49F5-9A6B-2574669FD24D}">
      <dsp:nvSpPr>
        <dsp:cNvPr id="0" name=""/>
        <dsp:cNvSpPr/>
      </dsp:nvSpPr>
      <dsp:spPr>
        <a:xfrm>
          <a:off x="0" y="1350719"/>
          <a:ext cx="54000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/>
            <a:t>قطرها 3</a:t>
          </a:r>
          <a:r>
            <a:rPr lang="ar-IQ" sz="2800" b="1" i="0" kern="1200" baseline="0"/>
            <a:t>-</a:t>
          </a:r>
          <a:r>
            <a:rPr lang="en-US" sz="2800" b="1" i="0" kern="1200" baseline="0"/>
            <a:t>5</a:t>
          </a:r>
          <a:r>
            <a:rPr lang="ar-IQ" sz="2800" b="1" i="0" kern="1200" baseline="0"/>
            <a:t> ملم</a:t>
          </a:r>
          <a:endParaRPr lang="en-US" sz="2800" kern="1200"/>
        </a:p>
      </dsp:txBody>
      <dsp:txXfrm>
        <a:off x="31984" y="1382703"/>
        <a:ext cx="5336032" cy="591232"/>
      </dsp:txXfrm>
    </dsp:sp>
    <dsp:sp modelId="{18CF2A81-95E2-48E0-AB04-5EC370246B66}">
      <dsp:nvSpPr>
        <dsp:cNvPr id="0" name=""/>
        <dsp:cNvSpPr/>
      </dsp:nvSpPr>
      <dsp:spPr>
        <a:xfrm>
          <a:off x="0" y="2026079"/>
          <a:ext cx="54000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/>
            <a:t>مضغوطة ورقيقة</a:t>
          </a:r>
          <a:endParaRPr lang="en-US" sz="2800" kern="1200"/>
        </a:p>
      </dsp:txBody>
      <dsp:txXfrm>
        <a:off x="31984" y="2058063"/>
        <a:ext cx="5336032" cy="591232"/>
      </dsp:txXfrm>
    </dsp:sp>
    <dsp:sp modelId="{B6A1E983-AC85-4AEE-96B4-90EF83C76A7F}">
      <dsp:nvSpPr>
        <dsp:cNvPr id="0" name=""/>
        <dsp:cNvSpPr/>
      </dsp:nvSpPr>
      <dsp:spPr>
        <a:xfrm>
          <a:off x="0" y="2701439"/>
          <a:ext cx="54000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i="0" kern="1200" baseline="0"/>
            <a:t>فيها </a:t>
          </a:r>
          <a:r>
            <a:rPr lang="en-US" sz="2800" b="1" i="0" kern="1200" baseline="0"/>
            <a:t>نوع من الحبل المحيطي</a:t>
          </a:r>
          <a:endParaRPr lang="en-US" sz="2800" kern="1200"/>
        </a:p>
      </dsp:txBody>
      <dsp:txXfrm>
        <a:off x="31984" y="2733423"/>
        <a:ext cx="5336032" cy="591232"/>
      </dsp:txXfrm>
    </dsp:sp>
    <dsp:sp modelId="{A98F970D-0B31-4FF9-94B2-A82FCDA92E82}">
      <dsp:nvSpPr>
        <dsp:cNvPr id="0" name=""/>
        <dsp:cNvSpPr/>
      </dsp:nvSpPr>
      <dsp:spPr>
        <a:xfrm>
          <a:off x="0" y="3376800"/>
          <a:ext cx="54000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/>
            <a:t>لونها أسود-بني</a:t>
          </a:r>
          <a:endParaRPr lang="en-US" sz="2800" kern="1200"/>
        </a:p>
      </dsp:txBody>
      <dsp:txXfrm>
        <a:off x="31984" y="3408784"/>
        <a:ext cx="5336032" cy="59123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A6FE1-FC9D-447E-AE0E-BC40E2F805C5}">
      <dsp:nvSpPr>
        <dsp:cNvPr id="0" name=""/>
        <dsp:cNvSpPr/>
      </dsp:nvSpPr>
      <dsp:spPr>
        <a:xfrm>
          <a:off x="0" y="1192265"/>
          <a:ext cx="4717366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 dirty="0" err="1"/>
            <a:t>يمكن</a:t>
          </a:r>
          <a:r>
            <a:rPr lang="en-US" sz="2800" b="1" i="0" kern="1200" baseline="0" dirty="0"/>
            <a:t> </a:t>
          </a:r>
          <a:r>
            <a:rPr lang="en-US" sz="2800" b="1" i="0" kern="1200" baseline="0" dirty="0" err="1"/>
            <a:t>أن</a:t>
          </a:r>
          <a:r>
            <a:rPr lang="en-US" sz="2800" b="1" i="0" kern="1200" baseline="0" dirty="0"/>
            <a:t> </a:t>
          </a:r>
          <a:r>
            <a:rPr lang="en-US" sz="2800" b="1" i="0" kern="1200" baseline="0" dirty="0" err="1"/>
            <a:t>تبقى</a:t>
          </a:r>
          <a:r>
            <a:rPr lang="en-US" sz="2800" b="1" i="0" kern="1200" baseline="0" dirty="0"/>
            <a:t> </a:t>
          </a:r>
          <a:r>
            <a:rPr lang="en-US" sz="2800" b="1" i="0" kern="1200" baseline="0" dirty="0" err="1"/>
            <a:t>في</a:t>
          </a:r>
          <a:r>
            <a:rPr lang="en-US" sz="2800" b="1" i="0" kern="1200" baseline="0" dirty="0"/>
            <a:t> </a:t>
          </a:r>
          <a:r>
            <a:rPr lang="en-US" sz="2800" b="1" i="0" kern="1200" baseline="0" dirty="0" err="1"/>
            <a:t>التربة</a:t>
          </a:r>
          <a:r>
            <a:rPr lang="en-US" sz="2800" b="1" i="0" kern="1200" baseline="0" dirty="0"/>
            <a:t> </a:t>
          </a:r>
          <a:r>
            <a:rPr lang="en-US" sz="2800" b="1" i="0" kern="1200" baseline="0" dirty="0" err="1"/>
            <a:t>دون</a:t>
          </a:r>
          <a:r>
            <a:rPr lang="en-US" sz="2800" b="1" i="0" kern="1200" baseline="0" dirty="0"/>
            <a:t> </a:t>
          </a:r>
          <a:r>
            <a:rPr lang="en-US" sz="2800" b="1" i="0" kern="1200" baseline="0" dirty="0" err="1"/>
            <a:t>أن</a:t>
          </a:r>
          <a:r>
            <a:rPr lang="en-US" sz="2800" b="1" i="0" kern="1200" baseline="0" dirty="0"/>
            <a:t> </a:t>
          </a:r>
          <a:r>
            <a:rPr lang="en-US" sz="2800" b="1" i="0" kern="1200" baseline="0" dirty="0" err="1"/>
            <a:t>تنبت</a:t>
          </a:r>
          <a:r>
            <a:rPr lang="en-US" sz="2800" b="1" i="0" kern="1200" baseline="0" dirty="0"/>
            <a:t> </a:t>
          </a:r>
          <a:r>
            <a:rPr lang="en-US" sz="2800" b="1" i="0" kern="1200" baseline="0" dirty="0" err="1"/>
            <a:t>لسنوات</a:t>
          </a:r>
          <a:r>
            <a:rPr lang="en-US" sz="2800" b="1" i="0" kern="1200" baseline="0" dirty="0"/>
            <a:t> </a:t>
          </a:r>
          <a:r>
            <a:rPr lang="en-US" sz="2800" b="1" i="0" kern="1200" baseline="0" dirty="0" err="1"/>
            <a:t>إذا</a:t>
          </a:r>
          <a:r>
            <a:rPr lang="en-US" sz="2800" b="1" i="0" kern="1200" baseline="0" dirty="0"/>
            <a:t> </a:t>
          </a:r>
          <a:r>
            <a:rPr lang="en-US" sz="2800" b="1" i="0" kern="1200" baseline="0" dirty="0" err="1"/>
            <a:t>لم</a:t>
          </a:r>
          <a:r>
            <a:rPr lang="en-US" sz="2800" b="1" i="0" kern="1200" baseline="0" dirty="0"/>
            <a:t> </a:t>
          </a:r>
          <a:r>
            <a:rPr lang="en-US" sz="2800" b="1" i="0" kern="1200" baseline="0" dirty="0" err="1"/>
            <a:t>تكن</a:t>
          </a:r>
          <a:r>
            <a:rPr lang="en-US" sz="2800" b="1" i="0" kern="1200" baseline="0" dirty="0"/>
            <a:t> </a:t>
          </a:r>
          <a:r>
            <a:rPr lang="en-US" sz="2800" b="1" i="0" kern="1200" baseline="0" dirty="0" err="1"/>
            <a:t>الظروف</a:t>
          </a:r>
          <a:r>
            <a:rPr lang="en-US" sz="2800" b="1" i="0" kern="1200" baseline="0" dirty="0"/>
            <a:t> </a:t>
          </a:r>
          <a:r>
            <a:rPr lang="en-US" sz="2800" b="1" i="0" kern="1200" baseline="0" dirty="0" err="1"/>
            <a:t>مواتية</a:t>
          </a:r>
          <a:endParaRPr lang="en-US" sz="2800" kern="1200" dirty="0"/>
        </a:p>
      </dsp:txBody>
      <dsp:txXfrm>
        <a:off x="59399" y="1251664"/>
        <a:ext cx="4598568" cy="109800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E7AF5-4604-4570-9C59-CDBC895016EA}">
      <dsp:nvSpPr>
        <dsp:cNvPr id="0" name=""/>
        <dsp:cNvSpPr/>
      </dsp:nvSpPr>
      <dsp:spPr>
        <a:xfrm>
          <a:off x="0" y="0"/>
          <a:ext cx="5679829" cy="4933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3200" b="1" kern="1200"/>
            <a:t>المخدرات هي كل مادة طبيعية أو مستحضرة في المعامل ، من شأنها إذا استخدمت في غير الأغراض الطبيـــــــة أو (الصناعية الموجهة) أن تؤدي إلى فقدان كلي أو جزئي للإدراك بصفة مؤقتة، وتكون درجة هذا الفقدان حسب نوع المخدر والكمية المتعاطاة.</a:t>
          </a:r>
          <a:endParaRPr lang="en-US" sz="3200" kern="1200"/>
        </a:p>
      </dsp:txBody>
      <dsp:txXfrm>
        <a:off x="144487" y="144487"/>
        <a:ext cx="5390855" cy="46441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0A13E-8F6A-4657-9FF1-7B32471CA6C0}">
      <dsp:nvSpPr>
        <dsp:cNvPr id="0" name=""/>
        <dsp:cNvSpPr/>
      </dsp:nvSpPr>
      <dsp:spPr>
        <a:xfrm>
          <a:off x="0" y="0"/>
          <a:ext cx="3518682" cy="351868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F836D-30B6-4B5E-8335-0A5BC5F26563}">
      <dsp:nvSpPr>
        <dsp:cNvPr id="0" name=""/>
        <dsp:cNvSpPr/>
      </dsp:nvSpPr>
      <dsp:spPr>
        <a:xfrm>
          <a:off x="1759341" y="0"/>
          <a:ext cx="8844750" cy="35186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>
              <a:cs typeface="+mj-cs"/>
            </a:rPr>
            <a:t>التعرف على شكل ومراحل نمو النبات ...</a:t>
          </a:r>
          <a:endParaRPr lang="en-US" sz="2800" kern="1200">
            <a:cs typeface="+mj-cs"/>
          </a:endParaRPr>
        </a:p>
      </dsp:txBody>
      <dsp:txXfrm>
        <a:off x="1759341" y="0"/>
        <a:ext cx="8844750" cy="747719"/>
      </dsp:txXfrm>
    </dsp:sp>
    <dsp:sp modelId="{9FF82C78-D33E-419A-B7F8-57B90B7546D2}">
      <dsp:nvSpPr>
        <dsp:cNvPr id="0" name=""/>
        <dsp:cNvSpPr/>
      </dsp:nvSpPr>
      <dsp:spPr>
        <a:xfrm>
          <a:off x="461827" y="747719"/>
          <a:ext cx="2595027" cy="259502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DFDE4A-B735-42BC-920D-88E4056818D7}">
      <dsp:nvSpPr>
        <dsp:cNvPr id="0" name=""/>
        <dsp:cNvSpPr/>
      </dsp:nvSpPr>
      <dsp:spPr>
        <a:xfrm>
          <a:off x="1759341" y="747719"/>
          <a:ext cx="8844750" cy="25950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>
              <a:cs typeface="+mj-cs"/>
            </a:rPr>
            <a:t>آثار الإدمان والأضرار الجسدية والنفسية والاجتماعية الناجمة عن المخدرات</a:t>
          </a:r>
          <a:endParaRPr lang="en-US" sz="2800" kern="1200" dirty="0">
            <a:cs typeface="+mj-cs"/>
          </a:endParaRPr>
        </a:p>
      </dsp:txBody>
      <dsp:txXfrm>
        <a:off x="1759341" y="747719"/>
        <a:ext cx="8844750" cy="747719"/>
      </dsp:txXfrm>
    </dsp:sp>
    <dsp:sp modelId="{5D55C3F9-E870-4A05-BE8A-996E060D21BC}">
      <dsp:nvSpPr>
        <dsp:cNvPr id="0" name=""/>
        <dsp:cNvSpPr/>
      </dsp:nvSpPr>
      <dsp:spPr>
        <a:xfrm>
          <a:off x="923654" y="1495439"/>
          <a:ext cx="1671373" cy="167137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1437F-8ACA-4176-9974-1376A35D7CC5}">
      <dsp:nvSpPr>
        <dsp:cNvPr id="0" name=""/>
        <dsp:cNvSpPr/>
      </dsp:nvSpPr>
      <dsp:spPr>
        <a:xfrm>
          <a:off x="1759341" y="1495439"/>
          <a:ext cx="8844750" cy="16713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>
              <a:cs typeface="+mj-cs"/>
            </a:rPr>
            <a:t>زيادة الوعي عن أخطار استخدامه، ونشر المعرفة وتحصين المتلقي ...</a:t>
          </a:r>
          <a:endParaRPr lang="en-US" sz="2800" kern="1200" dirty="0">
            <a:cs typeface="+mj-cs"/>
          </a:endParaRPr>
        </a:p>
      </dsp:txBody>
      <dsp:txXfrm>
        <a:off x="1759341" y="1495439"/>
        <a:ext cx="8844750" cy="747719"/>
      </dsp:txXfrm>
    </dsp:sp>
    <dsp:sp modelId="{17AD91CE-E7AF-4843-A70A-0A4183536F15}">
      <dsp:nvSpPr>
        <dsp:cNvPr id="0" name=""/>
        <dsp:cNvSpPr/>
      </dsp:nvSpPr>
      <dsp:spPr>
        <a:xfrm>
          <a:off x="1385481" y="2243159"/>
          <a:ext cx="747719" cy="74771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068405-3B10-4F49-8259-C78EDB34AD0D}">
      <dsp:nvSpPr>
        <dsp:cNvPr id="0" name=""/>
        <dsp:cNvSpPr/>
      </dsp:nvSpPr>
      <dsp:spPr>
        <a:xfrm>
          <a:off x="1759341" y="2243159"/>
          <a:ext cx="8844750" cy="7477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>
              <a:cs typeface="+mj-cs"/>
            </a:rPr>
            <a:t>بناء شراكة بين مختلف الشرائح لمكافحة المخدرات.</a:t>
          </a:r>
          <a:endParaRPr lang="en-US" sz="2800" kern="1200" dirty="0">
            <a:cs typeface="+mj-cs"/>
          </a:endParaRPr>
        </a:p>
      </dsp:txBody>
      <dsp:txXfrm>
        <a:off x="1759341" y="2243159"/>
        <a:ext cx="8844750" cy="747719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F12010-B78D-4E15-8BED-030F24A33F44}">
      <dsp:nvSpPr>
        <dsp:cNvPr id="0" name=""/>
        <dsp:cNvSpPr/>
      </dsp:nvSpPr>
      <dsp:spPr>
        <a:xfrm>
          <a:off x="0" y="373431"/>
          <a:ext cx="4524474" cy="731136"/>
        </a:xfrm>
        <a:prstGeom prst="lef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5A7244-19BE-43CC-819F-7503D257378B}">
      <dsp:nvSpPr>
        <dsp:cNvPr id="0" name=""/>
        <dsp:cNvSpPr/>
      </dsp:nvSpPr>
      <dsp:spPr>
        <a:xfrm>
          <a:off x="606506" y="485290"/>
          <a:ext cx="3916788" cy="507417"/>
        </a:xfrm>
        <a:prstGeom prst="ellipse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F0000"/>
            </a:buClr>
            <a:buNone/>
          </a:pPr>
          <a:r>
            <a:rPr lang="ar-IQ" sz="3600" b="1" u="sng" kern="1200" cap="all" dirty="0">
              <a:ln w="3175" cmpd="sng">
                <a:noFill/>
              </a:ln>
              <a:latin typeface="+mj-lt"/>
              <a:ea typeface="+mj-ea"/>
              <a:cs typeface="+mj-cs"/>
            </a:rPr>
            <a:t>تعريف المخدرات</a:t>
          </a:r>
          <a:endParaRPr lang="en-US" sz="3600" kern="1200" dirty="0"/>
        </a:p>
      </dsp:txBody>
      <dsp:txXfrm>
        <a:off x="1180106" y="559599"/>
        <a:ext cx="2769588" cy="358799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14ED0-CBA2-4437-8C7E-8D8556EDA536}">
      <dsp:nvSpPr>
        <dsp:cNvPr id="0" name=""/>
        <dsp:cNvSpPr/>
      </dsp:nvSpPr>
      <dsp:spPr>
        <a:xfrm>
          <a:off x="7211120" y="-180464"/>
          <a:ext cx="1378747" cy="1378747"/>
        </a:xfrm>
        <a:prstGeom prst="blockArc">
          <a:avLst>
            <a:gd name="adj1" fmla="val 8100000"/>
            <a:gd name="adj2" fmla="val 13500000"/>
            <a:gd name="adj3" fmla="val 1567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6D1660-F26F-4E54-A68D-F8FD855AB26B}">
      <dsp:nvSpPr>
        <dsp:cNvPr id="0" name=""/>
        <dsp:cNvSpPr/>
      </dsp:nvSpPr>
      <dsp:spPr>
        <a:xfrm>
          <a:off x="0" y="257416"/>
          <a:ext cx="7220817" cy="5029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403947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/>
            <a:t>التحولات الاقتصادية والاجتماعية جراء الحروب والنزوح.</a:t>
          </a:r>
          <a:endParaRPr lang="en-US" sz="2800" kern="1200" dirty="0"/>
        </a:p>
      </dsp:txBody>
      <dsp:txXfrm>
        <a:off x="0" y="257416"/>
        <a:ext cx="7220817" cy="502984"/>
      </dsp:txXfrm>
    </dsp:sp>
    <dsp:sp modelId="{63E35E22-BB58-4B5A-A641-EE58B61550B9}">
      <dsp:nvSpPr>
        <dsp:cNvPr id="0" name=""/>
        <dsp:cNvSpPr/>
      </dsp:nvSpPr>
      <dsp:spPr>
        <a:xfrm>
          <a:off x="6906452" y="194543"/>
          <a:ext cx="628730" cy="6287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14ED0-CBA2-4437-8C7E-8D8556EDA536}">
      <dsp:nvSpPr>
        <dsp:cNvPr id="0" name=""/>
        <dsp:cNvSpPr/>
      </dsp:nvSpPr>
      <dsp:spPr>
        <a:xfrm>
          <a:off x="2648408" y="-180464"/>
          <a:ext cx="1378746" cy="1378746"/>
        </a:xfrm>
        <a:prstGeom prst="blockArc">
          <a:avLst>
            <a:gd name="adj1" fmla="val 8100000"/>
            <a:gd name="adj2" fmla="val 13500000"/>
            <a:gd name="adj3" fmla="val 1567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10ED42-8E92-4E48-B577-D1E0EC3D8389}">
      <dsp:nvSpPr>
        <dsp:cNvPr id="0" name=""/>
        <dsp:cNvSpPr/>
      </dsp:nvSpPr>
      <dsp:spPr>
        <a:xfrm>
          <a:off x="0" y="304875"/>
          <a:ext cx="2659791" cy="494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403946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/>
            <a:t>الجهل والامية </a:t>
          </a:r>
          <a:endParaRPr lang="en-US" sz="2800" kern="1200" dirty="0"/>
        </a:p>
      </dsp:txBody>
      <dsp:txXfrm>
        <a:off x="0" y="304875"/>
        <a:ext cx="2659791" cy="494135"/>
      </dsp:txXfrm>
    </dsp:sp>
    <dsp:sp modelId="{CFBD5FCA-B283-4B3C-9CB4-D2B2C881CA5B}">
      <dsp:nvSpPr>
        <dsp:cNvPr id="0" name=""/>
        <dsp:cNvSpPr/>
      </dsp:nvSpPr>
      <dsp:spPr>
        <a:xfrm>
          <a:off x="2350956" y="200073"/>
          <a:ext cx="617669" cy="6176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4F78E-E6FC-486C-B5EA-07A6A41AD709}">
      <dsp:nvSpPr>
        <dsp:cNvPr id="0" name=""/>
        <dsp:cNvSpPr/>
      </dsp:nvSpPr>
      <dsp:spPr>
        <a:xfrm>
          <a:off x="2269562" y="318519"/>
          <a:ext cx="2062757" cy="12376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انعدام التواصل.</a:t>
          </a:r>
          <a:endParaRPr lang="en-US" sz="2800" kern="1200"/>
        </a:p>
      </dsp:txBody>
      <dsp:txXfrm>
        <a:off x="2269562" y="318519"/>
        <a:ext cx="2062757" cy="1237654"/>
      </dsp:txXfrm>
    </dsp:sp>
    <dsp:sp modelId="{553D7D26-7043-4B3D-93E5-D030DF2735CE}">
      <dsp:nvSpPr>
        <dsp:cNvPr id="0" name=""/>
        <dsp:cNvSpPr/>
      </dsp:nvSpPr>
      <dsp:spPr>
        <a:xfrm>
          <a:off x="528" y="318519"/>
          <a:ext cx="2062757" cy="12376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فقدان الثقة.</a:t>
          </a:r>
          <a:endParaRPr lang="en-US" sz="2800" kern="1200"/>
        </a:p>
      </dsp:txBody>
      <dsp:txXfrm>
        <a:off x="528" y="318519"/>
        <a:ext cx="2062757" cy="1237654"/>
      </dsp:txXfrm>
    </dsp:sp>
    <dsp:sp modelId="{06B4EEE3-8574-43E0-94BD-E42DAC30C1D4}">
      <dsp:nvSpPr>
        <dsp:cNvPr id="0" name=""/>
        <dsp:cNvSpPr/>
      </dsp:nvSpPr>
      <dsp:spPr>
        <a:xfrm>
          <a:off x="2269562" y="1762449"/>
          <a:ext cx="2062757" cy="12376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تدهور الأداء الاجتماعي.</a:t>
          </a:r>
          <a:endParaRPr lang="en-US" sz="2800" kern="1200"/>
        </a:p>
      </dsp:txBody>
      <dsp:txXfrm>
        <a:off x="2269562" y="1762449"/>
        <a:ext cx="2062757" cy="1237654"/>
      </dsp:txXfrm>
    </dsp:sp>
    <dsp:sp modelId="{EE6B71E9-A173-470C-AAC4-02EAC212C44C}">
      <dsp:nvSpPr>
        <dsp:cNvPr id="0" name=""/>
        <dsp:cNvSpPr/>
      </dsp:nvSpPr>
      <dsp:spPr>
        <a:xfrm>
          <a:off x="528" y="1762449"/>
          <a:ext cx="2062757" cy="12376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السرقة والتعدي على ممتلكات الآخرين.</a:t>
          </a:r>
          <a:endParaRPr lang="en-US" sz="2800" kern="1200"/>
        </a:p>
      </dsp:txBody>
      <dsp:txXfrm>
        <a:off x="528" y="1762449"/>
        <a:ext cx="2062757" cy="1237654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99F48-7033-41A0-93D1-39058AB9BEF3}">
      <dsp:nvSpPr>
        <dsp:cNvPr id="0" name=""/>
        <dsp:cNvSpPr/>
      </dsp:nvSpPr>
      <dsp:spPr>
        <a:xfrm>
          <a:off x="0" y="52811"/>
          <a:ext cx="5732928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العنف وانتهاك حقوق الآخرين.</a:t>
          </a:r>
        </a:p>
      </dsp:txBody>
      <dsp:txXfrm>
        <a:off x="28557" y="81368"/>
        <a:ext cx="5675814" cy="527886"/>
      </dsp:txXfrm>
    </dsp:sp>
    <dsp:sp modelId="{182CE04B-266E-416B-ACDB-E29D9B4D5555}">
      <dsp:nvSpPr>
        <dsp:cNvPr id="0" name=""/>
        <dsp:cNvSpPr/>
      </dsp:nvSpPr>
      <dsp:spPr>
        <a:xfrm>
          <a:off x="0" y="709811"/>
          <a:ext cx="5732928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زيادة البطالة والتشرد.</a:t>
          </a:r>
          <a:endParaRPr lang="en-US" sz="2500" kern="1200"/>
        </a:p>
      </dsp:txBody>
      <dsp:txXfrm>
        <a:off x="28557" y="738368"/>
        <a:ext cx="5675814" cy="527886"/>
      </dsp:txXfrm>
    </dsp:sp>
    <dsp:sp modelId="{04090C4C-3775-453D-9560-87B64F89992C}">
      <dsp:nvSpPr>
        <dsp:cNvPr id="0" name=""/>
        <dsp:cNvSpPr/>
      </dsp:nvSpPr>
      <dsp:spPr>
        <a:xfrm>
          <a:off x="0" y="1366811"/>
          <a:ext cx="5732928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انتشار الفساد.</a:t>
          </a:r>
          <a:endParaRPr lang="en-US" sz="2500" kern="1200"/>
        </a:p>
      </dsp:txBody>
      <dsp:txXfrm>
        <a:off x="28557" y="1395368"/>
        <a:ext cx="5675814" cy="527886"/>
      </dsp:txXfrm>
    </dsp:sp>
    <dsp:sp modelId="{32CA9991-1531-484C-B659-1603321B58BA}">
      <dsp:nvSpPr>
        <dsp:cNvPr id="0" name=""/>
        <dsp:cNvSpPr/>
      </dsp:nvSpPr>
      <dsp:spPr>
        <a:xfrm>
          <a:off x="0" y="2023811"/>
          <a:ext cx="5732928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مضاعفات نفسية وأعراض ذهنية.</a:t>
          </a:r>
          <a:endParaRPr lang="en-US" sz="2500" kern="1200"/>
        </a:p>
      </dsp:txBody>
      <dsp:txXfrm>
        <a:off x="28557" y="2052368"/>
        <a:ext cx="5675814" cy="527886"/>
      </dsp:txXfrm>
    </dsp:sp>
    <dsp:sp modelId="{5F14E425-5727-47A6-BC7F-5043D40F57DF}">
      <dsp:nvSpPr>
        <dsp:cNvPr id="0" name=""/>
        <dsp:cNvSpPr/>
      </dsp:nvSpPr>
      <dsp:spPr>
        <a:xfrm>
          <a:off x="0" y="2680811"/>
          <a:ext cx="5732928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إصابة جهاز المناعة.</a:t>
          </a:r>
          <a:endParaRPr lang="en-US" sz="2500" kern="1200"/>
        </a:p>
      </dsp:txBody>
      <dsp:txXfrm>
        <a:off x="28557" y="2709368"/>
        <a:ext cx="5675814" cy="527886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73A5C-99BE-473B-956B-9D556C29C209}">
      <dsp:nvSpPr>
        <dsp:cNvPr id="0" name=""/>
        <dsp:cNvSpPr/>
      </dsp:nvSpPr>
      <dsp:spPr>
        <a:xfrm>
          <a:off x="2584499" y="608147"/>
          <a:ext cx="1346765" cy="1177242"/>
        </a:xfrm>
        <a:prstGeom prst="lef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D502D-0839-4B00-93B7-79EE8EBE7D34}">
      <dsp:nvSpPr>
        <dsp:cNvPr id="0" name=""/>
        <dsp:cNvSpPr/>
      </dsp:nvSpPr>
      <dsp:spPr>
        <a:xfrm>
          <a:off x="1747" y="217148"/>
          <a:ext cx="7859035" cy="1959240"/>
        </a:xfrm>
        <a:prstGeom prst="ellipse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dk1"/>
          </a:solidFill>
          <a:prstDash val="solid"/>
          <a:miter lim="800000"/>
          <a:headEnd type="none" w="med" len="med"/>
          <a:tailEnd type="none" w="med" len="me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F0000"/>
            </a:buClr>
            <a:buNone/>
          </a:pPr>
          <a:r>
            <a:rPr lang="ar-IQ" sz="5000" b="1" kern="1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أثار انتشار المخدرات وتعاطيها في المجتمعات</a:t>
          </a:r>
          <a:endParaRPr lang="en-US" sz="5000" kern="1200" dirty="0">
            <a:solidFill>
              <a:schemeClr val="bg1"/>
            </a:solidFill>
          </a:endParaRPr>
        </a:p>
      </dsp:txBody>
      <dsp:txXfrm>
        <a:off x="1152676" y="504072"/>
        <a:ext cx="5557177" cy="1385392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99DD01-1DCB-44CC-AD5A-9772904E9ED8}">
      <dsp:nvSpPr>
        <dsp:cNvPr id="0" name=""/>
        <dsp:cNvSpPr/>
      </dsp:nvSpPr>
      <dsp:spPr>
        <a:xfrm>
          <a:off x="5197500" y="282374"/>
          <a:ext cx="2362500" cy="1417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/>
            <a:t>الهيروين</a:t>
          </a:r>
          <a:endParaRPr lang="en-US" sz="2800" kern="1200"/>
        </a:p>
      </dsp:txBody>
      <dsp:txXfrm>
        <a:off x="5197500" y="282374"/>
        <a:ext cx="2362500" cy="1417500"/>
      </dsp:txXfrm>
    </dsp:sp>
    <dsp:sp modelId="{1C910704-9C78-4119-97BF-27B4361FB3A4}">
      <dsp:nvSpPr>
        <dsp:cNvPr id="0" name=""/>
        <dsp:cNvSpPr/>
      </dsp:nvSpPr>
      <dsp:spPr>
        <a:xfrm>
          <a:off x="2598750" y="282374"/>
          <a:ext cx="2362500" cy="1417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/>
            <a:t>الكوكايين (الكراك)</a:t>
          </a:r>
          <a:endParaRPr lang="en-US" sz="2800" kern="1200"/>
        </a:p>
      </dsp:txBody>
      <dsp:txXfrm>
        <a:off x="2598750" y="282374"/>
        <a:ext cx="2362500" cy="1417500"/>
      </dsp:txXfrm>
    </dsp:sp>
    <dsp:sp modelId="{BC25B4F2-A22D-4377-B9BE-D3E3C1E3F2F0}">
      <dsp:nvSpPr>
        <dsp:cNvPr id="0" name=""/>
        <dsp:cNvSpPr/>
      </dsp:nvSpPr>
      <dsp:spPr>
        <a:xfrm>
          <a:off x="0" y="282374"/>
          <a:ext cx="2362500" cy="1417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/>
            <a:t>القنب (الماريجوانا، الحشيش، ويد)</a:t>
          </a:r>
          <a:endParaRPr lang="en-US" sz="2800" kern="1200"/>
        </a:p>
      </dsp:txBody>
      <dsp:txXfrm>
        <a:off x="0" y="282374"/>
        <a:ext cx="2362500" cy="1417500"/>
      </dsp:txXfrm>
    </dsp:sp>
    <dsp:sp modelId="{54FE542D-12E5-44C0-B612-4F8226082B60}">
      <dsp:nvSpPr>
        <dsp:cNvPr id="0" name=""/>
        <dsp:cNvSpPr/>
      </dsp:nvSpPr>
      <dsp:spPr>
        <a:xfrm>
          <a:off x="3898125" y="1936125"/>
          <a:ext cx="2362500" cy="1417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/>
            <a:t>المهدئات (البنزوديازيبينات)</a:t>
          </a:r>
          <a:endParaRPr lang="en-US" sz="2800" kern="1200"/>
        </a:p>
      </dsp:txBody>
      <dsp:txXfrm>
        <a:off x="3898125" y="1936125"/>
        <a:ext cx="2362500" cy="1417500"/>
      </dsp:txXfrm>
    </dsp:sp>
    <dsp:sp modelId="{F1E1F2CD-B98C-4CC9-BEF3-418F5F323181}">
      <dsp:nvSpPr>
        <dsp:cNvPr id="0" name=""/>
        <dsp:cNvSpPr/>
      </dsp:nvSpPr>
      <dsp:spPr>
        <a:xfrm>
          <a:off x="1299375" y="1936124"/>
          <a:ext cx="2362500" cy="1417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/>
            <a:t>حمض الليسرجيك (إل إس دي)</a:t>
          </a:r>
          <a:endParaRPr lang="en-US" sz="2800" kern="1200"/>
        </a:p>
      </dsp:txBody>
      <dsp:txXfrm>
        <a:off x="1299375" y="1936124"/>
        <a:ext cx="2362500" cy="141750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73A5C-99BE-473B-956B-9D556C29C209}">
      <dsp:nvSpPr>
        <dsp:cNvPr id="0" name=""/>
        <dsp:cNvSpPr/>
      </dsp:nvSpPr>
      <dsp:spPr>
        <a:xfrm>
          <a:off x="2584499" y="608147"/>
          <a:ext cx="1346765" cy="1177242"/>
        </a:xfrm>
        <a:prstGeom prst="lef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D502D-0839-4B00-93B7-79EE8EBE7D34}">
      <dsp:nvSpPr>
        <dsp:cNvPr id="0" name=""/>
        <dsp:cNvSpPr/>
      </dsp:nvSpPr>
      <dsp:spPr>
        <a:xfrm>
          <a:off x="3494" y="105689"/>
          <a:ext cx="7859035" cy="1959240"/>
        </a:xfrm>
        <a:prstGeom prst="ellipse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F0000"/>
            </a:buClr>
            <a:buNone/>
          </a:pPr>
          <a:r>
            <a:rPr lang="ar-IQ" sz="4000" b="1" kern="1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أنواع المخدرات</a:t>
          </a:r>
          <a:endParaRPr lang="en-US" sz="4000" kern="1200" dirty="0">
            <a:solidFill>
              <a:schemeClr val="bg1"/>
            </a:solidFill>
          </a:endParaRPr>
        </a:p>
      </dsp:txBody>
      <dsp:txXfrm>
        <a:off x="1154423" y="392613"/>
        <a:ext cx="5557177" cy="1385392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688EB-5386-43C0-95B3-42D80E4B9CC7}">
      <dsp:nvSpPr>
        <dsp:cNvPr id="0" name=""/>
        <dsp:cNvSpPr/>
      </dsp:nvSpPr>
      <dsp:spPr>
        <a:xfrm>
          <a:off x="6760773" y="1227"/>
          <a:ext cx="2685400" cy="1611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>
              <a:cs typeface="+mj-cs"/>
            </a:rPr>
            <a:t>الكيتامين</a:t>
          </a:r>
          <a:endParaRPr lang="en-US" sz="2800" kern="1200">
            <a:cs typeface="+mj-cs"/>
          </a:endParaRPr>
        </a:p>
      </dsp:txBody>
      <dsp:txXfrm>
        <a:off x="6760773" y="1227"/>
        <a:ext cx="2685400" cy="1611240"/>
      </dsp:txXfrm>
    </dsp:sp>
    <dsp:sp modelId="{3B17CDAA-F950-441B-8653-F420A08D750E}">
      <dsp:nvSpPr>
        <dsp:cNvPr id="0" name=""/>
        <dsp:cNvSpPr/>
      </dsp:nvSpPr>
      <dsp:spPr>
        <a:xfrm>
          <a:off x="3806832" y="1227"/>
          <a:ext cx="2685400" cy="1611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cs typeface="+mj-cs"/>
            </a:rPr>
            <a:t>(الميث،</a:t>
          </a:r>
          <a:endParaRPr lang="en-US" sz="2800" b="1" kern="1200" dirty="0">
            <a:cs typeface="+mj-cs"/>
          </a:endParaRP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cs typeface="+mj-cs"/>
            </a:rPr>
            <a:t>الكريستال ميث، الشبو)</a:t>
          </a:r>
          <a:endParaRPr lang="en-US" sz="2800" kern="1200" dirty="0">
            <a:cs typeface="+mj-cs"/>
          </a:endParaRPr>
        </a:p>
      </dsp:txBody>
      <dsp:txXfrm>
        <a:off x="3806832" y="1227"/>
        <a:ext cx="2685400" cy="1611240"/>
      </dsp:txXfrm>
    </dsp:sp>
    <dsp:sp modelId="{930C00B1-ECFC-4C41-B0FE-D3EEE3CF23B6}">
      <dsp:nvSpPr>
        <dsp:cNvPr id="0" name=""/>
        <dsp:cNvSpPr/>
      </dsp:nvSpPr>
      <dsp:spPr>
        <a:xfrm>
          <a:off x="852891" y="1227"/>
          <a:ext cx="2685400" cy="1611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>
              <a:cs typeface="+mj-cs"/>
            </a:rPr>
            <a:t>حبوب النشوة</a:t>
          </a:r>
          <a:endParaRPr lang="en-US" sz="2800" kern="1200">
            <a:cs typeface="+mj-cs"/>
          </a:endParaRPr>
        </a:p>
      </dsp:txBody>
      <dsp:txXfrm>
        <a:off x="852891" y="1227"/>
        <a:ext cx="2685400" cy="1611240"/>
      </dsp:txXfrm>
    </dsp:sp>
    <dsp:sp modelId="{85A53A7C-1AD6-4D55-8269-222EAFCCDB9C}">
      <dsp:nvSpPr>
        <dsp:cNvPr id="0" name=""/>
        <dsp:cNvSpPr/>
      </dsp:nvSpPr>
      <dsp:spPr>
        <a:xfrm>
          <a:off x="5283803" y="1881008"/>
          <a:ext cx="2685400" cy="1611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>
              <a:cs typeface="+mj-cs"/>
            </a:rPr>
            <a:t>المواد المستنشقة</a:t>
          </a:r>
          <a:endParaRPr lang="en-US" sz="2800" kern="1200">
            <a:cs typeface="+mj-cs"/>
          </a:endParaRPr>
        </a:p>
      </dsp:txBody>
      <dsp:txXfrm>
        <a:off x="5283803" y="1881008"/>
        <a:ext cx="2685400" cy="1611240"/>
      </dsp:txXfrm>
    </dsp:sp>
    <dsp:sp modelId="{5E6D2BF5-D241-4620-B93D-50685E757A94}">
      <dsp:nvSpPr>
        <dsp:cNvPr id="0" name=""/>
        <dsp:cNvSpPr/>
      </dsp:nvSpPr>
      <dsp:spPr>
        <a:xfrm>
          <a:off x="2329861" y="1881008"/>
          <a:ext cx="2685400" cy="1611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>
              <a:cs typeface="+mj-cs"/>
            </a:rPr>
            <a:t>المخدرات الاصطناعية أو المصممة</a:t>
          </a:r>
          <a:endParaRPr lang="en-US" sz="2800" kern="1200">
            <a:cs typeface="+mj-cs"/>
          </a:endParaRPr>
        </a:p>
      </dsp:txBody>
      <dsp:txXfrm>
        <a:off x="2329861" y="1881008"/>
        <a:ext cx="2685400" cy="1611240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B1407-C264-42DF-9BF7-A71354135418}">
      <dsp:nvSpPr>
        <dsp:cNvPr id="0" name=""/>
        <dsp:cNvSpPr/>
      </dsp:nvSpPr>
      <dsp:spPr>
        <a:xfrm rot="10800000">
          <a:off x="1055982" y="996"/>
          <a:ext cx="10080035" cy="8744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630" tIns="106680" rIns="199136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ar-SA" sz="2800" b="1" kern="1200" dirty="0">
              <a:cs typeface="+mj-cs"/>
            </a:rPr>
            <a:t>ضرورة تجنب التعامل مع نبات </a:t>
          </a:r>
          <a:r>
            <a:rPr lang="ar-SA" sz="2800" b="1" kern="1200" dirty="0" err="1">
              <a:cs typeface="+mj-cs"/>
            </a:rPr>
            <a:t>الداتوره</a:t>
          </a:r>
          <a:r>
            <a:rPr lang="ar-SA" sz="2800" b="1" kern="1200" dirty="0">
              <a:cs typeface="+mj-cs"/>
            </a:rPr>
            <a:t> بشكل عشوائي</a:t>
          </a:r>
          <a:endParaRPr lang="en-US" sz="2800" b="1" kern="1200" dirty="0">
            <a:cs typeface="+mj-cs"/>
          </a:endParaRPr>
        </a:p>
      </dsp:txBody>
      <dsp:txXfrm rot="10800000">
        <a:off x="1274607" y="996"/>
        <a:ext cx="9861410" cy="874499"/>
      </dsp:txXfrm>
    </dsp:sp>
    <dsp:sp modelId="{AB1C7A95-4B36-4680-9C04-4AF6E12F7809}">
      <dsp:nvSpPr>
        <dsp:cNvPr id="0" name=""/>
        <dsp:cNvSpPr/>
      </dsp:nvSpPr>
      <dsp:spPr>
        <a:xfrm>
          <a:off x="926403" y="0"/>
          <a:ext cx="874499" cy="8744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9378A-2A06-4EA9-B137-E62D3A536F2B}">
      <dsp:nvSpPr>
        <dsp:cNvPr id="0" name=""/>
        <dsp:cNvSpPr/>
      </dsp:nvSpPr>
      <dsp:spPr>
        <a:xfrm rot="10800000">
          <a:off x="1070738" y="1136540"/>
          <a:ext cx="10080035" cy="8744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630" tIns="106680" rIns="199136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ar-SA" sz="2800" b="1" kern="1200" dirty="0">
              <a:cs typeface="+mj-cs"/>
            </a:rPr>
            <a:t>يجب على الجميع، وخاصة الأطفال، تجنب لمس أو تناول أي جزء من هذا النبات</a:t>
          </a:r>
          <a:endParaRPr lang="ar-IQ" sz="2800" b="1" kern="1200" dirty="0">
            <a:cs typeface="+mj-cs"/>
          </a:endParaRPr>
        </a:p>
      </dsp:txBody>
      <dsp:txXfrm rot="10800000">
        <a:off x="1289363" y="1136540"/>
        <a:ext cx="9861410" cy="874499"/>
      </dsp:txXfrm>
    </dsp:sp>
    <dsp:sp modelId="{8C26CCBD-0DE9-4B50-A363-A76519915A65}">
      <dsp:nvSpPr>
        <dsp:cNvPr id="0" name=""/>
        <dsp:cNvSpPr/>
      </dsp:nvSpPr>
      <dsp:spPr>
        <a:xfrm>
          <a:off x="911642" y="1107043"/>
          <a:ext cx="874499" cy="87449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1E0E23-6B68-46B1-8818-718F0A6066F5}">
      <dsp:nvSpPr>
        <dsp:cNvPr id="0" name=""/>
        <dsp:cNvSpPr/>
      </dsp:nvSpPr>
      <dsp:spPr>
        <a:xfrm rot="10800000">
          <a:off x="1055982" y="2272083"/>
          <a:ext cx="10080035" cy="8744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630" tIns="106680" rIns="199136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ar-SA" sz="2800" b="1" kern="1200" dirty="0">
              <a:cs typeface="+mj-cs"/>
            </a:rPr>
            <a:t>في حالة الاشتباه في حدوث تسمم، يجب التوجه إلى أقرب مركز طبي فوراً</a:t>
          </a:r>
          <a:endParaRPr lang="en-US" sz="2800" b="1" kern="1200" dirty="0">
            <a:cs typeface="+mj-cs"/>
          </a:endParaRPr>
        </a:p>
      </dsp:txBody>
      <dsp:txXfrm rot="10800000">
        <a:off x="1274607" y="2272083"/>
        <a:ext cx="9861410" cy="874499"/>
      </dsp:txXfrm>
    </dsp:sp>
    <dsp:sp modelId="{28DAF195-1135-4D59-8423-1F2FCD682334}">
      <dsp:nvSpPr>
        <dsp:cNvPr id="0" name=""/>
        <dsp:cNvSpPr/>
      </dsp:nvSpPr>
      <dsp:spPr>
        <a:xfrm>
          <a:off x="926403" y="2242587"/>
          <a:ext cx="874499" cy="87449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5AD83-CC28-4AB3-AA76-B1613B2F98ED}">
      <dsp:nvSpPr>
        <dsp:cNvPr id="0" name=""/>
        <dsp:cNvSpPr/>
      </dsp:nvSpPr>
      <dsp:spPr>
        <a:xfrm rot="10800000">
          <a:off x="1055982" y="3407627"/>
          <a:ext cx="10080035" cy="8744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630" tIns="106680" rIns="199136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ar-SA" sz="2800" b="1" kern="1200" dirty="0">
              <a:cs typeface="+mj-cs"/>
            </a:rPr>
            <a:t>المواد المستخلصة من </a:t>
          </a:r>
          <a:r>
            <a:rPr lang="ar-SA" sz="2800" b="1" kern="1200" dirty="0" err="1">
              <a:cs typeface="+mj-cs"/>
            </a:rPr>
            <a:t>الداتوره</a:t>
          </a:r>
          <a:r>
            <a:rPr lang="ar-SA" sz="2800" b="1" kern="1200" dirty="0">
              <a:cs typeface="+mj-cs"/>
            </a:rPr>
            <a:t> سامة للغاية وقد تسبب الوفاة</a:t>
          </a:r>
          <a:endParaRPr lang="en-US" sz="2800" b="1" kern="1200" dirty="0">
            <a:cs typeface="+mj-cs"/>
          </a:endParaRPr>
        </a:p>
      </dsp:txBody>
      <dsp:txXfrm rot="10800000">
        <a:off x="1274607" y="3407627"/>
        <a:ext cx="9861410" cy="874499"/>
      </dsp:txXfrm>
    </dsp:sp>
    <dsp:sp modelId="{69A9E4D1-7254-403F-B886-C5FA35EC36CD}">
      <dsp:nvSpPr>
        <dsp:cNvPr id="0" name=""/>
        <dsp:cNvSpPr/>
      </dsp:nvSpPr>
      <dsp:spPr>
        <a:xfrm>
          <a:off x="955979" y="3407627"/>
          <a:ext cx="874499" cy="87449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91892-6C8C-4F6D-8E80-7FE74816F393}">
      <dsp:nvSpPr>
        <dsp:cNvPr id="0" name=""/>
        <dsp:cNvSpPr/>
      </dsp:nvSpPr>
      <dsp:spPr>
        <a:xfrm rot="10800000">
          <a:off x="1055982" y="4543171"/>
          <a:ext cx="10080035" cy="8744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630" tIns="106680" rIns="199136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2800" b="1" kern="1200" dirty="0">
              <a:cs typeface="+mj-cs"/>
            </a:rPr>
            <a:t> </a:t>
          </a:r>
          <a:r>
            <a:rPr lang="ar-SA" sz="2800" b="1" kern="1200" dirty="0">
              <a:cs typeface="+mj-cs"/>
            </a:rPr>
            <a:t>أي خطأ في عملية الاستخلاص أو الجرعة قد يؤدي إلى تسمم حاد</a:t>
          </a:r>
          <a:endParaRPr lang="en-US" sz="2800" b="1" kern="1200" dirty="0">
            <a:cs typeface="+mj-cs"/>
          </a:endParaRPr>
        </a:p>
      </dsp:txBody>
      <dsp:txXfrm rot="10800000">
        <a:off x="1274607" y="4543171"/>
        <a:ext cx="9861410" cy="874499"/>
      </dsp:txXfrm>
    </dsp:sp>
    <dsp:sp modelId="{E50117D0-05D8-4D44-ACC9-B35ADBBBAA8F}">
      <dsp:nvSpPr>
        <dsp:cNvPr id="0" name=""/>
        <dsp:cNvSpPr/>
      </dsp:nvSpPr>
      <dsp:spPr>
        <a:xfrm>
          <a:off x="955979" y="4543171"/>
          <a:ext cx="874499" cy="87449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35491-FE17-42A5-A41A-E309B73F1877}">
      <dsp:nvSpPr>
        <dsp:cNvPr id="0" name=""/>
        <dsp:cNvSpPr/>
      </dsp:nvSpPr>
      <dsp:spPr>
        <a:xfrm>
          <a:off x="0" y="0"/>
          <a:ext cx="107663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0238E9-C4D9-4580-8649-9A5108EE1C65}">
      <dsp:nvSpPr>
        <dsp:cNvPr id="0" name=""/>
        <dsp:cNvSpPr/>
      </dsp:nvSpPr>
      <dsp:spPr>
        <a:xfrm>
          <a:off x="8908034" y="0"/>
          <a:ext cx="1858288" cy="5976256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>
              <a:solidFill>
                <a:schemeClr val="tx1"/>
              </a:solidFill>
              <a:cs typeface="+mj-cs"/>
            </a:rPr>
            <a:t>أهمية</a:t>
          </a:r>
          <a:endParaRPr lang="ar-IQ" sz="3600" b="1" kern="1200" dirty="0">
            <a:solidFill>
              <a:schemeClr val="tx1"/>
            </a:solidFill>
            <a:cs typeface="+mj-cs"/>
          </a:endParaRPr>
        </a:p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 err="1">
              <a:solidFill>
                <a:schemeClr val="tx1"/>
              </a:solidFill>
              <a:cs typeface="+mj-cs"/>
            </a:rPr>
            <a:t>الداتوره</a:t>
          </a:r>
          <a:r>
            <a:rPr lang="ar-SA" sz="3600" b="1" kern="1200" dirty="0">
              <a:solidFill>
                <a:schemeClr val="tx1"/>
              </a:solidFill>
              <a:cs typeface="+mj-cs"/>
            </a:rPr>
            <a:t> </a:t>
          </a:r>
          <a:endParaRPr lang="ar-IQ" sz="3600" b="1" kern="1200" dirty="0">
            <a:solidFill>
              <a:schemeClr val="tx1"/>
            </a:solidFill>
            <a:cs typeface="+mj-cs"/>
          </a:endParaRPr>
        </a:p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>
              <a:solidFill>
                <a:schemeClr val="tx1"/>
              </a:solidFill>
              <a:cs typeface="+mj-cs"/>
            </a:rPr>
            <a:t>تاريخياً </a:t>
          </a:r>
          <a:endParaRPr lang="ar-IQ" sz="3600" b="1" kern="1200" dirty="0">
            <a:solidFill>
              <a:schemeClr val="tx1"/>
            </a:solidFill>
            <a:cs typeface="+mj-cs"/>
          </a:endParaRPr>
        </a:p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>
              <a:solidFill>
                <a:schemeClr val="tx1"/>
              </a:solidFill>
              <a:cs typeface="+mj-cs"/>
            </a:rPr>
            <a:t>وثقافياً</a:t>
          </a:r>
          <a:endParaRPr lang="en-US" sz="3600" b="1" kern="1200" dirty="0">
            <a:solidFill>
              <a:schemeClr val="tx1"/>
            </a:solidFill>
            <a:cs typeface="+mj-cs"/>
          </a:endParaRPr>
        </a:p>
      </dsp:txBody>
      <dsp:txXfrm>
        <a:off x="8908034" y="0"/>
        <a:ext cx="1858288" cy="5976256"/>
      </dsp:txXfrm>
    </dsp:sp>
    <dsp:sp modelId="{9BD16422-DC96-458E-95C9-AC31C5F4E346}">
      <dsp:nvSpPr>
        <dsp:cNvPr id="0" name=""/>
        <dsp:cNvSpPr/>
      </dsp:nvSpPr>
      <dsp:spPr>
        <a:xfrm>
          <a:off x="294975" y="70253"/>
          <a:ext cx="8451563" cy="1405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chemeClr val="tx1"/>
              </a:solidFill>
              <a:cs typeface="+mj-cs"/>
            </a:rPr>
            <a:t>الاستخدامات الطبية:</a:t>
          </a:r>
          <a:endParaRPr lang="ar-IQ" sz="2800" b="1" kern="1200" dirty="0">
            <a:solidFill>
              <a:schemeClr val="tx1"/>
            </a:solidFill>
            <a:cs typeface="+mj-cs"/>
          </a:endParaRPr>
        </a:p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chemeClr val="tx1"/>
              </a:solidFill>
              <a:cs typeface="+mj-cs"/>
            </a:rPr>
            <a:t>الربو والتشنجات</a:t>
          </a:r>
          <a:r>
            <a:rPr lang="ar-IQ" sz="2800" b="1" kern="1200" dirty="0">
              <a:solidFill>
                <a:schemeClr val="tx1"/>
              </a:solidFill>
              <a:cs typeface="+mj-cs"/>
            </a:rPr>
            <a:t> و</a:t>
          </a:r>
          <a:r>
            <a:rPr lang="ar-SA" sz="2800" b="1" kern="1200" dirty="0">
              <a:solidFill>
                <a:schemeClr val="tx1"/>
              </a:solidFill>
              <a:cs typeface="+mj-cs"/>
            </a:rPr>
            <a:t>مسكن للألم ومخدر موضعي في الجراحات البسيطة</a:t>
          </a:r>
          <a:endParaRPr lang="en-US" sz="2800" b="1" kern="1200" dirty="0">
            <a:solidFill>
              <a:schemeClr val="tx1"/>
            </a:solidFill>
            <a:cs typeface="+mj-cs"/>
          </a:endParaRPr>
        </a:p>
      </dsp:txBody>
      <dsp:txXfrm>
        <a:off x="294975" y="70253"/>
        <a:ext cx="8451563" cy="1405062"/>
      </dsp:txXfrm>
    </dsp:sp>
    <dsp:sp modelId="{622F8EFA-46F8-4F13-9262-137896B83C83}">
      <dsp:nvSpPr>
        <dsp:cNvPr id="0" name=""/>
        <dsp:cNvSpPr/>
      </dsp:nvSpPr>
      <dsp:spPr>
        <a:xfrm>
          <a:off x="294975" y="1475315"/>
          <a:ext cx="86130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66A0D-1EBC-4BC1-82E9-FDDFC1A2D462}">
      <dsp:nvSpPr>
        <dsp:cNvPr id="0" name=""/>
        <dsp:cNvSpPr/>
      </dsp:nvSpPr>
      <dsp:spPr>
        <a:xfrm>
          <a:off x="294975" y="1545568"/>
          <a:ext cx="8451563" cy="1405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chemeClr val="tx1"/>
              </a:solidFill>
              <a:cs typeface="+mj-cs"/>
            </a:rPr>
            <a:t>الاستخدامات الدينية والشعائرية:</a:t>
          </a:r>
          <a:endParaRPr lang="ar-IQ" sz="2800" b="1" kern="1200" dirty="0">
            <a:solidFill>
              <a:schemeClr val="tx1"/>
            </a:solidFill>
            <a:cs typeface="+mj-cs"/>
          </a:endParaRPr>
        </a:p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chemeClr val="tx1"/>
              </a:solidFill>
              <a:cs typeface="+mj-cs"/>
            </a:rPr>
            <a:t>طقوس </a:t>
          </a:r>
          <a:r>
            <a:rPr lang="ar-SA" sz="2800" b="1" kern="1200" dirty="0" err="1">
              <a:solidFill>
                <a:schemeClr val="tx1"/>
              </a:solidFill>
              <a:cs typeface="+mj-cs"/>
            </a:rPr>
            <a:t>الشامانية</a:t>
          </a:r>
          <a:r>
            <a:rPr lang="ar-IQ" sz="2800" b="1" kern="1200" dirty="0">
              <a:solidFill>
                <a:schemeClr val="tx1"/>
              </a:solidFill>
              <a:cs typeface="+mj-cs"/>
            </a:rPr>
            <a:t>،</a:t>
          </a:r>
          <a:r>
            <a:rPr lang="ar-SA" sz="2800" b="1" kern="1200" dirty="0">
              <a:solidFill>
                <a:schemeClr val="tx1"/>
              </a:solidFill>
              <a:cs typeface="+mj-cs"/>
            </a:rPr>
            <a:t> </a:t>
          </a:r>
          <a:r>
            <a:rPr lang="ar-SA" sz="2800" b="1" kern="1200" dirty="0" err="1">
              <a:solidFill>
                <a:schemeClr val="tx1"/>
              </a:solidFill>
              <a:cs typeface="+mj-cs"/>
            </a:rPr>
            <a:t>والويكا</a:t>
          </a:r>
          <a:r>
            <a:rPr lang="ar-SA" sz="2800" b="1" kern="1200" dirty="0">
              <a:solidFill>
                <a:schemeClr val="tx1"/>
              </a:solidFill>
              <a:cs typeface="+mj-cs"/>
            </a:rPr>
            <a:t>،</a:t>
          </a:r>
          <a:r>
            <a:rPr lang="ar-IQ" sz="2800" b="1" kern="1200" dirty="0">
              <a:solidFill>
                <a:schemeClr val="tx1"/>
              </a:solidFill>
              <a:cs typeface="+mj-cs"/>
            </a:rPr>
            <a:t> ال</a:t>
          </a:r>
          <a:r>
            <a:rPr lang="ar-SA" sz="2800" b="1" kern="1200" dirty="0">
              <a:solidFill>
                <a:schemeClr val="tx1"/>
              </a:solidFill>
              <a:cs typeface="+mj-cs"/>
            </a:rPr>
            <a:t>قربان للإلهة</a:t>
          </a:r>
          <a:endParaRPr lang="en-US" sz="2800" b="1" kern="1200" dirty="0">
            <a:solidFill>
              <a:schemeClr val="tx1"/>
            </a:solidFill>
            <a:cs typeface="+mj-cs"/>
          </a:endParaRPr>
        </a:p>
      </dsp:txBody>
      <dsp:txXfrm>
        <a:off x="294975" y="1545568"/>
        <a:ext cx="8451563" cy="1405062"/>
      </dsp:txXfrm>
    </dsp:sp>
    <dsp:sp modelId="{734DC587-1A79-4A9E-AAF1-FFFC206AFE2F}">
      <dsp:nvSpPr>
        <dsp:cNvPr id="0" name=""/>
        <dsp:cNvSpPr/>
      </dsp:nvSpPr>
      <dsp:spPr>
        <a:xfrm>
          <a:off x="294975" y="2950630"/>
          <a:ext cx="86130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C4E9F0-340E-477D-9F1E-12E4929FFCC1}">
      <dsp:nvSpPr>
        <dsp:cNvPr id="0" name=""/>
        <dsp:cNvSpPr/>
      </dsp:nvSpPr>
      <dsp:spPr>
        <a:xfrm>
          <a:off x="294975" y="3020884"/>
          <a:ext cx="8451563" cy="1405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chemeClr val="tx1"/>
              </a:solidFill>
              <a:cs typeface="+mj-cs"/>
            </a:rPr>
            <a:t>الاستخدامات السحرية:</a:t>
          </a:r>
          <a:endParaRPr lang="ar-IQ" sz="2800" b="1" kern="1200" dirty="0">
            <a:solidFill>
              <a:schemeClr val="tx1"/>
            </a:solidFill>
            <a:cs typeface="+mj-cs"/>
          </a:endParaRPr>
        </a:p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chemeClr val="tx1"/>
              </a:solidFill>
              <a:cs typeface="+mj-cs"/>
            </a:rPr>
            <a:t>السحر والشعوذة</a:t>
          </a:r>
          <a:r>
            <a:rPr lang="ar-IQ" sz="2800" b="1" kern="1200" dirty="0">
              <a:solidFill>
                <a:schemeClr val="tx1"/>
              </a:solidFill>
              <a:cs typeface="+mj-cs"/>
            </a:rPr>
            <a:t>، </a:t>
          </a:r>
          <a:r>
            <a:rPr lang="ar-SA" sz="2800" b="1" kern="1200" dirty="0">
              <a:solidFill>
                <a:schemeClr val="tx1"/>
              </a:solidFill>
              <a:cs typeface="+mj-cs"/>
            </a:rPr>
            <a:t>بسبب</a:t>
          </a:r>
          <a:r>
            <a:rPr lang="ar-IQ" sz="2800" b="1" kern="1200" dirty="0">
              <a:solidFill>
                <a:schemeClr val="tx1"/>
              </a:solidFill>
              <a:cs typeface="+mj-cs"/>
            </a:rPr>
            <a:t> </a:t>
          </a:r>
          <a:r>
            <a:rPr lang="ar-SA" sz="2800" b="1" kern="1200" dirty="0">
              <a:solidFill>
                <a:schemeClr val="tx1"/>
              </a:solidFill>
              <a:cs typeface="+mj-cs"/>
            </a:rPr>
            <a:t>الهلوسة القوية</a:t>
          </a:r>
          <a:endParaRPr lang="en-US" sz="2800" b="1" kern="1200" dirty="0">
            <a:solidFill>
              <a:schemeClr val="tx1"/>
            </a:solidFill>
            <a:cs typeface="+mj-cs"/>
          </a:endParaRPr>
        </a:p>
      </dsp:txBody>
      <dsp:txXfrm>
        <a:off x="294975" y="3020884"/>
        <a:ext cx="8451563" cy="1405062"/>
      </dsp:txXfrm>
    </dsp:sp>
    <dsp:sp modelId="{D49C626B-2CCD-479B-855A-02641E2CA545}">
      <dsp:nvSpPr>
        <dsp:cNvPr id="0" name=""/>
        <dsp:cNvSpPr/>
      </dsp:nvSpPr>
      <dsp:spPr>
        <a:xfrm>
          <a:off x="294975" y="4425946"/>
          <a:ext cx="86130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49D1F-9F6F-4190-A04C-EE10A24B6C3B}">
      <dsp:nvSpPr>
        <dsp:cNvPr id="0" name=""/>
        <dsp:cNvSpPr/>
      </dsp:nvSpPr>
      <dsp:spPr>
        <a:xfrm>
          <a:off x="294975" y="4496199"/>
          <a:ext cx="8451563" cy="1405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chemeClr val="tx1"/>
              </a:solidFill>
              <a:cs typeface="+mj-cs"/>
            </a:rPr>
            <a:t>الاستخدامات الاجتماعية:</a:t>
          </a:r>
          <a:endParaRPr lang="ar-IQ" sz="2800" b="1" kern="1200" dirty="0">
            <a:solidFill>
              <a:schemeClr val="tx1"/>
            </a:solidFill>
            <a:cs typeface="+mj-cs"/>
          </a:endParaRPr>
        </a:p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chemeClr val="tx1"/>
              </a:solidFill>
              <a:cs typeface="+mj-cs"/>
            </a:rPr>
            <a:t>وسيلة للترفيه والتسلية،</a:t>
          </a:r>
          <a:r>
            <a:rPr lang="ar-IQ" sz="2800" b="1" kern="1200" dirty="0">
              <a:solidFill>
                <a:schemeClr val="tx1"/>
              </a:solidFill>
              <a:cs typeface="+mj-cs"/>
            </a:rPr>
            <a:t> لتأثيرها </a:t>
          </a:r>
          <a:r>
            <a:rPr lang="ar-SA" sz="2800" b="1" kern="1200" dirty="0">
              <a:solidFill>
                <a:schemeClr val="tx1"/>
              </a:solidFill>
              <a:cs typeface="+mj-cs"/>
            </a:rPr>
            <a:t>على الحالة المزاجية</a:t>
          </a:r>
          <a:endParaRPr lang="en-US" sz="2800" b="1" kern="1200" dirty="0">
            <a:solidFill>
              <a:schemeClr val="tx1"/>
            </a:solidFill>
            <a:cs typeface="+mj-cs"/>
          </a:endParaRPr>
        </a:p>
      </dsp:txBody>
      <dsp:txXfrm>
        <a:off x="294975" y="4496199"/>
        <a:ext cx="8451563" cy="1405062"/>
      </dsp:txXfrm>
    </dsp:sp>
    <dsp:sp modelId="{497DE814-4591-4E8E-BE77-63F4F5AF2069}">
      <dsp:nvSpPr>
        <dsp:cNvPr id="0" name=""/>
        <dsp:cNvSpPr/>
      </dsp:nvSpPr>
      <dsp:spPr>
        <a:xfrm>
          <a:off x="294975" y="5901261"/>
          <a:ext cx="86130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1ECCEF-61E6-44C3-86B8-D950327EAD4A}">
      <dsp:nvSpPr>
        <dsp:cNvPr id="0" name=""/>
        <dsp:cNvSpPr/>
      </dsp:nvSpPr>
      <dsp:spPr>
        <a:xfrm>
          <a:off x="213991" y="0"/>
          <a:ext cx="1876049" cy="1876049"/>
        </a:xfrm>
        <a:prstGeom prst="ellipse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3600" b="1" kern="1200" dirty="0">
              <a:cs typeface="+mj-cs"/>
            </a:rPr>
            <a:t>الخاتمة</a:t>
          </a:r>
          <a:endParaRPr lang="en-US" sz="3600" b="1" kern="1200" dirty="0">
            <a:cs typeface="+mj-cs"/>
          </a:endParaRPr>
        </a:p>
      </dsp:txBody>
      <dsp:txXfrm>
        <a:off x="488732" y="274741"/>
        <a:ext cx="1326567" cy="1326567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40307-7E51-4482-8426-0988E686062D}">
      <dsp:nvSpPr>
        <dsp:cNvPr id="0" name=""/>
        <dsp:cNvSpPr/>
      </dsp:nvSpPr>
      <dsp:spPr>
        <a:xfrm rot="10800000">
          <a:off x="1242865" y="996"/>
          <a:ext cx="8107680" cy="8744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630" tIns="106680" rIns="199136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ar-SA" sz="2800" b="1" kern="1200" dirty="0">
              <a:cs typeface="+mj-cs"/>
            </a:rPr>
            <a:t>تسبب الهلوسة والاضطرابات النفسية الشديدة</a:t>
          </a:r>
          <a:endParaRPr lang="en-US" sz="2800" b="1" kern="1200" dirty="0">
            <a:cs typeface="+mj-cs"/>
          </a:endParaRPr>
        </a:p>
      </dsp:txBody>
      <dsp:txXfrm rot="10800000">
        <a:off x="1461490" y="996"/>
        <a:ext cx="7889055" cy="874499"/>
      </dsp:txXfrm>
    </dsp:sp>
    <dsp:sp modelId="{B5EA12BE-8FA6-4AA4-932C-C4CE7E5346BC}">
      <dsp:nvSpPr>
        <dsp:cNvPr id="0" name=""/>
        <dsp:cNvSpPr/>
      </dsp:nvSpPr>
      <dsp:spPr>
        <a:xfrm>
          <a:off x="805924" y="996"/>
          <a:ext cx="874499" cy="8744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878F6D-309C-4213-B093-E7D230CBBEEA}">
      <dsp:nvSpPr>
        <dsp:cNvPr id="0" name=""/>
        <dsp:cNvSpPr/>
      </dsp:nvSpPr>
      <dsp:spPr>
        <a:xfrm rot="10800000">
          <a:off x="1242865" y="1136540"/>
          <a:ext cx="8107680" cy="8744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630" tIns="106680" rIns="199136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ar-SA" sz="2800" b="1" kern="1200" dirty="0">
              <a:cs typeface="+mj-cs"/>
            </a:rPr>
            <a:t>الاستخدام المتكرر </a:t>
          </a:r>
          <a:r>
            <a:rPr lang="ar-IQ" sz="2800" b="1" kern="1200" dirty="0">
              <a:cs typeface="+mj-cs"/>
            </a:rPr>
            <a:t>يؤدي </a:t>
          </a:r>
          <a:r>
            <a:rPr lang="ar-SA" sz="2800" b="1" kern="1200" dirty="0">
              <a:cs typeface="+mj-cs"/>
            </a:rPr>
            <a:t>إلى الإدمان النفسي والجسدي</a:t>
          </a:r>
          <a:endParaRPr lang="en-US" sz="2800" b="1" kern="1200" dirty="0">
            <a:cs typeface="+mj-cs"/>
          </a:endParaRPr>
        </a:p>
      </dsp:txBody>
      <dsp:txXfrm rot="10800000">
        <a:off x="1461490" y="1136540"/>
        <a:ext cx="7889055" cy="874499"/>
      </dsp:txXfrm>
    </dsp:sp>
    <dsp:sp modelId="{73E31BED-6D35-41B6-B4F7-1896DC9C1F98}">
      <dsp:nvSpPr>
        <dsp:cNvPr id="0" name=""/>
        <dsp:cNvSpPr/>
      </dsp:nvSpPr>
      <dsp:spPr>
        <a:xfrm>
          <a:off x="805924" y="1136540"/>
          <a:ext cx="874499" cy="87449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FBBFD-1B17-4057-9B8D-69B0E9DB545E}">
      <dsp:nvSpPr>
        <dsp:cNvPr id="0" name=""/>
        <dsp:cNvSpPr/>
      </dsp:nvSpPr>
      <dsp:spPr>
        <a:xfrm rot="10800000">
          <a:off x="480012" y="2272083"/>
          <a:ext cx="11231974" cy="8744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630" tIns="102870" rIns="192024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ar-SA" sz="2700" b="1" kern="1200" dirty="0">
              <a:cs typeface="+mj-cs"/>
            </a:rPr>
            <a:t>الاستخدامات التقليدية لم تكن مبنية على الأدلة العلمية، </a:t>
          </a:r>
          <a:r>
            <a:rPr lang="ar-IQ" sz="2700" b="1" kern="1200" dirty="0">
              <a:cs typeface="+mj-cs"/>
            </a:rPr>
            <a:t>و</a:t>
          </a:r>
          <a:r>
            <a:rPr lang="ar-SA" sz="2700" b="1" kern="1200" dirty="0">
              <a:cs typeface="+mj-cs"/>
            </a:rPr>
            <a:t>أدت إلى العديد من الحوادث والتسممات</a:t>
          </a:r>
          <a:endParaRPr lang="ar-IQ" sz="2700" b="1" kern="1200" dirty="0">
            <a:cs typeface="+mj-cs"/>
          </a:endParaRPr>
        </a:p>
      </dsp:txBody>
      <dsp:txXfrm rot="10800000">
        <a:off x="698637" y="2272083"/>
        <a:ext cx="11013349" cy="874499"/>
      </dsp:txXfrm>
    </dsp:sp>
    <dsp:sp modelId="{1E240683-2A93-4FD5-92E8-B00BA9933680}">
      <dsp:nvSpPr>
        <dsp:cNvPr id="0" name=""/>
        <dsp:cNvSpPr/>
      </dsp:nvSpPr>
      <dsp:spPr>
        <a:xfrm>
          <a:off x="233485" y="2257313"/>
          <a:ext cx="874499" cy="87449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65447D-AC9D-4846-9B56-512791DD1B33}">
      <dsp:nvSpPr>
        <dsp:cNvPr id="0" name=""/>
        <dsp:cNvSpPr/>
      </dsp:nvSpPr>
      <dsp:spPr>
        <a:xfrm rot="10800000">
          <a:off x="1305090" y="3407627"/>
          <a:ext cx="9581818" cy="8744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630" tIns="106680" rIns="199136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ar-SA" sz="2800" b="1" kern="1200" dirty="0">
              <a:cs typeface="+mj-cs"/>
            </a:rPr>
            <a:t>زراعة واستخدام نبات </a:t>
          </a:r>
          <a:r>
            <a:rPr lang="ar-SA" sz="2800" b="1" kern="1200" dirty="0" err="1">
              <a:cs typeface="+mj-cs"/>
            </a:rPr>
            <a:t>الداتوره</a:t>
          </a:r>
          <a:r>
            <a:rPr lang="ar-SA" sz="2800" b="1" kern="1200" dirty="0">
              <a:cs typeface="+mj-cs"/>
            </a:rPr>
            <a:t> واستخلاص مكوناته مخالف للقانون</a:t>
          </a:r>
          <a:endParaRPr lang="en-US" sz="2800" b="1" kern="1200" dirty="0">
            <a:cs typeface="+mj-cs"/>
          </a:endParaRPr>
        </a:p>
      </dsp:txBody>
      <dsp:txXfrm rot="10800000">
        <a:off x="1523715" y="3407627"/>
        <a:ext cx="9363193" cy="874499"/>
      </dsp:txXfrm>
    </dsp:sp>
    <dsp:sp modelId="{1D70E0BB-0FFB-4FA2-8F8F-261E61D1327A}">
      <dsp:nvSpPr>
        <dsp:cNvPr id="0" name=""/>
        <dsp:cNvSpPr/>
      </dsp:nvSpPr>
      <dsp:spPr>
        <a:xfrm>
          <a:off x="2144957" y="3387785"/>
          <a:ext cx="874499" cy="87449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15CEC0-D800-4701-8D72-0559D98B3CD8}">
      <dsp:nvSpPr>
        <dsp:cNvPr id="0" name=""/>
        <dsp:cNvSpPr/>
      </dsp:nvSpPr>
      <dsp:spPr>
        <a:xfrm rot="10800000">
          <a:off x="1981677" y="4543171"/>
          <a:ext cx="8479822" cy="8744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630" tIns="106680" rIns="199136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ar-SA" sz="2800" b="1" kern="1200" dirty="0">
              <a:cs typeface="+mj-cs"/>
            </a:rPr>
            <a:t>لا تشجع على استخدام </a:t>
          </a:r>
          <a:r>
            <a:rPr lang="ar-SA" sz="2800" b="1" kern="1200" dirty="0" err="1">
              <a:cs typeface="+mj-cs"/>
            </a:rPr>
            <a:t>الداتورة</a:t>
          </a:r>
          <a:r>
            <a:rPr lang="ar-SA" sz="2800" b="1" kern="1200" dirty="0">
              <a:cs typeface="+mj-cs"/>
            </a:rPr>
            <a:t> أو أي مواد مخدرة أخر</a:t>
          </a:r>
          <a:r>
            <a:rPr lang="ar-IQ" sz="2800" b="1" kern="1200" dirty="0">
              <a:cs typeface="+mj-cs"/>
            </a:rPr>
            <a:t>ى.</a:t>
          </a:r>
        </a:p>
      </dsp:txBody>
      <dsp:txXfrm rot="10800000">
        <a:off x="2200302" y="4543171"/>
        <a:ext cx="8261197" cy="874499"/>
      </dsp:txXfrm>
    </dsp:sp>
    <dsp:sp modelId="{274D8B88-C9C9-4BDC-BA92-0B8D1306148C}">
      <dsp:nvSpPr>
        <dsp:cNvPr id="0" name=""/>
        <dsp:cNvSpPr/>
      </dsp:nvSpPr>
      <dsp:spPr>
        <a:xfrm>
          <a:off x="2762662" y="4514671"/>
          <a:ext cx="874499" cy="87449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63E0F-3B4B-43B8-81F5-2DBF1FBF6A8C}">
      <dsp:nvSpPr>
        <dsp:cNvPr id="0" name=""/>
        <dsp:cNvSpPr/>
      </dsp:nvSpPr>
      <dsp:spPr>
        <a:xfrm>
          <a:off x="5868000" y="0"/>
          <a:ext cx="4859999" cy="4859999"/>
        </a:xfrm>
        <a:prstGeom prst="pie">
          <a:avLst>
            <a:gd name="adj1" fmla="val 1620000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1FAE2-15AD-4454-898A-A8DC615C5CCF}">
      <dsp:nvSpPr>
        <dsp:cNvPr id="0" name=""/>
        <dsp:cNvSpPr/>
      </dsp:nvSpPr>
      <dsp:spPr>
        <a:xfrm>
          <a:off x="0" y="0"/>
          <a:ext cx="8298000" cy="4859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0" y="0"/>
        <a:ext cx="8298000" cy="777599"/>
      </dsp:txXfrm>
    </dsp:sp>
    <dsp:sp modelId="{FD56140F-3FDD-42D5-BF49-6105C2CB760C}">
      <dsp:nvSpPr>
        <dsp:cNvPr id="0" name=""/>
        <dsp:cNvSpPr/>
      </dsp:nvSpPr>
      <dsp:spPr>
        <a:xfrm>
          <a:off x="6378300" y="777599"/>
          <a:ext cx="3839400" cy="3839400"/>
        </a:xfrm>
        <a:prstGeom prst="pie">
          <a:avLst>
            <a:gd name="adj1" fmla="val 1620000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FDA0D-1111-4EC9-BEA5-DAC06F06D4A4}">
      <dsp:nvSpPr>
        <dsp:cNvPr id="0" name=""/>
        <dsp:cNvSpPr/>
      </dsp:nvSpPr>
      <dsp:spPr>
        <a:xfrm>
          <a:off x="0" y="777599"/>
          <a:ext cx="8298000" cy="3839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IQ" sz="2800" b="1" kern="1200" dirty="0"/>
            <a:t>قديماً تس</a:t>
          </a:r>
          <a:r>
            <a:rPr lang="en-US" sz="2800" b="1" kern="1200" dirty="0" err="1"/>
            <a:t>تعمل</a:t>
          </a:r>
          <a:r>
            <a:rPr lang="en-US" sz="2800" b="1" kern="1200" dirty="0"/>
            <a:t> </a:t>
          </a:r>
          <a:r>
            <a:rPr lang="en-US" sz="2800" b="1" kern="1200" dirty="0" err="1"/>
            <a:t>الاوراق</a:t>
          </a:r>
          <a:r>
            <a:rPr lang="en-US" sz="2800" b="1" kern="1200" dirty="0"/>
            <a:t> </a:t>
          </a:r>
          <a:r>
            <a:rPr lang="en-US" sz="2800" b="1" kern="1200" dirty="0" err="1"/>
            <a:t>مع</a:t>
          </a:r>
          <a:r>
            <a:rPr lang="en-US" sz="2800" b="1" kern="1200" dirty="0"/>
            <a:t> </a:t>
          </a:r>
          <a:r>
            <a:rPr lang="en-US" sz="2800" b="1" kern="1200" dirty="0" err="1"/>
            <a:t>التبغ</a:t>
          </a:r>
          <a:r>
            <a:rPr lang="en-US" sz="2800" b="1" kern="1200" dirty="0"/>
            <a:t> </a:t>
          </a:r>
          <a:r>
            <a:rPr lang="en-US" sz="2800" b="1" kern="1200" dirty="0" err="1"/>
            <a:t>في</a:t>
          </a:r>
          <a:r>
            <a:rPr lang="en-US" sz="2800" b="1" kern="1200" dirty="0"/>
            <a:t> </a:t>
          </a:r>
          <a:r>
            <a:rPr lang="en-US" sz="2800" b="1" kern="1200" dirty="0" err="1"/>
            <a:t>التدخين</a:t>
          </a:r>
          <a:r>
            <a:rPr lang="en-US" sz="2800" b="1" kern="1200" dirty="0"/>
            <a:t> </a:t>
          </a:r>
          <a:r>
            <a:rPr lang="en-US" sz="2800" b="1" kern="1200" dirty="0" err="1"/>
            <a:t>لتخفيف</a:t>
          </a:r>
          <a:r>
            <a:rPr lang="en-US" sz="2800" b="1" kern="1200" dirty="0"/>
            <a:t> </a:t>
          </a:r>
          <a:r>
            <a:rPr lang="en-US" sz="2800" b="1" kern="1200" dirty="0" err="1"/>
            <a:t>الربو</a:t>
          </a:r>
          <a:r>
            <a:rPr lang="en-US" sz="2800" b="1" kern="1200" dirty="0"/>
            <a:t>، </a:t>
          </a:r>
          <a:r>
            <a:rPr lang="ar-IQ" sz="2800" b="1" kern="1200" dirty="0"/>
            <a:t>ا</a:t>
          </a:r>
          <a:r>
            <a:rPr lang="en-US" sz="2800" b="1" kern="1200" dirty="0"/>
            <a:t>و</a:t>
          </a:r>
          <a:r>
            <a:rPr lang="ar-IQ" sz="2800" b="1" kern="1200" dirty="0"/>
            <a:t> </a:t>
          </a:r>
          <a:r>
            <a:rPr lang="en-US" sz="2800" b="1" kern="1200" dirty="0" err="1"/>
            <a:t>تسكن</a:t>
          </a:r>
          <a:r>
            <a:rPr lang="en-US" sz="2800" b="1" kern="1200" dirty="0"/>
            <a:t> </a:t>
          </a:r>
          <a:r>
            <a:rPr lang="en-US" sz="2800" b="1" kern="1200" dirty="0" err="1"/>
            <a:t>آلام</a:t>
          </a:r>
          <a:r>
            <a:rPr lang="en-US" sz="2800" b="1" kern="1200" dirty="0"/>
            <a:t> </a:t>
          </a:r>
          <a:r>
            <a:rPr lang="en-US" sz="2800" b="1" kern="1200" dirty="0" err="1"/>
            <a:t>الصدر</a:t>
          </a:r>
          <a:r>
            <a:rPr lang="ar-IQ" sz="2800" b="1" kern="1200" dirty="0"/>
            <a:t> </a:t>
          </a:r>
          <a:r>
            <a:rPr lang="en-US" sz="2800" b="1" kern="1200" dirty="0" err="1"/>
            <a:t>ومغص</a:t>
          </a:r>
          <a:r>
            <a:rPr lang="en-US" sz="2800" b="1" kern="1200" dirty="0"/>
            <a:t> </a:t>
          </a:r>
          <a:r>
            <a:rPr lang="en-US" sz="2800" b="1" kern="1200" dirty="0" err="1"/>
            <a:t>المعدة</a:t>
          </a:r>
          <a:r>
            <a:rPr lang="en-US" sz="2800" b="1" kern="1200" dirty="0"/>
            <a:t> </a:t>
          </a:r>
          <a:r>
            <a:rPr lang="en-US" sz="2800" b="1" kern="1200" dirty="0" err="1"/>
            <a:t>وتقلصاتها</a:t>
          </a:r>
          <a:endParaRPr lang="en-US" sz="2800" kern="1200" dirty="0"/>
        </a:p>
      </dsp:txBody>
      <dsp:txXfrm>
        <a:off x="0" y="777599"/>
        <a:ext cx="8298000" cy="777600"/>
      </dsp:txXfrm>
    </dsp:sp>
    <dsp:sp modelId="{9615DB58-3F89-4249-9A61-7A70236616D7}">
      <dsp:nvSpPr>
        <dsp:cNvPr id="0" name=""/>
        <dsp:cNvSpPr/>
      </dsp:nvSpPr>
      <dsp:spPr>
        <a:xfrm>
          <a:off x="6888600" y="1555199"/>
          <a:ext cx="2818800" cy="2818800"/>
        </a:xfrm>
        <a:prstGeom prst="pie">
          <a:avLst>
            <a:gd name="adj1" fmla="val 1620000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A5730B-F737-41A7-A8FA-D3B740CDD519}">
      <dsp:nvSpPr>
        <dsp:cNvPr id="0" name=""/>
        <dsp:cNvSpPr/>
      </dsp:nvSpPr>
      <dsp:spPr>
        <a:xfrm>
          <a:off x="0" y="1555199"/>
          <a:ext cx="8298000" cy="281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/>
            <a:t>يستخلص</a:t>
          </a:r>
          <a:r>
            <a:rPr lang="en-US" sz="2800" b="1" kern="1200" dirty="0"/>
            <a:t> </a:t>
          </a:r>
          <a:r>
            <a:rPr lang="en-US" sz="2800" b="1" kern="1200" dirty="0" err="1"/>
            <a:t>قلويد</a:t>
          </a:r>
          <a:r>
            <a:rPr lang="en-US" sz="2800" b="1" kern="1200" dirty="0"/>
            <a:t> </a:t>
          </a:r>
          <a:r>
            <a:rPr lang="en-US" sz="2800" b="1" kern="1200" dirty="0" err="1"/>
            <a:t>الاتروبين</a:t>
          </a:r>
          <a:r>
            <a:rPr lang="en-US" sz="2800" b="1" kern="1200" dirty="0"/>
            <a:t> </a:t>
          </a:r>
          <a:r>
            <a:rPr lang="en-US" sz="2800" b="1" kern="1200" dirty="0" err="1"/>
            <a:t>من</a:t>
          </a:r>
          <a:r>
            <a:rPr lang="en-US" sz="2800" b="1" kern="1200" dirty="0"/>
            <a:t> </a:t>
          </a:r>
          <a:r>
            <a:rPr lang="en-US" sz="2800" b="1" kern="1200" dirty="0" err="1"/>
            <a:t>الاوراق</a:t>
          </a:r>
          <a:r>
            <a:rPr lang="en-US" sz="2800" b="1" kern="1200" dirty="0"/>
            <a:t> </a:t>
          </a:r>
          <a:r>
            <a:rPr lang="en-US" sz="2800" b="1" kern="1200" dirty="0" err="1"/>
            <a:t>ويستعمل</a:t>
          </a:r>
          <a:r>
            <a:rPr lang="en-US" sz="2800" b="1" kern="1200" dirty="0"/>
            <a:t> </a:t>
          </a:r>
          <a:r>
            <a:rPr lang="en-US" sz="2800" b="1" kern="1200" dirty="0" err="1"/>
            <a:t>في</a:t>
          </a:r>
          <a:r>
            <a:rPr lang="en-US" sz="2800" b="1" kern="1200" dirty="0"/>
            <a:t> </a:t>
          </a:r>
          <a:r>
            <a:rPr lang="en-US" sz="2800" b="1" kern="1200" dirty="0" err="1"/>
            <a:t>التخدير</a:t>
          </a:r>
          <a:r>
            <a:rPr lang="en-US" sz="2800" b="1" kern="1200" dirty="0"/>
            <a:t> </a:t>
          </a:r>
          <a:r>
            <a:rPr lang="en-US" sz="2800" b="1" kern="1200" dirty="0" err="1"/>
            <a:t>اثناء</a:t>
          </a:r>
          <a:r>
            <a:rPr lang="en-US" sz="2800" b="1" kern="1200" dirty="0"/>
            <a:t> </a:t>
          </a:r>
          <a:r>
            <a:rPr lang="en-US" sz="2800" b="1" kern="1200" dirty="0" err="1"/>
            <a:t>العمليات</a:t>
          </a:r>
          <a:r>
            <a:rPr lang="en-US" sz="2800" b="1" kern="1200" dirty="0"/>
            <a:t> </a:t>
          </a:r>
          <a:r>
            <a:rPr lang="en-US" sz="2800" b="1" kern="1200" dirty="0" err="1"/>
            <a:t>الجراحية</a:t>
          </a:r>
          <a:r>
            <a:rPr lang="en-US" sz="2800" b="1" kern="1200" dirty="0"/>
            <a:t>.</a:t>
          </a:r>
          <a:endParaRPr lang="en-US" sz="2800" kern="1200" dirty="0"/>
        </a:p>
      </dsp:txBody>
      <dsp:txXfrm>
        <a:off x="0" y="1555199"/>
        <a:ext cx="8298000" cy="777599"/>
      </dsp:txXfrm>
    </dsp:sp>
    <dsp:sp modelId="{9B7B7297-FF10-4B35-BF54-EB7B570968AE}">
      <dsp:nvSpPr>
        <dsp:cNvPr id="0" name=""/>
        <dsp:cNvSpPr/>
      </dsp:nvSpPr>
      <dsp:spPr>
        <a:xfrm>
          <a:off x="7398900" y="2332799"/>
          <a:ext cx="1798200" cy="1798200"/>
        </a:xfrm>
        <a:prstGeom prst="pie">
          <a:avLst>
            <a:gd name="adj1" fmla="val 1620000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6806B7-085C-49FF-91A9-824C88583AD9}">
      <dsp:nvSpPr>
        <dsp:cNvPr id="0" name=""/>
        <dsp:cNvSpPr/>
      </dsp:nvSpPr>
      <dsp:spPr>
        <a:xfrm>
          <a:off x="0" y="2332799"/>
          <a:ext cx="8298000" cy="1798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تجفف اوراق الداتوره وتسحق وتوضع في ملعقة صغيرة ويشعل مقدار من المسحوق ويستنشق الدخان المتصاعد منه</a:t>
          </a:r>
          <a:endParaRPr lang="en-US" sz="2800" kern="1200"/>
        </a:p>
      </dsp:txBody>
      <dsp:txXfrm>
        <a:off x="0" y="2332799"/>
        <a:ext cx="8298000" cy="777600"/>
      </dsp:txXfrm>
    </dsp:sp>
    <dsp:sp modelId="{98062389-86A8-4EBD-A352-4733E902FCB7}">
      <dsp:nvSpPr>
        <dsp:cNvPr id="0" name=""/>
        <dsp:cNvSpPr/>
      </dsp:nvSpPr>
      <dsp:spPr>
        <a:xfrm>
          <a:off x="7909200" y="3110399"/>
          <a:ext cx="777600" cy="777600"/>
        </a:xfrm>
        <a:prstGeom prst="pie">
          <a:avLst>
            <a:gd name="adj1" fmla="val 1620000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39D9E-2DDF-4697-AF34-899A886F56BD}">
      <dsp:nvSpPr>
        <dsp:cNvPr id="0" name=""/>
        <dsp:cNvSpPr/>
      </dsp:nvSpPr>
      <dsp:spPr>
        <a:xfrm>
          <a:off x="0" y="3110399"/>
          <a:ext cx="8298000" cy="77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تنقع الاوراق ويؤخذ المستخلص على شكل قطرات.</a:t>
          </a:r>
          <a:endParaRPr lang="en-US" sz="2800" kern="1200"/>
        </a:p>
      </dsp:txBody>
      <dsp:txXfrm>
        <a:off x="0" y="3110399"/>
        <a:ext cx="8298000" cy="7775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571DDD-5B64-4B51-939E-3077502CA0B0}">
      <dsp:nvSpPr>
        <dsp:cNvPr id="0" name=""/>
        <dsp:cNvSpPr/>
      </dsp:nvSpPr>
      <dsp:spPr>
        <a:xfrm>
          <a:off x="3796890" y="226246"/>
          <a:ext cx="1173179" cy="102550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F2FAC-1748-4996-893B-F5428E87C47F}">
      <dsp:nvSpPr>
        <dsp:cNvPr id="0" name=""/>
        <dsp:cNvSpPr/>
      </dsp:nvSpPr>
      <dsp:spPr>
        <a:xfrm>
          <a:off x="1331" y="247287"/>
          <a:ext cx="7591117" cy="983423"/>
        </a:xfrm>
        <a:prstGeom prst="ellipse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F0000"/>
            </a:buClr>
            <a:buNone/>
          </a:pPr>
          <a:r>
            <a:rPr lang="en-US" sz="4000" b="1" u="sng" kern="1200" cap="all" dirty="0" err="1">
              <a:ln w="3175" cmpd="sng">
                <a:noFill/>
              </a:ln>
              <a:latin typeface="+mj-lt"/>
              <a:ea typeface="+mj-ea"/>
              <a:cs typeface="+mj-cs"/>
            </a:rPr>
            <a:t>نبات</a:t>
          </a:r>
          <a:r>
            <a:rPr lang="en-US" sz="4000" b="1" u="sng" kern="1200" cap="all" dirty="0">
              <a:ln w="3175" cmpd="sng">
                <a:noFill/>
              </a:ln>
              <a:latin typeface="+mj-lt"/>
              <a:ea typeface="+mj-ea"/>
              <a:cs typeface="+mj-cs"/>
            </a:rPr>
            <a:t> </a:t>
          </a:r>
          <a:r>
            <a:rPr lang="en-US" sz="4000" b="1" u="sng" kern="1200" cap="all" dirty="0" err="1">
              <a:ln w="3175" cmpd="sng">
                <a:noFill/>
              </a:ln>
              <a:latin typeface="+mj-lt"/>
              <a:ea typeface="+mj-ea"/>
              <a:cs typeface="+mj-cs"/>
            </a:rPr>
            <a:t>الداتوره</a:t>
          </a:r>
          <a:r>
            <a:rPr lang="ar-IQ" sz="4000" b="1" u="sng" kern="1200" cap="all" dirty="0">
              <a:ln w="3175" cmpd="sng">
                <a:noFill/>
              </a:ln>
              <a:latin typeface="+mj-lt"/>
              <a:ea typeface="+mj-ea"/>
              <a:cs typeface="+mj-cs"/>
            </a:rPr>
            <a:t> - </a:t>
          </a:r>
          <a:r>
            <a:rPr lang="en-US" sz="4000" b="1" u="sng" kern="1200" dirty="0" err="1"/>
            <a:t>طريقة</a:t>
          </a:r>
          <a:r>
            <a:rPr lang="en-US" sz="4000" b="1" u="sng" kern="1200" dirty="0"/>
            <a:t> </a:t>
          </a:r>
          <a:r>
            <a:rPr lang="en-US" sz="4000" b="1" u="sng" kern="1200" dirty="0" err="1"/>
            <a:t>الاستعمال</a:t>
          </a:r>
          <a:endParaRPr lang="en-US" sz="4000" kern="1200" dirty="0"/>
        </a:p>
      </dsp:txBody>
      <dsp:txXfrm>
        <a:off x="1113024" y="391306"/>
        <a:ext cx="5367731" cy="6953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50B83C-0F2E-4B9B-8424-76CAC2FD57E0}">
      <dsp:nvSpPr>
        <dsp:cNvPr id="0" name=""/>
        <dsp:cNvSpPr/>
      </dsp:nvSpPr>
      <dsp:spPr>
        <a:xfrm>
          <a:off x="0" y="27830"/>
          <a:ext cx="5503986" cy="2160000"/>
        </a:xfrm>
        <a:prstGeom prst="right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AD2C15-68E7-4409-A420-CACBFF1B6D93}">
      <dsp:nvSpPr>
        <dsp:cNvPr id="0" name=""/>
        <dsp:cNvSpPr/>
      </dsp:nvSpPr>
      <dsp:spPr>
        <a:xfrm>
          <a:off x="443973" y="567831"/>
          <a:ext cx="4509613" cy="10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65760" rIns="0" bIns="3657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ar-SA" sz="3600" b="1" kern="1200" dirty="0"/>
            <a:t>أخطار </a:t>
          </a:r>
          <a:r>
            <a:rPr lang="ar-SA" sz="3600" b="1" kern="1200" dirty="0" err="1"/>
            <a:t>الداتوره</a:t>
          </a:r>
          <a:r>
            <a:rPr lang="ar-SA" sz="3600" b="1" kern="1200" dirty="0"/>
            <a:t> والإدمان: الجانب المظلم</a:t>
          </a:r>
          <a:endParaRPr lang="en-US" sz="3600" b="1" kern="1200" dirty="0"/>
        </a:p>
      </dsp:txBody>
      <dsp:txXfrm>
        <a:off x="443973" y="567831"/>
        <a:ext cx="4509613" cy="108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0AC9B-7F73-4675-8C71-0132D23A1506}">
      <dsp:nvSpPr>
        <dsp:cNvPr id="0" name=""/>
        <dsp:cNvSpPr/>
      </dsp:nvSpPr>
      <dsp:spPr>
        <a:xfrm>
          <a:off x="0" y="2843491"/>
          <a:ext cx="5931879" cy="9332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ar-SA" sz="2800" b="1" kern="1200" dirty="0">
              <a:cs typeface="+mj-cs"/>
            </a:rPr>
            <a:t>الاستخدام المتكرر </a:t>
          </a:r>
          <a:r>
            <a:rPr lang="ar-IQ" sz="2800" b="1" kern="1200" dirty="0">
              <a:cs typeface="+mj-cs"/>
            </a:rPr>
            <a:t>يسبب</a:t>
          </a:r>
          <a:r>
            <a:rPr lang="ar-SA" sz="2800" b="1" kern="1200" dirty="0">
              <a:cs typeface="+mj-cs"/>
            </a:rPr>
            <a:t> الإدمان</a:t>
          </a:r>
          <a:endParaRPr lang="en-US" sz="2800" kern="1200" dirty="0"/>
        </a:p>
      </dsp:txBody>
      <dsp:txXfrm>
        <a:off x="0" y="2843491"/>
        <a:ext cx="5931879" cy="933297"/>
      </dsp:txXfrm>
    </dsp:sp>
    <dsp:sp modelId="{D146EC21-D96B-41AE-9691-7BE116E74E29}">
      <dsp:nvSpPr>
        <dsp:cNvPr id="0" name=""/>
        <dsp:cNvSpPr/>
      </dsp:nvSpPr>
      <dsp:spPr>
        <a:xfrm rot="10800000">
          <a:off x="0" y="1422079"/>
          <a:ext cx="5931879" cy="143541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ar-SA" sz="2800" b="1" kern="1200" dirty="0">
              <a:cs typeface="+mj-cs"/>
            </a:rPr>
            <a:t>الهلوسة</a:t>
          </a:r>
          <a:r>
            <a:rPr lang="ar-IQ" sz="2800" b="1" kern="1200" dirty="0">
              <a:cs typeface="+mj-cs"/>
            </a:rPr>
            <a:t> – </a:t>
          </a:r>
          <a:r>
            <a:rPr lang="ar-SA" sz="2800" b="1" kern="1200" dirty="0">
              <a:cs typeface="+mj-cs"/>
            </a:rPr>
            <a:t>الارتباك</a:t>
          </a:r>
          <a:r>
            <a:rPr lang="ar-IQ" sz="2800" b="1" kern="1200" dirty="0">
              <a:cs typeface="+mj-cs"/>
            </a:rPr>
            <a:t> - </a:t>
          </a:r>
          <a:r>
            <a:rPr lang="ar-SA" sz="2800" b="1" kern="1200" dirty="0">
              <a:cs typeface="+mj-cs"/>
            </a:rPr>
            <a:t>جفاف الفم</a:t>
          </a:r>
          <a:r>
            <a:rPr lang="ar-IQ" sz="2800" b="1" kern="1200" dirty="0">
              <a:cs typeface="+mj-cs"/>
            </a:rPr>
            <a:t> - </a:t>
          </a:r>
          <a:r>
            <a:rPr lang="ar-SA" sz="2800" b="1" kern="1200" dirty="0">
              <a:cs typeface="+mj-cs"/>
            </a:rPr>
            <a:t>التسارع القلبي</a:t>
          </a:r>
          <a:r>
            <a:rPr lang="ar-IQ" sz="2800" b="1" kern="1200" dirty="0">
              <a:cs typeface="+mj-cs"/>
            </a:rPr>
            <a:t> - </a:t>
          </a:r>
          <a:r>
            <a:rPr lang="ar-SA" sz="2800" b="1" kern="1200" dirty="0">
              <a:cs typeface="+mj-cs"/>
            </a:rPr>
            <a:t>ارتفاع درجة الحرارة</a:t>
          </a:r>
          <a:r>
            <a:rPr lang="ar-IQ" sz="2800" b="1" kern="1200" dirty="0">
              <a:cs typeface="+mj-cs"/>
            </a:rPr>
            <a:t> – </a:t>
          </a:r>
          <a:r>
            <a:rPr lang="ar-SA" sz="2800" b="1" kern="1200" dirty="0">
              <a:cs typeface="+mj-cs"/>
            </a:rPr>
            <a:t>الموت</a:t>
          </a:r>
          <a:endParaRPr lang="ar-IQ" sz="2800" b="1" kern="1200" dirty="0">
            <a:cs typeface="+mj-cs"/>
          </a:endParaRPr>
        </a:p>
      </dsp:txBody>
      <dsp:txXfrm rot="10800000">
        <a:off x="0" y="1422079"/>
        <a:ext cx="5931879" cy="932687"/>
      </dsp:txXfrm>
    </dsp:sp>
    <dsp:sp modelId="{5A40AEB6-BD95-47CA-804A-328BC6A885B7}">
      <dsp:nvSpPr>
        <dsp:cNvPr id="0" name=""/>
        <dsp:cNvSpPr/>
      </dsp:nvSpPr>
      <dsp:spPr>
        <a:xfrm rot="10800000">
          <a:off x="0" y="667"/>
          <a:ext cx="5931879" cy="143541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ar-IQ" sz="2800" b="1" kern="1200" dirty="0">
              <a:cs typeface="+mj-cs"/>
            </a:rPr>
            <a:t>تسبب </a:t>
          </a:r>
          <a:r>
            <a:rPr lang="ar-SA" sz="2800" b="1" kern="1200" dirty="0" err="1">
              <a:cs typeface="+mj-cs"/>
            </a:rPr>
            <a:t>الداتوره</a:t>
          </a:r>
          <a:r>
            <a:rPr lang="ar-SA" sz="2800" b="1" kern="1200" dirty="0">
              <a:cs typeface="+mj-cs"/>
            </a:rPr>
            <a:t> مجموعة واسعة من الآثار الجانبية الخطيرة</a:t>
          </a:r>
          <a:r>
            <a:rPr lang="ar-IQ" sz="2800" b="1" kern="1200" dirty="0">
              <a:cs typeface="+mj-cs"/>
            </a:rPr>
            <a:t>:</a:t>
          </a:r>
          <a:endParaRPr lang="en-US" sz="2800" kern="1200" dirty="0"/>
        </a:p>
      </dsp:txBody>
      <dsp:txXfrm rot="10800000">
        <a:off x="0" y="667"/>
        <a:ext cx="5931879" cy="93268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112146-3F48-4299-9EC6-23E4ECFD4ABA}">
      <dsp:nvSpPr>
        <dsp:cNvPr id="0" name=""/>
        <dsp:cNvSpPr/>
      </dsp:nvSpPr>
      <dsp:spPr>
        <a:xfrm>
          <a:off x="364724" y="0"/>
          <a:ext cx="3831660" cy="3831660"/>
        </a:xfrm>
        <a:prstGeom prst="ellipse">
          <a:avLst/>
        </a:prstGeom>
        <a:solidFill>
          <a:schemeClr val="lt1"/>
        </a:solidFill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ar-SA" sz="2800" b="1" kern="1200" dirty="0">
              <a:cs typeface="+mj-cs"/>
            </a:rPr>
            <a:t>الطب الحديث</a:t>
          </a:r>
          <a:r>
            <a:rPr lang="ar-IQ" sz="2800" b="1" kern="1200" dirty="0">
              <a:cs typeface="+mj-cs"/>
            </a:rPr>
            <a:t>: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ar-SA" sz="2800" b="1" kern="1200" dirty="0">
              <a:cs typeface="+mj-cs"/>
            </a:rPr>
            <a:t>تستخدم بعض مركبات </a:t>
          </a:r>
          <a:r>
            <a:rPr lang="ar-SA" sz="2800" b="1" kern="1200" dirty="0" err="1">
              <a:cs typeface="+mj-cs"/>
            </a:rPr>
            <a:t>الداتوره</a:t>
          </a:r>
          <a:r>
            <a:rPr lang="ar-SA" sz="2800" b="1" kern="1200" dirty="0">
              <a:cs typeface="+mj-cs"/>
            </a:rPr>
            <a:t> بكميات ضئيلة جداً وفي ظروف محكمة في صناعة الأدوية</a:t>
          </a:r>
          <a:r>
            <a:rPr lang="ar-IQ" sz="2800" b="1" kern="1200" dirty="0">
              <a:cs typeface="+mj-cs"/>
            </a:rPr>
            <a:t> </a:t>
          </a:r>
          <a:r>
            <a:rPr lang="ar-SA" sz="2800" b="1" kern="1200" dirty="0">
              <a:cs typeface="+mj-cs"/>
            </a:rPr>
            <a:t>لعلاج بعض الحالات الطبية مثل</a:t>
          </a:r>
          <a:r>
            <a:rPr lang="en-US" sz="2800" b="1" kern="1200" dirty="0">
              <a:cs typeface="+mj-cs"/>
            </a:rPr>
            <a:t>:</a:t>
          </a:r>
        </a:p>
      </dsp:txBody>
      <dsp:txXfrm>
        <a:off x="925858" y="561134"/>
        <a:ext cx="2709392" cy="2709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40793F-725F-CB86-44BE-408E4401FD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DA77CCD-59EC-8DFB-4D4B-9FB17555C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AC4ACA-0AAE-A765-1AF1-3E90F62BB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10/13/2024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CC3C15-843B-5216-FFF4-9C195395E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0223AFE-FC7E-4A9B-1B5C-A334B3FC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810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B07EF2-B1D0-FC16-DD46-54DD798A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6F0DFA6-8D4A-46C4-6D84-FD689364E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3C56839-A0DA-9420-3C26-A87DFA67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10/13/2024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D7F62E-143B-8970-F5AE-40C79F128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9DC987-3F1B-178B-AEF0-A7CB075D5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014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27A0D59-C7DF-582B-8D84-DC0FB1DAE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E69D9F3-14B0-2456-E94D-32EDC5FB2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0F772A0-DE4B-DAAB-8196-0FF3FC12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10/13/2024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59FEFBC-EDC4-603D-6391-F3A0D596E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008976A-F07E-3AC6-24D3-7E2D6A6A0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0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53CA3-78FD-E210-B4FD-E832CA73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3FA1B23-6055-B6FF-2E15-31A7AD2A3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00E5B38-0EE9-CD93-C2DC-ABAF8D89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10/13/2024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229C883-19BA-5FD6-CDE0-F8007C748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AA90327-CEF9-4085-08B8-85A7F4D1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722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04D09E-6DB3-B47B-6234-D95E6DFF9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BCF952D-1585-9B0E-C873-95A69EFAF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93A51EC-3181-1C3E-6DC2-E99DBD96E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10/13/2024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F3689F-13A2-AB56-C2FE-FA567669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BA9C80-1875-9B97-D1DF-2C701BE3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7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2D58C6-C92F-6DA3-FE7D-D21EC4685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AF41062-95FD-2D3B-26CE-8E40AA280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35BFDA4-90B9-894B-8144-3DF1CB968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16B8075-1407-AE52-00AA-6A362FA08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10/13/2024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888E526-687C-7264-D31A-FD34115F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B5ECF0F-A120-CFCA-6541-0A75C96A7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8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32A08F0-CB86-A772-A252-4F82D297B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AAB15AA-EEAC-A829-C3CD-8E5A0DFE8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0A6F35B-6EF2-129D-F841-A3726050C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751A067-5E00-81F4-2381-0C51F69CEC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8AFB723-2C3C-6E3E-B5E2-4450A77E2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56C4DDD-6829-A41A-C64F-54591A6B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10/13/2024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5605B42-7978-966C-EDAF-FE1366CA5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3C75B35-73F3-093F-879F-7F277D7DD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357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75B835-3609-AE51-26A3-8238B7CE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AB40068-11C0-38F1-C611-33A076836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10/13/2024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56462A8-DF83-350E-2539-AA43CE5E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58B2CC-5739-984A-00AF-F612BEFE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6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B6CD00-3A30-B746-109D-D5EF1B11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10/13/2024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B92CC79-D62D-A110-12CF-0D30C3A6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91CFECC-29EB-1761-7A51-130D19AF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02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734002-81F5-AC15-FD2F-B5EE18E4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9D920EC-0A37-68E6-E570-147C3991A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429F073-7479-C34D-CD17-AABEA94E7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CB94062-D802-6B09-6A4B-BDF2B1783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10/13/2024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E64CA3C-ED79-68CC-6CE9-1B89B17B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CFE6E5F-514E-0EBE-B5D4-0D02B1225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1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362EB9-B014-09AC-DE55-8BA43E83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0965400-5C2D-6CAF-AACF-9D68AFA66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E660E7B-7FAA-2B51-981F-7A68EC7D0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B8706F8-955B-BB6C-D716-F750B7327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10/13/2024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9D51290-6FB3-1C77-43E4-FDD80D171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478A600-5BD1-8600-413E-DC0FA375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1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09F746A-498D-03D5-947E-C0DA3895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5EAD5BC-D34B-AD0E-34FF-B083910B0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523F8DB-2CDD-AAD9-240E-BAA6CEE28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10/13/2024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C0768E-6103-1D31-44C7-CC7362C4F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B9FF540-570D-B2AE-B611-ECF8AA830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28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4.xml"/><Relationship Id="rId13" Type="http://schemas.openxmlformats.org/officeDocument/2006/relationships/image" Target="../media/image28.jpeg"/><Relationship Id="rId3" Type="http://schemas.openxmlformats.org/officeDocument/2006/relationships/diagramLayout" Target="../diagrams/layout23.xml"/><Relationship Id="rId7" Type="http://schemas.openxmlformats.org/officeDocument/2006/relationships/diagramData" Target="../diagrams/data24.xml"/><Relationship Id="rId12" Type="http://schemas.openxmlformats.org/officeDocument/2006/relationships/image" Target="../media/image27.jp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11" Type="http://schemas.microsoft.com/office/2007/relationships/diagramDrawing" Target="../diagrams/drawing24.xml"/><Relationship Id="rId5" Type="http://schemas.openxmlformats.org/officeDocument/2006/relationships/diagramColors" Target="../diagrams/colors23.xml"/><Relationship Id="rId10" Type="http://schemas.openxmlformats.org/officeDocument/2006/relationships/diagramColors" Target="../diagrams/colors24.xml"/><Relationship Id="rId4" Type="http://schemas.openxmlformats.org/officeDocument/2006/relationships/diagramQuickStyle" Target="../diagrams/quickStyle23.xml"/><Relationship Id="rId9" Type="http://schemas.openxmlformats.org/officeDocument/2006/relationships/diagramQuickStyle" Target="../diagrams/quickStyle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8.xml"/><Relationship Id="rId3" Type="http://schemas.openxmlformats.org/officeDocument/2006/relationships/diagramLayout" Target="../diagrams/layout27.xml"/><Relationship Id="rId7" Type="http://schemas.openxmlformats.org/officeDocument/2006/relationships/diagramData" Target="../diagrams/data28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11" Type="http://schemas.microsoft.com/office/2007/relationships/diagramDrawing" Target="../diagrams/drawing28.xml"/><Relationship Id="rId5" Type="http://schemas.openxmlformats.org/officeDocument/2006/relationships/diagramColors" Target="../diagrams/colors27.xml"/><Relationship Id="rId10" Type="http://schemas.openxmlformats.org/officeDocument/2006/relationships/diagramColors" Target="../diagrams/colors28.xml"/><Relationship Id="rId4" Type="http://schemas.openxmlformats.org/officeDocument/2006/relationships/diagramQuickStyle" Target="../diagrams/quickStyle27.xml"/><Relationship Id="rId9" Type="http://schemas.openxmlformats.org/officeDocument/2006/relationships/diagramQuickStyle" Target="../diagrams/quickStyle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0.xml"/><Relationship Id="rId3" Type="http://schemas.openxmlformats.org/officeDocument/2006/relationships/diagramLayout" Target="../diagrams/layout29.xml"/><Relationship Id="rId7" Type="http://schemas.openxmlformats.org/officeDocument/2006/relationships/diagramData" Target="../diagrams/data30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11" Type="http://schemas.microsoft.com/office/2007/relationships/diagramDrawing" Target="../diagrams/drawing30.xml"/><Relationship Id="rId5" Type="http://schemas.openxmlformats.org/officeDocument/2006/relationships/diagramColors" Target="../diagrams/colors29.xml"/><Relationship Id="rId10" Type="http://schemas.openxmlformats.org/officeDocument/2006/relationships/diagramColors" Target="../diagrams/colors30.xml"/><Relationship Id="rId4" Type="http://schemas.openxmlformats.org/officeDocument/2006/relationships/diagramQuickStyle" Target="../diagrams/quickStyle29.xml"/><Relationship Id="rId9" Type="http://schemas.openxmlformats.org/officeDocument/2006/relationships/diagramQuickStyle" Target="../diagrams/quickStyle30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2.xml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12" Type="http://schemas.microsoft.com/office/2007/relationships/diagramDrawing" Target="../diagrams/drawing32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1.xml"/><Relationship Id="rId11" Type="http://schemas.openxmlformats.org/officeDocument/2006/relationships/diagramColors" Target="../diagrams/colors32.xml"/><Relationship Id="rId5" Type="http://schemas.openxmlformats.org/officeDocument/2006/relationships/diagramQuickStyle" Target="../diagrams/quickStyle31.xml"/><Relationship Id="rId10" Type="http://schemas.openxmlformats.org/officeDocument/2006/relationships/diagramQuickStyle" Target="../diagrams/quickStyle32.xml"/><Relationship Id="rId4" Type="http://schemas.openxmlformats.org/officeDocument/2006/relationships/diagramLayout" Target="../diagrams/layout31.xml"/><Relationship Id="rId9" Type="http://schemas.openxmlformats.org/officeDocument/2006/relationships/diagramLayout" Target="../diagrams/layout3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4.xml"/><Relationship Id="rId13" Type="http://schemas.openxmlformats.org/officeDocument/2006/relationships/diagramLayout" Target="../diagrams/layout35.xml"/><Relationship Id="rId3" Type="http://schemas.openxmlformats.org/officeDocument/2006/relationships/diagramLayout" Target="../diagrams/layout33.xml"/><Relationship Id="rId7" Type="http://schemas.openxmlformats.org/officeDocument/2006/relationships/diagramData" Target="../diagrams/data34.xml"/><Relationship Id="rId12" Type="http://schemas.openxmlformats.org/officeDocument/2006/relationships/diagramData" Target="../diagrams/data35.xml"/><Relationship Id="rId2" Type="http://schemas.openxmlformats.org/officeDocument/2006/relationships/diagramData" Target="../diagrams/data33.xml"/><Relationship Id="rId16" Type="http://schemas.microsoft.com/office/2007/relationships/diagramDrawing" Target="../diagrams/drawing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11" Type="http://schemas.microsoft.com/office/2007/relationships/diagramDrawing" Target="../diagrams/drawing34.xml"/><Relationship Id="rId5" Type="http://schemas.openxmlformats.org/officeDocument/2006/relationships/diagramColors" Target="../diagrams/colors33.xml"/><Relationship Id="rId15" Type="http://schemas.openxmlformats.org/officeDocument/2006/relationships/diagramColors" Target="../diagrams/colors35.xml"/><Relationship Id="rId10" Type="http://schemas.openxmlformats.org/officeDocument/2006/relationships/diagramColors" Target="../diagrams/colors34.xml"/><Relationship Id="rId4" Type="http://schemas.openxmlformats.org/officeDocument/2006/relationships/diagramQuickStyle" Target="../diagrams/quickStyle33.xml"/><Relationship Id="rId9" Type="http://schemas.openxmlformats.org/officeDocument/2006/relationships/diagramQuickStyle" Target="../diagrams/quickStyle34.xml"/><Relationship Id="rId14" Type="http://schemas.openxmlformats.org/officeDocument/2006/relationships/diagramQuickStyle" Target="../diagrams/quickStyle35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7.xml"/><Relationship Id="rId3" Type="http://schemas.openxmlformats.org/officeDocument/2006/relationships/diagramLayout" Target="../diagrams/layout36.xml"/><Relationship Id="rId7" Type="http://schemas.openxmlformats.org/officeDocument/2006/relationships/diagramData" Target="../diagrams/data37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11" Type="http://schemas.microsoft.com/office/2007/relationships/diagramDrawing" Target="../diagrams/drawing37.xml"/><Relationship Id="rId5" Type="http://schemas.openxmlformats.org/officeDocument/2006/relationships/diagramColors" Target="../diagrams/colors36.xml"/><Relationship Id="rId10" Type="http://schemas.openxmlformats.org/officeDocument/2006/relationships/diagramColors" Target="../diagrams/colors37.xml"/><Relationship Id="rId4" Type="http://schemas.openxmlformats.org/officeDocument/2006/relationships/diagramQuickStyle" Target="../diagrams/quickStyle36.xml"/><Relationship Id="rId9" Type="http://schemas.openxmlformats.org/officeDocument/2006/relationships/diagramQuickStyle" Target="../diagrams/quickStyle3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n7bLyjjo88" TargetMode="External"/><Relationship Id="rId7" Type="http://schemas.openxmlformats.org/officeDocument/2006/relationships/hyperlink" Target="https://pukmedia.com/AR/Details/175945" TargetMode="External"/><Relationship Id="rId2" Type="http://schemas.openxmlformats.org/officeDocument/2006/relationships/hyperlink" Target="https://www.youtube.com/watch?app=desktop&amp;v=LO_vMbjUJt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Khanjgaan/videos/%D9%85%D8%AF%D9%8A%D8%B1-%D8%B5%D8%AD%D8%A9-%D8%A7%D9%84%D9%83%D8%B1%D8%AE-%D9%8A%D8%B1%D8%B5%D8%AF-%D9%88%D8%AC%D9%88%D8%AF-%D9%86%D8%A8%D8%AA%D8%A9-%D8%A7%D9%84%D8%AF%D8%A7%D8%AA%D9%88%D8%B1%D8%A7-%D8%A7%D9%84%D9%85%D8%AE%D8%AF%D8%B1%D8%A9-%D9%82%D8%B1%D8%A8-%D9%85%D8%B3%D8%AA%D8%B4%D9%81%D9%89-%D8%A7%D9%84%D9%81%D8%B1%D8%A7%D8%AA-%D8%BA%D8%B1%D8%A8%D9%8A-%D8%A8%D8%BA%D8%AF%D8%A7%D8%AF/483547715652387/" TargetMode="External"/><Relationship Id="rId5" Type="http://schemas.openxmlformats.org/officeDocument/2006/relationships/hyperlink" Target="https://www.facebook.com/sharqiyatv/videos/331071714502826/?_rdr" TargetMode="External"/><Relationship Id="rId4" Type="http://schemas.openxmlformats.org/officeDocument/2006/relationships/hyperlink" Target="https://www.youtube.com/watch?v=WFtT5_Trd5A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0.xml"/><Relationship Id="rId3" Type="http://schemas.openxmlformats.org/officeDocument/2006/relationships/diagramLayout" Target="../diagrams/layout39.xml"/><Relationship Id="rId7" Type="http://schemas.openxmlformats.org/officeDocument/2006/relationships/diagramData" Target="../diagrams/data40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9.xml"/><Relationship Id="rId11" Type="http://schemas.microsoft.com/office/2007/relationships/diagramDrawing" Target="../diagrams/drawing40.xml"/><Relationship Id="rId5" Type="http://schemas.openxmlformats.org/officeDocument/2006/relationships/diagramColors" Target="../diagrams/colors39.xml"/><Relationship Id="rId10" Type="http://schemas.openxmlformats.org/officeDocument/2006/relationships/diagramColors" Target="../diagrams/colors40.xml"/><Relationship Id="rId4" Type="http://schemas.openxmlformats.org/officeDocument/2006/relationships/diagramQuickStyle" Target="../diagrams/quickStyle39.xml"/><Relationship Id="rId9" Type="http://schemas.openxmlformats.org/officeDocument/2006/relationships/diagramQuickStyle" Target="../diagrams/quickStyle4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7" Type="http://schemas.openxmlformats.org/officeDocument/2006/relationships/image" Target="../media/image81.png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FBBDA-9804-4CE9-9C1A-DDB9A0AE6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" y="4486209"/>
            <a:ext cx="2261437" cy="23366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7407A4-CCA9-41F2-A4D3-4A9A2E9FCE12}"/>
              </a:ext>
            </a:extLst>
          </p:cNvPr>
          <p:cNvSpPr txBox="1"/>
          <p:nvPr/>
        </p:nvSpPr>
        <p:spPr>
          <a:xfrm>
            <a:off x="2340850" y="5339671"/>
            <a:ext cx="7621694" cy="95410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ctr" rtl="1">
              <a:buFont typeface="Arial" panose="020B0604020202020204" pitchFamily="34" charset="0"/>
              <a:buNone/>
            </a:pPr>
            <a:r>
              <a:rPr lang="ar-IQ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أ.د. جــلال حميد حمزة الجبــوري آل واوي</a:t>
            </a:r>
          </a:p>
          <a:p>
            <a:pPr algn="ctr" rtl="1"/>
            <a:r>
              <a:rPr lang="ar-IQ" sz="2800" b="1" dirty="0">
                <a:solidFill>
                  <a:schemeClr val="bg1"/>
                </a:solidFill>
                <a:cs typeface="+mj-cs"/>
              </a:rPr>
              <a:t>كلية علوم الهندسة الزراعية - جامعة بغداد</a:t>
            </a:r>
            <a:endParaRPr lang="ar-IQ" sz="2800" b="1" dirty="0">
              <a:solidFill>
                <a:schemeClr val="bg1"/>
              </a:solidFill>
              <a:highlight>
                <a:srgbClr val="FFFF00"/>
              </a:highlight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98E37D-A675-4D77-9D06-C3778AA4CB08}"/>
              </a:ext>
            </a:extLst>
          </p:cNvPr>
          <p:cNvSpPr txBox="1">
            <a:spLocks/>
          </p:cNvSpPr>
          <p:nvPr/>
        </p:nvSpPr>
        <p:spPr>
          <a:xfrm>
            <a:off x="-9074" y="3285880"/>
            <a:ext cx="997161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ar-IQ" sz="3600" b="1" dirty="0"/>
              <a:t>الطب الشعبي والمخدرات:</a:t>
            </a:r>
          </a:p>
          <a:p>
            <a:pPr algn="ctr" rtl="1"/>
            <a:r>
              <a:rPr lang="ar-IQ" sz="3600" b="1" dirty="0"/>
              <a:t>نبات </a:t>
            </a:r>
            <a:r>
              <a:rPr lang="ar-IQ" sz="3600" b="1" dirty="0" err="1"/>
              <a:t>الداتوره</a:t>
            </a:r>
            <a:r>
              <a:rPr lang="ar-IQ" sz="3600" b="1" dirty="0"/>
              <a:t> صيدلية الطبيعة أم فخ الإدمان؟ </a:t>
            </a:r>
            <a:endParaRPr lang="en-US" sz="5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7EDB3E-C214-41FD-B8E7-032DD51D6031}"/>
              </a:ext>
            </a:extLst>
          </p:cNvPr>
          <p:cNvSpPr txBox="1"/>
          <p:nvPr/>
        </p:nvSpPr>
        <p:spPr>
          <a:xfrm>
            <a:off x="2340849" y="4674056"/>
            <a:ext cx="76216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1">
              <a:buFont typeface="Arial"/>
              <a:buNone/>
            </a:pPr>
            <a:r>
              <a:rPr lang="ar-IQ" sz="2800" b="1" dirty="0">
                <a:solidFill>
                  <a:srgbClr val="FF0000"/>
                </a:solidFill>
                <a:cs typeface="+mj-cs"/>
              </a:rPr>
              <a:t>المحاضـــــــــــــــــــــــــــــــــــــــــــــــــــــــــــــــــــــــــــــــــــــــــــر</a:t>
            </a:r>
            <a:endParaRPr lang="ar-IQ" sz="2800" b="1" dirty="0">
              <a:solidFill>
                <a:srgbClr val="FF0000"/>
              </a:solidFill>
              <a:highlight>
                <a:srgbClr val="FFFF00"/>
              </a:highlight>
              <a:cs typeface="+mj-cs"/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D18B3BC1-A008-4BEC-B9F3-D142336D7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040" y="2347457"/>
            <a:ext cx="2185896" cy="2185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76A220-5E22-4D64-BEE6-3B0222C35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040" y="14752"/>
            <a:ext cx="2185896" cy="2185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54DB52-D4B4-456F-9314-8C92863B47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040" y="4635666"/>
            <a:ext cx="2185896" cy="2187777"/>
          </a:xfrm>
          <a:prstGeom prst="rect">
            <a:avLst/>
          </a:prstGeom>
        </p:spPr>
      </p:pic>
      <p:pic>
        <p:nvPicPr>
          <p:cNvPr id="4" name="صورة 3" descr="صورة تحتوي على نبات, الخضروات, عشب, الخضروات الورقية&#10;&#10;تم إنشاء الوصف تلقائياً">
            <a:extLst>
              <a:ext uri="{FF2B5EF4-FFF2-40B4-BE49-F238E27FC236}">
                <a16:creationId xmlns:a16="http://schemas.microsoft.com/office/drawing/2014/main" id="{69C5D72B-9CC0-0E7E-5997-BC3CF85FE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5396"/>
            <a:ext cx="9962542" cy="331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mph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4A28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بلاستيك, معدات المختبرات, زجاجة, الأزرق النقي والمكثف&#10;&#10;تم إنشاء الوصف تلقائياً">
            <a:extLst>
              <a:ext uri="{FF2B5EF4-FFF2-40B4-BE49-F238E27FC236}">
                <a16:creationId xmlns:a16="http://schemas.microsoft.com/office/drawing/2014/main" id="{E931E180-BBDE-92E9-86BD-80E8436D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36" r="1" b="1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10" name="رسم تخطيطي 9">
            <a:extLst>
              <a:ext uri="{FF2B5EF4-FFF2-40B4-BE49-F238E27FC236}">
                <a16:creationId xmlns:a16="http://schemas.microsoft.com/office/drawing/2014/main" id="{AAA0CA09-AAB6-8959-EB1E-5E6D6C4818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5165456"/>
              </p:ext>
            </p:extLst>
          </p:nvPr>
        </p:nvGraphicFramePr>
        <p:xfrm>
          <a:off x="7388942" y="382911"/>
          <a:ext cx="4196385" cy="3835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99CFD75-6CB4-CA12-F888-71C7C9DF6525}"/>
              </a:ext>
            </a:extLst>
          </p:cNvPr>
          <p:cNvGrpSpPr/>
          <p:nvPr/>
        </p:nvGrpSpPr>
        <p:grpSpPr>
          <a:xfrm>
            <a:off x="5087492" y="4393824"/>
            <a:ext cx="6166986" cy="560635"/>
            <a:chOff x="342610" y="15360"/>
            <a:chExt cx="6166986" cy="560635"/>
          </a:xfrm>
        </p:grpSpPr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57D6EB15-7BD5-5BCC-E726-17D3423E7AAA}"/>
                </a:ext>
              </a:extLst>
            </p:cNvPr>
            <p:cNvSpPr/>
            <p:nvPr/>
          </p:nvSpPr>
          <p:spPr>
            <a:xfrm>
              <a:off x="342610" y="15360"/>
              <a:ext cx="6166986" cy="5606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just"/>
              <a:endParaRPr lang="en-US" sz="2800" b="1"/>
            </a:p>
          </p:txBody>
        </p: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075DD79D-75EA-A142-E3CA-F3EC09BF2679}"/>
                </a:ext>
              </a:extLst>
            </p:cNvPr>
            <p:cNvSpPr txBox="1"/>
            <p:nvPr/>
          </p:nvSpPr>
          <p:spPr>
            <a:xfrm>
              <a:off x="342610" y="15360"/>
              <a:ext cx="6166986" cy="560635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b" anchorCtr="0">
              <a:noAutofit/>
            </a:bodyPr>
            <a:lstStyle/>
            <a:p>
              <a:pPr marL="0" lvl="0" indent="0" algn="just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800" b="1" kern="1200" dirty="0">
                  <a:cs typeface="+mj-cs"/>
                </a:rPr>
                <a:t>توسيع حدقة العين</a:t>
              </a:r>
              <a:r>
                <a:rPr lang="ar-IQ" sz="2800" b="1" kern="1200" dirty="0">
                  <a:cs typeface="+mj-cs"/>
                </a:rPr>
                <a:t>:  </a:t>
              </a:r>
              <a:r>
                <a:rPr lang="ar-SA" sz="2800" b="1" kern="1200" dirty="0">
                  <a:cs typeface="+mj-cs"/>
                </a:rPr>
                <a:t>في بعض الفحوصات الطبية</a:t>
              </a:r>
              <a:endParaRPr lang="en-US" sz="2800" b="1" kern="1200" dirty="0">
                <a:cs typeface="+mj-cs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C64C31DE-5CE8-26C8-D900-A6D72CCD75CF}"/>
              </a:ext>
            </a:extLst>
          </p:cNvPr>
          <p:cNvGrpSpPr/>
          <p:nvPr/>
        </p:nvGrpSpPr>
        <p:grpSpPr>
          <a:xfrm>
            <a:off x="5087492" y="5135748"/>
            <a:ext cx="6166986" cy="560635"/>
            <a:chOff x="342610" y="757284"/>
            <a:chExt cx="6166986" cy="560635"/>
          </a:xfrm>
        </p:grpSpPr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AB56ED36-9CEA-83B2-4120-FBBD43EE5BDF}"/>
                </a:ext>
              </a:extLst>
            </p:cNvPr>
            <p:cNvSpPr/>
            <p:nvPr/>
          </p:nvSpPr>
          <p:spPr>
            <a:xfrm>
              <a:off x="342610" y="757284"/>
              <a:ext cx="6166986" cy="5606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just"/>
              <a:endParaRPr lang="en-US" sz="2800" b="1"/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146E4944-0902-7683-7365-72EDCA94D9C6}"/>
                </a:ext>
              </a:extLst>
            </p:cNvPr>
            <p:cNvSpPr txBox="1"/>
            <p:nvPr/>
          </p:nvSpPr>
          <p:spPr>
            <a:xfrm>
              <a:off x="342610" y="757284"/>
              <a:ext cx="6166986" cy="560635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b" anchorCtr="0">
              <a:noAutofit/>
            </a:bodyPr>
            <a:lstStyle/>
            <a:p>
              <a:pPr marL="0" lvl="0" indent="0" algn="just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800" b="1" kern="1200" dirty="0">
                  <a:cs typeface="+mj-cs"/>
                </a:rPr>
                <a:t>تخفيف </a:t>
              </a:r>
              <a:r>
                <a:rPr lang="ar-SA" sz="2800" b="1" kern="1200" dirty="0" err="1">
                  <a:cs typeface="+mj-cs"/>
                </a:rPr>
                <a:t>التشنجا</a:t>
              </a:r>
              <a:r>
                <a:rPr lang="ar-IQ" sz="2800" b="1" kern="1200" dirty="0">
                  <a:cs typeface="+mj-cs"/>
                </a:rPr>
                <a:t>ت:  </a:t>
              </a:r>
              <a:r>
                <a:rPr lang="ar-SA" sz="2800" b="1" kern="1200" dirty="0">
                  <a:cs typeface="+mj-cs"/>
                </a:rPr>
                <a:t>كميات دقيقة جداً</a:t>
              </a:r>
              <a:endParaRPr lang="en-US" sz="2800" b="1" kern="1200" dirty="0">
                <a:cs typeface="+mj-cs"/>
              </a:endParaRP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6301BF7-B93D-6965-84CE-5CA914F611B6}"/>
              </a:ext>
            </a:extLst>
          </p:cNvPr>
          <p:cNvGrpSpPr/>
          <p:nvPr/>
        </p:nvGrpSpPr>
        <p:grpSpPr>
          <a:xfrm>
            <a:off x="5087492" y="5877672"/>
            <a:ext cx="6166986" cy="560635"/>
            <a:chOff x="342610" y="1499208"/>
            <a:chExt cx="6166986" cy="560635"/>
          </a:xfrm>
        </p:grpSpPr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884CE1ED-DBAE-4C1A-A81B-859646360D15}"/>
                </a:ext>
              </a:extLst>
            </p:cNvPr>
            <p:cNvSpPr/>
            <p:nvPr/>
          </p:nvSpPr>
          <p:spPr>
            <a:xfrm>
              <a:off x="342610" y="1499208"/>
              <a:ext cx="6166986" cy="5606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just"/>
              <a:endParaRPr lang="en-US" sz="2800" b="1"/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6970A259-E697-FEC1-7DDB-9E096942FB8B}"/>
                </a:ext>
              </a:extLst>
            </p:cNvPr>
            <p:cNvSpPr txBox="1"/>
            <p:nvPr/>
          </p:nvSpPr>
          <p:spPr>
            <a:xfrm>
              <a:off x="342610" y="1499208"/>
              <a:ext cx="6166986" cy="560635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b" anchorCtr="0">
              <a:noAutofit/>
            </a:bodyPr>
            <a:lstStyle/>
            <a:p>
              <a:pPr marL="0" lvl="0" indent="0" algn="just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800" b="1" kern="1200" dirty="0">
                  <a:cs typeface="+mj-cs"/>
                </a:rPr>
                <a:t>علاج بعض الأمراض الجلدية</a:t>
              </a:r>
              <a:r>
                <a:rPr lang="ar-IQ" sz="2800" b="1" kern="1200" dirty="0">
                  <a:cs typeface="+mj-cs"/>
                </a:rPr>
                <a:t>: </a:t>
              </a:r>
              <a:r>
                <a:rPr lang="ar-SA" sz="2800" b="1" kern="1200" dirty="0">
                  <a:cs typeface="+mj-cs"/>
                </a:rPr>
                <a:t>بشكل محدود جداً</a:t>
              </a:r>
              <a:endParaRPr lang="en-US" sz="2800" b="1" kern="1200" dirty="0"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06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AFCF0A1-FD18-B5BA-C0B2-3F7B9E1923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0531816"/>
              </p:ext>
            </p:extLst>
          </p:nvPr>
        </p:nvGraphicFramePr>
        <p:xfrm>
          <a:off x="1181686" y="2659055"/>
          <a:ext cx="10030264" cy="3589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رسم تخطيطي 10">
            <a:extLst>
              <a:ext uri="{FF2B5EF4-FFF2-40B4-BE49-F238E27FC236}">
                <a16:creationId xmlns:a16="http://schemas.microsoft.com/office/drawing/2014/main" id="{32529128-7EAA-F5A4-2A13-35CBADBCE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3385151"/>
              </p:ext>
            </p:extLst>
          </p:nvPr>
        </p:nvGraphicFramePr>
        <p:xfrm>
          <a:off x="3860018" y="889275"/>
          <a:ext cx="4673600" cy="1463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6520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354666-F88D-43BC-A967-3ADDD20E5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graphicEl>
                                              <a:dgm id="{4C354666-F88D-43BC-A967-3ADDD20E5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graphicEl>
                                              <a:dgm id="{4C354666-F88D-43BC-A967-3ADDD20E5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4C354666-F88D-43BC-A967-3ADDD20E5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CC6609-23C5-466D-9B36-99C9C41546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graphicEl>
                                              <a:dgm id="{26CC6609-23C5-466D-9B36-99C9C41546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graphicEl>
                                              <a:dgm id="{26CC6609-23C5-466D-9B36-99C9C41546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graphicEl>
                                              <a:dgm id="{26CC6609-23C5-466D-9B36-99C9C41546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B863D8-449E-4A8C-8C9B-090BA51F8D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graphicEl>
                                              <a:dgm id="{A9B863D8-449E-4A8C-8C9B-090BA51F8D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A9B863D8-449E-4A8C-8C9B-090BA51F8D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graphicEl>
                                              <a:dgm id="{A9B863D8-449E-4A8C-8C9B-090BA51F8D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6C3FFFA-80D0-4FBE-82F8-ED8865A0CF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graphicEl>
                                              <a:dgm id="{36C3FFFA-80D0-4FBE-82F8-ED8865A0CF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36C3FFFA-80D0-4FBE-82F8-ED8865A0CF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graphicEl>
                                              <a:dgm id="{36C3FFFA-80D0-4FBE-82F8-ED8865A0CF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A8D4A8-DAC8-4B73-B62B-2C65D90F64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graphicEl>
                                              <a:dgm id="{C3A8D4A8-DAC8-4B73-B62B-2C65D90F64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dgm id="{C3A8D4A8-DAC8-4B73-B62B-2C65D90F64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C3A8D4A8-DAC8-4B73-B62B-2C65D90F64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F93894-0510-45DD-83A7-44B431694B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graphicEl>
                                              <a:dgm id="{B8F93894-0510-45DD-83A7-44B431694B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graphicEl>
                                              <a:dgm id="{B8F93894-0510-45DD-83A7-44B431694B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dgm id="{B8F93894-0510-45DD-83A7-44B431694B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EE5CFE4-56E2-4DAB-A3F7-C84DFFCAC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graphicEl>
                                              <a:dgm id="{0EE5CFE4-56E2-4DAB-A3F7-C84DFFCAC7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graphicEl>
                                              <a:dgm id="{0EE5CFE4-56E2-4DAB-A3F7-C84DFFCAC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graphicEl>
                                              <a:dgm id="{0EE5CFE4-56E2-4DAB-A3F7-C84DFFCAC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9D1E3D-062E-42FE-BD19-EC7FC0E37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graphicEl>
                                              <a:dgm id="{179D1E3D-062E-42FE-BD19-EC7FC0E37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graphicEl>
                                              <a:dgm id="{179D1E3D-062E-42FE-BD19-EC7FC0E37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graphicEl>
                                              <a:dgm id="{179D1E3D-062E-42FE-BD19-EC7FC0E37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FBB90E-EDB9-41C8-8BCD-24F7CD43D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graphicEl>
                                              <a:dgm id="{B1FBB90E-EDB9-41C8-8BCD-24F7CD43D3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graphicEl>
                                              <a:dgm id="{B1FBB90E-EDB9-41C8-8BCD-24F7CD43D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graphicEl>
                                              <a:dgm id="{B1FBB90E-EDB9-41C8-8BCD-24F7CD43D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Graphic spid="11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A7092-1687-44EA-8FA8-D61A4721B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595532"/>
            <a:ext cx="10131425" cy="1456267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rtl="1"/>
            <a:r>
              <a:rPr lang="ar-IQ" sz="4000" b="1" dirty="0"/>
              <a:t>أنواع </a:t>
            </a:r>
            <a:r>
              <a:rPr lang="ar-IQ" sz="4000" b="1" dirty="0" err="1"/>
              <a:t>الداتوره</a:t>
            </a:r>
            <a:r>
              <a:rPr lang="ar-IQ" sz="4000" b="1" dirty="0"/>
              <a:t> في العراق</a:t>
            </a:r>
            <a:endParaRPr lang="en-US" sz="40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629FDF-741B-D550-0F0D-2721D7FF3A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393501"/>
              </p:ext>
            </p:extLst>
          </p:nvPr>
        </p:nvGraphicFramePr>
        <p:xfrm>
          <a:off x="1041009" y="2065867"/>
          <a:ext cx="9959926" cy="3223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576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14A38F-F640-4C5B-95CC-9ECF5E16B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3814A38F-F640-4C5B-95CC-9ECF5E16B6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1BEB89-4795-49B8-B98B-637B48981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781BEB89-4795-49B8-B98B-637B48981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5CF089-8734-46B1-9CE3-702D8DCF5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ED5CF089-8734-46B1-9CE3-702D8DCF5B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E5E697-BCFA-47FA-AE1D-83D2B569A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B4E5E697-BCFA-47FA-AE1D-83D2B569A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3D9EA1-F7AF-4BCB-9936-48049D95C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383D9EA1-F7AF-4BCB-9936-48049D95C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22113A-A29D-4AC1-B82E-DF3119B1E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0B22113A-A29D-4AC1-B82E-DF3119B1EB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5FEAF9-2AE9-4659-A969-CB8B7D291C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455FEAF9-2AE9-4659-A969-CB8B7D291C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07AFF0-6FD6-40F1-9932-421C617DEB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2707AFF0-6FD6-40F1-9932-421C617DEB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D91676-535B-4D95-9BDF-549D80170A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FCD91676-535B-4D95-9BDF-549D80170A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1C2D44-7B76-488D-A298-69BEF4504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A51C2D44-7B76-488D-A298-69BEF45048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583F91-F8D1-4755-B45B-83A152F8C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A2583F91-F8D1-4755-B45B-83A152F8C2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67ECC5-8673-444D-B038-7ADCAF8B4D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>
                                            <p:graphicEl>
                                              <a:dgm id="{CA67ECC5-8673-444D-B038-7ADCAF8B4D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BA8FA7-4135-413B-A2C0-4300FF3BA6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50BA8FA7-4135-413B-A2C0-4300FF3BA6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D9FDF2-4028-4161-BFA3-267B470CC0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dgm id="{57D9FDF2-4028-4161-BFA3-267B470CC0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E08803-79D0-4D0D-B450-39CCB7A29A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0EE08803-79D0-4D0D-B450-39CCB7A29A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1769D8-F699-4116-A883-5820D64A1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A11769D8-F699-4116-A883-5820D64A1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373B8C-96CA-4C55-A8FC-E8A8B0FF6E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1E373B8C-96CA-4C55-A8FC-E8A8B0FF6E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3FED84-F162-424C-B332-024838FD4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043FED84-F162-424C-B332-024838FD49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7BF9E9-1374-4B5D-8DFE-28359D154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617BF9E9-1374-4B5D-8DFE-28359D154C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A29C7B-B6A9-42AF-A20F-B36AE0E81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3A29C7B-B6A9-42AF-A20F-B36AE0E810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FFB72C-E48A-49B7-9137-4DFE0A9FE6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dgm id="{14FFB72C-E48A-49B7-9137-4DFE0A9FE6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A3F33A-1D03-4A4A-9735-CFAF1F9305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">
                                            <p:graphicEl>
                                              <a:dgm id="{68A3F33A-1D03-4A4A-9735-CFAF1F9305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799F1B-2035-40F0-A1DA-D3609951B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dgm id="{CF799F1B-2035-40F0-A1DA-D3609951B8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0D60AC-20A5-4252-A818-59B38507C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CA0D60AC-20A5-4252-A818-59B38507C6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ECFA69B-577E-3007-787B-8B714FBF27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993480"/>
              </p:ext>
            </p:extLst>
          </p:nvPr>
        </p:nvGraphicFramePr>
        <p:xfrm>
          <a:off x="820138" y="2767208"/>
          <a:ext cx="10551723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A4C719FC-E601-7CE4-4ABB-34CB9528D5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3618612"/>
              </p:ext>
            </p:extLst>
          </p:nvPr>
        </p:nvGraphicFramePr>
        <p:xfrm>
          <a:off x="2299109" y="1165122"/>
          <a:ext cx="7593780" cy="147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7135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627D03-B69C-4FD1-A0F4-6C5B5E637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5C627D03-B69C-4FD1-A0F4-6C5B5E637F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EF2C05-CC17-4BE5-A053-EAE9001686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7CEF2C05-CC17-4BE5-A053-EAE9001686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52D2D6-FCF2-4F7F-895D-CC7123E8D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8052D2D6-FCF2-4F7F-895D-CC7123E8D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F19023B-3B49-8B4A-2CB3-51B10E376D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9180390"/>
              </p:ext>
            </p:extLst>
          </p:nvPr>
        </p:nvGraphicFramePr>
        <p:xfrm>
          <a:off x="1026942" y="1043971"/>
          <a:ext cx="9988061" cy="6001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9B192294-C2EE-F129-DEBA-27C771D4A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8095335"/>
              </p:ext>
            </p:extLst>
          </p:nvPr>
        </p:nvGraphicFramePr>
        <p:xfrm>
          <a:off x="2761226" y="508254"/>
          <a:ext cx="6669548" cy="1138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5609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771C1F-2F3F-40FE-B1FE-96090583A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graphicEl>
                                              <a:dgm id="{79771C1F-2F3F-40FE-B1FE-96090583A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79771C1F-2F3F-40FE-B1FE-96090583A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79771C1F-2F3F-40FE-B1FE-96090583A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graphicEl>
                                              <a:dgm id="{79771C1F-2F3F-40FE-B1FE-96090583A3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01998E-6B43-421A-8B4C-C395DBF192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1401998E-6B43-421A-8B4C-C395DBF192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dgm id="{1401998E-6B43-421A-8B4C-C395DBF192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1401998E-6B43-421A-8B4C-C395DBF192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graphicEl>
                                              <a:dgm id="{1401998E-6B43-421A-8B4C-C395DBF192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DABA63-12D1-4CA2-957C-4A3008D52E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8FDABA63-12D1-4CA2-957C-4A3008D52E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graphicEl>
                                              <a:dgm id="{8FDABA63-12D1-4CA2-957C-4A3008D52E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8FDABA63-12D1-4CA2-957C-4A3008D52E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8FDABA63-12D1-4CA2-957C-4A3008D52E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EB91D8-5C76-413F-95E3-67FBFC5F1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39EB91D8-5C76-413F-95E3-67FBFC5F1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dgm id="{39EB91D8-5C76-413F-95E3-67FBFC5F1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39EB91D8-5C76-413F-95E3-67FBFC5F1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39EB91D8-5C76-413F-95E3-67FBFC5F1C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4E286C-3A79-4CF8-9FA1-F9B1707E6E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graphicEl>
                                              <a:dgm id="{E54E286C-3A79-4CF8-9FA1-F9B1707E6E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graphicEl>
                                              <a:dgm id="{E54E286C-3A79-4CF8-9FA1-F9B1707E6E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E54E286C-3A79-4CF8-9FA1-F9B1707E6E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E54E286C-3A79-4CF8-9FA1-F9B1707E6E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6C093B-7674-4698-9108-EE7355BA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1B6C093B-7674-4698-9108-EE7355BA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1B6C093B-7674-4698-9108-EE7355BA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1B6C093B-7674-4698-9108-EE7355BA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graphicEl>
                                              <a:dgm id="{1B6C093B-7674-4698-9108-EE7355BAD4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5DCA46-7FB4-472D-8F02-95DC4ABA17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DA5DCA46-7FB4-472D-8F02-95DC4ABA17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DA5DCA46-7FB4-472D-8F02-95DC4ABA17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DA5DCA46-7FB4-472D-8F02-95DC4ABA17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graphicEl>
                                              <a:dgm id="{DA5DCA46-7FB4-472D-8F02-95DC4ABA17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1B514B-E041-479F-82E0-7484D0F3B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graphicEl>
                                              <a:dgm id="{CB1B514B-E041-479F-82E0-7484D0F3B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graphicEl>
                                              <a:dgm id="{CB1B514B-E041-479F-82E0-7484D0F3B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CB1B514B-E041-479F-82E0-7484D0F3B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CB1B514B-E041-479F-82E0-7484D0F3B9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529A94-F724-450E-833E-2BBC7C57B2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E5529A94-F724-450E-833E-2BBC7C57B2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E5529A94-F724-450E-833E-2BBC7C57B2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E5529A94-F724-450E-833E-2BBC7C57B2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graphicEl>
                                              <a:dgm id="{E5529A94-F724-450E-833E-2BBC7C57B2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857779-191E-4B88-885E-CFBF465725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graphicEl>
                                              <a:dgm id="{EC857779-191E-4B88-885E-CFBF465725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graphicEl>
                                              <a:dgm id="{EC857779-191E-4B88-885E-CFBF465725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graphicEl>
                                              <a:dgm id="{EC857779-191E-4B88-885E-CFBF465725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graphicEl>
                                              <a:dgm id="{EC857779-191E-4B88-885E-CFBF465725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34084F04-101F-C6FC-5FAE-D1B774A2AE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526251"/>
              </p:ext>
            </p:extLst>
          </p:nvPr>
        </p:nvGraphicFramePr>
        <p:xfrm>
          <a:off x="3962401" y="901699"/>
          <a:ext cx="7391399" cy="5288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0CC8856C-E376-E663-3443-32922DA34B38}"/>
              </a:ext>
            </a:extLst>
          </p:cNvPr>
          <p:cNvGrpSpPr/>
          <p:nvPr/>
        </p:nvGrpSpPr>
        <p:grpSpPr>
          <a:xfrm>
            <a:off x="648929" y="901699"/>
            <a:ext cx="3460956" cy="3406877"/>
            <a:chOff x="213991" y="0"/>
            <a:chExt cx="1876049" cy="1876049"/>
          </a:xfrm>
        </p:grpSpPr>
        <p:sp>
          <p:nvSpPr>
            <p:cNvPr id="6" name="شكل بيضاوي 5">
              <a:extLst>
                <a:ext uri="{FF2B5EF4-FFF2-40B4-BE49-F238E27FC236}">
                  <a16:creationId xmlns:a16="http://schemas.microsoft.com/office/drawing/2014/main" id="{F856456A-CAA5-B53F-D57E-C6120C479833}"/>
                </a:ext>
              </a:extLst>
            </p:cNvPr>
            <p:cNvSpPr/>
            <p:nvPr/>
          </p:nvSpPr>
          <p:spPr>
            <a:xfrm>
              <a:off x="213991" y="0"/>
              <a:ext cx="1876049" cy="1876049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شكل بيضاوي 4">
              <a:extLst>
                <a:ext uri="{FF2B5EF4-FFF2-40B4-BE49-F238E27FC236}">
                  <a16:creationId xmlns:a16="http://schemas.microsoft.com/office/drawing/2014/main" id="{CF7D9E18-7476-A279-A1F5-6382E3CF9112}"/>
                </a:ext>
              </a:extLst>
            </p:cNvPr>
            <p:cNvSpPr txBox="1"/>
            <p:nvPr/>
          </p:nvSpPr>
          <p:spPr>
            <a:xfrm>
              <a:off x="488732" y="274741"/>
              <a:ext cx="1326567" cy="1326567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IQ" sz="3600" b="1" kern="1200" dirty="0">
                  <a:cs typeface="+mj-cs"/>
                </a:rPr>
                <a:t>نبات </a:t>
              </a:r>
              <a:r>
                <a:rPr lang="ar-IQ" sz="3600" b="1" kern="1200" dirty="0" err="1">
                  <a:cs typeface="+mj-cs"/>
                </a:rPr>
                <a:t>الداتوره</a:t>
              </a:r>
              <a:endParaRPr lang="en-US" sz="3600" b="1" kern="1200" dirty="0"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61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6F8BA92-E153-4220-B87B-56CB291A3C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B6F8BA92-E153-4220-B87B-56CB291A3C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E1F41D-35FF-43D7-84E0-23B68C092A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D2E1F41D-35FF-43D7-84E0-23B68C092A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B43D392-10F7-45A9-AFE7-DF9AEFBFD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6B43D392-10F7-45A9-AFE7-DF9AEFBFD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764AD34-950E-4975-8DF4-7CE8C2F68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dgm id="{7764AD34-950E-4975-8DF4-7CE8C2F68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7233830-0BBB-4B47-BEE5-92CE211EA6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17233830-0BBB-4B47-BEE5-92CE211EA6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9D7A67-9A73-BA7E-9710-C057E45E2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395" y="2113428"/>
            <a:ext cx="10551723" cy="287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algn="just" rtl="1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ar-IQ" sz="32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نبات الداتورة نبات طبي يحتوي على مجموعة </a:t>
            </a:r>
            <a:r>
              <a:rPr lang="ar-IQ" sz="3200" b="1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+mj-cs"/>
              </a:rPr>
              <a:t>قلويدات التروبان (</a:t>
            </a:r>
            <a:r>
              <a:rPr lang="en-US" sz="3200" b="1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+mj-cs"/>
              </a:rPr>
              <a:t>Tropane alkaloids</a:t>
            </a:r>
            <a:r>
              <a:rPr lang="ar-IQ" sz="3200" b="1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+mj-cs"/>
              </a:rPr>
              <a:t>)</a:t>
            </a:r>
            <a:r>
              <a:rPr lang="ar-IQ" sz="32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 وهي المركبات الفعالة ، واهمها </a:t>
            </a:r>
            <a:r>
              <a:rPr lang="ar-IQ" sz="3200" b="1" dirty="0">
                <a:solidFill>
                  <a:srgbClr val="7030A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+mj-cs"/>
              </a:rPr>
              <a:t>قلويد هيوسامين (</a:t>
            </a:r>
            <a:r>
              <a:rPr lang="en-US" sz="3200" b="1" dirty="0" err="1">
                <a:solidFill>
                  <a:srgbClr val="7030A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+mj-cs"/>
              </a:rPr>
              <a:t>Hyosamine</a:t>
            </a:r>
            <a:r>
              <a:rPr lang="ar-IQ" sz="3200" b="1" dirty="0">
                <a:solidFill>
                  <a:srgbClr val="7030A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+mj-cs"/>
              </a:rPr>
              <a:t>)</a:t>
            </a:r>
            <a:r>
              <a:rPr lang="ar-IQ" sz="32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 الذي يستعمل كمادة مسكنة أو مهدئة فضلاً عن قلويد </a:t>
            </a:r>
            <a:r>
              <a:rPr lang="ar-IQ" sz="3200" b="1" dirty="0">
                <a:solidFill>
                  <a:srgbClr val="7030A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+mj-cs"/>
              </a:rPr>
              <a:t>هيوسين (</a:t>
            </a:r>
            <a:r>
              <a:rPr lang="en-US" sz="3200" b="1" dirty="0">
                <a:solidFill>
                  <a:srgbClr val="7030A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+mj-cs"/>
              </a:rPr>
              <a:t>Hyoscine</a:t>
            </a:r>
            <a:r>
              <a:rPr lang="ar-IQ" sz="3200" b="1" dirty="0">
                <a:solidFill>
                  <a:srgbClr val="7030A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+mj-cs"/>
              </a:rPr>
              <a:t>)</a:t>
            </a:r>
            <a:r>
              <a:rPr lang="ar-IQ" sz="32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 أو ما يسمى </a:t>
            </a:r>
            <a:r>
              <a:rPr lang="ar-IQ" sz="3200" b="1" dirty="0">
                <a:solidFill>
                  <a:srgbClr val="7030A0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+mj-cs"/>
              </a:rPr>
              <a:t>سكوبلامين (</a:t>
            </a:r>
            <a:r>
              <a:rPr lang="en-US" sz="3200" b="1" dirty="0" err="1">
                <a:solidFill>
                  <a:srgbClr val="7030A0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+mj-cs"/>
              </a:rPr>
              <a:t>Scoplamine</a:t>
            </a:r>
            <a:r>
              <a:rPr lang="ar-IQ" sz="3200" b="1" dirty="0">
                <a:solidFill>
                  <a:srgbClr val="7030A0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+mj-cs"/>
              </a:rPr>
              <a:t>)</a:t>
            </a:r>
            <a:r>
              <a:rPr lang="ar-IQ" sz="32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 الذي يستعمل كمواد مخدرة او مثبطة.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82232A-5D96-BB53-9F54-9AD9B0D27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38" y="5016276"/>
            <a:ext cx="10551723" cy="130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algn="just" rtl="1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ar-IQ" sz="32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يختلف وجود نسبة هذه القلويدات باختلاف مراحل نمو النبات.</a:t>
            </a:r>
          </a:p>
          <a:p>
            <a:pPr marL="457200" indent="-457200" algn="just" rtl="1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ar-IQ" sz="32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يكون اعلى محتوى منها في الأوراق والبذور مقارنة مع الاجزاء الأخرى.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+mj-cs"/>
            </a:endParaRPr>
          </a:p>
        </p:txBody>
      </p:sp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A415A931-6758-A382-8E53-E59C0F86C8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5742930"/>
              </p:ext>
            </p:extLst>
          </p:nvPr>
        </p:nvGraphicFramePr>
        <p:xfrm>
          <a:off x="2299109" y="221325"/>
          <a:ext cx="7593780" cy="147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082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>
            <a:extLst>
              <a:ext uri="{FF2B5EF4-FFF2-40B4-BE49-F238E27FC236}">
                <a16:creationId xmlns:a16="http://schemas.microsoft.com/office/drawing/2014/main" id="{DCA90351-79A6-473C-8216-B82A4FE39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38" y="1444000"/>
            <a:ext cx="1055172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lang="ar-IQ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قلويدات</a:t>
            </a:r>
            <a:r>
              <a:rPr lang="ar-SY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 </a:t>
            </a:r>
            <a:r>
              <a:rPr lang="ar-IQ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الداتوره تسبب السكر والهلوسه والهذيان والأضطراب عند استعمالها بكميات كبيره، والمده المستغرقه لظهور الاعراض السريرية للتسمم هي من (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15</a:t>
            </a:r>
            <a:r>
              <a:rPr lang="ar-IQ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-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30 </a:t>
            </a:r>
            <a:r>
              <a:rPr lang="ar-IQ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) دقيقة.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anose="020B0604020202020204" pitchFamily="34" charset="0"/>
              <a:cs typeface="+mj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204306D4-B8CD-FC91-8465-118A11BE7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38" y="3457358"/>
            <a:ext cx="1055172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lang="ar-IQ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ان كل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100 </a:t>
            </a:r>
            <a:r>
              <a:rPr lang="ar-IQ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 ملغم من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Atropine</a:t>
            </a:r>
            <a:r>
              <a:rPr lang="ar-IQ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 والتي توجد في (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15</a:t>
            </a:r>
            <a:r>
              <a:rPr lang="ar-IQ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-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100</a:t>
            </a:r>
            <a:r>
              <a:rPr lang="ar-IQ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) غم من الاوراق أو (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15</a:t>
            </a:r>
            <a:r>
              <a:rPr lang="ar-IQ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-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25</a:t>
            </a:r>
            <a:r>
              <a:rPr lang="ar-IQ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) غم من البذور لنبات 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D. stramonium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 </a:t>
            </a:r>
            <a:r>
              <a:rPr lang="ar-IQ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تسبب حالات من التسمم ومن اعراضه الدوران وجفاف الفم واحمرار الجلد انخفاض الضغط واخيرا غيبوبة، وإذا تجاوزت الكمية المتناولة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1000 </a:t>
            </a:r>
            <a:r>
              <a:rPr lang="ar-IQ" sz="3600" b="1" dirty="0">
                <a:solidFill>
                  <a:srgbClr val="7030A0"/>
                </a:solidFill>
                <a:latin typeface="Times New Roman" panose="02020603050405020304" pitchFamily="18" charset="0"/>
                <a:cs typeface="+mj-cs"/>
              </a:rPr>
              <a:t> ملغم/كغم فسوف يكون قاتلاً.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anose="020B0604020202020204" pitchFamily="34" charset="0"/>
              <a:cs typeface="+mj-cs"/>
            </a:endParaRPr>
          </a:p>
        </p:txBody>
      </p:sp>
      <p:graphicFrame>
        <p:nvGraphicFramePr>
          <p:cNvPr id="8" name="رسم تخطيطي 7">
            <a:extLst>
              <a:ext uri="{FF2B5EF4-FFF2-40B4-BE49-F238E27FC236}">
                <a16:creationId xmlns:a16="http://schemas.microsoft.com/office/drawing/2014/main" id="{9A53B729-4CBC-7FDC-045D-C245A1633F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4547577"/>
              </p:ext>
            </p:extLst>
          </p:nvPr>
        </p:nvGraphicFramePr>
        <p:xfrm>
          <a:off x="2299109" y="221325"/>
          <a:ext cx="7593780" cy="147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942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C33242-7B42-4DCF-9D90-9B4F05313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005" y="49613"/>
            <a:ext cx="4614203" cy="681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6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B8DA0A-BA97-48A3-9937-B56BEDCD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810" y="0"/>
            <a:ext cx="5200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4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كرسي, منطاد, لعبة, أثاث المنزل&#10;&#10;تم إنشاء الوصف تلقائياً">
            <a:extLst>
              <a:ext uri="{FF2B5EF4-FFF2-40B4-BE49-F238E27FC236}">
                <a16:creationId xmlns:a16="http://schemas.microsoft.com/office/drawing/2014/main" id="{029942AC-EFDD-B728-5E2A-31849E61B2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99" r="8490"/>
          <a:stretch/>
        </p:blipFill>
        <p:spPr>
          <a:xfrm>
            <a:off x="6064403" y="19907"/>
            <a:ext cx="6106314" cy="4929729"/>
          </a:xfrm>
          <a:prstGeom prst="rect">
            <a:avLst/>
          </a:prstGeom>
        </p:spPr>
      </p:pic>
      <p:graphicFrame>
        <p:nvGraphicFramePr>
          <p:cNvPr id="7" name="رسم تخطيطي 6">
            <a:extLst>
              <a:ext uri="{FF2B5EF4-FFF2-40B4-BE49-F238E27FC236}">
                <a16:creationId xmlns:a16="http://schemas.microsoft.com/office/drawing/2014/main" id="{99488D2B-EF8D-A5A9-9126-2ECC6AB806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7517122"/>
              </p:ext>
            </p:extLst>
          </p:nvPr>
        </p:nvGraphicFramePr>
        <p:xfrm>
          <a:off x="1816900" y="755471"/>
          <a:ext cx="3459335" cy="1448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963577C2-7448-65F7-48A8-75E3A1B457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2427005"/>
              </p:ext>
            </p:extLst>
          </p:nvPr>
        </p:nvGraphicFramePr>
        <p:xfrm>
          <a:off x="685802" y="2939625"/>
          <a:ext cx="10793184" cy="3414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5622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F10344A-FBEE-4B9C-95A8-811D131F0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graphicEl>
                                              <a:dgm id="{CF10344A-FBEE-4B9C-95A8-811D131F06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1CFC2D-3467-448E-845A-0C5967B49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D21CFC2D-3467-448E-845A-0C5967B49C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A6A3F75-BC41-4DC3-A14B-B57614D41F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graphicEl>
                                              <a:dgm id="{1A6A3F75-BC41-4DC3-A14B-B57614D41F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C51ED7C-33A6-422A-BB32-D3D561038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graphicEl>
                                              <a:dgm id="{3C51ED7C-33A6-422A-BB32-D3D5610386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E046C28-9032-425E-83E4-D70AD388C7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graphicEl>
                                              <a:dgm id="{CE046C28-9032-425E-83E4-D70AD388C7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371CA2D-C83C-49BD-89EB-F9E4D923E6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>
                                            <p:graphicEl>
                                              <a:dgm id="{C371CA2D-C83C-49BD-89EB-F9E4D923E6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11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CFB57B-6EAF-42B0-90BC-3F3DBA259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75" y="0"/>
            <a:ext cx="7871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8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5A7B3B4-AAC3-A8A1-23FC-0832DC5D3E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102360"/>
              </p:ext>
            </p:extLst>
          </p:nvPr>
        </p:nvGraphicFramePr>
        <p:xfrm>
          <a:off x="2338186" y="2560458"/>
          <a:ext cx="7819048" cy="3150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FA5EEB03-1C59-EA43-989F-E2D09454DF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9911771"/>
              </p:ext>
            </p:extLst>
          </p:nvPr>
        </p:nvGraphicFramePr>
        <p:xfrm>
          <a:off x="2338186" y="337822"/>
          <a:ext cx="7819048" cy="1313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4203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4C479-DA52-468D-A292-1412F2026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311" y="-3517"/>
            <a:ext cx="9148689" cy="686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2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18393-145F-424D-BA21-BDF76E5FF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7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DCBA0-8A65-4F84-B5B3-61033B339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354780"/>
            <a:ext cx="9754829" cy="65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61B4773-491D-011B-6BA8-55537BEC5B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1909258"/>
              </p:ext>
            </p:extLst>
          </p:nvPr>
        </p:nvGraphicFramePr>
        <p:xfrm>
          <a:off x="4988658" y="1150076"/>
          <a:ext cx="6517543" cy="455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FD28FD72-23B8-ECB6-7A90-4809FA8AF5E4}"/>
              </a:ext>
            </a:extLst>
          </p:cNvPr>
          <p:cNvGrpSpPr/>
          <p:nvPr/>
        </p:nvGrpSpPr>
        <p:grpSpPr>
          <a:xfrm rot="18751450">
            <a:off x="-742920" y="2772001"/>
            <a:ext cx="7572517" cy="1313996"/>
            <a:chOff x="-462351" y="0"/>
            <a:chExt cx="6295517" cy="1313996"/>
          </a:xfrm>
        </p:grpSpPr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8CBAAC43-8824-8AC1-84E1-EAD0112D4B8E}"/>
                </a:ext>
              </a:extLst>
            </p:cNvPr>
            <p:cNvSpPr/>
            <p:nvPr/>
          </p:nvSpPr>
          <p:spPr>
            <a:xfrm>
              <a:off x="-462351" y="0"/>
              <a:ext cx="6295517" cy="1313996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929AAF12-3EDF-0A6D-29B5-59BDD08C4BD7}"/>
                </a:ext>
              </a:extLst>
            </p:cNvPr>
            <p:cNvSpPr txBox="1"/>
            <p:nvPr/>
          </p:nvSpPr>
          <p:spPr>
            <a:xfrm>
              <a:off x="459606" y="192430"/>
              <a:ext cx="4451603" cy="9291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IQ" sz="3200" b="1" kern="1200" dirty="0">
                  <a:cs typeface="+mj-cs"/>
                </a:rPr>
                <a:t>الأوراق: الوصف النباتي لنبات </a:t>
              </a:r>
              <a:r>
                <a:rPr lang="ar-IQ" sz="3200" b="1" kern="1200" dirty="0" err="1">
                  <a:cs typeface="+mj-cs"/>
                </a:rPr>
                <a:t>الداتوره</a:t>
              </a:r>
              <a:endParaRPr lang="en-US" sz="3200" b="1" kern="1200" dirty="0"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4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96F340-EE99-417D-AD61-BEA07D0FE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E396F340-EE99-417D-AD61-BEA07D0FE1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22C22C-17EA-4B27-9C91-90A8AA530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DB22C22C-17EA-4B27-9C91-90A8AA5302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421804-EE93-45F8-9E3F-B4CA3D171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08" y="27464"/>
            <a:ext cx="3770141" cy="67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2D8F1-B699-4B05-9262-95DF332FC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514" y="9539"/>
            <a:ext cx="9100406" cy="683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6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2C4EEB7-9F97-E7E1-D8EE-1CCC8A1A2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8111760"/>
              </p:ext>
            </p:extLst>
          </p:nvPr>
        </p:nvGraphicFramePr>
        <p:xfrm>
          <a:off x="3477246" y="1951706"/>
          <a:ext cx="8332554" cy="2177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F4B7064-B5E2-E974-EFD6-BD01954CCFBA}"/>
              </a:ext>
            </a:extLst>
          </p:cNvPr>
          <p:cNvGrpSpPr/>
          <p:nvPr/>
        </p:nvGrpSpPr>
        <p:grpSpPr>
          <a:xfrm>
            <a:off x="1439827" y="486012"/>
            <a:ext cx="9615948" cy="1313996"/>
            <a:chOff x="-462351" y="0"/>
            <a:chExt cx="6295517" cy="1313996"/>
          </a:xfrm>
        </p:grpSpPr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3BBCFE67-9052-4DE0-1EFE-373E1596C1C0}"/>
                </a:ext>
              </a:extLst>
            </p:cNvPr>
            <p:cNvSpPr/>
            <p:nvPr/>
          </p:nvSpPr>
          <p:spPr>
            <a:xfrm>
              <a:off x="-462351" y="0"/>
              <a:ext cx="6295517" cy="1313996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3200">
                <a:cs typeface="+mj-cs"/>
              </a:endParaRPr>
            </a:p>
          </p:txBody>
        </p:sp>
        <p:sp>
          <p:nvSpPr>
            <p:cNvPr id="9" name="شكل بيضاوي 4">
              <a:extLst>
                <a:ext uri="{FF2B5EF4-FFF2-40B4-BE49-F238E27FC236}">
                  <a16:creationId xmlns:a16="http://schemas.microsoft.com/office/drawing/2014/main" id="{C6669CE5-EB2C-BBD0-C58E-F51497F60295}"/>
                </a:ext>
              </a:extLst>
            </p:cNvPr>
            <p:cNvSpPr txBox="1"/>
            <p:nvPr/>
          </p:nvSpPr>
          <p:spPr>
            <a:xfrm>
              <a:off x="459606" y="192430"/>
              <a:ext cx="4451603" cy="9291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IQ" sz="3200" b="1" kern="1200" dirty="0">
                  <a:cs typeface="+mj-cs"/>
                </a:rPr>
                <a:t>السيقان  والاوراق: الوصف النباتي لنبات </a:t>
              </a:r>
              <a:r>
                <a:rPr lang="ar-IQ" sz="3200" b="1" kern="1200" dirty="0" err="1">
                  <a:cs typeface="+mj-cs"/>
                </a:rPr>
                <a:t>الداتوره</a:t>
              </a:r>
              <a:endParaRPr lang="en-US" sz="3200" b="1" kern="1200" dirty="0">
                <a:cs typeface="+mj-cs"/>
              </a:endParaRPr>
            </a:p>
          </p:txBody>
        </p:sp>
      </p:grpSp>
      <p:graphicFrame>
        <p:nvGraphicFramePr>
          <p:cNvPr id="10" name="Diagram 1">
            <a:extLst>
              <a:ext uri="{FF2B5EF4-FFF2-40B4-BE49-F238E27FC236}">
                <a16:creationId xmlns:a16="http://schemas.microsoft.com/office/drawing/2014/main" id="{D194BF02-3273-0385-B4CC-BF40D33213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2689946"/>
              </p:ext>
            </p:extLst>
          </p:nvPr>
        </p:nvGraphicFramePr>
        <p:xfrm>
          <a:off x="4173794" y="4129548"/>
          <a:ext cx="6666272" cy="2050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Picture 3">
            <a:extLst>
              <a:ext uri="{FF2B5EF4-FFF2-40B4-BE49-F238E27FC236}">
                <a16:creationId xmlns:a16="http://schemas.microsoft.com/office/drawing/2014/main" id="{508D6A74-C25B-7C3A-A63C-35CF290EE3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8120" y="3731653"/>
            <a:ext cx="4159084" cy="3119313"/>
          </a:xfrm>
          <a:prstGeom prst="rect">
            <a:avLst/>
          </a:prstGeom>
        </p:spPr>
      </p:pic>
      <p:pic>
        <p:nvPicPr>
          <p:cNvPr id="14" name="صورة 13" descr="صورة تحتوي على نبات, زهرة, نبات أبواق الملائكة/الكولونيا, نبات ارضي&#10;&#10;تم إنشاء الوصف تلقائياً">
            <a:extLst>
              <a:ext uri="{FF2B5EF4-FFF2-40B4-BE49-F238E27FC236}">
                <a16:creationId xmlns:a16="http://schemas.microsoft.com/office/drawing/2014/main" id="{DFFE7FBE-4BA5-EC6F-C8BF-3B5196A3B8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607578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9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10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42A8F2-BE9C-4110-971F-BD761E9F8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736" y="397412"/>
            <a:ext cx="8894168" cy="614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A7092-1687-44EA-8FA8-D61A4721B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915301">
            <a:off x="660928" y="1678242"/>
            <a:ext cx="3637648" cy="1176997"/>
          </a:xfrm>
        </p:spPr>
        <p:txBody>
          <a:bodyPr>
            <a:noAutofit/>
          </a:bodyPr>
          <a:lstStyle/>
          <a:p>
            <a:pPr algn="ctr" rtl="1"/>
            <a:r>
              <a:rPr lang="ar-IQ" b="1" dirty="0">
                <a:solidFill>
                  <a:srgbClr val="0070C0"/>
                </a:solidFill>
              </a:rPr>
              <a:t>أهداف ورشة العمل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6BE2FFF-1D05-CD11-31D6-BAAC7E5D65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8729653"/>
              </p:ext>
            </p:extLst>
          </p:nvPr>
        </p:nvGraphicFramePr>
        <p:xfrm>
          <a:off x="855406" y="3086102"/>
          <a:ext cx="10604091" cy="3518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صورة 8" descr="صورة تحتوي على سلاح&#10;&#10;تم إنشاء الوصف تلقائياً">
            <a:extLst>
              <a:ext uri="{FF2B5EF4-FFF2-40B4-BE49-F238E27FC236}">
                <a16:creationId xmlns:a16="http://schemas.microsoft.com/office/drawing/2014/main" id="{3639BE86-5AE9-2EE8-A603-98E85CEE5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805" y="10591"/>
            <a:ext cx="8119333" cy="299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4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1D0A13E-8F6A-4657-9FF1-7B32471CA6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graphicEl>
                                              <a:dgm id="{B1D0A13E-8F6A-4657-9FF1-7B32471CA6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graphicEl>
                                              <a:dgm id="{B1D0A13E-8F6A-4657-9FF1-7B32471CA6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graphicEl>
                                              <a:dgm id="{B1D0A13E-8F6A-4657-9FF1-7B32471CA6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C6F836D-30B6-4B5E-8335-0A5BC5F265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2C6F836D-30B6-4B5E-8335-0A5BC5F265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2C6F836D-30B6-4B5E-8335-0A5BC5F265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2C6F836D-30B6-4B5E-8335-0A5BC5F265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FF82C78-D33E-419A-B7F8-57B90B754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9FF82C78-D33E-419A-B7F8-57B90B7546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9FF82C78-D33E-419A-B7F8-57B90B754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9FF82C78-D33E-419A-B7F8-57B90B754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CDFDE4A-B735-42BC-920D-88E4056818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graphicEl>
                                              <a:dgm id="{9CDFDE4A-B735-42BC-920D-88E4056818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graphicEl>
                                              <a:dgm id="{9CDFDE4A-B735-42BC-920D-88E4056818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graphicEl>
                                              <a:dgm id="{9CDFDE4A-B735-42BC-920D-88E4056818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D55C3F9-E870-4A05-BE8A-996E060D21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graphicEl>
                                              <a:dgm id="{5D55C3F9-E870-4A05-BE8A-996E060D21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graphicEl>
                                              <a:dgm id="{5D55C3F9-E870-4A05-BE8A-996E060D21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graphicEl>
                                              <a:dgm id="{5D55C3F9-E870-4A05-BE8A-996E060D21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6F1437F-8ACA-4176-9974-1376A35D7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graphicEl>
                                              <a:dgm id="{06F1437F-8ACA-4176-9974-1376A35D7C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graphicEl>
                                              <a:dgm id="{06F1437F-8ACA-4176-9974-1376A35D7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graphicEl>
                                              <a:dgm id="{06F1437F-8ACA-4176-9974-1376A35D7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AD91CE-E7AF-4843-A70A-0A4183536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graphicEl>
                                              <a:dgm id="{17AD91CE-E7AF-4843-A70A-0A4183536F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graphicEl>
                                              <a:dgm id="{17AD91CE-E7AF-4843-A70A-0A4183536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graphicEl>
                                              <a:dgm id="{17AD91CE-E7AF-4843-A70A-0A4183536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068405-3B10-4F49-8259-C78EDB34AD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graphicEl>
                                              <a:dgm id="{67068405-3B10-4F49-8259-C78EDB34AD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graphicEl>
                                              <a:dgm id="{67068405-3B10-4F49-8259-C78EDB34AD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graphicEl>
                                              <a:dgm id="{67068405-3B10-4F49-8259-C78EDB34AD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5BDA1-C68C-4536-8ABC-8E938D11D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542" y="397412"/>
            <a:ext cx="8235575" cy="617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7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E299A-9A06-4DD7-9E9E-F9A6290E0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79" y="24619"/>
            <a:ext cx="9101796" cy="68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9730E0-514F-498E-B1F3-75B9068A9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4" y="0"/>
            <a:ext cx="12195186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</p:spTree>
    <p:extLst>
      <p:ext uri="{BB962C8B-B14F-4D97-AF65-F5344CB8AC3E}">
        <p14:creationId xmlns:p14="http://schemas.microsoft.com/office/powerpoint/2010/main" val="36635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AA384-14E7-4F33-A94D-6D32BE89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39" y="147484"/>
            <a:ext cx="9325453" cy="650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C34F0-7EBD-4CCA-829B-3F92211FC7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40"/>
          <a:stretch/>
        </p:blipFill>
        <p:spPr>
          <a:xfrm>
            <a:off x="1533832" y="397412"/>
            <a:ext cx="8657303" cy="62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95B40D55-9675-3706-D28B-F1DB028FAB63}"/>
              </a:ext>
            </a:extLst>
          </p:cNvPr>
          <p:cNvSpPr/>
          <p:nvPr/>
        </p:nvSpPr>
        <p:spPr>
          <a:xfrm>
            <a:off x="2403988" y="412260"/>
            <a:ext cx="7610168" cy="75286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IQ" sz="3200" b="1" kern="1200">
                <a:cs typeface="+mj-cs"/>
              </a:rPr>
              <a:t>الزهرة: الوصف النباتي لنبات الداتوره</a:t>
            </a:r>
            <a:endParaRPr lang="en-US" sz="3200" b="1" kern="1200" dirty="0">
              <a:cs typeface="+mj-cs"/>
            </a:endParaRPr>
          </a:p>
        </p:txBody>
      </p:sp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B921FB41-BE9F-E850-8577-DFA4083474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3448806"/>
              </p:ext>
            </p:extLst>
          </p:nvPr>
        </p:nvGraphicFramePr>
        <p:xfrm>
          <a:off x="1194619" y="1327354"/>
          <a:ext cx="9896167" cy="5118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207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CDB1B3-90A5-4751-87C6-C479B77CA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22CDB1B3-90A5-4751-87C6-C479B77CA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22CDB1B3-90A5-4751-87C6-C479B77CA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22CDB1B3-90A5-4751-87C6-C479B77CA3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B86B954-308A-4FC2-AF38-191675954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graphicEl>
                                              <a:dgm id="{BB86B954-308A-4FC2-AF38-191675954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graphicEl>
                                              <a:dgm id="{BB86B954-308A-4FC2-AF38-191675954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dgm id="{BB86B954-308A-4FC2-AF38-191675954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AC20E0-2C2A-4403-BAD9-ADFB4FD3B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E3AC20E0-2C2A-4403-BAD9-ADFB4FD3B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E3AC20E0-2C2A-4403-BAD9-ADFB4FD3B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E3AC20E0-2C2A-4403-BAD9-ADFB4FD3B5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A4D0CE-A28D-4AB7-86D9-EEDE61A7A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DFA4D0CE-A28D-4AB7-86D9-EEDE61A7A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DFA4D0CE-A28D-4AB7-86D9-EEDE61A7A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graphicEl>
                                              <a:dgm id="{DFA4D0CE-A28D-4AB7-86D9-EEDE61A7A9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012DA9-2830-404E-A6D6-5BC74730E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graphicEl>
                                              <a:dgm id="{97012DA9-2830-404E-A6D6-5BC74730E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97012DA9-2830-404E-A6D6-5BC74730E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97012DA9-2830-404E-A6D6-5BC74730E2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6FD051F-0DE9-4FAC-A186-36924C90B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96FD051F-0DE9-4FAC-A186-36924C90B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graphicEl>
                                              <a:dgm id="{96FD051F-0DE9-4FAC-A186-36924C90B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graphicEl>
                                              <a:dgm id="{96FD051F-0DE9-4FAC-A186-36924C90B2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A147BA-9A57-4027-8437-E566C4533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345" y="11497"/>
            <a:ext cx="4572000" cy="6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7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8FDB1B-79F4-4C84-8A26-A17949154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04" y="0"/>
            <a:ext cx="10856992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</p:spTree>
    <p:extLst>
      <p:ext uri="{BB962C8B-B14F-4D97-AF65-F5344CB8AC3E}">
        <p14:creationId xmlns:p14="http://schemas.microsoft.com/office/powerpoint/2010/main" val="371451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92666-B5B1-4CFC-86B6-91EA912B7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373" y="47252"/>
            <a:ext cx="7455876" cy="67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6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21519B-476D-4859-8AB2-3764BD8D8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570" y="37456"/>
            <a:ext cx="5084578" cy="677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7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D9DE1-01AE-D4A4-87D5-2392232E0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 descr="صورة تحتوي على نص, جمجمة, ملصق&#10;&#10;تم إنشاء الوصف تلقائياً">
            <a:extLst>
              <a:ext uri="{FF2B5EF4-FFF2-40B4-BE49-F238E27FC236}">
                <a16:creationId xmlns:a16="http://schemas.microsoft.com/office/drawing/2014/main" id="{0735B71D-F2DC-83C1-C087-8568A52D5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33" y="758714"/>
            <a:ext cx="3908416" cy="2198483"/>
          </a:xfrm>
          <a:prstGeom prst="rect">
            <a:avLst/>
          </a:prstGeom>
        </p:spPr>
      </p:pic>
      <p:pic>
        <p:nvPicPr>
          <p:cNvPr id="24" name="صورة 23" descr="صورة تحتوي على نص, زهرة, قائمة طعام&#10;&#10;تم إنشاء الوصف تلقائياً">
            <a:extLst>
              <a:ext uri="{FF2B5EF4-FFF2-40B4-BE49-F238E27FC236}">
                <a16:creationId xmlns:a16="http://schemas.microsoft.com/office/drawing/2014/main" id="{8CA793A2-3F99-B695-1555-EE8A16634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642" y="759823"/>
            <a:ext cx="3779293" cy="219848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45834D2-9C13-BE24-4F48-5F07DBC74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314" y="2183066"/>
            <a:ext cx="4129296" cy="2198483"/>
          </a:xfrm>
          <a:prstGeom prst="rect">
            <a:avLst/>
          </a:prstGeom>
        </p:spPr>
      </p:pic>
      <p:pic>
        <p:nvPicPr>
          <p:cNvPr id="28" name="صورة 27" descr="صورة تحتوي على التوابل, أطعمة طبيعية, الخضروات, التغذية النباتية&#10;&#10;تم إنشاء الوصف تلقائياً">
            <a:extLst>
              <a:ext uri="{FF2B5EF4-FFF2-40B4-BE49-F238E27FC236}">
                <a16:creationId xmlns:a16="http://schemas.microsoft.com/office/drawing/2014/main" id="{775CBF0C-9198-FEC6-DAD4-E5755A980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213" y="2971944"/>
            <a:ext cx="1909549" cy="3740245"/>
          </a:xfrm>
          <a:prstGeom prst="rect">
            <a:avLst/>
          </a:prstGeom>
        </p:spPr>
      </p:pic>
      <p:pic>
        <p:nvPicPr>
          <p:cNvPr id="26" name="صورة 25" descr="صورة تحتوي على نص, قائمة طعام, ملصق&#10;&#10;تم إنشاء الوصف تلقائياً">
            <a:extLst>
              <a:ext uri="{FF2B5EF4-FFF2-40B4-BE49-F238E27FC236}">
                <a16:creationId xmlns:a16="http://schemas.microsoft.com/office/drawing/2014/main" id="{78FFC018-5B1D-DD58-32CF-0F692ABDF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347" y="4396297"/>
            <a:ext cx="4129296" cy="2322727"/>
          </a:xfrm>
          <a:prstGeom prst="rect">
            <a:avLst/>
          </a:prstGeom>
        </p:spPr>
      </p:pic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341C70F2-D27C-10C3-1AF0-94C21D1C0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8" y="3701845"/>
            <a:ext cx="5505698" cy="247511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 rtl="1"/>
            <a:r>
              <a:rPr lang="ar-SA" sz="3200" b="1" dirty="0">
                <a:cs typeface="+mj-cs"/>
              </a:rPr>
              <a:t>الطب الشعبي هو نظام للشفاء يعتمد على المعرفة والتجارب المتوارثة عبر الأجيال.</a:t>
            </a:r>
            <a:endParaRPr lang="ar-IQ" sz="3200" b="1" dirty="0">
              <a:cs typeface="+mj-cs"/>
            </a:endParaRPr>
          </a:p>
          <a:p>
            <a:pPr algn="just" rtl="1"/>
            <a:r>
              <a:rPr lang="ar-SA" sz="3200" b="1" dirty="0">
                <a:cs typeface="+mj-cs"/>
              </a:rPr>
              <a:t>هناك أخطار مرتبطة باستخدام بعض الأعشاب، مثل نبات </a:t>
            </a:r>
            <a:r>
              <a:rPr lang="ar-SA" sz="3200" b="1" dirty="0" err="1">
                <a:cs typeface="+mj-cs"/>
              </a:rPr>
              <a:t>الداتوره</a:t>
            </a:r>
            <a:r>
              <a:rPr lang="en-US" sz="3200" b="1" dirty="0">
                <a:cs typeface="+mj-cs"/>
              </a:rPr>
              <a:t>.</a:t>
            </a: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5889D2C7-78F8-C7DD-3007-57DEAD519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552" y="740681"/>
            <a:ext cx="4082820" cy="956674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rtl="1"/>
            <a:r>
              <a:rPr lang="ar-SA" sz="3200" b="1" dirty="0"/>
              <a:t>الطب الشعبي:</a:t>
            </a:r>
            <a:br>
              <a:rPr lang="ar-IQ" sz="3200" b="1" dirty="0"/>
            </a:br>
            <a:r>
              <a:rPr lang="ar-SA" sz="3200" b="1" dirty="0"/>
              <a:t>تراث أم خطر؟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2350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00E060-25B9-4C96-BDCB-437FD89DEF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1" t="4066" r="3676" b="10343"/>
          <a:stretch/>
        </p:blipFill>
        <p:spPr>
          <a:xfrm>
            <a:off x="1165123" y="221226"/>
            <a:ext cx="9495252" cy="634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9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18EE350-5525-42D5-8EF6-843F20833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948" y="-1"/>
            <a:ext cx="6833937" cy="683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5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C333CA-B948-40F8-99C7-F8F7DD796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551"/>
          <a:stretch/>
        </p:blipFill>
        <p:spPr>
          <a:xfrm>
            <a:off x="0" y="-4897"/>
            <a:ext cx="12210222" cy="66448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</p:spTree>
    <p:extLst>
      <p:ext uri="{BB962C8B-B14F-4D97-AF65-F5344CB8AC3E}">
        <p14:creationId xmlns:p14="http://schemas.microsoft.com/office/powerpoint/2010/main" val="152894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9C5B6B-0AA4-4E37-A4E4-8FCBA0F83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48" y="1032387"/>
            <a:ext cx="9459830" cy="48038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</p:spTree>
    <p:extLst>
      <p:ext uri="{BB962C8B-B14F-4D97-AF65-F5344CB8AC3E}">
        <p14:creationId xmlns:p14="http://schemas.microsoft.com/office/powerpoint/2010/main" val="29500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665E3CB-B07E-8E69-F678-710617227E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2224752"/>
              </p:ext>
            </p:extLst>
          </p:nvPr>
        </p:nvGraphicFramePr>
        <p:xfrm>
          <a:off x="2033579" y="1887802"/>
          <a:ext cx="8064000" cy="48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F464344-2C94-5160-13EF-CD5619DA2F6F}"/>
              </a:ext>
            </a:extLst>
          </p:cNvPr>
          <p:cNvGrpSpPr/>
          <p:nvPr/>
        </p:nvGrpSpPr>
        <p:grpSpPr>
          <a:xfrm>
            <a:off x="2403988" y="412260"/>
            <a:ext cx="7610168" cy="1313996"/>
            <a:chOff x="-462351" y="0"/>
            <a:chExt cx="6295517" cy="1313996"/>
          </a:xfrm>
        </p:grpSpPr>
        <p:sp>
          <p:nvSpPr>
            <p:cNvPr id="3" name="شكل بيضاوي 2">
              <a:extLst>
                <a:ext uri="{FF2B5EF4-FFF2-40B4-BE49-F238E27FC236}">
                  <a16:creationId xmlns:a16="http://schemas.microsoft.com/office/drawing/2014/main" id="{AB66C9CE-05D5-46B5-5811-95A449360B9E}"/>
                </a:ext>
              </a:extLst>
            </p:cNvPr>
            <p:cNvSpPr/>
            <p:nvPr/>
          </p:nvSpPr>
          <p:spPr>
            <a:xfrm>
              <a:off x="-462351" y="0"/>
              <a:ext cx="6295517" cy="1313996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3200">
                <a:cs typeface="+mj-cs"/>
              </a:endParaRPr>
            </a:p>
          </p:txBody>
        </p:sp>
        <p:sp>
          <p:nvSpPr>
            <p:cNvPr id="6" name="شكل بيضاوي 4">
              <a:extLst>
                <a:ext uri="{FF2B5EF4-FFF2-40B4-BE49-F238E27FC236}">
                  <a16:creationId xmlns:a16="http://schemas.microsoft.com/office/drawing/2014/main" id="{494252EC-D616-DC18-F68C-BA42F7E33430}"/>
                </a:ext>
              </a:extLst>
            </p:cNvPr>
            <p:cNvSpPr txBox="1"/>
            <p:nvPr/>
          </p:nvSpPr>
          <p:spPr>
            <a:xfrm>
              <a:off x="459606" y="192430"/>
              <a:ext cx="4451603" cy="9291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IQ" sz="3200" b="1" kern="1200" dirty="0">
                  <a:cs typeface="+mj-cs"/>
                </a:rPr>
                <a:t>الثمرة: الوصف النباتي لنبات </a:t>
              </a:r>
              <a:r>
                <a:rPr lang="ar-IQ" sz="3200" b="1" kern="1200" dirty="0" err="1">
                  <a:cs typeface="+mj-cs"/>
                </a:rPr>
                <a:t>الداتوره</a:t>
              </a:r>
              <a:endParaRPr lang="en-US" sz="3200" b="1" kern="1200" dirty="0"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27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9D14C5-4A46-4872-9374-7E854EBE7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B39D14C5-4A46-4872-9374-7E854EBE7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0E33ED-D372-4412-8EED-205DFD0B70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B10E33ED-D372-4412-8EED-205DFD0B70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403248-5BCD-46A4-AB55-F851D97614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E3403248-5BCD-46A4-AB55-F851D97614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EC86A1-04D1-46E6-9A4A-6F6A74197A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0FEC86A1-04D1-46E6-9A4A-6F6A74197A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D83A08-7915-40B7-86A8-51F6C176D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2DD83A08-7915-40B7-86A8-51F6C176DA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736DE9-F95B-4EA4-A027-FCF642389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16736DE9-F95B-4EA4-A027-FCF6423895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12255F-0BBC-4610-BF15-BA4D166D5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E212255F-0BBC-4610-BF15-BA4D166D5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3BF1188-3F9A-4F62-BCF9-2DA343B78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A3BF1188-3F9A-4F62-BCF9-2DA343B78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One"/>
        </p:bldSub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657E8-FE84-468D-8B77-78F054CD3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444" y="132735"/>
            <a:ext cx="9135402" cy="650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7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2E2624-FD3E-45C6-B139-829452788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879" y="0"/>
            <a:ext cx="5426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6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5E582-69E2-481E-81CB-1ED62B09C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898" y="0"/>
            <a:ext cx="5152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E2B17D-F649-457D-A213-359DF8F7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465" y="0"/>
            <a:ext cx="5501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3A759-1DEC-4199-9193-C9F7FACB1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449" y="105549"/>
            <a:ext cx="5387926" cy="668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CF6A62-3A18-B1E9-2F18-8C64AD00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rtl="1"/>
            <a:r>
              <a:rPr lang="ar-SA" b="1" dirty="0"/>
              <a:t>نبات </a:t>
            </a:r>
            <a:r>
              <a:rPr lang="ar-SA" b="1" dirty="0" err="1"/>
              <a:t>الداتور</a:t>
            </a:r>
            <a:r>
              <a:rPr lang="ar-IQ" b="1" dirty="0"/>
              <a:t>ه</a:t>
            </a:r>
            <a:r>
              <a:rPr lang="ar-SA" b="1" dirty="0"/>
              <a:t>:</a:t>
            </a:r>
            <a:br>
              <a:rPr lang="ar-IQ" b="1" dirty="0"/>
            </a:br>
            <a:r>
              <a:rPr lang="ar-SA" b="1" dirty="0"/>
              <a:t>سحر الطبيعة وسُمّها</a:t>
            </a:r>
            <a:endParaRPr lang="en-US" b="1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A02C0A8-7568-B574-1111-1EF9740FF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550039"/>
            <a:ext cx="4140014" cy="355264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 rtl="1"/>
            <a:endParaRPr lang="ar-IQ" b="1" dirty="0">
              <a:cs typeface="+mj-cs"/>
            </a:endParaRPr>
          </a:p>
          <a:p>
            <a:pPr algn="just" rtl="1"/>
            <a:r>
              <a:rPr lang="ar-SA" b="1" dirty="0">
                <a:cs typeface="+mj-cs"/>
              </a:rPr>
              <a:t>حظي هذا النبات الغريب باهتمام كبير عبر التاريخ.</a:t>
            </a:r>
            <a:endParaRPr lang="ar-IQ" b="1" dirty="0">
              <a:cs typeface="+mj-cs"/>
            </a:endParaRPr>
          </a:p>
          <a:p>
            <a:pPr algn="just" rtl="1"/>
            <a:r>
              <a:rPr lang="ar-IQ" b="1" dirty="0">
                <a:cs typeface="+mj-cs"/>
              </a:rPr>
              <a:t>تحمل </a:t>
            </a:r>
            <a:r>
              <a:rPr lang="ar-SA" b="1" dirty="0" err="1">
                <a:cs typeface="+mj-cs"/>
              </a:rPr>
              <a:t>الداتور</a:t>
            </a:r>
            <a:r>
              <a:rPr lang="ar-IQ" b="1" dirty="0">
                <a:cs typeface="+mj-cs"/>
              </a:rPr>
              <a:t>ه </a:t>
            </a:r>
            <a:r>
              <a:rPr lang="ar-SA" b="1" dirty="0">
                <a:cs typeface="+mj-cs"/>
              </a:rPr>
              <a:t>في طياتها سحراً طبيعياً، ولكنها في الوقت نفسه سامة إذا ما استخدمت بطريقة خاطئة</a:t>
            </a:r>
            <a:r>
              <a:rPr lang="ar-IQ" b="1" dirty="0">
                <a:cs typeface="+mj-cs"/>
              </a:rPr>
              <a:t>.</a:t>
            </a:r>
            <a:endParaRPr lang="en-US" b="1" dirty="0">
              <a:cs typeface="+mj-cs"/>
            </a:endParaRPr>
          </a:p>
        </p:txBody>
      </p:sp>
      <p:pic>
        <p:nvPicPr>
          <p:cNvPr id="7" name="صورة 6" descr="صورة تحتوي على زهرة, نبات, نبات ارضي, داتورا&#10;&#10;تم إنشاء الوصف تلقائياً">
            <a:extLst>
              <a:ext uri="{FF2B5EF4-FFF2-40B4-BE49-F238E27FC236}">
                <a16:creationId xmlns:a16="http://schemas.microsoft.com/office/drawing/2014/main" id="{68603F01-7A7B-0EFD-6EDB-ED4BEE475A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63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48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E88ED-E16D-4DF9-B3C6-9816DD6D2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25243" cy="684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6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50CEA6-5B66-4617-A8BB-9B1D5C872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649" y="49237"/>
            <a:ext cx="9031459" cy="67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1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DFDBC4-07BF-4E98-A3D0-6E69F1004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39" y="221226"/>
            <a:ext cx="9274036" cy="639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0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D252D5C-2541-902F-0E2C-0A87FD0C2B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355301"/>
              </p:ext>
            </p:extLst>
          </p:nvPr>
        </p:nvGraphicFramePr>
        <p:xfrm>
          <a:off x="685801" y="1941942"/>
          <a:ext cx="5400000" cy="4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EE3A86B-C976-3E91-24D5-E27EF026D1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1343434"/>
              </p:ext>
            </p:extLst>
          </p:nvPr>
        </p:nvGraphicFramePr>
        <p:xfrm>
          <a:off x="6981092" y="2848708"/>
          <a:ext cx="4717366" cy="3601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98F4552-240F-5B73-BCA8-05A4C767AC7F}"/>
              </a:ext>
            </a:extLst>
          </p:cNvPr>
          <p:cNvGrpSpPr/>
          <p:nvPr/>
        </p:nvGrpSpPr>
        <p:grpSpPr>
          <a:xfrm>
            <a:off x="2403988" y="412260"/>
            <a:ext cx="7610168" cy="1313996"/>
            <a:chOff x="-462351" y="0"/>
            <a:chExt cx="6295517" cy="1313996"/>
          </a:xfrm>
        </p:grpSpPr>
        <p:sp>
          <p:nvSpPr>
            <p:cNvPr id="6" name="شكل بيضاوي 5">
              <a:extLst>
                <a:ext uri="{FF2B5EF4-FFF2-40B4-BE49-F238E27FC236}">
                  <a16:creationId xmlns:a16="http://schemas.microsoft.com/office/drawing/2014/main" id="{49F0A683-E0EA-6280-2EA4-A9A2C506D86B}"/>
                </a:ext>
              </a:extLst>
            </p:cNvPr>
            <p:cNvSpPr/>
            <p:nvPr/>
          </p:nvSpPr>
          <p:spPr>
            <a:xfrm>
              <a:off x="-462351" y="0"/>
              <a:ext cx="6295517" cy="1313996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3200">
                <a:cs typeface="+mj-cs"/>
              </a:endParaRPr>
            </a:p>
          </p:txBody>
        </p:sp>
        <p:sp>
          <p:nvSpPr>
            <p:cNvPr id="7" name="شكل بيضاوي 4">
              <a:extLst>
                <a:ext uri="{FF2B5EF4-FFF2-40B4-BE49-F238E27FC236}">
                  <a16:creationId xmlns:a16="http://schemas.microsoft.com/office/drawing/2014/main" id="{129A6551-39B7-B5EC-5CE8-69ED04CBA61D}"/>
                </a:ext>
              </a:extLst>
            </p:cNvPr>
            <p:cNvSpPr txBox="1"/>
            <p:nvPr/>
          </p:nvSpPr>
          <p:spPr>
            <a:xfrm>
              <a:off x="459606" y="192430"/>
              <a:ext cx="4451603" cy="9291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IQ" sz="3200" b="1" kern="1200" dirty="0">
                  <a:cs typeface="+mj-cs"/>
                </a:rPr>
                <a:t>البذور: الوصف النباتي لنبات </a:t>
              </a:r>
              <a:r>
                <a:rPr lang="ar-IQ" sz="3200" b="1" kern="1200" dirty="0" err="1">
                  <a:cs typeface="+mj-cs"/>
                </a:rPr>
                <a:t>الداتوره</a:t>
              </a:r>
              <a:endParaRPr lang="en-US" sz="3200" b="1" kern="1200" dirty="0"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3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10A3576-B0C1-4CEE-AD05-ACF0DB7BA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10A3576-B0C1-4CEE-AD05-ACF0DB7BA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6287B2D-6F0C-4B68-9E91-5527BE838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46287B2D-6F0C-4B68-9E91-5527BE8382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644832D-5A50-49F5-9A6B-2574669FD2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6644832D-5A50-49F5-9A6B-2574669FD2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8CF2A81-95E2-48E0-AB04-5EC370246B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18CF2A81-95E2-48E0-AB04-5EC370246B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A1E983-AC85-4AEE-96B4-90EF83C76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B6A1E983-AC85-4AEE-96B4-90EF83C76A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98F970D-0B31-4FF9-94B2-A82FCDA92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A98F970D-0B31-4FF9-94B2-A82FCDA92E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One"/>
        </p:bldSub>
      </p:bldGraphic>
      <p:bldGraphic spid="5" grpId="0">
        <p:bldAsOne/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229E8B-5B82-41A8-8AA7-EAEDCA3FB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329" y="530942"/>
            <a:ext cx="9206958" cy="57083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</p:spTree>
    <p:extLst>
      <p:ext uri="{BB962C8B-B14F-4D97-AF65-F5344CB8AC3E}">
        <p14:creationId xmlns:p14="http://schemas.microsoft.com/office/powerpoint/2010/main" val="55354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13DF9-ECA8-4179-A9F6-499D50767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0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76773-E4AB-414A-BA7E-36237CF2D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665" y="-7268"/>
            <a:ext cx="8581585" cy="686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9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792120-99D9-4251-85A0-A83C36B1B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71" y="397412"/>
            <a:ext cx="9022397" cy="59998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</p:spTree>
    <p:extLst>
      <p:ext uri="{BB962C8B-B14F-4D97-AF65-F5344CB8AC3E}">
        <p14:creationId xmlns:p14="http://schemas.microsoft.com/office/powerpoint/2010/main" val="93606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9A31-6172-4D62-988E-9484D93B9E6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516945" y="2785534"/>
            <a:ext cx="6063175" cy="1286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Datura stramonium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A785C-AFCA-4724-915A-74E0AF153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311" y="52755"/>
            <a:ext cx="8961120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4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744536-7150-41B6-9643-9892472FE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627" y="40196"/>
            <a:ext cx="3784209" cy="6787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5A7092-1687-44EA-8FA8-D61A4721B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8774535" y="3174609"/>
            <a:ext cx="4888905" cy="689317"/>
          </a:xfrm>
        </p:spPr>
        <p:txBody>
          <a:bodyPr>
            <a:noAutofit/>
          </a:bodyPr>
          <a:lstStyle/>
          <a:p>
            <a:pPr algn="ctr" rtl="1"/>
            <a:r>
              <a:rPr lang="ar-IQ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بذور أنواع </a:t>
            </a:r>
            <a:r>
              <a:rPr lang="ar-IQ" sz="4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الداتوره</a:t>
            </a:r>
            <a:endParaRPr lang="en-US" sz="40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BC01FB-5DD2-4196-9A23-CEFBE77B6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" y="-1"/>
            <a:ext cx="6769792" cy="68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95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شخص, شمعة, نار, لهب&#10;&#10;تم إنشاء الوصف تلقائياً">
            <a:extLst>
              <a:ext uri="{FF2B5EF4-FFF2-40B4-BE49-F238E27FC236}">
                <a16:creationId xmlns:a16="http://schemas.microsoft.com/office/drawing/2014/main" id="{7BA127BF-04BE-6F8C-4733-D421D7BD38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20" r="-1" b="-1"/>
          <a:stretch/>
        </p:blipFill>
        <p:spPr>
          <a:xfrm>
            <a:off x="22713" y="1709171"/>
            <a:ext cx="4653109" cy="3777229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9" name="رسم تخطيطي 8">
            <a:extLst>
              <a:ext uri="{FF2B5EF4-FFF2-40B4-BE49-F238E27FC236}">
                <a16:creationId xmlns:a16="http://schemas.microsoft.com/office/drawing/2014/main" id="{B7942F62-77A8-6272-8CA1-6EBA97941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2428876"/>
              </p:ext>
            </p:extLst>
          </p:nvPr>
        </p:nvGraphicFramePr>
        <p:xfrm>
          <a:off x="722671" y="587829"/>
          <a:ext cx="10766323" cy="5976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صورة 19" descr="صورة تحتوي على لوحة, تلبيس, الوجه الإنساني, رجل&#10;&#10;تم إنشاء الوصف تلقائياً">
            <a:extLst>
              <a:ext uri="{FF2B5EF4-FFF2-40B4-BE49-F238E27FC236}">
                <a16:creationId xmlns:a16="http://schemas.microsoft.com/office/drawing/2014/main" id="{D22668D2-E9F3-4A5A-4A64-A794359504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40"/>
          <a:stretch/>
        </p:blipFill>
        <p:spPr>
          <a:xfrm>
            <a:off x="1" y="1"/>
            <a:ext cx="4291780" cy="1124406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175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CC35491-FE17-42A5-A41A-E309B73F18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graphicEl>
                                              <a:dgm id="{4CC35491-FE17-42A5-A41A-E309B73F18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graphicEl>
                                              <a:dgm id="{4CC35491-FE17-42A5-A41A-E309B73F18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graphicEl>
                                              <a:dgm id="{4CC35491-FE17-42A5-A41A-E309B73F18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graphicEl>
                                              <a:dgm id="{4CC35491-FE17-42A5-A41A-E309B73F18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60238E9-C4D9-4580-8649-9A5108EE1C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graphicEl>
                                              <a:dgm id="{A60238E9-C4D9-4580-8649-9A5108EE1C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graphicEl>
                                              <a:dgm id="{A60238E9-C4D9-4580-8649-9A5108EE1C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graphicEl>
                                              <a:dgm id="{A60238E9-C4D9-4580-8649-9A5108EE1C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graphicEl>
                                              <a:dgm id="{A60238E9-C4D9-4580-8649-9A5108EE1C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22F8EFA-46F8-4F13-9262-137896B83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graphicEl>
                                              <a:dgm id="{622F8EFA-46F8-4F13-9262-137896B83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graphicEl>
                                              <a:dgm id="{622F8EFA-46F8-4F13-9262-137896B83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graphicEl>
                                              <a:dgm id="{622F8EFA-46F8-4F13-9262-137896B83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graphicEl>
                                              <a:dgm id="{622F8EFA-46F8-4F13-9262-137896B83C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D16422-DC96-458E-95C9-AC31C5F4E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graphicEl>
                                              <a:dgm id="{9BD16422-DC96-458E-95C9-AC31C5F4E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graphicEl>
                                              <a:dgm id="{9BD16422-DC96-458E-95C9-AC31C5F4E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graphicEl>
                                              <a:dgm id="{9BD16422-DC96-458E-95C9-AC31C5F4E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graphicEl>
                                              <a:dgm id="{9BD16422-DC96-458E-95C9-AC31C5F4E3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34DC587-1A79-4A9E-AAF1-FFFC206AF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graphicEl>
                                              <a:dgm id="{734DC587-1A79-4A9E-AAF1-FFFC206AF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graphicEl>
                                              <a:dgm id="{734DC587-1A79-4A9E-AAF1-FFFC206AF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graphicEl>
                                              <a:dgm id="{734DC587-1A79-4A9E-AAF1-FFFC206AF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graphicEl>
                                              <a:dgm id="{734DC587-1A79-4A9E-AAF1-FFFC206AFE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E266A0D-1EBC-4BC1-82E9-FDDFC1A2D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graphicEl>
                                              <a:dgm id="{7E266A0D-1EBC-4BC1-82E9-FDDFC1A2D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graphicEl>
                                              <a:dgm id="{7E266A0D-1EBC-4BC1-82E9-FDDFC1A2D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graphicEl>
                                              <a:dgm id="{7E266A0D-1EBC-4BC1-82E9-FDDFC1A2D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>
                                            <p:graphicEl>
                                              <a:dgm id="{7E266A0D-1EBC-4BC1-82E9-FDDFC1A2D4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49C626B-2CCD-479B-855A-02641E2CA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graphicEl>
                                              <a:dgm id="{D49C626B-2CCD-479B-855A-02641E2CA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graphicEl>
                                              <a:dgm id="{D49C626B-2CCD-479B-855A-02641E2CA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graphicEl>
                                              <a:dgm id="{D49C626B-2CCD-479B-855A-02641E2CA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graphicEl>
                                              <a:dgm id="{D49C626B-2CCD-479B-855A-02641E2CA5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C4E9F0-340E-477D-9F1E-12E4929F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graphicEl>
                                              <a:dgm id="{1DC4E9F0-340E-477D-9F1E-12E4929F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graphicEl>
                                              <a:dgm id="{1DC4E9F0-340E-477D-9F1E-12E4929F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graphicEl>
                                              <a:dgm id="{1DC4E9F0-340E-477D-9F1E-12E4929F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>
                                            <p:graphicEl>
                                              <a:dgm id="{1DC4E9F0-340E-477D-9F1E-12E4929FFC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7DE814-4591-4E8E-BE77-63F4F5AF2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graphicEl>
                                              <a:dgm id="{497DE814-4591-4E8E-BE77-63F4F5AF2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>
                                            <p:graphicEl>
                                              <a:dgm id="{497DE814-4591-4E8E-BE77-63F4F5AF2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>
                                            <p:graphicEl>
                                              <a:dgm id="{497DE814-4591-4E8E-BE77-63F4F5AF2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>
                                            <p:graphicEl>
                                              <a:dgm id="{497DE814-4591-4E8E-BE77-63F4F5AF20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0149D1F-9F6F-4190-A04C-EE10A24B6C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>
                                            <p:graphicEl>
                                              <a:dgm id="{F0149D1F-9F6F-4190-A04C-EE10A24B6C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>
                                            <p:graphicEl>
                                              <a:dgm id="{F0149D1F-9F6F-4190-A04C-EE10A24B6C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>
                                            <p:graphicEl>
                                              <a:dgm id="{F0149D1F-9F6F-4190-A04C-EE10A24B6C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>
                                            <p:graphicEl>
                                              <a:dgm id="{F0149D1F-9F6F-4190-A04C-EE10A24B6C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lvlOne"/>
        </p:bldSub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D596B16-D899-BEAD-AC41-08A56DBE92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4083299"/>
              </p:ext>
            </p:extLst>
          </p:nvPr>
        </p:nvGraphicFramePr>
        <p:xfrm>
          <a:off x="685801" y="858043"/>
          <a:ext cx="5679829" cy="4933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B8C3CAB5-E175-E8DD-611A-40DEE16A8C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7180649"/>
              </p:ext>
            </p:extLst>
          </p:nvPr>
        </p:nvGraphicFramePr>
        <p:xfrm>
          <a:off x="6981723" y="1489686"/>
          <a:ext cx="4524476" cy="147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8581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4E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 descr="صورة تحتوي على نص, لقطة شاشة, دائرة&#10;&#10;تم إنشاء الوصف تلقائياً">
            <a:extLst>
              <a:ext uri="{FF2B5EF4-FFF2-40B4-BE49-F238E27FC236}">
                <a16:creationId xmlns:a16="http://schemas.microsoft.com/office/drawing/2014/main" id="{B83B9156-3FF3-D48E-831B-B6489546A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1" y="477777"/>
            <a:ext cx="11237976" cy="5288842"/>
          </a:xfrm>
          <a:prstGeom prst="rect">
            <a:avLst/>
          </a:prstGeom>
        </p:spPr>
      </p:pic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A8D92C51-FCFD-47FF-2D33-8DEEA4239F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1514252"/>
              </p:ext>
            </p:extLst>
          </p:nvPr>
        </p:nvGraphicFramePr>
        <p:xfrm>
          <a:off x="3922646" y="5529011"/>
          <a:ext cx="7535183" cy="101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3138CE12-93F0-810D-1BB7-50BDC78E05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0944279"/>
              </p:ext>
            </p:extLst>
          </p:nvPr>
        </p:nvGraphicFramePr>
        <p:xfrm>
          <a:off x="477010" y="5519128"/>
          <a:ext cx="2968626" cy="1017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3580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A114ED0-CBA2-4437-8C7E-8D8556EDA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4A114ED0-CBA2-4437-8C7E-8D8556EDA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4A114ED0-CBA2-4437-8C7E-8D8556EDA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E35E22-BB58-4B5A-A641-EE58B6155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63E35E22-BB58-4B5A-A641-EE58B6155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63E35E22-BB58-4B5A-A641-EE58B6155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6D1660-F26F-4E54-A68D-F8FD855AB2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256D1660-F26F-4E54-A68D-F8FD855AB2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dgm id="{256D1660-F26F-4E54-A68D-F8FD855AB2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A114ED0-CBA2-4437-8C7E-8D8556EDA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graphicEl>
                                              <a:dgm id="{4A114ED0-CBA2-4437-8C7E-8D8556EDA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graphicEl>
                                              <a:dgm id="{4A114ED0-CBA2-4437-8C7E-8D8556EDA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BD5FCA-B283-4B3C-9CB4-D2B2C881CA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CFBD5FCA-B283-4B3C-9CB4-D2B2C881CA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graphicEl>
                                              <a:dgm id="{CFBD5FCA-B283-4B3C-9CB4-D2B2C881CA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910ED42-8E92-4E48-B577-D1E0EC3D8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8910ED42-8E92-4E48-B577-D1E0EC3D8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graphicEl>
                                              <a:dgm id="{8910ED42-8E92-4E48-B577-D1E0EC3D8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7D38A33-C25A-3F51-D409-B7E39437F5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6109299"/>
              </p:ext>
            </p:extLst>
          </p:nvPr>
        </p:nvGraphicFramePr>
        <p:xfrm>
          <a:off x="6344530" y="2828958"/>
          <a:ext cx="4332849" cy="3318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807E730-BA71-84B0-8E6C-458C2288D2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0539889"/>
              </p:ext>
            </p:extLst>
          </p:nvPr>
        </p:nvGraphicFramePr>
        <p:xfrm>
          <a:off x="351692" y="2828959"/>
          <a:ext cx="5732929" cy="331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رسم تخطيطي 7">
            <a:extLst>
              <a:ext uri="{FF2B5EF4-FFF2-40B4-BE49-F238E27FC236}">
                <a16:creationId xmlns:a16="http://schemas.microsoft.com/office/drawing/2014/main" id="{5C9C055B-E4CA-EBC2-433A-345E28E895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0478517"/>
              </p:ext>
            </p:extLst>
          </p:nvPr>
        </p:nvGraphicFramePr>
        <p:xfrm>
          <a:off x="2299109" y="221325"/>
          <a:ext cx="7862530" cy="2393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65174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24F78E-E6FC-486C-B5EA-07A6A41AD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24F78E-E6FC-486C-B5EA-07A6A41AD7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24F78E-E6FC-486C-B5EA-07A6A41AD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24F78E-E6FC-486C-B5EA-07A6A41AD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24F78E-E6FC-486C-B5EA-07A6A41AD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24F78E-E6FC-486C-B5EA-07A6A41AD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24F78E-E6FC-486C-B5EA-07A6A41AD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24F78E-E6FC-486C-B5EA-07A6A41AD709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24F78E-E6FC-486C-B5EA-07A6A41AD70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24F78E-E6FC-486C-B5EA-07A6A41AD709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24F78E-E6FC-486C-B5EA-07A6A41AD70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24F78E-E6FC-486C-B5EA-07A6A41AD709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24F78E-E6FC-486C-B5EA-07A6A41AD70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24F78E-E6FC-486C-B5EA-07A6A41AD709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24F78E-E6FC-486C-B5EA-07A6A41AD70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3D7D26-7043-4B3D-93E5-D030DF273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3D7D26-7043-4B3D-93E5-D030DF2735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3D7D26-7043-4B3D-93E5-D030DF273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3D7D26-7043-4B3D-93E5-D030DF273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3D7D26-7043-4B3D-93E5-D030DF273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3D7D26-7043-4B3D-93E5-D030DF273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3D7D26-7043-4B3D-93E5-D030DF273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3D7D26-7043-4B3D-93E5-D030DF2735CE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3D7D26-7043-4B3D-93E5-D030DF2735C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3D7D26-7043-4B3D-93E5-D030DF2735CE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3D7D26-7043-4B3D-93E5-D030DF2735C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3D7D26-7043-4B3D-93E5-D030DF2735CE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3D7D26-7043-4B3D-93E5-D030DF2735C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3D7D26-7043-4B3D-93E5-D030DF2735CE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3D7D26-7043-4B3D-93E5-D030DF2735C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4EEE3-8574-43E0-94BD-E42DAC30C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4EEE3-8574-43E0-94BD-E42DAC30C1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4EEE3-8574-43E0-94BD-E42DAC30C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4EEE3-8574-43E0-94BD-E42DAC30C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4EEE3-8574-43E0-94BD-E42DAC30C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4EEE3-8574-43E0-94BD-E42DAC30C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4EEE3-8574-43E0-94BD-E42DAC30C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4EEE3-8574-43E0-94BD-E42DAC30C1D4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4EEE3-8574-43E0-94BD-E42DAC30C1D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4EEE3-8574-43E0-94BD-E42DAC30C1D4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4EEE3-8574-43E0-94BD-E42DAC30C1D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4EEE3-8574-43E0-94BD-E42DAC30C1D4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4EEE3-8574-43E0-94BD-E42DAC30C1D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4EEE3-8574-43E0-94BD-E42DAC30C1D4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4EEE3-8574-43E0-94BD-E42DAC30C1D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B71E9-A173-470C-AAC4-02EAC212C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B71E9-A173-470C-AAC4-02EAC212C4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B71E9-A173-470C-AAC4-02EAC212C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B71E9-A173-470C-AAC4-02EAC212C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B71E9-A173-470C-AAC4-02EAC212C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B71E9-A173-470C-AAC4-02EAC212C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B71E9-A173-470C-AAC4-02EAC212C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B71E9-A173-470C-AAC4-02EAC212C44C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B71E9-A173-470C-AAC4-02EAC212C44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B71E9-A173-470C-AAC4-02EAC212C44C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B71E9-A173-470C-AAC4-02EAC212C44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B71E9-A173-470C-AAC4-02EAC212C44C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B71E9-A173-470C-AAC4-02EAC212C44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B71E9-A173-470C-AAC4-02EAC212C44C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6B71E9-A173-470C-AAC4-02EAC212C44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399F48-7033-41A0-93D1-39058AB9BE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5A399F48-7033-41A0-93D1-39058AB9BE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CE04B-266E-416B-ACDB-E29D9B4D5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182CE04B-266E-416B-ACDB-E29D9B4D55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090C4C-3775-453D-9560-87B64F899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7">
                                            <p:graphicEl>
                                              <a:dgm id="{04090C4C-3775-453D-9560-87B64F8999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CA9991-1531-484C-B659-1603321B5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32CA9991-1531-484C-B659-1603321B58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F14E425-5727-47A6-BC7F-5043D40F5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7">
                                            <p:graphicEl>
                                              <a:dgm id="{5F14E425-5727-47A6-BC7F-5043D40F57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Graphic spid="7" grpId="0">
        <p:bldSub>
          <a:bldDgm bld="lvlOne"/>
        </p:bldSub>
      </p:bldGraphic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8F052-DBC8-77F0-16DA-C5DB1A23C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E117EEE-EEF3-F054-51F7-2AF3F34A17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493202"/>
              </p:ext>
            </p:extLst>
          </p:nvPr>
        </p:nvGraphicFramePr>
        <p:xfrm>
          <a:off x="2111640" y="2754923"/>
          <a:ext cx="7560000" cy="363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395ED0E7-4D9C-4645-E6BA-03159B6623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3558903"/>
              </p:ext>
            </p:extLst>
          </p:nvPr>
        </p:nvGraphicFramePr>
        <p:xfrm>
          <a:off x="2217830" y="361386"/>
          <a:ext cx="7862530" cy="2393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1844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99DD01-1DCB-44CC-AD5A-9772904E9E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3099DD01-1DCB-44CC-AD5A-9772904E9E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3099DD01-1DCB-44CC-AD5A-9772904E9E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910704-9C78-4119-97BF-27B4361FB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C910704-9C78-4119-97BF-27B4361FB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1C910704-9C78-4119-97BF-27B4361FB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C25B4F2-A22D-4377-B9BE-D3E3C1E3F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BC25B4F2-A22D-4377-B9BE-D3E3C1E3F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BC25B4F2-A22D-4377-B9BE-D3E3C1E3F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FE542D-12E5-44C0-B612-4F822608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54FE542D-12E5-44C0-B612-4F822608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54FE542D-12E5-44C0-B612-4F822608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E1F2CD-B98C-4CC9-BEF3-418F5F3231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F1E1F2CD-B98C-4CC9-BEF3-418F5F3231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F1E1F2CD-B98C-4CC9-BEF3-418F5F3231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F266861-F0A3-6E24-13C2-81DD68C41B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950324"/>
              </p:ext>
            </p:extLst>
          </p:nvPr>
        </p:nvGraphicFramePr>
        <p:xfrm>
          <a:off x="779242" y="2754923"/>
          <a:ext cx="10299066" cy="3493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07F7A38-1B8F-C03A-947E-DEAEC573A04F}"/>
              </a:ext>
            </a:extLst>
          </p:cNvPr>
          <p:cNvSpPr/>
          <p:nvPr/>
        </p:nvSpPr>
        <p:spPr>
          <a:xfrm>
            <a:off x="2166482" y="1195767"/>
            <a:ext cx="7859035" cy="95749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lvl="0" indent="0" algn="ctr" defTabSz="1778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FF0000"/>
              </a:buClr>
              <a:buNone/>
            </a:pPr>
            <a:r>
              <a:rPr lang="ar-IQ" sz="4000" b="1" kern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أنواع المخدرات</a:t>
            </a:r>
            <a:endParaRPr lang="en-US" sz="400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C688EB-5386-43C0-95B3-42D80E4B9C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81C688EB-5386-43C0-95B3-42D80E4B9C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17CDAA-F950-441B-8653-F420A08D75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3B17CDAA-F950-441B-8653-F420A08D75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30C00B1-ECFC-4C41-B0FE-D3EEE3CF23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930C00B1-ECFC-4C41-B0FE-D3EEE3CF23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5A53A7C-1AD6-4D55-8269-222EAFCCD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85A53A7C-1AD6-4D55-8269-222EAFCCDB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6D2BF5-D241-4620-B93D-50685E757A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5E6D2BF5-D241-4620-B93D-50685E757A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E42214-9391-4A6D-8C48-9388201DD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1" t="20113" r="5781" b="20904"/>
          <a:stretch/>
        </p:blipFill>
        <p:spPr>
          <a:xfrm>
            <a:off x="658371" y="3081943"/>
            <a:ext cx="4825167" cy="325418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CA7A1F-BFB6-4B4D-9E5E-0400A3CFD245}"/>
              </a:ext>
            </a:extLst>
          </p:cNvPr>
          <p:cNvSpPr txBox="1">
            <a:spLocks/>
          </p:cNvSpPr>
          <p:nvPr/>
        </p:nvSpPr>
        <p:spPr>
          <a:xfrm>
            <a:off x="947730" y="2254020"/>
            <a:ext cx="9945446" cy="18094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 rtl="1">
              <a:buFont typeface="Wingdings" panose="05000000000000000000" pitchFamily="2" charset="2"/>
              <a:buChar char="v"/>
            </a:pPr>
            <a:r>
              <a:rPr lang="ar-IQ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المحددات على الجهود الرقابية والتوجيهية والامنية ...</a:t>
            </a:r>
          </a:p>
          <a:p>
            <a:pPr algn="just" rtl="1">
              <a:buFont typeface="Wingdings" panose="05000000000000000000" pitchFamily="2" charset="2"/>
              <a:buChar char="v"/>
            </a:pPr>
            <a:r>
              <a:rPr lang="ar-IQ" sz="8000" b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الفقر والجهل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06485E3-E5D2-4050-89A3-7FF452FDE56D}"/>
              </a:ext>
            </a:extLst>
          </p:cNvPr>
          <p:cNvSpPr txBox="1">
            <a:spLocks/>
          </p:cNvSpPr>
          <p:nvPr/>
        </p:nvSpPr>
        <p:spPr>
          <a:xfrm>
            <a:off x="5642366" y="5235676"/>
            <a:ext cx="5266877" cy="1188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 rtl="1">
              <a:buFont typeface="Wingdings" panose="05000000000000000000" pitchFamily="2" charset="2"/>
              <a:buChar char="v"/>
            </a:pPr>
            <a:r>
              <a:rPr lang="ar-IQ" sz="2000" b="1" dirty="0">
                <a:solidFill>
                  <a:srgbClr val="FF0000"/>
                </a:solidFill>
              </a:rPr>
              <a:t>برنامج إعادة التأهيل لمدة 30 يوماً 6000 – 20000 دولار.</a:t>
            </a:r>
          </a:p>
          <a:p>
            <a:pPr algn="just" rtl="1">
              <a:buFont typeface="Wingdings" panose="05000000000000000000" pitchFamily="2" charset="2"/>
              <a:buChar char="v"/>
            </a:pPr>
            <a:r>
              <a:rPr lang="ar-IQ" sz="2000" b="1" dirty="0">
                <a:solidFill>
                  <a:srgbClr val="FF0000"/>
                </a:solidFill>
              </a:rPr>
              <a:t>برنامج إعادة التأهيل لمدة 60 - 90 يوماً 60000 – 120000 دولار.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30A3684E-1C57-7E82-1108-585107BFC878}"/>
              </a:ext>
            </a:extLst>
          </p:cNvPr>
          <p:cNvSpPr/>
          <p:nvPr/>
        </p:nvSpPr>
        <p:spPr>
          <a:xfrm rot="20922750">
            <a:off x="4011562" y="607096"/>
            <a:ext cx="4734232" cy="84341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lvl="0" indent="0" algn="ctr" defTabSz="1778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FF0000"/>
              </a:buClr>
              <a:buNone/>
            </a:pPr>
            <a:r>
              <a:rPr lang="ar-IQ" sz="4800" b="1" kern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التحديات</a:t>
            </a:r>
            <a:endParaRPr lang="en-US" sz="480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74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76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7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holding up paper with question marks&#10;&#10;Description automatically generated">
            <a:extLst>
              <a:ext uri="{FF2B5EF4-FFF2-40B4-BE49-F238E27FC236}">
                <a16:creationId xmlns:a16="http://schemas.microsoft.com/office/drawing/2014/main" id="{568F8DC7-2063-4CE0-95DA-FFC5A14C81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23" r="7877" b="-1"/>
          <a:stretch/>
        </p:blipFill>
        <p:spPr>
          <a:xfrm>
            <a:off x="1353330" y="2524715"/>
            <a:ext cx="3714207" cy="371424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D62B37-CE95-4357-97E2-518F0C977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057" y="2599509"/>
            <a:ext cx="5418270" cy="3639450"/>
          </a:xfrm>
        </p:spPr>
        <p:txBody>
          <a:bodyPr anchor="ctr">
            <a:noAutofit/>
          </a:bodyPr>
          <a:lstStyle/>
          <a:p>
            <a:pPr rtl="1">
              <a:buFont typeface="Wingdings" panose="05000000000000000000" pitchFamily="2" charset="2"/>
              <a:buChar char="v"/>
            </a:pPr>
            <a:r>
              <a:rPr lang="ar-IQ" sz="4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ما</a:t>
            </a:r>
            <a:r>
              <a:rPr lang="ar-SA" sz="4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ذا نفعل عندما لا نستطيع أن نفعل شيئًا ؟</a:t>
            </a:r>
            <a:endParaRPr lang="ar-IQ" sz="4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0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2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DCD381-C72C-4405-B656-9DED0B03F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592572"/>
            <a:ext cx="10820400" cy="3198627"/>
          </a:xfrm>
        </p:spPr>
        <p:txBody>
          <a:bodyPr>
            <a:noAutofit/>
          </a:bodyPr>
          <a:lstStyle/>
          <a:p>
            <a:pPr algn="just" rtl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ar-IQ" sz="2400" b="1" dirty="0">
                <a:solidFill>
                  <a:srgbClr val="0070C0"/>
                </a:solidFill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واسط إتلاف نبتة الداتورة المخدرة بعد ظهورها عشوائيا 2012</a:t>
            </a:r>
            <a:endParaRPr lang="ar-IQ" sz="2400" b="1" dirty="0">
              <a:solidFill>
                <a:srgbClr val="0070C0"/>
              </a:solidFill>
              <a:cs typeface="+mj-cs"/>
            </a:endParaRPr>
          </a:p>
          <a:p>
            <a:pPr algn="just" rtl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ar-IQ" sz="2400" b="1" dirty="0">
                <a:solidFill>
                  <a:srgbClr val="0070C0"/>
                </a:solidFill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نبتة الداتورا المخدرة تظهر بشكل غريب في الأنبار 2018</a:t>
            </a:r>
            <a:endParaRPr lang="ar-IQ" sz="2400" b="1" dirty="0">
              <a:solidFill>
                <a:srgbClr val="0070C0"/>
              </a:solidFill>
              <a:cs typeface="+mj-cs"/>
            </a:endParaRPr>
          </a:p>
          <a:p>
            <a:pPr algn="just" rtl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ar-IQ" sz="2400" b="1" dirty="0">
                <a:solidFill>
                  <a:srgbClr val="0070C0"/>
                </a:solidFill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نبتة الداتورا المخدرة تنتشر في جزيرة الرمادي 2018</a:t>
            </a:r>
            <a:endParaRPr lang="ar-IQ" sz="2400" b="1" dirty="0">
              <a:solidFill>
                <a:srgbClr val="0070C0"/>
              </a:solidFill>
              <a:cs typeface="+mj-cs"/>
            </a:endParaRPr>
          </a:p>
          <a:p>
            <a:pPr algn="just" rtl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ar-IQ" sz="2400" b="1" dirty="0">
                <a:solidFill>
                  <a:srgbClr val="0070C0"/>
                </a:solidFill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ضبط مزرعة في ديالى لإنتاج نبتة الداتورا المخدرة 2019</a:t>
            </a:r>
            <a:endParaRPr lang="ar-IQ" sz="2400" b="1" dirty="0">
              <a:solidFill>
                <a:srgbClr val="0070C0"/>
              </a:solidFill>
              <a:cs typeface="+mj-cs"/>
            </a:endParaRPr>
          </a:p>
          <a:p>
            <a:pPr algn="just" rtl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ar-IQ" sz="2400" b="1" dirty="0">
                <a:solidFill>
                  <a:srgbClr val="0070C0"/>
                </a:solidFill>
                <a:cs typeface="+mj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مدير صحة الكرخ يرصد وجود نبتة الداتورا قرب مستشفى الفرات 2020</a:t>
            </a:r>
            <a:endParaRPr lang="ar-IQ" sz="2400" b="1" dirty="0">
              <a:solidFill>
                <a:srgbClr val="0070C0"/>
              </a:solidFill>
              <a:cs typeface="+mj-cs"/>
            </a:endParaRPr>
          </a:p>
          <a:p>
            <a:pPr algn="just" rtl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ar-IQ" sz="2400" b="1" dirty="0">
                <a:solidFill>
                  <a:srgbClr val="0070C0"/>
                </a:solidFill>
                <a:cs typeface="+mj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اتلاف نبات مخدر في صلاح الدين 2022</a:t>
            </a:r>
            <a:endParaRPr lang="ar-IQ" sz="24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AB22931C-A312-9155-B743-6A75E999C622}"/>
              </a:ext>
            </a:extLst>
          </p:cNvPr>
          <p:cNvSpPr/>
          <p:nvPr/>
        </p:nvSpPr>
        <p:spPr>
          <a:xfrm>
            <a:off x="2166482" y="1194619"/>
            <a:ext cx="7859035" cy="73135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lvl="0" indent="0" algn="ctr" defTabSz="1778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FF0000"/>
              </a:buClr>
              <a:buNone/>
            </a:pPr>
            <a:r>
              <a:rPr lang="ar-IQ" sz="4000" b="1" kern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مقاطع فديو مختلفة</a:t>
            </a:r>
            <a:endParaRPr lang="en-US" sz="400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978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0C4B2-22D1-4042-B182-8BC8441A6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 algn="ctr" rtl="0">
              <a:buNone/>
            </a:pPr>
            <a:r>
              <a:rPr lang="en-US" sz="60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Datura </a:t>
            </a:r>
            <a:r>
              <a:rPr lang="en-US" sz="60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metel</a:t>
            </a:r>
            <a:endParaRPr lang="en-US" sz="6000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صورة تحتوي على زهرة, نبات, مجد الصباح, علم النباتات&#10;&#10;تم إنشاء الوصف تلقائياً">
            <a:extLst>
              <a:ext uri="{FF2B5EF4-FFF2-40B4-BE49-F238E27FC236}">
                <a16:creationId xmlns:a16="http://schemas.microsoft.com/office/drawing/2014/main" id="{E88FE49A-321D-4AF4-BBCB-370CBD0B72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122" b="21203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02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51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: Shape 53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0C4B2-22D1-4042-B182-8BC8441A6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2"/>
            <a:ext cx="5124584" cy="930980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54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Datura </a:t>
            </a:r>
            <a:r>
              <a:rPr lang="en-US" sz="54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metel</a:t>
            </a:r>
            <a:endParaRPr lang="en-US" sz="5400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صورة تحتوي على زهرة, نبات, نبات ارضي, نبات عشبي&#10;&#10;تم إنشاء الوصف تلقائياً">
            <a:extLst>
              <a:ext uri="{FF2B5EF4-FFF2-40B4-BE49-F238E27FC236}">
                <a16:creationId xmlns:a16="http://schemas.microsoft.com/office/drawing/2014/main" id="{D4475F83-0FE0-4840-8296-D9037287FC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341"/>
          <a:stretch/>
        </p:blipFill>
        <p:spPr>
          <a:xfrm>
            <a:off x="6580414" y="175989"/>
            <a:ext cx="4495821" cy="662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51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AFDFD8A-232B-834F-C5ED-7662B72BF9BA}"/>
              </a:ext>
            </a:extLst>
          </p:cNvPr>
          <p:cNvGraphicFramePr/>
          <p:nvPr/>
        </p:nvGraphicFramePr>
        <p:xfrm>
          <a:off x="685800" y="1861457"/>
          <a:ext cx="10728000" cy="48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0794E31D-A208-544E-E418-2258B63DF0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4036036"/>
              </p:ext>
            </p:extLst>
          </p:nvPr>
        </p:nvGraphicFramePr>
        <p:xfrm>
          <a:off x="1474839" y="383457"/>
          <a:ext cx="7593780" cy="147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7377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9363E0F-3B4B-43B8-81F5-2DBF1FBF6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DD1FAE2-15AD-4454-898A-A8DC615C5C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D56140F-3FDD-42D5-BF49-6105C2CB76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D4FDA0D-1111-4EC9-BEA5-DAC06F06D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615DB58-3F89-4249-9A61-7A7023661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9A5730B-F737-41A7-A8FA-D3B740CDD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B7B7297-FF10-4B35-BF54-EB7B57096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26806B7-085C-49FF-91A9-824C88583A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8062389-86A8-4EBD-A352-4733E902FC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0C39D9E-2DDF-4697-AF34-899A886F56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One"/>
        </p:bldSub>
      </p:bldGraphic>
      <p:bldGraphic spid="2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0C4B2-22D1-4042-B182-8BC8441A6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5400" b="1" i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Datura metel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F52F0E-E5B4-4843-8DA4-12728EE19E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72" r="1" b="2477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0729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A7092-1687-44EA-8FA8-D61A4721B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903678"/>
            <a:ext cx="10066122" cy="781700"/>
          </a:xfrm>
        </p:spPr>
        <p:txBody>
          <a:bodyPr anchor="b">
            <a:normAutofit/>
          </a:bodyPr>
          <a:lstStyle/>
          <a:p>
            <a:pPr algn="ctr"/>
            <a:r>
              <a:rPr lang="ar-IQ" sz="3200" b="1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حقول كلية علوم الهندسة الزراعية – تموز 2024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0C4B2-22D1-4042-B182-8BC8441A6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pPr marL="0" indent="0" algn="ctr" rtl="0">
              <a:buNone/>
            </a:pPr>
            <a:r>
              <a:rPr lang="en-US" sz="32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Datura </a:t>
            </a:r>
            <a:r>
              <a:rPr lang="en-US" sz="32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metel</a:t>
            </a:r>
            <a:endParaRPr lang="en-US" sz="3200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صورة تحتوي على أشواك, الشوك, نبات, في الخارج&#10;&#10;تم إنشاء الوصف تلقائياً">
            <a:extLst>
              <a:ext uri="{FF2B5EF4-FFF2-40B4-BE49-F238E27FC236}">
                <a16:creationId xmlns:a16="http://schemas.microsoft.com/office/drawing/2014/main" id="{41C7D29A-C015-40D7-B3DD-821104EED3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22" r="2" b="323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23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0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1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8245C0-2EBF-4AA0-F946-AE1E5C2907AC}"/>
              </a:ext>
            </a:extLst>
          </p:cNvPr>
          <p:cNvSpPr txBox="1">
            <a:spLocks/>
          </p:cNvSpPr>
          <p:nvPr/>
        </p:nvSpPr>
        <p:spPr>
          <a:xfrm rot="16200000">
            <a:off x="7665738" y="2004630"/>
            <a:ext cx="5673965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حقول</a:t>
            </a:r>
            <a:r>
              <a:rPr lang="en-US" sz="3200" b="1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كلية</a:t>
            </a:r>
            <a:r>
              <a:rPr lang="en-US" sz="3200" b="1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علوم</a:t>
            </a:r>
            <a:r>
              <a:rPr lang="en-US" sz="3200" b="1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الهندسة</a:t>
            </a:r>
            <a:r>
              <a:rPr lang="en-US" sz="3200" b="1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الزراعية</a:t>
            </a:r>
            <a:r>
              <a:rPr lang="en-US" sz="3200" b="1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– </a:t>
            </a:r>
            <a:r>
              <a:rPr lang="en-US" sz="32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تشرين</a:t>
            </a:r>
            <a:r>
              <a:rPr lang="en-US" sz="3200" b="1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الأول</a:t>
            </a:r>
            <a:r>
              <a:rPr lang="en-US" sz="3200" b="1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2024</a:t>
            </a:r>
            <a:endParaRPr lang="en-US" sz="3200" kern="1200" dirty="0"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صورة 6" descr="صورة تحتوي على في الخارج, أرض, نبات, عشب&#10;&#10;تم إنشاء الوصف تلقائياً">
            <a:extLst>
              <a:ext uri="{FF2B5EF4-FFF2-40B4-BE49-F238E27FC236}">
                <a16:creationId xmlns:a16="http://schemas.microsoft.com/office/drawing/2014/main" id="{D33816CA-2308-DB5F-3023-AFD9FF466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21" y="3157176"/>
            <a:ext cx="2708043" cy="3086089"/>
          </a:xfrm>
          <a:prstGeom prst="rect">
            <a:avLst/>
          </a:prstGeom>
        </p:spPr>
      </p:pic>
      <p:sp>
        <p:nvSpPr>
          <p:cNvPr id="26" name="Rectangle 17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صورة 7" descr="صورة تحتوي على في الخارج, أرض, نبات, نبات ارضي&#10;&#10;تم إنشاء الوصف تلقائياً">
            <a:extLst>
              <a:ext uri="{FF2B5EF4-FFF2-40B4-BE49-F238E27FC236}">
                <a16:creationId xmlns:a16="http://schemas.microsoft.com/office/drawing/2014/main" id="{38E0453F-76AE-BC03-481D-E9EE54BB5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569" y="2159426"/>
            <a:ext cx="2281616" cy="3086089"/>
          </a:xfrm>
          <a:prstGeom prst="rect">
            <a:avLst/>
          </a:prstGeom>
        </p:spPr>
      </p:pic>
      <p:pic>
        <p:nvPicPr>
          <p:cNvPr id="9" name="صورة 8" descr="صورة تحتوي على في الخارج, أرض, نبات, عشب&#10;&#10;تم إنشاء الوصف تلقائياً">
            <a:extLst>
              <a:ext uri="{FF2B5EF4-FFF2-40B4-BE49-F238E27FC236}">
                <a16:creationId xmlns:a16="http://schemas.microsoft.com/office/drawing/2014/main" id="{D834C0BD-FC63-78B9-D13D-1004AA7FB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090" y="590682"/>
            <a:ext cx="2707967" cy="359937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1A0D35-CCFE-BF85-0B5D-204241E59CBF}"/>
              </a:ext>
            </a:extLst>
          </p:cNvPr>
          <p:cNvSpPr txBox="1">
            <a:spLocks/>
          </p:cNvSpPr>
          <p:nvPr/>
        </p:nvSpPr>
        <p:spPr>
          <a:xfrm>
            <a:off x="5494185" y="5275481"/>
            <a:ext cx="2828199" cy="532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en-US" sz="3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Datura </a:t>
            </a:r>
            <a:r>
              <a:rPr lang="en-US" sz="3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metel</a:t>
            </a:r>
            <a:endParaRPr lang="en-US" sz="3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16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5824A0-8004-EA1D-E42B-29EBA4425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22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4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CE9045A8-89F6-1DAC-AFD7-4BF593DDB99F}"/>
              </a:ext>
            </a:extLst>
          </p:cNvPr>
          <p:cNvSpPr txBox="1">
            <a:spLocks/>
          </p:cNvSpPr>
          <p:nvPr/>
        </p:nvSpPr>
        <p:spPr>
          <a:xfrm>
            <a:off x="4536320" y="860524"/>
            <a:ext cx="6828368" cy="624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حقول</a:t>
            </a:r>
            <a:r>
              <a:rPr lang="en-US" sz="2800" b="1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كلية</a:t>
            </a:r>
            <a:r>
              <a:rPr lang="en-US" sz="2800" b="1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علوم</a:t>
            </a:r>
            <a:r>
              <a:rPr lang="en-US" sz="2800" b="1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الهندسة</a:t>
            </a:r>
            <a:r>
              <a:rPr lang="en-US" sz="2800" b="1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الزراعية</a:t>
            </a:r>
            <a:r>
              <a:rPr lang="en-US" sz="2800" b="1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– </a:t>
            </a:r>
            <a:r>
              <a:rPr lang="en-US" sz="28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تشرين</a:t>
            </a:r>
            <a:r>
              <a:rPr lang="en-US" sz="2800" b="1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الأول</a:t>
            </a:r>
            <a:r>
              <a:rPr lang="en-US" sz="2800" b="1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2024</a:t>
            </a:r>
            <a:endParaRPr lang="en-US" sz="2800" kern="1200" dirty="0"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07A4B1F-EC62-EC3E-0983-8ACE86E3E189}"/>
              </a:ext>
            </a:extLst>
          </p:cNvPr>
          <p:cNvSpPr txBox="1">
            <a:spLocks/>
          </p:cNvSpPr>
          <p:nvPr/>
        </p:nvSpPr>
        <p:spPr>
          <a:xfrm>
            <a:off x="8466559" y="5180316"/>
            <a:ext cx="2828199" cy="532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en-US" sz="3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Datura </a:t>
            </a:r>
            <a:r>
              <a:rPr lang="en-US" sz="3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metel</a:t>
            </a:r>
            <a:endParaRPr lang="en-US" sz="3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صورة 2" descr="صورة تحتوي على في الخارج, شجيرات قزمة, نجيل, الشجيرات&#10;&#10;تم إنشاء الوصف تلقائياً">
            <a:extLst>
              <a:ext uri="{FF2B5EF4-FFF2-40B4-BE49-F238E27FC236}">
                <a16:creationId xmlns:a16="http://schemas.microsoft.com/office/drawing/2014/main" id="{68709583-159E-036E-CAFB-7187DF6A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19" y="792136"/>
            <a:ext cx="3351684" cy="4930238"/>
          </a:xfrm>
          <a:prstGeom prst="rect">
            <a:avLst/>
          </a:prstGeom>
        </p:spPr>
      </p:pic>
      <p:pic>
        <p:nvPicPr>
          <p:cNvPr id="5" name="صورة 4" descr="صورة تحتوي على في الخارج, نجيل, شجيرات قزمة, مجتمع نباتي&#10;&#10;تم إنشاء الوصف تلقائياً">
            <a:extLst>
              <a:ext uri="{FF2B5EF4-FFF2-40B4-BE49-F238E27FC236}">
                <a16:creationId xmlns:a16="http://schemas.microsoft.com/office/drawing/2014/main" id="{E8873665-62AB-D60A-78ED-8FF857A24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369" y="1505347"/>
            <a:ext cx="3291257" cy="4217028"/>
          </a:xfrm>
          <a:prstGeom prst="rect">
            <a:avLst/>
          </a:prstGeom>
        </p:spPr>
      </p:pic>
      <p:pic>
        <p:nvPicPr>
          <p:cNvPr id="7" name="صورة 6" descr="صورة تحتوي على شجرة, في الخارج, نبات, ورقة الشجر&#10;&#10;تم إنشاء الوصف تلقائياً">
            <a:extLst>
              <a:ext uri="{FF2B5EF4-FFF2-40B4-BE49-F238E27FC236}">
                <a16:creationId xmlns:a16="http://schemas.microsoft.com/office/drawing/2014/main" id="{0A53E55C-83EA-A23A-F8BC-92A252EC3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853" y="1505346"/>
            <a:ext cx="3337628" cy="366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9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10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113452-580A-48D7-BAD0-19A589EECC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20" r="2" b="2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45" name="Right Triangle 1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14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A7092-1687-44EA-8FA8-D61A4721B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209" y="1056640"/>
            <a:ext cx="5799947" cy="3494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US" sz="8000" b="1"/>
              <a:t>نبتة السكران ... والمخدرات ...</a:t>
            </a:r>
            <a:endParaRPr lang="en-US" sz="8000"/>
          </a:p>
        </p:txBody>
      </p:sp>
    </p:spTree>
    <p:extLst>
      <p:ext uri="{BB962C8B-B14F-4D97-AF65-F5344CB8AC3E}">
        <p14:creationId xmlns:p14="http://schemas.microsoft.com/office/powerpoint/2010/main" val="1700091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6B18F451-16B4-E6F3-0A9E-4296B4C36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1269774"/>
              </p:ext>
            </p:extLst>
          </p:nvPr>
        </p:nvGraphicFramePr>
        <p:xfrm>
          <a:off x="0" y="719666"/>
          <a:ext cx="1219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DC86E59D-2AA4-BE1D-9B3D-1CFB9BE68B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9978191"/>
              </p:ext>
            </p:extLst>
          </p:nvPr>
        </p:nvGraphicFramePr>
        <p:xfrm>
          <a:off x="2090994" y="103239"/>
          <a:ext cx="2333523" cy="1876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8807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1C7A95-4B36-4680-9C04-4AF6E12F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graphicEl>
                                              <a:dgm id="{AB1C7A95-4B36-4680-9C04-4AF6E12F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AB1C7A95-4B36-4680-9C04-4AF6E12F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AB1C7A95-4B36-4680-9C04-4AF6E12F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graphicEl>
                                              <a:dgm id="{AB1C7A95-4B36-4680-9C04-4AF6E12F78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3B1407-C264-42DF-9BF7-A71354135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213B1407-C264-42DF-9BF7-A71354135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dgm id="{213B1407-C264-42DF-9BF7-A71354135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213B1407-C264-42DF-9BF7-A71354135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graphicEl>
                                              <a:dgm id="{213B1407-C264-42DF-9BF7-A71354135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26CCBD-0DE9-4B50-A363-A76519915A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8C26CCBD-0DE9-4B50-A363-A76519915A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dgm id="{8C26CCBD-0DE9-4B50-A363-A76519915A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8C26CCBD-0DE9-4B50-A363-A76519915A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graphicEl>
                                              <a:dgm id="{8C26CCBD-0DE9-4B50-A363-A76519915A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49378A-2A06-4EA9-B137-E62D3A536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F649378A-2A06-4EA9-B137-E62D3A536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graphicEl>
                                              <a:dgm id="{F649378A-2A06-4EA9-B137-E62D3A536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F649378A-2A06-4EA9-B137-E62D3A536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graphicEl>
                                              <a:dgm id="{F649378A-2A06-4EA9-B137-E62D3A536F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DAF195-1135-4D59-8423-1F2FCD682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28DAF195-1135-4D59-8423-1F2FCD682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28DAF195-1135-4D59-8423-1F2FCD682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28DAF195-1135-4D59-8423-1F2FCD682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graphicEl>
                                              <a:dgm id="{28DAF195-1135-4D59-8423-1F2FCD6823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1E0E23-6B68-46B1-8818-718F0A6066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AE1E0E23-6B68-46B1-8818-718F0A6066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AE1E0E23-6B68-46B1-8818-718F0A6066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AE1E0E23-6B68-46B1-8818-718F0A6066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AE1E0E23-6B68-46B1-8818-718F0A6066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A9E4D1-7254-403F-B886-C5FA35EC36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69A9E4D1-7254-403F-B886-C5FA35EC36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69A9E4D1-7254-403F-B886-C5FA35EC36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69A9E4D1-7254-403F-B886-C5FA35EC36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69A9E4D1-7254-403F-B886-C5FA35EC36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C5AD83-CC28-4AB3-AA76-B1613B2F9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46C5AD83-CC28-4AB3-AA76-B1613B2F9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46C5AD83-CC28-4AB3-AA76-B1613B2F9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46C5AD83-CC28-4AB3-AA76-B1613B2F9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graphicEl>
                                              <a:dgm id="{46C5AD83-CC28-4AB3-AA76-B1613B2F98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0117D0-05D8-4D44-ACC9-B35ADBBB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graphicEl>
                                              <a:dgm id="{E50117D0-05D8-4D44-ACC9-B35ADBBB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graphicEl>
                                              <a:dgm id="{E50117D0-05D8-4D44-ACC9-B35ADBBB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E50117D0-05D8-4D44-ACC9-B35ADBBB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E50117D0-05D8-4D44-ACC9-B35ADBBB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A191892-6C8C-4F6D-8E80-7FE74816F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graphicEl>
                                              <a:dgm id="{6A191892-6C8C-4F6D-8E80-7FE74816F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6A191892-6C8C-4F6D-8E80-7FE74816F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6A191892-6C8C-4F6D-8E80-7FE74816F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graphicEl>
                                              <a:dgm id="{6A191892-6C8C-4F6D-8E80-7FE74816F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D352B-4DEF-CF41-5909-588B75778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F99EF8D9-C12F-E77D-B4F0-0CE4F54ECA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0202529"/>
              </p:ext>
            </p:extLst>
          </p:nvPr>
        </p:nvGraphicFramePr>
        <p:xfrm>
          <a:off x="0" y="719666"/>
          <a:ext cx="1219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1661D35F-3CC2-9015-33A1-B7716E5022C3}"/>
              </a:ext>
            </a:extLst>
          </p:cNvPr>
          <p:cNvGrpSpPr/>
          <p:nvPr/>
        </p:nvGrpSpPr>
        <p:grpSpPr>
          <a:xfrm>
            <a:off x="1898582" y="265471"/>
            <a:ext cx="1876049" cy="1876049"/>
            <a:chOff x="213991" y="0"/>
            <a:chExt cx="1876049" cy="1876049"/>
          </a:xfrm>
        </p:grpSpPr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92B208B8-6DC8-9A43-7374-46C58544647E}"/>
                </a:ext>
              </a:extLst>
            </p:cNvPr>
            <p:cNvSpPr/>
            <p:nvPr/>
          </p:nvSpPr>
          <p:spPr>
            <a:xfrm>
              <a:off x="213991" y="0"/>
              <a:ext cx="1876049" cy="187604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8EACD2E9-8CD7-77CA-1B8E-1E43C654CE1A}"/>
                </a:ext>
              </a:extLst>
            </p:cNvPr>
            <p:cNvSpPr txBox="1"/>
            <p:nvPr/>
          </p:nvSpPr>
          <p:spPr>
            <a:xfrm>
              <a:off x="488732" y="274741"/>
              <a:ext cx="1326567" cy="13265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IQ" sz="3600" b="1" kern="1200" dirty="0">
                  <a:cs typeface="+mj-cs"/>
                </a:rPr>
                <a:t>الخاتمة</a:t>
              </a:r>
              <a:endParaRPr lang="en-US" sz="3600" b="1" kern="1200" dirty="0">
                <a:cs typeface="+mj-cs"/>
              </a:endParaRPr>
            </a:p>
          </p:txBody>
        </p:sp>
      </p:grpSp>
      <p:pic>
        <p:nvPicPr>
          <p:cNvPr id="6" name="صورة 5" descr="صورة تحتوي على تصميم الجرافيك, طعام&#10;&#10;تم إنشاء الوصف تلقائياً">
            <a:extLst>
              <a:ext uri="{FF2B5EF4-FFF2-40B4-BE49-F238E27FC236}">
                <a16:creationId xmlns:a16="http://schemas.microsoft.com/office/drawing/2014/main" id="{39D1A97C-19E4-A96C-08F3-1725A43D912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824" r="-2" b="133"/>
          <a:stretch/>
        </p:blipFill>
        <p:spPr>
          <a:xfrm rot="18705436">
            <a:off x="9285486" y="332888"/>
            <a:ext cx="3024596" cy="2585082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143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EA12BE-8FA6-4AA4-932C-C4CE7E534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EA12BE-8FA6-4AA4-932C-C4CE7E5346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EA12BE-8FA6-4AA4-932C-C4CE7E534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EA12BE-8FA6-4AA4-932C-C4CE7E534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EA12BE-8FA6-4AA4-932C-C4CE7E534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EA12BE-8FA6-4AA4-932C-C4CE7E534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EA12BE-8FA6-4AA4-932C-C4CE7E534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EA12BE-8FA6-4AA4-932C-C4CE7E5346BC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EA12BE-8FA6-4AA4-932C-C4CE7E5346B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EA12BE-8FA6-4AA4-932C-C4CE7E5346BC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EA12BE-8FA6-4AA4-932C-C4CE7E5346B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EA12BE-8FA6-4AA4-932C-C4CE7E5346BC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EA12BE-8FA6-4AA4-932C-C4CE7E5346B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EA12BE-8FA6-4AA4-932C-C4CE7E5346BC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EA12BE-8FA6-4AA4-932C-C4CE7E5346B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40307-7E51-4482-8426-0988E6860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40307-7E51-4482-8426-0988E68606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40307-7E51-4482-8426-0988E6860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40307-7E51-4482-8426-0988E6860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40307-7E51-4482-8426-0988E6860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40307-7E51-4482-8426-0988E6860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40307-7E51-4482-8426-0988E6860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40307-7E51-4482-8426-0988E686062D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40307-7E51-4482-8426-0988E686062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40307-7E51-4482-8426-0988E686062D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40307-7E51-4482-8426-0988E686062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40307-7E51-4482-8426-0988E686062D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40307-7E51-4482-8426-0988E686062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40307-7E51-4482-8426-0988E686062D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40307-7E51-4482-8426-0988E686062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E31BED-6D35-41B6-B4F7-1896DC9C1F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E31BED-6D35-41B6-B4F7-1896DC9C1F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E31BED-6D35-41B6-B4F7-1896DC9C1F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E31BED-6D35-41B6-B4F7-1896DC9C1F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E31BED-6D35-41B6-B4F7-1896DC9C1F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E31BED-6D35-41B6-B4F7-1896DC9C1F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E31BED-6D35-41B6-B4F7-1896DC9C1F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E31BED-6D35-41B6-B4F7-1896DC9C1F98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E31BED-6D35-41B6-B4F7-1896DC9C1F9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E31BED-6D35-41B6-B4F7-1896DC9C1F98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E31BED-6D35-41B6-B4F7-1896DC9C1F9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E31BED-6D35-41B6-B4F7-1896DC9C1F98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E31BED-6D35-41B6-B4F7-1896DC9C1F9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E31BED-6D35-41B6-B4F7-1896DC9C1F98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E31BED-6D35-41B6-B4F7-1896DC9C1F9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878F6D-309C-4213-B093-E7D230CBB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878F6D-309C-4213-B093-E7D230CBBE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878F6D-309C-4213-B093-E7D230CBB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878F6D-309C-4213-B093-E7D230CBB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878F6D-309C-4213-B093-E7D230CBB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878F6D-309C-4213-B093-E7D230CBB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878F6D-309C-4213-B093-E7D230CBB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878F6D-309C-4213-B093-E7D230CBBEEA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878F6D-309C-4213-B093-E7D230CBBEE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878F6D-309C-4213-B093-E7D230CBBEEA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878F6D-309C-4213-B093-E7D230CBBEE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878F6D-309C-4213-B093-E7D230CBBEEA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878F6D-309C-4213-B093-E7D230CBBEE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878F6D-309C-4213-B093-E7D230CBBEEA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878F6D-309C-4213-B093-E7D230CBBEE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240683-2A93-4FD5-92E8-B00BA9933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240683-2A93-4FD5-92E8-B00BA99336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240683-2A93-4FD5-92E8-B00BA9933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240683-2A93-4FD5-92E8-B00BA9933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240683-2A93-4FD5-92E8-B00BA9933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240683-2A93-4FD5-92E8-B00BA9933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240683-2A93-4FD5-92E8-B00BA9933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240683-2A93-4FD5-92E8-B00BA9933680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240683-2A93-4FD5-92E8-B00BA993368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240683-2A93-4FD5-92E8-B00BA9933680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240683-2A93-4FD5-92E8-B00BA993368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240683-2A93-4FD5-92E8-B00BA9933680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240683-2A93-4FD5-92E8-B00BA993368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240683-2A93-4FD5-92E8-B00BA9933680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240683-2A93-4FD5-92E8-B00BA993368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FBBFD-1B17-4057-9B8D-69B0E9DB5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FBBFD-1B17-4057-9B8D-69B0E9DB54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FBBFD-1B17-4057-9B8D-69B0E9DB5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FBBFD-1B17-4057-9B8D-69B0E9DB5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FBBFD-1B17-4057-9B8D-69B0E9DB5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FBBFD-1B17-4057-9B8D-69B0E9DB5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FBBFD-1B17-4057-9B8D-69B0E9DB5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FBBFD-1B17-4057-9B8D-69B0E9DB545E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FBBFD-1B17-4057-9B8D-69B0E9DB545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FBBFD-1B17-4057-9B8D-69B0E9DB545E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FBBFD-1B17-4057-9B8D-69B0E9DB545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FBBFD-1B17-4057-9B8D-69B0E9DB545E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FBBFD-1B17-4057-9B8D-69B0E9DB545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FBBFD-1B17-4057-9B8D-69B0E9DB545E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FBBFD-1B17-4057-9B8D-69B0E9DB545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70E0BB-0FFB-4FA2-8F8F-261E61D13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70E0BB-0FFB-4FA2-8F8F-261E61D132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70E0BB-0FFB-4FA2-8F8F-261E61D13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70E0BB-0FFB-4FA2-8F8F-261E61D13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70E0BB-0FFB-4FA2-8F8F-261E61D13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70E0BB-0FFB-4FA2-8F8F-261E61D13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70E0BB-0FFB-4FA2-8F8F-261E61D13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70E0BB-0FFB-4FA2-8F8F-261E61D1327A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70E0BB-0FFB-4FA2-8F8F-261E61D1327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70E0BB-0FFB-4FA2-8F8F-261E61D1327A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70E0BB-0FFB-4FA2-8F8F-261E61D1327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70E0BB-0FFB-4FA2-8F8F-261E61D1327A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70E0BB-0FFB-4FA2-8F8F-261E61D1327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70E0BB-0FFB-4FA2-8F8F-261E61D1327A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70E0BB-0FFB-4FA2-8F8F-261E61D1327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5447D-AC9D-4846-9B56-512791DD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5447D-AC9D-4846-9B56-512791DD1B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5447D-AC9D-4846-9B56-512791DD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5447D-AC9D-4846-9B56-512791DD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5447D-AC9D-4846-9B56-512791DD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5447D-AC9D-4846-9B56-512791DD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5447D-AC9D-4846-9B56-512791DD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5447D-AC9D-4846-9B56-512791DD1B33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5447D-AC9D-4846-9B56-512791DD1B3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5447D-AC9D-4846-9B56-512791DD1B33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5447D-AC9D-4846-9B56-512791DD1B3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5447D-AC9D-4846-9B56-512791DD1B33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5447D-AC9D-4846-9B56-512791DD1B3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5447D-AC9D-4846-9B56-512791DD1B33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5447D-AC9D-4846-9B56-512791DD1B3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4D8B88-C9C9-4BDC-BA92-0B8D13061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4D8B88-C9C9-4BDC-BA92-0B8D130614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4D8B88-C9C9-4BDC-BA92-0B8D13061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4D8B88-C9C9-4BDC-BA92-0B8D13061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4D8B88-C9C9-4BDC-BA92-0B8D13061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4D8B88-C9C9-4BDC-BA92-0B8D13061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4D8B88-C9C9-4BDC-BA92-0B8D13061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4D8B88-C9C9-4BDC-BA92-0B8D1306148C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4D8B88-C9C9-4BDC-BA92-0B8D1306148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4D8B88-C9C9-4BDC-BA92-0B8D1306148C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4D8B88-C9C9-4BDC-BA92-0B8D1306148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4D8B88-C9C9-4BDC-BA92-0B8D1306148C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4D8B88-C9C9-4BDC-BA92-0B8D1306148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4D8B88-C9C9-4BDC-BA92-0B8D1306148C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4D8B88-C9C9-4BDC-BA92-0B8D1306148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15CEC0-D800-4701-8D72-0559D98B3C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15CEC0-D800-4701-8D72-0559D98B3C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15CEC0-D800-4701-8D72-0559D98B3C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15CEC0-D800-4701-8D72-0559D98B3C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15CEC0-D800-4701-8D72-0559D98B3C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15CEC0-D800-4701-8D72-0559D98B3C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15CEC0-D800-4701-8D72-0559D98B3C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15CEC0-D800-4701-8D72-0559D98B3CD8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15CEC0-D800-4701-8D72-0559D98B3CD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15CEC0-D800-4701-8D72-0559D98B3CD8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15CEC0-D800-4701-8D72-0559D98B3CD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15CEC0-D800-4701-8D72-0559D98B3CD8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15CEC0-D800-4701-8D72-0559D98B3CD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15CEC0-D800-4701-8D72-0559D98B3CD8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15CEC0-D800-4701-8D72-0559D98B3CD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AA5C1-AAA4-8DAC-1F30-40358F86B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24EC0-A865-0A15-8B65-AF540F2B8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" y="4486209"/>
            <a:ext cx="2261437" cy="23366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140CF0-63EB-56D2-34F5-855DEA71748F}"/>
              </a:ext>
            </a:extLst>
          </p:cNvPr>
          <p:cNvSpPr txBox="1"/>
          <p:nvPr/>
        </p:nvSpPr>
        <p:spPr>
          <a:xfrm>
            <a:off x="2340850" y="5339671"/>
            <a:ext cx="7621694" cy="9541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ctr" rtl="1">
              <a:buFont typeface="Arial" panose="020B0604020202020204" pitchFamily="34" charset="0"/>
              <a:buNone/>
            </a:pPr>
            <a:r>
              <a:rPr lang="ar-IQ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أ.د. جــلال حميد حمزة الجبــوري آل واوي</a:t>
            </a:r>
          </a:p>
          <a:p>
            <a:pPr algn="ctr" rtl="1"/>
            <a:r>
              <a:rPr lang="ar-IQ" sz="2800" b="1" dirty="0">
                <a:solidFill>
                  <a:schemeClr val="bg1"/>
                </a:solidFill>
                <a:cs typeface="+mj-cs"/>
              </a:rPr>
              <a:t>كلية علوم الهندسة الزراعية - جامعة بغداد</a:t>
            </a:r>
            <a:endParaRPr lang="ar-IQ" sz="2800" b="1" dirty="0">
              <a:solidFill>
                <a:schemeClr val="bg1"/>
              </a:solidFill>
              <a:highlight>
                <a:srgbClr val="FFFF00"/>
              </a:highlight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D9E3B9-7F28-F72A-4189-71D0DB8E9060}"/>
              </a:ext>
            </a:extLst>
          </p:cNvPr>
          <p:cNvSpPr txBox="1">
            <a:spLocks/>
          </p:cNvSpPr>
          <p:nvPr/>
        </p:nvSpPr>
        <p:spPr>
          <a:xfrm>
            <a:off x="-9074" y="3285880"/>
            <a:ext cx="997161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ar-IQ" sz="3600" b="1" dirty="0"/>
              <a:t>الطب الشعبي والمخدرات:</a:t>
            </a:r>
          </a:p>
          <a:p>
            <a:pPr algn="ctr" rtl="1"/>
            <a:r>
              <a:rPr lang="ar-IQ" sz="3600" b="1" dirty="0"/>
              <a:t>نبات </a:t>
            </a:r>
            <a:r>
              <a:rPr lang="ar-IQ" sz="3600" b="1" dirty="0" err="1"/>
              <a:t>الداتوره</a:t>
            </a:r>
            <a:r>
              <a:rPr lang="ar-IQ" sz="3600" b="1" dirty="0"/>
              <a:t> صيدلية الطبيعة أم فخ الإدمان؟ </a:t>
            </a:r>
            <a:endParaRPr lang="en-US" sz="5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17A57C-B52E-EB3E-A780-2668E20CEB82}"/>
              </a:ext>
            </a:extLst>
          </p:cNvPr>
          <p:cNvSpPr txBox="1"/>
          <p:nvPr/>
        </p:nvSpPr>
        <p:spPr>
          <a:xfrm>
            <a:off x="2340849" y="4674056"/>
            <a:ext cx="76216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1">
              <a:buFont typeface="Arial"/>
              <a:buNone/>
            </a:pPr>
            <a:r>
              <a:rPr lang="ar-IQ" sz="2800" b="1" dirty="0">
                <a:solidFill>
                  <a:srgbClr val="FF0000"/>
                </a:solidFill>
                <a:cs typeface="+mj-cs"/>
              </a:rPr>
              <a:t>المحاضـــــــــــــــــــــــــــــــــــــــــــــــــــــــــــــــــــــــــــــــــــــــــــر</a:t>
            </a:r>
            <a:endParaRPr lang="ar-IQ" sz="2800" b="1" dirty="0">
              <a:solidFill>
                <a:srgbClr val="FF0000"/>
              </a:solidFill>
              <a:highlight>
                <a:srgbClr val="FFFF00"/>
              </a:highlight>
              <a:cs typeface="+mj-cs"/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2E6A3AD8-7C35-FABD-5765-1A11FF969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040" y="2347457"/>
            <a:ext cx="2185896" cy="2185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3DACD5-310C-CB93-EE47-624A91A7C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040" y="14752"/>
            <a:ext cx="2185896" cy="2185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579FEB-D8FF-54BF-ACA3-FE43785965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040" y="4635666"/>
            <a:ext cx="2185896" cy="2187777"/>
          </a:xfrm>
          <a:prstGeom prst="rect">
            <a:avLst/>
          </a:prstGeom>
        </p:spPr>
      </p:pic>
      <p:pic>
        <p:nvPicPr>
          <p:cNvPr id="4" name="صورة 3" descr="صورة تحتوي على نبات, الخضروات, عشب, الخضروات الورقية&#10;&#10;تم إنشاء الوصف تلقائياً">
            <a:extLst>
              <a:ext uri="{FF2B5EF4-FFF2-40B4-BE49-F238E27FC236}">
                <a16:creationId xmlns:a16="http://schemas.microsoft.com/office/drawing/2014/main" id="{8C58E431-A740-DF4A-38A0-68B7F4A1B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5396"/>
            <a:ext cx="9962542" cy="3311276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CCD6C264-B80B-4459-E2F0-821BBA3CC5D1}"/>
              </a:ext>
            </a:extLst>
          </p:cNvPr>
          <p:cNvSpPr txBox="1"/>
          <p:nvPr/>
        </p:nvSpPr>
        <p:spPr>
          <a:xfrm rot="21259394">
            <a:off x="445994" y="478951"/>
            <a:ext cx="9332749" cy="280076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 rtl="1"/>
            <a:r>
              <a:rPr lang="ar-IQ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+mj-cs"/>
              </a:rPr>
              <a:t>شـــــكراً جـــــزيلاً</a:t>
            </a:r>
          </a:p>
          <a:p>
            <a:pPr algn="ctr" rtl="1"/>
            <a:r>
              <a:rPr lang="ar-IQ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+mj-cs"/>
              </a:rPr>
              <a:t>لــــحسن الاستــــــــــــماع</a:t>
            </a:r>
          </a:p>
        </p:txBody>
      </p:sp>
    </p:spTree>
    <p:extLst>
      <p:ext uri="{BB962C8B-B14F-4D97-AF65-F5344CB8AC3E}">
        <p14:creationId xmlns:p14="http://schemas.microsoft.com/office/powerpoint/2010/main" val="65760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mph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4A28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1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9C0F0-239C-6BEE-1730-D55D0FFB1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070E5F-4A87-33F9-091D-51C87065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rtl="1"/>
            <a:r>
              <a:rPr lang="ar-SA" b="1" dirty="0"/>
              <a:t>وصف عام وخصائص</a:t>
            </a:r>
            <a:endParaRPr lang="en-US" b="1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F461FC-7FE8-DD2F-2A30-F817495F0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251316" cy="384366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 rtl="1"/>
            <a:r>
              <a:rPr lang="ar-SA" sz="3200" b="1" dirty="0">
                <a:cs typeface="+mj-cs"/>
              </a:rPr>
              <a:t>نبات سام</a:t>
            </a:r>
            <a:endParaRPr lang="ar-IQ" sz="3200" b="1" dirty="0">
              <a:cs typeface="+mj-cs"/>
            </a:endParaRPr>
          </a:p>
          <a:p>
            <a:pPr algn="just" rtl="1"/>
            <a:r>
              <a:rPr lang="ar-IQ" sz="3200" b="1" dirty="0">
                <a:cs typeface="+mj-cs"/>
              </a:rPr>
              <a:t>له خ</a:t>
            </a:r>
            <a:r>
              <a:rPr lang="ar-SA" sz="3200" b="1" dirty="0" err="1">
                <a:cs typeface="+mj-cs"/>
              </a:rPr>
              <a:t>صائص</a:t>
            </a:r>
            <a:r>
              <a:rPr lang="ar-SA" sz="3200" b="1" dirty="0">
                <a:cs typeface="+mj-cs"/>
              </a:rPr>
              <a:t> مسكنة ومهلوسة</a:t>
            </a:r>
            <a:endParaRPr lang="ar-IQ" sz="3200" b="1" dirty="0">
              <a:cs typeface="+mj-cs"/>
            </a:endParaRPr>
          </a:p>
          <a:p>
            <a:pPr algn="just" rtl="1"/>
            <a:r>
              <a:rPr lang="ar-SA" sz="3200" b="1" dirty="0">
                <a:cs typeface="+mj-cs"/>
              </a:rPr>
              <a:t>يحتوي على القلويدات التي تؤثر على الجهاز العصبي المركزي.</a:t>
            </a:r>
            <a:endParaRPr lang="ar-IQ" sz="3200" b="1" dirty="0">
              <a:cs typeface="+mj-cs"/>
            </a:endParaRPr>
          </a:p>
          <a:p>
            <a:pPr algn="just" rtl="1"/>
            <a:r>
              <a:rPr lang="ar-IQ" sz="3200" b="1" dirty="0">
                <a:cs typeface="+mj-cs"/>
              </a:rPr>
              <a:t>يستخدم </a:t>
            </a:r>
            <a:r>
              <a:rPr lang="ar-SA" sz="3200" b="1" dirty="0">
                <a:cs typeface="+mj-cs"/>
              </a:rPr>
              <a:t>في الطب الشعبي</a:t>
            </a:r>
            <a:endParaRPr lang="ar-IQ" sz="3200" b="1" dirty="0">
              <a:cs typeface="+mj-cs"/>
            </a:endParaRPr>
          </a:p>
        </p:txBody>
      </p:sp>
      <p:pic>
        <p:nvPicPr>
          <p:cNvPr id="5" name="صورة 4" descr="صورة تحتوي على نبات, أخضر, في الخارج, خشبي&#10;&#10;تم إنشاء الوصف تلقائياً">
            <a:extLst>
              <a:ext uri="{FF2B5EF4-FFF2-40B4-BE49-F238E27FC236}">
                <a16:creationId xmlns:a16="http://schemas.microsoft.com/office/drawing/2014/main" id="{F7E2DEF3-DD6E-64A9-2FA3-360F31F8D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13" r="-2" b="2110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012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الوجه الإنساني, شخص, فك, بشري&#10;&#10;تم إنشاء الوصف تلقائياً">
            <a:extLst>
              <a:ext uri="{FF2B5EF4-FFF2-40B4-BE49-F238E27FC236}">
                <a16:creationId xmlns:a16="http://schemas.microsoft.com/office/drawing/2014/main" id="{FEBB5ABB-9A51-C580-45BF-8F4074EFB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415" y="1"/>
            <a:ext cx="4208584" cy="6858000"/>
          </a:xfrm>
          <a:prstGeom prst="rect">
            <a:avLst/>
          </a:prstGeom>
        </p:spPr>
      </p:pic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D2CC100F-D169-6668-D80E-6074684F09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9639444"/>
              </p:ext>
            </p:extLst>
          </p:nvPr>
        </p:nvGraphicFramePr>
        <p:xfrm>
          <a:off x="1781908" y="145215"/>
          <a:ext cx="5503986" cy="2215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رسم تخطيطي 6">
            <a:extLst>
              <a:ext uri="{FF2B5EF4-FFF2-40B4-BE49-F238E27FC236}">
                <a16:creationId xmlns:a16="http://schemas.microsoft.com/office/drawing/2014/main" id="{3BA14CCE-6412-11E5-C851-AB74460FA9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4784174"/>
              </p:ext>
            </p:extLst>
          </p:nvPr>
        </p:nvGraphicFramePr>
        <p:xfrm>
          <a:off x="1354015" y="2360877"/>
          <a:ext cx="5931879" cy="3777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1837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40AEB6-BD95-47CA-804A-328BC6A88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5A40AEB6-BD95-47CA-804A-328BC6A88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dgm id="{5A40AEB6-BD95-47CA-804A-328BC6A88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5A40AEB6-BD95-47CA-804A-328BC6A885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46EC21-D96B-41AE-9691-7BE116E74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graphicEl>
                                              <a:dgm id="{D146EC21-D96B-41AE-9691-7BE116E74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graphicEl>
                                              <a:dgm id="{D146EC21-D96B-41AE-9691-7BE116E74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dgm id="{D146EC21-D96B-41AE-9691-7BE116E74E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D40AC9B-7F73-4675-8C71-0132D23A1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1D40AC9B-7F73-4675-8C71-0132D23A1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1D40AC9B-7F73-4675-8C71-0132D23A1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1D40AC9B-7F73-4675-8C71-0132D23A15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نسق Offic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2886</TotalTime>
  <Words>1363</Words>
  <Application>Microsoft Office PowerPoint</Application>
  <PresentationFormat>شاشة عريضة</PresentationFormat>
  <Paragraphs>233</Paragraphs>
  <Slides>77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77</vt:i4>
      </vt:variant>
    </vt:vector>
  </HeadingPairs>
  <TitlesOfParts>
    <vt:vector size="83" baseType="lpstr">
      <vt:lpstr>Arial</vt:lpstr>
      <vt:lpstr>Calibri</vt:lpstr>
      <vt:lpstr>Symbol</vt:lpstr>
      <vt:lpstr>Times New Roman</vt:lpstr>
      <vt:lpstr>Wingdings</vt:lpstr>
      <vt:lpstr>نسق Office</vt:lpstr>
      <vt:lpstr>عرض تقديمي في PowerPoint</vt:lpstr>
      <vt:lpstr>عرض تقديمي في PowerPoint</vt:lpstr>
      <vt:lpstr>أهداف ورشة العمل</vt:lpstr>
      <vt:lpstr>الطب الشعبي: تراث أم خطر؟</vt:lpstr>
      <vt:lpstr>نبات الداتوره: سحر الطبيعة وسُمّها</vt:lpstr>
      <vt:lpstr>عرض تقديمي في PowerPoint</vt:lpstr>
      <vt:lpstr>عرض تقديمي في PowerPoint</vt:lpstr>
      <vt:lpstr>وصف عام وخصائص</vt:lpstr>
      <vt:lpstr>عرض تقديمي في PowerPoint</vt:lpstr>
      <vt:lpstr>عرض تقديمي في PowerPoint</vt:lpstr>
      <vt:lpstr>عرض تقديمي في PowerPoint</vt:lpstr>
      <vt:lpstr>أنواع الداتوره في العراق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بذور أنواع الداتوره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حقول كلية علوم الهندسة الزراعية – تموز 2024</vt:lpstr>
      <vt:lpstr>عرض تقديمي في PowerPoint</vt:lpstr>
      <vt:lpstr>عرض تقديمي في PowerPoint</vt:lpstr>
      <vt:lpstr>نبتة السكران ... والمخدرات ...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Reviwer</dc:creator>
  <cp:lastModifiedBy>Reviwer</cp:lastModifiedBy>
  <cp:revision>40</cp:revision>
  <dcterms:created xsi:type="dcterms:W3CDTF">2024-04-24T01:03:59Z</dcterms:created>
  <dcterms:modified xsi:type="dcterms:W3CDTF">2024-10-13T15:08:49Z</dcterms:modified>
</cp:coreProperties>
</file>