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0" r:id="rId1"/>
  </p:sldMasterIdLst>
  <p:sldIdLst>
    <p:sldId id="388" r:id="rId2"/>
    <p:sldId id="257" r:id="rId3"/>
    <p:sldId id="258" r:id="rId4"/>
    <p:sldId id="416" r:id="rId5"/>
    <p:sldId id="408" r:id="rId6"/>
    <p:sldId id="417" r:id="rId7"/>
    <p:sldId id="347" r:id="rId8"/>
    <p:sldId id="402" r:id="rId9"/>
    <p:sldId id="418" r:id="rId10"/>
    <p:sldId id="400" r:id="rId11"/>
    <p:sldId id="260" r:id="rId12"/>
    <p:sldId id="289" r:id="rId13"/>
    <p:sldId id="375" r:id="rId14"/>
    <p:sldId id="513" r:id="rId15"/>
    <p:sldId id="344" r:id="rId16"/>
    <p:sldId id="428" r:id="rId17"/>
    <p:sldId id="432" r:id="rId18"/>
    <p:sldId id="431" r:id="rId19"/>
    <p:sldId id="360" r:id="rId20"/>
    <p:sldId id="304" r:id="rId21"/>
    <p:sldId id="439" r:id="rId22"/>
    <p:sldId id="441" r:id="rId23"/>
    <p:sldId id="445" r:id="rId24"/>
    <p:sldId id="446" r:id="rId25"/>
    <p:sldId id="361" r:id="rId26"/>
    <p:sldId id="476" r:id="rId27"/>
    <p:sldId id="478" r:id="rId28"/>
    <p:sldId id="457" r:id="rId29"/>
    <p:sldId id="514" r:id="rId30"/>
    <p:sldId id="515" r:id="rId31"/>
    <p:sldId id="469" r:id="rId32"/>
    <p:sldId id="471" r:id="rId33"/>
    <p:sldId id="473" r:id="rId34"/>
    <p:sldId id="427" r:id="rId35"/>
    <p:sldId id="479" r:id="rId36"/>
    <p:sldId id="517" r:id="rId37"/>
    <p:sldId id="520" r:id="rId38"/>
    <p:sldId id="521" r:id="rId39"/>
    <p:sldId id="522" r:id="rId40"/>
    <p:sldId id="480" r:id="rId41"/>
    <p:sldId id="481" r:id="rId42"/>
    <p:sldId id="463" r:id="rId43"/>
    <p:sldId id="466" r:id="rId44"/>
    <p:sldId id="411" r:id="rId45"/>
    <p:sldId id="494" r:id="rId46"/>
    <p:sldId id="502" r:id="rId47"/>
    <p:sldId id="504" r:id="rId48"/>
    <p:sldId id="523" r:id="rId49"/>
    <p:sldId id="363" r:id="rId50"/>
    <p:sldId id="422" r:id="rId51"/>
    <p:sldId id="493" r:id="rId52"/>
    <p:sldId id="487" r:id="rId53"/>
    <p:sldId id="485" r:id="rId54"/>
    <p:sldId id="425" r:id="rId55"/>
    <p:sldId id="338" r:id="rId56"/>
    <p:sldId id="424" r:id="rId57"/>
    <p:sldId id="421" r:id="rId58"/>
    <p:sldId id="423" r:id="rId59"/>
    <p:sldId id="364" r:id="rId60"/>
    <p:sldId id="426" r:id="rId61"/>
    <p:sldId id="340" r:id="rId62"/>
    <p:sldId id="438" r:id="rId63"/>
    <p:sldId id="264" r:id="rId64"/>
    <p:sldId id="412" r:id="rId65"/>
    <p:sldId id="288" r:id="rId66"/>
    <p:sldId id="265" r:id="rId67"/>
    <p:sldId id="420" r:id="rId68"/>
    <p:sldId id="409" r:id="rId69"/>
    <p:sldId id="410" r:id="rId70"/>
    <p:sldId id="406" r:id="rId71"/>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A5BA9-8C84-44F5-BB90-06EDC37FC7EB}" v="4113" dt="2024-11-21T11:46:57.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63" autoAdjust="0"/>
    <p:restoredTop sz="94660"/>
  </p:normalViewPr>
  <p:slideViewPr>
    <p:cSldViewPr snapToGrid="0">
      <p:cViewPr varScale="1">
        <p:scale>
          <a:sx n="65" d="100"/>
          <a:sy n="65" d="100"/>
        </p:scale>
        <p:origin x="50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t M_ur_t_ada" userId="555160e609be70ba" providerId="LiveId" clId="{2AA48A1F-77C4-4571-873F-B60E2E1D85F8}"/>
    <pc:docChg chg="undo custSel addSld delSld modSld sldOrd">
      <pc:chgData name="Not M_ur_t_ada" userId="555160e609be70ba" providerId="LiveId" clId="{2AA48A1F-77C4-4571-873F-B60E2E1D85F8}" dt="2024-10-14T19:22:42.564" v="4809" actId="20577"/>
      <pc:docMkLst>
        <pc:docMk/>
      </pc:docMkLst>
      <pc:sldChg chg="delSp modSp setBg modAnim delDesignElem">
        <pc:chgData name="Not M_ur_t_ada" userId="555160e609be70ba" providerId="LiveId" clId="{2AA48A1F-77C4-4571-873F-B60E2E1D85F8}" dt="2024-10-14T18:02:34.115" v="3435" actId="20577"/>
        <pc:sldMkLst>
          <pc:docMk/>
          <pc:sldMk cId="1756227997" sldId="257"/>
        </pc:sldMkLst>
        <pc:spChg chg="del">
          <ac:chgData name="Not M_ur_t_ada" userId="555160e609be70ba" providerId="LiveId" clId="{2AA48A1F-77C4-4571-873F-B60E2E1D85F8}" dt="2024-10-12T20:29:21.743" v="8"/>
          <ac:spMkLst>
            <pc:docMk/>
            <pc:sldMk cId="1756227997" sldId="257"/>
            <ac:spMk id="12" creationId="{AE3A741D-C19B-960A-5803-1C5887147820}"/>
          </ac:spMkLst>
        </pc:spChg>
        <pc:spChg chg="del">
          <ac:chgData name="Not M_ur_t_ada" userId="555160e609be70ba" providerId="LiveId" clId="{2AA48A1F-77C4-4571-873F-B60E2E1D85F8}" dt="2024-10-12T20:29:21.743" v="8"/>
          <ac:spMkLst>
            <pc:docMk/>
            <pc:sldMk cId="1756227997" sldId="257"/>
            <ac:spMk id="14" creationId="{9C3A50E9-9119-7BC3-083B-2D84CCC78E47}"/>
          </ac:spMkLst>
        </pc:spChg>
        <pc:spChg chg="del">
          <ac:chgData name="Not M_ur_t_ada" userId="555160e609be70ba" providerId="LiveId" clId="{2AA48A1F-77C4-4571-873F-B60E2E1D85F8}" dt="2024-10-12T20:29:21.743" v="8"/>
          <ac:spMkLst>
            <pc:docMk/>
            <pc:sldMk cId="1756227997" sldId="257"/>
            <ac:spMk id="16" creationId="{DC39DE25-0E4E-0AA7-0932-1D78C2372786}"/>
          </ac:spMkLst>
        </pc:spChg>
        <pc:spChg chg="del">
          <ac:chgData name="Not M_ur_t_ada" userId="555160e609be70ba" providerId="LiveId" clId="{2AA48A1F-77C4-4571-873F-B60E2E1D85F8}" dt="2024-10-12T20:29:21.743" v="8"/>
          <ac:spMkLst>
            <pc:docMk/>
            <pc:sldMk cId="1756227997" sldId="257"/>
            <ac:spMk id="18" creationId="{8D6EA299-0840-6DEA-E670-C49AEBC87E89}"/>
          </ac:spMkLst>
        </pc:spChg>
        <pc:graphicFrameChg chg="mod">
          <ac:chgData name="Not M_ur_t_ada" userId="555160e609be70ba" providerId="LiveId" clId="{2AA48A1F-77C4-4571-873F-B60E2E1D85F8}" dt="2024-10-14T18:02:34.115" v="3435" actId="20577"/>
          <ac:graphicFrameMkLst>
            <pc:docMk/>
            <pc:sldMk cId="1756227997" sldId="257"/>
            <ac:graphicFrameMk id="11" creationId="{963577C2-7448-65F7-48A8-75E3A1B457AE}"/>
          </ac:graphicFrameMkLst>
        </pc:graphicFrameChg>
      </pc:sldChg>
      <pc:sldChg chg="addSp delSp modSp mod setBg addAnim delAnim modAnim">
        <pc:chgData name="Not M_ur_t_ada" userId="555160e609be70ba" providerId="LiveId" clId="{2AA48A1F-77C4-4571-873F-B60E2E1D85F8}" dt="2024-10-14T17:59:17.442" v="3380" actId="1076"/>
        <pc:sldMkLst>
          <pc:docMk/>
          <pc:sldMk cId="2686049206" sldId="258"/>
        </pc:sldMkLst>
        <pc:spChg chg="mod">
          <ac:chgData name="Not M_ur_t_ada" userId="555160e609be70ba" providerId="LiveId" clId="{2AA48A1F-77C4-4571-873F-B60E2E1D85F8}" dt="2024-10-14T17:59:17.442" v="3380" actId="1076"/>
          <ac:spMkLst>
            <pc:docMk/>
            <pc:sldMk cId="2686049206" sldId="258"/>
            <ac:spMk id="2" creationId="{3E5A7092-1687-44EA-8FA8-D61A4721B0C3}"/>
          </ac:spMkLst>
        </pc:spChg>
        <pc:graphicFrameChg chg="mod">
          <ac:chgData name="Not M_ur_t_ada" userId="555160e609be70ba" providerId="LiveId" clId="{2AA48A1F-77C4-4571-873F-B60E2E1D85F8}" dt="2024-10-14T17:58:21.512" v="3362" actId="12100"/>
          <ac:graphicFrameMkLst>
            <pc:docMk/>
            <pc:sldMk cId="2686049206" sldId="258"/>
            <ac:graphicFrameMk id="3" creationId="{56BE2FFF-1D05-CD11-31D6-BAAC7E5D6534}"/>
          </ac:graphicFrameMkLst>
        </pc:graphicFrameChg>
        <pc:picChg chg="add mod">
          <ac:chgData name="Not M_ur_t_ada" userId="555160e609be70ba" providerId="LiveId" clId="{2AA48A1F-77C4-4571-873F-B60E2E1D85F8}" dt="2024-10-14T17:59:11.694" v="3379" actId="1036"/>
          <ac:picMkLst>
            <pc:docMk/>
            <pc:sldMk cId="2686049206" sldId="258"/>
            <ac:picMk id="5" creationId="{FFC8D531-2EFC-6590-BDBC-2920793E2404}"/>
          </ac:picMkLst>
        </pc:picChg>
        <pc:picChg chg="add del">
          <ac:chgData name="Not M_ur_t_ada" userId="555160e609be70ba" providerId="LiveId" clId="{2AA48A1F-77C4-4571-873F-B60E2E1D85F8}" dt="2024-10-14T17:58:51.177" v="3365" actId="478"/>
          <ac:picMkLst>
            <pc:docMk/>
            <pc:sldMk cId="2686049206" sldId="258"/>
            <ac:picMk id="9" creationId="{3639BE86-5AE9-2EE8-A603-98E85CEE5003}"/>
          </ac:picMkLst>
        </pc:picChg>
      </pc:sldChg>
      <pc:sldChg chg="addSp delSp modSp del mod setBg delAnim">
        <pc:chgData name="Not M_ur_t_ada" userId="555160e609be70ba" providerId="LiveId" clId="{2AA48A1F-77C4-4571-873F-B60E2E1D85F8}" dt="2024-10-13T11:10:52.742" v="2096" actId="47"/>
        <pc:sldMkLst>
          <pc:docMk/>
          <pc:sldMk cId="532843719" sldId="259"/>
        </pc:sldMkLst>
        <pc:spChg chg="del">
          <ac:chgData name="Not M_ur_t_ada" userId="555160e609be70ba" providerId="LiveId" clId="{2AA48A1F-77C4-4571-873F-B60E2E1D85F8}" dt="2024-10-12T20:42:20.095" v="257" actId="478"/>
          <ac:spMkLst>
            <pc:docMk/>
            <pc:sldMk cId="532843719" sldId="259"/>
            <ac:spMk id="5" creationId="{A6AB83CF-4297-4A55-B361-0A0A925C6582}"/>
          </ac:spMkLst>
        </pc:spChg>
        <pc:graphicFrameChg chg="add mod modGraphic">
          <ac:chgData name="Not M_ur_t_ada" userId="555160e609be70ba" providerId="LiveId" clId="{2AA48A1F-77C4-4571-873F-B60E2E1D85F8}" dt="2024-10-12T20:43:47.936" v="270"/>
          <ac:graphicFrameMkLst>
            <pc:docMk/>
            <pc:sldMk cId="532843719" sldId="259"/>
            <ac:graphicFrameMk id="2" creationId="{CA9C6A13-12B4-3000-2B2E-47D3E8BA1902}"/>
          </ac:graphicFrameMkLst>
        </pc:graphicFrameChg>
      </pc:sldChg>
      <pc:sldChg chg="addSp delSp modSp mod setBg modAnim">
        <pc:chgData name="Not M_ur_t_ada" userId="555160e609be70ba" providerId="LiveId" clId="{2AA48A1F-77C4-4571-873F-B60E2E1D85F8}" dt="2024-10-13T08:14:54.484" v="1933"/>
        <pc:sldMkLst>
          <pc:docMk/>
          <pc:sldMk cId="2765208924" sldId="260"/>
        </pc:sldMkLst>
        <pc:spChg chg="add mod">
          <ac:chgData name="Not M_ur_t_ada" userId="555160e609be70ba" providerId="LiveId" clId="{2AA48A1F-77C4-4571-873F-B60E2E1D85F8}" dt="2024-10-12T22:18:23.609" v="1793"/>
          <ac:spMkLst>
            <pc:docMk/>
            <pc:sldMk cId="2765208924" sldId="260"/>
            <ac:spMk id="6" creationId="{83F7B0E4-5F1D-2A74-FEF0-85047F65B893}"/>
          </ac:spMkLst>
        </pc:spChg>
        <pc:spChg chg="add mod">
          <ac:chgData name="Not M_ur_t_ada" userId="555160e609be70ba" providerId="LiveId" clId="{2AA48A1F-77C4-4571-873F-B60E2E1D85F8}" dt="2024-10-12T22:18:23.609" v="1793"/>
          <ac:spMkLst>
            <pc:docMk/>
            <pc:sldMk cId="2765208924" sldId="260"/>
            <ac:spMk id="7" creationId="{BB8BA8DF-8A5F-F14D-B903-A1C8AA8015E6}"/>
          </ac:spMkLst>
        </pc:spChg>
        <pc:spChg chg="add mod">
          <ac:chgData name="Not M_ur_t_ada" userId="555160e609be70ba" providerId="LiveId" clId="{2AA48A1F-77C4-4571-873F-B60E2E1D85F8}" dt="2024-10-12T22:18:33.072" v="1798"/>
          <ac:spMkLst>
            <pc:docMk/>
            <pc:sldMk cId="2765208924" sldId="260"/>
            <ac:spMk id="9" creationId="{63CECAFB-A01E-C2DF-5A48-96084BD864F2}"/>
          </ac:spMkLst>
        </pc:spChg>
        <pc:spChg chg="add mod">
          <ac:chgData name="Not M_ur_t_ada" userId="555160e609be70ba" providerId="LiveId" clId="{2AA48A1F-77C4-4571-873F-B60E2E1D85F8}" dt="2024-10-12T22:18:33.072" v="1798"/>
          <ac:spMkLst>
            <pc:docMk/>
            <pc:sldMk cId="2765208924" sldId="260"/>
            <ac:spMk id="10" creationId="{D0D49B94-1FAA-176E-7B74-88ADB80BD858}"/>
          </ac:spMkLst>
        </pc:spChg>
        <pc:grpChg chg="add mod">
          <ac:chgData name="Not M_ur_t_ada" userId="555160e609be70ba" providerId="LiveId" clId="{2AA48A1F-77C4-4571-873F-B60E2E1D85F8}" dt="2024-10-12T22:18:23.609" v="1793"/>
          <ac:grpSpMkLst>
            <pc:docMk/>
            <pc:sldMk cId="2765208924" sldId="260"/>
            <ac:grpSpMk id="4" creationId="{AAC770BB-CF36-DD9B-0F5E-5D79E8010DF4}"/>
          </ac:grpSpMkLst>
        </pc:grpChg>
        <pc:grpChg chg="add mod">
          <ac:chgData name="Not M_ur_t_ada" userId="555160e609be70ba" providerId="LiveId" clId="{2AA48A1F-77C4-4571-873F-B60E2E1D85F8}" dt="2024-10-12T22:18:33.072" v="1798"/>
          <ac:grpSpMkLst>
            <pc:docMk/>
            <pc:sldMk cId="2765208924" sldId="260"/>
            <ac:grpSpMk id="8" creationId="{FBC9FB83-F436-3028-A6F2-5FCD503CC3DF}"/>
          </ac:grpSpMkLst>
        </pc:grpChg>
        <pc:graphicFrameChg chg="add del mod">
          <ac:chgData name="Not M_ur_t_ada" userId="555160e609be70ba" providerId="LiveId" clId="{2AA48A1F-77C4-4571-873F-B60E2E1D85F8}" dt="2024-10-12T22:18:23.830" v="1794" actId="478"/>
          <ac:graphicFrameMkLst>
            <pc:docMk/>
            <pc:sldMk cId="2765208924" sldId="260"/>
            <ac:graphicFrameMk id="2" creationId="{EE8612E7-41EC-8B47-BD42-9143E70BABD5}"/>
          </ac:graphicFrameMkLst>
        </pc:graphicFrameChg>
        <pc:graphicFrameChg chg="add del">
          <ac:chgData name="Not M_ur_t_ada" userId="555160e609be70ba" providerId="LiveId" clId="{2AA48A1F-77C4-4571-873F-B60E2E1D85F8}" dt="2024-10-12T22:18:47.654" v="1803" actId="478"/>
          <ac:graphicFrameMkLst>
            <pc:docMk/>
            <pc:sldMk cId="2765208924" sldId="260"/>
            <ac:graphicFrameMk id="3" creationId="{63F681D3-D328-0A83-1FA4-953D87DED1F2}"/>
          </ac:graphicFrameMkLst>
        </pc:graphicFrameChg>
        <pc:graphicFrameChg chg="add mod modGraphic">
          <ac:chgData name="Not M_ur_t_ada" userId="555160e609be70ba" providerId="LiveId" clId="{2AA48A1F-77C4-4571-873F-B60E2E1D85F8}" dt="2024-10-12T22:19:23.761" v="1814" actId="17032"/>
          <ac:graphicFrameMkLst>
            <pc:docMk/>
            <pc:sldMk cId="2765208924" sldId="260"/>
            <ac:graphicFrameMk id="11" creationId="{32529128-7EAA-F5A4-2A13-35CBADBCEFE2}"/>
          </ac:graphicFrameMkLst>
        </pc:graphicFrameChg>
      </pc:sldChg>
      <pc:sldChg chg="addSp delSp modSp mod setBg delAnim">
        <pc:chgData name="Not M_ur_t_ada" userId="555160e609be70ba" providerId="LiveId" clId="{2AA48A1F-77C4-4571-873F-B60E2E1D85F8}" dt="2024-10-12T20:49:14.028" v="392" actId="1076"/>
        <pc:sldMkLst>
          <pc:docMk/>
          <pc:sldMk cId="1845392976" sldId="262"/>
        </pc:sldMkLst>
        <pc:spChg chg="add mod topLvl">
          <ac:chgData name="Not M_ur_t_ada" userId="555160e609be70ba" providerId="LiveId" clId="{2AA48A1F-77C4-4571-873F-B60E2E1D85F8}" dt="2024-10-12T20:49:14.028" v="392" actId="1076"/>
          <ac:spMkLst>
            <pc:docMk/>
            <pc:sldMk cId="1845392976" sldId="262"/>
            <ac:spMk id="3" creationId="{207F7A38-1B8F-C03A-947E-DEAEC573A04F}"/>
          </ac:spMkLst>
        </pc:spChg>
        <pc:spChg chg="del">
          <ac:chgData name="Not M_ur_t_ada" userId="555160e609be70ba" providerId="LiveId" clId="{2AA48A1F-77C4-4571-873F-B60E2E1D85F8}" dt="2024-10-12T20:48:21.860" v="380" actId="478"/>
          <ac:spMkLst>
            <pc:docMk/>
            <pc:sldMk cId="1845392976" sldId="262"/>
            <ac:spMk id="4" creationId="{4728E572-A88C-4786-A18F-8F1A40550C92}"/>
          </ac:spMkLst>
        </pc:spChg>
        <pc:spChg chg="add del mod topLvl">
          <ac:chgData name="Not M_ur_t_ada" userId="555160e609be70ba" providerId="LiveId" clId="{2AA48A1F-77C4-4571-873F-B60E2E1D85F8}" dt="2024-10-12T20:48:46.624" v="383" actId="478"/>
          <ac:spMkLst>
            <pc:docMk/>
            <pc:sldMk cId="1845392976" sldId="262"/>
            <ac:spMk id="5" creationId="{C157B24F-A27C-EF78-2A9B-5526191FB395}"/>
          </ac:spMkLst>
        </pc:spChg>
        <pc:grpChg chg="add del mod">
          <ac:chgData name="Not M_ur_t_ada" userId="555160e609be70ba" providerId="LiveId" clId="{2AA48A1F-77C4-4571-873F-B60E2E1D85F8}" dt="2024-10-12T20:48:46.624" v="383" actId="478"/>
          <ac:grpSpMkLst>
            <pc:docMk/>
            <pc:sldMk cId="1845392976" sldId="262"/>
            <ac:grpSpMk id="2" creationId="{2472296E-0C1F-0734-9164-06D4B3EE3363}"/>
          </ac:grpSpMkLst>
        </pc:grpChg>
      </pc:sldChg>
      <pc:sldChg chg="addSp delSp modSp mod setBg delAnim">
        <pc:chgData name="Not M_ur_t_ada" userId="555160e609be70ba" providerId="LiveId" clId="{2AA48A1F-77C4-4571-873F-B60E2E1D85F8}" dt="2024-10-12T20:41:35.998" v="190" actId="13822"/>
        <pc:sldMkLst>
          <pc:docMk/>
          <pc:sldMk cId="1885818297" sldId="264"/>
        </pc:sldMkLst>
        <pc:spChg chg="del">
          <ac:chgData name="Not M_ur_t_ada" userId="555160e609be70ba" providerId="LiveId" clId="{2AA48A1F-77C4-4571-873F-B60E2E1D85F8}" dt="2024-10-12T20:40:48.427" v="170" actId="478"/>
          <ac:spMkLst>
            <pc:docMk/>
            <pc:sldMk cId="1885818297" sldId="264"/>
            <ac:spMk id="2" creationId="{3E5A7092-1687-44EA-8FA8-D61A4721B0C3}"/>
          </ac:spMkLst>
        </pc:spChg>
        <pc:spChg chg="add del mod">
          <ac:chgData name="Not M_ur_t_ada" userId="555160e609be70ba" providerId="LiveId" clId="{2AA48A1F-77C4-4571-873F-B60E2E1D85F8}" dt="2024-10-12T20:40:52.105" v="171" actId="478"/>
          <ac:spMkLst>
            <pc:docMk/>
            <pc:sldMk cId="1885818297" sldId="264"/>
            <ac:spMk id="6" creationId="{0878E99A-9BDB-E195-05C2-29881522C75A}"/>
          </ac:spMkLst>
        </pc:spChg>
        <pc:graphicFrameChg chg="add mod">
          <ac:chgData name="Not M_ur_t_ada" userId="555160e609be70ba" providerId="LiveId" clId="{2AA48A1F-77C4-4571-873F-B60E2E1D85F8}" dt="2024-10-12T20:41:35.998" v="190" actId="13822"/>
          <ac:graphicFrameMkLst>
            <pc:docMk/>
            <pc:sldMk cId="1885818297" sldId="264"/>
            <ac:graphicFrameMk id="3" creationId="{B8C3CAB5-E175-E8DD-611A-40DEE16A8CAB}"/>
          </ac:graphicFrameMkLst>
        </pc:graphicFrameChg>
      </pc:sldChg>
      <pc:sldChg chg="addSp delSp modSp mod setBg delAnim">
        <pc:chgData name="Not M_ur_t_ada" userId="555160e609be70ba" providerId="LiveId" clId="{2AA48A1F-77C4-4571-873F-B60E2E1D85F8}" dt="2024-10-12T20:51:28.118" v="466" actId="17032"/>
        <pc:sldMkLst>
          <pc:docMk/>
          <pc:sldMk cId="669353533" sldId="265"/>
        </pc:sldMkLst>
        <pc:spChg chg="del">
          <ac:chgData name="Not M_ur_t_ada" userId="555160e609be70ba" providerId="LiveId" clId="{2AA48A1F-77C4-4571-873F-B60E2E1D85F8}" dt="2024-10-12T20:49:34.178" v="402" actId="478"/>
          <ac:spMkLst>
            <pc:docMk/>
            <pc:sldMk cId="669353533" sldId="265"/>
            <ac:spMk id="2" creationId="{3E5A7092-1687-44EA-8FA8-D61A4721B0C3}"/>
          </ac:spMkLst>
        </pc:spChg>
        <pc:spChg chg="add mod">
          <ac:chgData name="Not M_ur_t_ada" userId="555160e609be70ba" providerId="LiveId" clId="{2AA48A1F-77C4-4571-873F-B60E2E1D85F8}" dt="2024-10-12T20:51:28.118" v="466" actId="17032"/>
          <ac:spMkLst>
            <pc:docMk/>
            <pc:sldMk cId="669353533" sldId="265"/>
            <ac:spMk id="3" creationId="{30A3684E-1C57-7E82-1108-585107BFC878}"/>
          </ac:spMkLst>
        </pc:spChg>
        <pc:spChg chg="add del mod">
          <ac:chgData name="Not M_ur_t_ada" userId="555160e609be70ba" providerId="LiveId" clId="{2AA48A1F-77C4-4571-873F-B60E2E1D85F8}" dt="2024-10-12T20:49:38.579" v="403" actId="478"/>
          <ac:spMkLst>
            <pc:docMk/>
            <pc:sldMk cId="669353533" sldId="265"/>
            <ac:spMk id="6" creationId="{B6CF64ED-41E1-C412-9F44-3EF1DD448CD0}"/>
          </ac:spMkLst>
        </pc:spChg>
      </pc:sldChg>
      <pc:sldChg chg="addSp delSp modSp mod setBg delAnim delDesignElem">
        <pc:chgData name="Not M_ur_t_ada" userId="555160e609be70ba" providerId="LiveId" clId="{2AA48A1F-77C4-4571-873F-B60E2E1D85F8}" dt="2024-10-12T20:57:24.395" v="586" actId="14100"/>
        <pc:sldMkLst>
          <pc:docMk/>
          <pc:sldMk cId="3465526146" sldId="274"/>
        </pc:sldMkLst>
        <pc:spChg chg="del mod">
          <ac:chgData name="Not M_ur_t_ada" userId="555160e609be70ba" providerId="LiveId" clId="{2AA48A1F-77C4-4571-873F-B60E2E1D85F8}" dt="2024-10-12T20:53:07.023" v="493" actId="478"/>
          <ac:spMkLst>
            <pc:docMk/>
            <pc:sldMk cId="3465526146" sldId="274"/>
            <ac:spMk id="2" creationId="{3E5A7092-1687-44EA-8FA8-D61A4721B0C3}"/>
          </ac:spMkLst>
        </pc:spChg>
        <pc:spChg chg="add del mod">
          <ac:chgData name="Not M_ur_t_ada" userId="555160e609be70ba" providerId="LiveId" clId="{2AA48A1F-77C4-4571-873F-B60E2E1D85F8}" dt="2024-10-12T20:53:09.742" v="494" actId="478"/>
          <ac:spMkLst>
            <pc:docMk/>
            <pc:sldMk cId="3465526146" sldId="274"/>
            <ac:spMk id="5" creationId="{D5C0D30E-13EE-EF1C-B435-FAF176296C53}"/>
          </ac:spMkLst>
        </pc:spChg>
        <pc:spChg chg="mod ord">
          <ac:chgData name="Not M_ur_t_ada" userId="555160e609be70ba" providerId="LiveId" clId="{2AA48A1F-77C4-4571-873F-B60E2E1D85F8}" dt="2024-10-12T20:57:24.395" v="586" actId="14100"/>
          <ac:spMkLst>
            <pc:docMk/>
            <pc:sldMk cId="3465526146" sldId="274"/>
            <ac:spMk id="8" creationId="{84D62B37-CE95-4357-97E2-518F0C97753C}"/>
          </ac:spMkLst>
        </pc:spChg>
        <pc:spChg chg="del">
          <ac:chgData name="Not M_ur_t_ada" userId="555160e609be70ba" providerId="LiveId" clId="{2AA48A1F-77C4-4571-873F-B60E2E1D85F8}" dt="2024-10-12T20:29:21.743" v="8"/>
          <ac:spMkLst>
            <pc:docMk/>
            <pc:sldMk cId="3465526146" sldId="274"/>
            <ac:spMk id="12" creationId="{F13C74B1-5B17-4795-BED0-7140497B445A}"/>
          </ac:spMkLst>
        </pc:spChg>
        <pc:spChg chg="del">
          <ac:chgData name="Not M_ur_t_ada" userId="555160e609be70ba" providerId="LiveId" clId="{2AA48A1F-77C4-4571-873F-B60E2E1D85F8}" dt="2024-10-12T20:29:21.743" v="8"/>
          <ac:spMkLst>
            <pc:docMk/>
            <pc:sldMk cId="3465526146" sldId="274"/>
            <ac:spMk id="14" creationId="{D4974D33-8DC5-464E-8C6D-BE58F0669C17}"/>
          </ac:spMkLst>
        </pc:spChg>
        <pc:spChg chg="add del">
          <ac:chgData name="Not M_ur_t_ada" userId="555160e609be70ba" providerId="LiveId" clId="{2AA48A1F-77C4-4571-873F-B60E2E1D85F8}" dt="2024-10-12T20:55:00.367" v="546" actId="26606"/>
          <ac:spMkLst>
            <pc:docMk/>
            <pc:sldMk cId="3465526146" sldId="274"/>
            <ac:spMk id="16" creationId="{F13C74B1-5B17-4795-BED0-7140497B445A}"/>
          </ac:spMkLst>
        </pc:spChg>
        <pc:spChg chg="add del">
          <ac:chgData name="Not M_ur_t_ada" userId="555160e609be70ba" providerId="LiveId" clId="{2AA48A1F-77C4-4571-873F-B60E2E1D85F8}" dt="2024-10-12T20:55:00.367" v="546" actId="26606"/>
          <ac:spMkLst>
            <pc:docMk/>
            <pc:sldMk cId="3465526146" sldId="274"/>
            <ac:spMk id="19" creationId="{D4974D33-8DC5-464E-8C6D-BE58F0669C17}"/>
          </ac:spMkLst>
        </pc:spChg>
        <pc:spChg chg="add del">
          <ac:chgData name="Not M_ur_t_ada" userId="555160e609be70ba" providerId="LiveId" clId="{2AA48A1F-77C4-4571-873F-B60E2E1D85F8}" dt="2024-10-12T20:55:05.411" v="548" actId="26606"/>
          <ac:spMkLst>
            <pc:docMk/>
            <pc:sldMk cId="3465526146" sldId="274"/>
            <ac:spMk id="21" creationId="{94E4D846-3AFC-4F86-8C35-24B0542A269D}"/>
          </ac:spMkLst>
        </pc:spChg>
        <pc:spChg chg="add del">
          <ac:chgData name="Not M_ur_t_ada" userId="555160e609be70ba" providerId="LiveId" clId="{2AA48A1F-77C4-4571-873F-B60E2E1D85F8}" dt="2024-10-12T20:55:05.411" v="548" actId="26606"/>
          <ac:spMkLst>
            <pc:docMk/>
            <pc:sldMk cId="3465526146" sldId="274"/>
            <ac:spMk id="22" creationId="{284781B9-12CB-45C3-907A-9ED93FF72C65}"/>
          </ac:spMkLst>
        </pc:spChg>
        <pc:spChg chg="add del">
          <ac:chgData name="Not M_ur_t_ada" userId="555160e609be70ba" providerId="LiveId" clId="{2AA48A1F-77C4-4571-873F-B60E2E1D85F8}" dt="2024-10-12T20:55:05.411" v="548" actId="26606"/>
          <ac:spMkLst>
            <pc:docMk/>
            <pc:sldMk cId="3465526146" sldId="274"/>
            <ac:spMk id="23" creationId="{55D4142C-5077-457F-A6AD-3FECFDB39685}"/>
          </ac:spMkLst>
        </pc:spChg>
        <pc:spChg chg="add del">
          <ac:chgData name="Not M_ur_t_ada" userId="555160e609be70ba" providerId="LiveId" clId="{2AA48A1F-77C4-4571-873F-B60E2E1D85F8}" dt="2024-10-12T20:55:05.411" v="548" actId="26606"/>
          <ac:spMkLst>
            <pc:docMk/>
            <pc:sldMk cId="3465526146" sldId="274"/>
            <ac:spMk id="24" creationId="{7A5F0580-5EE9-419F-96EE-B6529EF6E7D0}"/>
          </ac:spMkLst>
        </pc:spChg>
        <pc:spChg chg="add del">
          <ac:chgData name="Not M_ur_t_ada" userId="555160e609be70ba" providerId="LiveId" clId="{2AA48A1F-77C4-4571-873F-B60E2E1D85F8}" dt="2024-10-12T20:55:08.791" v="550" actId="26606"/>
          <ac:spMkLst>
            <pc:docMk/>
            <pc:sldMk cId="3465526146" sldId="274"/>
            <ac:spMk id="26" creationId="{04812C46-200A-4DEB-A05E-3ED6C68C2387}"/>
          </ac:spMkLst>
        </pc:spChg>
        <pc:spChg chg="add del">
          <ac:chgData name="Not M_ur_t_ada" userId="555160e609be70ba" providerId="LiveId" clId="{2AA48A1F-77C4-4571-873F-B60E2E1D85F8}" dt="2024-10-12T20:55:08.791" v="550" actId="26606"/>
          <ac:spMkLst>
            <pc:docMk/>
            <pc:sldMk cId="3465526146" sldId="274"/>
            <ac:spMk id="27" creationId="{D1EA859B-E555-4109-94F3-6700E046E008}"/>
          </ac:spMkLst>
        </pc:spChg>
        <pc:spChg chg="add del">
          <ac:chgData name="Not M_ur_t_ada" userId="555160e609be70ba" providerId="LiveId" clId="{2AA48A1F-77C4-4571-873F-B60E2E1D85F8}" dt="2024-10-12T20:55:49.598" v="556" actId="26606"/>
          <ac:spMkLst>
            <pc:docMk/>
            <pc:sldMk cId="3465526146" sldId="274"/>
            <ac:spMk id="39" creationId="{327D73B4-9F5C-4A64-A179-51B9500CB8B5}"/>
          </ac:spMkLst>
        </pc:spChg>
        <pc:spChg chg="add del">
          <ac:chgData name="Not M_ur_t_ada" userId="555160e609be70ba" providerId="LiveId" clId="{2AA48A1F-77C4-4571-873F-B60E2E1D85F8}" dt="2024-10-12T20:55:49.598" v="556" actId="26606"/>
          <ac:spMkLst>
            <pc:docMk/>
            <pc:sldMk cId="3465526146" sldId="274"/>
            <ac:spMk id="40" creationId="{C1F06963-6374-4B48-844F-071A9BAAAE02}"/>
          </ac:spMkLst>
        </pc:spChg>
        <pc:spChg chg="add del">
          <ac:chgData name="Not M_ur_t_ada" userId="555160e609be70ba" providerId="LiveId" clId="{2AA48A1F-77C4-4571-873F-B60E2E1D85F8}" dt="2024-10-12T20:55:49.598" v="556" actId="26606"/>
          <ac:spMkLst>
            <pc:docMk/>
            <pc:sldMk cId="3465526146" sldId="274"/>
            <ac:spMk id="41" creationId="{6CB927A4-E432-4310-9CD5-E89FF5063179}"/>
          </ac:spMkLst>
        </pc:spChg>
        <pc:spChg chg="add del">
          <ac:chgData name="Not M_ur_t_ada" userId="555160e609be70ba" providerId="LiveId" clId="{2AA48A1F-77C4-4571-873F-B60E2E1D85F8}" dt="2024-10-12T20:55:49.598" v="556" actId="26606"/>
          <ac:spMkLst>
            <pc:docMk/>
            <pc:sldMk cId="3465526146" sldId="274"/>
            <ac:spMk id="42" creationId="{1453BF6C-B012-48B7-B4E8-6D7AC7C27D02}"/>
          </ac:spMkLst>
        </pc:spChg>
        <pc:spChg chg="add del">
          <ac:chgData name="Not M_ur_t_ada" userId="555160e609be70ba" providerId="LiveId" clId="{2AA48A1F-77C4-4571-873F-B60E2E1D85F8}" dt="2024-10-12T20:55:49.598" v="556" actId="26606"/>
          <ac:spMkLst>
            <pc:docMk/>
            <pc:sldMk cId="3465526146" sldId="274"/>
            <ac:spMk id="43" creationId="{E3020543-B24B-4EC4-8FFC-8DD88EEA91A8}"/>
          </ac:spMkLst>
        </pc:spChg>
        <pc:spChg chg="add del">
          <ac:chgData name="Not M_ur_t_ada" userId="555160e609be70ba" providerId="LiveId" clId="{2AA48A1F-77C4-4571-873F-B60E2E1D85F8}" dt="2024-10-12T20:56:01.654" v="558" actId="26606"/>
          <ac:spMkLst>
            <pc:docMk/>
            <pc:sldMk cId="3465526146" sldId="274"/>
            <ac:spMk id="46" creationId="{D009D6D5-DAC2-4A8B-A17A-E206B9012D09}"/>
          </ac:spMkLst>
        </pc:spChg>
        <pc:spChg chg="add del">
          <ac:chgData name="Not M_ur_t_ada" userId="555160e609be70ba" providerId="LiveId" clId="{2AA48A1F-77C4-4571-873F-B60E2E1D85F8}" dt="2024-10-12T20:56:05.729" v="560" actId="26606"/>
          <ac:spMkLst>
            <pc:docMk/>
            <pc:sldMk cId="3465526146" sldId="274"/>
            <ac:spMk id="48" creationId="{F13C74B1-5B17-4795-BED0-7140497B445A}"/>
          </ac:spMkLst>
        </pc:spChg>
        <pc:spChg chg="add del">
          <ac:chgData name="Not M_ur_t_ada" userId="555160e609be70ba" providerId="LiveId" clId="{2AA48A1F-77C4-4571-873F-B60E2E1D85F8}" dt="2024-10-12T20:56:05.729" v="560" actId="26606"/>
          <ac:spMkLst>
            <pc:docMk/>
            <pc:sldMk cId="3465526146" sldId="274"/>
            <ac:spMk id="49" creationId="{D4974D33-8DC5-464E-8C6D-BE58F0669C17}"/>
          </ac:spMkLst>
        </pc:spChg>
        <pc:spChg chg="add del">
          <ac:chgData name="Not M_ur_t_ada" userId="555160e609be70ba" providerId="LiveId" clId="{2AA48A1F-77C4-4571-873F-B60E2E1D85F8}" dt="2024-10-12T20:56:09.649" v="562" actId="26606"/>
          <ac:spMkLst>
            <pc:docMk/>
            <pc:sldMk cId="3465526146" sldId="274"/>
            <ac:spMk id="51" creationId="{D009D6D5-DAC2-4A8B-A17A-E206B9012D09}"/>
          </ac:spMkLst>
        </pc:spChg>
        <pc:spChg chg="add del">
          <ac:chgData name="Not M_ur_t_ada" userId="555160e609be70ba" providerId="LiveId" clId="{2AA48A1F-77C4-4571-873F-B60E2E1D85F8}" dt="2024-10-12T20:56:14.937" v="564" actId="26606"/>
          <ac:spMkLst>
            <pc:docMk/>
            <pc:sldMk cId="3465526146" sldId="274"/>
            <ac:spMk id="53" creationId="{F13C74B1-5B17-4795-BED0-7140497B445A}"/>
          </ac:spMkLst>
        </pc:spChg>
        <pc:spChg chg="add del">
          <ac:chgData name="Not M_ur_t_ada" userId="555160e609be70ba" providerId="LiveId" clId="{2AA48A1F-77C4-4571-873F-B60E2E1D85F8}" dt="2024-10-12T20:56:14.937" v="564" actId="26606"/>
          <ac:spMkLst>
            <pc:docMk/>
            <pc:sldMk cId="3465526146" sldId="274"/>
            <ac:spMk id="54" creationId="{D4974D33-8DC5-464E-8C6D-BE58F0669C17}"/>
          </ac:spMkLst>
        </pc:spChg>
        <pc:spChg chg="add del">
          <ac:chgData name="Not M_ur_t_ada" userId="555160e609be70ba" providerId="LiveId" clId="{2AA48A1F-77C4-4571-873F-B60E2E1D85F8}" dt="2024-10-12T20:56:22.943" v="566" actId="26606"/>
          <ac:spMkLst>
            <pc:docMk/>
            <pc:sldMk cId="3465526146" sldId="274"/>
            <ac:spMk id="56" creationId="{04812C46-200A-4DEB-A05E-3ED6C68C2387}"/>
          </ac:spMkLst>
        </pc:spChg>
        <pc:spChg chg="add del">
          <ac:chgData name="Not M_ur_t_ada" userId="555160e609be70ba" providerId="LiveId" clId="{2AA48A1F-77C4-4571-873F-B60E2E1D85F8}" dt="2024-10-12T20:56:22.943" v="566" actId="26606"/>
          <ac:spMkLst>
            <pc:docMk/>
            <pc:sldMk cId="3465526146" sldId="274"/>
            <ac:spMk id="57" creationId="{D1EA859B-E555-4109-94F3-6700E046E008}"/>
          </ac:spMkLst>
        </pc:spChg>
        <pc:spChg chg="add del">
          <ac:chgData name="Not M_ur_t_ada" userId="555160e609be70ba" providerId="LiveId" clId="{2AA48A1F-77C4-4571-873F-B60E2E1D85F8}" dt="2024-10-12T20:56:52.845" v="572" actId="26606"/>
          <ac:spMkLst>
            <pc:docMk/>
            <pc:sldMk cId="3465526146" sldId="274"/>
            <ac:spMk id="65" creationId="{327D73B4-9F5C-4A64-A179-51B9500CB8B5}"/>
          </ac:spMkLst>
        </pc:spChg>
        <pc:spChg chg="add del">
          <ac:chgData name="Not M_ur_t_ada" userId="555160e609be70ba" providerId="LiveId" clId="{2AA48A1F-77C4-4571-873F-B60E2E1D85F8}" dt="2024-10-12T20:56:52.845" v="572" actId="26606"/>
          <ac:spMkLst>
            <pc:docMk/>
            <pc:sldMk cId="3465526146" sldId="274"/>
            <ac:spMk id="66" creationId="{C1F06963-6374-4B48-844F-071A9BAAAE02}"/>
          </ac:spMkLst>
        </pc:spChg>
        <pc:spChg chg="add del">
          <ac:chgData name="Not M_ur_t_ada" userId="555160e609be70ba" providerId="LiveId" clId="{2AA48A1F-77C4-4571-873F-B60E2E1D85F8}" dt="2024-10-12T20:56:52.845" v="572" actId="26606"/>
          <ac:spMkLst>
            <pc:docMk/>
            <pc:sldMk cId="3465526146" sldId="274"/>
            <ac:spMk id="67" creationId="{6CB927A4-E432-4310-9CD5-E89FF5063179}"/>
          </ac:spMkLst>
        </pc:spChg>
        <pc:spChg chg="add del">
          <ac:chgData name="Not M_ur_t_ada" userId="555160e609be70ba" providerId="LiveId" clId="{2AA48A1F-77C4-4571-873F-B60E2E1D85F8}" dt="2024-10-12T20:56:52.845" v="572" actId="26606"/>
          <ac:spMkLst>
            <pc:docMk/>
            <pc:sldMk cId="3465526146" sldId="274"/>
            <ac:spMk id="68" creationId="{1453BF6C-B012-48B7-B4E8-6D7AC7C27D02}"/>
          </ac:spMkLst>
        </pc:spChg>
        <pc:spChg chg="add del">
          <ac:chgData name="Not M_ur_t_ada" userId="555160e609be70ba" providerId="LiveId" clId="{2AA48A1F-77C4-4571-873F-B60E2E1D85F8}" dt="2024-10-12T20:56:52.845" v="572" actId="26606"/>
          <ac:spMkLst>
            <pc:docMk/>
            <pc:sldMk cId="3465526146" sldId="274"/>
            <ac:spMk id="69" creationId="{E3020543-B24B-4EC4-8FFC-8DD88EEA91A8}"/>
          </ac:spMkLst>
        </pc:spChg>
        <pc:spChg chg="add del">
          <ac:chgData name="Not M_ur_t_ada" userId="555160e609be70ba" providerId="LiveId" clId="{2AA48A1F-77C4-4571-873F-B60E2E1D85F8}" dt="2024-10-12T20:56:52.829" v="571" actId="26606"/>
          <ac:spMkLst>
            <pc:docMk/>
            <pc:sldMk cId="3465526146" sldId="274"/>
            <ac:spMk id="75" creationId="{8181FC64-B306-4821-98E2-780662EFC486}"/>
          </ac:spMkLst>
        </pc:spChg>
        <pc:spChg chg="add del">
          <ac:chgData name="Not M_ur_t_ada" userId="555160e609be70ba" providerId="LiveId" clId="{2AA48A1F-77C4-4571-873F-B60E2E1D85F8}" dt="2024-10-12T20:56:52.829" v="571" actId="26606"/>
          <ac:spMkLst>
            <pc:docMk/>
            <pc:sldMk cId="3465526146" sldId="274"/>
            <ac:spMk id="77" creationId="{5871FC61-DD4E-47D4-81FD-8A7E7D12B371}"/>
          </ac:spMkLst>
        </pc:spChg>
        <pc:spChg chg="add del">
          <ac:chgData name="Not M_ur_t_ada" userId="555160e609be70ba" providerId="LiveId" clId="{2AA48A1F-77C4-4571-873F-B60E2E1D85F8}" dt="2024-10-12T20:56:52.829" v="571" actId="26606"/>
          <ac:spMkLst>
            <pc:docMk/>
            <pc:sldMk cId="3465526146" sldId="274"/>
            <ac:spMk id="79" creationId="{F9EC3F91-A75C-4F74-867E-E4C28C13546B}"/>
          </ac:spMkLst>
        </pc:spChg>
        <pc:spChg chg="add del">
          <ac:chgData name="Not M_ur_t_ada" userId="555160e609be70ba" providerId="LiveId" clId="{2AA48A1F-77C4-4571-873F-B60E2E1D85F8}" dt="2024-10-12T20:56:52.829" v="571" actId="26606"/>
          <ac:spMkLst>
            <pc:docMk/>
            <pc:sldMk cId="3465526146" sldId="274"/>
            <ac:spMk id="81" creationId="{829A1E2C-5AC8-40FC-99E9-832069D39792}"/>
          </ac:spMkLst>
        </pc:spChg>
        <pc:spChg chg="add">
          <ac:chgData name="Not M_ur_t_ada" userId="555160e609be70ba" providerId="LiveId" clId="{2AA48A1F-77C4-4571-873F-B60E2E1D85F8}" dt="2024-10-12T20:56:52.845" v="572" actId="26606"/>
          <ac:spMkLst>
            <pc:docMk/>
            <pc:sldMk cId="3465526146" sldId="274"/>
            <ac:spMk id="83" creationId="{FFB60E8C-7224-44A4-87A0-46A1711DD2ED}"/>
          </ac:spMkLst>
        </pc:spChg>
        <pc:spChg chg="add">
          <ac:chgData name="Not M_ur_t_ada" userId="555160e609be70ba" providerId="LiveId" clId="{2AA48A1F-77C4-4571-873F-B60E2E1D85F8}" dt="2024-10-12T20:56:52.845" v="572" actId="26606"/>
          <ac:spMkLst>
            <pc:docMk/>
            <pc:sldMk cId="3465526146" sldId="274"/>
            <ac:spMk id="84" creationId="{5DA32751-37A2-45C0-BE94-63D375E27003}"/>
          </ac:spMkLst>
        </pc:spChg>
        <pc:spChg chg="add">
          <ac:chgData name="Not M_ur_t_ada" userId="555160e609be70ba" providerId="LiveId" clId="{2AA48A1F-77C4-4571-873F-B60E2E1D85F8}" dt="2024-10-12T20:56:52.845" v="572" actId="26606"/>
          <ac:spMkLst>
            <pc:docMk/>
            <pc:sldMk cId="3465526146" sldId="274"/>
            <ac:spMk id="85" creationId="{E659831F-0D9A-4C63-9EBB-8435B85A440F}"/>
          </ac:spMkLst>
        </pc:spChg>
        <pc:spChg chg="add">
          <ac:chgData name="Not M_ur_t_ada" userId="555160e609be70ba" providerId="LiveId" clId="{2AA48A1F-77C4-4571-873F-B60E2E1D85F8}" dt="2024-10-12T20:56:52.845" v="572" actId="26606"/>
          <ac:spMkLst>
            <pc:docMk/>
            <pc:sldMk cId="3465526146" sldId="274"/>
            <ac:spMk id="86" creationId="{5A55FBCD-CD42-40F5-8A1B-3203F9CAEEAA}"/>
          </ac:spMkLst>
        </pc:spChg>
        <pc:grpChg chg="add del">
          <ac:chgData name="Not M_ur_t_ada" userId="555160e609be70ba" providerId="LiveId" clId="{2AA48A1F-77C4-4571-873F-B60E2E1D85F8}" dt="2024-10-12T20:55:12.763" v="552" actId="26606"/>
          <ac:grpSpMkLst>
            <pc:docMk/>
            <pc:sldMk cId="3465526146" sldId="274"/>
            <ac:grpSpMk id="29" creationId="{BE589684-54CA-64D8-C963-5F19FF75BF72}"/>
          </ac:grpSpMkLst>
        </pc:grpChg>
        <pc:grpChg chg="add del">
          <ac:chgData name="Not M_ur_t_ada" userId="555160e609be70ba" providerId="LiveId" clId="{2AA48A1F-77C4-4571-873F-B60E2E1D85F8}" dt="2024-10-12T20:55:32.088" v="554" actId="26606"/>
          <ac:grpSpMkLst>
            <pc:docMk/>
            <pc:sldMk cId="3465526146" sldId="274"/>
            <ac:grpSpMk id="33" creationId="{114ED94A-C85D-4CD3-4205-438D21CE6B38}"/>
          </ac:grpSpMkLst>
        </pc:grpChg>
        <pc:grpChg chg="add del">
          <ac:chgData name="Not M_ur_t_ada" userId="555160e609be70ba" providerId="LiveId" clId="{2AA48A1F-77C4-4571-873F-B60E2E1D85F8}" dt="2024-10-12T20:56:30.721" v="568" actId="26606"/>
          <ac:grpSpMkLst>
            <pc:docMk/>
            <pc:sldMk cId="3465526146" sldId="274"/>
            <ac:grpSpMk id="59" creationId="{114ED94A-C85D-4CD3-4205-438D21CE6B38}"/>
          </ac:grpSpMkLst>
        </pc:grpChg>
        <pc:picChg chg="mod">
          <ac:chgData name="Not M_ur_t_ada" userId="555160e609be70ba" providerId="LiveId" clId="{2AA48A1F-77C4-4571-873F-B60E2E1D85F8}" dt="2024-10-12T20:56:52.845" v="572" actId="26606"/>
          <ac:picMkLst>
            <pc:docMk/>
            <pc:sldMk cId="3465526146" sldId="274"/>
            <ac:picMk id="4" creationId="{568F8DC7-2063-4CE0-95DA-FFC5A14C818D}"/>
          </ac:picMkLst>
        </pc:picChg>
        <pc:cxnChg chg="add del">
          <ac:chgData name="Not M_ur_t_ada" userId="555160e609be70ba" providerId="LiveId" clId="{2AA48A1F-77C4-4571-873F-B60E2E1D85F8}" dt="2024-10-12T20:55:49.598" v="556" actId="26606"/>
          <ac:cxnSpMkLst>
            <pc:docMk/>
            <pc:sldMk cId="3465526146" sldId="274"/>
            <ac:cxnSpMk id="44" creationId="{C49DA8F6-BCC1-4447-B54C-57856834B94B}"/>
          </ac:cxnSpMkLst>
        </pc:cxnChg>
        <pc:cxnChg chg="add del">
          <ac:chgData name="Not M_ur_t_ada" userId="555160e609be70ba" providerId="LiveId" clId="{2AA48A1F-77C4-4571-873F-B60E2E1D85F8}" dt="2024-10-12T20:56:52.845" v="572" actId="26606"/>
          <ac:cxnSpMkLst>
            <pc:docMk/>
            <pc:sldMk cId="3465526146" sldId="274"/>
            <ac:cxnSpMk id="70" creationId="{C49DA8F6-BCC1-4447-B54C-57856834B94B}"/>
          </ac:cxnSpMkLst>
        </pc:cxnChg>
      </pc:sldChg>
      <pc:sldChg chg="addSp delSp modSp mod setBg delAnim">
        <pc:chgData name="Not M_ur_t_ada" userId="555160e609be70ba" providerId="LiveId" clId="{2AA48A1F-77C4-4571-873F-B60E2E1D85F8}" dt="2024-10-12T20:46:57.191" v="296" actId="13822"/>
        <pc:sldMkLst>
          <pc:docMk/>
          <pc:sldMk cId="651740365" sldId="288"/>
        </pc:sldMkLst>
        <pc:spChg chg="add mod">
          <ac:chgData name="Not M_ur_t_ada" userId="555160e609be70ba" providerId="LiveId" clId="{2AA48A1F-77C4-4571-873F-B60E2E1D85F8}" dt="2024-10-12T20:45:25.478" v="281"/>
          <ac:spMkLst>
            <pc:docMk/>
            <pc:sldMk cId="651740365" sldId="288"/>
            <ac:spMk id="3" creationId="{DD21CCA2-9F2D-006B-31E8-841CD841E5C8}"/>
          </ac:spMkLst>
        </pc:spChg>
        <pc:spChg chg="del">
          <ac:chgData name="Not M_ur_t_ada" userId="555160e609be70ba" providerId="LiveId" clId="{2AA48A1F-77C4-4571-873F-B60E2E1D85F8}" dt="2024-10-12T20:45:52.844" v="284" actId="478"/>
          <ac:spMkLst>
            <pc:docMk/>
            <pc:sldMk cId="651740365" sldId="288"/>
            <ac:spMk id="5" creationId="{A6AB83CF-4297-4A55-B361-0A0A925C6582}"/>
          </ac:spMkLst>
        </pc:spChg>
        <pc:spChg chg="add mod">
          <ac:chgData name="Not M_ur_t_ada" userId="555160e609be70ba" providerId="LiveId" clId="{2AA48A1F-77C4-4571-873F-B60E2E1D85F8}" dt="2024-10-12T20:45:25.478" v="281"/>
          <ac:spMkLst>
            <pc:docMk/>
            <pc:sldMk cId="651740365" sldId="288"/>
            <ac:spMk id="6" creationId="{F283B00F-FD3E-5035-94AF-3C9361A56C24}"/>
          </ac:spMkLst>
        </pc:spChg>
        <pc:grpChg chg="add del mod">
          <ac:chgData name="Not M_ur_t_ada" userId="555160e609be70ba" providerId="LiveId" clId="{2AA48A1F-77C4-4571-873F-B60E2E1D85F8}" dt="2024-10-12T20:45:50.504" v="283" actId="478"/>
          <ac:grpSpMkLst>
            <pc:docMk/>
            <pc:sldMk cId="651740365" sldId="288"/>
            <ac:grpSpMk id="2" creationId="{C23D7D2C-63D4-A710-F029-BDC1CE03EFAF}"/>
          </ac:grpSpMkLst>
        </pc:grpChg>
        <pc:graphicFrameChg chg="add mod">
          <ac:chgData name="Not M_ur_t_ada" userId="555160e609be70ba" providerId="LiveId" clId="{2AA48A1F-77C4-4571-873F-B60E2E1D85F8}" dt="2024-10-12T20:46:57.191" v="296" actId="13822"/>
          <ac:graphicFrameMkLst>
            <pc:docMk/>
            <pc:sldMk cId="651740365" sldId="288"/>
            <ac:graphicFrameMk id="8" creationId="{5C9C055B-E4CA-EBC2-433A-345E28E89553}"/>
          </ac:graphicFrameMkLst>
        </pc:graphicFrameChg>
      </pc:sldChg>
      <pc:sldChg chg="setBg">
        <pc:chgData name="Not M_ur_t_ada" userId="555160e609be70ba" providerId="LiveId" clId="{2AA48A1F-77C4-4571-873F-B60E2E1D85F8}" dt="2024-10-12T20:30:55.333" v="9"/>
        <pc:sldMkLst>
          <pc:docMk/>
          <pc:sldMk cId="1725766049" sldId="289"/>
        </pc:sldMkLst>
      </pc:sldChg>
      <pc:sldChg chg="setBg">
        <pc:chgData name="Not M_ur_t_ada" userId="555160e609be70ba" providerId="LiveId" clId="{2AA48A1F-77C4-4571-873F-B60E2E1D85F8}" dt="2024-10-12T20:30:55.333" v="9"/>
        <pc:sldMkLst>
          <pc:docMk/>
          <pc:sldMk cId="858264539" sldId="301"/>
        </pc:sldMkLst>
      </pc:sldChg>
      <pc:sldChg chg="setBg">
        <pc:chgData name="Not M_ur_t_ada" userId="555160e609be70ba" providerId="LiveId" clId="{2AA48A1F-77C4-4571-873F-B60E2E1D85F8}" dt="2024-10-12T20:30:55.333" v="9"/>
        <pc:sldMkLst>
          <pc:docMk/>
          <pc:sldMk cId="4088346909" sldId="302"/>
        </pc:sldMkLst>
      </pc:sldChg>
      <pc:sldChg chg="setBg">
        <pc:chgData name="Not M_ur_t_ada" userId="555160e609be70ba" providerId="LiveId" clId="{2AA48A1F-77C4-4571-873F-B60E2E1D85F8}" dt="2024-10-12T20:30:55.333" v="9"/>
        <pc:sldMkLst>
          <pc:docMk/>
          <pc:sldMk cId="2086685453" sldId="303"/>
        </pc:sldMkLst>
      </pc:sldChg>
      <pc:sldChg chg="setBg">
        <pc:chgData name="Not M_ur_t_ada" userId="555160e609be70ba" providerId="LiveId" clId="{2AA48A1F-77C4-4571-873F-B60E2E1D85F8}" dt="2024-10-12T20:30:55.333" v="9"/>
        <pc:sldMkLst>
          <pc:docMk/>
          <pc:sldMk cId="610928063" sldId="304"/>
        </pc:sldMkLst>
      </pc:sldChg>
      <pc:sldChg chg="setBg">
        <pc:chgData name="Not M_ur_t_ada" userId="555160e609be70ba" providerId="LiveId" clId="{2AA48A1F-77C4-4571-873F-B60E2E1D85F8}" dt="2024-10-12T20:30:55.333" v="9"/>
        <pc:sldMkLst>
          <pc:docMk/>
          <pc:sldMk cId="743470411" sldId="305"/>
        </pc:sldMkLst>
      </pc:sldChg>
      <pc:sldChg chg="setBg">
        <pc:chgData name="Not M_ur_t_ada" userId="555160e609be70ba" providerId="LiveId" clId="{2AA48A1F-77C4-4571-873F-B60E2E1D85F8}" dt="2024-10-12T20:30:55.333" v="9"/>
        <pc:sldMkLst>
          <pc:docMk/>
          <pc:sldMk cId="312467542" sldId="306"/>
        </pc:sldMkLst>
      </pc:sldChg>
      <pc:sldChg chg="del setBg">
        <pc:chgData name="Not M_ur_t_ada" userId="555160e609be70ba" providerId="LiveId" clId="{2AA48A1F-77C4-4571-873F-B60E2E1D85F8}" dt="2024-10-12T21:24:50.122" v="1138" actId="47"/>
        <pc:sldMkLst>
          <pc:docMk/>
          <pc:sldMk cId="4152804703" sldId="307"/>
        </pc:sldMkLst>
      </pc:sldChg>
      <pc:sldChg chg="setBg">
        <pc:chgData name="Not M_ur_t_ada" userId="555160e609be70ba" providerId="LiveId" clId="{2AA48A1F-77C4-4571-873F-B60E2E1D85F8}" dt="2024-10-12T20:30:55.333" v="9"/>
        <pc:sldMkLst>
          <pc:docMk/>
          <pc:sldMk cId="2360668460" sldId="308"/>
        </pc:sldMkLst>
      </pc:sldChg>
      <pc:sldChg chg="setBg">
        <pc:chgData name="Not M_ur_t_ada" userId="555160e609be70ba" providerId="LiveId" clId="{2AA48A1F-77C4-4571-873F-B60E2E1D85F8}" dt="2024-10-12T20:30:55.333" v="9"/>
        <pc:sldMkLst>
          <pc:docMk/>
          <pc:sldMk cId="2073761835" sldId="309"/>
        </pc:sldMkLst>
      </pc:sldChg>
      <pc:sldChg chg="del setBg">
        <pc:chgData name="Not M_ur_t_ada" userId="555160e609be70ba" providerId="LiveId" clId="{2AA48A1F-77C4-4571-873F-B60E2E1D85F8}" dt="2024-10-12T21:25:11.652" v="1139" actId="47"/>
        <pc:sldMkLst>
          <pc:docMk/>
          <pc:sldMk cId="2882661872" sldId="310"/>
        </pc:sldMkLst>
      </pc:sldChg>
      <pc:sldChg chg="setBg">
        <pc:chgData name="Not M_ur_t_ada" userId="555160e609be70ba" providerId="LiveId" clId="{2AA48A1F-77C4-4571-873F-B60E2E1D85F8}" dt="2024-10-12T20:30:55.333" v="9"/>
        <pc:sldMkLst>
          <pc:docMk/>
          <pc:sldMk cId="415018850" sldId="312"/>
        </pc:sldMkLst>
      </pc:sldChg>
      <pc:sldChg chg="setBg">
        <pc:chgData name="Not M_ur_t_ada" userId="555160e609be70ba" providerId="LiveId" clId="{2AA48A1F-77C4-4571-873F-B60E2E1D85F8}" dt="2024-10-12T20:30:55.333" v="9"/>
        <pc:sldMkLst>
          <pc:docMk/>
          <pc:sldMk cId="3944378685" sldId="314"/>
        </pc:sldMkLst>
      </pc:sldChg>
      <pc:sldChg chg="setBg">
        <pc:chgData name="Not M_ur_t_ada" userId="555160e609be70ba" providerId="LiveId" clId="{2AA48A1F-77C4-4571-873F-B60E2E1D85F8}" dt="2024-10-12T20:30:55.333" v="9"/>
        <pc:sldMkLst>
          <pc:docMk/>
          <pc:sldMk cId="76897694" sldId="315"/>
        </pc:sldMkLst>
      </pc:sldChg>
      <pc:sldChg chg="del setBg">
        <pc:chgData name="Not M_ur_t_ada" userId="555160e609be70ba" providerId="LiveId" clId="{2AA48A1F-77C4-4571-873F-B60E2E1D85F8}" dt="2024-10-12T21:26:45.328" v="1140" actId="47"/>
        <pc:sldMkLst>
          <pc:docMk/>
          <pc:sldMk cId="2263998774" sldId="316"/>
        </pc:sldMkLst>
      </pc:sldChg>
      <pc:sldChg chg="setBg">
        <pc:chgData name="Not M_ur_t_ada" userId="555160e609be70ba" providerId="LiveId" clId="{2AA48A1F-77C4-4571-873F-B60E2E1D85F8}" dt="2024-10-12T20:30:55.333" v="9"/>
        <pc:sldMkLst>
          <pc:docMk/>
          <pc:sldMk cId="3663588125" sldId="317"/>
        </pc:sldMkLst>
      </pc:sldChg>
      <pc:sldChg chg="del setBg">
        <pc:chgData name="Not M_ur_t_ada" userId="555160e609be70ba" providerId="LiveId" clId="{2AA48A1F-77C4-4571-873F-B60E2E1D85F8}" dt="2024-10-12T21:27:12.443" v="1141" actId="47"/>
        <pc:sldMkLst>
          <pc:docMk/>
          <pc:sldMk cId="3878703485" sldId="318"/>
        </pc:sldMkLst>
      </pc:sldChg>
      <pc:sldChg chg="setBg">
        <pc:chgData name="Not M_ur_t_ada" userId="555160e609be70ba" providerId="LiveId" clId="{2AA48A1F-77C4-4571-873F-B60E2E1D85F8}" dt="2024-10-12T20:30:55.333" v="9"/>
        <pc:sldMkLst>
          <pc:docMk/>
          <pc:sldMk cId="3645642667" sldId="319"/>
        </pc:sldMkLst>
      </pc:sldChg>
      <pc:sldChg chg="setBg">
        <pc:chgData name="Not M_ur_t_ada" userId="555160e609be70ba" providerId="LiveId" clId="{2AA48A1F-77C4-4571-873F-B60E2E1D85F8}" dt="2024-10-12T20:30:55.333" v="9"/>
        <pc:sldMkLst>
          <pc:docMk/>
          <pc:sldMk cId="2442336932" sldId="320"/>
        </pc:sldMkLst>
      </pc:sldChg>
      <pc:sldChg chg="setBg">
        <pc:chgData name="Not M_ur_t_ada" userId="555160e609be70ba" providerId="LiveId" clId="{2AA48A1F-77C4-4571-873F-B60E2E1D85F8}" dt="2024-10-12T20:30:55.333" v="9"/>
        <pc:sldMkLst>
          <pc:docMk/>
          <pc:sldMk cId="3857664212" sldId="321"/>
        </pc:sldMkLst>
      </pc:sldChg>
      <pc:sldChg chg="setBg">
        <pc:chgData name="Not M_ur_t_ada" userId="555160e609be70ba" providerId="LiveId" clId="{2AA48A1F-77C4-4571-873F-B60E2E1D85F8}" dt="2024-10-12T20:30:55.333" v="9"/>
        <pc:sldMkLst>
          <pc:docMk/>
          <pc:sldMk cId="3714517771" sldId="322"/>
        </pc:sldMkLst>
      </pc:sldChg>
      <pc:sldChg chg="setBg">
        <pc:chgData name="Not M_ur_t_ada" userId="555160e609be70ba" providerId="LiveId" clId="{2AA48A1F-77C4-4571-873F-B60E2E1D85F8}" dt="2024-10-12T20:30:55.333" v="9"/>
        <pc:sldMkLst>
          <pc:docMk/>
          <pc:sldMk cId="3294570263" sldId="323"/>
        </pc:sldMkLst>
      </pc:sldChg>
      <pc:sldChg chg="del setBg">
        <pc:chgData name="Not M_ur_t_ada" userId="555160e609be70ba" providerId="LiveId" clId="{2AA48A1F-77C4-4571-873F-B60E2E1D85F8}" dt="2024-10-12T21:28:46.784" v="1143" actId="47"/>
        <pc:sldMkLst>
          <pc:docMk/>
          <pc:sldMk cId="1150282574" sldId="324"/>
        </pc:sldMkLst>
      </pc:sldChg>
      <pc:sldChg chg="setBg">
        <pc:chgData name="Not M_ur_t_ada" userId="555160e609be70ba" providerId="LiveId" clId="{2AA48A1F-77C4-4571-873F-B60E2E1D85F8}" dt="2024-10-12T20:30:55.333" v="9"/>
        <pc:sldMkLst>
          <pc:docMk/>
          <pc:sldMk cId="1149278443" sldId="325"/>
        </pc:sldMkLst>
      </pc:sldChg>
      <pc:sldChg chg="setBg">
        <pc:chgData name="Not M_ur_t_ada" userId="555160e609be70ba" providerId="LiveId" clId="{2AA48A1F-77C4-4571-873F-B60E2E1D85F8}" dt="2024-10-12T20:30:55.333" v="9"/>
        <pc:sldMkLst>
          <pc:docMk/>
          <pc:sldMk cId="3927165791" sldId="326"/>
        </pc:sldMkLst>
      </pc:sldChg>
      <pc:sldChg chg="setBg">
        <pc:chgData name="Not M_ur_t_ada" userId="555160e609be70ba" providerId="LiveId" clId="{2AA48A1F-77C4-4571-873F-B60E2E1D85F8}" dt="2024-10-12T20:30:55.333" v="9"/>
        <pc:sldMkLst>
          <pc:docMk/>
          <pc:sldMk cId="2950024461" sldId="327"/>
        </pc:sldMkLst>
      </pc:sldChg>
      <pc:sldChg chg="setBg">
        <pc:chgData name="Not M_ur_t_ada" userId="555160e609be70ba" providerId="LiveId" clId="{2AA48A1F-77C4-4571-873F-B60E2E1D85F8}" dt="2024-10-12T20:30:55.333" v="9"/>
        <pc:sldMkLst>
          <pc:docMk/>
          <pc:sldMk cId="2792870696" sldId="328"/>
        </pc:sldMkLst>
      </pc:sldChg>
      <pc:sldChg chg="setBg">
        <pc:chgData name="Not M_ur_t_ada" userId="555160e609be70ba" providerId="LiveId" clId="{2AA48A1F-77C4-4571-873F-B60E2E1D85F8}" dt="2024-10-12T20:30:55.333" v="9"/>
        <pc:sldMkLst>
          <pc:docMk/>
          <pc:sldMk cId="94300408" sldId="329"/>
        </pc:sldMkLst>
      </pc:sldChg>
      <pc:sldChg chg="del setBg">
        <pc:chgData name="Not M_ur_t_ada" userId="555160e609be70ba" providerId="LiveId" clId="{2AA48A1F-77C4-4571-873F-B60E2E1D85F8}" dt="2024-10-12T21:29:04.750" v="1144" actId="47"/>
        <pc:sldMkLst>
          <pc:docMk/>
          <pc:sldMk cId="2682539863" sldId="330"/>
        </pc:sldMkLst>
      </pc:sldChg>
      <pc:sldChg chg="setBg">
        <pc:chgData name="Not M_ur_t_ada" userId="555160e609be70ba" providerId="LiveId" clId="{2AA48A1F-77C4-4571-873F-B60E2E1D85F8}" dt="2024-10-12T20:30:55.333" v="9"/>
        <pc:sldMkLst>
          <pc:docMk/>
          <pc:sldMk cId="223989614" sldId="331"/>
        </pc:sldMkLst>
      </pc:sldChg>
      <pc:sldChg chg="setBg">
        <pc:chgData name="Not M_ur_t_ada" userId="555160e609be70ba" providerId="LiveId" clId="{2AA48A1F-77C4-4571-873F-B60E2E1D85F8}" dt="2024-10-12T20:30:55.333" v="9"/>
        <pc:sldMkLst>
          <pc:docMk/>
          <pc:sldMk cId="3527667151" sldId="332"/>
        </pc:sldMkLst>
      </pc:sldChg>
      <pc:sldChg chg="setBg">
        <pc:chgData name="Not M_ur_t_ada" userId="555160e609be70ba" providerId="LiveId" clId="{2AA48A1F-77C4-4571-873F-B60E2E1D85F8}" dt="2024-10-12T20:30:55.333" v="9"/>
        <pc:sldMkLst>
          <pc:docMk/>
          <pc:sldMk cId="3668014246" sldId="333"/>
        </pc:sldMkLst>
      </pc:sldChg>
      <pc:sldChg chg="del setBg">
        <pc:chgData name="Not M_ur_t_ada" userId="555160e609be70ba" providerId="LiveId" clId="{2AA48A1F-77C4-4571-873F-B60E2E1D85F8}" dt="2024-10-12T21:30:07.656" v="1145" actId="47"/>
        <pc:sldMkLst>
          <pc:docMk/>
          <pc:sldMk cId="1455994432" sldId="334"/>
        </pc:sldMkLst>
      </pc:sldChg>
      <pc:sldChg chg="setBg">
        <pc:chgData name="Not M_ur_t_ada" userId="555160e609be70ba" providerId="LiveId" clId="{2AA48A1F-77C4-4571-873F-B60E2E1D85F8}" dt="2024-10-12T20:30:55.333" v="9"/>
        <pc:sldMkLst>
          <pc:docMk/>
          <pc:sldMk cId="553548192" sldId="336"/>
        </pc:sldMkLst>
      </pc:sldChg>
      <pc:sldChg chg="setBg">
        <pc:chgData name="Not M_ur_t_ada" userId="555160e609be70ba" providerId="LiveId" clId="{2AA48A1F-77C4-4571-873F-B60E2E1D85F8}" dt="2024-10-12T20:30:55.333" v="9"/>
        <pc:sldMkLst>
          <pc:docMk/>
          <pc:sldMk cId="1886606016" sldId="337"/>
        </pc:sldMkLst>
      </pc:sldChg>
      <pc:sldChg chg="setBg">
        <pc:chgData name="Not M_ur_t_ada" userId="555160e609be70ba" providerId="LiveId" clId="{2AA48A1F-77C4-4571-873F-B60E2E1D85F8}" dt="2024-10-12T20:30:55.333" v="9"/>
        <pc:sldMkLst>
          <pc:docMk/>
          <pc:sldMk cId="3921408393" sldId="338"/>
        </pc:sldMkLst>
      </pc:sldChg>
      <pc:sldChg chg="setBg">
        <pc:chgData name="Not M_ur_t_ada" userId="555160e609be70ba" providerId="LiveId" clId="{2AA48A1F-77C4-4571-873F-B60E2E1D85F8}" dt="2024-10-12T20:30:55.333" v="9"/>
        <pc:sldMkLst>
          <pc:docMk/>
          <pc:sldMk cId="3438092769" sldId="339"/>
        </pc:sldMkLst>
      </pc:sldChg>
      <pc:sldChg chg="setBg">
        <pc:chgData name="Not M_ur_t_ada" userId="555160e609be70ba" providerId="LiveId" clId="{2AA48A1F-77C4-4571-873F-B60E2E1D85F8}" dt="2024-10-12T20:30:55.333" v="9"/>
        <pc:sldMkLst>
          <pc:docMk/>
          <pc:sldMk cId="936066041" sldId="340"/>
        </pc:sldMkLst>
      </pc:sldChg>
      <pc:sldChg chg="setBg">
        <pc:chgData name="Not M_ur_t_ada" userId="555160e609be70ba" providerId="LiveId" clId="{2AA48A1F-77C4-4571-873F-B60E2E1D85F8}" dt="2024-10-12T20:30:55.333" v="9"/>
        <pc:sldMkLst>
          <pc:docMk/>
          <pc:sldMk cId="1547041001" sldId="341"/>
        </pc:sldMkLst>
      </pc:sldChg>
      <pc:sldChg chg="del setBg">
        <pc:chgData name="Not M_ur_t_ada" userId="555160e609be70ba" providerId="LiveId" clId="{2AA48A1F-77C4-4571-873F-B60E2E1D85F8}" dt="2024-10-12T21:30:20.765" v="1146" actId="47"/>
        <pc:sldMkLst>
          <pc:docMk/>
          <pc:sldMk cId="743781033" sldId="342"/>
        </pc:sldMkLst>
      </pc:sldChg>
      <pc:sldChg chg="addSp delSp modSp mod setBg delAnim modAnim">
        <pc:chgData name="Not M_ur_t_ada" userId="555160e609be70ba" providerId="LiveId" clId="{2AA48A1F-77C4-4571-873F-B60E2E1D85F8}" dt="2024-10-13T08:46:28.240" v="1976" actId="478"/>
        <pc:sldMkLst>
          <pc:docMk/>
          <pc:sldMk cId="2070820335" sldId="344"/>
        </pc:sldMkLst>
        <pc:spChg chg="del">
          <ac:chgData name="Not M_ur_t_ada" userId="555160e609be70ba" providerId="LiveId" clId="{2AA48A1F-77C4-4571-873F-B60E2E1D85F8}" dt="2024-10-12T20:39:04.483" v="121" actId="478"/>
          <ac:spMkLst>
            <pc:docMk/>
            <pc:sldMk cId="2070820335" sldId="344"/>
            <ac:spMk id="4" creationId="{2E0A2A64-D53D-4B4E-9DB9-69E7F4398C3C}"/>
          </ac:spMkLst>
        </pc:spChg>
        <pc:spChg chg="del">
          <ac:chgData name="Not M_ur_t_ada" userId="555160e609be70ba" providerId="LiveId" clId="{2AA48A1F-77C4-4571-873F-B60E2E1D85F8}" dt="2024-10-13T08:46:28.240" v="1976" actId="478"/>
          <ac:spMkLst>
            <pc:docMk/>
            <pc:sldMk cId="2070820335" sldId="344"/>
            <ac:spMk id="6" creationId="{EA2DB6B5-E0BB-4679-BC23-ECE33A1716ED}"/>
          </ac:spMkLst>
        </pc:spChg>
        <pc:graphicFrameChg chg="add mod">
          <ac:chgData name="Not M_ur_t_ada" userId="555160e609be70ba" providerId="LiveId" clId="{2AA48A1F-77C4-4571-873F-B60E2E1D85F8}" dt="2024-10-12T20:44:48.683" v="278"/>
          <ac:graphicFrameMkLst>
            <pc:docMk/>
            <pc:sldMk cId="2070820335" sldId="344"/>
            <ac:graphicFrameMk id="5" creationId="{A415A931-6758-A382-8E53-E59C0F86C8C9}"/>
          </ac:graphicFrameMkLst>
        </pc:graphicFrameChg>
      </pc:sldChg>
      <pc:sldChg chg="addSp delSp modSp del mod setBg delAnim">
        <pc:chgData name="Not M_ur_t_ada" userId="555160e609be70ba" providerId="LiveId" clId="{2AA48A1F-77C4-4571-873F-B60E2E1D85F8}" dt="2024-10-13T08:38:04.020" v="1949" actId="47"/>
        <pc:sldMkLst>
          <pc:docMk/>
          <pc:sldMk cId="2349151946" sldId="345"/>
        </pc:sldMkLst>
        <pc:spChg chg="del">
          <ac:chgData name="Not M_ur_t_ada" userId="555160e609be70ba" providerId="LiveId" clId="{2AA48A1F-77C4-4571-873F-B60E2E1D85F8}" dt="2024-10-12T20:38:15.341" v="85" actId="478"/>
          <ac:spMkLst>
            <pc:docMk/>
            <pc:sldMk cId="2349151946" sldId="345"/>
            <ac:spMk id="5" creationId="{F78378DC-24B5-4325-9CF5-432A46D080CC}"/>
          </ac:spMkLst>
        </pc:spChg>
        <pc:graphicFrameChg chg="add mod">
          <ac:chgData name="Not M_ur_t_ada" userId="555160e609be70ba" providerId="LiveId" clId="{2AA48A1F-77C4-4571-873F-B60E2E1D85F8}" dt="2024-10-12T20:44:39.164" v="276"/>
          <ac:graphicFrameMkLst>
            <pc:docMk/>
            <pc:sldMk cId="2349151946" sldId="345"/>
            <ac:graphicFrameMk id="3" creationId="{0DD45E64-D68D-D53E-80C4-E4C98824E2C5}"/>
          </ac:graphicFrameMkLst>
        </pc:graphicFrameChg>
      </pc:sldChg>
      <pc:sldChg chg="addSp delSp modSp mod setBg delAnim">
        <pc:chgData name="Not M_ur_t_ada" userId="555160e609be70ba" providerId="LiveId" clId="{2AA48A1F-77C4-4571-873F-B60E2E1D85F8}" dt="2024-10-12T20:44:32.314" v="274"/>
        <pc:sldMkLst>
          <pc:docMk/>
          <pc:sldMk cId="1171355438" sldId="346"/>
        </pc:sldMkLst>
        <pc:spChg chg="add mod">
          <ac:chgData name="Not M_ur_t_ada" userId="555160e609be70ba" providerId="LiveId" clId="{2AA48A1F-77C4-4571-873F-B60E2E1D85F8}" dt="2024-10-12T20:36:43.101" v="48"/>
          <ac:spMkLst>
            <pc:docMk/>
            <pc:sldMk cId="1171355438" sldId="346"/>
            <ac:spMk id="3" creationId="{835D494C-9937-63ED-2E60-39A30F768F71}"/>
          </ac:spMkLst>
        </pc:spChg>
        <pc:spChg chg="del">
          <ac:chgData name="Not M_ur_t_ada" userId="555160e609be70ba" providerId="LiveId" clId="{2AA48A1F-77C4-4571-873F-B60E2E1D85F8}" dt="2024-10-12T20:37:36.226" v="79" actId="478"/>
          <ac:spMkLst>
            <pc:docMk/>
            <pc:sldMk cId="1171355438" sldId="346"/>
            <ac:spMk id="4" creationId="{E04B9EA5-DF94-475E-B914-3BBE958F39E4}"/>
          </ac:spMkLst>
        </pc:spChg>
        <pc:graphicFrameChg chg="add mod">
          <ac:chgData name="Not M_ur_t_ada" userId="555160e609be70ba" providerId="LiveId" clId="{2AA48A1F-77C4-4571-873F-B60E2E1D85F8}" dt="2024-10-12T20:44:32.314" v="274"/>
          <ac:graphicFrameMkLst>
            <pc:docMk/>
            <pc:sldMk cId="1171355438" sldId="346"/>
            <ac:graphicFrameMk id="5" creationId="{A4C719FC-E601-7CE4-4ABB-34CB9528D558}"/>
          </ac:graphicFrameMkLst>
        </pc:graphicFrameChg>
      </pc:sldChg>
      <pc:sldChg chg="addSp delSp modSp mod setBg delAnim">
        <pc:chgData name="Not M_ur_t_ada" userId="555160e609be70ba" providerId="LiveId" clId="{2AA48A1F-77C4-4571-873F-B60E2E1D85F8}" dt="2024-10-12T20:44:54.924" v="280"/>
        <pc:sldMkLst>
          <pc:docMk/>
          <pc:sldMk cId="2939420928" sldId="347"/>
        </pc:sldMkLst>
        <pc:spChg chg="add del">
          <ac:chgData name="Not M_ur_t_ada" userId="555160e609be70ba" providerId="LiveId" clId="{2AA48A1F-77C4-4571-873F-B60E2E1D85F8}" dt="2024-10-12T20:39:37.934" v="126" actId="22"/>
          <ac:spMkLst>
            <pc:docMk/>
            <pc:sldMk cId="2939420928" sldId="347"/>
            <ac:spMk id="4" creationId="{BF2E230F-B197-1CC6-5978-9287B396E8DC}"/>
          </ac:spMkLst>
        </pc:spChg>
        <pc:spChg chg="del">
          <ac:chgData name="Not M_ur_t_ada" userId="555160e609be70ba" providerId="LiveId" clId="{2AA48A1F-77C4-4571-873F-B60E2E1D85F8}" dt="2024-10-12T20:39:33.594" v="124" actId="478"/>
          <ac:spMkLst>
            <pc:docMk/>
            <pc:sldMk cId="2939420928" sldId="347"/>
            <ac:spMk id="5" creationId="{92FB1031-C8B1-415D-8AB4-6F4B8B9635BF}"/>
          </ac:spMkLst>
        </pc:spChg>
        <pc:spChg chg="add del">
          <ac:chgData name="Not M_ur_t_ada" userId="555160e609be70ba" providerId="LiveId" clId="{2AA48A1F-77C4-4571-873F-B60E2E1D85F8}" dt="2024-10-12T20:39:41.873" v="128" actId="22"/>
          <ac:spMkLst>
            <pc:docMk/>
            <pc:sldMk cId="2939420928" sldId="347"/>
            <ac:spMk id="7" creationId="{348940BC-683E-AFBA-55E6-D69B80694533}"/>
          </ac:spMkLst>
        </pc:spChg>
        <pc:graphicFrameChg chg="add mod">
          <ac:chgData name="Not M_ur_t_ada" userId="555160e609be70ba" providerId="LiveId" clId="{2AA48A1F-77C4-4571-873F-B60E2E1D85F8}" dt="2024-10-12T20:44:54.924" v="280"/>
          <ac:graphicFrameMkLst>
            <pc:docMk/>
            <pc:sldMk cId="2939420928" sldId="347"/>
            <ac:graphicFrameMk id="8" creationId="{9A53B729-4CBC-7FDC-045D-C245A1633F6F}"/>
          </ac:graphicFrameMkLst>
        </pc:graphicFrameChg>
      </pc:sldChg>
      <pc:sldChg chg="setBg">
        <pc:chgData name="Not M_ur_t_ada" userId="555160e609be70ba" providerId="LiveId" clId="{2AA48A1F-77C4-4571-873F-B60E2E1D85F8}" dt="2024-10-12T20:30:55.333" v="9"/>
        <pc:sldMkLst>
          <pc:docMk/>
          <pc:sldMk cId="1528948152" sldId="349"/>
        </pc:sldMkLst>
      </pc:sldChg>
      <pc:sldChg chg="setBg">
        <pc:chgData name="Not M_ur_t_ada" userId="555160e609be70ba" providerId="LiveId" clId="{2AA48A1F-77C4-4571-873F-B60E2E1D85F8}" dt="2024-10-12T20:30:55.333" v="9"/>
        <pc:sldMkLst>
          <pc:docMk/>
          <pc:sldMk cId="4287276921" sldId="350"/>
        </pc:sldMkLst>
      </pc:sldChg>
      <pc:sldChg chg="del setBg">
        <pc:chgData name="Not M_ur_t_ada" userId="555160e609be70ba" providerId="LiveId" clId="{2AA48A1F-77C4-4571-873F-B60E2E1D85F8}" dt="2024-10-12T21:27:54.789" v="1142" actId="47"/>
        <pc:sldMkLst>
          <pc:docMk/>
          <pc:sldMk cId="851386825" sldId="352"/>
        </pc:sldMkLst>
      </pc:sldChg>
      <pc:sldChg chg="setBg">
        <pc:chgData name="Not M_ur_t_ada" userId="555160e609be70ba" providerId="LiveId" clId="{2AA48A1F-77C4-4571-873F-B60E2E1D85F8}" dt="2024-10-12T20:30:55.333" v="9"/>
        <pc:sldMkLst>
          <pc:docMk/>
          <pc:sldMk cId="1108095260" sldId="354"/>
        </pc:sldMkLst>
      </pc:sldChg>
      <pc:sldChg chg="setBg">
        <pc:chgData name="Not M_ur_t_ada" userId="555160e609be70ba" providerId="LiveId" clId="{2AA48A1F-77C4-4571-873F-B60E2E1D85F8}" dt="2024-10-12T20:30:55.333" v="9"/>
        <pc:sldMkLst>
          <pc:docMk/>
          <pc:sldMk cId="4203852391" sldId="357"/>
        </pc:sldMkLst>
      </pc:sldChg>
      <pc:sldChg chg="setBg modAnim">
        <pc:chgData name="Not M_ur_t_ada" userId="555160e609be70ba" providerId="LiveId" clId="{2AA48A1F-77C4-4571-873F-B60E2E1D85F8}" dt="2024-10-13T08:48:16.412" v="1988"/>
        <pc:sldMkLst>
          <pc:docMk/>
          <pc:sldMk cId="1752595090" sldId="359"/>
        </pc:sldMkLst>
      </pc:sldChg>
      <pc:sldChg chg="setBg">
        <pc:chgData name="Not M_ur_t_ada" userId="555160e609be70ba" providerId="LiveId" clId="{2AA48A1F-77C4-4571-873F-B60E2E1D85F8}" dt="2024-10-12T20:30:55.333" v="9"/>
        <pc:sldMkLst>
          <pc:docMk/>
          <pc:sldMk cId="2842036946" sldId="360"/>
        </pc:sldMkLst>
      </pc:sldChg>
      <pc:sldChg chg="setBg">
        <pc:chgData name="Not M_ur_t_ada" userId="555160e609be70ba" providerId="LiveId" clId="{2AA48A1F-77C4-4571-873F-B60E2E1D85F8}" dt="2024-10-12T20:30:55.333" v="9"/>
        <pc:sldMkLst>
          <pc:docMk/>
          <pc:sldMk cId="290244749" sldId="361"/>
        </pc:sldMkLst>
      </pc:sldChg>
      <pc:sldChg chg="addSp delSp modSp del mod setBg modAnim">
        <pc:chgData name="Not M_ur_t_ada" userId="555160e609be70ba" providerId="LiveId" clId="{2AA48A1F-77C4-4571-873F-B60E2E1D85F8}" dt="2024-10-12T21:12:55.821" v="1045" actId="47"/>
        <pc:sldMkLst>
          <pc:docMk/>
          <pc:sldMk cId="963790328" sldId="362"/>
        </pc:sldMkLst>
        <pc:spChg chg="mod topLvl">
          <ac:chgData name="Not M_ur_t_ada" userId="555160e609be70ba" providerId="LiveId" clId="{2AA48A1F-77C4-4571-873F-B60E2E1D85F8}" dt="2024-10-12T21:10:07.304" v="876" actId="14100"/>
          <ac:spMkLst>
            <pc:docMk/>
            <pc:sldMk cId="963790328" sldId="362"/>
            <ac:spMk id="4" creationId="{18E40EEA-F903-D5B9-1B86-42CD37793E38}"/>
          </ac:spMkLst>
        </pc:spChg>
        <pc:spChg chg="del topLvl">
          <ac:chgData name="Not M_ur_t_ada" userId="555160e609be70ba" providerId="LiveId" clId="{2AA48A1F-77C4-4571-873F-B60E2E1D85F8}" dt="2024-10-12T21:09:43.328" v="871" actId="21"/>
          <ac:spMkLst>
            <pc:docMk/>
            <pc:sldMk cId="963790328" sldId="362"/>
            <ac:spMk id="5" creationId="{01D6EF9C-B9B6-1CAF-6C21-9705AD3F91A1}"/>
          </ac:spMkLst>
        </pc:spChg>
        <pc:spChg chg="add del mod">
          <ac:chgData name="Not M_ur_t_ada" userId="555160e609be70ba" providerId="LiveId" clId="{2AA48A1F-77C4-4571-873F-B60E2E1D85F8}" dt="2024-10-12T21:10:03.895" v="875" actId="478"/>
          <ac:spMkLst>
            <pc:docMk/>
            <pc:sldMk cId="963790328" sldId="362"/>
            <ac:spMk id="6" creationId="{01D6EF9C-B9B6-1CAF-6C21-9705AD3F91A1}"/>
          </ac:spMkLst>
        </pc:spChg>
        <pc:grpChg chg="del">
          <ac:chgData name="Not M_ur_t_ada" userId="555160e609be70ba" providerId="LiveId" clId="{2AA48A1F-77C4-4571-873F-B60E2E1D85F8}" dt="2024-10-12T21:09:43.328" v="871" actId="21"/>
          <ac:grpSpMkLst>
            <pc:docMk/>
            <pc:sldMk cId="963790328" sldId="362"/>
            <ac:grpSpMk id="3" creationId="{1F36956F-FD88-0731-7F53-0ACAF8E79609}"/>
          </ac:grpSpMkLst>
        </pc:grpChg>
        <pc:graphicFrameChg chg="mod">
          <ac:chgData name="Not M_ur_t_ada" userId="555160e609be70ba" providerId="LiveId" clId="{2AA48A1F-77C4-4571-873F-B60E2E1D85F8}" dt="2024-10-12T21:12:20.688" v="945" actId="478"/>
          <ac:graphicFrameMkLst>
            <pc:docMk/>
            <pc:sldMk cId="963790328" sldId="362"/>
            <ac:graphicFrameMk id="2" creationId="{5A397477-F8F7-E980-13A4-B0697085FA3F}"/>
          </ac:graphicFrameMkLst>
        </pc:graphicFrameChg>
      </pc:sldChg>
      <pc:sldChg chg="setBg">
        <pc:chgData name="Not M_ur_t_ada" userId="555160e609be70ba" providerId="LiveId" clId="{2AA48A1F-77C4-4571-873F-B60E2E1D85F8}" dt="2024-10-12T20:30:55.333" v="9"/>
        <pc:sldMkLst>
          <pc:docMk/>
          <pc:sldMk cId="1985273643" sldId="363"/>
        </pc:sldMkLst>
      </pc:sldChg>
      <pc:sldChg chg="setBg">
        <pc:chgData name="Not M_ur_t_ada" userId="555160e609be70ba" providerId="LiveId" clId="{2AA48A1F-77C4-4571-873F-B60E2E1D85F8}" dt="2024-10-12T20:30:55.333" v="9"/>
        <pc:sldMkLst>
          <pc:docMk/>
          <pc:sldMk cId="1174384968" sldId="364"/>
        </pc:sldMkLst>
      </pc:sldChg>
      <pc:sldChg chg="addSp delSp modSp mod setBg delAnim">
        <pc:chgData name="Not M_ur_t_ada" userId="555160e609be70ba" providerId="LiveId" clId="{2AA48A1F-77C4-4571-873F-B60E2E1D85F8}" dt="2024-10-12T21:08:45.014" v="868" actId="14100"/>
        <pc:sldMkLst>
          <pc:docMk/>
          <pc:sldMk cId="2931051520" sldId="368"/>
        </pc:sldMkLst>
        <pc:spChg chg="del">
          <ac:chgData name="Not M_ur_t_ada" userId="555160e609be70ba" providerId="LiveId" clId="{2AA48A1F-77C4-4571-873F-B60E2E1D85F8}" dt="2024-10-12T20:59:38.464" v="626" actId="478"/>
          <ac:spMkLst>
            <pc:docMk/>
            <pc:sldMk cId="2931051520" sldId="368"/>
            <ac:spMk id="2" creationId="{3E5A7092-1687-44EA-8FA8-D61A4721B0C3}"/>
          </ac:spMkLst>
        </pc:spChg>
        <pc:spChg chg="mod ord">
          <ac:chgData name="Not M_ur_t_ada" userId="555160e609be70ba" providerId="LiveId" clId="{2AA48A1F-77C4-4571-873F-B60E2E1D85F8}" dt="2024-10-12T21:08:45.014" v="868" actId="14100"/>
          <ac:spMkLst>
            <pc:docMk/>
            <pc:sldMk cId="2931051520" sldId="368"/>
            <ac:spMk id="3" creationId="{7CF0C4B2-22D1-4042-B182-8BC8441A6BBB}"/>
          </ac:spMkLst>
        </pc:spChg>
        <pc:spChg chg="add del mod">
          <ac:chgData name="Not M_ur_t_ada" userId="555160e609be70ba" providerId="LiveId" clId="{2AA48A1F-77C4-4571-873F-B60E2E1D85F8}" dt="2024-10-12T20:59:40.894" v="627" actId="478"/>
          <ac:spMkLst>
            <pc:docMk/>
            <pc:sldMk cId="2931051520" sldId="368"/>
            <ac:spMk id="5" creationId="{DC7416C6-DD8D-3770-E5D2-1263D3F66307}"/>
          </ac:spMkLst>
        </pc:spChg>
        <pc:spChg chg="add del">
          <ac:chgData name="Not M_ur_t_ada" userId="555160e609be70ba" providerId="LiveId" clId="{2AA48A1F-77C4-4571-873F-B60E2E1D85F8}" dt="2024-10-12T21:05:01.936" v="803" actId="26606"/>
          <ac:spMkLst>
            <pc:docMk/>
            <pc:sldMk cId="2931051520" sldId="368"/>
            <ac:spMk id="13" creationId="{0FE2D22C-409B-48AF-B24F-7988A8F7F848}"/>
          </ac:spMkLst>
        </pc:spChg>
        <pc:spChg chg="add del">
          <ac:chgData name="Not M_ur_t_ada" userId="555160e609be70ba" providerId="LiveId" clId="{2AA48A1F-77C4-4571-873F-B60E2E1D85F8}" dt="2024-10-12T21:05:01.936" v="803" actId="26606"/>
          <ac:spMkLst>
            <pc:docMk/>
            <pc:sldMk cId="2931051520" sldId="368"/>
            <ac:spMk id="15" creationId="{90464369-70FA-42AF-948F-80664CA7BFE5}"/>
          </ac:spMkLst>
        </pc:spChg>
        <pc:spChg chg="add del">
          <ac:chgData name="Not M_ur_t_ada" userId="555160e609be70ba" providerId="LiveId" clId="{2AA48A1F-77C4-4571-873F-B60E2E1D85F8}" dt="2024-10-12T21:05:01.936" v="803" actId="26606"/>
          <ac:spMkLst>
            <pc:docMk/>
            <pc:sldMk cId="2931051520" sldId="368"/>
            <ac:spMk id="17" creationId="{A648176E-454C-437C-B0FC-9B82FCF32B24}"/>
          </ac:spMkLst>
        </pc:spChg>
        <pc:spChg chg="add del">
          <ac:chgData name="Not M_ur_t_ada" userId="555160e609be70ba" providerId="LiveId" clId="{2AA48A1F-77C4-4571-873F-B60E2E1D85F8}" dt="2024-10-12T21:05:01.936" v="803" actId="26606"/>
          <ac:spMkLst>
            <pc:docMk/>
            <pc:sldMk cId="2931051520" sldId="368"/>
            <ac:spMk id="19" creationId="{A6604B49-AD5C-4590-B051-06C8222ECD99}"/>
          </ac:spMkLst>
        </pc:spChg>
        <pc:spChg chg="add del">
          <ac:chgData name="Not M_ur_t_ada" userId="555160e609be70ba" providerId="LiveId" clId="{2AA48A1F-77C4-4571-873F-B60E2E1D85F8}" dt="2024-10-12T21:05:17.567" v="809" actId="26606"/>
          <ac:spMkLst>
            <pc:docMk/>
            <pc:sldMk cId="2931051520" sldId="368"/>
            <ac:spMk id="20" creationId="{D5B0017B-2ECA-49AF-B397-DC140825DF8D}"/>
          </ac:spMkLst>
        </pc:spChg>
        <pc:spChg chg="add del">
          <ac:chgData name="Not M_ur_t_ada" userId="555160e609be70ba" providerId="LiveId" clId="{2AA48A1F-77C4-4571-873F-B60E2E1D85F8}" dt="2024-10-12T21:05:01.936" v="803" actId="26606"/>
          <ac:spMkLst>
            <pc:docMk/>
            <pc:sldMk cId="2931051520" sldId="368"/>
            <ac:spMk id="21" creationId="{CC552A98-EF7D-4D42-AB69-066B786AB55B}"/>
          </ac:spMkLst>
        </pc:spChg>
        <pc:spChg chg="add del">
          <ac:chgData name="Not M_ur_t_ada" userId="555160e609be70ba" providerId="LiveId" clId="{2AA48A1F-77C4-4571-873F-B60E2E1D85F8}" dt="2024-10-12T21:05:11.265" v="805" actId="26606"/>
          <ac:spMkLst>
            <pc:docMk/>
            <pc:sldMk cId="2931051520" sldId="368"/>
            <ac:spMk id="23" creationId="{7B831B6F-405A-4B47-B9BB-5CA88F285844}"/>
          </ac:spMkLst>
        </pc:spChg>
        <pc:spChg chg="add del">
          <ac:chgData name="Not M_ur_t_ada" userId="555160e609be70ba" providerId="LiveId" clId="{2AA48A1F-77C4-4571-873F-B60E2E1D85F8}" dt="2024-10-12T21:05:11.265" v="805" actId="26606"/>
          <ac:spMkLst>
            <pc:docMk/>
            <pc:sldMk cId="2931051520" sldId="368"/>
            <ac:spMk id="24" creationId="{15109354-9C5D-4F8C-B0E6-D1043C7BF20A}"/>
          </ac:spMkLst>
        </pc:spChg>
        <pc:spChg chg="add del">
          <ac:chgData name="Not M_ur_t_ada" userId="555160e609be70ba" providerId="LiveId" clId="{2AA48A1F-77C4-4571-873F-B60E2E1D85F8}" dt="2024-10-12T21:05:11.265" v="805" actId="26606"/>
          <ac:spMkLst>
            <pc:docMk/>
            <pc:sldMk cId="2931051520" sldId="368"/>
            <ac:spMk id="25" creationId="{49B530FE-A87D-41A0-A920-ADC6539EAA44}"/>
          </ac:spMkLst>
        </pc:spChg>
        <pc:spChg chg="add del">
          <ac:chgData name="Not M_ur_t_ada" userId="555160e609be70ba" providerId="LiveId" clId="{2AA48A1F-77C4-4571-873F-B60E2E1D85F8}" dt="2024-10-12T21:05:12.182" v="807" actId="26606"/>
          <ac:spMkLst>
            <pc:docMk/>
            <pc:sldMk cId="2931051520" sldId="368"/>
            <ac:spMk id="27" creationId="{2C61293E-6EBE-43EF-A52C-9BEBFD7679D4}"/>
          </ac:spMkLst>
        </pc:spChg>
        <pc:spChg chg="add del">
          <ac:chgData name="Not M_ur_t_ada" userId="555160e609be70ba" providerId="LiveId" clId="{2AA48A1F-77C4-4571-873F-B60E2E1D85F8}" dt="2024-10-12T21:05:12.182" v="807" actId="26606"/>
          <ac:spMkLst>
            <pc:docMk/>
            <pc:sldMk cId="2931051520" sldId="368"/>
            <ac:spMk id="28" creationId="{21540236-BFD5-4A9D-8840-4703E7F76825}"/>
          </ac:spMkLst>
        </pc:spChg>
        <pc:spChg chg="add del">
          <ac:chgData name="Not M_ur_t_ada" userId="555160e609be70ba" providerId="LiveId" clId="{2AA48A1F-77C4-4571-873F-B60E2E1D85F8}" dt="2024-10-12T21:05:17.567" v="809" actId="26606"/>
          <ac:spMkLst>
            <pc:docMk/>
            <pc:sldMk cId="2931051520" sldId="368"/>
            <ac:spMk id="30" creationId="{B0B8DCBA-FEED-46EF-A140-35B904015B49}"/>
          </ac:spMkLst>
        </pc:spChg>
        <pc:spChg chg="add del">
          <ac:chgData name="Not M_ur_t_ada" userId="555160e609be70ba" providerId="LiveId" clId="{2AA48A1F-77C4-4571-873F-B60E2E1D85F8}" dt="2024-10-12T21:05:24.748" v="811" actId="26606"/>
          <ac:spMkLst>
            <pc:docMk/>
            <pc:sldMk cId="2931051520" sldId="368"/>
            <ac:spMk id="34" creationId="{2C61293E-6EBE-43EF-A52C-9BEBFD7679D4}"/>
          </ac:spMkLst>
        </pc:spChg>
        <pc:spChg chg="add del">
          <ac:chgData name="Not M_ur_t_ada" userId="555160e609be70ba" providerId="LiveId" clId="{2AA48A1F-77C4-4571-873F-B60E2E1D85F8}" dt="2024-10-12T21:05:24.748" v="811" actId="26606"/>
          <ac:spMkLst>
            <pc:docMk/>
            <pc:sldMk cId="2931051520" sldId="368"/>
            <ac:spMk id="35" creationId="{21540236-BFD5-4A9D-8840-4703E7F76825}"/>
          </ac:spMkLst>
        </pc:spChg>
        <pc:spChg chg="add del">
          <ac:chgData name="Not M_ur_t_ada" userId="555160e609be70ba" providerId="LiveId" clId="{2AA48A1F-77C4-4571-873F-B60E2E1D85F8}" dt="2024-10-12T21:05:25.604" v="813" actId="26606"/>
          <ac:spMkLst>
            <pc:docMk/>
            <pc:sldMk cId="2931051520" sldId="368"/>
            <ac:spMk id="37" creationId="{9A724DBA-D2D9-471E-8ED7-2015DDD950DF}"/>
          </ac:spMkLst>
        </pc:spChg>
        <pc:spChg chg="add del">
          <ac:chgData name="Not M_ur_t_ada" userId="555160e609be70ba" providerId="LiveId" clId="{2AA48A1F-77C4-4571-873F-B60E2E1D85F8}" dt="2024-10-12T21:05:25.604" v="813" actId="26606"/>
          <ac:spMkLst>
            <pc:docMk/>
            <pc:sldMk cId="2931051520" sldId="368"/>
            <ac:spMk id="38" creationId="{08980754-6F4B-43C9-B9BE-127B6BED6586}"/>
          </ac:spMkLst>
        </pc:spChg>
        <pc:spChg chg="add del">
          <ac:chgData name="Not M_ur_t_ada" userId="555160e609be70ba" providerId="LiveId" clId="{2AA48A1F-77C4-4571-873F-B60E2E1D85F8}" dt="2024-10-12T21:05:25.604" v="813" actId="26606"/>
          <ac:spMkLst>
            <pc:docMk/>
            <pc:sldMk cId="2931051520" sldId="368"/>
            <ac:spMk id="39" creationId="{2C1BBA94-3F40-40AA-8BB9-E69E25E537C1}"/>
          </ac:spMkLst>
        </pc:spChg>
        <pc:spChg chg="add del">
          <ac:chgData name="Not M_ur_t_ada" userId="555160e609be70ba" providerId="LiveId" clId="{2AA48A1F-77C4-4571-873F-B60E2E1D85F8}" dt="2024-10-12T21:05:25.604" v="813" actId="26606"/>
          <ac:spMkLst>
            <pc:docMk/>
            <pc:sldMk cId="2931051520" sldId="368"/>
            <ac:spMk id="40" creationId="{169CC832-2974-4E8D-90ED-3E2941BA7336}"/>
          </ac:spMkLst>
        </pc:spChg>
        <pc:spChg chg="add del">
          <ac:chgData name="Not M_ur_t_ada" userId="555160e609be70ba" providerId="LiveId" clId="{2AA48A1F-77C4-4571-873F-B60E2E1D85F8}" dt="2024-10-12T21:05:25.604" v="813" actId="26606"/>
          <ac:spMkLst>
            <pc:docMk/>
            <pc:sldMk cId="2931051520" sldId="368"/>
            <ac:spMk id="41" creationId="{55222F96-971A-4F90-B841-6BAB416C7AC1}"/>
          </ac:spMkLst>
        </pc:spChg>
        <pc:spChg chg="add del">
          <ac:chgData name="Not M_ur_t_ada" userId="555160e609be70ba" providerId="LiveId" clId="{2AA48A1F-77C4-4571-873F-B60E2E1D85F8}" dt="2024-10-12T21:05:32.243" v="815" actId="26606"/>
          <ac:spMkLst>
            <pc:docMk/>
            <pc:sldMk cId="2931051520" sldId="368"/>
            <ac:spMk id="43" creationId="{F13C74B1-5B17-4795-BED0-7140497B445A}"/>
          </ac:spMkLst>
        </pc:spChg>
        <pc:spChg chg="add del">
          <ac:chgData name="Not M_ur_t_ada" userId="555160e609be70ba" providerId="LiveId" clId="{2AA48A1F-77C4-4571-873F-B60E2E1D85F8}" dt="2024-10-12T21:05:32.243" v="815" actId="26606"/>
          <ac:spMkLst>
            <pc:docMk/>
            <pc:sldMk cId="2931051520" sldId="368"/>
            <ac:spMk id="44" creationId="{D4974D33-8DC5-464E-8C6D-BE58F0669C17}"/>
          </ac:spMkLst>
        </pc:spChg>
        <pc:spChg chg="add del">
          <ac:chgData name="Not M_ur_t_ada" userId="555160e609be70ba" providerId="LiveId" clId="{2AA48A1F-77C4-4571-873F-B60E2E1D85F8}" dt="2024-10-12T21:08:11.763" v="855" actId="26606"/>
          <ac:spMkLst>
            <pc:docMk/>
            <pc:sldMk cId="2931051520" sldId="368"/>
            <ac:spMk id="46" creationId="{2C61293E-6EBE-43EF-A52C-9BEBFD7679D4}"/>
          </ac:spMkLst>
        </pc:spChg>
        <pc:spChg chg="add del">
          <ac:chgData name="Not M_ur_t_ada" userId="555160e609be70ba" providerId="LiveId" clId="{2AA48A1F-77C4-4571-873F-B60E2E1D85F8}" dt="2024-10-12T21:08:11.763" v="855" actId="26606"/>
          <ac:spMkLst>
            <pc:docMk/>
            <pc:sldMk cId="2931051520" sldId="368"/>
            <ac:spMk id="47" creationId="{21540236-BFD5-4A9D-8840-4703E7F76825}"/>
          </ac:spMkLst>
        </pc:spChg>
        <pc:spChg chg="add del">
          <ac:chgData name="Not M_ur_t_ada" userId="555160e609be70ba" providerId="LiveId" clId="{2AA48A1F-77C4-4571-873F-B60E2E1D85F8}" dt="2024-10-12T21:07:03.881" v="834" actId="26606"/>
          <ac:spMkLst>
            <pc:docMk/>
            <pc:sldMk cId="2931051520" sldId="368"/>
            <ac:spMk id="52" creationId="{2E17E911-875F-4DE5-8699-99D9F1805A5D}"/>
          </ac:spMkLst>
        </pc:spChg>
        <pc:spChg chg="add del">
          <ac:chgData name="Not M_ur_t_ada" userId="555160e609be70ba" providerId="LiveId" clId="{2AA48A1F-77C4-4571-873F-B60E2E1D85F8}" dt="2024-10-12T21:07:03.881" v="834" actId="26606"/>
          <ac:spMkLst>
            <pc:docMk/>
            <pc:sldMk cId="2931051520" sldId="368"/>
            <ac:spMk id="54" creationId="{CD9FE4EF-C4D8-49A0-B2FF-81D8DB7D8A24}"/>
          </ac:spMkLst>
        </pc:spChg>
        <pc:spChg chg="add del">
          <ac:chgData name="Not M_ur_t_ada" userId="555160e609be70ba" providerId="LiveId" clId="{2AA48A1F-77C4-4571-873F-B60E2E1D85F8}" dt="2024-10-12T21:07:03.881" v="834" actId="26606"/>
          <ac:spMkLst>
            <pc:docMk/>
            <pc:sldMk cId="2931051520" sldId="368"/>
            <ac:spMk id="56" creationId="{4300840D-0A0B-4512-BACA-B439D5B9C57C}"/>
          </ac:spMkLst>
        </pc:spChg>
        <pc:spChg chg="add del">
          <ac:chgData name="Not M_ur_t_ada" userId="555160e609be70ba" providerId="LiveId" clId="{2AA48A1F-77C4-4571-873F-B60E2E1D85F8}" dt="2024-10-12T21:07:03.881" v="834" actId="26606"/>
          <ac:spMkLst>
            <pc:docMk/>
            <pc:sldMk cId="2931051520" sldId="368"/>
            <ac:spMk id="58" creationId="{D2B78728-A580-49A7-84F9-6EF6F583ADE0}"/>
          </ac:spMkLst>
        </pc:spChg>
        <pc:spChg chg="add del">
          <ac:chgData name="Not M_ur_t_ada" userId="555160e609be70ba" providerId="LiveId" clId="{2AA48A1F-77C4-4571-873F-B60E2E1D85F8}" dt="2024-10-12T21:07:03.881" v="834" actId="26606"/>
          <ac:spMkLst>
            <pc:docMk/>
            <pc:sldMk cId="2931051520" sldId="368"/>
            <ac:spMk id="60" creationId="{38FAA1A1-D861-433F-88FA-1E9D6FD31D11}"/>
          </ac:spMkLst>
        </pc:spChg>
        <pc:spChg chg="add del">
          <ac:chgData name="Not M_ur_t_ada" userId="555160e609be70ba" providerId="LiveId" clId="{2AA48A1F-77C4-4571-873F-B60E2E1D85F8}" dt="2024-10-12T21:07:03.881" v="834" actId="26606"/>
          <ac:spMkLst>
            <pc:docMk/>
            <pc:sldMk cId="2931051520" sldId="368"/>
            <ac:spMk id="62" creationId="{8D71EDA1-87BF-4D5D-AB79-F346FD19278A}"/>
          </ac:spMkLst>
        </pc:spChg>
        <pc:spChg chg="add del">
          <ac:chgData name="Not M_ur_t_ada" userId="555160e609be70ba" providerId="LiveId" clId="{2AA48A1F-77C4-4571-873F-B60E2E1D85F8}" dt="2024-10-12T21:07:14.195" v="838" actId="26606"/>
          <ac:spMkLst>
            <pc:docMk/>
            <pc:sldMk cId="2931051520" sldId="368"/>
            <ac:spMk id="67" creationId="{23E547B5-89CF-4EC0-96DE-25771AED0799}"/>
          </ac:spMkLst>
        </pc:spChg>
        <pc:spChg chg="add del">
          <ac:chgData name="Not M_ur_t_ada" userId="555160e609be70ba" providerId="LiveId" clId="{2AA48A1F-77C4-4571-873F-B60E2E1D85F8}" dt="2024-10-12T21:07:14.195" v="838" actId="26606"/>
          <ac:spMkLst>
            <pc:docMk/>
            <pc:sldMk cId="2931051520" sldId="368"/>
            <ac:spMk id="68" creationId="{3F0B8CEB-8279-4E5E-A0CE-1FC9F71736F2}"/>
          </ac:spMkLst>
        </pc:spChg>
        <pc:spChg chg="add del">
          <ac:chgData name="Not M_ur_t_ada" userId="555160e609be70ba" providerId="LiveId" clId="{2AA48A1F-77C4-4571-873F-B60E2E1D85F8}" dt="2024-10-12T21:07:32.423" v="840" actId="26606"/>
          <ac:spMkLst>
            <pc:docMk/>
            <pc:sldMk cId="2931051520" sldId="368"/>
            <ac:spMk id="70" creationId="{C4285719-470E-454C-AF62-8323075F1F5B}"/>
          </ac:spMkLst>
        </pc:spChg>
        <pc:spChg chg="add del">
          <ac:chgData name="Not M_ur_t_ada" userId="555160e609be70ba" providerId="LiveId" clId="{2AA48A1F-77C4-4571-873F-B60E2E1D85F8}" dt="2024-10-12T21:07:32.423" v="840" actId="26606"/>
          <ac:spMkLst>
            <pc:docMk/>
            <pc:sldMk cId="2931051520" sldId="368"/>
            <ac:spMk id="71" creationId="{CD9FE4EF-C4D8-49A0-B2FF-81D8DB7D8A24}"/>
          </ac:spMkLst>
        </pc:spChg>
        <pc:spChg chg="add del">
          <ac:chgData name="Not M_ur_t_ada" userId="555160e609be70ba" providerId="LiveId" clId="{2AA48A1F-77C4-4571-873F-B60E2E1D85F8}" dt="2024-10-12T21:07:32.423" v="840" actId="26606"/>
          <ac:spMkLst>
            <pc:docMk/>
            <pc:sldMk cId="2931051520" sldId="368"/>
            <ac:spMk id="72" creationId="{4300840D-0A0B-4512-BACA-B439D5B9C57C}"/>
          </ac:spMkLst>
        </pc:spChg>
        <pc:spChg chg="add del">
          <ac:chgData name="Not M_ur_t_ada" userId="555160e609be70ba" providerId="LiveId" clId="{2AA48A1F-77C4-4571-873F-B60E2E1D85F8}" dt="2024-10-12T21:07:32.423" v="840" actId="26606"/>
          <ac:spMkLst>
            <pc:docMk/>
            <pc:sldMk cId="2931051520" sldId="368"/>
            <ac:spMk id="73" creationId="{D2B78728-A580-49A7-84F9-6EF6F583ADE0}"/>
          </ac:spMkLst>
        </pc:spChg>
        <pc:spChg chg="add del">
          <ac:chgData name="Not M_ur_t_ada" userId="555160e609be70ba" providerId="LiveId" clId="{2AA48A1F-77C4-4571-873F-B60E2E1D85F8}" dt="2024-10-12T21:07:32.423" v="840" actId="26606"/>
          <ac:spMkLst>
            <pc:docMk/>
            <pc:sldMk cId="2931051520" sldId="368"/>
            <ac:spMk id="74" creationId="{38FAA1A1-D861-433F-88FA-1E9D6FD31D11}"/>
          </ac:spMkLst>
        </pc:spChg>
        <pc:spChg chg="add del">
          <ac:chgData name="Not M_ur_t_ada" userId="555160e609be70ba" providerId="LiveId" clId="{2AA48A1F-77C4-4571-873F-B60E2E1D85F8}" dt="2024-10-12T21:07:32.423" v="840" actId="26606"/>
          <ac:spMkLst>
            <pc:docMk/>
            <pc:sldMk cId="2931051520" sldId="368"/>
            <ac:spMk id="75" creationId="{8D71EDA1-87BF-4D5D-AB79-F346FD19278A}"/>
          </ac:spMkLst>
        </pc:spChg>
        <pc:spChg chg="add del">
          <ac:chgData name="Not M_ur_t_ada" userId="555160e609be70ba" providerId="LiveId" clId="{2AA48A1F-77C4-4571-873F-B60E2E1D85F8}" dt="2024-10-12T21:07:37.990" v="842" actId="26606"/>
          <ac:spMkLst>
            <pc:docMk/>
            <pc:sldMk cId="2931051520" sldId="368"/>
            <ac:spMk id="77" creationId="{B66D7F65-E9B6-4775-8355-D095CC73C1C8}"/>
          </ac:spMkLst>
        </pc:spChg>
        <pc:spChg chg="add del">
          <ac:chgData name="Not M_ur_t_ada" userId="555160e609be70ba" providerId="LiveId" clId="{2AA48A1F-77C4-4571-873F-B60E2E1D85F8}" dt="2024-10-12T21:07:37.990" v="842" actId="26606"/>
          <ac:spMkLst>
            <pc:docMk/>
            <pc:sldMk cId="2931051520" sldId="368"/>
            <ac:spMk id="78" creationId="{61707E60-CEC9-4661-AA82-69242EB4BDC3}"/>
          </ac:spMkLst>
        </pc:spChg>
        <pc:spChg chg="add del">
          <ac:chgData name="Not M_ur_t_ada" userId="555160e609be70ba" providerId="LiveId" clId="{2AA48A1F-77C4-4571-873F-B60E2E1D85F8}" dt="2024-10-12T21:07:37.990" v="842" actId="26606"/>
          <ac:spMkLst>
            <pc:docMk/>
            <pc:sldMk cId="2931051520" sldId="368"/>
            <ac:spMk id="79" creationId="{8F035CD8-AE30-4146-96F2-036B0CE5E4F3}"/>
          </ac:spMkLst>
        </pc:spChg>
        <pc:spChg chg="add del">
          <ac:chgData name="Not M_ur_t_ada" userId="555160e609be70ba" providerId="LiveId" clId="{2AA48A1F-77C4-4571-873F-B60E2E1D85F8}" dt="2024-10-12T21:07:46.642" v="844" actId="26606"/>
          <ac:spMkLst>
            <pc:docMk/>
            <pc:sldMk cId="2931051520" sldId="368"/>
            <ac:spMk id="81" creationId="{135FA909-3F24-448C-A8BC-7CF77F62F84F}"/>
          </ac:spMkLst>
        </pc:spChg>
        <pc:spChg chg="add del">
          <ac:chgData name="Not M_ur_t_ada" userId="555160e609be70ba" providerId="LiveId" clId="{2AA48A1F-77C4-4571-873F-B60E2E1D85F8}" dt="2024-10-12T21:07:49.974" v="846" actId="26606"/>
          <ac:spMkLst>
            <pc:docMk/>
            <pc:sldMk cId="2931051520" sldId="368"/>
            <ac:spMk id="85" creationId="{79477870-C64A-4E35-8F2F-05B7114F3C74}"/>
          </ac:spMkLst>
        </pc:spChg>
        <pc:spChg chg="add del">
          <ac:chgData name="Not M_ur_t_ada" userId="555160e609be70ba" providerId="LiveId" clId="{2AA48A1F-77C4-4571-873F-B60E2E1D85F8}" dt="2024-10-12T21:07:49.974" v="846" actId="26606"/>
          <ac:spMkLst>
            <pc:docMk/>
            <pc:sldMk cId="2931051520" sldId="368"/>
            <ac:spMk id="86" creationId="{8AEA628B-C8FF-4D0B-B111-F101F580B15D}"/>
          </ac:spMkLst>
        </pc:spChg>
        <pc:spChg chg="add del">
          <ac:chgData name="Not M_ur_t_ada" userId="555160e609be70ba" providerId="LiveId" clId="{2AA48A1F-77C4-4571-873F-B60E2E1D85F8}" dt="2024-10-12T21:07:49.974" v="846" actId="26606"/>
          <ac:spMkLst>
            <pc:docMk/>
            <pc:sldMk cId="2931051520" sldId="368"/>
            <ac:spMk id="87" creationId="{42663BD0-064C-40FC-A331-F49FCA9536AA}"/>
          </ac:spMkLst>
        </pc:spChg>
        <pc:spChg chg="add del">
          <ac:chgData name="Not M_ur_t_ada" userId="555160e609be70ba" providerId="LiveId" clId="{2AA48A1F-77C4-4571-873F-B60E2E1D85F8}" dt="2024-10-12T21:07:52.839" v="848" actId="26606"/>
          <ac:spMkLst>
            <pc:docMk/>
            <pc:sldMk cId="2931051520" sldId="368"/>
            <ac:spMk id="89" creationId="{12609869-9E80-471B-A487-A53288E0E791}"/>
          </ac:spMkLst>
        </pc:spChg>
        <pc:spChg chg="add del">
          <ac:chgData name="Not M_ur_t_ada" userId="555160e609be70ba" providerId="LiveId" clId="{2AA48A1F-77C4-4571-873F-B60E2E1D85F8}" dt="2024-10-12T21:07:52.839" v="848" actId="26606"/>
          <ac:spMkLst>
            <pc:docMk/>
            <pc:sldMk cId="2931051520" sldId="368"/>
            <ac:spMk id="90" creationId="{7004738A-9D34-43E8-97D2-CA0EED4F8BE0}"/>
          </ac:spMkLst>
        </pc:spChg>
        <pc:spChg chg="add del">
          <ac:chgData name="Not M_ur_t_ada" userId="555160e609be70ba" providerId="LiveId" clId="{2AA48A1F-77C4-4571-873F-B60E2E1D85F8}" dt="2024-10-12T21:07:52.839" v="848" actId="26606"/>
          <ac:spMkLst>
            <pc:docMk/>
            <pc:sldMk cId="2931051520" sldId="368"/>
            <ac:spMk id="91" creationId="{B8B8D07F-F13E-443E-BA68-2D26672D76B9}"/>
          </ac:spMkLst>
        </pc:spChg>
        <pc:spChg chg="add del">
          <ac:chgData name="Not M_ur_t_ada" userId="555160e609be70ba" providerId="LiveId" clId="{2AA48A1F-77C4-4571-873F-B60E2E1D85F8}" dt="2024-10-12T21:07:52.839" v="848" actId="26606"/>
          <ac:spMkLst>
            <pc:docMk/>
            <pc:sldMk cId="2931051520" sldId="368"/>
            <ac:spMk id="92" creationId="{2813A4FA-24A5-41ED-A534-3807D1B2F344}"/>
          </ac:spMkLst>
        </pc:spChg>
        <pc:spChg chg="add del">
          <ac:chgData name="Not M_ur_t_ada" userId="555160e609be70ba" providerId="LiveId" clId="{2AA48A1F-77C4-4571-873F-B60E2E1D85F8}" dt="2024-10-12T21:07:52.839" v="848" actId="26606"/>
          <ac:spMkLst>
            <pc:docMk/>
            <pc:sldMk cId="2931051520" sldId="368"/>
            <ac:spMk id="93" creationId="{C3944F27-CA70-4E84-A51A-E6BF89558979}"/>
          </ac:spMkLst>
        </pc:spChg>
        <pc:spChg chg="add del">
          <ac:chgData name="Not M_ur_t_ada" userId="555160e609be70ba" providerId="LiveId" clId="{2AA48A1F-77C4-4571-873F-B60E2E1D85F8}" dt="2024-10-12T21:08:00.784" v="852" actId="26606"/>
          <ac:spMkLst>
            <pc:docMk/>
            <pc:sldMk cId="2931051520" sldId="368"/>
            <ac:spMk id="98" creationId="{C0763A76-9F1C-4FC5-82B7-DD475DA461B2}"/>
          </ac:spMkLst>
        </pc:spChg>
        <pc:spChg chg="add del">
          <ac:chgData name="Not M_ur_t_ada" userId="555160e609be70ba" providerId="LiveId" clId="{2AA48A1F-77C4-4571-873F-B60E2E1D85F8}" dt="2024-10-12T21:08:00.784" v="852" actId="26606"/>
          <ac:spMkLst>
            <pc:docMk/>
            <pc:sldMk cId="2931051520" sldId="368"/>
            <ac:spMk id="99" creationId="{E81BF4F6-F2CF-4984-9D14-D6966D92F99F}"/>
          </ac:spMkLst>
        </pc:spChg>
        <pc:spChg chg="add del">
          <ac:chgData name="Not M_ur_t_ada" userId="555160e609be70ba" providerId="LiveId" clId="{2AA48A1F-77C4-4571-873F-B60E2E1D85F8}" dt="2024-10-12T21:08:11.733" v="854" actId="26606"/>
          <ac:spMkLst>
            <pc:docMk/>
            <pc:sldMk cId="2931051520" sldId="368"/>
            <ac:spMk id="101" creationId="{03AF1C04-3FEF-41BD-BB84-2F263765BEBC}"/>
          </ac:spMkLst>
        </pc:spChg>
        <pc:spChg chg="add">
          <ac:chgData name="Not M_ur_t_ada" userId="555160e609be70ba" providerId="LiveId" clId="{2AA48A1F-77C4-4571-873F-B60E2E1D85F8}" dt="2024-10-12T21:08:11.763" v="855" actId="26606"/>
          <ac:spMkLst>
            <pc:docMk/>
            <pc:sldMk cId="2931051520" sldId="368"/>
            <ac:spMk id="111" creationId="{0E3596DD-156A-473E-9BB3-C6A29F7574E9}"/>
          </ac:spMkLst>
        </pc:spChg>
        <pc:spChg chg="add">
          <ac:chgData name="Not M_ur_t_ada" userId="555160e609be70ba" providerId="LiveId" clId="{2AA48A1F-77C4-4571-873F-B60E2E1D85F8}" dt="2024-10-12T21:08:11.763" v="855" actId="26606"/>
          <ac:spMkLst>
            <pc:docMk/>
            <pc:sldMk cId="2931051520" sldId="368"/>
            <ac:spMk id="112" creationId="{2C46C4D6-C474-4E92-B52E-944C1118F7B6}"/>
          </ac:spMkLst>
        </pc:spChg>
        <pc:grpChg chg="add del">
          <ac:chgData name="Not M_ur_t_ada" userId="555160e609be70ba" providerId="LiveId" clId="{2AA48A1F-77C4-4571-873F-B60E2E1D85F8}" dt="2024-10-12T21:05:17.567" v="809" actId="26606"/>
          <ac:grpSpMkLst>
            <pc:docMk/>
            <pc:sldMk cId="2931051520" sldId="368"/>
            <ac:grpSpMk id="31" creationId="{AE1C45F0-260A-458C-96ED-C1F6D2151219}"/>
          </ac:grpSpMkLst>
        </pc:grpChg>
        <pc:grpChg chg="add del">
          <ac:chgData name="Not M_ur_t_ada" userId="555160e609be70ba" providerId="LiveId" clId="{2AA48A1F-77C4-4571-873F-B60E2E1D85F8}" dt="2024-10-12T21:07:09.475" v="836" actId="26606"/>
          <ac:grpSpMkLst>
            <pc:docMk/>
            <pc:sldMk cId="2931051520" sldId="368"/>
            <ac:grpSpMk id="64" creationId="{8CE57D37-C2D0-066B-1AE3-6F4244344F27}"/>
          </ac:grpSpMkLst>
        </pc:grpChg>
        <pc:grpChg chg="add del">
          <ac:chgData name="Not M_ur_t_ada" userId="555160e609be70ba" providerId="LiveId" clId="{2AA48A1F-77C4-4571-873F-B60E2E1D85F8}" dt="2024-10-12T21:07:46.642" v="844" actId="26606"/>
          <ac:grpSpMkLst>
            <pc:docMk/>
            <pc:sldMk cId="2931051520" sldId="368"/>
            <ac:grpSpMk id="82" creationId="{8B60959F-9B69-4520-A16E-EA6BECC747D6}"/>
          </ac:grpSpMkLst>
        </pc:grpChg>
        <pc:grpChg chg="add del">
          <ac:chgData name="Not M_ur_t_ada" userId="555160e609be70ba" providerId="LiveId" clId="{2AA48A1F-77C4-4571-873F-B60E2E1D85F8}" dt="2024-10-12T21:07:58.147" v="850" actId="26606"/>
          <ac:grpSpMkLst>
            <pc:docMk/>
            <pc:sldMk cId="2931051520" sldId="368"/>
            <ac:grpSpMk id="95" creationId="{31C49F18-8757-4E87-5C2E-9D6D7B82BA3B}"/>
          </ac:grpSpMkLst>
        </pc:grpChg>
        <pc:grpChg chg="add del">
          <ac:chgData name="Not M_ur_t_ada" userId="555160e609be70ba" providerId="LiveId" clId="{2AA48A1F-77C4-4571-873F-B60E2E1D85F8}" dt="2024-10-12T21:08:11.733" v="854" actId="26606"/>
          <ac:grpSpMkLst>
            <pc:docMk/>
            <pc:sldMk cId="2931051520" sldId="368"/>
            <ac:grpSpMk id="102" creationId="{E56E71F1-5A87-4A96-B42F-2DFA1B766B5E}"/>
          </ac:grpSpMkLst>
        </pc:grpChg>
        <pc:grpChg chg="add del">
          <ac:chgData name="Not M_ur_t_ada" userId="555160e609be70ba" providerId="LiveId" clId="{2AA48A1F-77C4-4571-873F-B60E2E1D85F8}" dt="2024-10-12T21:08:11.733" v="854" actId="26606"/>
          <ac:grpSpMkLst>
            <pc:docMk/>
            <pc:sldMk cId="2931051520" sldId="368"/>
            <ac:grpSpMk id="104" creationId="{C733FE3C-12C4-4FA2-A795-87D2F6776A53}"/>
          </ac:grpSpMkLst>
        </pc:grpChg>
        <pc:grpChg chg="add del">
          <ac:chgData name="Not M_ur_t_ada" userId="555160e609be70ba" providerId="LiveId" clId="{2AA48A1F-77C4-4571-873F-B60E2E1D85F8}" dt="2024-10-12T21:08:11.733" v="854" actId="26606"/>
          <ac:grpSpMkLst>
            <pc:docMk/>
            <pc:sldMk cId="2931051520" sldId="368"/>
            <ac:grpSpMk id="106" creationId="{0C2B5F12-8A82-4A59-9400-3164CBF47F63}"/>
          </ac:grpSpMkLst>
        </pc:grpChg>
        <pc:picChg chg="mod ord">
          <ac:chgData name="Not M_ur_t_ada" userId="555160e609be70ba" providerId="LiveId" clId="{2AA48A1F-77C4-4571-873F-B60E2E1D85F8}" dt="2024-10-12T21:08:27.328" v="857" actId="14100"/>
          <ac:picMkLst>
            <pc:docMk/>
            <pc:sldMk cId="2931051520" sldId="368"/>
            <ac:picMk id="8" creationId="{D4475F83-0FE0-4840-8296-D9037287FCAF}"/>
          </ac:picMkLst>
        </pc:picChg>
        <pc:cxnChg chg="add del">
          <ac:chgData name="Not M_ur_t_ada" userId="555160e609be70ba" providerId="LiveId" clId="{2AA48A1F-77C4-4571-873F-B60E2E1D85F8}" dt="2024-10-12T21:05:17.567" v="809" actId="26606"/>
          <ac:cxnSpMkLst>
            <pc:docMk/>
            <pc:sldMk cId="2931051520" sldId="368"/>
            <ac:cxnSpMk id="22" creationId="{6CF1BAF6-AD41-4082-B212-8A1F9A2E8779}"/>
          </ac:cxnSpMkLst>
        </pc:cxnChg>
      </pc:sldChg>
      <pc:sldChg chg="addSp delSp modSp mod setBg addAnim delAnim modAnim">
        <pc:chgData name="Not M_ur_t_ada" userId="555160e609be70ba" providerId="LiveId" clId="{2AA48A1F-77C4-4571-873F-B60E2E1D85F8}" dt="2024-10-13T08:42:08.303" v="1975"/>
        <pc:sldMkLst>
          <pc:docMk/>
          <pc:sldMk cId="2556098266" sldId="375"/>
        </pc:sldMkLst>
        <pc:graphicFrameChg chg="add del mod">
          <ac:chgData name="Not M_ur_t_ada" userId="555160e609be70ba" providerId="LiveId" clId="{2AA48A1F-77C4-4571-873F-B60E2E1D85F8}" dt="2024-10-13T08:41:32.115" v="1963" actId="478"/>
          <ac:graphicFrameMkLst>
            <pc:docMk/>
            <pc:sldMk cId="2556098266" sldId="375"/>
            <ac:graphicFrameMk id="2" creationId="{1F19023B-3B49-8B4A-2CB3-51B10E376D6B}"/>
          </ac:graphicFrameMkLst>
        </pc:graphicFrameChg>
        <pc:graphicFrameChg chg="mod">
          <ac:chgData name="Not M_ur_t_ada" userId="555160e609be70ba" providerId="LiveId" clId="{2AA48A1F-77C4-4571-873F-B60E2E1D85F8}" dt="2024-10-13T08:38:10.978" v="1955" actId="1035"/>
          <ac:graphicFrameMkLst>
            <pc:docMk/>
            <pc:sldMk cId="2556098266" sldId="375"/>
            <ac:graphicFrameMk id="3" creationId="{9B192294-C2EE-F129-DEBA-27C771D4ACDE}"/>
          </ac:graphicFrameMkLst>
        </pc:graphicFrameChg>
      </pc:sldChg>
      <pc:sldChg chg="modSp setBg">
        <pc:chgData name="Not M_ur_t_ada" userId="555160e609be70ba" providerId="LiveId" clId="{2AA48A1F-77C4-4571-873F-B60E2E1D85F8}" dt="2024-10-13T10:47:46.234" v="2000" actId="20577"/>
        <pc:sldMkLst>
          <pc:docMk/>
          <pc:sldMk cId="945616275" sldId="376"/>
        </pc:sldMkLst>
        <pc:graphicFrameChg chg="mod">
          <ac:chgData name="Not M_ur_t_ada" userId="555160e609be70ba" providerId="LiveId" clId="{2AA48A1F-77C4-4571-873F-B60E2E1D85F8}" dt="2024-10-13T10:47:46.234" v="2000" actId="20577"/>
          <ac:graphicFrameMkLst>
            <pc:docMk/>
            <pc:sldMk cId="945616275" sldId="376"/>
            <ac:graphicFrameMk id="8" creationId="{34084F04-101F-C6FC-5FAE-D1B774A2AE33}"/>
          </ac:graphicFrameMkLst>
        </pc:graphicFrameChg>
      </pc:sldChg>
      <pc:sldChg chg="addSp delSp modSp mod setBg delAnim modAnim">
        <pc:chgData name="Not M_ur_t_ada" userId="555160e609be70ba" providerId="LiveId" clId="{2AA48A1F-77C4-4571-873F-B60E2E1D85F8}" dt="2024-10-14T18:26:11.192" v="4048" actId="12100"/>
        <pc:sldMkLst>
          <pc:docMk/>
          <pc:sldMk cId="1373777952" sldId="377"/>
        </pc:sldMkLst>
        <pc:spChg chg="del">
          <ac:chgData name="Not M_ur_t_ada" userId="555160e609be70ba" providerId="LiveId" clId="{2AA48A1F-77C4-4571-873F-B60E2E1D85F8}" dt="2024-10-12T20:32:29.828" v="11" actId="478"/>
          <ac:spMkLst>
            <pc:docMk/>
            <pc:sldMk cId="1373777952" sldId="377"/>
            <ac:spMk id="5" creationId="{92FB1031-C8B1-415D-8AB4-6F4B8B9635BF}"/>
          </ac:spMkLst>
        </pc:spChg>
        <pc:graphicFrameChg chg="add mod modGraphic">
          <ac:chgData name="Not M_ur_t_ada" userId="555160e609be70ba" providerId="LiveId" clId="{2AA48A1F-77C4-4571-873F-B60E2E1D85F8}" dt="2024-10-12T20:44:15.281" v="272"/>
          <ac:graphicFrameMkLst>
            <pc:docMk/>
            <pc:sldMk cId="1373777952" sldId="377"/>
            <ac:graphicFrameMk id="2" creationId="{0794E31D-A208-544E-E418-2258B63DF0D6}"/>
          </ac:graphicFrameMkLst>
        </pc:graphicFrameChg>
        <pc:graphicFrameChg chg="mod">
          <ac:chgData name="Not M_ur_t_ada" userId="555160e609be70ba" providerId="LiveId" clId="{2AA48A1F-77C4-4571-873F-B60E2E1D85F8}" dt="2024-10-14T18:26:11.192" v="4048" actId="12100"/>
          <ac:graphicFrameMkLst>
            <pc:docMk/>
            <pc:sldMk cId="1373777952" sldId="377"/>
            <ac:graphicFrameMk id="3" creationId="{6AFDFD8A-232B-834F-C5ED-7662B72BF9BA}"/>
          </ac:graphicFrameMkLst>
        </pc:graphicFrameChg>
      </pc:sldChg>
      <pc:sldChg chg="addSp delSp modSp mod setBg">
        <pc:chgData name="Not M_ur_t_ada" userId="555160e609be70ba" providerId="LiveId" clId="{2AA48A1F-77C4-4571-873F-B60E2E1D85F8}" dt="2024-10-12T20:58:49.053" v="609" actId="17032"/>
        <pc:sldMkLst>
          <pc:docMk/>
          <pc:sldMk cId="596978283" sldId="378"/>
        </pc:sldMkLst>
        <pc:spChg chg="add mod">
          <ac:chgData name="Not M_ur_t_ada" userId="555160e609be70ba" providerId="LiveId" clId="{2AA48A1F-77C4-4571-873F-B60E2E1D85F8}" dt="2024-10-12T20:58:49.053" v="609" actId="17032"/>
          <ac:spMkLst>
            <pc:docMk/>
            <pc:sldMk cId="596978283" sldId="378"/>
            <ac:spMk id="2" creationId="{AB22931C-A312-9155-B743-6A75E999C622}"/>
          </ac:spMkLst>
        </pc:spChg>
        <pc:spChg chg="add del mod">
          <ac:chgData name="Not M_ur_t_ada" userId="555160e609be70ba" providerId="LiveId" clId="{2AA48A1F-77C4-4571-873F-B60E2E1D85F8}" dt="2024-10-12T20:58:04.066" v="606" actId="478"/>
          <ac:spMkLst>
            <pc:docMk/>
            <pc:sldMk cId="596978283" sldId="378"/>
            <ac:spMk id="4" creationId="{C60B318B-6EBF-34D7-B95B-4059E8CB54C4}"/>
          </ac:spMkLst>
        </pc:spChg>
        <pc:spChg chg="del">
          <ac:chgData name="Not M_ur_t_ada" userId="555160e609be70ba" providerId="LiveId" clId="{2AA48A1F-77C4-4571-873F-B60E2E1D85F8}" dt="2024-10-12T20:57:59.103" v="605" actId="478"/>
          <ac:spMkLst>
            <pc:docMk/>
            <pc:sldMk cId="596978283" sldId="378"/>
            <ac:spMk id="5" creationId="{B947C3A6-CA50-2B5D-4431-DDC3744DE26F}"/>
          </ac:spMkLst>
        </pc:spChg>
      </pc:sldChg>
      <pc:sldChg chg="addSp delSp modSp mod setBg delAnim">
        <pc:chgData name="Not M_ur_t_ada" userId="555160e609be70ba" providerId="LiveId" clId="{2AA48A1F-77C4-4571-873F-B60E2E1D85F8}" dt="2024-10-12T21:00:48.810" v="648" actId="404"/>
        <pc:sldMkLst>
          <pc:docMk/>
          <pc:sldMk cId="1170729336" sldId="380"/>
        </pc:sldMkLst>
        <pc:spChg chg="del mod">
          <ac:chgData name="Not M_ur_t_ada" userId="555160e609be70ba" providerId="LiveId" clId="{2AA48A1F-77C4-4571-873F-B60E2E1D85F8}" dt="2024-10-12T21:00:35.148" v="635" actId="478"/>
          <ac:spMkLst>
            <pc:docMk/>
            <pc:sldMk cId="1170729336" sldId="380"/>
            <ac:spMk id="2" creationId="{3E5A7092-1687-44EA-8FA8-D61A4721B0C3}"/>
          </ac:spMkLst>
        </pc:spChg>
        <pc:spChg chg="mod">
          <ac:chgData name="Not M_ur_t_ada" userId="555160e609be70ba" providerId="LiveId" clId="{2AA48A1F-77C4-4571-873F-B60E2E1D85F8}" dt="2024-10-12T21:00:48.810" v="648" actId="404"/>
          <ac:spMkLst>
            <pc:docMk/>
            <pc:sldMk cId="1170729336" sldId="380"/>
            <ac:spMk id="3" creationId="{7CF0C4B2-22D1-4042-B182-8BC8441A6BBB}"/>
          </ac:spMkLst>
        </pc:spChg>
        <pc:spChg chg="add del mod">
          <ac:chgData name="Not M_ur_t_ada" userId="555160e609be70ba" providerId="LiveId" clId="{2AA48A1F-77C4-4571-873F-B60E2E1D85F8}" dt="2024-10-12T21:00:37.419" v="636" actId="478"/>
          <ac:spMkLst>
            <pc:docMk/>
            <pc:sldMk cId="1170729336" sldId="380"/>
            <ac:spMk id="5" creationId="{C6641D22-A37C-75E9-1812-8C4B5447402F}"/>
          </ac:spMkLst>
        </pc:spChg>
        <pc:spChg chg="add del">
          <ac:chgData name="Not M_ur_t_ada" userId="555160e609be70ba" providerId="LiveId" clId="{2AA48A1F-77C4-4571-873F-B60E2E1D85F8}" dt="2024-10-12T21:00:21.751" v="629" actId="26606"/>
          <ac:spMkLst>
            <pc:docMk/>
            <pc:sldMk cId="1170729336" sldId="380"/>
            <ac:spMk id="15" creationId="{F13C74B1-5B17-4795-BED0-7140497B445A}"/>
          </ac:spMkLst>
        </pc:spChg>
        <pc:spChg chg="add del">
          <ac:chgData name="Not M_ur_t_ada" userId="555160e609be70ba" providerId="LiveId" clId="{2AA48A1F-77C4-4571-873F-B60E2E1D85F8}" dt="2024-10-12T21:00:21.751" v="629" actId="26606"/>
          <ac:spMkLst>
            <pc:docMk/>
            <pc:sldMk cId="1170729336" sldId="380"/>
            <ac:spMk id="17" creationId="{D4974D33-8DC5-464E-8C6D-BE58F0669C17}"/>
          </ac:spMkLst>
        </pc:spChg>
        <pc:spChg chg="add del">
          <ac:chgData name="Not M_ur_t_ada" userId="555160e609be70ba" providerId="LiveId" clId="{2AA48A1F-77C4-4571-873F-B60E2E1D85F8}" dt="2024-10-12T21:00:25.512" v="631" actId="26606"/>
          <ac:spMkLst>
            <pc:docMk/>
            <pc:sldMk cId="1170729336" sldId="380"/>
            <ac:spMk id="19" creationId="{7D9D36D6-2AC5-46A1-A849-4C82D5264A3A}"/>
          </ac:spMkLst>
        </pc:spChg>
        <pc:spChg chg="add del">
          <ac:chgData name="Not M_ur_t_ada" userId="555160e609be70ba" providerId="LiveId" clId="{2AA48A1F-77C4-4571-873F-B60E2E1D85F8}" dt="2024-10-12T21:00:29.977" v="633" actId="26606"/>
          <ac:spMkLst>
            <pc:docMk/>
            <pc:sldMk cId="1170729336" sldId="380"/>
            <ac:spMk id="21" creationId="{47942995-B07F-4636-9A06-C6A104B260A8}"/>
          </ac:spMkLst>
        </pc:spChg>
        <pc:spChg chg="add del">
          <ac:chgData name="Not M_ur_t_ada" userId="555160e609be70ba" providerId="LiveId" clId="{2AA48A1F-77C4-4571-873F-B60E2E1D85F8}" dt="2024-10-12T21:00:29.977" v="633" actId="26606"/>
          <ac:spMkLst>
            <pc:docMk/>
            <pc:sldMk cId="1170729336" sldId="380"/>
            <ac:spMk id="22" creationId="{B81933D1-5615-42C7-9C0B-4EB7105CCE2D}"/>
          </ac:spMkLst>
        </pc:spChg>
        <pc:spChg chg="add del">
          <ac:chgData name="Not M_ur_t_ada" userId="555160e609be70ba" providerId="LiveId" clId="{2AA48A1F-77C4-4571-873F-B60E2E1D85F8}" dt="2024-10-12T21:00:29.977" v="633" actId="26606"/>
          <ac:spMkLst>
            <pc:docMk/>
            <pc:sldMk cId="1170729336" sldId="380"/>
            <ac:spMk id="24" creationId="{19C9EAEA-39D0-4B0E-A0EB-51E7B26740B1}"/>
          </ac:spMkLst>
        </pc:spChg>
        <pc:spChg chg="add">
          <ac:chgData name="Not M_ur_t_ada" userId="555160e609be70ba" providerId="LiveId" clId="{2AA48A1F-77C4-4571-873F-B60E2E1D85F8}" dt="2024-10-12T21:00:30.006" v="634" actId="26606"/>
          <ac:spMkLst>
            <pc:docMk/>
            <pc:sldMk cId="1170729336" sldId="380"/>
            <ac:spMk id="27" creationId="{F13C74B1-5B17-4795-BED0-7140497B445A}"/>
          </ac:spMkLst>
        </pc:spChg>
        <pc:spChg chg="add">
          <ac:chgData name="Not M_ur_t_ada" userId="555160e609be70ba" providerId="LiveId" clId="{2AA48A1F-77C4-4571-873F-B60E2E1D85F8}" dt="2024-10-12T21:00:30.006" v="634" actId="26606"/>
          <ac:spMkLst>
            <pc:docMk/>
            <pc:sldMk cId="1170729336" sldId="380"/>
            <ac:spMk id="28" creationId="{D4974D33-8DC5-464E-8C6D-BE58F0669C17}"/>
          </ac:spMkLst>
        </pc:spChg>
        <pc:grpChg chg="add del">
          <ac:chgData name="Not M_ur_t_ada" userId="555160e609be70ba" providerId="LiveId" clId="{2AA48A1F-77C4-4571-873F-B60E2E1D85F8}" dt="2024-10-12T21:00:29.977" v="633" actId="26606"/>
          <ac:grpSpMkLst>
            <pc:docMk/>
            <pc:sldMk cId="1170729336" sldId="380"/>
            <ac:grpSpMk id="23" creationId="{032D8612-31EB-44CF-A1D0-14FD4C705424}"/>
          </ac:grpSpMkLst>
        </pc:grpChg>
        <pc:picChg chg="mod">
          <ac:chgData name="Not M_ur_t_ada" userId="555160e609be70ba" providerId="LiveId" clId="{2AA48A1F-77C4-4571-873F-B60E2E1D85F8}" dt="2024-10-12T21:00:30.006" v="634" actId="26606"/>
          <ac:picMkLst>
            <pc:docMk/>
            <pc:sldMk cId="1170729336" sldId="380"/>
            <ac:picMk id="10" creationId="{77F52F0E-E5B4-4843-8DA4-12728EE19ED1}"/>
          </ac:picMkLst>
        </pc:picChg>
      </pc:sldChg>
      <pc:sldChg chg="addSp delSp modSp mod setBg">
        <pc:chgData name="Not M_ur_t_ada" userId="555160e609be70ba" providerId="LiveId" clId="{2AA48A1F-77C4-4571-873F-B60E2E1D85F8}" dt="2024-10-13T11:50:21.166" v="2282" actId="13926"/>
        <pc:sldMkLst>
          <pc:docMk/>
          <pc:sldMk cId="316040468" sldId="382"/>
        </pc:sldMkLst>
        <pc:spChg chg="mod">
          <ac:chgData name="Not M_ur_t_ada" userId="555160e609be70ba" providerId="LiveId" clId="{2AA48A1F-77C4-4571-873F-B60E2E1D85F8}" dt="2024-10-12T21:04:27.675" v="801" actId="14100"/>
          <ac:spMkLst>
            <pc:docMk/>
            <pc:sldMk cId="316040468" sldId="382"/>
            <ac:spMk id="2" creationId="{3E5A7092-1687-44EA-8FA8-D61A4721B0C3}"/>
          </ac:spMkLst>
        </pc:spChg>
        <pc:spChg chg="mod">
          <ac:chgData name="Not M_ur_t_ada" userId="555160e609be70ba" providerId="LiveId" clId="{2AA48A1F-77C4-4571-873F-B60E2E1D85F8}" dt="2024-10-13T11:50:21.166" v="2282" actId="13926"/>
          <ac:spMkLst>
            <pc:docMk/>
            <pc:sldMk cId="316040468" sldId="382"/>
            <ac:spMk id="3" creationId="{7CF0C4B2-22D1-4042-B182-8BC8441A6BBB}"/>
          </ac:spMkLst>
        </pc:spChg>
        <pc:spChg chg="add del">
          <ac:chgData name="Not M_ur_t_ada" userId="555160e609be70ba" providerId="LiveId" clId="{2AA48A1F-77C4-4571-873F-B60E2E1D85F8}" dt="2024-10-12T21:03:08.585" v="670" actId="26606"/>
          <ac:spMkLst>
            <pc:docMk/>
            <pc:sldMk cId="316040468" sldId="382"/>
            <ac:spMk id="9" creationId="{637B2035-1FCB-439A-B421-095E136C7E07}"/>
          </ac:spMkLst>
        </pc:spChg>
        <pc:spChg chg="add del">
          <ac:chgData name="Not M_ur_t_ada" userId="555160e609be70ba" providerId="LiveId" clId="{2AA48A1F-77C4-4571-873F-B60E2E1D85F8}" dt="2024-10-12T21:02:37.341" v="662" actId="26606"/>
          <ac:spMkLst>
            <pc:docMk/>
            <pc:sldMk cId="316040468" sldId="382"/>
            <ac:spMk id="11" creationId="{3756B343-807D-456E-AA26-80E96B75D13B}"/>
          </ac:spMkLst>
        </pc:spChg>
        <pc:spChg chg="add del">
          <ac:chgData name="Not M_ur_t_ada" userId="555160e609be70ba" providerId="LiveId" clId="{2AA48A1F-77C4-4571-873F-B60E2E1D85F8}" dt="2024-10-12T21:02:37.341" v="662" actId="26606"/>
          <ac:spMkLst>
            <pc:docMk/>
            <pc:sldMk cId="316040468" sldId="382"/>
            <ac:spMk id="13" creationId="{08980754-6F4B-43C9-B9BE-127B6BED6586}"/>
          </ac:spMkLst>
        </pc:spChg>
        <pc:spChg chg="add del">
          <ac:chgData name="Not M_ur_t_ada" userId="555160e609be70ba" providerId="LiveId" clId="{2AA48A1F-77C4-4571-873F-B60E2E1D85F8}" dt="2024-10-12T21:03:08.585" v="670" actId="26606"/>
          <ac:spMkLst>
            <pc:docMk/>
            <pc:sldMk cId="316040468" sldId="382"/>
            <ac:spMk id="14" creationId="{676D6CDF-C512-4739-B158-55EE955EFA39}"/>
          </ac:spMkLst>
        </pc:spChg>
        <pc:spChg chg="add del">
          <ac:chgData name="Not M_ur_t_ada" userId="555160e609be70ba" providerId="LiveId" clId="{2AA48A1F-77C4-4571-873F-B60E2E1D85F8}" dt="2024-10-12T21:02:37.341" v="662" actId="26606"/>
          <ac:spMkLst>
            <pc:docMk/>
            <pc:sldMk cId="316040468" sldId="382"/>
            <ac:spMk id="15" creationId="{2C1BBA94-3F40-40AA-8BB9-E69E25E537C1}"/>
          </ac:spMkLst>
        </pc:spChg>
        <pc:spChg chg="add">
          <ac:chgData name="Not M_ur_t_ada" userId="555160e609be70ba" providerId="LiveId" clId="{2AA48A1F-77C4-4571-873F-B60E2E1D85F8}" dt="2024-10-12T21:03:08.630" v="671" actId="26606"/>
          <ac:spMkLst>
            <pc:docMk/>
            <pc:sldMk cId="316040468" sldId="382"/>
            <ac:spMk id="16" creationId="{117AB3D3-3C9C-4DED-809A-78734805B895}"/>
          </ac:spMkLst>
        </pc:spChg>
        <pc:spChg chg="add del">
          <ac:chgData name="Not M_ur_t_ada" userId="555160e609be70ba" providerId="LiveId" clId="{2AA48A1F-77C4-4571-873F-B60E2E1D85F8}" dt="2024-10-12T21:02:37.341" v="662" actId="26606"/>
          <ac:spMkLst>
            <pc:docMk/>
            <pc:sldMk cId="316040468" sldId="382"/>
            <ac:spMk id="17" creationId="{169CC832-2974-4E8D-90ED-3E2941BA7336}"/>
          </ac:spMkLst>
        </pc:spChg>
        <pc:spChg chg="add">
          <ac:chgData name="Not M_ur_t_ada" userId="555160e609be70ba" providerId="LiveId" clId="{2AA48A1F-77C4-4571-873F-B60E2E1D85F8}" dt="2024-10-12T21:03:08.630" v="671" actId="26606"/>
          <ac:spMkLst>
            <pc:docMk/>
            <pc:sldMk cId="316040468" sldId="382"/>
            <ac:spMk id="18" creationId="{3A9A4357-BD1D-4622-A4FE-766E6AB8DE84}"/>
          </ac:spMkLst>
        </pc:spChg>
        <pc:spChg chg="add del">
          <ac:chgData name="Not M_ur_t_ada" userId="555160e609be70ba" providerId="LiveId" clId="{2AA48A1F-77C4-4571-873F-B60E2E1D85F8}" dt="2024-10-12T21:02:37.341" v="662" actId="26606"/>
          <ac:spMkLst>
            <pc:docMk/>
            <pc:sldMk cId="316040468" sldId="382"/>
            <ac:spMk id="19" creationId="{55222F96-971A-4F90-B841-6BAB416C7AC1}"/>
          </ac:spMkLst>
        </pc:spChg>
        <pc:spChg chg="add">
          <ac:chgData name="Not M_ur_t_ada" userId="555160e609be70ba" providerId="LiveId" clId="{2AA48A1F-77C4-4571-873F-B60E2E1D85F8}" dt="2024-10-12T21:03:08.630" v="671" actId="26606"/>
          <ac:spMkLst>
            <pc:docMk/>
            <pc:sldMk cId="316040468" sldId="382"/>
            <ac:spMk id="20" creationId="{E659831F-0D9A-4C63-9EBB-8435B85A440F}"/>
          </ac:spMkLst>
        </pc:spChg>
        <pc:spChg chg="add del">
          <ac:chgData name="Not M_ur_t_ada" userId="555160e609be70ba" providerId="LiveId" clId="{2AA48A1F-77C4-4571-873F-B60E2E1D85F8}" dt="2024-10-12T21:02:46.476" v="664" actId="26606"/>
          <ac:spMkLst>
            <pc:docMk/>
            <pc:sldMk cId="316040468" sldId="382"/>
            <ac:spMk id="21" creationId="{04812C46-200A-4DEB-A05E-3ED6C68C2387}"/>
          </ac:spMkLst>
        </pc:spChg>
        <pc:spChg chg="add del">
          <ac:chgData name="Not M_ur_t_ada" userId="555160e609be70ba" providerId="LiveId" clId="{2AA48A1F-77C4-4571-873F-B60E2E1D85F8}" dt="2024-10-12T21:02:46.476" v="664" actId="26606"/>
          <ac:spMkLst>
            <pc:docMk/>
            <pc:sldMk cId="316040468" sldId="382"/>
            <ac:spMk id="22" creationId="{D1EA859B-E555-4109-94F3-6700E046E008}"/>
          </ac:spMkLst>
        </pc:spChg>
        <pc:spChg chg="add">
          <ac:chgData name="Not M_ur_t_ada" userId="555160e609be70ba" providerId="LiveId" clId="{2AA48A1F-77C4-4571-873F-B60E2E1D85F8}" dt="2024-10-12T21:03:08.630" v="671" actId="26606"/>
          <ac:spMkLst>
            <pc:docMk/>
            <pc:sldMk cId="316040468" sldId="382"/>
            <ac:spMk id="23" creationId="{E6995CE5-F890-4ABA-82A2-26507CE8D2A3}"/>
          </ac:spMkLst>
        </pc:spChg>
        <pc:spChg chg="add del">
          <ac:chgData name="Not M_ur_t_ada" userId="555160e609be70ba" providerId="LiveId" clId="{2AA48A1F-77C4-4571-873F-B60E2E1D85F8}" dt="2024-10-12T21:03:01.470" v="666" actId="26606"/>
          <ac:spMkLst>
            <pc:docMk/>
            <pc:sldMk cId="316040468" sldId="382"/>
            <ac:spMk id="24" creationId="{117AB3D3-3C9C-4DED-809A-78734805B895}"/>
          </ac:spMkLst>
        </pc:spChg>
        <pc:spChg chg="add del">
          <ac:chgData name="Not M_ur_t_ada" userId="555160e609be70ba" providerId="LiveId" clId="{2AA48A1F-77C4-4571-873F-B60E2E1D85F8}" dt="2024-10-12T21:03:01.470" v="666" actId="26606"/>
          <ac:spMkLst>
            <pc:docMk/>
            <pc:sldMk cId="316040468" sldId="382"/>
            <ac:spMk id="25" creationId="{3A9A4357-BD1D-4622-A4FE-766E6AB8DE84}"/>
          </ac:spMkLst>
        </pc:spChg>
        <pc:spChg chg="add del">
          <ac:chgData name="Not M_ur_t_ada" userId="555160e609be70ba" providerId="LiveId" clId="{2AA48A1F-77C4-4571-873F-B60E2E1D85F8}" dt="2024-10-12T21:03:01.470" v="666" actId="26606"/>
          <ac:spMkLst>
            <pc:docMk/>
            <pc:sldMk cId="316040468" sldId="382"/>
            <ac:spMk id="26" creationId="{E659831F-0D9A-4C63-9EBB-8435B85A440F}"/>
          </ac:spMkLst>
        </pc:spChg>
        <pc:spChg chg="add del">
          <ac:chgData name="Not M_ur_t_ada" userId="555160e609be70ba" providerId="LiveId" clId="{2AA48A1F-77C4-4571-873F-B60E2E1D85F8}" dt="2024-10-12T21:03:01.470" v="666" actId="26606"/>
          <ac:spMkLst>
            <pc:docMk/>
            <pc:sldMk cId="316040468" sldId="382"/>
            <ac:spMk id="27" creationId="{E6995CE5-F890-4ABA-82A2-26507CE8D2A3}"/>
          </ac:spMkLst>
        </pc:spChg>
        <pc:picChg chg="mod ord">
          <ac:chgData name="Not M_ur_t_ada" userId="555160e609be70ba" providerId="LiveId" clId="{2AA48A1F-77C4-4571-873F-B60E2E1D85F8}" dt="2024-10-12T21:03:25.285" v="673" actId="27614"/>
          <ac:picMkLst>
            <pc:docMk/>
            <pc:sldMk cId="316040468" sldId="382"/>
            <ac:picMk id="6" creationId="{41C7D29A-C015-40D7-B3DD-821104EED38A}"/>
          </ac:picMkLst>
        </pc:picChg>
      </pc:sldChg>
      <pc:sldChg chg="addSp delSp modSp mod setBg delAnim">
        <pc:chgData name="Not M_ur_t_ada" userId="555160e609be70ba" providerId="LiveId" clId="{2AA48A1F-77C4-4571-873F-B60E2E1D85F8}" dt="2024-10-12T20:59:33.997" v="625" actId="403"/>
        <pc:sldMkLst>
          <pc:docMk/>
          <pc:sldMk cId="4290602990" sldId="383"/>
        </pc:sldMkLst>
        <pc:spChg chg="del">
          <ac:chgData name="Not M_ur_t_ada" userId="555160e609be70ba" providerId="LiveId" clId="{2AA48A1F-77C4-4571-873F-B60E2E1D85F8}" dt="2024-10-12T20:59:05.562" v="610" actId="478"/>
          <ac:spMkLst>
            <pc:docMk/>
            <pc:sldMk cId="4290602990" sldId="383"/>
            <ac:spMk id="2" creationId="{3E5A7092-1687-44EA-8FA8-D61A4721B0C3}"/>
          </ac:spMkLst>
        </pc:spChg>
        <pc:spChg chg="mod">
          <ac:chgData name="Not M_ur_t_ada" userId="555160e609be70ba" providerId="LiveId" clId="{2AA48A1F-77C4-4571-873F-B60E2E1D85F8}" dt="2024-10-12T20:59:33.997" v="625" actId="403"/>
          <ac:spMkLst>
            <pc:docMk/>
            <pc:sldMk cId="4290602990" sldId="383"/>
            <ac:spMk id="3" creationId="{7CF0C4B2-22D1-4042-B182-8BC8441A6BBB}"/>
          </ac:spMkLst>
        </pc:spChg>
        <pc:spChg chg="add del mod">
          <ac:chgData name="Not M_ur_t_ada" userId="555160e609be70ba" providerId="LiveId" clId="{2AA48A1F-77C4-4571-873F-B60E2E1D85F8}" dt="2024-10-12T20:59:08.736" v="611" actId="478"/>
          <ac:spMkLst>
            <pc:docMk/>
            <pc:sldMk cId="4290602990" sldId="383"/>
            <ac:spMk id="6" creationId="{19015CEF-C042-31F9-E16A-6E8B984F3288}"/>
          </ac:spMkLst>
        </pc:spChg>
        <pc:spChg chg="add">
          <ac:chgData name="Not M_ur_t_ada" userId="555160e609be70ba" providerId="LiveId" clId="{2AA48A1F-77C4-4571-873F-B60E2E1D85F8}" dt="2024-10-12T20:59:18.515" v="612" actId="26606"/>
          <ac:spMkLst>
            <pc:docMk/>
            <pc:sldMk cId="4290602990" sldId="383"/>
            <ac:spMk id="7" creationId="{201CC55D-ED54-4C5C-95E6-10947BD1103B}"/>
          </ac:spMkLst>
        </pc:spChg>
        <pc:spChg chg="add">
          <ac:chgData name="Not M_ur_t_ada" userId="555160e609be70ba" providerId="LiveId" clId="{2AA48A1F-77C4-4571-873F-B60E2E1D85F8}" dt="2024-10-12T20:59:18.515" v="612" actId="26606"/>
          <ac:spMkLst>
            <pc:docMk/>
            <pc:sldMk cId="4290602990" sldId="383"/>
            <ac:spMk id="16" creationId="{3873B707-463F-40B0-8227-E8CC6C67EB25}"/>
          </ac:spMkLst>
        </pc:spChg>
        <pc:spChg chg="add">
          <ac:chgData name="Not M_ur_t_ada" userId="555160e609be70ba" providerId="LiveId" clId="{2AA48A1F-77C4-4571-873F-B60E2E1D85F8}" dt="2024-10-12T20:59:18.515" v="612" actId="26606"/>
          <ac:spMkLst>
            <pc:docMk/>
            <pc:sldMk cId="4290602990" sldId="383"/>
            <ac:spMk id="18" creationId="{C13237C8-E62C-4F0D-A318-BD6FB6C2D138}"/>
          </ac:spMkLst>
        </pc:spChg>
        <pc:spChg chg="add">
          <ac:chgData name="Not M_ur_t_ada" userId="555160e609be70ba" providerId="LiveId" clId="{2AA48A1F-77C4-4571-873F-B60E2E1D85F8}" dt="2024-10-12T20:59:18.515" v="612" actId="26606"/>
          <ac:spMkLst>
            <pc:docMk/>
            <pc:sldMk cId="4290602990" sldId="383"/>
            <ac:spMk id="20" creationId="{19C9EAEA-39D0-4B0E-A0EB-51E7B26740B1}"/>
          </ac:spMkLst>
        </pc:spChg>
        <pc:grpChg chg="add">
          <ac:chgData name="Not M_ur_t_ada" userId="555160e609be70ba" providerId="LiveId" clId="{2AA48A1F-77C4-4571-873F-B60E2E1D85F8}" dt="2024-10-12T20:59:18.515" v="612" actId="26606"/>
          <ac:grpSpMkLst>
            <pc:docMk/>
            <pc:sldMk cId="4290602990" sldId="383"/>
            <ac:grpSpMk id="9" creationId="{1DE889C7-FAD6-4397-98E2-05D503484459}"/>
          </ac:grpSpMkLst>
        </pc:grpChg>
        <pc:picChg chg="mod">
          <ac:chgData name="Not M_ur_t_ada" userId="555160e609be70ba" providerId="LiveId" clId="{2AA48A1F-77C4-4571-873F-B60E2E1D85F8}" dt="2024-10-12T20:59:28.181" v="615" actId="27614"/>
          <ac:picMkLst>
            <pc:docMk/>
            <pc:sldMk cId="4290602990" sldId="383"/>
            <ac:picMk id="5" creationId="{E88FE49A-321D-4AF4-BBCB-370CBD0B7294}"/>
          </ac:picMkLst>
        </pc:picChg>
      </pc:sldChg>
      <pc:sldChg chg="addSp delSp modSp mod setBg">
        <pc:chgData name="Not M_ur_t_ada" userId="555160e609be70ba" providerId="LiveId" clId="{2AA48A1F-77C4-4571-873F-B60E2E1D85F8}" dt="2024-10-12T21:01:46.779" v="659" actId="26606"/>
        <pc:sldMkLst>
          <pc:docMk/>
          <pc:sldMk cId="1700091076" sldId="384"/>
        </pc:sldMkLst>
        <pc:spChg chg="mod ord">
          <ac:chgData name="Not M_ur_t_ada" userId="555160e609be70ba" providerId="LiveId" clId="{2AA48A1F-77C4-4571-873F-B60E2E1D85F8}" dt="2024-10-12T21:01:46.779" v="659" actId="26606"/>
          <ac:spMkLst>
            <pc:docMk/>
            <pc:sldMk cId="1700091076" sldId="384"/>
            <ac:spMk id="2" creationId="{3E5A7092-1687-44EA-8FA8-D61A4721B0C3}"/>
          </ac:spMkLst>
        </pc:spChg>
        <pc:spChg chg="add del">
          <ac:chgData name="Not M_ur_t_ada" userId="555160e609be70ba" providerId="LiveId" clId="{2AA48A1F-77C4-4571-873F-B60E2E1D85F8}" dt="2024-10-12T21:01:24.672" v="650" actId="26606"/>
          <ac:spMkLst>
            <pc:docMk/>
            <pc:sldMk cId="1700091076" sldId="384"/>
            <ac:spMk id="9" creationId="{47942995-B07F-4636-9A06-C6A104B260A8}"/>
          </ac:spMkLst>
        </pc:spChg>
        <pc:spChg chg="add del">
          <ac:chgData name="Not M_ur_t_ada" userId="555160e609be70ba" providerId="LiveId" clId="{2AA48A1F-77C4-4571-873F-B60E2E1D85F8}" dt="2024-10-12T21:01:24.672" v="650" actId="26606"/>
          <ac:spMkLst>
            <pc:docMk/>
            <pc:sldMk cId="1700091076" sldId="384"/>
            <ac:spMk id="22" creationId="{B81933D1-5615-42C7-9C0B-4EB7105CCE2D}"/>
          </ac:spMkLst>
        </pc:spChg>
        <pc:spChg chg="add del">
          <ac:chgData name="Not M_ur_t_ada" userId="555160e609be70ba" providerId="LiveId" clId="{2AA48A1F-77C4-4571-873F-B60E2E1D85F8}" dt="2024-10-12T21:01:24.672" v="650" actId="26606"/>
          <ac:spMkLst>
            <pc:docMk/>
            <pc:sldMk cId="1700091076" sldId="384"/>
            <ac:spMk id="23" creationId="{19C9EAEA-39D0-4B0E-A0EB-51E7B26740B1}"/>
          </ac:spMkLst>
        </pc:spChg>
        <pc:spChg chg="add del">
          <ac:chgData name="Not M_ur_t_ada" userId="555160e609be70ba" providerId="LiveId" clId="{2AA48A1F-77C4-4571-873F-B60E2E1D85F8}" dt="2024-10-12T21:01:28.755" v="652" actId="26606"/>
          <ac:spMkLst>
            <pc:docMk/>
            <pc:sldMk cId="1700091076" sldId="384"/>
            <ac:spMk id="25" creationId="{B9D7E975-9161-4F2D-AC53-69E1912F6B5D}"/>
          </ac:spMkLst>
        </pc:spChg>
        <pc:spChg chg="add del">
          <ac:chgData name="Not M_ur_t_ada" userId="555160e609be70ba" providerId="LiveId" clId="{2AA48A1F-77C4-4571-873F-B60E2E1D85F8}" dt="2024-10-12T21:01:28.755" v="652" actId="26606"/>
          <ac:spMkLst>
            <pc:docMk/>
            <pc:sldMk cId="1700091076" sldId="384"/>
            <ac:spMk id="26" creationId="{827DC2C4-B485-428A-BF4A-472D2967F47F}"/>
          </ac:spMkLst>
        </pc:spChg>
        <pc:spChg chg="add del">
          <ac:chgData name="Not M_ur_t_ada" userId="555160e609be70ba" providerId="LiveId" clId="{2AA48A1F-77C4-4571-873F-B60E2E1D85F8}" dt="2024-10-12T21:01:28.755" v="652" actId="26606"/>
          <ac:spMkLst>
            <pc:docMk/>
            <pc:sldMk cId="1700091076" sldId="384"/>
            <ac:spMk id="27" creationId="{463E6235-1649-4B47-9862-4026FC473B6F}"/>
          </ac:spMkLst>
        </pc:spChg>
        <pc:spChg chg="add del">
          <ac:chgData name="Not M_ur_t_ada" userId="555160e609be70ba" providerId="LiveId" clId="{2AA48A1F-77C4-4571-873F-B60E2E1D85F8}" dt="2024-10-12T21:01:31.055" v="654" actId="26606"/>
          <ac:spMkLst>
            <pc:docMk/>
            <pc:sldMk cId="1700091076" sldId="384"/>
            <ac:spMk id="29" creationId="{91DC6ABD-215C-4EA8-A483-CEF5B99AB385}"/>
          </ac:spMkLst>
        </pc:spChg>
        <pc:spChg chg="add del">
          <ac:chgData name="Not M_ur_t_ada" userId="555160e609be70ba" providerId="LiveId" clId="{2AA48A1F-77C4-4571-873F-B60E2E1D85F8}" dt="2024-10-12T21:01:31.055" v="654" actId="26606"/>
          <ac:spMkLst>
            <pc:docMk/>
            <pc:sldMk cId="1700091076" sldId="384"/>
            <ac:spMk id="32" creationId="{04357C93-F0CB-4A1C-8F77-4E9063789819}"/>
          </ac:spMkLst>
        </pc:spChg>
        <pc:spChg chg="add del">
          <ac:chgData name="Not M_ur_t_ada" userId="555160e609be70ba" providerId="LiveId" clId="{2AA48A1F-77C4-4571-873F-B60E2E1D85F8}" dt="2024-10-12T21:01:40.418" v="656" actId="26606"/>
          <ac:spMkLst>
            <pc:docMk/>
            <pc:sldMk cId="1700091076" sldId="384"/>
            <ac:spMk id="34" creationId="{B9D7E975-9161-4F2D-AC53-69E1912F6B5D}"/>
          </ac:spMkLst>
        </pc:spChg>
        <pc:spChg chg="add del">
          <ac:chgData name="Not M_ur_t_ada" userId="555160e609be70ba" providerId="LiveId" clId="{2AA48A1F-77C4-4571-873F-B60E2E1D85F8}" dt="2024-10-12T21:01:40.418" v="656" actId="26606"/>
          <ac:spMkLst>
            <pc:docMk/>
            <pc:sldMk cId="1700091076" sldId="384"/>
            <ac:spMk id="35" creationId="{827DC2C4-B485-428A-BF4A-472D2967F47F}"/>
          </ac:spMkLst>
        </pc:spChg>
        <pc:spChg chg="add del">
          <ac:chgData name="Not M_ur_t_ada" userId="555160e609be70ba" providerId="LiveId" clId="{2AA48A1F-77C4-4571-873F-B60E2E1D85F8}" dt="2024-10-12T21:01:40.418" v="656" actId="26606"/>
          <ac:spMkLst>
            <pc:docMk/>
            <pc:sldMk cId="1700091076" sldId="384"/>
            <ac:spMk id="36" creationId="{463E6235-1649-4B47-9862-4026FC473B6F}"/>
          </ac:spMkLst>
        </pc:spChg>
        <pc:spChg chg="add del">
          <ac:chgData name="Not M_ur_t_ada" userId="555160e609be70ba" providerId="LiveId" clId="{2AA48A1F-77C4-4571-873F-B60E2E1D85F8}" dt="2024-10-12T21:01:46.744" v="658" actId="26606"/>
          <ac:spMkLst>
            <pc:docMk/>
            <pc:sldMk cId="1700091076" sldId="384"/>
            <ac:spMk id="38" creationId="{55666830-9A19-4E01-8505-D6C7F9AC5665}"/>
          </ac:spMkLst>
        </pc:spChg>
        <pc:spChg chg="add del">
          <ac:chgData name="Not M_ur_t_ada" userId="555160e609be70ba" providerId="LiveId" clId="{2AA48A1F-77C4-4571-873F-B60E2E1D85F8}" dt="2024-10-12T21:01:46.744" v="658" actId="26606"/>
          <ac:spMkLst>
            <pc:docMk/>
            <pc:sldMk cId="1700091076" sldId="384"/>
            <ac:spMk id="39" creationId="{AE9FC877-7FB6-4D22-9988-35420644E202}"/>
          </ac:spMkLst>
        </pc:spChg>
        <pc:spChg chg="add del">
          <ac:chgData name="Not M_ur_t_ada" userId="555160e609be70ba" providerId="LiveId" clId="{2AA48A1F-77C4-4571-873F-B60E2E1D85F8}" dt="2024-10-12T21:01:46.744" v="658" actId="26606"/>
          <ac:spMkLst>
            <pc:docMk/>
            <pc:sldMk cId="1700091076" sldId="384"/>
            <ac:spMk id="40" creationId="{E41809D1-F12E-46BB-B804-5F209D325E8B}"/>
          </ac:spMkLst>
        </pc:spChg>
        <pc:spChg chg="add del">
          <ac:chgData name="Not M_ur_t_ada" userId="555160e609be70ba" providerId="LiveId" clId="{2AA48A1F-77C4-4571-873F-B60E2E1D85F8}" dt="2024-10-12T21:01:46.744" v="658" actId="26606"/>
          <ac:spMkLst>
            <pc:docMk/>
            <pc:sldMk cId="1700091076" sldId="384"/>
            <ac:spMk id="41" creationId="{AF2F604E-43BE-4DC3-B983-E071523364F8}"/>
          </ac:spMkLst>
        </pc:spChg>
        <pc:spChg chg="add del">
          <ac:chgData name="Not M_ur_t_ada" userId="555160e609be70ba" providerId="LiveId" clId="{2AA48A1F-77C4-4571-873F-B60E2E1D85F8}" dt="2024-10-12T21:01:46.744" v="658" actId="26606"/>
          <ac:spMkLst>
            <pc:docMk/>
            <pc:sldMk cId="1700091076" sldId="384"/>
            <ac:spMk id="42" creationId="{08C9B587-E65E-4B52-B37C-ABEBB6E87928}"/>
          </ac:spMkLst>
        </pc:spChg>
        <pc:spChg chg="add">
          <ac:chgData name="Not M_ur_t_ada" userId="555160e609be70ba" providerId="LiveId" clId="{2AA48A1F-77C4-4571-873F-B60E2E1D85F8}" dt="2024-10-12T21:01:46.779" v="659" actId="26606"/>
          <ac:spMkLst>
            <pc:docMk/>
            <pc:sldMk cId="1700091076" sldId="384"/>
            <ac:spMk id="44" creationId="{B9D7E975-9161-4F2D-AC53-69E1912F6B5D}"/>
          </ac:spMkLst>
        </pc:spChg>
        <pc:spChg chg="add">
          <ac:chgData name="Not M_ur_t_ada" userId="555160e609be70ba" providerId="LiveId" clId="{2AA48A1F-77C4-4571-873F-B60E2E1D85F8}" dt="2024-10-12T21:01:46.779" v="659" actId="26606"/>
          <ac:spMkLst>
            <pc:docMk/>
            <pc:sldMk cId="1700091076" sldId="384"/>
            <ac:spMk id="45" creationId="{827DC2C4-B485-428A-BF4A-472D2967F47F}"/>
          </ac:spMkLst>
        </pc:spChg>
        <pc:spChg chg="add">
          <ac:chgData name="Not M_ur_t_ada" userId="555160e609be70ba" providerId="LiveId" clId="{2AA48A1F-77C4-4571-873F-B60E2E1D85F8}" dt="2024-10-12T21:01:46.779" v="659" actId="26606"/>
          <ac:spMkLst>
            <pc:docMk/>
            <pc:sldMk cId="1700091076" sldId="384"/>
            <ac:spMk id="46" creationId="{463E6235-1649-4B47-9862-4026FC473B6F}"/>
          </ac:spMkLst>
        </pc:spChg>
        <pc:grpChg chg="add del">
          <ac:chgData name="Not M_ur_t_ada" userId="555160e609be70ba" providerId="LiveId" clId="{2AA48A1F-77C4-4571-873F-B60E2E1D85F8}" dt="2024-10-12T21:01:24.672" v="650" actId="26606"/>
          <ac:grpSpMkLst>
            <pc:docMk/>
            <pc:sldMk cId="1700091076" sldId="384"/>
            <ac:grpSpMk id="10" creationId="{032D8612-31EB-44CF-A1D0-14FD4C705424}"/>
          </ac:grpSpMkLst>
        </pc:grpChg>
        <pc:grpChg chg="add del">
          <ac:chgData name="Not M_ur_t_ada" userId="555160e609be70ba" providerId="LiveId" clId="{2AA48A1F-77C4-4571-873F-B60E2E1D85F8}" dt="2024-10-12T21:01:31.055" v="654" actId="26606"/>
          <ac:grpSpMkLst>
            <pc:docMk/>
            <pc:sldMk cId="1700091076" sldId="384"/>
            <ac:grpSpMk id="30" creationId="{3AF6A671-C637-4547-85F4-51B6D1881399}"/>
          </ac:grpSpMkLst>
        </pc:grpChg>
        <pc:picChg chg="mod">
          <ac:chgData name="Not M_ur_t_ada" userId="555160e609be70ba" providerId="LiveId" clId="{2AA48A1F-77C4-4571-873F-B60E2E1D85F8}" dt="2024-10-12T21:01:46.779" v="659" actId="26606"/>
          <ac:picMkLst>
            <pc:docMk/>
            <pc:sldMk cId="1700091076" sldId="384"/>
            <ac:picMk id="6" creationId="{71113452-580A-48D7-BAD0-19A589EECCE7}"/>
          </ac:picMkLst>
        </pc:picChg>
      </pc:sldChg>
      <pc:sldChg chg="modSp setBg">
        <pc:chgData name="Not M_ur_t_ada" userId="555160e609be70ba" providerId="LiveId" clId="{2AA48A1F-77C4-4571-873F-B60E2E1D85F8}" dt="2024-10-13T15:08:33.453" v="2495" actId="6549"/>
        <pc:sldMkLst>
          <pc:docMk/>
          <pc:sldMk cId="3849995540" sldId="385"/>
        </pc:sldMkLst>
        <pc:spChg chg="mod">
          <ac:chgData name="Not M_ur_t_ada" userId="555160e609be70ba" providerId="LiveId" clId="{2AA48A1F-77C4-4571-873F-B60E2E1D85F8}" dt="2024-10-13T15:08:33.453" v="2495" actId="6549"/>
          <ac:spMkLst>
            <pc:docMk/>
            <pc:sldMk cId="3849995540" sldId="385"/>
            <ac:spMk id="2" creationId="{3E5A7092-1687-44EA-8FA8-D61A4721B0C3}"/>
          </ac:spMkLst>
        </pc:spChg>
      </pc:sldChg>
      <pc:sldChg chg="addSp delSp modSp mod setBg delAnim modAnim">
        <pc:chgData name="Not M_ur_t_ada" userId="555160e609be70ba" providerId="LiveId" clId="{2AA48A1F-77C4-4571-873F-B60E2E1D85F8}" dt="2024-10-14T18:00:58.332" v="3428" actId="6549"/>
        <pc:sldMkLst>
          <pc:docMk/>
          <pc:sldMk cId="1568225848" sldId="388"/>
        </pc:sldMkLst>
        <pc:spChg chg="mod">
          <ac:chgData name="Not M_ur_t_ada" userId="555160e609be70ba" providerId="LiveId" clId="{2AA48A1F-77C4-4571-873F-B60E2E1D85F8}" dt="2024-10-14T15:18:12.620" v="2582" actId="17032"/>
          <ac:spMkLst>
            <pc:docMk/>
            <pc:sldMk cId="1568225848" sldId="388"/>
            <ac:spMk id="8" creationId="{C07407A4-CCA9-41F2-A4D3-4A9A2E9FCE12}"/>
          </ac:spMkLst>
        </pc:spChg>
        <pc:spChg chg="mod">
          <ac:chgData name="Not M_ur_t_ada" userId="555160e609be70ba" providerId="LiveId" clId="{2AA48A1F-77C4-4571-873F-B60E2E1D85F8}" dt="2024-10-14T17:41:28.191" v="3157" actId="1035"/>
          <ac:spMkLst>
            <pc:docMk/>
            <pc:sldMk cId="1568225848" sldId="388"/>
            <ac:spMk id="9" creationId="{4C98E37D-A675-4D77-9D06-C3778AA4CB08}"/>
          </ac:spMkLst>
        </pc:spChg>
        <pc:spChg chg="mod">
          <ac:chgData name="Not M_ur_t_ada" userId="555160e609be70ba" providerId="LiveId" clId="{2AA48A1F-77C4-4571-873F-B60E2E1D85F8}" dt="2024-10-14T18:00:58.332" v="3428" actId="6549"/>
          <ac:spMkLst>
            <pc:docMk/>
            <pc:sldMk cId="1568225848" sldId="388"/>
            <ac:spMk id="11" creationId="{757EDB3E-C214-41FD-B8E7-032DD51D6031}"/>
          </ac:spMkLst>
        </pc:spChg>
        <pc:picChg chg="del">
          <ac:chgData name="Not M_ur_t_ada" userId="555160e609be70ba" providerId="LiveId" clId="{2AA48A1F-77C4-4571-873F-B60E2E1D85F8}" dt="2024-10-14T15:47:32.734" v="2583" actId="478"/>
          <ac:picMkLst>
            <pc:docMk/>
            <pc:sldMk cId="1568225848" sldId="388"/>
            <ac:picMk id="4" creationId="{69C5D72B-9CC0-0E7E-5997-BC3CF85FE80A}"/>
          </ac:picMkLst>
        </pc:picChg>
        <pc:picChg chg="add del mod ord">
          <ac:chgData name="Not M_ur_t_ada" userId="555160e609be70ba" providerId="LiveId" clId="{2AA48A1F-77C4-4571-873F-B60E2E1D85F8}" dt="2024-10-14T17:36:21.310" v="3045" actId="478"/>
          <ac:picMkLst>
            <pc:docMk/>
            <pc:sldMk cId="1568225848" sldId="388"/>
            <ac:picMk id="5" creationId="{D2DB9C33-4473-1AAD-1750-A9DEE08433F3}"/>
          </ac:picMkLst>
        </pc:picChg>
        <pc:picChg chg="add del mod">
          <ac:chgData name="Not M_ur_t_ada" userId="555160e609be70ba" providerId="LiveId" clId="{2AA48A1F-77C4-4571-873F-B60E2E1D85F8}" dt="2024-10-14T16:00:26.152" v="3018" actId="478"/>
          <ac:picMkLst>
            <pc:docMk/>
            <pc:sldMk cId="1568225848" sldId="388"/>
            <ac:picMk id="7" creationId="{1187A0AE-3F1C-9C0E-6C8D-123C9E976BBD}"/>
          </ac:picMkLst>
        </pc:picChg>
        <pc:picChg chg="add del mod">
          <ac:chgData name="Not M_ur_t_ada" userId="555160e609be70ba" providerId="LiveId" clId="{2AA48A1F-77C4-4571-873F-B60E2E1D85F8}" dt="2024-10-14T15:51:38.490" v="2750" actId="478"/>
          <ac:picMkLst>
            <pc:docMk/>
            <pc:sldMk cId="1568225848" sldId="388"/>
            <ac:picMk id="15" creationId="{F120F5D2-D96A-BEE3-BCC4-AC434ACF269F}"/>
          </ac:picMkLst>
        </pc:picChg>
        <pc:picChg chg="add del mod">
          <ac:chgData name="Not M_ur_t_ada" userId="555160e609be70ba" providerId="LiveId" clId="{2AA48A1F-77C4-4571-873F-B60E2E1D85F8}" dt="2024-10-14T17:36:21.310" v="3045" actId="478"/>
          <ac:picMkLst>
            <pc:docMk/>
            <pc:sldMk cId="1568225848" sldId="388"/>
            <ac:picMk id="17" creationId="{76C5EEC6-C80F-BA00-5497-CFEDCF440FC9}"/>
          </ac:picMkLst>
        </pc:picChg>
        <pc:picChg chg="add del mod">
          <ac:chgData name="Not M_ur_t_ada" userId="555160e609be70ba" providerId="LiveId" clId="{2AA48A1F-77C4-4571-873F-B60E2E1D85F8}" dt="2024-10-14T17:38:06.932" v="3070" actId="478"/>
          <ac:picMkLst>
            <pc:docMk/>
            <pc:sldMk cId="1568225848" sldId="388"/>
            <ac:picMk id="19" creationId="{43AAD3DD-BD24-FED9-DCBA-B04436957DBD}"/>
          </ac:picMkLst>
        </pc:picChg>
        <pc:picChg chg="add del mod">
          <ac:chgData name="Not M_ur_t_ada" userId="555160e609be70ba" providerId="LiveId" clId="{2AA48A1F-77C4-4571-873F-B60E2E1D85F8}" dt="2024-10-14T17:41:14.850" v="3154" actId="1035"/>
          <ac:picMkLst>
            <pc:docMk/>
            <pc:sldMk cId="1568225848" sldId="388"/>
            <ac:picMk id="21" creationId="{B80D52BA-AB12-5BEE-1AF2-A1E69837649D}"/>
          </ac:picMkLst>
        </pc:picChg>
        <pc:picChg chg="add mod">
          <ac:chgData name="Not M_ur_t_ada" userId="555160e609be70ba" providerId="LiveId" clId="{2AA48A1F-77C4-4571-873F-B60E2E1D85F8}" dt="2024-10-14T17:42:08.455" v="3226" actId="1037"/>
          <ac:picMkLst>
            <pc:docMk/>
            <pc:sldMk cId="1568225848" sldId="388"/>
            <ac:picMk id="23" creationId="{A2E33D94-B788-7701-9512-DC0BAD2D1C78}"/>
          </ac:picMkLst>
        </pc:picChg>
        <pc:picChg chg="add del mod">
          <ac:chgData name="Not M_ur_t_ada" userId="555160e609be70ba" providerId="LiveId" clId="{2AA48A1F-77C4-4571-873F-B60E2E1D85F8}" dt="2024-10-14T17:40:15.387" v="3089" actId="478"/>
          <ac:picMkLst>
            <pc:docMk/>
            <pc:sldMk cId="1568225848" sldId="388"/>
            <ac:picMk id="25" creationId="{3124420F-B1DA-F36C-4AB1-E1624C92D812}"/>
          </ac:picMkLst>
        </pc:picChg>
      </pc:sldChg>
      <pc:sldChg chg="addSp delSp modSp mod setBg delAnim">
        <pc:chgData name="Not M_ur_t_ada" userId="555160e609be70ba" providerId="LiveId" clId="{2AA48A1F-77C4-4571-873F-B60E2E1D85F8}" dt="2024-10-12T20:47:59.216" v="378" actId="13822"/>
        <pc:sldMkLst>
          <pc:docMk/>
          <pc:sldMk cId="1718440677" sldId="397"/>
        </pc:sldMkLst>
        <pc:spChg chg="del">
          <ac:chgData name="Not M_ur_t_ada" userId="555160e609be70ba" providerId="LiveId" clId="{2AA48A1F-77C4-4571-873F-B60E2E1D85F8}" dt="2024-10-12T20:47:30.347" v="367" actId="478"/>
          <ac:spMkLst>
            <pc:docMk/>
            <pc:sldMk cId="1718440677" sldId="397"/>
            <ac:spMk id="4" creationId="{DB4C2B59-1C8D-A046-450D-747FAE000B2D}"/>
          </ac:spMkLst>
        </pc:spChg>
        <pc:graphicFrameChg chg="add mod modGraphic">
          <ac:chgData name="Not M_ur_t_ada" userId="555160e609be70ba" providerId="LiveId" clId="{2AA48A1F-77C4-4571-873F-B60E2E1D85F8}" dt="2024-10-12T20:47:59.216" v="378" actId="13822"/>
          <ac:graphicFrameMkLst>
            <pc:docMk/>
            <pc:sldMk cId="1718440677" sldId="397"/>
            <ac:graphicFrameMk id="2" creationId="{395ED0E7-4D9C-4645-E6BA-03159B6623C0}"/>
          </ac:graphicFrameMkLst>
        </pc:graphicFrameChg>
      </pc:sldChg>
      <pc:sldChg chg="addSp delSp modSp mod setBg delAnim modAnim delDesignElem">
        <pc:chgData name="Not M_ur_t_ada" userId="555160e609be70ba" providerId="LiveId" clId="{2AA48A1F-77C4-4571-873F-B60E2E1D85F8}" dt="2024-10-14T18:59:03.588" v="4552" actId="404"/>
        <pc:sldMkLst>
          <pc:docMk/>
          <pc:sldMk cId="328488092" sldId="398"/>
        </pc:sldMkLst>
        <pc:spChg chg="mod">
          <ac:chgData name="Not M_ur_t_ada" userId="555160e609be70ba" providerId="LiveId" clId="{2AA48A1F-77C4-4571-873F-B60E2E1D85F8}" dt="2024-10-14T17:56:08.255" v="3359" actId="255"/>
          <ac:spMkLst>
            <pc:docMk/>
            <pc:sldMk cId="328488092" sldId="398"/>
            <ac:spMk id="2" creationId="{97CF6A62-3A18-B1E9-2F18-8C64AD00B9D4}"/>
          </ac:spMkLst>
        </pc:spChg>
        <pc:spChg chg="mod">
          <ac:chgData name="Not M_ur_t_ada" userId="555160e609be70ba" providerId="LiveId" clId="{2AA48A1F-77C4-4571-873F-B60E2E1D85F8}" dt="2024-10-14T18:59:03.588" v="4552" actId="404"/>
          <ac:spMkLst>
            <pc:docMk/>
            <pc:sldMk cId="328488092" sldId="398"/>
            <ac:spMk id="3" creationId="{8A02C0A8-7568-B574-1111-1EF9740FF8BD}"/>
          </ac:spMkLst>
        </pc:spChg>
        <pc:spChg chg="add del">
          <ac:chgData name="Not M_ur_t_ada" userId="555160e609be70ba" providerId="LiveId" clId="{2AA48A1F-77C4-4571-873F-B60E2E1D85F8}" dt="2024-10-14T17:55:43.246" v="3352" actId="26606"/>
          <ac:spMkLst>
            <pc:docMk/>
            <pc:sldMk cId="328488092" sldId="398"/>
            <ac:spMk id="10" creationId="{D1D34770-47A8-402C-AF23-2B653F2D88C1}"/>
          </ac:spMkLst>
        </pc:spChg>
        <pc:spChg chg="add">
          <ac:chgData name="Not M_ur_t_ada" userId="555160e609be70ba" providerId="LiveId" clId="{2AA48A1F-77C4-4571-873F-B60E2E1D85F8}" dt="2024-10-14T17:55:43.246" v="3352" actId="26606"/>
          <ac:spMkLst>
            <pc:docMk/>
            <pc:sldMk cId="328488092" sldId="398"/>
            <ac:spMk id="13" creationId="{D1EA859B-E555-4109-94F3-6700E046E008}"/>
          </ac:spMkLst>
        </pc:spChg>
        <pc:spChg chg="add">
          <ac:chgData name="Not M_ur_t_ada" userId="555160e609be70ba" providerId="LiveId" clId="{2AA48A1F-77C4-4571-873F-B60E2E1D85F8}" dt="2024-10-14T17:55:43.246" v="3352" actId="26606"/>
          <ac:spMkLst>
            <pc:docMk/>
            <pc:sldMk cId="328488092" sldId="398"/>
            <ac:spMk id="15" creationId="{04812C46-200A-4DEB-A05E-3ED6C68C2387}"/>
          </ac:spMkLst>
        </pc:spChg>
        <pc:spChg chg="del">
          <ac:chgData name="Not M_ur_t_ada" userId="555160e609be70ba" providerId="LiveId" clId="{2AA48A1F-77C4-4571-873F-B60E2E1D85F8}" dt="2024-10-12T20:29:21.743" v="8"/>
          <ac:spMkLst>
            <pc:docMk/>
            <pc:sldMk cId="328488092" sldId="398"/>
            <ac:spMk id="22" creationId="{23E547B5-89CF-4EC0-96DE-25771AED0799}"/>
          </ac:spMkLst>
        </pc:spChg>
        <pc:spChg chg="del">
          <ac:chgData name="Not M_ur_t_ada" userId="555160e609be70ba" providerId="LiveId" clId="{2AA48A1F-77C4-4571-873F-B60E2E1D85F8}" dt="2024-10-12T20:29:21.743" v="8"/>
          <ac:spMkLst>
            <pc:docMk/>
            <pc:sldMk cId="328488092" sldId="398"/>
            <ac:spMk id="23" creationId="{3F0B8CEB-8279-4E5E-A0CE-1FC9F71736F2}"/>
          </ac:spMkLst>
        </pc:spChg>
        <pc:picChg chg="add del mod">
          <ac:chgData name="Not M_ur_t_ada" userId="555160e609be70ba" providerId="LiveId" clId="{2AA48A1F-77C4-4571-873F-B60E2E1D85F8}" dt="2024-10-14T17:55:40.351" v="3351" actId="478"/>
          <ac:picMkLst>
            <pc:docMk/>
            <pc:sldMk cId="328488092" sldId="398"/>
            <ac:picMk id="5" creationId="{82015DF8-4004-77F4-B014-BA56D5EFE6E3}"/>
          </ac:picMkLst>
        </pc:picChg>
        <pc:picChg chg="del">
          <ac:chgData name="Not M_ur_t_ada" userId="555160e609be70ba" providerId="LiveId" clId="{2AA48A1F-77C4-4571-873F-B60E2E1D85F8}" dt="2024-10-14T17:53:28.955" v="3305" actId="478"/>
          <ac:picMkLst>
            <pc:docMk/>
            <pc:sldMk cId="328488092" sldId="398"/>
            <ac:picMk id="7" creationId="{68603F01-7A7B-0EFD-6EDB-ED4BEE475A0D}"/>
          </ac:picMkLst>
        </pc:picChg>
        <pc:picChg chg="add mod ord">
          <ac:chgData name="Not M_ur_t_ada" userId="555160e609be70ba" providerId="LiveId" clId="{2AA48A1F-77C4-4571-873F-B60E2E1D85F8}" dt="2024-10-14T17:55:43.246" v="3352" actId="26606"/>
          <ac:picMkLst>
            <pc:docMk/>
            <pc:sldMk cId="328488092" sldId="398"/>
            <ac:picMk id="8" creationId="{D5C278E6-ECE3-9669-B154-5644C0B9D76B}"/>
          </ac:picMkLst>
        </pc:picChg>
      </pc:sldChg>
      <pc:sldChg chg="addSp delSp modSp del mod setBg delAnim modAnim delDesignElem">
        <pc:chgData name="Not M_ur_t_ada" userId="555160e609be70ba" providerId="LiveId" clId="{2AA48A1F-77C4-4571-873F-B60E2E1D85F8}" dt="2024-10-14T17:57:51.194" v="3360" actId="47"/>
        <pc:sldMkLst>
          <pc:docMk/>
          <pc:sldMk cId="3723501975" sldId="399"/>
        </pc:sldMkLst>
        <pc:spChg chg="del">
          <ac:chgData name="Not M_ur_t_ada" userId="555160e609be70ba" providerId="LiveId" clId="{2AA48A1F-77C4-4571-873F-B60E2E1D85F8}" dt="2024-10-12T21:18:06.220" v="1064" actId="21"/>
          <ac:spMkLst>
            <pc:docMk/>
            <pc:sldMk cId="3723501975" sldId="399"/>
            <ac:spMk id="2" creationId="{5889D2C7-78F8-C7DD-3007-57DEAD519636}"/>
          </ac:spMkLst>
        </pc:spChg>
        <pc:spChg chg="del">
          <ac:chgData name="Not M_ur_t_ada" userId="555160e609be70ba" providerId="LiveId" clId="{2AA48A1F-77C4-4571-873F-B60E2E1D85F8}" dt="2024-10-12T21:18:06.220" v="1064" actId="21"/>
          <ac:spMkLst>
            <pc:docMk/>
            <pc:sldMk cId="3723501975" sldId="399"/>
            <ac:spMk id="3" creationId="{341C70F2-D27C-10C3-1AF0-94C21D1C03D7}"/>
          </ac:spMkLst>
        </pc:spChg>
        <pc:spChg chg="add del mod">
          <ac:chgData name="Not M_ur_t_ada" userId="555160e609be70ba" providerId="LiveId" clId="{2AA48A1F-77C4-4571-873F-B60E2E1D85F8}" dt="2024-10-12T21:37:28.374" v="1237" actId="478"/>
          <ac:spMkLst>
            <pc:docMk/>
            <pc:sldMk cId="3723501975" sldId="399"/>
            <ac:spMk id="3" creationId="{96E6B82A-77B7-37E9-B57E-2A36B374F03A}"/>
          </ac:spMkLst>
        </pc:spChg>
        <pc:spChg chg="add mod">
          <ac:chgData name="Not M_ur_t_ada" userId="555160e609be70ba" providerId="LiveId" clId="{2AA48A1F-77C4-4571-873F-B60E2E1D85F8}" dt="2024-10-12T21:37:36.952" v="1239" actId="1076"/>
          <ac:spMkLst>
            <pc:docMk/>
            <pc:sldMk cId="3723501975" sldId="399"/>
            <ac:spMk id="4" creationId="{5889D2C7-78F8-C7DD-3007-57DEAD519636}"/>
          </ac:spMkLst>
        </pc:spChg>
        <pc:spChg chg="add del mod">
          <ac:chgData name="Not M_ur_t_ada" userId="555160e609be70ba" providerId="LiveId" clId="{2AA48A1F-77C4-4571-873F-B60E2E1D85F8}" dt="2024-10-12T21:18:13.559" v="1066" actId="478"/>
          <ac:spMkLst>
            <pc:docMk/>
            <pc:sldMk cId="3723501975" sldId="399"/>
            <ac:spMk id="5" creationId="{6ECF7E48-8BE7-4F0E-FD89-EED2BC335162}"/>
          </ac:spMkLst>
        </pc:spChg>
        <pc:spChg chg="add del mod">
          <ac:chgData name="Not M_ur_t_ada" userId="555160e609be70ba" providerId="LiveId" clId="{2AA48A1F-77C4-4571-873F-B60E2E1D85F8}" dt="2024-10-12T21:18:09.594" v="1065" actId="478"/>
          <ac:spMkLst>
            <pc:docMk/>
            <pc:sldMk cId="3723501975" sldId="399"/>
            <ac:spMk id="7" creationId="{32F4AA91-63AE-A948-AAAF-33C538A4F19E}"/>
          </ac:spMkLst>
        </pc:spChg>
        <pc:spChg chg="add del mod">
          <ac:chgData name="Not M_ur_t_ada" userId="555160e609be70ba" providerId="LiveId" clId="{2AA48A1F-77C4-4571-873F-B60E2E1D85F8}" dt="2024-10-12T21:37:10.855" v="1186" actId="21"/>
          <ac:spMkLst>
            <pc:docMk/>
            <pc:sldMk cId="3723501975" sldId="399"/>
            <ac:spMk id="8" creationId="{5889D2C7-78F8-C7DD-3007-57DEAD519636}"/>
          </ac:spMkLst>
        </pc:spChg>
        <pc:spChg chg="add mod">
          <ac:chgData name="Not M_ur_t_ada" userId="555160e609be70ba" providerId="LiveId" clId="{2AA48A1F-77C4-4571-873F-B60E2E1D85F8}" dt="2024-10-14T17:53:15.305" v="3304" actId="20577"/>
          <ac:spMkLst>
            <pc:docMk/>
            <pc:sldMk cId="3723501975" sldId="399"/>
            <ac:spMk id="9" creationId="{341C70F2-D27C-10C3-1AF0-94C21D1C03D7}"/>
          </ac:spMkLst>
        </pc:spChg>
        <pc:spChg chg="del">
          <ac:chgData name="Not M_ur_t_ada" userId="555160e609be70ba" providerId="LiveId" clId="{2AA48A1F-77C4-4571-873F-B60E2E1D85F8}" dt="2024-10-12T20:29:21.743" v="8"/>
          <ac:spMkLst>
            <pc:docMk/>
            <pc:sldMk cId="3723501975" sldId="399"/>
            <ac:spMk id="123" creationId="{7BC0F8B1-F985-469B-8332-13DBC7665557}"/>
          </ac:spMkLst>
        </pc:spChg>
        <pc:spChg chg="del">
          <ac:chgData name="Not M_ur_t_ada" userId="555160e609be70ba" providerId="LiveId" clId="{2AA48A1F-77C4-4571-873F-B60E2E1D85F8}" dt="2024-10-12T20:29:21.743" v="8"/>
          <ac:spMkLst>
            <pc:docMk/>
            <pc:sldMk cId="3723501975" sldId="399"/>
            <ac:spMk id="124" creationId="{89D15953-1642-4DD6-AD9E-01AA19247FF6}"/>
          </ac:spMkLst>
        </pc:spChg>
        <pc:spChg chg="del">
          <ac:chgData name="Not M_ur_t_ada" userId="555160e609be70ba" providerId="LiveId" clId="{2AA48A1F-77C4-4571-873F-B60E2E1D85F8}" dt="2024-10-12T20:29:21.743" v="8"/>
          <ac:spMkLst>
            <pc:docMk/>
            <pc:sldMk cId="3723501975" sldId="399"/>
            <ac:spMk id="125" creationId="{FBF3780C-749F-4B50-9E1D-F2B1F6DBB7DD}"/>
          </ac:spMkLst>
        </pc:spChg>
        <pc:picChg chg="mod">
          <ac:chgData name="Not M_ur_t_ada" userId="555160e609be70ba" providerId="LiveId" clId="{2AA48A1F-77C4-4571-873F-B60E2E1D85F8}" dt="2024-10-12T21:37:23.358" v="1236" actId="1038"/>
          <ac:picMkLst>
            <pc:docMk/>
            <pc:sldMk cId="3723501975" sldId="399"/>
            <ac:picMk id="18" creationId="{F45834D2-9C13-BE24-4F48-5F07DBC74705}"/>
          </ac:picMkLst>
        </pc:picChg>
        <pc:picChg chg="mod">
          <ac:chgData name="Not M_ur_t_ada" userId="555160e609be70ba" providerId="LiveId" clId="{2AA48A1F-77C4-4571-873F-B60E2E1D85F8}" dt="2024-10-12T21:20:13.169" v="1105" actId="1037"/>
          <ac:picMkLst>
            <pc:docMk/>
            <pc:sldMk cId="3723501975" sldId="399"/>
            <ac:picMk id="20" creationId="{0735B71D-F2DC-83C1-C087-8568A52D54F4}"/>
          </ac:picMkLst>
        </pc:picChg>
        <pc:picChg chg="mod">
          <ac:chgData name="Not M_ur_t_ada" userId="555160e609be70ba" providerId="LiveId" clId="{2AA48A1F-77C4-4571-873F-B60E2E1D85F8}" dt="2024-10-12T21:21:29.340" v="1123" actId="1038"/>
          <ac:picMkLst>
            <pc:docMk/>
            <pc:sldMk cId="3723501975" sldId="399"/>
            <ac:picMk id="24" creationId="{8CA793A2-3F99-B695-1555-EE8A166348E5}"/>
          </ac:picMkLst>
        </pc:picChg>
        <pc:picChg chg="mod">
          <ac:chgData name="Not M_ur_t_ada" userId="555160e609be70ba" providerId="LiveId" clId="{2AA48A1F-77C4-4571-873F-B60E2E1D85F8}" dt="2024-10-12T21:37:23.358" v="1236" actId="1038"/>
          <ac:picMkLst>
            <pc:docMk/>
            <pc:sldMk cId="3723501975" sldId="399"/>
            <ac:picMk id="26" creationId="{78FFC018-5B1D-DD58-32CF-0F692ABDFB67}"/>
          </ac:picMkLst>
        </pc:picChg>
        <pc:picChg chg="mod">
          <ac:chgData name="Not M_ur_t_ada" userId="555160e609be70ba" providerId="LiveId" clId="{2AA48A1F-77C4-4571-873F-B60E2E1D85F8}" dt="2024-10-12T21:21:58.441" v="1125" actId="14100"/>
          <ac:picMkLst>
            <pc:docMk/>
            <pc:sldMk cId="3723501975" sldId="399"/>
            <ac:picMk id="28" creationId="{775CBF0C-9198-FEC6-DAD4-E5755A98037B}"/>
          </ac:picMkLst>
        </pc:picChg>
      </pc:sldChg>
      <pc:sldChg chg="delSp setBg modAnim delDesignElem">
        <pc:chgData name="Not M_ur_t_ada" userId="555160e609be70ba" providerId="LiveId" clId="{2AA48A1F-77C4-4571-873F-B60E2E1D85F8}" dt="2024-10-12T21:46:24.609" v="1292"/>
        <pc:sldMkLst>
          <pc:docMk/>
          <pc:sldMk cId="270124888" sldId="400"/>
        </pc:sldMkLst>
        <pc:spChg chg="del">
          <ac:chgData name="Not M_ur_t_ada" userId="555160e609be70ba" providerId="LiveId" clId="{2AA48A1F-77C4-4571-873F-B60E2E1D85F8}" dt="2024-10-12T20:29:21.743" v="8"/>
          <ac:spMkLst>
            <pc:docMk/>
            <pc:sldMk cId="270124888" sldId="400"/>
            <ac:spMk id="21" creationId="{D009D6D5-DAC2-4A8B-A17A-E206B9012D09}"/>
          </ac:spMkLst>
        </pc:spChg>
      </pc:sldChg>
      <pc:sldChg chg="addSp delSp modSp mod setBg delAnim modAnim">
        <pc:chgData name="Not M_ur_t_ada" userId="555160e609be70ba" providerId="LiveId" clId="{2AA48A1F-77C4-4571-873F-B60E2E1D85F8}" dt="2024-10-12T21:58:35.913" v="1573"/>
        <pc:sldMkLst>
          <pc:docMk/>
          <pc:sldMk cId="3218373866" sldId="402"/>
        </pc:sldMkLst>
        <pc:spChg chg="add del mod">
          <ac:chgData name="Not M_ur_t_ada" userId="555160e609be70ba" providerId="LiveId" clId="{2AA48A1F-77C4-4571-873F-B60E2E1D85F8}" dt="2024-10-12T21:56:09.500" v="1400" actId="478"/>
          <ac:spMkLst>
            <pc:docMk/>
            <pc:sldMk cId="3218373866" sldId="402"/>
            <ac:spMk id="6" creationId="{789AD16D-1371-7EDC-A096-3DA5DCAAE40C}"/>
          </ac:spMkLst>
        </pc:spChg>
        <pc:graphicFrameChg chg="mod">
          <ac:chgData name="Not M_ur_t_ada" userId="555160e609be70ba" providerId="LiveId" clId="{2AA48A1F-77C4-4571-873F-B60E2E1D85F8}" dt="2024-10-12T21:50:42.078" v="1387" actId="1076"/>
          <ac:graphicFrameMkLst>
            <pc:docMk/>
            <pc:sldMk cId="3218373866" sldId="402"/>
            <ac:graphicFrameMk id="4" creationId="{D2CC100F-D169-6668-D80E-6074684F09E6}"/>
          </ac:graphicFrameMkLst>
        </pc:graphicFrameChg>
        <pc:graphicFrameChg chg="del mod modGraphic">
          <ac:chgData name="Not M_ur_t_ada" userId="555160e609be70ba" providerId="LiveId" clId="{2AA48A1F-77C4-4571-873F-B60E2E1D85F8}" dt="2024-10-12T21:55:05.806" v="1394" actId="478"/>
          <ac:graphicFrameMkLst>
            <pc:docMk/>
            <pc:sldMk cId="3218373866" sldId="402"/>
            <ac:graphicFrameMk id="5" creationId="{93E5A028-2FFB-DF20-D773-0BF532D5EE97}"/>
          </ac:graphicFrameMkLst>
        </pc:graphicFrameChg>
        <pc:graphicFrameChg chg="add mod modGraphic">
          <ac:chgData name="Not M_ur_t_ada" userId="555160e609be70ba" providerId="LiveId" clId="{2AA48A1F-77C4-4571-873F-B60E2E1D85F8}" dt="2024-10-12T21:58:00.692" v="1571" actId="255"/>
          <ac:graphicFrameMkLst>
            <pc:docMk/>
            <pc:sldMk cId="3218373866" sldId="402"/>
            <ac:graphicFrameMk id="7" creationId="{3BA14CCE-6412-11E5-C851-AB74460FA973}"/>
          </ac:graphicFrameMkLst>
        </pc:graphicFrameChg>
        <pc:picChg chg="mod">
          <ac:chgData name="Not M_ur_t_ada" userId="555160e609be70ba" providerId="LiveId" clId="{2AA48A1F-77C4-4571-873F-B60E2E1D85F8}" dt="2024-10-12T21:50:18.750" v="1373" actId="14100"/>
          <ac:picMkLst>
            <pc:docMk/>
            <pc:sldMk cId="3218373866" sldId="402"/>
            <ac:picMk id="3" creationId="{FEBB5ABB-9A51-C580-45BF-8F4074EFBF7C}"/>
          </ac:picMkLst>
        </pc:picChg>
      </pc:sldChg>
      <pc:sldChg chg="addSp delSp modSp mod setBg addAnim delAnim modAnim delDesignElem">
        <pc:chgData name="Not M_ur_t_ada" userId="555160e609be70ba" providerId="LiveId" clId="{2AA48A1F-77C4-4571-873F-B60E2E1D85F8}" dt="2024-10-14T19:08:29.120" v="4678" actId="22"/>
        <pc:sldMkLst>
          <pc:docMk/>
          <pc:sldMk cId="3669068590" sldId="403"/>
        </pc:sldMkLst>
        <pc:spChg chg="add del">
          <ac:chgData name="Not M_ur_t_ada" userId="555160e609be70ba" providerId="LiveId" clId="{2AA48A1F-77C4-4571-873F-B60E2E1D85F8}" dt="2024-10-14T19:08:29.120" v="4678" actId="22"/>
          <ac:spMkLst>
            <pc:docMk/>
            <pc:sldMk cId="3669068590" sldId="403"/>
            <ac:spMk id="3" creationId="{D3AC7297-AB07-302D-0920-4851694913BE}"/>
          </ac:spMkLst>
        </pc:spChg>
        <pc:spChg chg="add mod">
          <ac:chgData name="Not M_ur_t_ada" userId="555160e609be70ba" providerId="LiveId" clId="{2AA48A1F-77C4-4571-873F-B60E2E1D85F8}" dt="2024-10-13T08:10:13.321" v="1832"/>
          <ac:spMkLst>
            <pc:docMk/>
            <pc:sldMk cId="3669068590" sldId="403"/>
            <ac:spMk id="7" creationId="{25ED91D4-C5ED-B59F-E97C-7EB1AED69FB2}"/>
          </ac:spMkLst>
        </pc:spChg>
        <pc:spChg chg="add mod">
          <ac:chgData name="Not M_ur_t_ada" userId="555160e609be70ba" providerId="LiveId" clId="{2AA48A1F-77C4-4571-873F-B60E2E1D85F8}" dt="2024-10-13T08:10:13.321" v="1832"/>
          <ac:spMkLst>
            <pc:docMk/>
            <pc:sldMk cId="3669068590" sldId="403"/>
            <ac:spMk id="8" creationId="{95408267-E9DE-2567-F410-F00817510247}"/>
          </ac:spMkLst>
        </pc:spChg>
        <pc:spChg chg="del">
          <ac:chgData name="Not M_ur_t_ada" userId="555160e609be70ba" providerId="LiveId" clId="{2AA48A1F-77C4-4571-873F-B60E2E1D85F8}" dt="2024-10-12T20:29:21.743" v="8"/>
          <ac:spMkLst>
            <pc:docMk/>
            <pc:sldMk cId="3669068590" sldId="403"/>
            <ac:spMk id="9" creationId="{5D9FC6AC-4A12-4825-8ABE-0732B8EF4D16}"/>
          </ac:spMkLst>
        </pc:spChg>
        <pc:spChg chg="add mod">
          <ac:chgData name="Not M_ur_t_ada" userId="555160e609be70ba" providerId="LiveId" clId="{2AA48A1F-77C4-4571-873F-B60E2E1D85F8}" dt="2024-10-13T08:10:13.321" v="1832"/>
          <ac:spMkLst>
            <pc:docMk/>
            <pc:sldMk cId="3669068590" sldId="403"/>
            <ac:spMk id="9" creationId="{C54577D2-D026-9E27-9297-733860D27FFE}"/>
          </ac:spMkLst>
        </pc:spChg>
        <pc:spChg chg="add mod">
          <ac:chgData name="Not M_ur_t_ada" userId="555160e609be70ba" providerId="LiveId" clId="{2AA48A1F-77C4-4571-873F-B60E2E1D85F8}" dt="2024-10-13T08:10:13.321" v="1832"/>
          <ac:spMkLst>
            <pc:docMk/>
            <pc:sldMk cId="3669068590" sldId="403"/>
            <ac:spMk id="11" creationId="{C5F05DE6-FE2C-FE49-7005-23BF4954D151}"/>
          </ac:spMkLst>
        </pc:spChg>
        <pc:spChg chg="add mod">
          <ac:chgData name="Not M_ur_t_ada" userId="555160e609be70ba" providerId="LiveId" clId="{2AA48A1F-77C4-4571-873F-B60E2E1D85F8}" dt="2024-10-13T08:10:13.321" v="1832"/>
          <ac:spMkLst>
            <pc:docMk/>
            <pc:sldMk cId="3669068590" sldId="403"/>
            <ac:spMk id="12" creationId="{F0061BE8-95E0-7185-FD10-E6C9EA43D6DD}"/>
          </ac:spMkLst>
        </pc:spChg>
        <pc:spChg chg="add mod">
          <ac:chgData name="Not M_ur_t_ada" userId="555160e609be70ba" providerId="LiveId" clId="{2AA48A1F-77C4-4571-873F-B60E2E1D85F8}" dt="2024-10-13T08:10:13.321" v="1832"/>
          <ac:spMkLst>
            <pc:docMk/>
            <pc:sldMk cId="3669068590" sldId="403"/>
            <ac:spMk id="13" creationId="{06B34669-91D7-E495-9B44-13B6A248877E}"/>
          </ac:spMkLst>
        </pc:spChg>
        <pc:spChg chg="add mod">
          <ac:chgData name="Not M_ur_t_ada" userId="555160e609be70ba" providerId="LiveId" clId="{2AA48A1F-77C4-4571-873F-B60E2E1D85F8}" dt="2024-10-13T08:13:55.140" v="1914" actId="113"/>
          <ac:spMkLst>
            <pc:docMk/>
            <pc:sldMk cId="3669068590" sldId="403"/>
            <ac:spMk id="17" creationId="{884CE1ED-DBAE-4C1A-A81B-859646360D15}"/>
          </ac:spMkLst>
        </pc:spChg>
        <pc:spChg chg="add mod">
          <ac:chgData name="Not M_ur_t_ada" userId="555160e609be70ba" providerId="LiveId" clId="{2AA48A1F-77C4-4571-873F-B60E2E1D85F8}" dt="2024-10-13T08:14:22.102" v="1930" actId="6549"/>
          <ac:spMkLst>
            <pc:docMk/>
            <pc:sldMk cId="3669068590" sldId="403"/>
            <ac:spMk id="18" creationId="{6970A259-E697-FEC1-7DDB-9E096942FB8B}"/>
          </ac:spMkLst>
        </pc:spChg>
        <pc:spChg chg="add mod">
          <ac:chgData name="Not M_ur_t_ada" userId="555160e609be70ba" providerId="LiveId" clId="{2AA48A1F-77C4-4571-873F-B60E2E1D85F8}" dt="2024-10-13T08:13:55.140" v="1914" actId="113"/>
          <ac:spMkLst>
            <pc:docMk/>
            <pc:sldMk cId="3669068590" sldId="403"/>
            <ac:spMk id="19" creationId="{AB56ED36-9CEA-83B2-4120-FBBD43EE5BDF}"/>
          </ac:spMkLst>
        </pc:spChg>
        <pc:spChg chg="add mod">
          <ac:chgData name="Not M_ur_t_ada" userId="555160e609be70ba" providerId="LiveId" clId="{2AA48A1F-77C4-4571-873F-B60E2E1D85F8}" dt="2024-10-13T08:14:06.687" v="1921" actId="6549"/>
          <ac:spMkLst>
            <pc:docMk/>
            <pc:sldMk cId="3669068590" sldId="403"/>
            <ac:spMk id="20" creationId="{146E4944-0902-7683-7365-72EDCA94D9C6}"/>
          </ac:spMkLst>
        </pc:spChg>
        <pc:spChg chg="add mod">
          <ac:chgData name="Not M_ur_t_ada" userId="555160e609be70ba" providerId="LiveId" clId="{2AA48A1F-77C4-4571-873F-B60E2E1D85F8}" dt="2024-10-13T08:13:55.140" v="1914" actId="113"/>
          <ac:spMkLst>
            <pc:docMk/>
            <pc:sldMk cId="3669068590" sldId="403"/>
            <ac:spMk id="21" creationId="{57D6EB15-7BD5-5BCC-E726-17D3423E7AAA}"/>
          </ac:spMkLst>
        </pc:spChg>
        <pc:spChg chg="add mod">
          <ac:chgData name="Not M_ur_t_ada" userId="555160e609be70ba" providerId="LiveId" clId="{2AA48A1F-77C4-4571-873F-B60E2E1D85F8}" dt="2024-10-13T08:14:16.003" v="1926" actId="6549"/>
          <ac:spMkLst>
            <pc:docMk/>
            <pc:sldMk cId="3669068590" sldId="403"/>
            <ac:spMk id="22" creationId="{075DD79D-75EA-A142-E3CA-F3EC09BF2679}"/>
          </ac:spMkLst>
        </pc:spChg>
        <pc:grpChg chg="add mod">
          <ac:chgData name="Not M_ur_t_ada" userId="555160e609be70ba" providerId="LiveId" clId="{2AA48A1F-77C4-4571-873F-B60E2E1D85F8}" dt="2024-10-13T08:10:13.321" v="1832"/>
          <ac:grpSpMkLst>
            <pc:docMk/>
            <pc:sldMk cId="3669068590" sldId="403"/>
            <ac:grpSpMk id="3" creationId="{2D6EE97F-139C-CE7A-4EB2-4427C5F38F4F}"/>
          </ac:grpSpMkLst>
        </pc:grpChg>
        <pc:grpChg chg="add mod">
          <ac:chgData name="Not M_ur_t_ada" userId="555160e609be70ba" providerId="LiveId" clId="{2AA48A1F-77C4-4571-873F-B60E2E1D85F8}" dt="2024-10-13T08:10:13.321" v="1832"/>
          <ac:grpSpMkLst>
            <pc:docMk/>
            <pc:sldMk cId="3669068590" sldId="403"/>
            <ac:grpSpMk id="5" creationId="{9B8D6700-1A55-2AAA-CCEA-2F541238ED33}"/>
          </ac:grpSpMkLst>
        </pc:grpChg>
        <pc:grpChg chg="add mod">
          <ac:chgData name="Not M_ur_t_ada" userId="555160e609be70ba" providerId="LiveId" clId="{2AA48A1F-77C4-4571-873F-B60E2E1D85F8}" dt="2024-10-13T08:10:13.321" v="1832"/>
          <ac:grpSpMkLst>
            <pc:docMk/>
            <pc:sldMk cId="3669068590" sldId="403"/>
            <ac:grpSpMk id="6" creationId="{6AFABFC6-D7D0-10E8-690E-BDC2A92909E2}"/>
          </ac:grpSpMkLst>
        </pc:grpChg>
        <pc:grpChg chg="add mod">
          <ac:chgData name="Not M_ur_t_ada" userId="555160e609be70ba" providerId="LiveId" clId="{2AA48A1F-77C4-4571-873F-B60E2E1D85F8}" dt="2024-10-13T08:11:51.472" v="1900" actId="1036"/>
          <ac:grpSpMkLst>
            <pc:docMk/>
            <pc:sldMk cId="3669068590" sldId="403"/>
            <ac:grpSpMk id="14" creationId="{599CFD75-6CB4-CA12-F888-71C7C9DF6525}"/>
          </ac:grpSpMkLst>
        </pc:grpChg>
        <pc:grpChg chg="add mod">
          <ac:chgData name="Not M_ur_t_ada" userId="555160e609be70ba" providerId="LiveId" clId="{2AA48A1F-77C4-4571-873F-B60E2E1D85F8}" dt="2024-10-13T08:11:51.472" v="1900" actId="1036"/>
          <ac:grpSpMkLst>
            <pc:docMk/>
            <pc:sldMk cId="3669068590" sldId="403"/>
            <ac:grpSpMk id="15" creationId="{C64C31DE-5CE8-26C8-D900-A6D72CCD75CF}"/>
          </ac:grpSpMkLst>
        </pc:grpChg>
        <pc:grpChg chg="add mod">
          <ac:chgData name="Not M_ur_t_ada" userId="555160e609be70ba" providerId="LiveId" clId="{2AA48A1F-77C4-4571-873F-B60E2E1D85F8}" dt="2024-10-13T08:11:51.472" v="1900" actId="1036"/>
          <ac:grpSpMkLst>
            <pc:docMk/>
            <pc:sldMk cId="3669068590" sldId="403"/>
            <ac:grpSpMk id="16" creationId="{A6301BF7-B93D-6965-84CE-5CA914F611B6}"/>
          </ac:grpSpMkLst>
        </pc:grpChg>
        <pc:graphicFrameChg chg="add del mod">
          <ac:chgData name="Not M_ur_t_ada" userId="555160e609be70ba" providerId="LiveId" clId="{2AA48A1F-77C4-4571-873F-B60E2E1D85F8}" dt="2024-10-13T08:11:41.065" v="1837" actId="478"/>
          <ac:graphicFrameMkLst>
            <pc:docMk/>
            <pc:sldMk cId="3669068590" sldId="403"/>
            <ac:graphicFrameMk id="2" creationId="{1CC892DF-DA30-5671-8D01-97FAE0560448}"/>
          </ac:graphicFrameMkLst>
        </pc:graphicFrameChg>
        <pc:graphicFrameChg chg="del mod">
          <ac:chgData name="Not M_ur_t_ada" userId="555160e609be70ba" providerId="LiveId" clId="{2AA48A1F-77C4-4571-873F-B60E2E1D85F8}" dt="2024-10-12T22:07:35.869" v="1580" actId="478"/>
          <ac:graphicFrameMkLst>
            <pc:docMk/>
            <pc:sldMk cId="3669068590" sldId="403"/>
            <ac:graphicFrameMk id="3" creationId="{580AFB6C-60B1-D681-D8D8-EEDA6B5D8510}"/>
          </ac:graphicFrameMkLst>
        </pc:graphicFrameChg>
        <pc:graphicFrameChg chg="mod">
          <ac:chgData name="Not M_ur_t_ada" userId="555160e609be70ba" providerId="LiveId" clId="{2AA48A1F-77C4-4571-873F-B60E2E1D85F8}" dt="2024-10-12T22:08:37.792" v="1588" actId="20577"/>
          <ac:graphicFrameMkLst>
            <pc:docMk/>
            <pc:sldMk cId="3669068590" sldId="403"/>
            <ac:graphicFrameMk id="10" creationId="{AAA0CA09-AAB6-8959-EB1E-5E6D6C481884}"/>
          </ac:graphicFrameMkLst>
        </pc:graphicFrameChg>
        <pc:picChg chg="add del">
          <ac:chgData name="Not M_ur_t_ada" userId="555160e609be70ba" providerId="LiveId" clId="{2AA48A1F-77C4-4571-873F-B60E2E1D85F8}" dt="2024-10-12T22:07:33.872" v="1579" actId="478"/>
          <ac:picMkLst>
            <pc:docMk/>
            <pc:sldMk cId="3669068590" sldId="403"/>
            <ac:picMk id="4" creationId="{E931E180-BBDE-92E9-86BD-80E8436D70B3}"/>
          </ac:picMkLst>
        </pc:picChg>
      </pc:sldChg>
      <pc:sldChg chg="delSp del setBg delDesignElem">
        <pc:chgData name="Not M_ur_t_ada" userId="555160e609be70ba" providerId="LiveId" clId="{2AA48A1F-77C4-4571-873F-B60E2E1D85F8}" dt="2024-10-12T22:16:38.256" v="1784" actId="47"/>
        <pc:sldMkLst>
          <pc:docMk/>
          <pc:sldMk cId="3810544861" sldId="404"/>
        </pc:sldMkLst>
        <pc:spChg chg="del">
          <ac:chgData name="Not M_ur_t_ada" userId="555160e609be70ba" providerId="LiveId" clId="{2AA48A1F-77C4-4571-873F-B60E2E1D85F8}" dt="2024-10-12T20:29:21.743" v="8"/>
          <ac:spMkLst>
            <pc:docMk/>
            <pc:sldMk cId="3810544861" sldId="404"/>
            <ac:spMk id="45" creationId="{D2B783EE-0239-4717-BBEA-8C9EAC61C824}"/>
          </ac:spMkLst>
        </pc:spChg>
        <pc:spChg chg="del">
          <ac:chgData name="Not M_ur_t_ada" userId="555160e609be70ba" providerId="LiveId" clId="{2AA48A1F-77C4-4571-873F-B60E2E1D85F8}" dt="2024-10-12T20:29:21.743" v="8"/>
          <ac:spMkLst>
            <pc:docMk/>
            <pc:sldMk cId="3810544861" sldId="404"/>
            <ac:spMk id="46" creationId="{A7B99495-F43F-4D80-A44F-2CB4764EB90B}"/>
          </ac:spMkLst>
        </pc:spChg>
        <pc:spChg chg="del">
          <ac:chgData name="Not M_ur_t_ada" userId="555160e609be70ba" providerId="LiveId" clId="{2AA48A1F-77C4-4571-873F-B60E2E1D85F8}" dt="2024-10-12T20:29:21.743" v="8"/>
          <ac:spMkLst>
            <pc:docMk/>
            <pc:sldMk cId="3810544861" sldId="404"/>
            <ac:spMk id="47" creationId="{70BEB1E7-2F88-40BC-B73D-42E5B6F80BFC}"/>
          </ac:spMkLst>
        </pc:spChg>
      </pc:sldChg>
      <pc:sldChg chg="add del setBg">
        <pc:chgData name="Not M_ur_t_ada" userId="555160e609be70ba" providerId="LiveId" clId="{2AA48A1F-77C4-4571-873F-B60E2E1D85F8}" dt="2024-10-12T22:18:41.412" v="1801" actId="47"/>
        <pc:sldMkLst>
          <pc:docMk/>
          <pc:sldMk cId="3703752586" sldId="405"/>
        </pc:sldMkLst>
      </pc:sldChg>
      <pc:sldChg chg="addSp delSp modSp mod setBg delAnim">
        <pc:chgData name="Not M_ur_t_ada" userId="555160e609be70ba" providerId="LiveId" clId="{2AA48A1F-77C4-4571-873F-B60E2E1D85F8}" dt="2024-10-14T17:43:51.870" v="3279" actId="17032"/>
        <pc:sldMkLst>
          <pc:docMk/>
          <pc:sldMk cId="657601656" sldId="406"/>
        </pc:sldMkLst>
        <pc:spChg chg="mod">
          <ac:chgData name="Not M_ur_t_ada" userId="555160e609be70ba" providerId="LiveId" clId="{2AA48A1F-77C4-4571-873F-B60E2E1D85F8}" dt="2024-10-14T17:43:14.411" v="3278" actId="1036"/>
          <ac:spMkLst>
            <pc:docMk/>
            <pc:sldMk cId="657601656" sldId="406"/>
            <ac:spMk id="2" creationId="{CCD6C264-B80B-4459-E2F0-821BBA3CC5D1}"/>
          </ac:spMkLst>
        </pc:spChg>
        <pc:spChg chg="mod">
          <ac:chgData name="Not M_ur_t_ada" userId="555160e609be70ba" providerId="LiveId" clId="{2AA48A1F-77C4-4571-873F-B60E2E1D85F8}" dt="2024-10-14T17:43:51.870" v="3279" actId="17032"/>
          <ac:spMkLst>
            <pc:docMk/>
            <pc:sldMk cId="657601656" sldId="406"/>
            <ac:spMk id="8" creationId="{6A140CF0-63EB-56D2-34F5-855DEA71748F}"/>
          </ac:spMkLst>
        </pc:spChg>
        <pc:spChg chg="mod">
          <ac:chgData name="Not M_ur_t_ada" userId="555160e609be70ba" providerId="LiveId" clId="{2AA48A1F-77C4-4571-873F-B60E2E1D85F8}" dt="2024-10-14T16:00:12.552" v="3017" actId="20577"/>
          <ac:spMkLst>
            <pc:docMk/>
            <pc:sldMk cId="657601656" sldId="406"/>
            <ac:spMk id="9" creationId="{30D9E3B9-7F28-F72A-4189-71D0DB8E9060}"/>
          </ac:spMkLst>
        </pc:spChg>
        <pc:picChg chg="del">
          <ac:chgData name="Not M_ur_t_ada" userId="555160e609be70ba" providerId="LiveId" clId="{2AA48A1F-77C4-4571-873F-B60E2E1D85F8}" dt="2024-10-14T15:52:28.129" v="2776" actId="478"/>
          <ac:picMkLst>
            <pc:docMk/>
            <pc:sldMk cId="657601656" sldId="406"/>
            <ac:picMk id="4" creationId="{8C58E431-A740-DF4A-38A0-68B7F4A1BBF8}"/>
          </ac:picMkLst>
        </pc:picChg>
        <pc:picChg chg="add del mod ord">
          <ac:chgData name="Not M_ur_t_ada" userId="555160e609be70ba" providerId="LiveId" clId="{2AA48A1F-77C4-4571-873F-B60E2E1D85F8}" dt="2024-10-14T15:55:53.717" v="2792" actId="478"/>
          <ac:picMkLst>
            <pc:docMk/>
            <pc:sldMk cId="657601656" sldId="406"/>
            <ac:picMk id="6" creationId="{13694DCF-7D6B-C3F6-4CC0-58632EAF3987}"/>
          </ac:picMkLst>
        </pc:picChg>
        <pc:picChg chg="add del mod ord">
          <ac:chgData name="Not M_ur_t_ada" userId="555160e609be70ba" providerId="LiveId" clId="{2AA48A1F-77C4-4571-873F-B60E2E1D85F8}" dt="2024-10-14T17:42:26.312" v="3227" actId="478"/>
          <ac:picMkLst>
            <pc:docMk/>
            <pc:sldMk cId="657601656" sldId="406"/>
            <ac:picMk id="10" creationId="{647C7B17-BAB1-06CA-9B9B-DD691222C7F6}"/>
          </ac:picMkLst>
        </pc:picChg>
        <pc:picChg chg="add mod">
          <ac:chgData name="Not M_ur_t_ada" userId="555160e609be70ba" providerId="LiveId" clId="{2AA48A1F-77C4-4571-873F-B60E2E1D85F8}" dt="2024-10-14T17:43:00.640" v="3239" actId="1037"/>
          <ac:picMkLst>
            <pc:docMk/>
            <pc:sldMk cId="657601656" sldId="406"/>
            <ac:picMk id="16" creationId="{9F1B48EE-5A38-A1BA-8F31-F9A15E3F0535}"/>
          </ac:picMkLst>
        </pc:picChg>
      </pc:sldChg>
      <pc:sldChg chg="delSp modSp mod setBg delAnim modAnim delDesignElem">
        <pc:chgData name="Not M_ur_t_ada" userId="555160e609be70ba" providerId="LiveId" clId="{2AA48A1F-77C4-4571-873F-B60E2E1D85F8}" dt="2024-10-14T18:25:58.251" v="4047" actId="14100"/>
        <pc:sldMkLst>
          <pc:docMk/>
          <pc:sldMk cId="431756597" sldId="408"/>
        </pc:sldMkLst>
        <pc:spChg chg="del">
          <ac:chgData name="Not M_ur_t_ada" userId="555160e609be70ba" providerId="LiveId" clId="{2AA48A1F-77C4-4571-873F-B60E2E1D85F8}" dt="2024-10-12T20:29:21.743" v="8"/>
          <ac:spMkLst>
            <pc:docMk/>
            <pc:sldMk cId="431756597" sldId="408"/>
            <ac:spMk id="15" creationId="{5D9FC6AC-4A12-4825-8ABE-0732B8EF4D16}"/>
          </ac:spMkLst>
        </pc:spChg>
        <pc:graphicFrameChg chg="mod modGraphic">
          <ac:chgData name="Not M_ur_t_ada" userId="555160e609be70ba" providerId="LiveId" clId="{2AA48A1F-77C4-4571-873F-B60E2E1D85F8}" dt="2024-10-14T18:25:39.603" v="4018" actId="20577"/>
          <ac:graphicFrameMkLst>
            <pc:docMk/>
            <pc:sldMk cId="431756597" sldId="408"/>
            <ac:graphicFrameMk id="9" creationId="{B7942F62-77A8-6272-8CA1-6EBA97941728}"/>
          </ac:graphicFrameMkLst>
        </pc:graphicFrameChg>
        <pc:picChg chg="mod">
          <ac:chgData name="Not M_ur_t_ada" userId="555160e609be70ba" providerId="LiveId" clId="{2AA48A1F-77C4-4571-873F-B60E2E1D85F8}" dt="2024-10-14T18:25:58.251" v="4047" actId="14100"/>
          <ac:picMkLst>
            <pc:docMk/>
            <pc:sldMk cId="431756597" sldId="408"/>
            <ac:picMk id="6" creationId="{7BA127BF-04BE-6F8C-4733-D421D7BD38A7}"/>
          </ac:picMkLst>
        </pc:picChg>
        <pc:picChg chg="del">
          <ac:chgData name="Not M_ur_t_ada" userId="555160e609be70ba" providerId="LiveId" clId="{2AA48A1F-77C4-4571-873F-B60E2E1D85F8}" dt="2024-10-12T21:23:36.631" v="1136" actId="478"/>
          <ac:picMkLst>
            <pc:docMk/>
            <pc:sldMk cId="431756597" sldId="408"/>
            <ac:picMk id="17" creationId="{72ADF3BF-51A7-B621-1BBB-903AD27D066F}"/>
          </ac:picMkLst>
        </pc:picChg>
        <pc:picChg chg="del">
          <ac:chgData name="Not M_ur_t_ada" userId="555160e609be70ba" providerId="LiveId" clId="{2AA48A1F-77C4-4571-873F-B60E2E1D85F8}" dt="2024-10-14T18:16:28.212" v="3950" actId="478"/>
          <ac:picMkLst>
            <pc:docMk/>
            <pc:sldMk cId="431756597" sldId="408"/>
            <ac:picMk id="20" creationId="{D22668D2-E9F3-4A5A-4A64-A794359504DA}"/>
          </ac:picMkLst>
        </pc:picChg>
      </pc:sldChg>
      <pc:sldChg chg="addSp delSp modSp mod setBg modAnim">
        <pc:chgData name="Not M_ur_t_ada" userId="555160e609be70ba" providerId="LiveId" clId="{2AA48A1F-77C4-4571-873F-B60E2E1D85F8}" dt="2024-10-14T18:57:26.404" v="4315" actId="20577"/>
        <pc:sldMkLst>
          <pc:docMk/>
          <pc:sldMk cId="3888077021" sldId="409"/>
        </pc:sldMkLst>
        <pc:graphicFrameChg chg="mod">
          <ac:chgData name="Not M_ur_t_ada" userId="555160e609be70ba" providerId="LiveId" clId="{2AA48A1F-77C4-4571-873F-B60E2E1D85F8}" dt="2024-10-14T18:57:26.404" v="4315" actId="20577"/>
          <ac:graphicFrameMkLst>
            <pc:docMk/>
            <pc:sldMk cId="3888077021" sldId="409"/>
            <ac:graphicFrameMk id="2" creationId="{6B18F451-16B4-E6F3-0A9E-4296B4C36158}"/>
          </ac:graphicFrameMkLst>
        </pc:graphicFrameChg>
        <pc:picChg chg="add del mod">
          <ac:chgData name="Not M_ur_t_ada" userId="555160e609be70ba" providerId="LiveId" clId="{2AA48A1F-77C4-4571-873F-B60E2E1D85F8}" dt="2024-10-12T22:11:10.183" v="1606" actId="478"/>
          <ac:picMkLst>
            <pc:docMk/>
            <pc:sldMk cId="3888077021" sldId="409"/>
            <ac:picMk id="3" creationId="{67D08F04-2F1D-3E34-915C-25C3B810A542}"/>
          </ac:picMkLst>
        </pc:picChg>
      </pc:sldChg>
      <pc:sldChg chg="addSp modSp mod setBg modAnim">
        <pc:chgData name="Not M_ur_t_ada" userId="555160e609be70ba" providerId="LiveId" clId="{2AA48A1F-77C4-4571-873F-B60E2E1D85F8}" dt="2024-10-14T18:55:04.560" v="4247" actId="20577"/>
        <pc:sldMkLst>
          <pc:docMk/>
          <pc:sldMk cId="3331431454" sldId="410"/>
        </pc:sldMkLst>
        <pc:grpChg chg="mod">
          <ac:chgData name="Not M_ur_t_ada" userId="555160e609be70ba" providerId="LiveId" clId="{2AA48A1F-77C4-4571-873F-B60E2E1D85F8}" dt="2024-10-12T22:15:40.523" v="1783" actId="1076"/>
          <ac:grpSpMkLst>
            <pc:docMk/>
            <pc:sldMk cId="3331431454" sldId="410"/>
            <ac:grpSpMk id="3" creationId="{1661D35F-3CC2-9015-33A1-B7716E5022C3}"/>
          </ac:grpSpMkLst>
        </pc:grpChg>
        <pc:graphicFrameChg chg="mod">
          <ac:chgData name="Not M_ur_t_ada" userId="555160e609be70ba" providerId="LiveId" clId="{2AA48A1F-77C4-4571-873F-B60E2E1D85F8}" dt="2024-10-14T18:55:04.560" v="4247" actId="20577"/>
          <ac:graphicFrameMkLst>
            <pc:docMk/>
            <pc:sldMk cId="3331431454" sldId="410"/>
            <ac:graphicFrameMk id="2" creationId="{F99EF8D9-C12F-E77D-B4F0-0CE4F54ECA43}"/>
          </ac:graphicFrameMkLst>
        </pc:graphicFrameChg>
        <pc:picChg chg="add mod">
          <ac:chgData name="Not M_ur_t_ada" userId="555160e609be70ba" providerId="LiveId" clId="{2AA48A1F-77C4-4571-873F-B60E2E1D85F8}" dt="2024-10-12T22:15:21.231" v="1782" actId="1035"/>
          <ac:picMkLst>
            <pc:docMk/>
            <pc:sldMk cId="3331431454" sldId="410"/>
            <ac:picMk id="6" creationId="{39D1A97C-19E4-A96C-08F3-1725A43D912A}"/>
          </ac:picMkLst>
        </pc:picChg>
      </pc:sldChg>
      <pc:sldChg chg="addSp modSp new mod modAnim">
        <pc:chgData name="Not M_ur_t_ada" userId="555160e609be70ba" providerId="LiveId" clId="{2AA48A1F-77C4-4571-873F-B60E2E1D85F8}" dt="2024-10-13T08:50:15.390" v="1990"/>
        <pc:sldMkLst>
          <pc:docMk/>
          <pc:sldMk cId="1252073455" sldId="411"/>
        </pc:sldMkLst>
        <pc:spChg chg="add mod">
          <ac:chgData name="Not M_ur_t_ada" userId="555160e609be70ba" providerId="LiveId" clId="{2AA48A1F-77C4-4571-873F-B60E2E1D85F8}" dt="2024-10-12T21:10:11.330" v="877"/>
          <ac:spMkLst>
            <pc:docMk/>
            <pc:sldMk cId="1252073455" sldId="411"/>
            <ac:spMk id="2" creationId="{95B40D55-9675-3706-D28B-F1DB028FAB63}"/>
          </ac:spMkLst>
        </pc:spChg>
        <pc:graphicFrameChg chg="add mod modGraphic">
          <ac:chgData name="Not M_ur_t_ada" userId="555160e609be70ba" providerId="LiveId" clId="{2AA48A1F-77C4-4571-873F-B60E2E1D85F8}" dt="2024-10-12T21:15:17.204" v="1063" actId="20577"/>
          <ac:graphicFrameMkLst>
            <pc:docMk/>
            <pc:sldMk cId="1252073455" sldId="411"/>
            <ac:graphicFrameMk id="3" creationId="{B921FB41-BE9F-E850-8577-DFA4083474AF}"/>
          </ac:graphicFrameMkLst>
        </pc:graphicFrameChg>
      </pc:sldChg>
      <pc:sldChg chg="addSp delSp modSp new mod setBg modAnim">
        <pc:chgData name="Not M_ur_t_ada" userId="555160e609be70ba" providerId="LiveId" clId="{2AA48A1F-77C4-4571-873F-B60E2E1D85F8}" dt="2024-10-13T11:10:20.561" v="2095"/>
        <pc:sldMkLst>
          <pc:docMk/>
          <pc:sldMk cId="3235800686" sldId="412"/>
        </pc:sldMkLst>
        <pc:spChg chg="add del">
          <ac:chgData name="Not M_ur_t_ada" userId="555160e609be70ba" providerId="LiveId" clId="{2AA48A1F-77C4-4571-873F-B60E2E1D85F8}" dt="2024-10-13T10:55:53.073" v="2006" actId="26606"/>
          <ac:spMkLst>
            <pc:docMk/>
            <pc:sldMk cId="3235800686" sldId="412"/>
            <ac:spMk id="8" creationId="{42A4FC2C-047E-45A5-965D-8E1E3BF09BC6}"/>
          </ac:spMkLst>
        </pc:spChg>
        <pc:spChg chg="add del">
          <ac:chgData name="Not M_ur_t_ada" userId="555160e609be70ba" providerId="LiveId" clId="{2AA48A1F-77C4-4571-873F-B60E2E1D85F8}" dt="2024-10-13T10:56:02.338" v="2012" actId="26606"/>
          <ac:spMkLst>
            <pc:docMk/>
            <pc:sldMk cId="3235800686" sldId="412"/>
            <ac:spMk id="12" creationId="{2633B3B5-CC90-43F0-8714-D31D1F3F0209}"/>
          </ac:spMkLst>
        </pc:spChg>
        <pc:spChg chg="add del">
          <ac:chgData name="Not M_ur_t_ada" userId="555160e609be70ba" providerId="LiveId" clId="{2AA48A1F-77C4-4571-873F-B60E2E1D85F8}" dt="2024-10-13T10:55:56.249" v="2008" actId="26606"/>
          <ac:spMkLst>
            <pc:docMk/>
            <pc:sldMk cId="3235800686" sldId="412"/>
            <ac:spMk id="13" creationId="{63644BFD-D22E-4019-B666-387DA51AEAFD}"/>
          </ac:spMkLst>
        </pc:spChg>
        <pc:spChg chg="add del">
          <ac:chgData name="Not M_ur_t_ada" userId="555160e609be70ba" providerId="LiveId" clId="{2AA48A1F-77C4-4571-873F-B60E2E1D85F8}" dt="2024-10-13T10:55:56.249" v="2008" actId="26606"/>
          <ac:spMkLst>
            <pc:docMk/>
            <pc:sldMk cId="3235800686" sldId="412"/>
            <ac:spMk id="14" creationId="{3776B14B-F2F4-4825-8DA8-8C7A0F2B3960}"/>
          </ac:spMkLst>
        </pc:spChg>
        <pc:spChg chg="add del">
          <ac:chgData name="Not M_ur_t_ada" userId="555160e609be70ba" providerId="LiveId" clId="{2AA48A1F-77C4-4571-873F-B60E2E1D85F8}" dt="2024-10-13T10:56:00.044" v="2010" actId="26606"/>
          <ac:spMkLst>
            <pc:docMk/>
            <pc:sldMk cId="3235800686" sldId="412"/>
            <ac:spMk id="16" creationId="{32BC26D8-82FB-445E-AA49-62A77D7C1EE0}"/>
          </ac:spMkLst>
        </pc:spChg>
        <pc:spChg chg="add del">
          <ac:chgData name="Not M_ur_t_ada" userId="555160e609be70ba" providerId="LiveId" clId="{2AA48A1F-77C4-4571-873F-B60E2E1D85F8}" dt="2024-10-13T10:56:00.044" v="2010" actId="26606"/>
          <ac:spMkLst>
            <pc:docMk/>
            <pc:sldMk cId="3235800686" sldId="412"/>
            <ac:spMk id="17" creationId="{CB44330D-EA18-4254-AA95-EB49948539B8}"/>
          </ac:spMkLst>
        </pc:spChg>
        <pc:spChg chg="add del">
          <ac:chgData name="Not M_ur_t_ada" userId="555160e609be70ba" providerId="LiveId" clId="{2AA48A1F-77C4-4571-873F-B60E2E1D85F8}" dt="2024-10-13T10:56:02.338" v="2012" actId="26606"/>
          <ac:spMkLst>
            <pc:docMk/>
            <pc:sldMk cId="3235800686" sldId="412"/>
            <ac:spMk id="19" creationId="{AB8C311F-7253-4AED-9701-7FC0708C41C7}"/>
          </ac:spMkLst>
        </pc:spChg>
        <pc:spChg chg="add del">
          <ac:chgData name="Not M_ur_t_ada" userId="555160e609be70ba" providerId="LiveId" clId="{2AA48A1F-77C4-4571-873F-B60E2E1D85F8}" dt="2024-10-13T10:56:02.338" v="2012" actId="26606"/>
          <ac:spMkLst>
            <pc:docMk/>
            <pc:sldMk cId="3235800686" sldId="412"/>
            <ac:spMk id="20" creationId="{E2384209-CB15-4CDF-9D31-C44FD9A3F20D}"/>
          </ac:spMkLst>
        </pc:spChg>
        <pc:spChg chg="add del">
          <ac:chgData name="Not M_ur_t_ada" userId="555160e609be70ba" providerId="LiveId" clId="{2AA48A1F-77C4-4571-873F-B60E2E1D85F8}" dt="2024-10-13T10:56:02.338" v="2012" actId="26606"/>
          <ac:spMkLst>
            <pc:docMk/>
            <pc:sldMk cId="3235800686" sldId="412"/>
            <ac:spMk id="21" creationId="{A8D57A06-A426-446D-B02C-A2DC6B62E45E}"/>
          </ac:spMkLst>
        </pc:spChg>
        <pc:spChg chg="add del">
          <ac:chgData name="Not M_ur_t_ada" userId="555160e609be70ba" providerId="LiveId" clId="{2AA48A1F-77C4-4571-873F-B60E2E1D85F8}" dt="2024-10-13T10:56:05.040" v="2014" actId="26606"/>
          <ac:spMkLst>
            <pc:docMk/>
            <pc:sldMk cId="3235800686" sldId="412"/>
            <ac:spMk id="23" creationId="{32BC26D8-82FB-445E-AA49-62A77D7C1EE0}"/>
          </ac:spMkLst>
        </pc:spChg>
        <pc:spChg chg="add del">
          <ac:chgData name="Not M_ur_t_ada" userId="555160e609be70ba" providerId="LiveId" clId="{2AA48A1F-77C4-4571-873F-B60E2E1D85F8}" dt="2024-10-13T10:56:05.040" v="2014" actId="26606"/>
          <ac:spMkLst>
            <pc:docMk/>
            <pc:sldMk cId="3235800686" sldId="412"/>
            <ac:spMk id="24" creationId="{CB44330D-EA18-4254-AA95-EB49948539B8}"/>
          </ac:spMkLst>
        </pc:spChg>
        <pc:spChg chg="add del">
          <ac:chgData name="Not M_ur_t_ada" userId="555160e609be70ba" providerId="LiveId" clId="{2AA48A1F-77C4-4571-873F-B60E2E1D85F8}" dt="2024-10-13T10:56:07.614" v="2016" actId="26606"/>
          <ac:spMkLst>
            <pc:docMk/>
            <pc:sldMk cId="3235800686" sldId="412"/>
            <ac:spMk id="26" creationId="{2215C6C6-E45C-4179-9FC1-E8A4C1D47430}"/>
          </ac:spMkLst>
        </pc:spChg>
        <pc:spChg chg="add del">
          <ac:chgData name="Not M_ur_t_ada" userId="555160e609be70ba" providerId="LiveId" clId="{2AA48A1F-77C4-4571-873F-B60E2E1D85F8}" dt="2024-10-13T10:56:07.614" v="2016" actId="26606"/>
          <ac:spMkLst>
            <pc:docMk/>
            <pc:sldMk cId="3235800686" sldId="412"/>
            <ac:spMk id="29" creationId="{3776B14B-F2F4-4825-8DA8-8C7A0F2B3960}"/>
          </ac:spMkLst>
        </pc:spChg>
        <pc:spChg chg="add del">
          <ac:chgData name="Not M_ur_t_ada" userId="555160e609be70ba" providerId="LiveId" clId="{2AA48A1F-77C4-4571-873F-B60E2E1D85F8}" dt="2024-10-13T10:56:13.009" v="2018" actId="26606"/>
          <ac:spMkLst>
            <pc:docMk/>
            <pc:sldMk cId="3235800686" sldId="412"/>
            <ac:spMk id="31" creationId="{32BC26D8-82FB-445E-AA49-62A77D7C1EE0}"/>
          </ac:spMkLst>
        </pc:spChg>
        <pc:spChg chg="add del">
          <ac:chgData name="Not M_ur_t_ada" userId="555160e609be70ba" providerId="LiveId" clId="{2AA48A1F-77C4-4571-873F-B60E2E1D85F8}" dt="2024-10-13T10:56:13.009" v="2018" actId="26606"/>
          <ac:spMkLst>
            <pc:docMk/>
            <pc:sldMk cId="3235800686" sldId="412"/>
            <ac:spMk id="32" creationId="{CB44330D-EA18-4254-AA95-EB49948539B8}"/>
          </ac:spMkLst>
        </pc:spChg>
        <pc:spChg chg="add del">
          <ac:chgData name="Not M_ur_t_ada" userId="555160e609be70ba" providerId="LiveId" clId="{2AA48A1F-77C4-4571-873F-B60E2E1D85F8}" dt="2024-10-13T10:56:15.599" v="2020" actId="26606"/>
          <ac:spMkLst>
            <pc:docMk/>
            <pc:sldMk cId="3235800686" sldId="412"/>
            <ac:spMk id="34" creationId="{3DAD86CA-8235-409B-982B-5E7A033E2392}"/>
          </ac:spMkLst>
        </pc:spChg>
        <pc:spChg chg="add del">
          <ac:chgData name="Not M_ur_t_ada" userId="555160e609be70ba" providerId="LiveId" clId="{2AA48A1F-77C4-4571-873F-B60E2E1D85F8}" dt="2024-10-13T10:56:15.599" v="2020" actId="26606"/>
          <ac:spMkLst>
            <pc:docMk/>
            <pc:sldMk cId="3235800686" sldId="412"/>
            <ac:spMk id="35" creationId="{9F234FBA-3501-47B4-AE0C-AA4AFBC8F603}"/>
          </ac:spMkLst>
        </pc:spChg>
        <pc:spChg chg="add del">
          <ac:chgData name="Not M_ur_t_ada" userId="555160e609be70ba" providerId="LiveId" clId="{2AA48A1F-77C4-4571-873F-B60E2E1D85F8}" dt="2024-10-13T10:56:15.599" v="2020" actId="26606"/>
          <ac:spMkLst>
            <pc:docMk/>
            <pc:sldMk cId="3235800686" sldId="412"/>
            <ac:spMk id="36" creationId="{B5EF893B-0491-416E-9D33-BADE9600792A}"/>
          </ac:spMkLst>
        </pc:spChg>
        <pc:spChg chg="add del">
          <ac:chgData name="Not M_ur_t_ada" userId="555160e609be70ba" providerId="LiveId" clId="{2AA48A1F-77C4-4571-873F-B60E2E1D85F8}" dt="2024-10-13T10:56:21.750" v="2022" actId="26606"/>
          <ac:spMkLst>
            <pc:docMk/>
            <pc:sldMk cId="3235800686" sldId="412"/>
            <ac:spMk id="39" creationId="{22F15A2D-2324-487D-A02A-BF46C5C580EB}"/>
          </ac:spMkLst>
        </pc:spChg>
        <pc:spChg chg="add del">
          <ac:chgData name="Not M_ur_t_ada" userId="555160e609be70ba" providerId="LiveId" clId="{2AA48A1F-77C4-4571-873F-B60E2E1D85F8}" dt="2024-10-13T10:56:21.750" v="2022" actId="26606"/>
          <ac:spMkLst>
            <pc:docMk/>
            <pc:sldMk cId="3235800686" sldId="412"/>
            <ac:spMk id="40" creationId="{17A7F34E-D418-47E2-9F86-2C45BBC31210}"/>
          </ac:spMkLst>
        </pc:spChg>
        <pc:spChg chg="add del">
          <ac:chgData name="Not M_ur_t_ada" userId="555160e609be70ba" providerId="LiveId" clId="{2AA48A1F-77C4-4571-873F-B60E2E1D85F8}" dt="2024-10-13T10:56:21.750" v="2022" actId="26606"/>
          <ac:spMkLst>
            <pc:docMk/>
            <pc:sldMk cId="3235800686" sldId="412"/>
            <ac:spMk id="41" creationId="{2AEAFA59-923A-4F54-8B49-44C970BCC323}"/>
          </ac:spMkLst>
        </pc:spChg>
        <pc:spChg chg="add">
          <ac:chgData name="Not M_ur_t_ada" userId="555160e609be70ba" providerId="LiveId" clId="{2AA48A1F-77C4-4571-873F-B60E2E1D85F8}" dt="2024-10-13T10:56:21.777" v="2023" actId="26606"/>
          <ac:spMkLst>
            <pc:docMk/>
            <pc:sldMk cId="3235800686" sldId="412"/>
            <ac:spMk id="43" creationId="{32BC26D8-82FB-445E-AA49-62A77D7C1EE0}"/>
          </ac:spMkLst>
        </pc:spChg>
        <pc:spChg chg="add">
          <ac:chgData name="Not M_ur_t_ada" userId="555160e609be70ba" providerId="LiveId" clId="{2AA48A1F-77C4-4571-873F-B60E2E1D85F8}" dt="2024-10-13T10:56:21.777" v="2023" actId="26606"/>
          <ac:spMkLst>
            <pc:docMk/>
            <pc:sldMk cId="3235800686" sldId="412"/>
            <ac:spMk id="44" creationId="{CB44330D-EA18-4254-AA95-EB49948539B8}"/>
          </ac:spMkLst>
        </pc:spChg>
        <pc:grpChg chg="add del">
          <ac:chgData name="Not M_ur_t_ada" userId="555160e609be70ba" providerId="LiveId" clId="{2AA48A1F-77C4-4571-873F-B60E2E1D85F8}" dt="2024-10-13T10:55:56.249" v="2008" actId="26606"/>
          <ac:grpSpMkLst>
            <pc:docMk/>
            <pc:sldMk cId="3235800686" sldId="412"/>
            <ac:grpSpMk id="10" creationId="{5FE9FE4C-C9E0-4C54-8010-EA9D29CD4D59}"/>
          </ac:grpSpMkLst>
        </pc:grpChg>
        <pc:grpChg chg="add del">
          <ac:chgData name="Not M_ur_t_ada" userId="555160e609be70ba" providerId="LiveId" clId="{2AA48A1F-77C4-4571-873F-B60E2E1D85F8}" dt="2024-10-13T10:56:07.614" v="2016" actId="26606"/>
          <ac:grpSpMkLst>
            <pc:docMk/>
            <pc:sldMk cId="3235800686" sldId="412"/>
            <ac:grpSpMk id="27" creationId="{5FE9FE4C-C9E0-4C54-8010-EA9D29CD4D59}"/>
          </ac:grpSpMkLst>
        </pc:grpChg>
        <pc:graphicFrameChg chg="add mod modGraphic">
          <ac:chgData name="Not M_ur_t_ada" userId="555160e609be70ba" providerId="LiveId" clId="{2AA48A1F-77C4-4571-873F-B60E2E1D85F8}" dt="2024-10-13T11:09:39.048" v="2090" actId="1036"/>
          <ac:graphicFrameMkLst>
            <pc:docMk/>
            <pc:sldMk cId="3235800686" sldId="412"/>
            <ac:graphicFrameMk id="6" creationId="{A8D92C51-FCFD-47FF-2D33-8DEEA4239F07}"/>
          </ac:graphicFrameMkLst>
        </pc:graphicFrameChg>
        <pc:graphicFrameChg chg="add mod">
          <ac:chgData name="Not M_ur_t_ada" userId="555160e609be70ba" providerId="LiveId" clId="{2AA48A1F-77C4-4571-873F-B60E2E1D85F8}" dt="2024-10-13T11:07:26.573" v="2046"/>
          <ac:graphicFrameMkLst>
            <pc:docMk/>
            <pc:sldMk cId="3235800686" sldId="412"/>
            <ac:graphicFrameMk id="7" creationId="{12F3CA90-2249-8C38-87D7-F43912696669}"/>
          </ac:graphicFrameMkLst>
        </pc:graphicFrameChg>
        <pc:graphicFrameChg chg="add mod">
          <ac:chgData name="Not M_ur_t_ada" userId="555160e609be70ba" providerId="LiveId" clId="{2AA48A1F-77C4-4571-873F-B60E2E1D85F8}" dt="2024-10-13T11:09:34.919" v="2087" actId="1036"/>
          <ac:graphicFrameMkLst>
            <pc:docMk/>
            <pc:sldMk cId="3235800686" sldId="412"/>
            <ac:graphicFrameMk id="9" creationId="{3138CE12-93F0-810D-1BB7-50BDC78E05CE}"/>
          </ac:graphicFrameMkLst>
        </pc:graphicFrameChg>
        <pc:picChg chg="add del mod">
          <ac:chgData name="Not M_ur_t_ada" userId="555160e609be70ba" providerId="LiveId" clId="{2AA48A1F-77C4-4571-873F-B60E2E1D85F8}" dt="2024-10-13T11:01:01.525" v="2024" actId="478"/>
          <ac:picMkLst>
            <pc:docMk/>
            <pc:sldMk cId="3235800686" sldId="412"/>
            <ac:picMk id="3" creationId="{E3F055FC-DB64-4D1A-5F4D-603F9D22FCDB}"/>
          </ac:picMkLst>
        </pc:picChg>
        <pc:picChg chg="add mod">
          <ac:chgData name="Not M_ur_t_ada" userId="555160e609be70ba" providerId="LiveId" clId="{2AA48A1F-77C4-4571-873F-B60E2E1D85F8}" dt="2024-10-13T11:09:42.630" v="2091" actId="14100"/>
          <ac:picMkLst>
            <pc:docMk/>
            <pc:sldMk cId="3235800686" sldId="412"/>
            <ac:picMk id="5" creationId="{B83B9156-3FF3-D48E-831B-B6489546A829}"/>
          </ac:picMkLst>
        </pc:picChg>
        <pc:cxnChg chg="add del">
          <ac:chgData name="Not M_ur_t_ada" userId="555160e609be70ba" providerId="LiveId" clId="{2AA48A1F-77C4-4571-873F-B60E2E1D85F8}" dt="2024-10-13T10:56:15.599" v="2020" actId="26606"/>
          <ac:cxnSpMkLst>
            <pc:docMk/>
            <pc:sldMk cId="3235800686" sldId="412"/>
            <ac:cxnSpMk id="37" creationId="{469F4FF8-F8B0-4630-BA1B-0D8B324CD5FF}"/>
          </ac:cxnSpMkLst>
        </pc:cxnChg>
      </pc:sldChg>
      <pc:sldChg chg="add del">
        <pc:chgData name="Not M_ur_t_ada" userId="555160e609be70ba" providerId="LiveId" clId="{2AA48A1F-77C4-4571-873F-B60E2E1D85F8}" dt="2024-10-12T22:11:12.716" v="1607" actId="47"/>
        <pc:sldMkLst>
          <pc:docMk/>
          <pc:sldMk cId="3305832410" sldId="412"/>
        </pc:sldMkLst>
      </pc:sldChg>
      <pc:sldChg chg="addSp delSp modSp add del mod setBg addAnim delAnim modAnim delDesignElem">
        <pc:chgData name="Not M_ur_t_ada" userId="555160e609be70ba" providerId="LiveId" clId="{2AA48A1F-77C4-4571-873F-B60E2E1D85F8}" dt="2024-10-13T11:49:48.720" v="2276" actId="47"/>
        <pc:sldMkLst>
          <pc:docMk/>
          <pc:sldMk cId="2408873460" sldId="413"/>
        </pc:sldMkLst>
        <pc:spChg chg="del mod">
          <ac:chgData name="Not M_ur_t_ada" userId="555160e609be70ba" providerId="LiveId" clId="{2AA48A1F-77C4-4571-873F-B60E2E1D85F8}" dt="2024-10-13T11:37:53.320" v="2191" actId="21"/>
          <ac:spMkLst>
            <pc:docMk/>
            <pc:sldMk cId="2408873460" sldId="413"/>
            <ac:spMk id="2" creationId="{9A0367CE-C5F2-AC86-B2CC-D9960F906116}"/>
          </ac:spMkLst>
        </pc:spChg>
        <pc:spChg chg="del mod">
          <ac:chgData name="Not M_ur_t_ada" userId="555160e609be70ba" providerId="LiveId" clId="{2AA48A1F-77C4-4571-873F-B60E2E1D85F8}" dt="2024-10-13T11:37:53.320" v="2191" actId="21"/>
          <ac:spMkLst>
            <pc:docMk/>
            <pc:sldMk cId="2408873460" sldId="413"/>
            <ac:spMk id="3" creationId="{6DC587FB-A088-FFD4-8BD7-3E3584F6776B}"/>
          </ac:spMkLst>
        </pc:spChg>
        <pc:spChg chg="add del mod">
          <ac:chgData name="Not M_ur_t_ada" userId="555160e609be70ba" providerId="LiveId" clId="{2AA48A1F-77C4-4571-873F-B60E2E1D85F8}" dt="2024-10-13T11:37:57.219" v="2193" actId="478"/>
          <ac:spMkLst>
            <pc:docMk/>
            <pc:sldMk cId="2408873460" sldId="413"/>
            <ac:spMk id="6" creationId="{D0D57801-6013-C35B-EE42-AB8F0B1868E1}"/>
          </ac:spMkLst>
        </pc:spChg>
        <pc:spChg chg="add del mod">
          <ac:chgData name="Not M_ur_t_ada" userId="555160e609be70ba" providerId="LiveId" clId="{2AA48A1F-77C4-4571-873F-B60E2E1D85F8}" dt="2024-10-13T11:37:56.232" v="2192" actId="478"/>
          <ac:spMkLst>
            <pc:docMk/>
            <pc:sldMk cId="2408873460" sldId="413"/>
            <ac:spMk id="8" creationId="{A203BD3D-5C3F-0266-33E7-EE33625E8B19}"/>
          </ac:spMkLst>
        </pc:spChg>
        <pc:spChg chg="add del mod">
          <ac:chgData name="Not M_ur_t_ada" userId="555160e609be70ba" providerId="LiveId" clId="{2AA48A1F-77C4-4571-873F-B60E2E1D85F8}" dt="2024-10-13T11:41:50.052" v="2205" actId="14100"/>
          <ac:spMkLst>
            <pc:docMk/>
            <pc:sldMk cId="2408873460" sldId="413"/>
            <ac:spMk id="9" creationId="{9A0367CE-C5F2-AC86-B2CC-D9960F906116}"/>
          </ac:spMkLst>
        </pc:spChg>
        <pc:spChg chg="add mod">
          <ac:chgData name="Not M_ur_t_ada" userId="555160e609be70ba" providerId="LiveId" clId="{2AA48A1F-77C4-4571-873F-B60E2E1D85F8}" dt="2024-10-13T11:42:08.355" v="2206" actId="1076"/>
          <ac:spMkLst>
            <pc:docMk/>
            <pc:sldMk cId="2408873460" sldId="413"/>
            <ac:spMk id="10" creationId="{6DC587FB-A088-FFD4-8BD7-3E3584F6776B}"/>
          </ac:spMkLst>
        </pc:spChg>
        <pc:spChg chg="add del mod">
          <ac:chgData name="Not M_ur_t_ada" userId="555160e609be70ba" providerId="LiveId" clId="{2AA48A1F-77C4-4571-873F-B60E2E1D85F8}" dt="2024-10-13T11:40:17.298" v="2198" actId="21"/>
          <ac:spMkLst>
            <pc:docMk/>
            <pc:sldMk cId="2408873460" sldId="413"/>
            <ac:spMk id="13" creationId="{055419C4-544F-DB70-0112-8CDC997A2AD4}"/>
          </ac:spMkLst>
        </pc:spChg>
        <pc:spChg chg="del">
          <ac:chgData name="Not M_ur_t_ada" userId="555160e609be70ba" providerId="LiveId" clId="{2AA48A1F-77C4-4571-873F-B60E2E1D85F8}" dt="2024-10-13T11:11:09.478" v="2098"/>
          <ac:spMkLst>
            <pc:docMk/>
            <pc:sldMk cId="2408873460" sldId="413"/>
            <ac:spMk id="16" creationId="{39E47ED6-81F1-7180-0789-58DDD123FEB1}"/>
          </ac:spMkLst>
        </pc:spChg>
        <pc:spChg chg="del">
          <ac:chgData name="Not M_ur_t_ada" userId="555160e609be70ba" providerId="LiveId" clId="{2AA48A1F-77C4-4571-873F-B60E2E1D85F8}" dt="2024-10-13T11:11:09.478" v="2098"/>
          <ac:spMkLst>
            <pc:docMk/>
            <pc:sldMk cId="2408873460" sldId="413"/>
            <ac:spMk id="18" creationId="{2F3941C9-2A99-2A23-FB32-22FF33949482}"/>
          </ac:spMkLst>
        </pc:spChg>
        <pc:spChg chg="del">
          <ac:chgData name="Not M_ur_t_ada" userId="555160e609be70ba" providerId="LiveId" clId="{2AA48A1F-77C4-4571-873F-B60E2E1D85F8}" dt="2024-10-13T11:11:09.478" v="2098"/>
          <ac:spMkLst>
            <pc:docMk/>
            <pc:sldMk cId="2408873460" sldId="413"/>
            <ac:spMk id="20" creationId="{963EB2A6-D0C0-3759-71E6-D6BAE0A04A3E}"/>
          </ac:spMkLst>
        </pc:spChg>
        <pc:spChg chg="del">
          <ac:chgData name="Not M_ur_t_ada" userId="555160e609be70ba" providerId="LiveId" clId="{2AA48A1F-77C4-4571-873F-B60E2E1D85F8}" dt="2024-10-13T11:11:09.478" v="2098"/>
          <ac:spMkLst>
            <pc:docMk/>
            <pc:sldMk cId="2408873460" sldId="413"/>
            <ac:spMk id="23" creationId="{019F517F-EE21-1C4A-B3F6-6D85B0F8394F}"/>
          </ac:spMkLst>
        </pc:spChg>
        <pc:picChg chg="add mod">
          <ac:chgData name="Not M_ur_t_ada" userId="555160e609be70ba" providerId="LiveId" clId="{2AA48A1F-77C4-4571-873F-B60E2E1D85F8}" dt="2024-10-13T11:34:26.927" v="2186" actId="1076"/>
          <ac:picMkLst>
            <pc:docMk/>
            <pc:sldMk cId="2408873460" sldId="413"/>
            <ac:picMk id="5" creationId="{460290FC-85C3-688D-A9A1-8E68BA905DF8}"/>
          </ac:picMkLst>
        </pc:picChg>
        <pc:picChg chg="del">
          <ac:chgData name="Not M_ur_t_ada" userId="555160e609be70ba" providerId="LiveId" clId="{2AA48A1F-77C4-4571-873F-B60E2E1D85F8}" dt="2024-10-13T11:31:35.541" v="2130" actId="478"/>
          <ac:picMkLst>
            <pc:docMk/>
            <pc:sldMk cId="2408873460" sldId="413"/>
            <ac:picMk id="6" creationId="{5592E500-3A04-2DE4-C3CE-8E060ED4E0E8}"/>
          </ac:picMkLst>
        </pc:picChg>
        <pc:picChg chg="add del mod">
          <ac:chgData name="Not M_ur_t_ada" userId="555160e609be70ba" providerId="LiveId" clId="{2AA48A1F-77C4-4571-873F-B60E2E1D85F8}" dt="2024-10-13T11:34:23.179" v="2185" actId="478"/>
          <ac:picMkLst>
            <pc:docMk/>
            <pc:sldMk cId="2408873460" sldId="413"/>
            <ac:picMk id="8" creationId="{E4F40CBB-E2AE-8A58-3765-AE54B10D9439}"/>
          </ac:picMkLst>
        </pc:picChg>
        <pc:picChg chg="add del mod">
          <ac:chgData name="Not M_ur_t_ada" userId="555160e609be70ba" providerId="LiveId" clId="{2AA48A1F-77C4-4571-873F-B60E2E1D85F8}" dt="2024-10-13T11:32:47.513" v="2154" actId="478"/>
          <ac:picMkLst>
            <pc:docMk/>
            <pc:sldMk cId="2408873460" sldId="413"/>
            <ac:picMk id="10" creationId="{3A7B58E2-8F9E-2551-4405-733D2B5BABFC}"/>
          </ac:picMkLst>
        </pc:picChg>
        <pc:picChg chg="add mod">
          <ac:chgData name="Not M_ur_t_ada" userId="555160e609be70ba" providerId="LiveId" clId="{2AA48A1F-77C4-4571-873F-B60E2E1D85F8}" dt="2024-10-13T11:33:32.138" v="2176" actId="1035"/>
          <ac:picMkLst>
            <pc:docMk/>
            <pc:sldMk cId="2408873460" sldId="413"/>
            <ac:picMk id="12" creationId="{721D89C1-52B3-71C6-A78E-CB2710C4A6E6}"/>
          </ac:picMkLst>
        </pc:picChg>
        <pc:picChg chg="add del mod">
          <ac:chgData name="Not M_ur_t_ada" userId="555160e609be70ba" providerId="LiveId" clId="{2AA48A1F-77C4-4571-873F-B60E2E1D85F8}" dt="2024-10-13T11:33:16.455" v="2160" actId="478"/>
          <ac:picMkLst>
            <pc:docMk/>
            <pc:sldMk cId="2408873460" sldId="413"/>
            <ac:picMk id="14" creationId="{A1CE6448-B65F-AF92-27B7-93121154F470}"/>
          </ac:picMkLst>
        </pc:picChg>
        <pc:picChg chg="add mod">
          <ac:chgData name="Not M_ur_t_ada" userId="555160e609be70ba" providerId="LiveId" clId="{2AA48A1F-77C4-4571-873F-B60E2E1D85F8}" dt="2024-10-13T11:34:35.119" v="2189" actId="1035"/>
          <ac:picMkLst>
            <pc:docMk/>
            <pc:sldMk cId="2408873460" sldId="413"/>
            <ac:picMk id="16" creationId="{6600FF24-89EF-3EEC-9569-9A48BD4296D7}"/>
          </ac:picMkLst>
        </pc:picChg>
        <pc:picChg chg="add del mod">
          <ac:chgData name="Not M_ur_t_ada" userId="555160e609be70ba" providerId="LiveId" clId="{2AA48A1F-77C4-4571-873F-B60E2E1D85F8}" dt="2024-10-13T11:32:34.901" v="2151" actId="478"/>
          <ac:picMkLst>
            <pc:docMk/>
            <pc:sldMk cId="2408873460" sldId="413"/>
            <ac:picMk id="18" creationId="{F340A639-6B83-932C-B477-D7A4DCA9C65D}"/>
          </ac:picMkLst>
        </pc:picChg>
      </pc:sldChg>
      <pc:sldChg chg="delSp add del setBg delDesignElem">
        <pc:chgData name="Not M_ur_t_ada" userId="555160e609be70ba" providerId="LiveId" clId="{2AA48A1F-77C4-4571-873F-B60E2E1D85F8}" dt="2024-10-13T11:40:22.948" v="2199" actId="47"/>
        <pc:sldMkLst>
          <pc:docMk/>
          <pc:sldMk cId="868430002" sldId="414"/>
        </pc:sldMkLst>
        <pc:spChg chg="del">
          <ac:chgData name="Not M_ur_t_ada" userId="555160e609be70ba" providerId="LiveId" clId="{2AA48A1F-77C4-4571-873F-B60E2E1D85F8}" dt="2024-10-13T11:39:31.611" v="2196"/>
          <ac:spMkLst>
            <pc:docMk/>
            <pc:sldMk cId="868430002" sldId="414"/>
            <ac:spMk id="16" creationId="{A18BCCD1-7FE1-C86B-DCAA-3D00EBFA9F27}"/>
          </ac:spMkLst>
        </pc:spChg>
        <pc:spChg chg="del">
          <ac:chgData name="Not M_ur_t_ada" userId="555160e609be70ba" providerId="LiveId" clId="{2AA48A1F-77C4-4571-873F-B60E2E1D85F8}" dt="2024-10-13T11:39:31.611" v="2196"/>
          <ac:spMkLst>
            <pc:docMk/>
            <pc:sldMk cId="868430002" sldId="414"/>
            <ac:spMk id="18" creationId="{D7391894-6B59-B0FC-E9F1-49C73F47B617}"/>
          </ac:spMkLst>
        </pc:spChg>
        <pc:spChg chg="del">
          <ac:chgData name="Not M_ur_t_ada" userId="555160e609be70ba" providerId="LiveId" clId="{2AA48A1F-77C4-4571-873F-B60E2E1D85F8}" dt="2024-10-13T11:39:31.611" v="2196"/>
          <ac:spMkLst>
            <pc:docMk/>
            <pc:sldMk cId="868430002" sldId="414"/>
            <ac:spMk id="20" creationId="{200FF36C-14DF-805A-ED4B-12461D52B820}"/>
          </ac:spMkLst>
        </pc:spChg>
        <pc:spChg chg="del">
          <ac:chgData name="Not M_ur_t_ada" userId="555160e609be70ba" providerId="LiveId" clId="{2AA48A1F-77C4-4571-873F-B60E2E1D85F8}" dt="2024-10-13T11:39:31.611" v="2196"/>
          <ac:spMkLst>
            <pc:docMk/>
            <pc:sldMk cId="868430002" sldId="414"/>
            <ac:spMk id="23" creationId="{D680E221-408D-9BD6-D43E-53B0BDE49B42}"/>
          </ac:spMkLst>
        </pc:spChg>
      </pc:sldChg>
      <pc:sldChg chg="addSp delSp modSp new mod setBg modAnim">
        <pc:chgData name="Not M_ur_t_ada" userId="555160e609be70ba" providerId="LiveId" clId="{2AA48A1F-77C4-4571-873F-B60E2E1D85F8}" dt="2024-10-13T11:50:32.792" v="2283" actId="13926"/>
        <pc:sldMkLst>
          <pc:docMk/>
          <pc:sldMk cId="3387165267" sldId="414"/>
        </pc:sldMkLst>
        <pc:spChg chg="add mod">
          <ac:chgData name="Not M_ur_t_ada" userId="555160e609be70ba" providerId="LiveId" clId="{2AA48A1F-77C4-4571-873F-B60E2E1D85F8}" dt="2024-10-13T11:49:22.091" v="2275" actId="403"/>
          <ac:spMkLst>
            <pc:docMk/>
            <pc:sldMk cId="3387165267" sldId="414"/>
            <ac:spMk id="5" creationId="{4B8245C0-2EBF-4AA0-F946-AE1E5C2907AC}"/>
          </ac:spMkLst>
        </pc:spChg>
        <pc:spChg chg="add mod ord">
          <ac:chgData name="Not M_ur_t_ada" userId="555160e609be70ba" providerId="LiveId" clId="{2AA48A1F-77C4-4571-873F-B60E2E1D85F8}" dt="2024-10-13T11:50:32.792" v="2283" actId="13926"/>
          <ac:spMkLst>
            <pc:docMk/>
            <pc:sldMk cId="3387165267" sldId="414"/>
            <ac:spMk id="6" creationId="{FA1A0D35-CCFE-BF85-0B5D-204241E59CBF}"/>
          </ac:spMkLst>
        </pc:spChg>
        <pc:spChg chg="add del">
          <ac:chgData name="Not M_ur_t_ada" userId="555160e609be70ba" providerId="LiveId" clId="{2AA48A1F-77C4-4571-873F-B60E2E1D85F8}" dt="2024-10-13T11:44:06.366" v="2210" actId="26606"/>
          <ac:spMkLst>
            <pc:docMk/>
            <pc:sldMk cId="3387165267" sldId="414"/>
            <ac:spMk id="12" creationId="{BA79A7CF-01AF-4178-9369-94E0C90EB046}"/>
          </ac:spMkLst>
        </pc:spChg>
        <pc:spChg chg="add del">
          <ac:chgData name="Not M_ur_t_ada" userId="555160e609be70ba" providerId="LiveId" clId="{2AA48A1F-77C4-4571-873F-B60E2E1D85F8}" dt="2024-10-13T11:44:06.366" v="2210" actId="26606"/>
          <ac:spMkLst>
            <pc:docMk/>
            <pc:sldMk cId="3387165267" sldId="414"/>
            <ac:spMk id="14" creationId="{99413ED5-9ED4-4772-BCE4-2BCAE6B12E35}"/>
          </ac:spMkLst>
        </pc:spChg>
        <pc:spChg chg="add del">
          <ac:chgData name="Not M_ur_t_ada" userId="555160e609be70ba" providerId="LiveId" clId="{2AA48A1F-77C4-4571-873F-B60E2E1D85F8}" dt="2024-10-13T11:44:06.366" v="2210" actId="26606"/>
          <ac:spMkLst>
            <pc:docMk/>
            <pc:sldMk cId="3387165267" sldId="414"/>
            <ac:spMk id="16" creationId="{04357C93-F0CB-4A1C-8F77-4E9063789819}"/>
          </ac:spMkLst>
        </pc:spChg>
        <pc:spChg chg="add del">
          <ac:chgData name="Not M_ur_t_ada" userId="555160e609be70ba" providerId="LiveId" clId="{2AA48A1F-77C4-4571-873F-B60E2E1D85F8}" dt="2024-10-13T11:44:06.366" v="2210" actId="26606"/>
          <ac:spMkLst>
            <pc:docMk/>
            <pc:sldMk cId="3387165267" sldId="414"/>
            <ac:spMk id="18" creationId="{90F533E9-6690-41A8-A372-4C6C622D028D}"/>
          </ac:spMkLst>
        </pc:spChg>
        <pc:spChg chg="add del">
          <ac:chgData name="Not M_ur_t_ada" userId="555160e609be70ba" providerId="LiveId" clId="{2AA48A1F-77C4-4571-873F-B60E2E1D85F8}" dt="2024-10-13T11:44:21.748" v="2212" actId="26606"/>
          <ac:spMkLst>
            <pc:docMk/>
            <pc:sldMk cId="3387165267" sldId="414"/>
            <ac:spMk id="20" creationId="{9B7AD9F6-8CE7-4299-8FC6-328F4DCD3FF9}"/>
          </ac:spMkLst>
        </pc:spChg>
        <pc:spChg chg="add del">
          <ac:chgData name="Not M_ur_t_ada" userId="555160e609be70ba" providerId="LiveId" clId="{2AA48A1F-77C4-4571-873F-B60E2E1D85F8}" dt="2024-10-13T11:44:21.748" v="2212" actId="26606"/>
          <ac:spMkLst>
            <pc:docMk/>
            <pc:sldMk cId="3387165267" sldId="414"/>
            <ac:spMk id="21" creationId="{F49775AF-8896-43EE-92C6-83497D6DC56F}"/>
          </ac:spMkLst>
        </pc:spChg>
        <pc:spChg chg="add">
          <ac:chgData name="Not M_ur_t_ada" userId="555160e609be70ba" providerId="LiveId" clId="{2AA48A1F-77C4-4571-873F-B60E2E1D85F8}" dt="2024-10-13T11:44:21.801" v="2213" actId="26606"/>
          <ac:spMkLst>
            <pc:docMk/>
            <pc:sldMk cId="3387165267" sldId="414"/>
            <ac:spMk id="23" creationId="{BA79A7CF-01AF-4178-9369-94E0C90EB046}"/>
          </ac:spMkLst>
        </pc:spChg>
        <pc:spChg chg="add">
          <ac:chgData name="Not M_ur_t_ada" userId="555160e609be70ba" providerId="LiveId" clId="{2AA48A1F-77C4-4571-873F-B60E2E1D85F8}" dt="2024-10-13T11:44:21.801" v="2213" actId="26606"/>
          <ac:spMkLst>
            <pc:docMk/>
            <pc:sldMk cId="3387165267" sldId="414"/>
            <ac:spMk id="24" creationId="{99413ED5-9ED4-4772-BCE4-2BCAE6B12E35}"/>
          </ac:spMkLst>
        </pc:spChg>
        <pc:spChg chg="add">
          <ac:chgData name="Not M_ur_t_ada" userId="555160e609be70ba" providerId="LiveId" clId="{2AA48A1F-77C4-4571-873F-B60E2E1D85F8}" dt="2024-10-13T11:44:21.801" v="2213" actId="26606"/>
          <ac:spMkLst>
            <pc:docMk/>
            <pc:sldMk cId="3387165267" sldId="414"/>
            <ac:spMk id="25" creationId="{04357C93-F0CB-4A1C-8F77-4E9063789819}"/>
          </ac:spMkLst>
        </pc:spChg>
        <pc:spChg chg="add">
          <ac:chgData name="Not M_ur_t_ada" userId="555160e609be70ba" providerId="LiveId" clId="{2AA48A1F-77C4-4571-873F-B60E2E1D85F8}" dt="2024-10-13T11:44:21.801" v="2213" actId="26606"/>
          <ac:spMkLst>
            <pc:docMk/>
            <pc:sldMk cId="3387165267" sldId="414"/>
            <ac:spMk id="26" creationId="{90F533E9-6690-41A8-A372-4C6C622D028D}"/>
          </ac:spMkLst>
        </pc:spChg>
        <pc:picChg chg="add del mod">
          <ac:chgData name="Not M_ur_t_ada" userId="555160e609be70ba" providerId="LiveId" clId="{2AA48A1F-77C4-4571-873F-B60E2E1D85F8}" dt="2024-10-13T11:41:26.285" v="2203" actId="478"/>
          <ac:picMkLst>
            <pc:docMk/>
            <pc:sldMk cId="3387165267" sldId="414"/>
            <ac:picMk id="2" creationId="{A5CC074B-4F0E-D72A-8A27-35521875B25B}"/>
          </ac:picMkLst>
        </pc:picChg>
        <pc:picChg chg="add del mod">
          <ac:chgData name="Not M_ur_t_ada" userId="555160e609be70ba" providerId="LiveId" clId="{2AA48A1F-77C4-4571-873F-B60E2E1D85F8}" dt="2024-10-13T11:41:13.769" v="2202" actId="478"/>
          <ac:picMkLst>
            <pc:docMk/>
            <pc:sldMk cId="3387165267" sldId="414"/>
            <ac:picMk id="3" creationId="{FC693DCF-DCF1-EAD0-D44F-DD12C69AD54C}"/>
          </ac:picMkLst>
        </pc:picChg>
        <pc:picChg chg="add del mod">
          <ac:chgData name="Not M_ur_t_ada" userId="555160e609be70ba" providerId="LiveId" clId="{2AA48A1F-77C4-4571-873F-B60E2E1D85F8}" dt="2024-10-13T11:41:37.196" v="2204" actId="478"/>
          <ac:picMkLst>
            <pc:docMk/>
            <pc:sldMk cId="3387165267" sldId="414"/>
            <ac:picMk id="4" creationId="{A0E5B1BB-E685-ACD2-D35C-8405A69DE3C9}"/>
          </ac:picMkLst>
        </pc:picChg>
        <pc:picChg chg="add mod">
          <ac:chgData name="Not M_ur_t_ada" userId="555160e609be70ba" providerId="LiveId" clId="{2AA48A1F-77C4-4571-873F-B60E2E1D85F8}" dt="2024-10-13T11:45:57.922" v="2238" actId="1038"/>
          <ac:picMkLst>
            <pc:docMk/>
            <pc:sldMk cId="3387165267" sldId="414"/>
            <ac:picMk id="7" creationId="{D33816CA-2308-DB5F-3023-AFD9FF466DC7}"/>
          </ac:picMkLst>
        </pc:picChg>
        <pc:picChg chg="add mod">
          <ac:chgData name="Not M_ur_t_ada" userId="555160e609be70ba" providerId="LiveId" clId="{2AA48A1F-77C4-4571-873F-B60E2E1D85F8}" dt="2024-10-13T11:46:14.073" v="2244" actId="14100"/>
          <ac:picMkLst>
            <pc:docMk/>
            <pc:sldMk cId="3387165267" sldId="414"/>
            <ac:picMk id="8" creationId="{38E0453F-76AE-BC03-481D-E9EE54BB5E1E}"/>
          </ac:picMkLst>
        </pc:picChg>
        <pc:picChg chg="add mod">
          <ac:chgData name="Not M_ur_t_ada" userId="555160e609be70ba" providerId="LiveId" clId="{2AA48A1F-77C4-4571-873F-B60E2E1D85F8}" dt="2024-10-13T11:46:21.223" v="2245" actId="14100"/>
          <ac:picMkLst>
            <pc:docMk/>
            <pc:sldMk cId="3387165267" sldId="414"/>
            <ac:picMk id="9" creationId="{D834C0BD-FC63-78B9-D13D-1004AA7FB175}"/>
          </ac:picMkLst>
        </pc:picChg>
      </pc:sldChg>
      <pc:sldChg chg="addSp delSp modSp add mod setBg delAnim modAnim delDesignElem">
        <pc:chgData name="Not M_ur_t_ada" userId="555160e609be70ba" providerId="LiveId" clId="{2AA48A1F-77C4-4571-873F-B60E2E1D85F8}" dt="2024-10-13T15:05:17.985" v="2437" actId="14100"/>
        <pc:sldMkLst>
          <pc:docMk/>
          <pc:sldMk cId="875895561" sldId="415"/>
        </pc:sldMkLst>
        <pc:spChg chg="del">
          <ac:chgData name="Not M_ur_t_ada" userId="555160e609be70ba" providerId="LiveId" clId="{2AA48A1F-77C4-4571-873F-B60E2E1D85F8}" dt="2024-10-13T14:47:55.524" v="2306" actId="21"/>
          <ac:spMkLst>
            <pc:docMk/>
            <pc:sldMk cId="875895561" sldId="415"/>
            <ac:spMk id="5" creationId="{CE9045A8-89F6-1DAC-AFD7-4BF593DDB99F}"/>
          </ac:spMkLst>
        </pc:spChg>
        <pc:spChg chg="del">
          <ac:chgData name="Not M_ur_t_ada" userId="555160e609be70ba" providerId="LiveId" clId="{2AA48A1F-77C4-4571-873F-B60E2E1D85F8}" dt="2024-10-13T14:47:55.524" v="2306" actId="21"/>
          <ac:spMkLst>
            <pc:docMk/>
            <pc:sldMk cId="875895561" sldId="415"/>
            <ac:spMk id="6" creationId="{507A4B1F-EC62-EC3E-0983-8ACE86E3E189}"/>
          </ac:spMkLst>
        </pc:spChg>
        <pc:spChg chg="add mod">
          <ac:chgData name="Not M_ur_t_ada" userId="555160e609be70ba" providerId="LiveId" clId="{2AA48A1F-77C4-4571-873F-B60E2E1D85F8}" dt="2024-10-13T15:05:07.895" v="2435" actId="1035"/>
          <ac:spMkLst>
            <pc:docMk/>
            <pc:sldMk cId="875895561" sldId="415"/>
            <ac:spMk id="13" creationId="{CE9045A8-89F6-1DAC-AFD7-4BF593DDB99F}"/>
          </ac:spMkLst>
        </pc:spChg>
        <pc:spChg chg="add">
          <ac:chgData name="Not M_ur_t_ada" userId="555160e609be70ba" providerId="LiveId" clId="{2AA48A1F-77C4-4571-873F-B60E2E1D85F8}" dt="2024-10-13T14:48:07.640" v="2307" actId="26606"/>
          <ac:spMkLst>
            <pc:docMk/>
            <pc:sldMk cId="875895561" sldId="415"/>
            <ac:spMk id="17" creationId="{C96C8BAF-68F3-4B78-B238-35DF5D86560D}"/>
          </ac:spMkLst>
        </pc:spChg>
        <pc:spChg chg="add mod">
          <ac:chgData name="Not M_ur_t_ada" userId="555160e609be70ba" providerId="LiveId" clId="{2AA48A1F-77C4-4571-873F-B60E2E1D85F8}" dt="2024-10-13T15:04:52.518" v="2416" actId="1036"/>
          <ac:spMkLst>
            <pc:docMk/>
            <pc:sldMk cId="875895561" sldId="415"/>
            <ac:spMk id="18" creationId="{507A4B1F-EC62-EC3E-0983-8ACE86E3E189}"/>
          </ac:spMkLst>
        </pc:spChg>
        <pc:spChg chg="del">
          <ac:chgData name="Not M_ur_t_ada" userId="555160e609be70ba" providerId="LiveId" clId="{2AA48A1F-77C4-4571-873F-B60E2E1D85F8}" dt="2024-10-13T14:44:28.679" v="2285"/>
          <ac:spMkLst>
            <pc:docMk/>
            <pc:sldMk cId="875895561" sldId="415"/>
            <ac:spMk id="23" creationId="{0D150C03-1D67-E2AA-91C9-5687641EEA4A}"/>
          </ac:spMkLst>
        </pc:spChg>
        <pc:spChg chg="del">
          <ac:chgData name="Not M_ur_t_ada" userId="555160e609be70ba" providerId="LiveId" clId="{2AA48A1F-77C4-4571-873F-B60E2E1D85F8}" dt="2024-10-13T14:44:28.679" v="2285"/>
          <ac:spMkLst>
            <pc:docMk/>
            <pc:sldMk cId="875895561" sldId="415"/>
            <ac:spMk id="24" creationId="{EE353ED0-4876-0206-F138-C89EA660C608}"/>
          </ac:spMkLst>
        </pc:spChg>
        <pc:spChg chg="del">
          <ac:chgData name="Not M_ur_t_ada" userId="555160e609be70ba" providerId="LiveId" clId="{2AA48A1F-77C4-4571-873F-B60E2E1D85F8}" dt="2024-10-13T14:44:28.679" v="2285"/>
          <ac:spMkLst>
            <pc:docMk/>
            <pc:sldMk cId="875895561" sldId="415"/>
            <ac:spMk id="25" creationId="{9ED287BF-0681-C03C-835E-5E5B8AE89CE3}"/>
          </ac:spMkLst>
        </pc:spChg>
        <pc:spChg chg="del">
          <ac:chgData name="Not M_ur_t_ada" userId="555160e609be70ba" providerId="LiveId" clId="{2AA48A1F-77C4-4571-873F-B60E2E1D85F8}" dt="2024-10-13T14:44:28.679" v="2285"/>
          <ac:spMkLst>
            <pc:docMk/>
            <pc:sldMk cId="875895561" sldId="415"/>
            <ac:spMk id="26" creationId="{C087974B-B3D2-A777-D5B8-87A3FD74B094}"/>
          </ac:spMkLst>
        </pc:spChg>
        <pc:grpChg chg="add">
          <ac:chgData name="Not M_ur_t_ada" userId="555160e609be70ba" providerId="LiveId" clId="{2AA48A1F-77C4-4571-873F-B60E2E1D85F8}" dt="2024-10-13T14:48:07.640" v="2307" actId="26606"/>
          <ac:grpSpMkLst>
            <pc:docMk/>
            <pc:sldMk cId="875895561" sldId="415"/>
            <ac:grpSpMk id="14" creationId="{E9537076-EF48-4F72-9164-FD8260D550AC}"/>
          </ac:grpSpMkLst>
        </pc:grpChg>
        <pc:grpChg chg="add">
          <ac:chgData name="Not M_ur_t_ada" userId="555160e609be70ba" providerId="LiveId" clId="{2AA48A1F-77C4-4571-873F-B60E2E1D85F8}" dt="2024-10-13T14:48:07.640" v="2307" actId="26606"/>
          <ac:grpSpMkLst>
            <pc:docMk/>
            <pc:sldMk cId="875895561" sldId="415"/>
            <ac:grpSpMk id="19" creationId="{4F4CD6D0-5A87-4BA2-A13A-0E40511C3CFA}"/>
          </ac:grpSpMkLst>
        </pc:grpChg>
        <pc:grpChg chg="add">
          <ac:chgData name="Not M_ur_t_ada" userId="555160e609be70ba" providerId="LiveId" clId="{2AA48A1F-77C4-4571-873F-B60E2E1D85F8}" dt="2024-10-13T14:48:07.640" v="2307" actId="26606"/>
          <ac:grpSpMkLst>
            <pc:docMk/>
            <pc:sldMk cId="875895561" sldId="415"/>
            <ac:grpSpMk id="27" creationId="{6EFC3492-86BD-4D75-B5B4-C2DBFE0BD106}"/>
          </ac:grpSpMkLst>
        </pc:grpChg>
        <pc:picChg chg="add mod">
          <ac:chgData name="Not M_ur_t_ada" userId="555160e609be70ba" providerId="LiveId" clId="{2AA48A1F-77C4-4571-873F-B60E2E1D85F8}" dt="2024-10-13T15:04:20.886" v="2392" actId="14100"/>
          <ac:picMkLst>
            <pc:docMk/>
            <pc:sldMk cId="875895561" sldId="415"/>
            <ac:picMk id="3" creationId="{68709583-159E-036E-CAFB-7187DF6A5015}"/>
          </ac:picMkLst>
        </pc:picChg>
        <pc:picChg chg="add del mod ord modCrop">
          <ac:chgData name="Not M_ur_t_ada" userId="555160e609be70ba" providerId="LiveId" clId="{2AA48A1F-77C4-4571-873F-B60E2E1D85F8}" dt="2024-10-13T14:53:38.035" v="2357" actId="478"/>
          <ac:picMkLst>
            <pc:docMk/>
            <pc:sldMk cId="875895561" sldId="415"/>
            <ac:picMk id="3" creationId="{700A86C1-C578-DF2B-CA5E-C96E6B64BF8E}"/>
          </ac:picMkLst>
        </pc:picChg>
        <pc:picChg chg="add mod">
          <ac:chgData name="Not M_ur_t_ada" userId="555160e609be70ba" providerId="LiveId" clId="{2AA48A1F-77C4-4571-873F-B60E2E1D85F8}" dt="2024-10-13T15:05:14.960" v="2436" actId="14100"/>
          <ac:picMkLst>
            <pc:docMk/>
            <pc:sldMk cId="875895561" sldId="415"/>
            <ac:picMk id="5" creationId="{E8873665-62AB-D60A-78ED-8FF857A241C3}"/>
          </ac:picMkLst>
        </pc:picChg>
        <pc:picChg chg="add mod">
          <ac:chgData name="Not M_ur_t_ada" userId="555160e609be70ba" providerId="LiveId" clId="{2AA48A1F-77C4-4571-873F-B60E2E1D85F8}" dt="2024-10-13T15:05:17.985" v="2437" actId="14100"/>
          <ac:picMkLst>
            <pc:docMk/>
            <pc:sldMk cId="875895561" sldId="415"/>
            <ac:picMk id="7" creationId="{0A53E55C-83EA-A23A-F8BC-92A252EC33E3}"/>
          </ac:picMkLst>
        </pc:picChg>
        <pc:picChg chg="del">
          <ac:chgData name="Not M_ur_t_ada" userId="555160e609be70ba" providerId="LiveId" clId="{2AA48A1F-77C4-4571-873F-B60E2E1D85F8}" dt="2024-10-13T14:46:35.053" v="2299" actId="478"/>
          <ac:picMkLst>
            <pc:docMk/>
            <pc:sldMk cId="875895561" sldId="415"/>
            <ac:picMk id="7" creationId="{413B53E7-43FB-349B-9DDD-F85A7E5FB28E}"/>
          </ac:picMkLst>
        </pc:picChg>
        <pc:picChg chg="del">
          <ac:chgData name="Not M_ur_t_ada" userId="555160e609be70ba" providerId="LiveId" clId="{2AA48A1F-77C4-4571-873F-B60E2E1D85F8}" dt="2024-10-13T14:46:40.220" v="2301" actId="478"/>
          <ac:picMkLst>
            <pc:docMk/>
            <pc:sldMk cId="875895561" sldId="415"/>
            <ac:picMk id="8" creationId="{C41E1F3E-9089-B4F3-E87F-51BDCF56BC80}"/>
          </ac:picMkLst>
        </pc:picChg>
        <pc:picChg chg="del">
          <ac:chgData name="Not M_ur_t_ada" userId="555160e609be70ba" providerId="LiveId" clId="{2AA48A1F-77C4-4571-873F-B60E2E1D85F8}" dt="2024-10-13T14:46:14.079" v="2296" actId="478"/>
          <ac:picMkLst>
            <pc:docMk/>
            <pc:sldMk cId="875895561" sldId="415"/>
            <ac:picMk id="9" creationId="{4B25E5CB-0898-4CFE-6DE1-B18471FBA525}"/>
          </ac:picMkLst>
        </pc:picChg>
        <pc:picChg chg="add del mod modCrop">
          <ac:chgData name="Not M_ur_t_ada" userId="555160e609be70ba" providerId="LiveId" clId="{2AA48A1F-77C4-4571-873F-B60E2E1D85F8}" dt="2024-10-13T14:53:38.035" v="2357" actId="478"/>
          <ac:picMkLst>
            <pc:docMk/>
            <pc:sldMk cId="875895561" sldId="415"/>
            <ac:picMk id="10" creationId="{99A33CB0-8C9E-E903-7F0C-417A02E9E9CC}"/>
          </ac:picMkLst>
        </pc:picChg>
        <pc:picChg chg="add del mod modCrop">
          <ac:chgData name="Not M_ur_t_ada" userId="555160e609be70ba" providerId="LiveId" clId="{2AA48A1F-77C4-4571-873F-B60E2E1D85F8}" dt="2024-10-13T14:53:38.035" v="2357" actId="478"/>
          <ac:picMkLst>
            <pc:docMk/>
            <pc:sldMk cId="875895561" sldId="415"/>
            <ac:picMk id="12" creationId="{164CB441-B895-B90A-A920-2684693DA4C1}"/>
          </ac:picMkLst>
        </pc:picChg>
      </pc:sldChg>
      <pc:sldChg chg="delSp add del setBg delDesignElem">
        <pc:chgData name="Not M_ur_t_ada" userId="555160e609be70ba" providerId="LiveId" clId="{2AA48A1F-77C4-4571-873F-B60E2E1D85F8}" dt="2024-10-13T14:47:38.258" v="2305" actId="47"/>
        <pc:sldMkLst>
          <pc:docMk/>
          <pc:sldMk cId="847560322" sldId="416"/>
        </pc:sldMkLst>
        <pc:spChg chg="del">
          <ac:chgData name="Not M_ur_t_ada" userId="555160e609be70ba" providerId="LiveId" clId="{2AA48A1F-77C4-4571-873F-B60E2E1D85F8}" dt="2024-10-13T14:47:34.788" v="2304"/>
          <ac:spMkLst>
            <pc:docMk/>
            <pc:sldMk cId="847560322" sldId="416"/>
            <ac:spMk id="23" creationId="{6825316C-DD20-A634-502D-270E5F42D5F6}"/>
          </ac:spMkLst>
        </pc:spChg>
        <pc:spChg chg="del">
          <ac:chgData name="Not M_ur_t_ada" userId="555160e609be70ba" providerId="LiveId" clId="{2AA48A1F-77C4-4571-873F-B60E2E1D85F8}" dt="2024-10-13T14:47:34.788" v="2304"/>
          <ac:spMkLst>
            <pc:docMk/>
            <pc:sldMk cId="847560322" sldId="416"/>
            <ac:spMk id="24" creationId="{7538A674-A23C-6054-7C21-24E1275655A0}"/>
          </ac:spMkLst>
        </pc:spChg>
        <pc:spChg chg="del">
          <ac:chgData name="Not M_ur_t_ada" userId="555160e609be70ba" providerId="LiveId" clId="{2AA48A1F-77C4-4571-873F-B60E2E1D85F8}" dt="2024-10-13T14:47:34.788" v="2304"/>
          <ac:spMkLst>
            <pc:docMk/>
            <pc:sldMk cId="847560322" sldId="416"/>
            <ac:spMk id="25" creationId="{112544E9-15B0-5C09-0014-7333AF3BC940}"/>
          </ac:spMkLst>
        </pc:spChg>
        <pc:spChg chg="del">
          <ac:chgData name="Not M_ur_t_ada" userId="555160e609be70ba" providerId="LiveId" clId="{2AA48A1F-77C4-4571-873F-B60E2E1D85F8}" dt="2024-10-13T14:47:34.788" v="2304"/>
          <ac:spMkLst>
            <pc:docMk/>
            <pc:sldMk cId="847560322" sldId="416"/>
            <ac:spMk id="26" creationId="{DE39ED74-79BB-0EE9-99C7-45F127BA663D}"/>
          </ac:spMkLst>
        </pc:spChg>
      </pc:sldChg>
      <pc:sldChg chg="addSp delSp modSp add mod ord addAnim delAnim">
        <pc:chgData name="Not M_ur_t_ada" userId="555160e609be70ba" providerId="LiveId" clId="{2AA48A1F-77C4-4571-873F-B60E2E1D85F8}" dt="2024-10-14T19:06:25.449" v="4676" actId="20577"/>
        <pc:sldMkLst>
          <pc:docMk/>
          <pc:sldMk cId="2024584394" sldId="416"/>
        </pc:sldMkLst>
        <pc:graphicFrameChg chg="add del mod">
          <ac:chgData name="Not M_ur_t_ada" userId="555160e609be70ba" providerId="LiveId" clId="{2AA48A1F-77C4-4571-873F-B60E2E1D85F8}" dt="2024-10-14T19:06:25.449" v="4676" actId="20577"/>
          <ac:graphicFrameMkLst>
            <pc:docMk/>
            <pc:sldMk cId="2024584394" sldId="416"/>
            <ac:graphicFrameMk id="9" creationId="{34DD236F-0E7D-B398-C9F5-EC21424E5459}"/>
          </ac:graphicFrameMkLst>
        </pc:graphicFrameChg>
        <pc:picChg chg="del">
          <ac:chgData name="Not M_ur_t_ada" userId="555160e609be70ba" providerId="LiveId" clId="{2AA48A1F-77C4-4571-873F-B60E2E1D85F8}" dt="2024-10-14T18:12:52.252" v="3897" actId="478"/>
          <ac:picMkLst>
            <pc:docMk/>
            <pc:sldMk cId="2024584394" sldId="416"/>
            <ac:picMk id="6" creationId="{89F71068-01AC-24F3-CF47-A2B32F165C95}"/>
          </ac:picMkLst>
        </pc:picChg>
        <pc:picChg chg="mod">
          <ac:chgData name="Not M_ur_t_ada" userId="555160e609be70ba" providerId="LiveId" clId="{2AA48A1F-77C4-4571-873F-B60E2E1D85F8}" dt="2024-10-14T18:15:58.594" v="3947" actId="1037"/>
          <ac:picMkLst>
            <pc:docMk/>
            <pc:sldMk cId="2024584394" sldId="416"/>
            <ac:picMk id="20" creationId="{B1B8D0D6-B585-4FC5-1088-F4484C09F350}"/>
          </ac:picMkLst>
        </pc:picChg>
      </pc:sldChg>
      <pc:sldChg chg="addSp delSp modSp add mod delAnim">
        <pc:chgData name="Not M_ur_t_ada" userId="555160e609be70ba" providerId="LiveId" clId="{2AA48A1F-77C4-4571-873F-B60E2E1D85F8}" dt="2024-10-14T18:45:30.427" v="4240" actId="14100"/>
        <pc:sldMkLst>
          <pc:docMk/>
          <pc:sldMk cId="1106071598" sldId="417"/>
        </pc:sldMkLst>
        <pc:graphicFrameChg chg="mod">
          <ac:chgData name="Not M_ur_t_ada" userId="555160e609be70ba" providerId="LiveId" clId="{2AA48A1F-77C4-4571-873F-B60E2E1D85F8}" dt="2024-10-14T18:28:50.799" v="4083" actId="20577"/>
          <ac:graphicFrameMkLst>
            <pc:docMk/>
            <pc:sldMk cId="1106071598" sldId="417"/>
            <ac:graphicFrameMk id="9" creationId="{221A46D1-D61A-2412-7304-C4A0692151A5}"/>
          </ac:graphicFrameMkLst>
        </pc:graphicFrameChg>
        <pc:picChg chg="add mod">
          <ac:chgData name="Not M_ur_t_ada" userId="555160e609be70ba" providerId="LiveId" clId="{2AA48A1F-77C4-4571-873F-B60E2E1D85F8}" dt="2024-10-14T18:44:06.379" v="4208" actId="14100"/>
          <ac:picMkLst>
            <pc:docMk/>
            <pc:sldMk cId="1106071598" sldId="417"/>
            <ac:picMk id="3" creationId="{D57A03F8-4028-61E2-1BA7-B88C9AACB6B5}"/>
          </ac:picMkLst>
        </pc:picChg>
        <pc:picChg chg="add mod">
          <ac:chgData name="Not M_ur_t_ada" userId="555160e609be70ba" providerId="LiveId" clId="{2AA48A1F-77C4-4571-873F-B60E2E1D85F8}" dt="2024-10-14T18:45:30.427" v="4240" actId="14100"/>
          <ac:picMkLst>
            <pc:docMk/>
            <pc:sldMk cId="1106071598" sldId="417"/>
            <ac:picMk id="5" creationId="{306DE58E-ACD0-2E71-1888-5720B18DD8E1}"/>
          </ac:picMkLst>
        </pc:picChg>
        <pc:picChg chg="del">
          <ac:chgData name="Not M_ur_t_ada" userId="555160e609be70ba" providerId="LiveId" clId="{2AA48A1F-77C4-4571-873F-B60E2E1D85F8}" dt="2024-10-14T18:43:39.228" v="4202" actId="478"/>
          <ac:picMkLst>
            <pc:docMk/>
            <pc:sldMk cId="1106071598" sldId="417"/>
            <ac:picMk id="6" creationId="{06AE9EB5-844C-55C5-A27C-934247224230}"/>
          </ac:picMkLst>
        </pc:picChg>
      </pc:sldChg>
      <pc:sldChg chg="addSp delSp modSp add mod delAnim">
        <pc:chgData name="Not M_ur_t_ada" userId="555160e609be70ba" providerId="LiveId" clId="{2AA48A1F-77C4-4571-873F-B60E2E1D85F8}" dt="2024-10-14T18:40:09.545" v="4201" actId="14100"/>
        <pc:sldMkLst>
          <pc:docMk/>
          <pc:sldMk cId="4186364416" sldId="418"/>
        </pc:sldMkLst>
        <pc:graphicFrameChg chg="mod">
          <ac:chgData name="Not M_ur_t_ada" userId="555160e609be70ba" providerId="LiveId" clId="{2AA48A1F-77C4-4571-873F-B60E2E1D85F8}" dt="2024-10-14T18:33:53.730" v="4194" actId="108"/>
          <ac:graphicFrameMkLst>
            <pc:docMk/>
            <pc:sldMk cId="4186364416" sldId="418"/>
            <ac:graphicFrameMk id="9" creationId="{C97E4650-2A90-7A39-59DF-2AA1044F7745}"/>
          </ac:graphicFrameMkLst>
        </pc:graphicFrameChg>
        <pc:picChg chg="add mod">
          <ac:chgData name="Not M_ur_t_ada" userId="555160e609be70ba" providerId="LiveId" clId="{2AA48A1F-77C4-4571-873F-B60E2E1D85F8}" dt="2024-10-14T18:40:09.545" v="4201" actId="14100"/>
          <ac:picMkLst>
            <pc:docMk/>
            <pc:sldMk cId="4186364416" sldId="418"/>
            <ac:picMk id="3" creationId="{05BD792F-D2C7-526E-52BE-DE91010F9C46}"/>
          </ac:picMkLst>
        </pc:picChg>
        <pc:picChg chg="del">
          <ac:chgData name="Not M_ur_t_ada" userId="555160e609be70ba" providerId="LiveId" clId="{2AA48A1F-77C4-4571-873F-B60E2E1D85F8}" dt="2024-10-14T18:39:33.822" v="4195" actId="478"/>
          <ac:picMkLst>
            <pc:docMk/>
            <pc:sldMk cId="4186364416" sldId="418"/>
            <ac:picMk id="6" creationId="{64C63AF5-C716-906E-30E3-7FA63C0174D3}"/>
          </ac:picMkLst>
        </pc:picChg>
      </pc:sldChg>
      <pc:sldChg chg="addSp delSp modSp new mod setBg">
        <pc:chgData name="Not M_ur_t_ada" userId="555160e609be70ba" providerId="LiveId" clId="{2AA48A1F-77C4-4571-873F-B60E2E1D85F8}" dt="2024-10-14T19:22:42.564" v="4809" actId="20577"/>
        <pc:sldMkLst>
          <pc:docMk/>
          <pc:sldMk cId="2937897529" sldId="419"/>
        </pc:sldMkLst>
        <pc:spChg chg="add del mod ord">
          <ac:chgData name="Not M_ur_t_ada" userId="555160e609be70ba" providerId="LiveId" clId="{2AA48A1F-77C4-4571-873F-B60E2E1D85F8}" dt="2024-10-14T19:19:08.135" v="4776" actId="26606"/>
          <ac:spMkLst>
            <pc:docMk/>
            <pc:sldMk cId="2937897529" sldId="419"/>
            <ac:spMk id="5" creationId="{12D53EAA-5016-5888-0F9B-01089A6D2241}"/>
          </ac:spMkLst>
        </pc:spChg>
        <pc:spChg chg="add mod">
          <ac:chgData name="Not M_ur_t_ada" userId="555160e609be70ba" providerId="LiveId" clId="{2AA48A1F-77C4-4571-873F-B60E2E1D85F8}" dt="2024-10-14T19:18:28.092" v="4773" actId="1076"/>
          <ac:spMkLst>
            <pc:docMk/>
            <pc:sldMk cId="2937897529" sldId="419"/>
            <ac:spMk id="6" creationId="{07571B32-4B6D-AEBD-D462-6631B3934745}"/>
          </ac:spMkLst>
        </pc:spChg>
        <pc:spChg chg="add del">
          <ac:chgData name="Not M_ur_t_ada" userId="555160e609be70ba" providerId="LiveId" clId="{2AA48A1F-77C4-4571-873F-B60E2E1D85F8}" dt="2024-10-14T19:11:29.090" v="4684" actId="26606"/>
          <ac:spMkLst>
            <pc:docMk/>
            <pc:sldMk cId="2937897529" sldId="419"/>
            <ac:spMk id="8" creationId="{C3862298-AF85-4572-BED3-52E573EBD410}"/>
          </ac:spMkLst>
        </pc:spChg>
        <pc:spChg chg="add del">
          <ac:chgData name="Not M_ur_t_ada" userId="555160e609be70ba" providerId="LiveId" clId="{2AA48A1F-77C4-4571-873F-B60E2E1D85F8}" dt="2024-10-14T19:11:29.090" v="4684" actId="26606"/>
          <ac:spMkLst>
            <pc:docMk/>
            <pc:sldMk cId="2937897529" sldId="419"/>
            <ac:spMk id="10" creationId="{03E485DD-0C12-45BC-A361-28152A03BB93}"/>
          </ac:spMkLst>
        </pc:spChg>
        <pc:spChg chg="add del">
          <ac:chgData name="Not M_ur_t_ada" userId="555160e609be70ba" providerId="LiveId" clId="{2AA48A1F-77C4-4571-873F-B60E2E1D85F8}" dt="2024-10-14T19:11:29.090" v="4684" actId="26606"/>
          <ac:spMkLst>
            <pc:docMk/>
            <pc:sldMk cId="2937897529" sldId="419"/>
            <ac:spMk id="12" creationId="{6D6B998F-CA62-4EE6-B7E7-046377D4F7EF}"/>
          </ac:spMkLst>
        </pc:spChg>
        <pc:spChg chg="add del">
          <ac:chgData name="Not M_ur_t_ada" userId="555160e609be70ba" providerId="LiveId" clId="{2AA48A1F-77C4-4571-873F-B60E2E1D85F8}" dt="2024-10-14T19:12:00.711" v="4687" actId="26606"/>
          <ac:spMkLst>
            <pc:docMk/>
            <pc:sldMk cId="2937897529" sldId="419"/>
            <ac:spMk id="14" creationId="{CFC5F0E7-644F-4101-BE72-12825CF537E7}"/>
          </ac:spMkLst>
        </pc:spChg>
        <pc:spChg chg="add del">
          <ac:chgData name="Not M_ur_t_ada" userId="555160e609be70ba" providerId="LiveId" clId="{2AA48A1F-77C4-4571-873F-B60E2E1D85F8}" dt="2024-10-14T19:12:00.711" v="4687" actId="26606"/>
          <ac:spMkLst>
            <pc:docMk/>
            <pc:sldMk cId="2937897529" sldId="419"/>
            <ac:spMk id="15" creationId="{8950AD4C-6AF3-49F8-94E1-DBCAFB39478B}"/>
          </ac:spMkLst>
        </pc:spChg>
        <pc:spChg chg="add del">
          <ac:chgData name="Not M_ur_t_ada" userId="555160e609be70ba" providerId="LiveId" clId="{2AA48A1F-77C4-4571-873F-B60E2E1D85F8}" dt="2024-10-14T19:12:00.711" v="4687" actId="26606"/>
          <ac:spMkLst>
            <pc:docMk/>
            <pc:sldMk cId="2937897529" sldId="419"/>
            <ac:spMk id="16" creationId="{072DC3EE-C469-49E0-A83D-CA3BE525C59A}"/>
          </ac:spMkLst>
        </pc:spChg>
        <pc:spChg chg="add del">
          <ac:chgData name="Not M_ur_t_ada" userId="555160e609be70ba" providerId="LiveId" clId="{2AA48A1F-77C4-4571-873F-B60E2E1D85F8}" dt="2024-10-14T19:12:00.711" v="4687" actId="26606"/>
          <ac:spMkLst>
            <pc:docMk/>
            <pc:sldMk cId="2937897529" sldId="419"/>
            <ac:spMk id="17" creationId="{8DBEAE55-3EA1-41D7-A212-5F7D8986C1F2}"/>
          </ac:spMkLst>
        </pc:spChg>
        <pc:spChg chg="add del">
          <ac:chgData name="Not M_ur_t_ada" userId="555160e609be70ba" providerId="LiveId" clId="{2AA48A1F-77C4-4571-873F-B60E2E1D85F8}" dt="2024-10-14T19:14:57.734" v="4728" actId="26606"/>
          <ac:spMkLst>
            <pc:docMk/>
            <pc:sldMk cId="2937897529" sldId="419"/>
            <ac:spMk id="22" creationId="{9CE0A68D-28EF-49D9-B84B-5DAB38714976}"/>
          </ac:spMkLst>
        </pc:spChg>
        <pc:spChg chg="add del">
          <ac:chgData name="Not M_ur_t_ada" userId="555160e609be70ba" providerId="LiveId" clId="{2AA48A1F-77C4-4571-873F-B60E2E1D85F8}" dt="2024-10-14T19:14:57.734" v="4728" actId="26606"/>
          <ac:spMkLst>
            <pc:docMk/>
            <pc:sldMk cId="2937897529" sldId="419"/>
            <ac:spMk id="24" creationId="{1FA0C3DC-24DE-44E3-9D41-CAA5F3B20751}"/>
          </ac:spMkLst>
        </pc:spChg>
        <pc:spChg chg="add del">
          <ac:chgData name="Not M_ur_t_ada" userId="555160e609be70ba" providerId="LiveId" clId="{2AA48A1F-77C4-4571-873F-B60E2E1D85F8}" dt="2024-10-14T19:14:57.718" v="4727" actId="26606"/>
          <ac:spMkLst>
            <pc:docMk/>
            <pc:sldMk cId="2937897529" sldId="419"/>
            <ac:spMk id="29" creationId="{5C8908E2-EE49-44D2-9428-A28D2312A8D5}"/>
          </ac:spMkLst>
        </pc:spChg>
        <pc:spChg chg="add del">
          <ac:chgData name="Not M_ur_t_ada" userId="555160e609be70ba" providerId="LiveId" clId="{2AA48A1F-77C4-4571-873F-B60E2E1D85F8}" dt="2024-10-14T19:14:57.718" v="4727" actId="26606"/>
          <ac:spMkLst>
            <pc:docMk/>
            <pc:sldMk cId="2937897529" sldId="419"/>
            <ac:spMk id="35" creationId="{8B88B599-C539-4F18-A32A-40207EC6E21A}"/>
          </ac:spMkLst>
        </pc:spChg>
        <pc:spChg chg="add del">
          <ac:chgData name="Not M_ur_t_ada" userId="555160e609be70ba" providerId="LiveId" clId="{2AA48A1F-77C4-4571-873F-B60E2E1D85F8}" dt="2024-10-14T19:14:57.718" v="4727" actId="26606"/>
          <ac:spMkLst>
            <pc:docMk/>
            <pc:sldMk cId="2937897529" sldId="419"/>
            <ac:spMk id="37" creationId="{ED888B23-07FA-482A-96DF-47E31AF1A603}"/>
          </ac:spMkLst>
        </pc:spChg>
        <pc:spChg chg="add">
          <ac:chgData name="Not M_ur_t_ada" userId="555160e609be70ba" providerId="LiveId" clId="{2AA48A1F-77C4-4571-873F-B60E2E1D85F8}" dt="2024-10-14T19:16:42.877" v="4749" actId="26606"/>
          <ac:spMkLst>
            <pc:docMk/>
            <pc:sldMk cId="2937897529" sldId="419"/>
            <ac:spMk id="47" creationId="{0D7B6173-1D58-48E2-83CF-37350F315F75}"/>
          </ac:spMkLst>
        </pc:spChg>
        <pc:spChg chg="add">
          <ac:chgData name="Not M_ur_t_ada" userId="555160e609be70ba" providerId="LiveId" clId="{2AA48A1F-77C4-4571-873F-B60E2E1D85F8}" dt="2024-10-14T19:16:42.877" v="4749" actId="26606"/>
          <ac:spMkLst>
            <pc:docMk/>
            <pc:sldMk cId="2937897529" sldId="419"/>
            <ac:spMk id="49" creationId="{02EBFA83-D4DB-4CA0-B229-9E44634D7FE9}"/>
          </ac:spMkLst>
        </pc:spChg>
        <pc:spChg chg="add">
          <ac:chgData name="Not M_ur_t_ada" userId="555160e609be70ba" providerId="LiveId" clId="{2AA48A1F-77C4-4571-873F-B60E2E1D85F8}" dt="2024-10-14T19:16:42.877" v="4749" actId="26606"/>
          <ac:spMkLst>
            <pc:docMk/>
            <pc:sldMk cId="2937897529" sldId="419"/>
            <ac:spMk id="53" creationId="{21BDEC81-16A7-4451-B893-C15000083B77}"/>
          </ac:spMkLst>
        </pc:spChg>
        <pc:spChg chg="add">
          <ac:chgData name="Not M_ur_t_ada" userId="555160e609be70ba" providerId="LiveId" clId="{2AA48A1F-77C4-4571-873F-B60E2E1D85F8}" dt="2024-10-14T19:16:42.877" v="4749" actId="26606"/>
          <ac:spMkLst>
            <pc:docMk/>
            <pc:sldMk cId="2937897529" sldId="419"/>
            <ac:spMk id="55" creationId="{26A515A1-4D80-430E-BE0A-71A290516A82}"/>
          </ac:spMkLst>
        </pc:spChg>
        <pc:grpChg chg="add del">
          <ac:chgData name="Not M_ur_t_ada" userId="555160e609be70ba" providerId="LiveId" clId="{2AA48A1F-77C4-4571-873F-B60E2E1D85F8}" dt="2024-10-14T19:14:57.718" v="4727" actId="26606"/>
          <ac:grpSpMkLst>
            <pc:docMk/>
            <pc:sldMk cId="2937897529" sldId="419"/>
            <ac:grpSpMk id="31" creationId="{B29018A0-5DE6-4CC9-AB25-675616AF7225}"/>
          </ac:grpSpMkLst>
        </pc:grpChg>
        <pc:grpChg chg="add del">
          <ac:chgData name="Not M_ur_t_ada" userId="555160e609be70ba" providerId="LiveId" clId="{2AA48A1F-77C4-4571-873F-B60E2E1D85F8}" dt="2024-10-14T19:16:42.877" v="4749" actId="26606"/>
          <ac:grpSpMkLst>
            <pc:docMk/>
            <pc:sldMk cId="2937897529" sldId="419"/>
            <ac:grpSpMk id="39" creationId="{114ED94A-C85D-4CD3-4205-438D21CE6B38}"/>
          </ac:grpSpMkLst>
        </pc:grpChg>
        <pc:graphicFrameChg chg="add del">
          <ac:chgData name="Not M_ur_t_ada" userId="555160e609be70ba" providerId="LiveId" clId="{2AA48A1F-77C4-4571-873F-B60E2E1D85F8}" dt="2024-10-14T19:16:03.463" v="4745" actId="26606"/>
          <ac:graphicFrameMkLst>
            <pc:docMk/>
            <pc:sldMk cId="2937897529" sldId="419"/>
            <ac:graphicFrameMk id="44" creationId="{08E7594D-32A6-13FC-E859-DAF0F10BB7F2}"/>
          </ac:graphicFrameMkLst>
        </pc:graphicFrameChg>
        <pc:graphicFrameChg chg="add del mod">
          <ac:chgData name="Not M_ur_t_ada" userId="555160e609be70ba" providerId="LiveId" clId="{2AA48A1F-77C4-4571-873F-B60E2E1D85F8}" dt="2024-10-14T19:16:24.590" v="4748" actId="26606"/>
          <ac:graphicFrameMkLst>
            <pc:docMk/>
            <pc:sldMk cId="2937897529" sldId="419"/>
            <ac:graphicFrameMk id="46" creationId="{C413CA2A-5123-8209-B77F-4298C4D287AF}"/>
          </ac:graphicFrameMkLst>
        </pc:graphicFrameChg>
        <pc:graphicFrameChg chg="add del">
          <ac:chgData name="Not M_ur_t_ada" userId="555160e609be70ba" providerId="LiveId" clId="{2AA48A1F-77C4-4571-873F-B60E2E1D85F8}" dt="2024-10-14T19:19:08.037" v="4775" actId="26606"/>
          <ac:graphicFrameMkLst>
            <pc:docMk/>
            <pc:sldMk cId="2937897529" sldId="419"/>
            <ac:graphicFrameMk id="57" creationId="{2C98ABAC-EC3B-D5F1-1D65-7E8C984D7A2B}"/>
          </ac:graphicFrameMkLst>
        </pc:graphicFrameChg>
        <pc:graphicFrameChg chg="add mod modGraphic">
          <ac:chgData name="Not M_ur_t_ada" userId="555160e609be70ba" providerId="LiveId" clId="{2AA48A1F-77C4-4571-873F-B60E2E1D85F8}" dt="2024-10-14T19:22:42.564" v="4809" actId="20577"/>
          <ac:graphicFrameMkLst>
            <pc:docMk/>
            <pc:sldMk cId="2937897529" sldId="419"/>
            <ac:graphicFrameMk id="59" creationId="{0E8B961D-71FC-EC92-D8FC-924EAB09FDDF}"/>
          </ac:graphicFrameMkLst>
        </pc:graphicFrameChg>
        <pc:picChg chg="add mod ord">
          <ac:chgData name="Not M_ur_t_ada" userId="555160e609be70ba" providerId="LiveId" clId="{2AA48A1F-77C4-4571-873F-B60E2E1D85F8}" dt="2024-10-14T19:17:16.302" v="4758" actId="14100"/>
          <ac:picMkLst>
            <pc:docMk/>
            <pc:sldMk cId="2937897529" sldId="419"/>
            <ac:picMk id="3" creationId="{7476B35D-51E4-22EC-3D09-EDF2F676DE27}"/>
          </ac:picMkLst>
        </pc:picChg>
        <pc:picChg chg="add">
          <ac:chgData name="Not M_ur_t_ada" userId="555160e609be70ba" providerId="LiveId" clId="{2AA48A1F-77C4-4571-873F-B60E2E1D85F8}" dt="2024-10-14T19:16:42.877" v="4749" actId="26606"/>
          <ac:picMkLst>
            <pc:docMk/>
            <pc:sldMk cId="2937897529" sldId="419"/>
            <ac:picMk id="51" creationId="{B0DAC8FB-A162-44E3-A606-C855A03A5B09}"/>
          </ac:picMkLst>
        </pc:picChg>
      </pc:sldChg>
    </pc:docChg>
  </pc:docChgLst>
  <pc:docChgLst>
    <pc:chgData name="Not M_ur_t_ada" userId="555160e609be70ba" providerId="LiveId" clId="{3072ECC4-176C-43A4-B897-B762A2368EF5}"/>
    <pc:docChg chg="undo redo custSel addSld delSld modSld sldOrd">
      <pc:chgData name="Not M_ur_t_ada" userId="555160e609be70ba" providerId="LiveId" clId="{3072ECC4-176C-43A4-B897-B762A2368EF5}" dt="2024-10-09T18:01:49.844" v="2747" actId="13249"/>
      <pc:docMkLst>
        <pc:docMk/>
      </pc:docMkLst>
      <pc:sldChg chg="addSp delSp modSp mod modAnim">
        <pc:chgData name="Not M_ur_t_ada" userId="555160e609be70ba" providerId="LiveId" clId="{3072ECC4-176C-43A4-B897-B762A2368EF5}" dt="2024-10-09T15:41:47.351" v="104" actId="404"/>
        <pc:sldMkLst>
          <pc:docMk/>
          <pc:sldMk cId="4210935714" sldId="257"/>
        </pc:sldMkLst>
        <pc:spChg chg="del mod">
          <ac:chgData name="Not M_ur_t_ada" userId="555160e609be70ba" providerId="LiveId" clId="{3072ECC4-176C-43A4-B897-B762A2368EF5}" dt="2024-10-09T15:12:29.320" v="32" actId="12084"/>
          <ac:spMkLst>
            <pc:docMk/>
            <pc:sldMk cId="4210935714" sldId="257"/>
            <ac:spMk id="3" creationId="{7CF0C4B2-22D1-4042-B182-8BC8441A6BBB}"/>
          </ac:spMkLst>
        </pc:spChg>
        <pc:graphicFrameChg chg="add mod modGraphic">
          <ac:chgData name="Not M_ur_t_ada" userId="555160e609be70ba" providerId="LiveId" clId="{3072ECC4-176C-43A4-B897-B762A2368EF5}" dt="2024-10-09T15:41:47.351" v="104" actId="404"/>
          <ac:graphicFrameMkLst>
            <pc:docMk/>
            <pc:sldMk cId="4210935714" sldId="257"/>
            <ac:graphicFrameMk id="4" creationId="{963577C2-7448-65F7-48A8-75E3A1B457AE}"/>
          </ac:graphicFrameMkLst>
        </pc:graphicFrameChg>
      </pc:sldChg>
      <pc:sldChg chg="addSp delSp modSp modAnim">
        <pc:chgData name="Not M_ur_t_ada" userId="555160e609be70ba" providerId="LiveId" clId="{3072ECC4-176C-43A4-B897-B762A2368EF5}" dt="2024-10-09T15:16:46.193" v="55"/>
        <pc:sldMkLst>
          <pc:docMk/>
          <pc:sldMk cId="4037741272" sldId="258"/>
        </pc:sldMkLst>
        <pc:spChg chg="del">
          <ac:chgData name="Not M_ur_t_ada" userId="555160e609be70ba" providerId="LiveId" clId="{3072ECC4-176C-43A4-B897-B762A2368EF5}" dt="2024-10-09T15:15:15.420" v="44" actId="12084"/>
          <ac:spMkLst>
            <pc:docMk/>
            <pc:sldMk cId="4037741272" sldId="258"/>
            <ac:spMk id="4" creationId="{6DBD9790-0F61-4FE6-9C0B-A3F67342388C}"/>
          </ac:spMkLst>
        </pc:spChg>
        <pc:graphicFrameChg chg="add mod">
          <ac:chgData name="Not M_ur_t_ada" userId="555160e609be70ba" providerId="LiveId" clId="{3072ECC4-176C-43A4-B897-B762A2368EF5}" dt="2024-10-09T15:15:26.853" v="45" actId="782"/>
          <ac:graphicFrameMkLst>
            <pc:docMk/>
            <pc:sldMk cId="4037741272" sldId="258"/>
            <ac:graphicFrameMk id="3" creationId="{56BE2FFF-1D05-CD11-31D6-BAAC7E5D6534}"/>
          </ac:graphicFrameMkLst>
        </pc:graphicFrameChg>
      </pc:sldChg>
      <pc:sldChg chg="addSp delSp modSp mod modAnim">
        <pc:chgData name="Not M_ur_t_ada" userId="555160e609be70ba" providerId="LiveId" clId="{3072ECC4-176C-43A4-B897-B762A2368EF5}" dt="2024-10-09T17:49:59.743" v="2593"/>
        <pc:sldMkLst>
          <pc:docMk/>
          <pc:sldMk cId="532843719" sldId="259"/>
        </pc:sldMkLst>
        <pc:spChg chg="del">
          <ac:chgData name="Not M_ur_t_ada" userId="555160e609be70ba" providerId="LiveId" clId="{3072ECC4-176C-43A4-B897-B762A2368EF5}" dt="2024-10-09T17:49:27.120" v="2586" actId="12084"/>
          <ac:spMkLst>
            <pc:docMk/>
            <pc:sldMk cId="532843719" sldId="259"/>
            <ac:spMk id="3" creationId="{7CF0C4B2-22D1-4042-B182-8BC8441A6BBB}"/>
          </ac:spMkLst>
        </pc:spChg>
        <pc:graphicFrameChg chg="add mod modGraphic">
          <ac:chgData name="Not M_ur_t_ada" userId="555160e609be70ba" providerId="LiveId" clId="{3072ECC4-176C-43A4-B897-B762A2368EF5}" dt="2024-10-09T17:49:47.587" v="2591" actId="255"/>
          <ac:graphicFrameMkLst>
            <pc:docMk/>
            <pc:sldMk cId="532843719" sldId="259"/>
            <ac:graphicFrameMk id="4" creationId="{C22BEB8F-D21D-5BBD-B7ED-89BCCD7590E1}"/>
          </ac:graphicFrameMkLst>
        </pc:graphicFrameChg>
      </pc:sldChg>
      <pc:sldChg chg="addSp delSp modSp mod addAnim delAnim modAnim">
        <pc:chgData name="Not M_ur_t_ada" userId="555160e609be70ba" providerId="LiveId" clId="{3072ECC4-176C-43A4-B897-B762A2368EF5}" dt="2024-10-09T15:46:09.674" v="120" actId="478"/>
        <pc:sldMkLst>
          <pc:docMk/>
          <pc:sldMk cId="2765208924" sldId="260"/>
        </pc:sldMkLst>
        <pc:spChg chg="add del">
          <ac:chgData name="Not M_ur_t_ada" userId="555160e609be70ba" providerId="LiveId" clId="{3072ECC4-176C-43A4-B897-B762A2368EF5}" dt="2024-10-09T15:46:05.084" v="119" actId="478"/>
          <ac:spMkLst>
            <pc:docMk/>
            <pc:sldMk cId="2765208924" sldId="260"/>
            <ac:spMk id="3" creationId="{7CF0C4B2-22D1-4042-B182-8BC8441A6BBB}"/>
          </ac:spMkLst>
        </pc:spChg>
        <pc:spChg chg="del">
          <ac:chgData name="Not M_ur_t_ada" userId="555160e609be70ba" providerId="LiveId" clId="{3072ECC4-176C-43A4-B897-B762A2368EF5}" dt="2024-10-09T15:44:18.516" v="105" actId="12084"/>
          <ac:spMkLst>
            <pc:docMk/>
            <pc:sldMk cId="2765208924" sldId="260"/>
            <ac:spMk id="4" creationId="{41175B4B-800B-421F-8B89-DA1B0C0ED030}"/>
          </ac:spMkLst>
        </pc:spChg>
        <pc:spChg chg="add del mod">
          <ac:chgData name="Not M_ur_t_ada" userId="555160e609be70ba" providerId="LiveId" clId="{3072ECC4-176C-43A4-B897-B762A2368EF5}" dt="2024-10-09T15:46:02.152" v="118" actId="478"/>
          <ac:spMkLst>
            <pc:docMk/>
            <pc:sldMk cId="2765208924" sldId="260"/>
            <ac:spMk id="7" creationId="{992B3877-9695-7C78-3460-AED373D967BA}"/>
          </ac:spMkLst>
        </pc:spChg>
        <pc:spChg chg="add del mod">
          <ac:chgData name="Not M_ur_t_ada" userId="555160e609be70ba" providerId="LiveId" clId="{3072ECC4-176C-43A4-B897-B762A2368EF5}" dt="2024-10-09T15:46:09.674" v="120" actId="478"/>
          <ac:spMkLst>
            <pc:docMk/>
            <pc:sldMk cId="2765208924" sldId="260"/>
            <ac:spMk id="9" creationId="{BFE5D203-E5F9-C5A1-4BC7-821378B18813}"/>
          </ac:spMkLst>
        </pc:spChg>
        <pc:graphicFrameChg chg="add mod">
          <ac:chgData name="Not M_ur_t_ada" userId="555160e609be70ba" providerId="LiveId" clId="{3072ECC4-176C-43A4-B897-B762A2368EF5}" dt="2024-10-09T15:45:27.226" v="116" actId="13900"/>
          <ac:graphicFrameMkLst>
            <pc:docMk/>
            <pc:sldMk cId="2765208924" sldId="260"/>
            <ac:graphicFrameMk id="5" creationId="{1AFCF0A1-FD18-B5BA-C0B2-3F7B9E19230A}"/>
          </ac:graphicFrameMkLst>
        </pc:graphicFrameChg>
      </pc:sldChg>
      <pc:sldChg chg="addSp delSp modSp mod modAnim">
        <pc:chgData name="Not M_ur_t_ada" userId="555160e609be70ba" providerId="LiveId" clId="{3072ECC4-176C-43A4-B897-B762A2368EF5}" dt="2024-10-09T18:01:49.844" v="2747" actId="13249"/>
        <pc:sldMkLst>
          <pc:docMk/>
          <pc:sldMk cId="1845392976" sldId="262"/>
        </pc:sldMkLst>
        <pc:spChg chg="del">
          <ac:chgData name="Not M_ur_t_ada" userId="555160e609be70ba" providerId="LiveId" clId="{3072ECC4-176C-43A4-B897-B762A2368EF5}" dt="2024-10-09T17:55:54.626" v="2622" actId="12084"/>
          <ac:spMkLst>
            <pc:docMk/>
            <pc:sldMk cId="1845392976" sldId="262"/>
            <ac:spMk id="3" creationId="{7CF0C4B2-22D1-4042-B182-8BC8441A6BBB}"/>
          </ac:spMkLst>
        </pc:spChg>
        <pc:spChg chg="del">
          <ac:chgData name="Not M_ur_t_ada" userId="555160e609be70ba" providerId="LiveId" clId="{3072ECC4-176C-43A4-B897-B762A2368EF5}" dt="2024-10-09T17:56:35.700" v="2626" actId="12084"/>
          <ac:spMkLst>
            <pc:docMk/>
            <pc:sldMk cId="1845392976" sldId="262"/>
            <ac:spMk id="5" creationId="{FAA38C21-E2CB-4C85-94E3-17B06951C2C9}"/>
          </ac:spMkLst>
        </pc:spChg>
        <pc:spChg chg="add del mod">
          <ac:chgData name="Not M_ur_t_ada" userId="555160e609be70ba" providerId="LiveId" clId="{3072ECC4-176C-43A4-B897-B762A2368EF5}" dt="2024-10-09T17:59:45.567" v="2715" actId="478"/>
          <ac:spMkLst>
            <pc:docMk/>
            <pc:sldMk cId="1845392976" sldId="262"/>
            <ac:spMk id="9" creationId="{C0595425-B384-9C33-566E-10E8B5D47BB8}"/>
          </ac:spMkLst>
        </pc:spChg>
        <pc:graphicFrameChg chg="add del mod">
          <ac:chgData name="Not M_ur_t_ada" userId="555160e609be70ba" providerId="LiveId" clId="{3072ECC4-176C-43A4-B897-B762A2368EF5}" dt="2024-10-09T17:59:41.247" v="2714" actId="478"/>
          <ac:graphicFrameMkLst>
            <pc:docMk/>
            <pc:sldMk cId="1845392976" sldId="262"/>
            <ac:graphicFrameMk id="6" creationId="{0F566743-7289-4600-67BE-B762C3704EF0}"/>
          </ac:graphicFrameMkLst>
        </pc:graphicFrameChg>
        <pc:graphicFrameChg chg="add mod">
          <ac:chgData name="Not M_ur_t_ada" userId="555160e609be70ba" providerId="LiveId" clId="{3072ECC4-176C-43A4-B897-B762A2368EF5}" dt="2024-10-09T18:01:49.844" v="2747" actId="13249"/>
          <ac:graphicFrameMkLst>
            <pc:docMk/>
            <pc:sldMk cId="1845392976" sldId="262"/>
            <ac:graphicFrameMk id="7" creationId="{9F266861-F0A3-6E24-13C2-81DD68C41B25}"/>
          </ac:graphicFrameMkLst>
        </pc:graphicFrameChg>
      </pc:sldChg>
      <pc:sldChg chg="addSp delSp modSp mod setBg modAnim setClrOvrMap">
        <pc:chgData name="Not M_ur_t_ada" userId="555160e609be70ba" providerId="LiveId" clId="{3072ECC4-176C-43A4-B897-B762A2368EF5}" dt="2024-10-09T17:25:51.669" v="2567"/>
        <pc:sldMkLst>
          <pc:docMk/>
          <pc:sldMk cId="1885818297" sldId="264"/>
        </pc:sldMkLst>
        <pc:spChg chg="mod">
          <ac:chgData name="Not M_ur_t_ada" userId="555160e609be70ba" providerId="LiveId" clId="{3072ECC4-176C-43A4-B897-B762A2368EF5}" dt="2024-10-09T16:01:56.266" v="271" actId="26606"/>
          <ac:spMkLst>
            <pc:docMk/>
            <pc:sldMk cId="1885818297" sldId="264"/>
            <ac:spMk id="2" creationId="{3E5A7092-1687-44EA-8FA8-D61A4721B0C3}"/>
          </ac:spMkLst>
        </pc:spChg>
        <pc:spChg chg="del mod">
          <ac:chgData name="Not M_ur_t_ada" userId="555160e609be70ba" providerId="LiveId" clId="{3072ECC4-176C-43A4-B897-B762A2368EF5}" dt="2024-10-09T17:25:24.148" v="2560" actId="12084"/>
          <ac:spMkLst>
            <pc:docMk/>
            <pc:sldMk cId="1885818297" sldId="264"/>
            <ac:spMk id="3" creationId="{7CF0C4B2-22D1-4042-B182-8BC8441A6BBB}"/>
          </ac:spMkLst>
        </pc:spChg>
        <pc:spChg chg="add del">
          <ac:chgData name="Not M_ur_t_ada" userId="555160e609be70ba" providerId="LiveId" clId="{3072ECC4-176C-43A4-B897-B762A2368EF5}" dt="2024-10-09T16:01:56.266" v="271" actId="26606"/>
          <ac:spMkLst>
            <pc:docMk/>
            <pc:sldMk cId="1885818297" sldId="264"/>
            <ac:spMk id="8" creationId="{66B5BE70-4451-4286-9D79-27C26F755FAC}"/>
          </ac:spMkLst>
        </pc:spChg>
        <pc:spChg chg="add del">
          <ac:chgData name="Not M_ur_t_ada" userId="555160e609be70ba" providerId="LiveId" clId="{3072ECC4-176C-43A4-B897-B762A2368EF5}" dt="2024-10-09T16:01:56.266" v="271" actId="26606"/>
          <ac:spMkLst>
            <pc:docMk/>
            <pc:sldMk cId="1885818297" sldId="264"/>
            <ac:spMk id="12" creationId="{D58C5A54-E70B-4B9B-A7FE-D3A05561BFD8}"/>
          </ac:spMkLst>
        </pc:spChg>
        <pc:spChg chg="add">
          <ac:chgData name="Not M_ur_t_ada" userId="555160e609be70ba" providerId="LiveId" clId="{3072ECC4-176C-43A4-B897-B762A2368EF5}" dt="2024-10-09T16:01:56.266" v="271" actId="26606"/>
          <ac:spMkLst>
            <pc:docMk/>
            <pc:sldMk cId="1885818297" sldId="264"/>
            <ac:spMk id="17" creationId="{EAAC8963-AF89-4FC1-910B-686E223CD28D}"/>
          </ac:spMkLst>
        </pc:spChg>
        <pc:spChg chg="add">
          <ac:chgData name="Not M_ur_t_ada" userId="555160e609be70ba" providerId="LiveId" clId="{3072ECC4-176C-43A4-B897-B762A2368EF5}" dt="2024-10-09T16:01:56.266" v="271" actId="26606"/>
          <ac:spMkLst>
            <pc:docMk/>
            <pc:sldMk cId="1885818297" sldId="264"/>
            <ac:spMk id="21" creationId="{23A4F197-86BE-42C9-A95B-A488B7683C2E}"/>
          </ac:spMkLst>
        </pc:spChg>
        <pc:graphicFrameChg chg="add mod modGraphic">
          <ac:chgData name="Not M_ur_t_ada" userId="555160e609be70ba" providerId="LiveId" clId="{3072ECC4-176C-43A4-B897-B762A2368EF5}" dt="2024-10-09T17:25:44.556" v="2566" actId="121"/>
          <ac:graphicFrameMkLst>
            <pc:docMk/>
            <pc:sldMk cId="1885818297" sldId="264"/>
            <ac:graphicFrameMk id="4" creationId="{2D596B16-D899-BEAD-AC41-08A56DBE925F}"/>
          </ac:graphicFrameMkLst>
        </pc:graphicFrameChg>
        <pc:picChg chg="add del">
          <ac:chgData name="Not M_ur_t_ada" userId="555160e609be70ba" providerId="LiveId" clId="{3072ECC4-176C-43A4-B897-B762A2368EF5}" dt="2024-10-09T16:01:56.266" v="271" actId="26606"/>
          <ac:picMkLst>
            <pc:docMk/>
            <pc:sldMk cId="1885818297" sldId="264"/>
            <ac:picMk id="10" creationId="{8176C668-3F88-414B-AAEE-1785E38D5D59}"/>
          </ac:picMkLst>
        </pc:picChg>
        <pc:picChg chg="add">
          <ac:chgData name="Not M_ur_t_ada" userId="555160e609be70ba" providerId="LiveId" clId="{3072ECC4-176C-43A4-B897-B762A2368EF5}" dt="2024-10-09T16:01:56.266" v="271" actId="26606"/>
          <ac:picMkLst>
            <pc:docMk/>
            <pc:sldMk cId="1885818297" sldId="264"/>
            <ac:picMk id="19" creationId="{41BDA784-DB63-4168-8CC9-0DA04775B2DD}"/>
          </ac:picMkLst>
        </pc:picChg>
      </pc:sldChg>
      <pc:sldChg chg="del">
        <pc:chgData name="Not M_ur_t_ada" userId="555160e609be70ba" providerId="LiveId" clId="{3072ECC4-176C-43A4-B897-B762A2368EF5}" dt="2024-10-09T15:07:09.222" v="5" actId="47"/>
        <pc:sldMkLst>
          <pc:docMk/>
          <pc:sldMk cId="3489157002" sldId="273"/>
        </pc:sldMkLst>
      </pc:sldChg>
      <pc:sldChg chg="addSp delSp modSp mod setBg modAnim">
        <pc:chgData name="Not M_ur_t_ada" userId="555160e609be70ba" providerId="LiveId" clId="{3072ECC4-176C-43A4-B897-B762A2368EF5}" dt="2024-10-09T17:48:36.112" v="2585" actId="403"/>
        <pc:sldMkLst>
          <pc:docMk/>
          <pc:sldMk cId="3465526146" sldId="274"/>
        </pc:sldMkLst>
        <pc:spChg chg="mod">
          <ac:chgData name="Not M_ur_t_ada" userId="555160e609be70ba" providerId="LiveId" clId="{3072ECC4-176C-43A4-B897-B762A2368EF5}" dt="2024-10-09T17:48:36.112" v="2585" actId="403"/>
          <ac:spMkLst>
            <pc:docMk/>
            <pc:sldMk cId="3465526146" sldId="274"/>
            <ac:spMk id="2" creationId="{3E5A7092-1687-44EA-8FA8-D61A4721B0C3}"/>
          </ac:spMkLst>
        </pc:spChg>
        <pc:spChg chg="mod">
          <ac:chgData name="Not M_ur_t_ada" userId="555160e609be70ba" providerId="LiveId" clId="{3072ECC4-176C-43A4-B897-B762A2368EF5}" dt="2024-10-09T17:48:31.617" v="2583" actId="255"/>
          <ac:spMkLst>
            <pc:docMk/>
            <pc:sldMk cId="3465526146" sldId="274"/>
            <ac:spMk id="8" creationId="{84D62B37-CE95-4357-97E2-518F0C97753C}"/>
          </ac:spMkLst>
        </pc:spChg>
        <pc:spChg chg="add">
          <ac:chgData name="Not M_ur_t_ada" userId="555160e609be70ba" providerId="LiveId" clId="{3072ECC4-176C-43A4-B897-B762A2368EF5}" dt="2024-10-09T16:03:18.233" v="282" actId="26606"/>
          <ac:spMkLst>
            <pc:docMk/>
            <pc:sldMk cId="3465526146" sldId="274"/>
            <ac:spMk id="11" creationId="{ED10CF64-F588-4794-80E9-12CBA1784939}"/>
          </ac:spMkLst>
        </pc:spChg>
        <pc:spChg chg="add del">
          <ac:chgData name="Not M_ur_t_ada" userId="555160e609be70ba" providerId="LiveId" clId="{3072ECC4-176C-43A4-B897-B762A2368EF5}" dt="2024-10-09T16:02:44.394" v="273" actId="26606"/>
          <ac:spMkLst>
            <pc:docMk/>
            <pc:sldMk cId="3465526146" sldId="274"/>
            <ac:spMk id="15" creationId="{168A5C37-E0A9-462D-BC65-C14D9025FB87}"/>
          </ac:spMkLst>
        </pc:spChg>
        <pc:spChg chg="add del">
          <ac:chgData name="Not M_ur_t_ada" userId="555160e609be70ba" providerId="LiveId" clId="{3072ECC4-176C-43A4-B897-B762A2368EF5}" dt="2024-10-09T16:03:01.011" v="275" actId="26606"/>
          <ac:spMkLst>
            <pc:docMk/>
            <pc:sldMk cId="3465526146" sldId="274"/>
            <ac:spMk id="18" creationId="{ED10CF64-F588-4794-80E9-12CBA1784939}"/>
          </ac:spMkLst>
        </pc:spChg>
        <pc:picChg chg="mod ord">
          <ac:chgData name="Not M_ur_t_ada" userId="555160e609be70ba" providerId="LiveId" clId="{3072ECC4-176C-43A4-B897-B762A2368EF5}" dt="2024-10-09T16:03:31.366" v="284" actId="27614"/>
          <ac:picMkLst>
            <pc:docMk/>
            <pc:sldMk cId="3465526146" sldId="274"/>
            <ac:picMk id="4" creationId="{568F8DC7-2063-4CE0-95DA-FFC5A14C818D}"/>
          </ac:picMkLst>
        </pc:picChg>
        <pc:picChg chg="add">
          <ac:chgData name="Not M_ur_t_ada" userId="555160e609be70ba" providerId="LiveId" clId="{3072ECC4-176C-43A4-B897-B762A2368EF5}" dt="2024-10-09T16:03:18.233" v="282" actId="26606"/>
          <ac:picMkLst>
            <pc:docMk/>
            <pc:sldMk cId="3465526146" sldId="274"/>
            <ac:picMk id="10" creationId="{0C8B7D16-051E-4562-B872-ABF369C457CA}"/>
          </ac:picMkLst>
        </pc:picChg>
        <pc:picChg chg="add del">
          <ac:chgData name="Not M_ur_t_ada" userId="555160e609be70ba" providerId="LiveId" clId="{3072ECC4-176C-43A4-B897-B762A2368EF5}" dt="2024-10-09T16:02:44.394" v="273" actId="26606"/>
          <ac:picMkLst>
            <pc:docMk/>
            <pc:sldMk cId="3465526146" sldId="274"/>
            <ac:picMk id="13" creationId="{C63E20F8-074D-4B3B-AE66-7BBD6F1CB724}"/>
          </ac:picMkLst>
        </pc:picChg>
        <pc:picChg chg="add del">
          <ac:chgData name="Not M_ur_t_ada" userId="555160e609be70ba" providerId="LiveId" clId="{3072ECC4-176C-43A4-B897-B762A2368EF5}" dt="2024-10-09T16:03:01.011" v="275" actId="26606"/>
          <ac:picMkLst>
            <pc:docMk/>
            <pc:sldMk cId="3465526146" sldId="274"/>
            <ac:picMk id="17" creationId="{0C8B7D16-051E-4562-B872-ABF369C457CA}"/>
          </ac:picMkLst>
        </pc:picChg>
      </pc:sldChg>
      <pc:sldChg chg="del">
        <pc:chgData name="Not M_ur_t_ada" userId="555160e609be70ba" providerId="LiveId" clId="{3072ECC4-176C-43A4-B897-B762A2368EF5}" dt="2024-10-09T15:07:09.222" v="5" actId="47"/>
        <pc:sldMkLst>
          <pc:docMk/>
          <pc:sldMk cId="2864428487" sldId="279"/>
        </pc:sldMkLst>
      </pc:sldChg>
      <pc:sldChg chg="del">
        <pc:chgData name="Not M_ur_t_ada" userId="555160e609be70ba" providerId="LiveId" clId="{3072ECC4-176C-43A4-B897-B762A2368EF5}" dt="2024-10-09T15:07:09.222" v="5" actId="47"/>
        <pc:sldMkLst>
          <pc:docMk/>
          <pc:sldMk cId="1332384982" sldId="280"/>
        </pc:sldMkLst>
      </pc:sldChg>
      <pc:sldChg chg="del">
        <pc:chgData name="Not M_ur_t_ada" userId="555160e609be70ba" providerId="LiveId" clId="{3072ECC4-176C-43A4-B897-B762A2368EF5}" dt="2024-10-09T15:08:09.558" v="6" actId="47"/>
        <pc:sldMkLst>
          <pc:docMk/>
          <pc:sldMk cId="4094353777" sldId="282"/>
        </pc:sldMkLst>
      </pc:sldChg>
      <pc:sldChg chg="del">
        <pc:chgData name="Not M_ur_t_ada" userId="555160e609be70ba" providerId="LiveId" clId="{3072ECC4-176C-43A4-B897-B762A2368EF5}" dt="2024-10-09T15:07:09.222" v="5" actId="47"/>
        <pc:sldMkLst>
          <pc:docMk/>
          <pc:sldMk cId="1343354782" sldId="283"/>
        </pc:sldMkLst>
      </pc:sldChg>
      <pc:sldChg chg="del">
        <pc:chgData name="Not M_ur_t_ada" userId="555160e609be70ba" providerId="LiveId" clId="{3072ECC4-176C-43A4-B897-B762A2368EF5}" dt="2024-10-09T15:07:09.222" v="5" actId="47"/>
        <pc:sldMkLst>
          <pc:docMk/>
          <pc:sldMk cId="3794418602" sldId="284"/>
        </pc:sldMkLst>
      </pc:sldChg>
      <pc:sldChg chg="del">
        <pc:chgData name="Not M_ur_t_ada" userId="555160e609be70ba" providerId="LiveId" clId="{3072ECC4-176C-43A4-B897-B762A2368EF5}" dt="2024-10-09T15:07:09.222" v="5" actId="47"/>
        <pc:sldMkLst>
          <pc:docMk/>
          <pc:sldMk cId="3128066213" sldId="286"/>
        </pc:sldMkLst>
      </pc:sldChg>
      <pc:sldChg chg="addSp delSp modSp mod modAnim">
        <pc:chgData name="Not M_ur_t_ada" userId="555160e609be70ba" providerId="LiveId" clId="{3072ECC4-176C-43A4-B897-B762A2368EF5}" dt="2024-10-09T17:55:22.584" v="2621" actId="13249"/>
        <pc:sldMkLst>
          <pc:docMk/>
          <pc:sldMk cId="651740365" sldId="288"/>
        </pc:sldMkLst>
        <pc:spChg chg="del">
          <ac:chgData name="Not M_ur_t_ada" userId="555160e609be70ba" providerId="LiveId" clId="{3072ECC4-176C-43A4-B897-B762A2368EF5}" dt="2024-10-09T17:51:00.304" v="2594" actId="12084"/>
          <ac:spMkLst>
            <pc:docMk/>
            <pc:sldMk cId="651740365" sldId="288"/>
            <ac:spMk id="3" creationId="{7CF0C4B2-22D1-4042-B182-8BC8441A6BBB}"/>
          </ac:spMkLst>
        </pc:spChg>
        <pc:spChg chg="del">
          <ac:chgData name="Not M_ur_t_ada" userId="555160e609be70ba" providerId="LiveId" clId="{3072ECC4-176C-43A4-B897-B762A2368EF5}" dt="2024-10-09T17:53:41.497" v="2607" actId="12084"/>
          <ac:spMkLst>
            <pc:docMk/>
            <pc:sldMk cId="651740365" sldId="288"/>
            <ac:spMk id="6" creationId="{D263A161-4CBE-4166-8431-A0064D1F3AB3}"/>
          </ac:spMkLst>
        </pc:spChg>
        <pc:graphicFrameChg chg="add mod modGraphic">
          <ac:chgData name="Not M_ur_t_ada" userId="555160e609be70ba" providerId="LiveId" clId="{3072ECC4-176C-43A4-B897-B762A2368EF5}" dt="2024-10-09T17:55:22.584" v="2621" actId="13249"/>
          <ac:graphicFrameMkLst>
            <pc:docMk/>
            <pc:sldMk cId="651740365" sldId="288"/>
            <ac:graphicFrameMk id="4" creationId="{D7D38A33-C25A-3F51-D409-B7E39437F57F}"/>
          </ac:graphicFrameMkLst>
        </pc:graphicFrameChg>
        <pc:graphicFrameChg chg="add mod">
          <ac:chgData name="Not M_ur_t_ada" userId="555160e609be70ba" providerId="LiveId" clId="{3072ECC4-176C-43A4-B897-B762A2368EF5}" dt="2024-10-09T17:54:07.920" v="2613" actId="122"/>
          <ac:graphicFrameMkLst>
            <pc:docMk/>
            <pc:sldMk cId="651740365" sldId="288"/>
            <ac:graphicFrameMk id="7" creationId="{A807E730-BA71-84B0-8E6C-458C2288D2A8}"/>
          </ac:graphicFrameMkLst>
        </pc:graphicFrameChg>
      </pc:sldChg>
      <pc:sldChg chg="addSp delSp modSp modAnim">
        <pc:chgData name="Not M_ur_t_ada" userId="555160e609be70ba" providerId="LiveId" clId="{3072ECC4-176C-43A4-B897-B762A2368EF5}" dt="2024-10-09T15:48:03.603" v="125" actId="782"/>
        <pc:sldMkLst>
          <pc:docMk/>
          <pc:sldMk cId="1725766049" sldId="289"/>
        </pc:sldMkLst>
        <pc:spChg chg="del">
          <ac:chgData name="Not M_ur_t_ada" userId="555160e609be70ba" providerId="LiveId" clId="{3072ECC4-176C-43A4-B897-B762A2368EF5}" dt="2024-10-09T15:47:08.208" v="121" actId="12084"/>
          <ac:spMkLst>
            <pc:docMk/>
            <pc:sldMk cId="1725766049" sldId="289"/>
            <ac:spMk id="3" creationId="{7CF0C4B2-22D1-4042-B182-8BC8441A6BBB}"/>
          </ac:spMkLst>
        </pc:spChg>
        <pc:graphicFrameChg chg="add mod">
          <ac:chgData name="Not M_ur_t_ada" userId="555160e609be70ba" providerId="LiveId" clId="{3072ECC4-176C-43A4-B897-B762A2368EF5}" dt="2024-10-09T15:48:03.603" v="125" actId="782"/>
          <ac:graphicFrameMkLst>
            <pc:docMk/>
            <pc:sldMk cId="1725766049" sldId="289"/>
            <ac:graphicFrameMk id="4" creationId="{4E629FDF-741B-D550-0F0D-2721D7FF3AC3}"/>
          </ac:graphicFrameMkLst>
        </pc:graphicFrameChg>
      </pc:sldChg>
      <pc:sldChg chg="addSp modSp modAnim">
        <pc:chgData name="Not M_ur_t_ada" userId="555160e609be70ba" providerId="LiveId" clId="{3072ECC4-176C-43A4-B897-B762A2368EF5}" dt="2024-10-09T16:23:41.279" v="1126" actId="20577"/>
        <pc:sldMkLst>
          <pc:docMk/>
          <pc:sldMk cId="2070820335" sldId="344"/>
        </pc:sldMkLst>
        <pc:spChg chg="add mod">
          <ac:chgData name="Not M_ur_t_ada" userId="555160e609be70ba" providerId="LiveId" clId="{3072ECC4-176C-43A4-B897-B762A2368EF5}" dt="2024-10-09T16:18:44.647" v="1003" actId="1037"/>
          <ac:spMkLst>
            <pc:docMk/>
            <pc:sldMk cId="2070820335" sldId="344"/>
            <ac:spMk id="2" creationId="{BB9D7A67-9A73-BA7E-9710-C057E45E2973}"/>
          </ac:spMkLst>
        </pc:spChg>
        <pc:spChg chg="add mod">
          <ac:chgData name="Not M_ur_t_ada" userId="555160e609be70ba" providerId="LiveId" clId="{3072ECC4-176C-43A4-B897-B762A2368EF5}" dt="2024-10-09T16:23:41.279" v="1126" actId="20577"/>
          <ac:spMkLst>
            <pc:docMk/>
            <pc:sldMk cId="2070820335" sldId="344"/>
            <ac:spMk id="3" creationId="{D882232A-5D96-BB53-9F54-9AD9B0D27972}"/>
          </ac:spMkLst>
        </pc:spChg>
        <pc:spChg chg="mod">
          <ac:chgData name="Not M_ur_t_ada" userId="555160e609be70ba" providerId="LiveId" clId="{3072ECC4-176C-43A4-B897-B762A2368EF5}" dt="2024-10-09T16:18:08.316" v="898" actId="1076"/>
          <ac:spMkLst>
            <pc:docMk/>
            <pc:sldMk cId="2070820335" sldId="344"/>
            <ac:spMk id="6" creationId="{EA2DB6B5-E0BB-4679-BC23-ECE33A1716ED}"/>
          </ac:spMkLst>
        </pc:spChg>
      </pc:sldChg>
      <pc:sldChg chg="addSp delSp modSp modAnim">
        <pc:chgData name="Not M_ur_t_ada" userId="555160e609be70ba" providerId="LiveId" clId="{3072ECC4-176C-43A4-B897-B762A2368EF5}" dt="2024-10-09T15:56:26.334" v="259"/>
        <pc:sldMkLst>
          <pc:docMk/>
          <pc:sldMk cId="2349151946" sldId="345"/>
        </pc:sldMkLst>
        <pc:spChg chg="del mod">
          <ac:chgData name="Not M_ur_t_ada" userId="555160e609be70ba" providerId="LiveId" clId="{3072ECC4-176C-43A4-B897-B762A2368EF5}" dt="2024-10-09T15:55:43.494" v="255" actId="12084"/>
          <ac:spMkLst>
            <pc:docMk/>
            <pc:sldMk cId="2349151946" sldId="345"/>
            <ac:spMk id="13" creationId="{DCA90351-79A6-473C-8216-B82A4FE39F39}"/>
          </ac:spMkLst>
        </pc:spChg>
        <pc:graphicFrameChg chg="add mod">
          <ac:chgData name="Not M_ur_t_ada" userId="555160e609be70ba" providerId="LiveId" clId="{3072ECC4-176C-43A4-B897-B762A2368EF5}" dt="2024-10-09T15:56:13.286" v="257" actId="782"/>
          <ac:graphicFrameMkLst>
            <pc:docMk/>
            <pc:sldMk cId="2349151946" sldId="345"/>
            <ac:graphicFrameMk id="2" creationId="{493477A9-8A46-BDC3-C499-DAC32303F2D3}"/>
          </ac:graphicFrameMkLst>
        </pc:graphicFrameChg>
      </pc:sldChg>
      <pc:sldChg chg="addSp delSp modSp modAnim">
        <pc:chgData name="Not M_ur_t_ada" userId="555160e609be70ba" providerId="LiveId" clId="{3072ECC4-176C-43A4-B897-B762A2368EF5}" dt="2024-10-09T15:51:52.187" v="164"/>
        <pc:sldMkLst>
          <pc:docMk/>
          <pc:sldMk cId="1171355438" sldId="346"/>
        </pc:sldMkLst>
        <pc:spChg chg="del mod">
          <ac:chgData name="Not M_ur_t_ada" userId="555160e609be70ba" providerId="LiveId" clId="{3072ECC4-176C-43A4-B897-B762A2368EF5}" dt="2024-10-09T15:51:33.894" v="160" actId="12084"/>
          <ac:spMkLst>
            <pc:docMk/>
            <pc:sldMk cId="1171355438" sldId="346"/>
            <ac:spMk id="13" creationId="{DCA90351-79A6-473C-8216-B82A4FE39F39}"/>
          </ac:spMkLst>
        </pc:spChg>
        <pc:graphicFrameChg chg="add mod">
          <ac:chgData name="Not M_ur_t_ada" userId="555160e609be70ba" providerId="LiveId" clId="{3072ECC4-176C-43A4-B897-B762A2368EF5}" dt="2024-10-09T15:51:44.990" v="162" actId="782"/>
          <ac:graphicFrameMkLst>
            <pc:docMk/>
            <pc:sldMk cId="1171355438" sldId="346"/>
            <ac:graphicFrameMk id="2" creationId="{6ECFA69B-577E-3007-787B-8B714FBF276D}"/>
          </ac:graphicFrameMkLst>
        </pc:graphicFrameChg>
      </pc:sldChg>
      <pc:sldChg chg="addSp modSp modAnim">
        <pc:chgData name="Not M_ur_t_ada" userId="555160e609be70ba" providerId="LiveId" clId="{3072ECC4-176C-43A4-B897-B762A2368EF5}" dt="2024-10-09T16:22:06.684" v="1101"/>
        <pc:sldMkLst>
          <pc:docMk/>
          <pc:sldMk cId="2939420928" sldId="347"/>
        </pc:sldMkLst>
        <pc:spChg chg="add mod">
          <ac:chgData name="Not M_ur_t_ada" userId="555160e609be70ba" providerId="LiveId" clId="{3072ECC4-176C-43A4-B897-B762A2368EF5}" dt="2024-10-09T16:21:40.751" v="1099" actId="1036"/>
          <ac:spMkLst>
            <pc:docMk/>
            <pc:sldMk cId="2939420928" sldId="347"/>
            <ac:spMk id="2" creationId="{204306D4-B8CD-FC91-8465-118A11BE75A8}"/>
          </ac:spMkLst>
        </pc:spChg>
        <pc:spChg chg="mod">
          <ac:chgData name="Not M_ur_t_ada" userId="555160e609be70ba" providerId="LiveId" clId="{3072ECC4-176C-43A4-B897-B762A2368EF5}" dt="2024-10-09T16:21:23.253" v="1063" actId="1035"/>
          <ac:spMkLst>
            <pc:docMk/>
            <pc:sldMk cId="2939420928" sldId="347"/>
            <ac:spMk id="13" creationId="{DCA90351-79A6-473C-8216-B82A4FE39F39}"/>
          </ac:spMkLst>
        </pc:spChg>
      </pc:sldChg>
      <pc:sldChg chg="addSp delSp modSp mod modAnim">
        <pc:chgData name="Not M_ur_t_ada" userId="555160e609be70ba" providerId="LiveId" clId="{3072ECC4-176C-43A4-B897-B762A2368EF5}" dt="2024-10-09T16:28:38.634" v="1152" actId="20577"/>
        <pc:sldMkLst>
          <pc:docMk/>
          <pc:sldMk cId="3967473239" sldId="348"/>
        </pc:sldMkLst>
        <pc:spChg chg="add del mod">
          <ac:chgData name="Not M_ur_t_ada" userId="555160e609be70ba" providerId="LiveId" clId="{3072ECC4-176C-43A4-B897-B762A2368EF5}" dt="2024-10-09T16:14:14.550" v="450" actId="12084"/>
          <ac:spMkLst>
            <pc:docMk/>
            <pc:sldMk cId="3967473239" sldId="348"/>
            <ac:spMk id="13" creationId="{DCA90351-79A6-473C-8216-B82A4FE39F39}"/>
          </ac:spMkLst>
        </pc:spChg>
        <pc:graphicFrameChg chg="add mod">
          <ac:chgData name="Not M_ur_t_ada" userId="555160e609be70ba" providerId="LiveId" clId="{3072ECC4-176C-43A4-B897-B762A2368EF5}" dt="2024-10-09T16:13:48.330" v="441" actId="12084"/>
          <ac:graphicFrameMkLst>
            <pc:docMk/>
            <pc:sldMk cId="3967473239" sldId="348"/>
            <ac:graphicFrameMk id="2" creationId="{48449BAB-09AC-377E-E543-4EFE017C55B7}"/>
          </ac:graphicFrameMkLst>
        </pc:graphicFrameChg>
        <pc:graphicFrameChg chg="add mod modGraphic">
          <ac:chgData name="Not M_ur_t_ada" userId="555160e609be70ba" providerId="LiveId" clId="{3072ECC4-176C-43A4-B897-B762A2368EF5}" dt="2024-10-09T16:28:38.634" v="1152" actId="20577"/>
          <ac:graphicFrameMkLst>
            <pc:docMk/>
            <pc:sldMk cId="3967473239" sldId="348"/>
            <ac:graphicFrameMk id="3" creationId="{96B257BF-511E-5B79-A3B3-6C36CC6ECD2C}"/>
          </ac:graphicFrameMkLst>
        </pc:graphicFrameChg>
      </pc:sldChg>
      <pc:sldChg chg="addSp delSp modSp mod setBg modAnim setClrOvrMap">
        <pc:chgData name="Not M_ur_t_ada" userId="555160e609be70ba" providerId="LiveId" clId="{3072ECC4-176C-43A4-B897-B762A2368EF5}" dt="2024-10-09T16:58:26.373" v="1895"/>
        <pc:sldMkLst>
          <pc:docMk/>
          <pc:sldMk cId="2839966059" sldId="358"/>
        </pc:sldMkLst>
        <pc:spChg chg="mod">
          <ac:chgData name="Not M_ur_t_ada" userId="555160e609be70ba" providerId="LiveId" clId="{3072ECC4-176C-43A4-B897-B762A2368EF5}" dt="2024-10-09T16:58:16.471" v="1894" actId="255"/>
          <ac:spMkLst>
            <pc:docMk/>
            <pc:sldMk cId="2839966059" sldId="358"/>
            <ac:spMk id="7" creationId="{0BE28211-D923-46FB-9646-E78D6E8A64E9}"/>
          </ac:spMkLst>
        </pc:spChg>
        <pc:spChg chg="del mod ord">
          <ac:chgData name="Not M_ur_t_ada" userId="555160e609be70ba" providerId="LiveId" clId="{3072ECC4-176C-43A4-B897-B762A2368EF5}" dt="2024-10-09T16:56:52.168" v="1809" actId="12084"/>
          <ac:spMkLst>
            <pc:docMk/>
            <pc:sldMk cId="2839966059" sldId="358"/>
            <ac:spMk id="13" creationId="{DCA90351-79A6-473C-8216-B82A4FE39F39}"/>
          </ac:spMkLst>
        </pc:spChg>
        <pc:spChg chg="add">
          <ac:chgData name="Not M_ur_t_ada" userId="555160e609be70ba" providerId="LiveId" clId="{3072ECC4-176C-43A4-B897-B762A2368EF5}" dt="2024-10-09T15:59:11.784" v="264" actId="26606"/>
          <ac:spMkLst>
            <pc:docMk/>
            <pc:sldMk cId="2839966059" sldId="358"/>
            <ac:spMk id="18" creationId="{8B2A8B43-E288-418B-8561-C979F7B9CC4B}"/>
          </ac:spMkLst>
        </pc:spChg>
        <pc:spChg chg="add">
          <ac:chgData name="Not M_ur_t_ada" userId="555160e609be70ba" providerId="LiveId" clId="{3072ECC4-176C-43A4-B897-B762A2368EF5}" dt="2024-10-09T15:59:11.784" v="264" actId="26606"/>
          <ac:spMkLst>
            <pc:docMk/>
            <pc:sldMk cId="2839966059" sldId="358"/>
            <ac:spMk id="22" creationId="{F40D237A-4D9F-42DC-BAEB-E07EDD74BE26}"/>
          </ac:spMkLst>
        </pc:spChg>
        <pc:graphicFrameChg chg="add mod modGraphic">
          <ac:chgData name="Not M_ur_t_ada" userId="555160e609be70ba" providerId="LiveId" clId="{3072ECC4-176C-43A4-B897-B762A2368EF5}" dt="2024-10-09T16:58:10.935" v="1893" actId="255"/>
          <ac:graphicFrameMkLst>
            <pc:docMk/>
            <pc:sldMk cId="2839966059" sldId="358"/>
            <ac:graphicFrameMk id="2" creationId="{11E8927D-AC7B-8774-8588-030FE5A80C97}"/>
          </ac:graphicFrameMkLst>
        </pc:graphicFrameChg>
        <pc:picChg chg="add">
          <ac:chgData name="Not M_ur_t_ada" userId="555160e609be70ba" providerId="LiveId" clId="{3072ECC4-176C-43A4-B897-B762A2368EF5}" dt="2024-10-09T15:59:11.784" v="264" actId="26606"/>
          <ac:picMkLst>
            <pc:docMk/>
            <pc:sldMk cId="2839966059" sldId="358"/>
            <ac:picMk id="20" creationId="{82584CD3-40DA-4BB8-B4B7-D8D04BB31B4D}"/>
          </ac:picMkLst>
        </pc:picChg>
      </pc:sldChg>
      <pc:sldChg chg="addSp delSp modSp mod setBg modAnim setClrOvrMap">
        <pc:chgData name="Not M_ur_t_ada" userId="555160e609be70ba" providerId="LiveId" clId="{3072ECC4-176C-43A4-B897-B762A2368EF5}" dt="2024-10-09T16:56:13.899" v="1801"/>
        <pc:sldMkLst>
          <pc:docMk/>
          <pc:sldMk cId="1752595090" sldId="359"/>
        </pc:sldMkLst>
        <pc:spChg chg="mod">
          <ac:chgData name="Not M_ur_t_ada" userId="555160e609be70ba" providerId="LiveId" clId="{3072ECC4-176C-43A4-B897-B762A2368EF5}" dt="2024-10-09T16:53:48.236" v="1726" actId="403"/>
          <ac:spMkLst>
            <pc:docMk/>
            <pc:sldMk cId="1752595090" sldId="359"/>
            <ac:spMk id="7" creationId="{0BE28211-D923-46FB-9646-E78D6E8A64E9}"/>
          </ac:spMkLst>
        </pc:spChg>
        <pc:spChg chg="del mod ord">
          <ac:chgData name="Not M_ur_t_ada" userId="555160e609be70ba" providerId="LiveId" clId="{3072ECC4-176C-43A4-B897-B762A2368EF5}" dt="2024-10-09T16:53:36.495" v="1724" actId="12084"/>
          <ac:spMkLst>
            <pc:docMk/>
            <pc:sldMk cId="1752595090" sldId="359"/>
            <ac:spMk id="13" creationId="{DCA90351-79A6-473C-8216-B82A4FE39F39}"/>
          </ac:spMkLst>
        </pc:spChg>
        <pc:spChg chg="add">
          <ac:chgData name="Not M_ur_t_ada" userId="555160e609be70ba" providerId="LiveId" clId="{3072ECC4-176C-43A4-B897-B762A2368EF5}" dt="2024-10-09T15:58:46.285" v="263" actId="26606"/>
          <ac:spMkLst>
            <pc:docMk/>
            <pc:sldMk cId="1752595090" sldId="359"/>
            <ac:spMk id="18" creationId="{E1EB41F2-E181-4D4D-9131-A30F6B0AE596}"/>
          </ac:spMkLst>
        </pc:spChg>
        <pc:spChg chg="add">
          <ac:chgData name="Not M_ur_t_ada" userId="555160e609be70ba" providerId="LiveId" clId="{3072ECC4-176C-43A4-B897-B762A2368EF5}" dt="2024-10-09T15:58:46.285" v="263" actId="26606"/>
          <ac:spMkLst>
            <pc:docMk/>
            <pc:sldMk cId="1752595090" sldId="359"/>
            <ac:spMk id="20" creationId="{3D63CC92-C517-4C71-9222-4579252CD62E}"/>
          </ac:spMkLst>
        </pc:spChg>
        <pc:graphicFrameChg chg="add mod">
          <ac:chgData name="Not M_ur_t_ada" userId="555160e609be70ba" providerId="LiveId" clId="{3072ECC4-176C-43A4-B897-B762A2368EF5}" dt="2024-10-09T16:55:00.554" v="1799" actId="122"/>
          <ac:graphicFrameMkLst>
            <pc:docMk/>
            <pc:sldMk cId="1752595090" sldId="359"/>
            <ac:graphicFrameMk id="2" creationId="{B2C4EEB7-9F97-E7E1-D8EE-1CCC8A1A230F}"/>
          </ac:graphicFrameMkLst>
        </pc:graphicFrameChg>
        <pc:picChg chg="add">
          <ac:chgData name="Not M_ur_t_ada" userId="555160e609be70ba" providerId="LiveId" clId="{3072ECC4-176C-43A4-B897-B762A2368EF5}" dt="2024-10-09T15:58:46.285" v="263" actId="26606"/>
          <ac:picMkLst>
            <pc:docMk/>
            <pc:sldMk cId="1752595090" sldId="359"/>
            <ac:picMk id="22" creationId="{40A39FDC-39F4-4CB7-873B-8D786EC02516}"/>
          </ac:picMkLst>
        </pc:picChg>
      </pc:sldChg>
      <pc:sldChg chg="addSp delSp modSp mod setBg modAnim">
        <pc:chgData name="Not M_ur_t_ada" userId="555160e609be70ba" providerId="LiveId" clId="{3072ECC4-176C-43A4-B897-B762A2368EF5}" dt="2024-10-09T16:47:26.130" v="1625" actId="13822"/>
        <pc:sldMkLst>
          <pc:docMk/>
          <pc:sldMk cId="2842036946" sldId="360"/>
        </pc:sldMkLst>
        <pc:spChg chg="mod">
          <ac:chgData name="Not M_ur_t_ada" userId="555160e609be70ba" providerId="LiveId" clId="{3072ECC4-176C-43A4-B897-B762A2368EF5}" dt="2024-10-09T16:42:23.535" v="1525" actId="1076"/>
          <ac:spMkLst>
            <pc:docMk/>
            <pc:sldMk cId="2842036946" sldId="360"/>
            <ac:spMk id="7" creationId="{0BE28211-D923-46FB-9646-E78D6E8A64E9}"/>
          </ac:spMkLst>
        </pc:spChg>
        <pc:spChg chg="del mod ord">
          <ac:chgData name="Not M_ur_t_ada" userId="555160e609be70ba" providerId="LiveId" clId="{3072ECC4-176C-43A4-B897-B762A2368EF5}" dt="2024-10-09T16:42:07.312" v="1512" actId="12084"/>
          <ac:spMkLst>
            <pc:docMk/>
            <pc:sldMk cId="2842036946" sldId="360"/>
            <ac:spMk id="13" creationId="{DCA90351-79A6-473C-8216-B82A4FE39F39}"/>
          </ac:spMkLst>
        </pc:spChg>
        <pc:spChg chg="add">
          <ac:chgData name="Not M_ur_t_ada" userId="555160e609be70ba" providerId="LiveId" clId="{3072ECC4-176C-43A4-B897-B762A2368EF5}" dt="2024-10-09T15:58:26.861" v="262" actId="26606"/>
          <ac:spMkLst>
            <pc:docMk/>
            <pc:sldMk cId="2842036946" sldId="360"/>
            <ac:spMk id="20" creationId="{87D75BE9-19D3-4D76-86D4-E0A7889E96E7}"/>
          </ac:spMkLst>
        </pc:spChg>
        <pc:spChg chg="add">
          <ac:chgData name="Not M_ur_t_ada" userId="555160e609be70ba" providerId="LiveId" clId="{3072ECC4-176C-43A4-B897-B762A2368EF5}" dt="2024-10-09T15:58:26.861" v="262" actId="26606"/>
          <ac:spMkLst>
            <pc:docMk/>
            <pc:sldMk cId="2842036946" sldId="360"/>
            <ac:spMk id="26" creationId="{1662E9AD-6AE7-4172-92BA-D8AA403AAB3F}"/>
          </ac:spMkLst>
        </pc:spChg>
        <pc:graphicFrameChg chg="add mod modGraphic">
          <ac:chgData name="Not M_ur_t_ada" userId="555160e609be70ba" providerId="LiveId" clId="{3072ECC4-176C-43A4-B897-B762A2368EF5}" dt="2024-10-09T16:47:26.130" v="1625" actId="13822"/>
          <ac:graphicFrameMkLst>
            <pc:docMk/>
            <pc:sldMk cId="2842036946" sldId="360"/>
            <ac:graphicFrameMk id="2" creationId="{15A7B3B4-AAC3-A8A1-23FC-0832DC5D3E05}"/>
          </ac:graphicFrameMkLst>
        </pc:graphicFrameChg>
        <pc:picChg chg="add">
          <ac:chgData name="Not M_ur_t_ada" userId="555160e609be70ba" providerId="LiveId" clId="{3072ECC4-176C-43A4-B897-B762A2368EF5}" dt="2024-10-09T15:58:26.861" v="262" actId="26606"/>
          <ac:picMkLst>
            <pc:docMk/>
            <pc:sldMk cId="2842036946" sldId="360"/>
            <ac:picMk id="18" creationId="{18BD78ED-75E1-4879-B369-BC61F7C45E22}"/>
          </ac:picMkLst>
        </pc:picChg>
        <pc:picChg chg="add">
          <ac:chgData name="Not M_ur_t_ada" userId="555160e609be70ba" providerId="LiveId" clId="{3072ECC4-176C-43A4-B897-B762A2368EF5}" dt="2024-10-09T15:58:26.861" v="262" actId="26606"/>
          <ac:picMkLst>
            <pc:docMk/>
            <pc:sldMk cId="2842036946" sldId="360"/>
            <ac:picMk id="22" creationId="{CC687CBF-3B12-461C-A27E-FECCFAD25721}"/>
          </ac:picMkLst>
        </pc:picChg>
        <pc:picChg chg="add">
          <ac:chgData name="Not M_ur_t_ada" userId="555160e609be70ba" providerId="LiveId" clId="{3072ECC4-176C-43A4-B897-B762A2368EF5}" dt="2024-10-09T15:58:26.861" v="262" actId="26606"/>
          <ac:picMkLst>
            <pc:docMk/>
            <pc:sldMk cId="2842036946" sldId="360"/>
            <ac:picMk id="24" creationId="{55B5CED2-79C6-4AA0-A3F4-B39DFA29773C}"/>
          </ac:picMkLst>
        </pc:picChg>
        <pc:picChg chg="add">
          <ac:chgData name="Not M_ur_t_ada" userId="555160e609be70ba" providerId="LiveId" clId="{3072ECC4-176C-43A4-B897-B762A2368EF5}" dt="2024-10-09T15:58:26.861" v="262" actId="26606"/>
          <ac:picMkLst>
            <pc:docMk/>
            <pc:sldMk cId="2842036946" sldId="360"/>
            <ac:picMk id="28" creationId="{FADD25E6-7887-4BC4-A02E-311A11EF4F63}"/>
          </ac:picMkLst>
        </pc:picChg>
      </pc:sldChg>
      <pc:sldChg chg="addSp delSp modSp mod setBg modAnim setClrOvrMap">
        <pc:chgData name="Not M_ur_t_ada" userId="555160e609be70ba" providerId="LiveId" clId="{3072ECC4-176C-43A4-B897-B762A2368EF5}" dt="2024-10-09T16:52:27.219" v="1720" actId="13249"/>
        <pc:sldMkLst>
          <pc:docMk/>
          <pc:sldMk cId="290244749" sldId="361"/>
        </pc:sldMkLst>
        <pc:spChg chg="mod">
          <ac:chgData name="Not M_ur_t_ada" userId="555160e609be70ba" providerId="LiveId" clId="{3072ECC4-176C-43A4-B897-B762A2368EF5}" dt="2024-10-09T16:48:29.074" v="1633" actId="403"/>
          <ac:spMkLst>
            <pc:docMk/>
            <pc:sldMk cId="290244749" sldId="361"/>
            <ac:spMk id="7" creationId="{FAC734B5-61C4-4759-837F-60260DF0BA15}"/>
          </ac:spMkLst>
        </pc:spChg>
        <pc:spChg chg="del mod ord">
          <ac:chgData name="Not M_ur_t_ada" userId="555160e609be70ba" providerId="LiveId" clId="{3072ECC4-176C-43A4-B897-B762A2368EF5}" dt="2024-10-09T16:51:09.317" v="1715" actId="12084"/>
          <ac:spMkLst>
            <pc:docMk/>
            <pc:sldMk cId="290244749" sldId="361"/>
            <ac:spMk id="13" creationId="{DCA90351-79A6-473C-8216-B82A4FE39F39}"/>
          </ac:spMkLst>
        </pc:spChg>
        <pc:spChg chg="add del">
          <ac:chgData name="Not M_ur_t_ada" userId="555160e609be70ba" providerId="LiveId" clId="{3072ECC4-176C-43A4-B897-B762A2368EF5}" dt="2024-10-09T16:48:16.875" v="1627" actId="26606"/>
          <ac:spMkLst>
            <pc:docMk/>
            <pc:sldMk cId="290244749" sldId="361"/>
            <ac:spMk id="18" creationId="{54309F57-B331-41A7-9154-15EC2AF45A60}"/>
          </ac:spMkLst>
        </pc:spChg>
        <pc:spChg chg="add">
          <ac:chgData name="Not M_ur_t_ada" userId="555160e609be70ba" providerId="LiveId" clId="{3072ECC4-176C-43A4-B897-B762A2368EF5}" dt="2024-10-09T16:48:16.935" v="1628" actId="26606"/>
          <ac:spMkLst>
            <pc:docMk/>
            <pc:sldMk cId="290244749" sldId="361"/>
            <ac:spMk id="21" creationId="{50E53EDA-3B94-4F6B-9E86-D3BB9EBB9616}"/>
          </ac:spMkLst>
        </pc:spChg>
        <pc:graphicFrameChg chg="add mod">
          <ac:chgData name="Not M_ur_t_ada" userId="555160e609be70ba" providerId="LiveId" clId="{3072ECC4-176C-43A4-B897-B762A2368EF5}" dt="2024-10-09T16:52:27.219" v="1720" actId="13249"/>
          <ac:graphicFrameMkLst>
            <pc:docMk/>
            <pc:sldMk cId="290244749" sldId="361"/>
            <ac:graphicFrameMk id="2" creationId="{461B4773-491D-011B-6BA8-55537BEC5B9C}"/>
          </ac:graphicFrameMkLst>
        </pc:graphicFrameChg>
        <pc:cxnChg chg="add">
          <ac:chgData name="Not M_ur_t_ada" userId="555160e609be70ba" providerId="LiveId" clId="{3072ECC4-176C-43A4-B897-B762A2368EF5}" dt="2024-10-09T16:48:16.935" v="1628" actId="26606"/>
          <ac:cxnSpMkLst>
            <pc:docMk/>
            <pc:sldMk cId="290244749" sldId="361"/>
            <ac:cxnSpMk id="20" creationId="{30EFD79F-7790-479B-B7DB-BD0D8C101DDD}"/>
          </ac:cxnSpMkLst>
        </pc:cxnChg>
      </pc:sldChg>
      <pc:sldChg chg="addSp delSp modSp mod setBg modAnim setClrOvrMap">
        <pc:chgData name="Not M_ur_t_ada" userId="555160e609be70ba" providerId="LiveId" clId="{3072ECC4-176C-43A4-B897-B762A2368EF5}" dt="2024-10-09T17:05:48.489" v="2040"/>
        <pc:sldMkLst>
          <pc:docMk/>
          <pc:sldMk cId="963790328" sldId="362"/>
        </pc:sldMkLst>
        <pc:spChg chg="mod">
          <ac:chgData name="Not M_ur_t_ada" userId="555160e609be70ba" providerId="LiveId" clId="{3072ECC4-176C-43A4-B897-B762A2368EF5}" dt="2024-10-09T16:59:06.917" v="1903" actId="403"/>
          <ac:spMkLst>
            <pc:docMk/>
            <pc:sldMk cId="963790328" sldId="362"/>
            <ac:spMk id="7" creationId="{FAC734B5-61C4-4759-837F-60260DF0BA15}"/>
          </ac:spMkLst>
        </pc:spChg>
        <pc:spChg chg="del mod ord">
          <ac:chgData name="Not M_ur_t_ada" userId="555160e609be70ba" providerId="LiveId" clId="{3072ECC4-176C-43A4-B897-B762A2368EF5}" dt="2024-10-09T17:02:33.083" v="1975" actId="12084"/>
          <ac:spMkLst>
            <pc:docMk/>
            <pc:sldMk cId="963790328" sldId="362"/>
            <ac:spMk id="13" creationId="{DCA90351-79A6-473C-8216-B82A4FE39F39}"/>
          </ac:spMkLst>
        </pc:spChg>
        <pc:spChg chg="add">
          <ac:chgData name="Not M_ur_t_ada" userId="555160e609be70ba" providerId="LiveId" clId="{3072ECC4-176C-43A4-B897-B762A2368EF5}" dt="2024-10-09T15:59:29.546" v="265" actId="26606"/>
          <ac:spMkLst>
            <pc:docMk/>
            <pc:sldMk cId="963790328" sldId="362"/>
            <ac:spMk id="18" creationId="{E1EB41F2-E181-4D4D-9131-A30F6B0AE596}"/>
          </ac:spMkLst>
        </pc:spChg>
        <pc:spChg chg="add">
          <ac:chgData name="Not M_ur_t_ada" userId="555160e609be70ba" providerId="LiveId" clId="{3072ECC4-176C-43A4-B897-B762A2368EF5}" dt="2024-10-09T15:59:29.546" v="265" actId="26606"/>
          <ac:spMkLst>
            <pc:docMk/>
            <pc:sldMk cId="963790328" sldId="362"/>
            <ac:spMk id="20" creationId="{3D63CC92-C517-4C71-9222-4579252CD62E}"/>
          </ac:spMkLst>
        </pc:spChg>
        <pc:graphicFrameChg chg="add mod modGraphic">
          <ac:chgData name="Not M_ur_t_ada" userId="555160e609be70ba" providerId="LiveId" clId="{3072ECC4-176C-43A4-B897-B762A2368EF5}" dt="2024-10-09T17:05:28.594" v="2038" actId="404"/>
          <ac:graphicFrameMkLst>
            <pc:docMk/>
            <pc:sldMk cId="963790328" sldId="362"/>
            <ac:graphicFrameMk id="2" creationId="{5A397477-F8F7-E980-13A4-B0697085FA3F}"/>
          </ac:graphicFrameMkLst>
        </pc:graphicFrameChg>
        <pc:picChg chg="add">
          <ac:chgData name="Not M_ur_t_ada" userId="555160e609be70ba" providerId="LiveId" clId="{3072ECC4-176C-43A4-B897-B762A2368EF5}" dt="2024-10-09T15:59:29.546" v="265" actId="26606"/>
          <ac:picMkLst>
            <pc:docMk/>
            <pc:sldMk cId="963790328" sldId="362"/>
            <ac:picMk id="22" creationId="{40A39FDC-39F4-4CB7-873B-8D786EC02516}"/>
          </ac:picMkLst>
        </pc:picChg>
      </pc:sldChg>
      <pc:sldChg chg="addSp delSp modSp mod setBg modAnim setClrOvrMap">
        <pc:chgData name="Not M_ur_t_ada" userId="555160e609be70ba" providerId="LiveId" clId="{3072ECC4-176C-43A4-B897-B762A2368EF5}" dt="2024-10-09T17:13:40.635" v="2290" actId="14100"/>
        <pc:sldMkLst>
          <pc:docMk/>
          <pc:sldMk cId="1985273643" sldId="363"/>
        </pc:sldMkLst>
        <pc:spChg chg="add del mod">
          <ac:chgData name="Not M_ur_t_ada" userId="555160e609be70ba" providerId="LiveId" clId="{3072ECC4-176C-43A4-B897-B762A2368EF5}" dt="2024-10-09T17:10:27.821" v="2146" actId="12084"/>
          <ac:spMkLst>
            <pc:docMk/>
            <pc:sldMk cId="1985273643" sldId="363"/>
            <ac:spMk id="3" creationId="{343552A5-43FB-B621-6888-57EE4D28830A}"/>
          </ac:spMkLst>
        </pc:spChg>
        <pc:spChg chg="mod">
          <ac:chgData name="Not M_ur_t_ada" userId="555160e609be70ba" providerId="LiveId" clId="{3072ECC4-176C-43A4-B897-B762A2368EF5}" dt="2024-10-09T17:07:23.897" v="2047" actId="207"/>
          <ac:spMkLst>
            <pc:docMk/>
            <pc:sldMk cId="1985273643" sldId="363"/>
            <ac:spMk id="4" creationId="{E14E0156-FB7C-4FBA-ADC3-8A225B246DC0}"/>
          </ac:spMkLst>
        </pc:spChg>
        <pc:spChg chg="del mod ord">
          <ac:chgData name="Not M_ur_t_ada" userId="555160e609be70ba" providerId="LiveId" clId="{3072ECC4-176C-43A4-B897-B762A2368EF5}" dt="2024-10-09T17:06:33.022" v="2041" actId="12084"/>
          <ac:spMkLst>
            <pc:docMk/>
            <pc:sldMk cId="1985273643" sldId="363"/>
            <ac:spMk id="13" creationId="{DCA90351-79A6-473C-8216-B82A4FE39F39}"/>
          </ac:spMkLst>
        </pc:spChg>
        <pc:spChg chg="add del">
          <ac:chgData name="Not M_ur_t_ada" userId="555160e609be70ba" providerId="LiveId" clId="{3072ECC4-176C-43A4-B897-B762A2368EF5}" dt="2024-10-09T16:00:54.042" v="267" actId="26606"/>
          <ac:spMkLst>
            <pc:docMk/>
            <pc:sldMk cId="1985273643" sldId="363"/>
            <ac:spMk id="20" creationId="{C04F8797-ED77-4C70-AAEA-0DE48267C25C}"/>
          </ac:spMkLst>
        </pc:spChg>
        <pc:spChg chg="add del">
          <ac:chgData name="Not M_ur_t_ada" userId="555160e609be70ba" providerId="LiveId" clId="{3072ECC4-176C-43A4-B897-B762A2368EF5}" dt="2024-10-09T16:00:54.042" v="267" actId="26606"/>
          <ac:spMkLst>
            <pc:docMk/>
            <pc:sldMk cId="1985273643" sldId="363"/>
            <ac:spMk id="22" creationId="{CAD06229-FEB7-4CC9-8BE7-1A9457B9C601}"/>
          </ac:spMkLst>
        </pc:spChg>
        <pc:spChg chg="add">
          <ac:chgData name="Not M_ur_t_ada" userId="555160e609be70ba" providerId="LiveId" clId="{3072ECC4-176C-43A4-B897-B762A2368EF5}" dt="2024-10-09T16:00:54.079" v="268" actId="26606"/>
          <ac:spMkLst>
            <pc:docMk/>
            <pc:sldMk cId="1985273643" sldId="363"/>
            <ac:spMk id="28" creationId="{8B2A8B43-E288-418B-8561-C979F7B9CC4B}"/>
          </ac:spMkLst>
        </pc:spChg>
        <pc:spChg chg="add">
          <ac:chgData name="Not M_ur_t_ada" userId="555160e609be70ba" providerId="LiveId" clId="{3072ECC4-176C-43A4-B897-B762A2368EF5}" dt="2024-10-09T16:00:54.079" v="268" actId="26606"/>
          <ac:spMkLst>
            <pc:docMk/>
            <pc:sldMk cId="1985273643" sldId="363"/>
            <ac:spMk id="30" creationId="{F40D237A-4D9F-42DC-BAEB-E07EDD74BE26}"/>
          </ac:spMkLst>
        </pc:spChg>
        <pc:graphicFrameChg chg="add del mod">
          <ac:chgData name="Not M_ur_t_ada" userId="555160e609be70ba" providerId="LiveId" clId="{3072ECC4-176C-43A4-B897-B762A2368EF5}" dt="2024-10-09T17:10:19.007" v="2145" actId="11529"/>
          <ac:graphicFrameMkLst>
            <pc:docMk/>
            <pc:sldMk cId="1985273643" sldId="363"/>
            <ac:graphicFrameMk id="2" creationId="{C962BE89-D561-E9F5-9D6B-CD800C3A3A0C}"/>
          </ac:graphicFrameMkLst>
        </pc:graphicFrameChg>
        <pc:graphicFrameChg chg="add mod modGraphic">
          <ac:chgData name="Not M_ur_t_ada" userId="555160e609be70ba" providerId="LiveId" clId="{3072ECC4-176C-43A4-B897-B762A2368EF5}" dt="2024-10-09T17:13:40.635" v="2290" actId="14100"/>
          <ac:graphicFrameMkLst>
            <pc:docMk/>
            <pc:sldMk cId="1985273643" sldId="363"/>
            <ac:graphicFrameMk id="5" creationId="{7665E3CB-B07E-8E69-F678-710617227E9F}"/>
          </ac:graphicFrameMkLst>
        </pc:graphicFrameChg>
        <pc:picChg chg="add del">
          <ac:chgData name="Not M_ur_t_ada" userId="555160e609be70ba" providerId="LiveId" clId="{3072ECC4-176C-43A4-B897-B762A2368EF5}" dt="2024-10-09T16:00:54.042" v="267" actId="26606"/>
          <ac:picMkLst>
            <pc:docMk/>
            <pc:sldMk cId="1985273643" sldId="363"/>
            <ac:picMk id="18" creationId="{18BD78ED-75E1-4879-B369-BC61F7C45E22}"/>
          </ac:picMkLst>
        </pc:picChg>
        <pc:picChg chg="add del">
          <ac:chgData name="Not M_ur_t_ada" userId="555160e609be70ba" providerId="LiveId" clId="{3072ECC4-176C-43A4-B897-B762A2368EF5}" dt="2024-10-09T16:00:54.042" v="267" actId="26606"/>
          <ac:picMkLst>
            <pc:docMk/>
            <pc:sldMk cId="1985273643" sldId="363"/>
            <ac:picMk id="24" creationId="{42B44E02-2041-49BE-AF61-F91454DC3AA8}"/>
          </ac:picMkLst>
        </pc:picChg>
        <pc:picChg chg="add del">
          <ac:chgData name="Not M_ur_t_ada" userId="555160e609be70ba" providerId="LiveId" clId="{3072ECC4-176C-43A4-B897-B762A2368EF5}" dt="2024-10-09T16:00:54.042" v="267" actId="26606"/>
          <ac:picMkLst>
            <pc:docMk/>
            <pc:sldMk cId="1985273643" sldId="363"/>
            <ac:picMk id="26" creationId="{08625290-97B7-41E9-9685-D438F86FC9EA}"/>
          </ac:picMkLst>
        </pc:picChg>
        <pc:picChg chg="add">
          <ac:chgData name="Not M_ur_t_ada" userId="555160e609be70ba" providerId="LiveId" clId="{3072ECC4-176C-43A4-B897-B762A2368EF5}" dt="2024-10-09T16:00:54.079" v="268" actId="26606"/>
          <ac:picMkLst>
            <pc:docMk/>
            <pc:sldMk cId="1985273643" sldId="363"/>
            <ac:picMk id="29" creationId="{82584CD3-40DA-4BB8-B4B7-D8D04BB31B4D}"/>
          </ac:picMkLst>
        </pc:picChg>
      </pc:sldChg>
      <pc:sldChg chg="addSp delSp modSp mod setBg modAnim setClrOvrMap">
        <pc:chgData name="Not M_ur_t_ada" userId="555160e609be70ba" providerId="LiveId" clId="{3072ECC4-176C-43A4-B897-B762A2368EF5}" dt="2024-10-09T17:24:15.527" v="2559" actId="1035"/>
        <pc:sldMkLst>
          <pc:docMk/>
          <pc:sldMk cId="1174384968" sldId="364"/>
        </pc:sldMkLst>
        <pc:spChg chg="add del mod">
          <ac:chgData name="Not M_ur_t_ada" userId="555160e609be70ba" providerId="LiveId" clId="{3072ECC4-176C-43A4-B897-B762A2368EF5}" dt="2024-10-09T17:19:29.033" v="2468" actId="12084"/>
          <ac:spMkLst>
            <pc:docMk/>
            <pc:sldMk cId="1174384968" sldId="364"/>
            <ac:spMk id="2" creationId="{F8CCFD10-44C9-09CF-DDA1-82B34DE1EA1C}"/>
          </ac:spMkLst>
        </pc:spChg>
        <pc:spChg chg="del mod">
          <ac:chgData name="Not M_ur_t_ada" userId="555160e609be70ba" providerId="LiveId" clId="{3072ECC4-176C-43A4-B897-B762A2368EF5}" dt="2024-10-09T17:18:33.955" v="2460" actId="12084"/>
          <ac:spMkLst>
            <pc:docMk/>
            <pc:sldMk cId="1174384968" sldId="364"/>
            <ac:spMk id="13" creationId="{DCA90351-79A6-473C-8216-B82A4FE39F39}"/>
          </ac:spMkLst>
        </pc:spChg>
        <pc:spChg chg="add">
          <ac:chgData name="Not M_ur_t_ada" userId="555160e609be70ba" providerId="LiveId" clId="{3072ECC4-176C-43A4-B897-B762A2368EF5}" dt="2024-10-09T16:01:17.971" v="269" actId="26606"/>
          <ac:spMkLst>
            <pc:docMk/>
            <pc:sldMk cId="1174384968" sldId="364"/>
            <ac:spMk id="18" creationId="{E1EB41F2-E181-4D4D-9131-A30F6B0AE596}"/>
          </ac:spMkLst>
        </pc:spChg>
        <pc:spChg chg="add">
          <ac:chgData name="Not M_ur_t_ada" userId="555160e609be70ba" providerId="LiveId" clId="{3072ECC4-176C-43A4-B897-B762A2368EF5}" dt="2024-10-09T16:01:17.971" v="269" actId="26606"/>
          <ac:spMkLst>
            <pc:docMk/>
            <pc:sldMk cId="1174384968" sldId="364"/>
            <ac:spMk id="20" creationId="{3D63CC92-C517-4C71-9222-4579252CD62E}"/>
          </ac:spMkLst>
        </pc:spChg>
        <pc:graphicFrameChg chg="add mod">
          <ac:chgData name="Not M_ur_t_ada" userId="555160e609be70ba" providerId="LiveId" clId="{3072ECC4-176C-43A4-B897-B762A2368EF5}" dt="2024-10-09T17:24:15.527" v="2559" actId="1035"/>
          <ac:graphicFrameMkLst>
            <pc:docMk/>
            <pc:sldMk cId="1174384968" sldId="364"/>
            <ac:graphicFrameMk id="3" creationId="{AD252D5C-2541-902F-0E2C-0A87FD0C2B76}"/>
          </ac:graphicFrameMkLst>
        </pc:graphicFrameChg>
        <pc:graphicFrameChg chg="add mod modGraphic">
          <ac:chgData name="Not M_ur_t_ada" userId="555160e609be70ba" providerId="LiveId" clId="{3072ECC4-176C-43A4-B897-B762A2368EF5}" dt="2024-10-09T17:21:48.727" v="2523" actId="14100"/>
          <ac:graphicFrameMkLst>
            <pc:docMk/>
            <pc:sldMk cId="1174384968" sldId="364"/>
            <ac:graphicFrameMk id="5" creationId="{2EE3A86B-C976-3E91-24D5-E27EF026D100}"/>
          </ac:graphicFrameMkLst>
        </pc:graphicFrameChg>
        <pc:picChg chg="add">
          <ac:chgData name="Not M_ur_t_ada" userId="555160e609be70ba" providerId="LiveId" clId="{3072ECC4-176C-43A4-B897-B762A2368EF5}" dt="2024-10-09T16:01:17.971" v="269" actId="26606"/>
          <ac:picMkLst>
            <pc:docMk/>
            <pc:sldMk cId="1174384968" sldId="364"/>
            <ac:picMk id="22" creationId="{40A39FDC-39F4-4CB7-873B-8D786EC02516}"/>
          </ac:picMkLst>
        </pc:picChg>
      </pc:sldChg>
      <pc:sldChg chg="del">
        <pc:chgData name="Not M_ur_t_ada" userId="555160e609be70ba" providerId="LiveId" clId="{3072ECC4-176C-43A4-B897-B762A2368EF5}" dt="2024-10-09T15:07:09.222" v="5" actId="47"/>
        <pc:sldMkLst>
          <pc:docMk/>
          <pc:sldMk cId="2609726028" sldId="365"/>
        </pc:sldMkLst>
      </pc:sldChg>
      <pc:sldChg chg="del">
        <pc:chgData name="Not M_ur_t_ada" userId="555160e609be70ba" providerId="LiveId" clId="{3072ECC4-176C-43A4-B897-B762A2368EF5}" dt="2024-10-09T16:04:44.466" v="292" actId="47"/>
        <pc:sldMkLst>
          <pc:docMk/>
          <pc:sldMk cId="2686427873" sldId="372"/>
        </pc:sldMkLst>
      </pc:sldChg>
      <pc:sldChg chg="addSp delSp modSp mod modAnim">
        <pc:chgData name="Not M_ur_t_ada" userId="555160e609be70ba" providerId="LiveId" clId="{3072ECC4-176C-43A4-B897-B762A2368EF5}" dt="2024-10-09T16:11:29.343" v="427"/>
        <pc:sldMkLst>
          <pc:docMk/>
          <pc:sldMk cId="2556098266" sldId="375"/>
        </pc:sldMkLst>
        <pc:spChg chg="del mod">
          <ac:chgData name="Not M_ur_t_ada" userId="555160e609be70ba" providerId="LiveId" clId="{3072ECC4-176C-43A4-B897-B762A2368EF5}" dt="2024-10-09T16:08:35.690" v="388" actId="12084"/>
          <ac:spMkLst>
            <pc:docMk/>
            <pc:sldMk cId="2556098266" sldId="375"/>
            <ac:spMk id="13" creationId="{DCA90351-79A6-473C-8216-B82A4FE39F39}"/>
          </ac:spMkLst>
        </pc:spChg>
        <pc:graphicFrameChg chg="add mod modGraphic">
          <ac:chgData name="Not M_ur_t_ada" userId="555160e609be70ba" providerId="LiveId" clId="{3072ECC4-176C-43A4-B897-B762A2368EF5}" dt="2024-10-09T16:11:29.343" v="427"/>
          <ac:graphicFrameMkLst>
            <pc:docMk/>
            <pc:sldMk cId="2556098266" sldId="375"/>
            <ac:graphicFrameMk id="2" creationId="{1F19023B-3B49-8B4A-2CB3-51B10E376D6B}"/>
          </ac:graphicFrameMkLst>
        </pc:graphicFrameChg>
      </pc:sldChg>
      <pc:sldChg chg="addSp delSp modSp mod ord setBg modAnim setClrOvrMap">
        <pc:chgData name="Not M_ur_t_ada" userId="555160e609be70ba" providerId="LiveId" clId="{3072ECC4-176C-43A4-B897-B762A2368EF5}" dt="2024-10-09T16:33:19.497" v="1259" actId="122"/>
        <pc:sldMkLst>
          <pc:docMk/>
          <pc:sldMk cId="945616275" sldId="376"/>
        </pc:sldMkLst>
        <pc:spChg chg="mod">
          <ac:chgData name="Not M_ur_t_ada" userId="555160e609be70ba" providerId="LiveId" clId="{3072ECC4-176C-43A4-B897-B762A2368EF5}" dt="2024-10-09T16:33:19.497" v="1259" actId="122"/>
          <ac:spMkLst>
            <pc:docMk/>
            <pc:sldMk cId="945616275" sldId="376"/>
            <ac:spMk id="5" creationId="{92FB1031-C8B1-415D-8AB4-6F4B8B9635BF}"/>
          </ac:spMkLst>
        </pc:spChg>
        <pc:spChg chg="del">
          <ac:chgData name="Not M_ur_t_ada" userId="555160e609be70ba" providerId="LiveId" clId="{3072ECC4-176C-43A4-B897-B762A2368EF5}" dt="2024-10-09T15:57:28.802" v="260" actId="26606"/>
          <ac:spMkLst>
            <pc:docMk/>
            <pc:sldMk cId="945616275" sldId="376"/>
            <ac:spMk id="6" creationId="{AA892FF9-6E3E-406E-AB97-E416C4CA5826}"/>
          </ac:spMkLst>
        </pc:spChg>
        <pc:spChg chg="add">
          <ac:chgData name="Not M_ur_t_ada" userId="555160e609be70ba" providerId="LiveId" clId="{3072ECC4-176C-43A4-B897-B762A2368EF5}" dt="2024-10-09T15:57:28.802" v="260" actId="26606"/>
          <ac:spMkLst>
            <pc:docMk/>
            <pc:sldMk cId="945616275" sldId="376"/>
            <ac:spMk id="12" creationId="{75F65CD9-825D-44BD-8681-D42D260D4C63}"/>
          </ac:spMkLst>
        </pc:spChg>
        <pc:spChg chg="add">
          <ac:chgData name="Not M_ur_t_ada" userId="555160e609be70ba" providerId="LiveId" clId="{3072ECC4-176C-43A4-B897-B762A2368EF5}" dt="2024-10-09T15:57:28.802" v="260" actId="26606"/>
          <ac:spMkLst>
            <pc:docMk/>
            <pc:sldMk cId="945616275" sldId="376"/>
            <ac:spMk id="14" creationId="{B2F64C47-BE0B-4DA4-A62F-C6922DD2082F}"/>
          </ac:spMkLst>
        </pc:spChg>
        <pc:graphicFrameChg chg="add mod modGraphic">
          <ac:chgData name="Not M_ur_t_ada" userId="555160e609be70ba" providerId="LiveId" clId="{3072ECC4-176C-43A4-B897-B762A2368EF5}" dt="2024-10-09T16:32:57.905" v="1257" actId="20577"/>
          <ac:graphicFrameMkLst>
            <pc:docMk/>
            <pc:sldMk cId="945616275" sldId="376"/>
            <ac:graphicFrameMk id="8" creationId="{34084F04-101F-C6FC-5FAE-D1B774A2AE33}"/>
          </ac:graphicFrameMkLst>
        </pc:graphicFrameChg>
      </pc:sldChg>
      <pc:sldChg chg="addSp delSp modSp mod setBg modAnim setClrOvrMap">
        <pc:chgData name="Not M_ur_t_ada" userId="555160e609be70ba" providerId="LiveId" clId="{3072ECC4-176C-43A4-B897-B762A2368EF5}" dt="2024-10-09T16:40:46.127" v="1511" actId="13900"/>
        <pc:sldMkLst>
          <pc:docMk/>
          <pc:sldMk cId="1701613444" sldId="377"/>
        </pc:sldMkLst>
        <pc:spChg chg="mod">
          <ac:chgData name="Not M_ur_t_ada" userId="555160e609be70ba" providerId="LiveId" clId="{3072ECC4-176C-43A4-B897-B762A2368EF5}" dt="2024-10-09T16:40:05.394" v="1508" actId="13926"/>
          <ac:spMkLst>
            <pc:docMk/>
            <pc:sldMk cId="1701613444" sldId="377"/>
            <ac:spMk id="5" creationId="{92FB1031-C8B1-415D-8AB4-6F4B8B9635BF}"/>
          </ac:spMkLst>
        </pc:spChg>
        <pc:spChg chg="add del mod">
          <ac:chgData name="Not M_ur_t_ada" userId="555160e609be70ba" providerId="LiveId" clId="{3072ECC4-176C-43A4-B897-B762A2368EF5}" dt="2024-10-09T16:37:55.173" v="1355" actId="12084"/>
          <ac:spMkLst>
            <pc:docMk/>
            <pc:sldMk cId="1701613444" sldId="377"/>
            <ac:spMk id="6" creationId="{AA892FF9-6E3E-406E-AB97-E416C4CA5826}"/>
          </ac:spMkLst>
        </pc:spChg>
        <pc:spChg chg="add">
          <ac:chgData name="Not M_ur_t_ada" userId="555160e609be70ba" providerId="LiveId" clId="{3072ECC4-176C-43A4-B897-B762A2368EF5}" dt="2024-10-09T15:57:59.669" v="261" actId="26606"/>
          <ac:spMkLst>
            <pc:docMk/>
            <pc:sldMk cId="1701613444" sldId="377"/>
            <ac:spMk id="11" creationId="{54309F57-B331-41A7-9154-15EC2AF45A60}"/>
          </ac:spMkLst>
        </pc:spChg>
        <pc:graphicFrameChg chg="add mod">
          <ac:chgData name="Not M_ur_t_ada" userId="555160e609be70ba" providerId="LiveId" clId="{3072ECC4-176C-43A4-B897-B762A2368EF5}" dt="2024-10-09T16:35:11.326" v="1273" actId="12084"/>
          <ac:graphicFrameMkLst>
            <pc:docMk/>
            <pc:sldMk cId="1701613444" sldId="377"/>
            <ac:graphicFrameMk id="2" creationId="{52E85349-ACA4-FB8C-FF00-E06E270E5B22}"/>
          </ac:graphicFrameMkLst>
        </pc:graphicFrameChg>
        <pc:graphicFrameChg chg="add mod modGraphic">
          <ac:chgData name="Not M_ur_t_ada" userId="555160e609be70ba" providerId="LiveId" clId="{3072ECC4-176C-43A4-B897-B762A2368EF5}" dt="2024-10-09T16:40:46.127" v="1511" actId="13900"/>
          <ac:graphicFrameMkLst>
            <pc:docMk/>
            <pc:sldMk cId="1701613444" sldId="377"/>
            <ac:graphicFrameMk id="3" creationId="{6AFDFD8A-232B-834F-C5ED-7662B72BF9BA}"/>
          </ac:graphicFrameMkLst>
        </pc:graphicFrameChg>
      </pc:sldChg>
      <pc:sldChg chg="addSp modSp mod setBg setClrOvrMap">
        <pc:chgData name="Not M_ur_t_ada" userId="555160e609be70ba" providerId="LiveId" clId="{3072ECC4-176C-43A4-B897-B762A2368EF5}" dt="2024-10-09T17:47:24.092" v="2572" actId="403"/>
        <pc:sldMkLst>
          <pc:docMk/>
          <pc:sldMk cId="596978283" sldId="378"/>
        </pc:sldMkLst>
        <pc:spChg chg="mod">
          <ac:chgData name="Not M_ur_t_ada" userId="555160e609be70ba" providerId="LiveId" clId="{3072ECC4-176C-43A4-B897-B762A2368EF5}" dt="2024-10-09T16:04:02.829" v="291" actId="26606"/>
          <ac:spMkLst>
            <pc:docMk/>
            <pc:sldMk cId="596978283" sldId="378"/>
            <ac:spMk id="2" creationId="{3E5A7092-1687-44EA-8FA8-D61A4721B0C3}"/>
          </ac:spMkLst>
        </pc:spChg>
        <pc:spChg chg="mod">
          <ac:chgData name="Not M_ur_t_ada" userId="555160e609be70ba" providerId="LiveId" clId="{3072ECC4-176C-43A4-B897-B762A2368EF5}" dt="2024-10-09T17:47:24.092" v="2572" actId="403"/>
          <ac:spMkLst>
            <pc:docMk/>
            <pc:sldMk cId="596978283" sldId="378"/>
            <ac:spMk id="6" creationId="{F6DCD381-C72C-4405-B656-9DED0B03F3EC}"/>
          </ac:spMkLst>
        </pc:spChg>
        <pc:spChg chg="add">
          <ac:chgData name="Not M_ur_t_ada" userId="555160e609be70ba" providerId="LiveId" clId="{3072ECC4-176C-43A4-B897-B762A2368EF5}" dt="2024-10-09T16:04:02.829" v="291" actId="26606"/>
          <ac:spMkLst>
            <pc:docMk/>
            <pc:sldMk cId="596978283" sldId="378"/>
            <ac:spMk id="11" creationId="{E1EB41F2-E181-4D4D-9131-A30F6B0AE596}"/>
          </ac:spMkLst>
        </pc:spChg>
        <pc:spChg chg="add">
          <ac:chgData name="Not M_ur_t_ada" userId="555160e609be70ba" providerId="LiveId" clId="{3072ECC4-176C-43A4-B897-B762A2368EF5}" dt="2024-10-09T16:04:02.829" v="291" actId="26606"/>
          <ac:spMkLst>
            <pc:docMk/>
            <pc:sldMk cId="596978283" sldId="378"/>
            <ac:spMk id="13" creationId="{3D63CC92-C517-4C71-9222-4579252CD62E}"/>
          </ac:spMkLst>
        </pc:spChg>
        <pc:picChg chg="add">
          <ac:chgData name="Not M_ur_t_ada" userId="555160e609be70ba" providerId="LiveId" clId="{3072ECC4-176C-43A4-B897-B762A2368EF5}" dt="2024-10-09T16:04:02.829" v="291" actId="26606"/>
          <ac:picMkLst>
            <pc:docMk/>
            <pc:sldMk cId="596978283" sldId="378"/>
            <ac:picMk id="15" creationId="{40A39FDC-39F4-4CB7-873B-8D786EC02516}"/>
          </ac:picMkLst>
        </pc:picChg>
      </pc:sldChg>
      <pc:sldChg chg="addSp delSp modSp mod setBg delAnim setClrOvrMap">
        <pc:chgData name="Not M_ur_t_ada" userId="555160e609be70ba" providerId="LiveId" clId="{3072ECC4-176C-43A4-B897-B762A2368EF5}" dt="2024-10-09T16:06:03.641" v="303" actId="26606"/>
        <pc:sldMkLst>
          <pc:docMk/>
          <pc:sldMk cId="1700091076" sldId="384"/>
        </pc:sldMkLst>
        <pc:spChg chg="mod ord">
          <ac:chgData name="Not M_ur_t_ada" userId="555160e609be70ba" providerId="LiveId" clId="{3072ECC4-176C-43A4-B897-B762A2368EF5}" dt="2024-10-09T16:06:03.641" v="303" actId="26606"/>
          <ac:spMkLst>
            <pc:docMk/>
            <pc:sldMk cId="1700091076" sldId="384"/>
            <ac:spMk id="2" creationId="{3E5A7092-1687-44EA-8FA8-D61A4721B0C3}"/>
          </ac:spMkLst>
        </pc:spChg>
        <pc:spChg chg="del">
          <ac:chgData name="Not M_ur_t_ada" userId="555160e609be70ba" providerId="LiveId" clId="{3072ECC4-176C-43A4-B897-B762A2368EF5}" dt="2024-10-09T16:05:16.348" v="293" actId="478"/>
          <ac:spMkLst>
            <pc:docMk/>
            <pc:sldMk cId="1700091076" sldId="384"/>
            <ac:spMk id="3" creationId="{7CF0C4B2-22D1-4042-B182-8BC8441A6BBB}"/>
          </ac:spMkLst>
        </pc:spChg>
        <pc:spChg chg="add del mod">
          <ac:chgData name="Not M_ur_t_ada" userId="555160e609be70ba" providerId="LiveId" clId="{3072ECC4-176C-43A4-B897-B762A2368EF5}" dt="2024-10-09T16:05:20.134" v="294" actId="478"/>
          <ac:spMkLst>
            <pc:docMk/>
            <pc:sldMk cId="1700091076" sldId="384"/>
            <ac:spMk id="5" creationId="{240DBA88-878E-74ED-80C8-7FA8CC43449B}"/>
          </ac:spMkLst>
        </pc:spChg>
        <pc:spChg chg="add del">
          <ac:chgData name="Not M_ur_t_ada" userId="555160e609be70ba" providerId="LiveId" clId="{3072ECC4-176C-43A4-B897-B762A2368EF5}" dt="2024-10-09T16:05:27.732" v="296" actId="26606"/>
          <ac:spMkLst>
            <pc:docMk/>
            <pc:sldMk cId="1700091076" sldId="384"/>
            <ac:spMk id="15" creationId="{DE6F2CF7-0423-4CC7-90FD-1FEBA0CA5B4D}"/>
          </ac:spMkLst>
        </pc:spChg>
        <pc:spChg chg="add del">
          <ac:chgData name="Not M_ur_t_ada" userId="555160e609be70ba" providerId="LiveId" clId="{3072ECC4-176C-43A4-B897-B762A2368EF5}" dt="2024-10-09T16:05:38.589" v="298" actId="26606"/>
          <ac:spMkLst>
            <pc:docMk/>
            <pc:sldMk cId="1700091076" sldId="384"/>
            <ac:spMk id="17" creationId="{559FD8B5-8CC4-4CFE-BD2A-1216B1F2C3DB}"/>
          </ac:spMkLst>
        </pc:spChg>
        <pc:spChg chg="add del">
          <ac:chgData name="Not M_ur_t_ada" userId="555160e609be70ba" providerId="LiveId" clId="{3072ECC4-176C-43A4-B897-B762A2368EF5}" dt="2024-10-09T16:05:38.589" v="298" actId="26606"/>
          <ac:spMkLst>
            <pc:docMk/>
            <pc:sldMk cId="1700091076" sldId="384"/>
            <ac:spMk id="19" creationId="{9ECF13F4-3D2A-4F2E-9BBD-3038670D21ED}"/>
          </ac:spMkLst>
        </pc:spChg>
        <pc:spChg chg="add del">
          <ac:chgData name="Not M_ur_t_ada" userId="555160e609be70ba" providerId="LiveId" clId="{3072ECC4-176C-43A4-B897-B762A2368EF5}" dt="2024-10-09T16:05:38.589" v="298" actId="26606"/>
          <ac:spMkLst>
            <pc:docMk/>
            <pc:sldMk cId="1700091076" sldId="384"/>
            <ac:spMk id="20" creationId="{09C946AC-2072-4946-A2B8-39F09D0944EE}"/>
          </ac:spMkLst>
        </pc:spChg>
        <pc:spChg chg="add del">
          <ac:chgData name="Not M_ur_t_ada" userId="555160e609be70ba" providerId="LiveId" clId="{3072ECC4-176C-43A4-B897-B762A2368EF5}" dt="2024-10-09T16:06:00.056" v="300" actId="26606"/>
          <ac:spMkLst>
            <pc:docMk/>
            <pc:sldMk cId="1700091076" sldId="384"/>
            <ac:spMk id="105" creationId="{C727912B-C157-4CDB-8486-00E702D36C1C}"/>
          </ac:spMkLst>
        </pc:spChg>
        <pc:spChg chg="add">
          <ac:chgData name="Not M_ur_t_ada" userId="555160e609be70ba" providerId="LiveId" clId="{3072ECC4-176C-43A4-B897-B762A2368EF5}" dt="2024-10-09T16:06:03.641" v="303" actId="26606"/>
          <ac:spMkLst>
            <pc:docMk/>
            <pc:sldMk cId="1700091076" sldId="384"/>
            <ac:spMk id="110" creationId="{09C946AC-2072-4946-A2B8-39F09D0944EE}"/>
          </ac:spMkLst>
        </pc:spChg>
        <pc:spChg chg="add">
          <ac:chgData name="Not M_ur_t_ada" userId="555160e609be70ba" providerId="LiveId" clId="{3072ECC4-176C-43A4-B897-B762A2368EF5}" dt="2024-10-09T16:06:03.641" v="303" actId="26606"/>
          <ac:spMkLst>
            <pc:docMk/>
            <pc:sldMk cId="1700091076" sldId="384"/>
            <ac:spMk id="112" creationId="{559FD8B5-8CC4-4CFE-BD2A-1216B1F2C3DB}"/>
          </ac:spMkLst>
        </pc:spChg>
        <pc:spChg chg="add">
          <ac:chgData name="Not M_ur_t_ada" userId="555160e609be70ba" providerId="LiveId" clId="{3072ECC4-176C-43A4-B897-B762A2368EF5}" dt="2024-10-09T16:06:03.641" v="303" actId="26606"/>
          <ac:spMkLst>
            <pc:docMk/>
            <pc:sldMk cId="1700091076" sldId="384"/>
            <ac:spMk id="113" creationId="{9ECF13F4-3D2A-4F2E-9BBD-3038670D21ED}"/>
          </ac:spMkLst>
        </pc:spChg>
        <pc:grpChg chg="add del">
          <ac:chgData name="Not M_ur_t_ada" userId="555160e609be70ba" providerId="LiveId" clId="{3072ECC4-176C-43A4-B897-B762A2368EF5}" dt="2024-10-09T16:05:38.589" v="298" actId="26606"/>
          <ac:grpSpMkLst>
            <pc:docMk/>
            <pc:sldMk cId="1700091076" sldId="384"/>
            <ac:grpSpMk id="21" creationId="{19660E16-DCC0-4B6C-8E84-4C292580059F}"/>
          </ac:grpSpMkLst>
        </pc:grpChg>
        <pc:grpChg chg="add">
          <ac:chgData name="Not M_ur_t_ada" userId="555160e609be70ba" providerId="LiveId" clId="{3072ECC4-176C-43A4-B897-B762A2368EF5}" dt="2024-10-09T16:06:03.641" v="303" actId="26606"/>
          <ac:grpSpMkLst>
            <pc:docMk/>
            <pc:sldMk cId="1700091076" sldId="384"/>
            <ac:grpSpMk id="114" creationId="{19660E16-DCC0-4B6C-8E84-4C292580059F}"/>
          </ac:grpSpMkLst>
        </pc:grpChg>
        <pc:picChg chg="mod">
          <ac:chgData name="Not M_ur_t_ada" userId="555160e609be70ba" providerId="LiveId" clId="{3072ECC4-176C-43A4-B897-B762A2368EF5}" dt="2024-10-09T16:06:03.641" v="303" actId="26606"/>
          <ac:picMkLst>
            <pc:docMk/>
            <pc:sldMk cId="1700091076" sldId="384"/>
            <ac:picMk id="6" creationId="{71113452-580A-48D7-BAD0-19A589EECCE7}"/>
          </ac:picMkLst>
        </pc:picChg>
        <pc:picChg chg="add del">
          <ac:chgData name="Not M_ur_t_ada" userId="555160e609be70ba" providerId="LiveId" clId="{3072ECC4-176C-43A4-B897-B762A2368EF5}" dt="2024-10-09T16:05:27.732" v="296" actId="26606"/>
          <ac:picMkLst>
            <pc:docMk/>
            <pc:sldMk cId="1700091076" sldId="384"/>
            <ac:picMk id="11" creationId="{CBECFFDC-94DB-4DA3-94FE-22FEDDA8FA30}"/>
          </ac:picMkLst>
        </pc:picChg>
        <pc:picChg chg="add del">
          <ac:chgData name="Not M_ur_t_ada" userId="555160e609be70ba" providerId="LiveId" clId="{3072ECC4-176C-43A4-B897-B762A2368EF5}" dt="2024-10-09T16:05:27.732" v="296" actId="26606"/>
          <ac:picMkLst>
            <pc:docMk/>
            <pc:sldMk cId="1700091076" sldId="384"/>
            <ac:picMk id="13" creationId="{F28C5E77-0080-4457-B42A-3E5420A7C8DC}"/>
          </ac:picMkLst>
        </pc:picChg>
        <pc:picChg chg="add del">
          <ac:chgData name="Not M_ur_t_ada" userId="555160e609be70ba" providerId="LiveId" clId="{3072ECC4-176C-43A4-B897-B762A2368EF5}" dt="2024-10-09T16:05:38.589" v="298" actId="26606"/>
          <ac:picMkLst>
            <pc:docMk/>
            <pc:sldMk cId="1700091076" sldId="384"/>
            <ac:picMk id="18" creationId="{6AF6706C-CF07-43A1-BCC4-CBA5D33820DA}"/>
          </ac:picMkLst>
        </pc:picChg>
        <pc:picChg chg="add del">
          <ac:chgData name="Not M_ur_t_ada" userId="555160e609be70ba" providerId="LiveId" clId="{3072ECC4-176C-43A4-B897-B762A2368EF5}" dt="2024-10-09T16:05:38.589" v="298" actId="26606"/>
          <ac:picMkLst>
            <pc:docMk/>
            <pc:sldMk cId="1700091076" sldId="384"/>
            <ac:picMk id="100" creationId="{A748C8C8-F348-4D00-852A-26DD9EBCC24C}"/>
          </ac:picMkLst>
        </pc:picChg>
        <pc:picChg chg="add del">
          <ac:chgData name="Not M_ur_t_ada" userId="555160e609be70ba" providerId="LiveId" clId="{3072ECC4-176C-43A4-B897-B762A2368EF5}" dt="2024-10-09T16:06:00.056" v="300" actId="26606"/>
          <ac:picMkLst>
            <pc:docMk/>
            <pc:sldMk cId="1700091076" sldId="384"/>
            <ac:picMk id="102" creationId="{CBECFFDC-94DB-4DA3-94FE-22FEDDA8FA30}"/>
          </ac:picMkLst>
        </pc:picChg>
        <pc:picChg chg="add del">
          <ac:chgData name="Not M_ur_t_ada" userId="555160e609be70ba" providerId="LiveId" clId="{3072ECC4-176C-43A4-B897-B762A2368EF5}" dt="2024-10-09T16:06:00.056" v="300" actId="26606"/>
          <ac:picMkLst>
            <pc:docMk/>
            <pc:sldMk cId="1700091076" sldId="384"/>
            <ac:picMk id="103" creationId="{8EC1A43B-D167-4E96-B7AD-61D3D9225CBB}"/>
          </ac:picMkLst>
        </pc:picChg>
        <pc:picChg chg="add del">
          <ac:chgData name="Not M_ur_t_ada" userId="555160e609be70ba" providerId="LiveId" clId="{3072ECC4-176C-43A4-B897-B762A2368EF5}" dt="2024-10-09T16:06:00.056" v="300" actId="26606"/>
          <ac:picMkLst>
            <pc:docMk/>
            <pc:sldMk cId="1700091076" sldId="384"/>
            <ac:picMk id="104" creationId="{86623E07-B4B3-43D5-AB6E-5FD9A1C11D35}"/>
          </ac:picMkLst>
        </pc:picChg>
        <pc:picChg chg="add del">
          <ac:chgData name="Not M_ur_t_ada" userId="555160e609be70ba" providerId="LiveId" clId="{3072ECC4-176C-43A4-B897-B762A2368EF5}" dt="2024-10-09T16:06:03.536" v="302" actId="26606"/>
          <ac:picMkLst>
            <pc:docMk/>
            <pc:sldMk cId="1700091076" sldId="384"/>
            <ac:picMk id="107" creationId="{6AF6706C-CF07-43A1-BCC4-CBA5D33820DA}"/>
          </ac:picMkLst>
        </pc:picChg>
        <pc:picChg chg="add">
          <ac:chgData name="Not M_ur_t_ada" userId="555160e609be70ba" providerId="LiveId" clId="{3072ECC4-176C-43A4-B897-B762A2368EF5}" dt="2024-10-09T16:06:03.641" v="303" actId="26606"/>
          <ac:picMkLst>
            <pc:docMk/>
            <pc:sldMk cId="1700091076" sldId="384"/>
            <ac:picMk id="109" creationId="{6AF6706C-CF07-43A1-BCC4-CBA5D33820DA}"/>
          </ac:picMkLst>
        </pc:picChg>
        <pc:picChg chg="add">
          <ac:chgData name="Not M_ur_t_ada" userId="555160e609be70ba" providerId="LiveId" clId="{3072ECC4-176C-43A4-B897-B762A2368EF5}" dt="2024-10-09T16:06:03.641" v="303" actId="26606"/>
          <ac:picMkLst>
            <pc:docMk/>
            <pc:sldMk cId="1700091076" sldId="384"/>
            <ac:picMk id="111" creationId="{A748C8C8-F348-4D00-852A-26DD9EBCC24C}"/>
          </ac:picMkLst>
        </pc:picChg>
      </pc:sldChg>
      <pc:sldChg chg="del">
        <pc:chgData name="Not M_ur_t_ada" userId="555160e609be70ba" providerId="LiveId" clId="{3072ECC4-176C-43A4-B897-B762A2368EF5}" dt="2024-10-09T15:10:21.809" v="7" actId="47"/>
        <pc:sldMkLst>
          <pc:docMk/>
          <pc:sldMk cId="3044535292" sldId="395"/>
        </pc:sldMkLst>
      </pc:sldChg>
      <pc:sldChg chg="delSp modSp add mod modAnim">
        <pc:chgData name="Not M_ur_t_ada" userId="555160e609be70ba" providerId="LiveId" clId="{3072ECC4-176C-43A4-B897-B762A2368EF5}" dt="2024-10-09T17:59:28.587" v="2713" actId="13249"/>
        <pc:sldMkLst>
          <pc:docMk/>
          <pc:sldMk cId="1718440677" sldId="397"/>
        </pc:sldMkLst>
        <pc:graphicFrameChg chg="mod modGraphic">
          <ac:chgData name="Not M_ur_t_ada" userId="555160e609be70ba" providerId="LiveId" clId="{3072ECC4-176C-43A4-B897-B762A2368EF5}" dt="2024-10-09T17:59:28.587" v="2713" actId="13249"/>
          <ac:graphicFrameMkLst>
            <pc:docMk/>
            <pc:sldMk cId="1718440677" sldId="397"/>
            <ac:graphicFrameMk id="6" creationId="{8E117EEE-EEF3-F054-51F7-2AF3F34A179F}"/>
          </ac:graphicFrameMkLst>
        </pc:graphicFrameChg>
        <pc:graphicFrameChg chg="del">
          <ac:chgData name="Not M_ur_t_ada" userId="555160e609be70ba" providerId="LiveId" clId="{3072ECC4-176C-43A4-B897-B762A2368EF5}" dt="2024-10-09T17:58:19.392" v="2633" actId="478"/>
          <ac:graphicFrameMkLst>
            <pc:docMk/>
            <pc:sldMk cId="1718440677" sldId="397"/>
            <ac:graphicFrameMk id="7" creationId="{FC06E2A5-95E7-3073-786B-10D6C605D34B}"/>
          </ac:graphicFrameMkLst>
        </pc:graphicFrameChg>
      </pc:sldChg>
    </pc:docChg>
  </pc:docChgLst>
  <pc:docChgLst>
    <pc:chgData name="Not M_ur_t_ada" userId="555160e609be70ba" providerId="LiveId" clId="{329A5BA9-8C84-44F5-BB90-06EDC37FC7EB}"/>
    <pc:docChg chg="undo redo custSel addSld delSld modSld sldOrd">
      <pc:chgData name="Not M_ur_t_ada" userId="555160e609be70ba" providerId="LiveId" clId="{329A5BA9-8C84-44F5-BB90-06EDC37FC7EB}" dt="2024-11-21T11:49:16.194" v="6871" actId="47"/>
      <pc:docMkLst>
        <pc:docMk/>
      </pc:docMkLst>
      <pc:sldChg chg="modSp">
        <pc:chgData name="Not M_ur_t_ada" userId="555160e609be70ba" providerId="LiveId" clId="{329A5BA9-8C84-44F5-BB90-06EDC37FC7EB}" dt="2024-11-21T06:24:56.933" v="3899" actId="16803"/>
        <pc:sldMkLst>
          <pc:docMk/>
          <pc:sldMk cId="1756227997" sldId="257"/>
        </pc:sldMkLst>
        <pc:graphicFrameChg chg="mod">
          <ac:chgData name="Not M_ur_t_ada" userId="555160e609be70ba" providerId="LiveId" clId="{329A5BA9-8C84-44F5-BB90-06EDC37FC7EB}" dt="2024-11-21T06:24:56.933" v="3899" actId="16803"/>
          <ac:graphicFrameMkLst>
            <pc:docMk/>
            <pc:sldMk cId="1756227997" sldId="257"/>
            <ac:graphicFrameMk id="11" creationId="{963577C2-7448-65F7-48A8-75E3A1B457AE}"/>
          </ac:graphicFrameMkLst>
        </pc:graphicFrameChg>
      </pc:sldChg>
      <pc:sldChg chg="modSp">
        <pc:chgData name="Not M_ur_t_ada" userId="555160e609be70ba" providerId="LiveId" clId="{329A5BA9-8C84-44F5-BB90-06EDC37FC7EB}" dt="2024-11-03T07:41:53.895" v="17" actId="20577"/>
        <pc:sldMkLst>
          <pc:docMk/>
          <pc:sldMk cId="2686049206" sldId="258"/>
        </pc:sldMkLst>
        <pc:graphicFrameChg chg="mod">
          <ac:chgData name="Not M_ur_t_ada" userId="555160e609be70ba" providerId="LiveId" clId="{329A5BA9-8C84-44F5-BB90-06EDC37FC7EB}" dt="2024-11-03T07:41:53.895" v="17" actId="20577"/>
          <ac:graphicFrameMkLst>
            <pc:docMk/>
            <pc:sldMk cId="2686049206" sldId="258"/>
            <ac:graphicFrameMk id="3" creationId="{56BE2FFF-1D05-CD11-31D6-BAAC7E5D6534}"/>
          </ac:graphicFrameMkLst>
        </pc:graphicFrameChg>
      </pc:sldChg>
      <pc:sldChg chg="modSp mod modAnim">
        <pc:chgData name="Not M_ur_t_ada" userId="555160e609be70ba" providerId="LiveId" clId="{329A5BA9-8C84-44F5-BB90-06EDC37FC7EB}" dt="2024-11-21T09:40:46.709" v="5874" actId="20577"/>
        <pc:sldMkLst>
          <pc:docMk/>
          <pc:sldMk cId="2765208924" sldId="260"/>
        </pc:sldMkLst>
        <pc:graphicFrameChg chg="mod modGraphic">
          <ac:chgData name="Not M_ur_t_ada" userId="555160e609be70ba" providerId="LiveId" clId="{329A5BA9-8C84-44F5-BB90-06EDC37FC7EB}" dt="2024-11-21T09:40:46.709" v="5874" actId="20577"/>
          <ac:graphicFrameMkLst>
            <pc:docMk/>
            <pc:sldMk cId="2765208924" sldId="260"/>
            <ac:graphicFrameMk id="5" creationId="{1AFCF0A1-FD18-B5BA-C0B2-3F7B9E19230A}"/>
          </ac:graphicFrameMkLst>
        </pc:graphicFrameChg>
        <pc:graphicFrameChg chg="mod">
          <ac:chgData name="Not M_ur_t_ada" userId="555160e609be70ba" providerId="LiveId" clId="{329A5BA9-8C84-44F5-BB90-06EDC37FC7EB}" dt="2024-11-21T09:38:53.180" v="5850" actId="1035"/>
          <ac:graphicFrameMkLst>
            <pc:docMk/>
            <pc:sldMk cId="2765208924" sldId="260"/>
            <ac:graphicFrameMk id="11" creationId="{32529128-7EAA-F5A4-2A13-35CBADBCEFE2}"/>
          </ac:graphicFrameMkLst>
        </pc:graphicFrameChg>
      </pc:sldChg>
      <pc:sldChg chg="del">
        <pc:chgData name="Not M_ur_t_ada" userId="555160e609be70ba" providerId="LiveId" clId="{329A5BA9-8C84-44F5-BB90-06EDC37FC7EB}" dt="2024-11-21T11:48:28.622" v="6861" actId="47"/>
        <pc:sldMkLst>
          <pc:docMk/>
          <pc:sldMk cId="1845392976" sldId="262"/>
        </pc:sldMkLst>
      </pc:sldChg>
      <pc:sldChg chg="addSp delSp modSp mod">
        <pc:chgData name="Not M_ur_t_ada" userId="555160e609be70ba" providerId="LiveId" clId="{329A5BA9-8C84-44F5-BB90-06EDC37FC7EB}" dt="2024-11-21T11:47:09.381" v="6860" actId="14100"/>
        <pc:sldMkLst>
          <pc:docMk/>
          <pc:sldMk cId="1885818297" sldId="264"/>
        </pc:sldMkLst>
        <pc:graphicFrameChg chg="add del mod modGraphic">
          <ac:chgData name="Not M_ur_t_ada" userId="555160e609be70ba" providerId="LiveId" clId="{329A5BA9-8C84-44F5-BB90-06EDC37FC7EB}" dt="2024-11-21T11:46:24.425" v="6838" actId="1036"/>
          <ac:graphicFrameMkLst>
            <pc:docMk/>
            <pc:sldMk cId="1885818297" sldId="264"/>
            <ac:graphicFrameMk id="3" creationId="{B8C3CAB5-E175-E8DD-611A-40DEE16A8CAB}"/>
          </ac:graphicFrameMkLst>
        </pc:graphicFrameChg>
        <pc:graphicFrameChg chg="mod modGraphic">
          <ac:chgData name="Not M_ur_t_ada" userId="555160e609be70ba" providerId="LiveId" clId="{329A5BA9-8C84-44F5-BB90-06EDC37FC7EB}" dt="2024-11-21T11:46:32.506" v="6854" actId="1036"/>
          <ac:graphicFrameMkLst>
            <pc:docMk/>
            <pc:sldMk cId="1885818297" sldId="264"/>
            <ac:graphicFrameMk id="4" creationId="{2D596B16-D899-BEAD-AC41-08A56DBE925F}"/>
          </ac:graphicFrameMkLst>
        </pc:graphicFrameChg>
        <pc:picChg chg="add mod">
          <ac:chgData name="Not M_ur_t_ada" userId="555160e609be70ba" providerId="LiveId" clId="{329A5BA9-8C84-44F5-BB90-06EDC37FC7EB}" dt="2024-11-21T11:47:09.381" v="6860" actId="14100"/>
          <ac:picMkLst>
            <pc:docMk/>
            <pc:sldMk cId="1885818297" sldId="264"/>
            <ac:picMk id="5" creationId="{880889CE-4988-F796-5D42-AFFC3B48CD13}"/>
          </ac:picMkLst>
        </pc:picChg>
      </pc:sldChg>
      <pc:sldChg chg="del">
        <pc:chgData name="Not M_ur_t_ada" userId="555160e609be70ba" providerId="LiveId" clId="{329A5BA9-8C84-44F5-BB90-06EDC37FC7EB}" dt="2024-11-13T07:06:48.335" v="534" actId="47"/>
        <pc:sldMkLst>
          <pc:docMk/>
          <pc:sldMk cId="3465526146" sldId="274"/>
        </pc:sldMkLst>
      </pc:sldChg>
      <pc:sldChg chg="addSp delSp modSp mod delAnim modAnim">
        <pc:chgData name="Not M_ur_t_ada" userId="555160e609be70ba" providerId="LiveId" clId="{329A5BA9-8C84-44F5-BB90-06EDC37FC7EB}" dt="2024-11-20T20:25:21.230" v="2992" actId="114"/>
        <pc:sldMkLst>
          <pc:docMk/>
          <pc:sldMk cId="1725766049" sldId="289"/>
        </pc:sldMkLst>
        <pc:spChg chg="mod">
          <ac:chgData name="Not M_ur_t_ada" userId="555160e609be70ba" providerId="LiveId" clId="{329A5BA9-8C84-44F5-BB90-06EDC37FC7EB}" dt="2024-11-20T20:19:29.157" v="2922" actId="14100"/>
          <ac:spMkLst>
            <pc:docMk/>
            <pc:sldMk cId="1725766049" sldId="289"/>
            <ac:spMk id="2" creationId="{3E5A7092-1687-44EA-8FA8-D61A4721B0C3}"/>
          </ac:spMkLst>
        </pc:spChg>
        <pc:spChg chg="add del mod">
          <ac:chgData name="Not M_ur_t_ada" userId="555160e609be70ba" providerId="LiveId" clId="{329A5BA9-8C84-44F5-BB90-06EDC37FC7EB}" dt="2024-11-20T20:18:44.966" v="2915" actId="478"/>
          <ac:spMkLst>
            <pc:docMk/>
            <pc:sldMk cId="1725766049" sldId="289"/>
            <ac:spMk id="5" creationId="{BD0BFD6F-BCDD-9855-6067-C681A3CC341A}"/>
          </ac:spMkLst>
        </pc:spChg>
        <pc:spChg chg="add mod">
          <ac:chgData name="Not M_ur_t_ada" userId="555160e609be70ba" providerId="LiveId" clId="{329A5BA9-8C84-44F5-BB90-06EDC37FC7EB}" dt="2024-11-20T20:25:21.230" v="2992" actId="114"/>
          <ac:spMkLst>
            <pc:docMk/>
            <pc:sldMk cId="1725766049" sldId="289"/>
            <ac:spMk id="7" creationId="{A67507ED-E538-F102-3D5D-6331A3477A91}"/>
          </ac:spMkLst>
        </pc:spChg>
        <pc:graphicFrameChg chg="del">
          <ac:chgData name="Not M_ur_t_ada" userId="555160e609be70ba" providerId="LiveId" clId="{329A5BA9-8C84-44F5-BB90-06EDC37FC7EB}" dt="2024-11-20T20:18:42.294" v="2914" actId="478"/>
          <ac:graphicFrameMkLst>
            <pc:docMk/>
            <pc:sldMk cId="1725766049" sldId="289"/>
            <ac:graphicFrameMk id="4" creationId="{4E629FDF-741B-D550-0F0D-2721D7FF3AC3}"/>
          </ac:graphicFrameMkLst>
        </pc:graphicFrameChg>
      </pc:sldChg>
      <pc:sldChg chg="del">
        <pc:chgData name="Not M_ur_t_ada" userId="555160e609be70ba" providerId="LiveId" clId="{329A5BA9-8C84-44F5-BB90-06EDC37FC7EB}" dt="2024-11-20T11:41:31.516" v="2150" actId="47"/>
        <pc:sldMkLst>
          <pc:docMk/>
          <pc:sldMk cId="858264539" sldId="301"/>
        </pc:sldMkLst>
      </pc:sldChg>
      <pc:sldChg chg="del">
        <pc:chgData name="Not M_ur_t_ada" userId="555160e609be70ba" providerId="LiveId" clId="{329A5BA9-8C84-44F5-BB90-06EDC37FC7EB}" dt="2024-11-20T11:41:31.516" v="2150" actId="47"/>
        <pc:sldMkLst>
          <pc:docMk/>
          <pc:sldMk cId="4088346909" sldId="302"/>
        </pc:sldMkLst>
      </pc:sldChg>
      <pc:sldChg chg="del">
        <pc:chgData name="Not M_ur_t_ada" userId="555160e609be70ba" providerId="LiveId" clId="{329A5BA9-8C84-44F5-BB90-06EDC37FC7EB}" dt="2024-11-20T11:41:31.516" v="2150" actId="47"/>
        <pc:sldMkLst>
          <pc:docMk/>
          <pc:sldMk cId="2086685453" sldId="303"/>
        </pc:sldMkLst>
      </pc:sldChg>
      <pc:sldChg chg="addSp delSp modSp mod setBg modAnim">
        <pc:chgData name="Not M_ur_t_ada" userId="555160e609be70ba" providerId="LiveId" clId="{329A5BA9-8C84-44F5-BB90-06EDC37FC7EB}" dt="2024-11-20T12:35:51.370" v="2286"/>
        <pc:sldMkLst>
          <pc:docMk/>
          <pc:sldMk cId="610928063" sldId="304"/>
        </pc:sldMkLst>
        <pc:spChg chg="mod ord">
          <ac:chgData name="Not M_ur_t_ada" userId="555160e609be70ba" providerId="LiveId" clId="{329A5BA9-8C84-44F5-BB90-06EDC37FC7EB}" dt="2024-11-20T12:35:51.370" v="2286"/>
          <ac:spMkLst>
            <pc:docMk/>
            <pc:sldMk cId="610928063" sldId="304"/>
            <ac:spMk id="3" creationId="{57919A31-6172-4D62-988E-9484D93B9E67}"/>
          </ac:spMkLst>
        </pc:spChg>
        <pc:spChg chg="add">
          <ac:chgData name="Not M_ur_t_ada" userId="555160e609be70ba" providerId="LiveId" clId="{329A5BA9-8C84-44F5-BB90-06EDC37FC7EB}" dt="2024-11-20T12:35:01.842" v="2279" actId="26606"/>
          <ac:spMkLst>
            <pc:docMk/>
            <pc:sldMk cId="610928063" sldId="304"/>
            <ac:spMk id="10" creationId="{A2679492-7988-4050-9056-542444452411}"/>
          </ac:spMkLst>
        </pc:spChg>
        <pc:spChg chg="add">
          <ac:chgData name="Not M_ur_t_ada" userId="555160e609be70ba" providerId="LiveId" clId="{329A5BA9-8C84-44F5-BB90-06EDC37FC7EB}" dt="2024-11-20T12:35:01.842" v="2279" actId="26606"/>
          <ac:spMkLst>
            <pc:docMk/>
            <pc:sldMk cId="610928063" sldId="304"/>
            <ac:spMk id="12" creationId="{B091B163-7D61-4891-ABCF-5C13D9C418D0}"/>
          </ac:spMkLst>
        </pc:spChg>
        <pc:picChg chg="del">
          <ac:chgData name="Not M_ur_t_ada" userId="555160e609be70ba" providerId="LiveId" clId="{329A5BA9-8C84-44F5-BB90-06EDC37FC7EB}" dt="2024-11-20T12:34:50.333" v="2277" actId="478"/>
          <ac:picMkLst>
            <pc:docMk/>
            <pc:sldMk cId="610928063" sldId="304"/>
            <ac:picMk id="4" creationId="{91B4C479-DA52-468D-A292-1412F20267FE}"/>
          </ac:picMkLst>
        </pc:picChg>
        <pc:picChg chg="add mod">
          <ac:chgData name="Not M_ur_t_ada" userId="555160e609be70ba" providerId="LiveId" clId="{329A5BA9-8C84-44F5-BB90-06EDC37FC7EB}" dt="2024-11-20T12:35:01.842" v="2279" actId="26606"/>
          <ac:picMkLst>
            <pc:docMk/>
            <pc:sldMk cId="610928063" sldId="304"/>
            <ac:picMk id="5" creationId="{491EED2A-7B75-5EFC-0243-2AC130FF77AA}"/>
          </ac:picMkLst>
        </pc:picChg>
        <pc:cxnChg chg="add">
          <ac:chgData name="Not M_ur_t_ada" userId="555160e609be70ba" providerId="LiveId" clId="{329A5BA9-8C84-44F5-BB90-06EDC37FC7EB}" dt="2024-11-20T12:35:01.842" v="2279" actId="26606"/>
          <ac:cxnSpMkLst>
            <pc:docMk/>
            <pc:sldMk cId="610928063" sldId="304"/>
            <ac:cxnSpMk id="14" creationId="{C49DA8F6-BCC1-4447-B54C-57856834B94B}"/>
          </ac:cxnSpMkLst>
        </pc:cxnChg>
      </pc:sldChg>
      <pc:sldChg chg="del">
        <pc:chgData name="Not M_ur_t_ada" userId="555160e609be70ba" providerId="LiveId" clId="{329A5BA9-8C84-44F5-BB90-06EDC37FC7EB}" dt="2024-11-20T12:35:58.407" v="2287" actId="47"/>
        <pc:sldMkLst>
          <pc:docMk/>
          <pc:sldMk cId="743470411" sldId="305"/>
        </pc:sldMkLst>
      </pc:sldChg>
      <pc:sldChg chg="del">
        <pc:chgData name="Not M_ur_t_ada" userId="555160e609be70ba" providerId="LiveId" clId="{329A5BA9-8C84-44F5-BB90-06EDC37FC7EB}" dt="2024-11-20T12:36:01.920" v="2288" actId="47"/>
        <pc:sldMkLst>
          <pc:docMk/>
          <pc:sldMk cId="312467542" sldId="306"/>
        </pc:sldMkLst>
      </pc:sldChg>
      <pc:sldChg chg="addSp modSp del mod setBg modAnim">
        <pc:chgData name="Not M_ur_t_ada" userId="555160e609be70ba" providerId="LiveId" clId="{329A5BA9-8C84-44F5-BB90-06EDC37FC7EB}" dt="2024-11-20T13:08:03.147" v="2480" actId="47"/>
        <pc:sldMkLst>
          <pc:docMk/>
          <pc:sldMk cId="2360668460" sldId="308"/>
        </pc:sldMkLst>
        <pc:spChg chg="mod ord">
          <ac:chgData name="Not M_ur_t_ada" userId="555160e609be70ba" providerId="LiveId" clId="{329A5BA9-8C84-44F5-BB90-06EDC37FC7EB}" dt="2024-11-20T12:54:15.515" v="2427"/>
          <ac:spMkLst>
            <pc:docMk/>
            <pc:sldMk cId="2360668460" sldId="308"/>
            <ac:spMk id="3" creationId="{57919A31-6172-4D62-988E-9484D93B9E67}"/>
          </ac:spMkLst>
        </pc:spChg>
        <pc:picChg chg="mod">
          <ac:chgData name="Not M_ur_t_ada" userId="555160e609be70ba" providerId="LiveId" clId="{329A5BA9-8C84-44F5-BB90-06EDC37FC7EB}" dt="2024-11-20T12:52:55.090" v="2417" actId="26606"/>
          <ac:picMkLst>
            <pc:docMk/>
            <pc:sldMk cId="2360668460" sldId="308"/>
            <ac:picMk id="4" creationId="{0A421804-EE93-45F8-9E3F-B4CA3D171B6E}"/>
          </ac:picMkLst>
        </pc:picChg>
        <pc:cxnChg chg="add">
          <ac:chgData name="Not M_ur_t_ada" userId="555160e609be70ba" providerId="LiveId" clId="{329A5BA9-8C84-44F5-BB90-06EDC37FC7EB}" dt="2024-11-20T12:52:55.090" v="2417" actId="26606"/>
          <ac:cxnSpMkLst>
            <pc:docMk/>
            <pc:sldMk cId="2360668460" sldId="308"/>
            <ac:cxnSpMk id="9" creationId="{249EDD1B-F94D-B4E6-ACAA-566B9A26FDE3}"/>
          </ac:cxnSpMkLst>
        </pc:cxnChg>
      </pc:sldChg>
      <pc:sldChg chg="del">
        <pc:chgData name="Not M_ur_t_ada" userId="555160e609be70ba" providerId="LiveId" clId="{329A5BA9-8C84-44F5-BB90-06EDC37FC7EB}" dt="2024-11-20T12:54:51.815" v="2447" actId="47"/>
        <pc:sldMkLst>
          <pc:docMk/>
          <pc:sldMk cId="2073761835" sldId="309"/>
        </pc:sldMkLst>
      </pc:sldChg>
      <pc:sldChg chg="del">
        <pc:chgData name="Not M_ur_t_ada" userId="555160e609be70ba" providerId="LiveId" clId="{329A5BA9-8C84-44F5-BB90-06EDC37FC7EB}" dt="2024-11-20T13:01:53.483" v="2475" actId="47"/>
        <pc:sldMkLst>
          <pc:docMk/>
          <pc:sldMk cId="415018850" sldId="312"/>
        </pc:sldMkLst>
      </pc:sldChg>
      <pc:sldChg chg="del">
        <pc:chgData name="Not M_ur_t_ada" userId="555160e609be70ba" providerId="LiveId" clId="{329A5BA9-8C84-44F5-BB90-06EDC37FC7EB}" dt="2024-11-20T13:01:53.483" v="2475" actId="47"/>
        <pc:sldMkLst>
          <pc:docMk/>
          <pc:sldMk cId="3944378685" sldId="314"/>
        </pc:sldMkLst>
      </pc:sldChg>
      <pc:sldChg chg="del">
        <pc:chgData name="Not M_ur_t_ada" userId="555160e609be70ba" providerId="LiveId" clId="{329A5BA9-8C84-44F5-BB90-06EDC37FC7EB}" dt="2024-11-20T13:01:53.483" v="2475" actId="47"/>
        <pc:sldMkLst>
          <pc:docMk/>
          <pc:sldMk cId="76897694" sldId="315"/>
        </pc:sldMkLst>
      </pc:sldChg>
      <pc:sldChg chg="del">
        <pc:chgData name="Not M_ur_t_ada" userId="555160e609be70ba" providerId="LiveId" clId="{329A5BA9-8C84-44F5-BB90-06EDC37FC7EB}" dt="2024-11-20T13:01:53.483" v="2475" actId="47"/>
        <pc:sldMkLst>
          <pc:docMk/>
          <pc:sldMk cId="3663588125" sldId="317"/>
        </pc:sldMkLst>
      </pc:sldChg>
      <pc:sldChg chg="del">
        <pc:chgData name="Not M_ur_t_ada" userId="555160e609be70ba" providerId="LiveId" clId="{329A5BA9-8C84-44F5-BB90-06EDC37FC7EB}" dt="2024-11-20T13:01:53.483" v="2475" actId="47"/>
        <pc:sldMkLst>
          <pc:docMk/>
          <pc:sldMk cId="3645642667" sldId="319"/>
        </pc:sldMkLst>
      </pc:sldChg>
      <pc:sldChg chg="del">
        <pc:chgData name="Not M_ur_t_ada" userId="555160e609be70ba" providerId="LiveId" clId="{329A5BA9-8C84-44F5-BB90-06EDC37FC7EB}" dt="2024-11-20T13:01:53.483" v="2475" actId="47"/>
        <pc:sldMkLst>
          <pc:docMk/>
          <pc:sldMk cId="2442336932" sldId="320"/>
        </pc:sldMkLst>
      </pc:sldChg>
      <pc:sldChg chg="del">
        <pc:chgData name="Not M_ur_t_ada" userId="555160e609be70ba" providerId="LiveId" clId="{329A5BA9-8C84-44F5-BB90-06EDC37FC7EB}" dt="2024-11-20T16:21:07.062" v="2683" actId="47"/>
        <pc:sldMkLst>
          <pc:docMk/>
          <pc:sldMk cId="3857664212" sldId="321"/>
        </pc:sldMkLst>
      </pc:sldChg>
      <pc:sldChg chg="del">
        <pc:chgData name="Not M_ur_t_ada" userId="555160e609be70ba" providerId="LiveId" clId="{329A5BA9-8C84-44F5-BB90-06EDC37FC7EB}" dt="2024-11-20T16:21:07.062" v="2683" actId="47"/>
        <pc:sldMkLst>
          <pc:docMk/>
          <pc:sldMk cId="3714517771" sldId="322"/>
        </pc:sldMkLst>
      </pc:sldChg>
      <pc:sldChg chg="del">
        <pc:chgData name="Not M_ur_t_ada" userId="555160e609be70ba" providerId="LiveId" clId="{329A5BA9-8C84-44F5-BB90-06EDC37FC7EB}" dt="2024-11-20T16:21:07.062" v="2683" actId="47"/>
        <pc:sldMkLst>
          <pc:docMk/>
          <pc:sldMk cId="3294570263" sldId="323"/>
        </pc:sldMkLst>
      </pc:sldChg>
      <pc:sldChg chg="del">
        <pc:chgData name="Not M_ur_t_ada" userId="555160e609be70ba" providerId="LiveId" clId="{329A5BA9-8C84-44F5-BB90-06EDC37FC7EB}" dt="2024-11-20T16:25:08.360" v="2768" actId="47"/>
        <pc:sldMkLst>
          <pc:docMk/>
          <pc:sldMk cId="1149278443" sldId="325"/>
        </pc:sldMkLst>
      </pc:sldChg>
      <pc:sldChg chg="del">
        <pc:chgData name="Not M_ur_t_ada" userId="555160e609be70ba" providerId="LiveId" clId="{329A5BA9-8C84-44F5-BB90-06EDC37FC7EB}" dt="2024-11-20T16:25:08.360" v="2768" actId="47"/>
        <pc:sldMkLst>
          <pc:docMk/>
          <pc:sldMk cId="3927165791" sldId="326"/>
        </pc:sldMkLst>
      </pc:sldChg>
      <pc:sldChg chg="del">
        <pc:chgData name="Not M_ur_t_ada" userId="555160e609be70ba" providerId="LiveId" clId="{329A5BA9-8C84-44F5-BB90-06EDC37FC7EB}" dt="2024-11-20T16:21:07.062" v="2683" actId="47"/>
        <pc:sldMkLst>
          <pc:docMk/>
          <pc:sldMk cId="2950024461" sldId="327"/>
        </pc:sldMkLst>
      </pc:sldChg>
      <pc:sldChg chg="del">
        <pc:chgData name="Not M_ur_t_ada" userId="555160e609be70ba" providerId="LiveId" clId="{329A5BA9-8C84-44F5-BB90-06EDC37FC7EB}" dt="2024-11-20T16:25:08.360" v="2768" actId="47"/>
        <pc:sldMkLst>
          <pc:docMk/>
          <pc:sldMk cId="2792870696" sldId="328"/>
        </pc:sldMkLst>
      </pc:sldChg>
      <pc:sldChg chg="del">
        <pc:chgData name="Not M_ur_t_ada" userId="555160e609be70ba" providerId="LiveId" clId="{329A5BA9-8C84-44F5-BB90-06EDC37FC7EB}" dt="2024-11-20T16:25:08.360" v="2768" actId="47"/>
        <pc:sldMkLst>
          <pc:docMk/>
          <pc:sldMk cId="94300408" sldId="329"/>
        </pc:sldMkLst>
      </pc:sldChg>
      <pc:sldChg chg="del">
        <pc:chgData name="Not M_ur_t_ada" userId="555160e609be70ba" providerId="LiveId" clId="{329A5BA9-8C84-44F5-BB90-06EDC37FC7EB}" dt="2024-11-20T16:25:08.360" v="2768" actId="47"/>
        <pc:sldMkLst>
          <pc:docMk/>
          <pc:sldMk cId="223989614" sldId="331"/>
        </pc:sldMkLst>
      </pc:sldChg>
      <pc:sldChg chg="del">
        <pc:chgData name="Not M_ur_t_ada" userId="555160e609be70ba" providerId="LiveId" clId="{329A5BA9-8C84-44F5-BB90-06EDC37FC7EB}" dt="2024-11-20T16:25:08.360" v="2768" actId="47"/>
        <pc:sldMkLst>
          <pc:docMk/>
          <pc:sldMk cId="3527667151" sldId="332"/>
        </pc:sldMkLst>
      </pc:sldChg>
      <pc:sldChg chg="addSp delSp modSp del mod delAnim modAnim">
        <pc:chgData name="Not M_ur_t_ada" userId="555160e609be70ba" providerId="LiveId" clId="{329A5BA9-8C84-44F5-BB90-06EDC37FC7EB}" dt="2024-11-20T16:25:08.360" v="2768" actId="47"/>
        <pc:sldMkLst>
          <pc:docMk/>
          <pc:sldMk cId="3668014246" sldId="333"/>
        </pc:sldMkLst>
        <pc:spChg chg="del">
          <ac:chgData name="Not M_ur_t_ada" userId="555160e609be70ba" providerId="LiveId" clId="{329A5BA9-8C84-44F5-BB90-06EDC37FC7EB}" dt="2024-11-13T16:55:55.302" v="659" actId="478"/>
          <ac:spMkLst>
            <pc:docMk/>
            <pc:sldMk cId="3668014246" sldId="333"/>
            <ac:spMk id="3" creationId="{57919A31-6172-4D62-988E-9484D93B9E67}"/>
          </ac:spMkLst>
        </pc:spChg>
        <pc:spChg chg="add del mod">
          <ac:chgData name="Not M_ur_t_ada" userId="555160e609be70ba" providerId="LiveId" clId="{329A5BA9-8C84-44F5-BB90-06EDC37FC7EB}" dt="2024-11-13T16:55:59.957" v="660" actId="478"/>
          <ac:spMkLst>
            <pc:docMk/>
            <pc:sldMk cId="3668014246" sldId="333"/>
            <ac:spMk id="5" creationId="{55720A72-0978-2A2C-F58F-6C70C0F2C63C}"/>
          </ac:spMkLst>
        </pc:spChg>
        <pc:spChg chg="add mod">
          <ac:chgData name="Not M_ur_t_ada" userId="555160e609be70ba" providerId="LiveId" clId="{329A5BA9-8C84-44F5-BB90-06EDC37FC7EB}" dt="2024-11-13T16:56:01.146" v="661"/>
          <ac:spMkLst>
            <pc:docMk/>
            <pc:sldMk cId="3668014246" sldId="333"/>
            <ac:spMk id="6" creationId="{5756FB05-622E-85A8-0BCD-9BBD30604A71}"/>
          </ac:spMkLst>
        </pc:spChg>
      </pc:sldChg>
      <pc:sldChg chg="del">
        <pc:chgData name="Not M_ur_t_ada" userId="555160e609be70ba" providerId="LiveId" clId="{329A5BA9-8C84-44F5-BB90-06EDC37FC7EB}" dt="2024-11-13T16:08:36.482" v="574" actId="47"/>
        <pc:sldMkLst>
          <pc:docMk/>
          <pc:sldMk cId="553548192" sldId="336"/>
        </pc:sldMkLst>
      </pc:sldChg>
      <pc:sldChg chg="add del">
        <pc:chgData name="Not M_ur_t_ada" userId="555160e609be70ba" providerId="LiveId" clId="{329A5BA9-8C84-44F5-BB90-06EDC37FC7EB}" dt="2024-11-21T09:34:25.982" v="5739" actId="47"/>
        <pc:sldMkLst>
          <pc:docMk/>
          <pc:sldMk cId="1624735291" sldId="337"/>
        </pc:sldMkLst>
      </pc:sldChg>
      <pc:sldChg chg="addSp delSp modSp del mod delAnim modAnim">
        <pc:chgData name="Not M_ur_t_ada" userId="555160e609be70ba" providerId="LiveId" clId="{329A5BA9-8C84-44F5-BB90-06EDC37FC7EB}" dt="2024-11-13T17:36:14.906" v="984" actId="2696"/>
        <pc:sldMkLst>
          <pc:docMk/>
          <pc:sldMk cId="1886606016" sldId="337"/>
        </pc:sldMkLst>
        <pc:spChg chg="del">
          <ac:chgData name="Not M_ur_t_ada" userId="555160e609be70ba" providerId="LiveId" clId="{329A5BA9-8C84-44F5-BB90-06EDC37FC7EB}" dt="2024-11-13T16:55:27.287" v="656" actId="478"/>
          <ac:spMkLst>
            <pc:docMk/>
            <pc:sldMk cId="1886606016" sldId="337"/>
            <ac:spMk id="3" creationId="{57919A31-6172-4D62-988E-9484D93B9E67}"/>
          </ac:spMkLst>
        </pc:spChg>
        <pc:spChg chg="add del mod">
          <ac:chgData name="Not M_ur_t_ada" userId="555160e609be70ba" providerId="LiveId" clId="{329A5BA9-8C84-44F5-BB90-06EDC37FC7EB}" dt="2024-11-13T16:55:30.407" v="657" actId="478"/>
          <ac:spMkLst>
            <pc:docMk/>
            <pc:sldMk cId="1886606016" sldId="337"/>
            <ac:spMk id="5" creationId="{A2137981-9B17-3C65-0163-F2C6B271A4FE}"/>
          </ac:spMkLst>
        </pc:spChg>
        <pc:spChg chg="add mod">
          <ac:chgData name="Not M_ur_t_ada" userId="555160e609be70ba" providerId="LiveId" clId="{329A5BA9-8C84-44F5-BB90-06EDC37FC7EB}" dt="2024-11-13T16:55:30.974" v="658"/>
          <ac:spMkLst>
            <pc:docMk/>
            <pc:sldMk cId="1886606016" sldId="337"/>
            <ac:spMk id="6" creationId="{10DA0E63-B207-C2B2-51D4-CD269ED2A29C}"/>
          </ac:spMkLst>
        </pc:spChg>
        <pc:picChg chg="mod">
          <ac:chgData name="Not M_ur_t_ada" userId="555160e609be70ba" providerId="LiveId" clId="{329A5BA9-8C84-44F5-BB90-06EDC37FC7EB}" dt="2024-11-13T17:35:00.403" v="983" actId="14826"/>
          <ac:picMkLst>
            <pc:docMk/>
            <pc:sldMk cId="1886606016" sldId="337"/>
            <ac:picMk id="4" creationId="{CBDFDBC4-07BF-4E98-A3D0-6E69F1004890}"/>
          </ac:picMkLst>
        </pc:picChg>
      </pc:sldChg>
      <pc:sldChg chg="add ord">
        <pc:chgData name="Not M_ur_t_ada" userId="555160e609be70ba" providerId="LiveId" clId="{329A5BA9-8C84-44F5-BB90-06EDC37FC7EB}" dt="2024-11-21T11:38:45.104" v="6765"/>
        <pc:sldMkLst>
          <pc:docMk/>
          <pc:sldMk cId="2475172759" sldId="338"/>
        </pc:sldMkLst>
      </pc:sldChg>
      <pc:sldChg chg="addSp delSp modSp del mod delAnim modAnim">
        <pc:chgData name="Not M_ur_t_ada" userId="555160e609be70ba" providerId="LiveId" clId="{329A5BA9-8C84-44F5-BB90-06EDC37FC7EB}" dt="2024-11-13T17:02:23.310" v="662" actId="2696"/>
        <pc:sldMkLst>
          <pc:docMk/>
          <pc:sldMk cId="3921408393" sldId="338"/>
        </pc:sldMkLst>
        <pc:spChg chg="del">
          <ac:chgData name="Not M_ur_t_ada" userId="555160e609be70ba" providerId="LiveId" clId="{329A5BA9-8C84-44F5-BB90-06EDC37FC7EB}" dt="2024-11-13T16:54:51.517" v="647" actId="478"/>
          <ac:spMkLst>
            <pc:docMk/>
            <pc:sldMk cId="3921408393" sldId="338"/>
            <ac:spMk id="3" creationId="{57919A31-6172-4D62-988E-9484D93B9E67}"/>
          </ac:spMkLst>
        </pc:spChg>
        <pc:spChg chg="add del mod">
          <ac:chgData name="Not M_ur_t_ada" userId="555160e609be70ba" providerId="LiveId" clId="{329A5BA9-8C84-44F5-BB90-06EDC37FC7EB}" dt="2024-11-13T16:54:55.027" v="648" actId="478"/>
          <ac:spMkLst>
            <pc:docMk/>
            <pc:sldMk cId="3921408393" sldId="338"/>
            <ac:spMk id="5" creationId="{AF7E6542-3447-BA9E-904F-13FF269D327A}"/>
          </ac:spMkLst>
        </pc:spChg>
        <pc:spChg chg="add mod">
          <ac:chgData name="Not M_ur_t_ada" userId="555160e609be70ba" providerId="LiveId" clId="{329A5BA9-8C84-44F5-BB90-06EDC37FC7EB}" dt="2024-11-13T16:54:55.399" v="649"/>
          <ac:spMkLst>
            <pc:docMk/>
            <pc:sldMk cId="3921408393" sldId="338"/>
            <ac:spMk id="6" creationId="{39603264-75F3-795E-89A8-48D58CDC1C79}"/>
          </ac:spMkLst>
        </pc:spChg>
        <pc:picChg chg="mod">
          <ac:chgData name="Not M_ur_t_ada" userId="555160e609be70ba" providerId="LiveId" clId="{329A5BA9-8C84-44F5-BB90-06EDC37FC7EB}" dt="2024-11-13T16:06:26.589" v="565" actId="14826"/>
          <ac:picMkLst>
            <pc:docMk/>
            <pc:sldMk cId="3921408393" sldId="338"/>
            <ac:picMk id="4" creationId="{5E913DF9-ECA8-4179-A9F6-499D507679F4}"/>
          </ac:picMkLst>
        </pc:picChg>
      </pc:sldChg>
      <pc:sldChg chg="add del">
        <pc:chgData name="Not M_ur_t_ada" userId="555160e609be70ba" providerId="LiveId" clId="{329A5BA9-8C84-44F5-BB90-06EDC37FC7EB}" dt="2024-11-13T17:32:59.427" v="981" actId="47"/>
        <pc:sldMkLst>
          <pc:docMk/>
          <pc:sldMk cId="867676775" sldId="339"/>
        </pc:sldMkLst>
      </pc:sldChg>
      <pc:sldChg chg="addSp delSp modSp del mod setBg modAnim">
        <pc:chgData name="Not M_ur_t_ada" userId="555160e609be70ba" providerId="LiveId" clId="{329A5BA9-8C84-44F5-BB90-06EDC37FC7EB}" dt="2024-11-13T17:32:35.848" v="979" actId="2696"/>
        <pc:sldMkLst>
          <pc:docMk/>
          <pc:sldMk cId="3438092769" sldId="339"/>
        </pc:sldMkLst>
        <pc:spChg chg="mod ord">
          <ac:chgData name="Not M_ur_t_ada" userId="555160e609be70ba" providerId="LiveId" clId="{329A5BA9-8C84-44F5-BB90-06EDC37FC7EB}" dt="2024-11-13T17:32:27.419" v="978" actId="26606"/>
          <ac:spMkLst>
            <pc:docMk/>
            <pc:sldMk cId="3438092769" sldId="339"/>
            <ac:spMk id="3" creationId="{57919A31-6172-4D62-988E-9484D93B9E67}"/>
          </ac:spMkLst>
        </pc:spChg>
        <pc:spChg chg="add del">
          <ac:chgData name="Not M_ur_t_ada" userId="555160e609be70ba" providerId="LiveId" clId="{329A5BA9-8C84-44F5-BB90-06EDC37FC7EB}" dt="2024-11-13T17:32:17.913" v="974" actId="26606"/>
          <ac:spMkLst>
            <pc:docMk/>
            <pc:sldMk cId="3438092769" sldId="339"/>
            <ac:spMk id="10" creationId="{F13C74B1-5B17-4795-BED0-7140497B445A}"/>
          </ac:spMkLst>
        </pc:spChg>
        <pc:spChg chg="add del">
          <ac:chgData name="Not M_ur_t_ada" userId="555160e609be70ba" providerId="LiveId" clId="{329A5BA9-8C84-44F5-BB90-06EDC37FC7EB}" dt="2024-11-13T17:32:17.913" v="974" actId="26606"/>
          <ac:spMkLst>
            <pc:docMk/>
            <pc:sldMk cId="3438092769" sldId="339"/>
            <ac:spMk id="12" creationId="{D4974D33-8DC5-464E-8C6D-BE58F0669C17}"/>
          </ac:spMkLst>
        </pc:spChg>
        <pc:spChg chg="add del">
          <ac:chgData name="Not M_ur_t_ada" userId="555160e609be70ba" providerId="LiveId" clId="{329A5BA9-8C84-44F5-BB90-06EDC37FC7EB}" dt="2024-11-13T17:32:20.498" v="976" actId="26606"/>
          <ac:spMkLst>
            <pc:docMk/>
            <pc:sldMk cId="3438092769" sldId="339"/>
            <ac:spMk id="15" creationId="{B95B9BA8-1D69-4796-85F5-B6D0BD52354B}"/>
          </ac:spMkLst>
        </pc:spChg>
        <pc:spChg chg="add del">
          <ac:chgData name="Not M_ur_t_ada" userId="555160e609be70ba" providerId="LiveId" clId="{329A5BA9-8C84-44F5-BB90-06EDC37FC7EB}" dt="2024-11-13T17:32:27.419" v="978" actId="26606"/>
          <ac:spMkLst>
            <pc:docMk/>
            <pc:sldMk cId="3438092769" sldId="339"/>
            <ac:spMk id="18" creationId="{04812C46-200A-4DEB-A05E-3ED6C68C2387}"/>
          </ac:spMkLst>
        </pc:spChg>
        <pc:spChg chg="add del">
          <ac:chgData name="Not M_ur_t_ada" userId="555160e609be70ba" providerId="LiveId" clId="{329A5BA9-8C84-44F5-BB90-06EDC37FC7EB}" dt="2024-11-13T17:32:27.419" v="978" actId="26606"/>
          <ac:spMkLst>
            <pc:docMk/>
            <pc:sldMk cId="3438092769" sldId="339"/>
            <ac:spMk id="19" creationId="{D1EA859B-E555-4109-94F3-6700E046E008}"/>
          </ac:spMkLst>
        </pc:spChg>
        <pc:grpChg chg="add del">
          <ac:chgData name="Not M_ur_t_ada" userId="555160e609be70ba" providerId="LiveId" clId="{329A5BA9-8C84-44F5-BB90-06EDC37FC7EB}" dt="2024-11-13T17:32:20.498" v="976" actId="26606"/>
          <ac:grpSpMkLst>
            <pc:docMk/>
            <pc:sldMk cId="3438092769" sldId="339"/>
            <ac:grpSpMk id="16" creationId="{0EAC7AFE-68C0-41EB-A1C7-108E60D7C338}"/>
          </ac:grpSpMkLst>
        </pc:grpChg>
        <pc:picChg chg="mod">
          <ac:chgData name="Not M_ur_t_ada" userId="555160e609be70ba" providerId="LiveId" clId="{329A5BA9-8C84-44F5-BB90-06EDC37FC7EB}" dt="2024-11-13T17:32:27.419" v="978" actId="26606"/>
          <ac:picMkLst>
            <pc:docMk/>
            <pc:sldMk cId="3438092769" sldId="339"/>
            <ac:picMk id="5" creationId="{F7276773-E4AB-414A-BA7E-36237CF2D9E0}"/>
          </ac:picMkLst>
        </pc:picChg>
      </pc:sldChg>
      <pc:sldChg chg="modSp mod modAnim">
        <pc:chgData name="Not M_ur_t_ada" userId="555160e609be70ba" providerId="LiveId" clId="{329A5BA9-8C84-44F5-BB90-06EDC37FC7EB}" dt="2024-11-13T16:36:54.497" v="623" actId="14100"/>
        <pc:sldMkLst>
          <pc:docMk/>
          <pc:sldMk cId="936066041" sldId="340"/>
        </pc:sldMkLst>
        <pc:spChg chg="mod">
          <ac:chgData name="Not M_ur_t_ada" userId="555160e609be70ba" providerId="LiveId" clId="{329A5BA9-8C84-44F5-BB90-06EDC37FC7EB}" dt="2024-11-13T16:36:54.497" v="623" actId="14100"/>
          <ac:spMkLst>
            <pc:docMk/>
            <pc:sldMk cId="936066041" sldId="340"/>
            <ac:spMk id="3" creationId="{57919A31-6172-4D62-988E-9484D93B9E67}"/>
          </ac:spMkLst>
        </pc:spChg>
        <pc:picChg chg="mod">
          <ac:chgData name="Not M_ur_t_ada" userId="555160e609be70ba" providerId="LiveId" clId="{329A5BA9-8C84-44F5-BB90-06EDC37FC7EB}" dt="2024-11-13T16:04:12.229" v="559" actId="14826"/>
          <ac:picMkLst>
            <pc:docMk/>
            <pc:sldMk cId="936066041" sldId="340"/>
            <ac:picMk id="4" creationId="{9C792120-99D9-4251-85A0-A83C36B1BC2D}"/>
          </ac:picMkLst>
        </pc:picChg>
      </pc:sldChg>
      <pc:sldChg chg="addSp delSp modSp del mod setBg delAnim modAnim">
        <pc:chgData name="Not M_ur_t_ada" userId="555160e609be70ba" providerId="LiveId" clId="{329A5BA9-8C84-44F5-BB90-06EDC37FC7EB}" dt="2024-11-21T11:42:51.015" v="6791" actId="47"/>
        <pc:sldMkLst>
          <pc:docMk/>
          <pc:sldMk cId="1547041001" sldId="341"/>
        </pc:sldMkLst>
        <pc:spChg chg="add mod">
          <ac:chgData name="Not M_ur_t_ada" userId="555160e609be70ba" providerId="LiveId" clId="{329A5BA9-8C84-44F5-BB90-06EDC37FC7EB}" dt="2024-11-13T07:08:21.500" v="538"/>
          <ac:spMkLst>
            <pc:docMk/>
            <pc:sldMk cId="1547041001" sldId="341"/>
            <ac:spMk id="2" creationId="{F0CEB478-127C-07E0-18E0-9A4503C7D055}"/>
          </ac:spMkLst>
        </pc:spChg>
        <pc:spChg chg="del">
          <ac:chgData name="Not M_ur_t_ada" userId="555160e609be70ba" providerId="LiveId" clId="{329A5BA9-8C84-44F5-BB90-06EDC37FC7EB}" dt="2024-11-13T07:12:06.258" v="556" actId="478"/>
          <ac:spMkLst>
            <pc:docMk/>
            <pc:sldMk cId="1547041001" sldId="341"/>
            <ac:spMk id="3" creationId="{57919A31-6172-4D62-988E-9484D93B9E67}"/>
          </ac:spMkLst>
        </pc:spChg>
        <pc:spChg chg="add mod">
          <ac:chgData name="Not M_ur_t_ada" userId="555160e609be70ba" providerId="LiveId" clId="{329A5BA9-8C84-44F5-BB90-06EDC37FC7EB}" dt="2024-11-13T16:31:12.547" v="616" actId="20577"/>
          <ac:spMkLst>
            <pc:docMk/>
            <pc:sldMk cId="1547041001" sldId="341"/>
            <ac:spMk id="5" creationId="{C94C433D-603C-27D7-6FFF-D8786AFF4943}"/>
          </ac:spMkLst>
        </pc:spChg>
        <pc:spChg chg="add del mod">
          <ac:chgData name="Not M_ur_t_ada" userId="555160e609be70ba" providerId="LiveId" clId="{329A5BA9-8C84-44F5-BB90-06EDC37FC7EB}" dt="2024-11-13T16:03:13.839" v="557" actId="478"/>
          <ac:spMkLst>
            <pc:docMk/>
            <pc:sldMk cId="1547041001" sldId="341"/>
            <ac:spMk id="7" creationId="{EC74FC79-4EE0-3E83-9884-E7C656FD9F95}"/>
          </ac:spMkLst>
        </pc:spChg>
        <pc:spChg chg="add">
          <ac:chgData name="Not M_ur_t_ada" userId="555160e609be70ba" providerId="LiveId" clId="{329A5BA9-8C84-44F5-BB90-06EDC37FC7EB}" dt="2024-11-13T16:09:29.420" v="575" actId="26606"/>
          <ac:spMkLst>
            <pc:docMk/>
            <pc:sldMk cId="1547041001" sldId="341"/>
            <ac:spMk id="10" creationId="{FB5B0058-AF13-4859-B429-4EDDE2A26F7F}"/>
          </ac:spMkLst>
        </pc:spChg>
        <pc:spChg chg="add">
          <ac:chgData name="Not M_ur_t_ada" userId="555160e609be70ba" providerId="LiveId" clId="{329A5BA9-8C84-44F5-BB90-06EDC37FC7EB}" dt="2024-11-13T16:09:29.420" v="575" actId="26606"/>
          <ac:spMkLst>
            <pc:docMk/>
            <pc:sldMk cId="1547041001" sldId="341"/>
            <ac:spMk id="12" creationId="{D84C2E9E-0B5D-4B5F-9A1F-70EBDCE39034}"/>
          </ac:spMkLst>
        </pc:spChg>
        <pc:spChg chg="add">
          <ac:chgData name="Not M_ur_t_ada" userId="555160e609be70ba" providerId="LiveId" clId="{329A5BA9-8C84-44F5-BB90-06EDC37FC7EB}" dt="2024-11-13T16:09:29.420" v="575" actId="26606"/>
          <ac:spMkLst>
            <pc:docMk/>
            <pc:sldMk cId="1547041001" sldId="341"/>
            <ac:spMk id="14" creationId="{EF36B2BE-65F4-46E3-AFDD-A9AE9E885071}"/>
          </ac:spMkLst>
        </pc:spChg>
        <pc:picChg chg="mod ord">
          <ac:chgData name="Not M_ur_t_ada" userId="555160e609be70ba" providerId="LiveId" clId="{329A5BA9-8C84-44F5-BB90-06EDC37FC7EB}" dt="2024-11-13T16:09:29.420" v="575" actId="26606"/>
          <ac:picMkLst>
            <pc:docMk/>
            <pc:sldMk cId="1547041001" sldId="341"/>
            <ac:picMk id="4" creationId="{01CA785C-AFCA-4724-915A-74E0AF1530E1}"/>
          </ac:picMkLst>
        </pc:picChg>
      </pc:sldChg>
      <pc:sldChg chg="modSp mod modAnim">
        <pc:chgData name="Not M_ur_t_ada" userId="555160e609be70ba" providerId="LiveId" clId="{329A5BA9-8C84-44F5-BB90-06EDC37FC7EB}" dt="2024-11-21T07:49:11.215" v="5299" actId="20577"/>
        <pc:sldMkLst>
          <pc:docMk/>
          <pc:sldMk cId="2070820335" sldId="344"/>
        </pc:sldMkLst>
        <pc:spChg chg="mod">
          <ac:chgData name="Not M_ur_t_ada" userId="555160e609be70ba" providerId="LiveId" clId="{329A5BA9-8C84-44F5-BB90-06EDC37FC7EB}" dt="2024-11-21T07:16:52.048" v="4818" actId="207"/>
          <ac:spMkLst>
            <pc:docMk/>
            <pc:sldMk cId="2070820335" sldId="344"/>
            <ac:spMk id="2" creationId="{BB9D7A67-9A73-BA7E-9710-C057E45E2973}"/>
          </ac:spMkLst>
        </pc:spChg>
        <pc:spChg chg="mod">
          <ac:chgData name="Not M_ur_t_ada" userId="555160e609be70ba" providerId="LiveId" clId="{329A5BA9-8C84-44F5-BB90-06EDC37FC7EB}" dt="2024-11-21T07:23:40.827" v="4874" actId="6549"/>
          <ac:spMkLst>
            <pc:docMk/>
            <pc:sldMk cId="2070820335" sldId="344"/>
            <ac:spMk id="3" creationId="{D882232A-5D96-BB53-9F54-9AD9B0D27972}"/>
          </ac:spMkLst>
        </pc:spChg>
        <pc:graphicFrameChg chg="mod">
          <ac:chgData name="Not M_ur_t_ada" userId="555160e609be70ba" providerId="LiveId" clId="{329A5BA9-8C84-44F5-BB90-06EDC37FC7EB}" dt="2024-11-21T07:49:11.215" v="5299" actId="20577"/>
          <ac:graphicFrameMkLst>
            <pc:docMk/>
            <pc:sldMk cId="2070820335" sldId="344"/>
            <ac:graphicFrameMk id="5" creationId="{A415A931-6758-A382-8E53-E59C0F86C8C9}"/>
          </ac:graphicFrameMkLst>
        </pc:graphicFrameChg>
      </pc:sldChg>
      <pc:sldChg chg="modSp del ord">
        <pc:chgData name="Not M_ur_t_ada" userId="555160e609be70ba" providerId="LiveId" clId="{329A5BA9-8C84-44F5-BB90-06EDC37FC7EB}" dt="2024-11-21T08:57:02.766" v="5382" actId="47"/>
        <pc:sldMkLst>
          <pc:docMk/>
          <pc:sldMk cId="1171355438" sldId="346"/>
        </pc:sldMkLst>
        <pc:graphicFrameChg chg="mod">
          <ac:chgData name="Not M_ur_t_ada" userId="555160e609be70ba" providerId="LiveId" clId="{329A5BA9-8C84-44F5-BB90-06EDC37FC7EB}" dt="2024-11-21T01:58:48.464" v="3755"/>
          <ac:graphicFrameMkLst>
            <pc:docMk/>
            <pc:sldMk cId="1171355438" sldId="346"/>
            <ac:graphicFrameMk id="2" creationId="{6ECFA69B-577E-3007-787B-8B714FBF276D}"/>
          </ac:graphicFrameMkLst>
        </pc:graphicFrameChg>
        <pc:graphicFrameChg chg="mod">
          <ac:chgData name="Not M_ur_t_ada" userId="555160e609be70ba" providerId="LiveId" clId="{329A5BA9-8C84-44F5-BB90-06EDC37FC7EB}" dt="2024-11-21T01:55:26.116" v="3676" actId="20577"/>
          <ac:graphicFrameMkLst>
            <pc:docMk/>
            <pc:sldMk cId="1171355438" sldId="346"/>
            <ac:graphicFrameMk id="5" creationId="{A4C719FC-E601-7CE4-4ABB-34CB9528D558}"/>
          </ac:graphicFrameMkLst>
        </pc:graphicFrameChg>
      </pc:sldChg>
      <pc:sldChg chg="addSp delSp modSp del mod modAnim">
        <pc:chgData name="Not M_ur_t_ada" userId="555160e609be70ba" providerId="LiveId" clId="{329A5BA9-8C84-44F5-BB90-06EDC37FC7EB}" dt="2024-11-21T08:58:32.589" v="5383" actId="2696"/>
        <pc:sldMkLst>
          <pc:docMk/>
          <pc:sldMk cId="2939420928" sldId="347"/>
        </pc:sldMkLst>
        <pc:spChg chg="del mod">
          <ac:chgData name="Not M_ur_t_ada" userId="555160e609be70ba" providerId="LiveId" clId="{329A5BA9-8C84-44F5-BB90-06EDC37FC7EB}" dt="2024-11-21T07:44:30.514" v="5073" actId="478"/>
          <ac:spMkLst>
            <pc:docMk/>
            <pc:sldMk cId="2939420928" sldId="347"/>
            <ac:spMk id="2" creationId="{204306D4-B8CD-FC91-8465-118A11BE75A8}"/>
          </ac:spMkLst>
        </pc:spChg>
        <pc:spChg chg="add del">
          <ac:chgData name="Not M_ur_t_ada" userId="555160e609be70ba" providerId="LiveId" clId="{329A5BA9-8C84-44F5-BB90-06EDC37FC7EB}" dt="2024-11-21T07:44:53.009" v="5077" actId="22"/>
          <ac:spMkLst>
            <pc:docMk/>
            <pc:sldMk cId="2939420928" sldId="347"/>
            <ac:spMk id="4" creationId="{0D1111B8-8F15-57D5-A244-1FC165321084}"/>
          </ac:spMkLst>
        </pc:spChg>
        <pc:spChg chg="add del mod">
          <ac:chgData name="Not M_ur_t_ada" userId="555160e609be70ba" providerId="LiveId" clId="{329A5BA9-8C84-44F5-BB90-06EDC37FC7EB}" dt="2024-11-21T07:44:45.190" v="5075" actId="13900"/>
          <ac:spMkLst>
            <pc:docMk/>
            <pc:sldMk cId="2939420928" sldId="347"/>
            <ac:spMk id="13" creationId="{DCA90351-79A6-473C-8216-B82A4FE39F39}"/>
          </ac:spMkLst>
        </pc:spChg>
        <pc:graphicFrameChg chg="mod">
          <ac:chgData name="Not M_ur_t_ada" userId="555160e609be70ba" providerId="LiveId" clId="{329A5BA9-8C84-44F5-BB90-06EDC37FC7EB}" dt="2024-11-21T07:49:01.217" v="5294" actId="20577"/>
          <ac:graphicFrameMkLst>
            <pc:docMk/>
            <pc:sldMk cId="2939420928" sldId="347"/>
            <ac:graphicFrameMk id="8" creationId="{9A53B729-4CBC-7FDC-045D-C245A1633F6F}"/>
          </ac:graphicFrameMkLst>
        </pc:graphicFrameChg>
      </pc:sldChg>
      <pc:sldChg chg="addSp delSp modSp add mod">
        <pc:chgData name="Not M_ur_t_ada" userId="555160e609be70ba" providerId="LiveId" clId="{329A5BA9-8C84-44F5-BB90-06EDC37FC7EB}" dt="2024-11-21T09:03:37.974" v="5437" actId="1076"/>
        <pc:sldMkLst>
          <pc:docMk/>
          <pc:sldMk cId="3442580443" sldId="347"/>
        </pc:sldMkLst>
        <pc:spChg chg="mod">
          <ac:chgData name="Not M_ur_t_ada" userId="555160e609be70ba" providerId="LiveId" clId="{329A5BA9-8C84-44F5-BB90-06EDC37FC7EB}" dt="2024-11-21T08:59:52.719" v="5416" actId="20577"/>
          <ac:spMkLst>
            <pc:docMk/>
            <pc:sldMk cId="3442580443" sldId="347"/>
            <ac:spMk id="13" creationId="{DCA90351-79A6-473C-8216-B82A4FE39F39}"/>
          </ac:spMkLst>
        </pc:spChg>
        <pc:graphicFrameChg chg="mod">
          <ac:chgData name="Not M_ur_t_ada" userId="555160e609be70ba" providerId="LiveId" clId="{329A5BA9-8C84-44F5-BB90-06EDC37FC7EB}" dt="2024-11-21T09:03:36.736" v="5435" actId="1076"/>
          <ac:graphicFrameMkLst>
            <pc:docMk/>
            <pc:sldMk cId="3442580443" sldId="347"/>
            <ac:graphicFrameMk id="8" creationId="{9A53B729-4CBC-7FDC-045D-C245A1633F6F}"/>
          </ac:graphicFrameMkLst>
        </pc:graphicFrameChg>
        <pc:picChg chg="add del mod">
          <ac:chgData name="Not M_ur_t_ada" userId="555160e609be70ba" providerId="LiveId" clId="{329A5BA9-8C84-44F5-BB90-06EDC37FC7EB}" dt="2024-11-21T09:03:37.974" v="5437" actId="1076"/>
          <ac:picMkLst>
            <pc:docMk/>
            <pc:sldMk cId="3442580443" sldId="347"/>
            <ac:picMk id="2" creationId="{2DFCBF0C-6DA1-41C2-806D-BE2053213FF6}"/>
          </ac:picMkLst>
        </pc:picChg>
      </pc:sldChg>
      <pc:sldChg chg="del">
        <pc:chgData name="Not M_ur_t_ada" userId="555160e609be70ba" providerId="LiveId" clId="{329A5BA9-8C84-44F5-BB90-06EDC37FC7EB}" dt="2024-11-20T16:21:07.062" v="2683" actId="47"/>
        <pc:sldMkLst>
          <pc:docMk/>
          <pc:sldMk cId="1528948152" sldId="349"/>
        </pc:sldMkLst>
      </pc:sldChg>
      <pc:sldChg chg="del">
        <pc:chgData name="Not M_ur_t_ada" userId="555160e609be70ba" providerId="LiveId" clId="{329A5BA9-8C84-44F5-BB90-06EDC37FC7EB}" dt="2024-11-20T16:21:07.062" v="2683" actId="47"/>
        <pc:sldMkLst>
          <pc:docMk/>
          <pc:sldMk cId="4287276921" sldId="350"/>
        </pc:sldMkLst>
      </pc:sldChg>
      <pc:sldChg chg="del">
        <pc:chgData name="Not M_ur_t_ada" userId="555160e609be70ba" providerId="LiveId" clId="{329A5BA9-8C84-44F5-BB90-06EDC37FC7EB}" dt="2024-11-20T16:21:07.062" v="2683" actId="47"/>
        <pc:sldMkLst>
          <pc:docMk/>
          <pc:sldMk cId="1108095260" sldId="354"/>
        </pc:sldMkLst>
      </pc:sldChg>
      <pc:sldChg chg="del">
        <pc:chgData name="Not M_ur_t_ada" userId="555160e609be70ba" providerId="LiveId" clId="{329A5BA9-8C84-44F5-BB90-06EDC37FC7EB}" dt="2024-11-20T16:21:07.062" v="2683" actId="47"/>
        <pc:sldMkLst>
          <pc:docMk/>
          <pc:sldMk cId="4203852391" sldId="357"/>
        </pc:sldMkLst>
      </pc:sldChg>
      <pc:sldChg chg="del">
        <pc:chgData name="Not M_ur_t_ada" userId="555160e609be70ba" providerId="LiveId" clId="{329A5BA9-8C84-44F5-BB90-06EDC37FC7EB}" dt="2024-11-13T18:12:36.836" v="1154" actId="47"/>
        <pc:sldMkLst>
          <pc:docMk/>
          <pc:sldMk cId="1752595090" sldId="359"/>
        </pc:sldMkLst>
      </pc:sldChg>
      <pc:sldChg chg="modSp mod">
        <pc:chgData name="Not M_ur_t_ada" userId="555160e609be70ba" providerId="LiveId" clId="{329A5BA9-8C84-44F5-BB90-06EDC37FC7EB}" dt="2024-11-21T09:46:51.014" v="5926" actId="20577"/>
        <pc:sldMkLst>
          <pc:docMk/>
          <pc:sldMk cId="2842036946" sldId="360"/>
        </pc:sldMkLst>
        <pc:graphicFrameChg chg="mod modGraphic">
          <ac:chgData name="Not M_ur_t_ada" userId="555160e609be70ba" providerId="LiveId" clId="{329A5BA9-8C84-44F5-BB90-06EDC37FC7EB}" dt="2024-11-21T09:46:51.014" v="5926" actId="20577"/>
          <ac:graphicFrameMkLst>
            <pc:docMk/>
            <pc:sldMk cId="2842036946" sldId="360"/>
            <ac:graphicFrameMk id="2" creationId="{15A7B3B4-AAC3-A8A1-23FC-0832DC5D3E05}"/>
          </ac:graphicFrameMkLst>
        </pc:graphicFrameChg>
        <pc:graphicFrameChg chg="mod">
          <ac:chgData name="Not M_ur_t_ada" userId="555160e609be70ba" providerId="LiveId" clId="{329A5BA9-8C84-44F5-BB90-06EDC37FC7EB}" dt="2024-11-21T08:49:16.401" v="5300" actId="20577"/>
          <ac:graphicFrameMkLst>
            <pc:docMk/>
            <pc:sldMk cId="2842036946" sldId="360"/>
            <ac:graphicFrameMk id="3" creationId="{FA5EEB03-1C59-EA43-989F-E2D09454DF9F}"/>
          </ac:graphicFrameMkLst>
        </pc:graphicFrameChg>
      </pc:sldChg>
      <pc:sldChg chg="modSp mod modAnim">
        <pc:chgData name="Not M_ur_t_ada" userId="555160e609be70ba" providerId="LiveId" clId="{329A5BA9-8C84-44F5-BB90-06EDC37FC7EB}" dt="2024-11-21T10:03:09.807" v="6172" actId="12269"/>
        <pc:sldMkLst>
          <pc:docMk/>
          <pc:sldMk cId="290244749" sldId="361"/>
        </pc:sldMkLst>
        <pc:spChg chg="mod">
          <ac:chgData name="Not M_ur_t_ada" userId="555160e609be70ba" providerId="LiveId" clId="{329A5BA9-8C84-44F5-BB90-06EDC37FC7EB}" dt="2024-11-21T10:02:24.402" v="6167" actId="13822"/>
          <ac:spMkLst>
            <pc:docMk/>
            <pc:sldMk cId="290244749" sldId="361"/>
            <ac:spMk id="4" creationId="{8CBAAC43-8824-8AC1-84E1-EAD0112D4B8E}"/>
          </ac:spMkLst>
        </pc:spChg>
        <pc:spChg chg="mod">
          <ac:chgData name="Not M_ur_t_ada" userId="555160e609be70ba" providerId="LiveId" clId="{329A5BA9-8C84-44F5-BB90-06EDC37FC7EB}" dt="2024-11-21T10:02:24.402" v="6167" actId="13822"/>
          <ac:spMkLst>
            <pc:docMk/>
            <pc:sldMk cId="290244749" sldId="361"/>
            <ac:spMk id="5" creationId="{929AAF12-3EDF-0A6D-29B5-59BDD08C4BD7}"/>
          </ac:spMkLst>
        </pc:spChg>
        <pc:grpChg chg="mod">
          <ac:chgData name="Not M_ur_t_ada" userId="555160e609be70ba" providerId="LiveId" clId="{329A5BA9-8C84-44F5-BB90-06EDC37FC7EB}" dt="2024-11-21T09:59:49.383" v="6007" actId="1076"/>
          <ac:grpSpMkLst>
            <pc:docMk/>
            <pc:sldMk cId="290244749" sldId="361"/>
            <ac:grpSpMk id="3" creationId="{FD28FD72-23B8-ECB6-7A90-4809FA8AF5E4}"/>
          </ac:grpSpMkLst>
        </pc:grpChg>
        <pc:graphicFrameChg chg="mod modGraphic">
          <ac:chgData name="Not M_ur_t_ada" userId="555160e609be70ba" providerId="LiveId" clId="{329A5BA9-8C84-44F5-BB90-06EDC37FC7EB}" dt="2024-11-21T10:03:09.807" v="6172" actId="12269"/>
          <ac:graphicFrameMkLst>
            <pc:docMk/>
            <pc:sldMk cId="290244749" sldId="361"/>
            <ac:graphicFrameMk id="2" creationId="{461B4773-491D-011B-6BA8-55537BEC5B9C}"/>
          </ac:graphicFrameMkLst>
        </pc:graphicFrameChg>
      </pc:sldChg>
      <pc:sldChg chg="modSp mod modAnim">
        <pc:chgData name="Not M_ur_t_ada" userId="555160e609be70ba" providerId="LiveId" clId="{329A5BA9-8C84-44F5-BB90-06EDC37FC7EB}" dt="2024-11-21T11:36:47.617" v="6730" actId="17032"/>
        <pc:sldMkLst>
          <pc:docMk/>
          <pc:sldMk cId="1985273643" sldId="363"/>
        </pc:sldMkLst>
        <pc:spChg chg="mod">
          <ac:chgData name="Not M_ur_t_ada" userId="555160e609be70ba" providerId="LiveId" clId="{329A5BA9-8C84-44F5-BB90-06EDC37FC7EB}" dt="2024-11-21T11:36:47.617" v="6730" actId="17032"/>
          <ac:spMkLst>
            <pc:docMk/>
            <pc:sldMk cId="1985273643" sldId="363"/>
            <ac:spMk id="3" creationId="{AB66C9CE-05D5-46B5-5811-95A449360B9E}"/>
          </ac:spMkLst>
        </pc:spChg>
        <pc:spChg chg="mod">
          <ac:chgData name="Not M_ur_t_ada" userId="555160e609be70ba" providerId="LiveId" clId="{329A5BA9-8C84-44F5-BB90-06EDC37FC7EB}" dt="2024-11-21T11:36:47.617" v="6730" actId="17032"/>
          <ac:spMkLst>
            <pc:docMk/>
            <pc:sldMk cId="1985273643" sldId="363"/>
            <ac:spMk id="6" creationId="{494252EC-D616-DC18-F68C-BA42F7E33430}"/>
          </ac:spMkLst>
        </pc:spChg>
        <pc:graphicFrameChg chg="mod modGraphic">
          <ac:chgData name="Not M_ur_t_ada" userId="555160e609be70ba" providerId="LiveId" clId="{329A5BA9-8C84-44F5-BB90-06EDC37FC7EB}" dt="2024-11-21T11:36:22.289" v="6729" actId="12269"/>
          <ac:graphicFrameMkLst>
            <pc:docMk/>
            <pc:sldMk cId="1985273643" sldId="363"/>
            <ac:graphicFrameMk id="5" creationId="{7665E3CB-B07E-8E69-F678-710617227E9F}"/>
          </ac:graphicFrameMkLst>
        </pc:graphicFrameChg>
      </pc:sldChg>
      <pc:sldChg chg="delSp modSp mod delAnim modAnim">
        <pc:chgData name="Not M_ur_t_ada" userId="555160e609be70ba" providerId="LiveId" clId="{329A5BA9-8C84-44F5-BB90-06EDC37FC7EB}" dt="2024-11-21T11:41:53.772" v="6788" actId="14100"/>
        <pc:sldMkLst>
          <pc:docMk/>
          <pc:sldMk cId="1174384968" sldId="364"/>
        </pc:sldMkLst>
        <pc:spChg chg="mod">
          <ac:chgData name="Not M_ur_t_ada" userId="555160e609be70ba" providerId="LiveId" clId="{329A5BA9-8C84-44F5-BB90-06EDC37FC7EB}" dt="2024-11-21T11:40:08.787" v="6774" actId="17032"/>
          <ac:spMkLst>
            <pc:docMk/>
            <pc:sldMk cId="1174384968" sldId="364"/>
            <ac:spMk id="6" creationId="{49F0A683-E0EA-6280-2EA4-A9A2C506D86B}"/>
          </ac:spMkLst>
        </pc:spChg>
        <pc:spChg chg="mod">
          <ac:chgData name="Not M_ur_t_ada" userId="555160e609be70ba" providerId="LiveId" clId="{329A5BA9-8C84-44F5-BB90-06EDC37FC7EB}" dt="2024-11-21T11:40:08.787" v="6774" actId="17032"/>
          <ac:spMkLst>
            <pc:docMk/>
            <pc:sldMk cId="1174384968" sldId="364"/>
            <ac:spMk id="7" creationId="{129A6551-39B7-B5EC-5CE8-69ED04CBA61D}"/>
          </ac:spMkLst>
        </pc:spChg>
        <pc:grpChg chg="mod">
          <ac:chgData name="Not M_ur_t_ada" userId="555160e609be70ba" providerId="LiveId" clId="{329A5BA9-8C84-44F5-BB90-06EDC37FC7EB}" dt="2024-11-21T11:41:53.772" v="6788" actId="14100"/>
          <ac:grpSpMkLst>
            <pc:docMk/>
            <pc:sldMk cId="1174384968" sldId="364"/>
            <ac:grpSpMk id="2" creationId="{398F4552-240F-5B73-BCA8-05A4C767AC7F}"/>
          </ac:grpSpMkLst>
        </pc:grpChg>
        <pc:graphicFrameChg chg="mod modGraphic">
          <ac:chgData name="Not M_ur_t_ada" userId="555160e609be70ba" providerId="LiveId" clId="{329A5BA9-8C84-44F5-BB90-06EDC37FC7EB}" dt="2024-11-21T11:41:44.129" v="6786" actId="14100"/>
          <ac:graphicFrameMkLst>
            <pc:docMk/>
            <pc:sldMk cId="1174384968" sldId="364"/>
            <ac:graphicFrameMk id="3" creationId="{AD252D5C-2541-902F-0E2C-0A87FD0C2B76}"/>
          </ac:graphicFrameMkLst>
        </pc:graphicFrameChg>
        <pc:graphicFrameChg chg="del mod">
          <ac:chgData name="Not M_ur_t_ada" userId="555160e609be70ba" providerId="LiveId" clId="{329A5BA9-8C84-44F5-BB90-06EDC37FC7EB}" dt="2024-11-21T11:40:52.039" v="6776" actId="478"/>
          <ac:graphicFrameMkLst>
            <pc:docMk/>
            <pc:sldMk cId="1174384968" sldId="364"/>
            <ac:graphicFrameMk id="5" creationId="{2EE3A86B-C976-3E91-24D5-E27EF026D100}"/>
          </ac:graphicFrameMkLst>
        </pc:graphicFrameChg>
      </pc:sldChg>
      <pc:sldChg chg="addSp delSp modSp del mod modAnim">
        <pc:chgData name="Not M_ur_t_ada" userId="555160e609be70ba" providerId="LiveId" clId="{329A5BA9-8C84-44F5-BB90-06EDC37FC7EB}" dt="2024-11-13T07:06:06.016" v="531" actId="47"/>
        <pc:sldMkLst>
          <pc:docMk/>
          <pc:sldMk cId="2931051520" sldId="368"/>
        </pc:sldMkLst>
        <pc:spChg chg="mod ord">
          <ac:chgData name="Not M_ur_t_ada" userId="555160e609be70ba" providerId="LiveId" clId="{329A5BA9-8C84-44F5-BB90-06EDC37FC7EB}" dt="2024-11-13T07:05:03.074" v="530" actId="26606"/>
          <ac:spMkLst>
            <pc:docMk/>
            <pc:sldMk cId="2931051520" sldId="368"/>
            <ac:spMk id="3" creationId="{7CF0C4B2-22D1-4042-B182-8BC8441A6BBB}"/>
          </ac:spMkLst>
        </pc:spChg>
        <pc:spChg chg="add del">
          <ac:chgData name="Not M_ur_t_ada" userId="555160e609be70ba" providerId="LiveId" clId="{329A5BA9-8C84-44F5-BB90-06EDC37FC7EB}" dt="2024-11-13T07:05:03.074" v="530" actId="26606"/>
          <ac:spMkLst>
            <pc:docMk/>
            <pc:sldMk cId="2931051520" sldId="368"/>
            <ac:spMk id="111" creationId="{0E3596DD-156A-473E-9BB3-C6A29F7574E9}"/>
          </ac:spMkLst>
        </pc:spChg>
        <pc:spChg chg="add del">
          <ac:chgData name="Not M_ur_t_ada" userId="555160e609be70ba" providerId="LiveId" clId="{329A5BA9-8C84-44F5-BB90-06EDC37FC7EB}" dt="2024-11-13T07:05:03.074" v="530" actId="26606"/>
          <ac:spMkLst>
            <pc:docMk/>
            <pc:sldMk cId="2931051520" sldId="368"/>
            <ac:spMk id="112" creationId="{2C46C4D6-C474-4E92-B52E-944C1118F7B6}"/>
          </ac:spMkLst>
        </pc:spChg>
        <pc:spChg chg="add del">
          <ac:chgData name="Not M_ur_t_ada" userId="555160e609be70ba" providerId="LiveId" clId="{329A5BA9-8C84-44F5-BB90-06EDC37FC7EB}" dt="2024-11-13T07:04:29.441" v="523" actId="26606"/>
          <ac:spMkLst>
            <pc:docMk/>
            <pc:sldMk cId="2931051520" sldId="368"/>
            <ac:spMk id="117" creationId="{F13C74B1-5B17-4795-BED0-7140497B445A}"/>
          </ac:spMkLst>
        </pc:spChg>
        <pc:spChg chg="add del">
          <ac:chgData name="Not M_ur_t_ada" userId="555160e609be70ba" providerId="LiveId" clId="{329A5BA9-8C84-44F5-BB90-06EDC37FC7EB}" dt="2024-11-13T07:04:29.441" v="523" actId="26606"/>
          <ac:spMkLst>
            <pc:docMk/>
            <pc:sldMk cId="2931051520" sldId="368"/>
            <ac:spMk id="119" creationId="{D4974D33-8DC5-464E-8C6D-BE58F0669C17}"/>
          </ac:spMkLst>
        </pc:spChg>
        <pc:spChg chg="add del">
          <ac:chgData name="Not M_ur_t_ada" userId="555160e609be70ba" providerId="LiveId" clId="{329A5BA9-8C84-44F5-BB90-06EDC37FC7EB}" dt="2024-11-13T07:04:39.542" v="525" actId="26606"/>
          <ac:spMkLst>
            <pc:docMk/>
            <pc:sldMk cId="2931051520" sldId="368"/>
            <ac:spMk id="121" creationId="{04812C46-200A-4DEB-A05E-3ED6C68C2387}"/>
          </ac:spMkLst>
        </pc:spChg>
        <pc:spChg chg="add del">
          <ac:chgData name="Not M_ur_t_ada" userId="555160e609be70ba" providerId="LiveId" clId="{329A5BA9-8C84-44F5-BB90-06EDC37FC7EB}" dt="2024-11-13T07:04:39.542" v="525" actId="26606"/>
          <ac:spMkLst>
            <pc:docMk/>
            <pc:sldMk cId="2931051520" sldId="368"/>
            <ac:spMk id="122" creationId="{D1EA859B-E555-4109-94F3-6700E046E008}"/>
          </ac:spMkLst>
        </pc:spChg>
        <pc:spChg chg="add del">
          <ac:chgData name="Not M_ur_t_ada" userId="555160e609be70ba" providerId="LiveId" clId="{329A5BA9-8C84-44F5-BB90-06EDC37FC7EB}" dt="2024-11-13T07:05:03.052" v="529" actId="26606"/>
          <ac:spMkLst>
            <pc:docMk/>
            <pc:sldMk cId="2931051520" sldId="368"/>
            <ac:spMk id="123" creationId="{8D6EA299-0840-6DEA-E670-C49AEBC87E89}"/>
          </ac:spMkLst>
        </pc:spChg>
        <pc:spChg chg="add del">
          <ac:chgData name="Not M_ur_t_ada" userId="555160e609be70ba" providerId="LiveId" clId="{329A5BA9-8C84-44F5-BB90-06EDC37FC7EB}" dt="2024-11-13T07:04:45.042" v="527" actId="26606"/>
          <ac:spMkLst>
            <pc:docMk/>
            <pc:sldMk cId="2931051520" sldId="368"/>
            <ac:spMk id="124" creationId="{04812C46-200A-4DEB-A05E-3ED6C68C2387}"/>
          </ac:spMkLst>
        </pc:spChg>
        <pc:spChg chg="add del">
          <ac:chgData name="Not M_ur_t_ada" userId="555160e609be70ba" providerId="LiveId" clId="{329A5BA9-8C84-44F5-BB90-06EDC37FC7EB}" dt="2024-11-13T07:04:45.042" v="527" actId="26606"/>
          <ac:spMkLst>
            <pc:docMk/>
            <pc:sldMk cId="2931051520" sldId="368"/>
            <ac:spMk id="125" creationId="{D1EA859B-E555-4109-94F3-6700E046E008}"/>
          </ac:spMkLst>
        </pc:spChg>
        <pc:spChg chg="add del">
          <ac:chgData name="Not M_ur_t_ada" userId="555160e609be70ba" providerId="LiveId" clId="{329A5BA9-8C84-44F5-BB90-06EDC37FC7EB}" dt="2024-11-13T07:05:03.052" v="529" actId="26606"/>
          <ac:spMkLst>
            <pc:docMk/>
            <pc:sldMk cId="2931051520" sldId="368"/>
            <ac:spMk id="127" creationId="{AE3A741D-C19B-960A-5803-1C5887147820}"/>
          </ac:spMkLst>
        </pc:spChg>
        <pc:spChg chg="add del">
          <ac:chgData name="Not M_ur_t_ada" userId="555160e609be70ba" providerId="LiveId" clId="{329A5BA9-8C84-44F5-BB90-06EDC37FC7EB}" dt="2024-11-13T07:05:03.052" v="529" actId="26606"/>
          <ac:spMkLst>
            <pc:docMk/>
            <pc:sldMk cId="2931051520" sldId="368"/>
            <ac:spMk id="128" creationId="{9C3A50E9-9119-7BC3-083B-2D84CCC78E47}"/>
          </ac:spMkLst>
        </pc:spChg>
        <pc:spChg chg="add del">
          <ac:chgData name="Not M_ur_t_ada" userId="555160e609be70ba" providerId="LiveId" clId="{329A5BA9-8C84-44F5-BB90-06EDC37FC7EB}" dt="2024-11-13T07:05:03.052" v="529" actId="26606"/>
          <ac:spMkLst>
            <pc:docMk/>
            <pc:sldMk cId="2931051520" sldId="368"/>
            <ac:spMk id="129" creationId="{DC39DE25-0E4E-0AA7-0932-1D78C2372786}"/>
          </ac:spMkLst>
        </pc:spChg>
        <pc:spChg chg="add">
          <ac:chgData name="Not M_ur_t_ada" userId="555160e609be70ba" providerId="LiveId" clId="{329A5BA9-8C84-44F5-BB90-06EDC37FC7EB}" dt="2024-11-13T07:05:03.074" v="530" actId="26606"/>
          <ac:spMkLst>
            <pc:docMk/>
            <pc:sldMk cId="2931051520" sldId="368"/>
            <ac:spMk id="131" creationId="{04812C46-200A-4DEB-A05E-3ED6C68C2387}"/>
          </ac:spMkLst>
        </pc:spChg>
        <pc:spChg chg="add">
          <ac:chgData name="Not M_ur_t_ada" userId="555160e609be70ba" providerId="LiveId" clId="{329A5BA9-8C84-44F5-BB90-06EDC37FC7EB}" dt="2024-11-13T07:05:03.074" v="530" actId="26606"/>
          <ac:spMkLst>
            <pc:docMk/>
            <pc:sldMk cId="2931051520" sldId="368"/>
            <ac:spMk id="132" creationId="{D1EA859B-E555-4109-94F3-6700E046E008}"/>
          </ac:spMkLst>
        </pc:spChg>
        <pc:picChg chg="mod">
          <ac:chgData name="Not M_ur_t_ada" userId="555160e609be70ba" providerId="LiveId" clId="{329A5BA9-8C84-44F5-BB90-06EDC37FC7EB}" dt="2024-11-13T07:05:03.074" v="530" actId="26606"/>
          <ac:picMkLst>
            <pc:docMk/>
            <pc:sldMk cId="2931051520" sldId="368"/>
            <ac:picMk id="8" creationId="{D4475F83-0FE0-4840-8296-D9037287FCAF}"/>
          </ac:picMkLst>
        </pc:picChg>
      </pc:sldChg>
      <pc:sldChg chg="modSp mod modAnim">
        <pc:chgData name="Not M_ur_t_ada" userId="555160e609be70ba" providerId="LiveId" clId="{329A5BA9-8C84-44F5-BB90-06EDC37FC7EB}" dt="2024-11-21T02:16:36.295" v="3861" actId="255"/>
        <pc:sldMkLst>
          <pc:docMk/>
          <pc:sldMk cId="2556098266" sldId="375"/>
        </pc:sldMkLst>
        <pc:graphicFrameChg chg="mod">
          <ac:chgData name="Not M_ur_t_ada" userId="555160e609be70ba" providerId="LiveId" clId="{329A5BA9-8C84-44F5-BB90-06EDC37FC7EB}" dt="2024-11-21T02:16:36.295" v="3861" actId="255"/>
          <ac:graphicFrameMkLst>
            <pc:docMk/>
            <pc:sldMk cId="2556098266" sldId="375"/>
            <ac:graphicFrameMk id="2" creationId="{1F19023B-3B49-8B4A-2CB3-51B10E376D6B}"/>
          </ac:graphicFrameMkLst>
        </pc:graphicFrameChg>
        <pc:graphicFrameChg chg="mod">
          <ac:chgData name="Not M_ur_t_ada" userId="555160e609be70ba" providerId="LiveId" clId="{329A5BA9-8C84-44F5-BB90-06EDC37FC7EB}" dt="2024-11-21T02:02:40.749" v="3762" actId="20577"/>
          <ac:graphicFrameMkLst>
            <pc:docMk/>
            <pc:sldMk cId="2556098266" sldId="375"/>
            <ac:graphicFrameMk id="3" creationId="{9B192294-C2EE-F129-DEBA-27C771D4ACDE}"/>
          </ac:graphicFrameMkLst>
        </pc:graphicFrameChg>
      </pc:sldChg>
      <pc:sldChg chg="modSp add del mod modAnim">
        <pc:chgData name="Not M_ur_t_ada" userId="555160e609be70ba" providerId="LiveId" clId="{329A5BA9-8C84-44F5-BB90-06EDC37FC7EB}" dt="2024-11-21T09:33:40.884" v="5732" actId="47"/>
        <pc:sldMkLst>
          <pc:docMk/>
          <pc:sldMk cId="945616275" sldId="376"/>
        </pc:sldMkLst>
        <pc:spChg chg="mod">
          <ac:chgData name="Not M_ur_t_ada" userId="555160e609be70ba" providerId="LiveId" clId="{329A5BA9-8C84-44F5-BB90-06EDC37FC7EB}" dt="2024-11-21T02:18:01.819" v="3892" actId="20577"/>
          <ac:spMkLst>
            <pc:docMk/>
            <pc:sldMk cId="945616275" sldId="376"/>
            <ac:spMk id="7" creationId="{CF7D9E18-7476-A279-A1F5-6382E3CF9112}"/>
          </ac:spMkLst>
        </pc:spChg>
        <pc:grpChg chg="mod">
          <ac:chgData name="Not M_ur_t_ada" userId="555160e609be70ba" providerId="LiveId" clId="{329A5BA9-8C84-44F5-BB90-06EDC37FC7EB}" dt="2024-11-21T06:55:29.582" v="4081" actId="14100"/>
          <ac:grpSpMkLst>
            <pc:docMk/>
            <pc:sldMk cId="945616275" sldId="376"/>
            <ac:grpSpMk id="4" creationId="{0CC8856C-E376-E663-3443-32922DA34B38}"/>
          </ac:grpSpMkLst>
        </pc:grpChg>
        <pc:graphicFrameChg chg="mod modGraphic">
          <ac:chgData name="Not M_ur_t_ada" userId="555160e609be70ba" providerId="LiveId" clId="{329A5BA9-8C84-44F5-BB90-06EDC37FC7EB}" dt="2024-11-21T09:19:41.443" v="5588" actId="478"/>
          <ac:graphicFrameMkLst>
            <pc:docMk/>
            <pc:sldMk cId="945616275" sldId="376"/>
            <ac:graphicFrameMk id="8" creationId="{34084F04-101F-C6FC-5FAE-D1B774A2AE33}"/>
          </ac:graphicFrameMkLst>
        </pc:graphicFrameChg>
      </pc:sldChg>
      <pc:sldChg chg="del">
        <pc:chgData name="Not M_ur_t_ada" userId="555160e609be70ba" providerId="LiveId" clId="{329A5BA9-8C84-44F5-BB90-06EDC37FC7EB}" dt="2024-11-21T01:01:53.006" v="3089" actId="47"/>
        <pc:sldMkLst>
          <pc:docMk/>
          <pc:sldMk cId="1373777952" sldId="377"/>
        </pc:sldMkLst>
      </pc:sldChg>
      <pc:sldChg chg="del">
        <pc:chgData name="Not M_ur_t_ada" userId="555160e609be70ba" providerId="LiveId" clId="{329A5BA9-8C84-44F5-BB90-06EDC37FC7EB}" dt="2024-11-13T07:06:40.715" v="533" actId="47"/>
        <pc:sldMkLst>
          <pc:docMk/>
          <pc:sldMk cId="596978283" sldId="378"/>
        </pc:sldMkLst>
      </pc:sldChg>
      <pc:sldChg chg="addSp modSp del mod modAnim">
        <pc:chgData name="Not M_ur_t_ada" userId="555160e609be70ba" providerId="LiveId" clId="{329A5BA9-8C84-44F5-BB90-06EDC37FC7EB}" dt="2024-11-21T11:48:48.447" v="6863" actId="47"/>
        <pc:sldMkLst>
          <pc:docMk/>
          <pc:sldMk cId="1170729336" sldId="380"/>
        </pc:sldMkLst>
        <pc:spChg chg="add mod">
          <ac:chgData name="Not M_ur_t_ada" userId="555160e609be70ba" providerId="LiveId" clId="{329A5BA9-8C84-44F5-BB90-06EDC37FC7EB}" dt="2024-11-13T07:10:30.033" v="548"/>
          <ac:spMkLst>
            <pc:docMk/>
            <pc:sldMk cId="1170729336" sldId="380"/>
            <ac:spMk id="2" creationId="{EC71FEB4-D37C-1017-E5D7-4F6C9EF0CF79}"/>
          </ac:spMkLst>
        </pc:spChg>
        <pc:spChg chg="mod">
          <ac:chgData name="Not M_ur_t_ada" userId="555160e609be70ba" providerId="LiveId" clId="{329A5BA9-8C84-44F5-BB90-06EDC37FC7EB}" dt="2024-11-13T07:10:10.640" v="546" actId="404"/>
          <ac:spMkLst>
            <pc:docMk/>
            <pc:sldMk cId="1170729336" sldId="380"/>
            <ac:spMk id="3" creationId="{7CF0C4B2-22D1-4042-B182-8BC8441A6BBB}"/>
          </ac:spMkLst>
        </pc:spChg>
        <pc:picChg chg="mod">
          <ac:chgData name="Not M_ur_t_ada" userId="555160e609be70ba" providerId="LiveId" clId="{329A5BA9-8C84-44F5-BB90-06EDC37FC7EB}" dt="2024-11-13T07:02:32.003" v="375" actId="1035"/>
          <ac:picMkLst>
            <pc:docMk/>
            <pc:sldMk cId="1170729336" sldId="380"/>
            <ac:picMk id="10" creationId="{77F52F0E-E5B4-4843-8DA4-12728EE19ED1}"/>
          </ac:picMkLst>
        </pc:picChg>
      </pc:sldChg>
      <pc:sldChg chg="del">
        <pc:chgData name="Not M_ur_t_ada" userId="555160e609be70ba" providerId="LiveId" clId="{329A5BA9-8C84-44F5-BB90-06EDC37FC7EB}" dt="2024-11-13T06:59:04.007" v="149" actId="47"/>
        <pc:sldMkLst>
          <pc:docMk/>
          <pc:sldMk cId="316040468" sldId="382"/>
        </pc:sldMkLst>
      </pc:sldChg>
      <pc:sldChg chg="del">
        <pc:chgData name="Not M_ur_t_ada" userId="555160e609be70ba" providerId="LiveId" clId="{329A5BA9-8C84-44F5-BB90-06EDC37FC7EB}" dt="2024-11-13T07:06:33.300" v="532" actId="47"/>
        <pc:sldMkLst>
          <pc:docMk/>
          <pc:sldMk cId="4290602990" sldId="383"/>
        </pc:sldMkLst>
      </pc:sldChg>
      <pc:sldChg chg="delSp del mod">
        <pc:chgData name="Not M_ur_t_ada" userId="555160e609be70ba" providerId="LiveId" clId="{329A5BA9-8C84-44F5-BB90-06EDC37FC7EB}" dt="2024-11-13T06:57:13.540" v="134" actId="47"/>
        <pc:sldMkLst>
          <pc:docMk/>
          <pc:sldMk cId="1700091076" sldId="384"/>
        </pc:sldMkLst>
        <pc:picChg chg="del">
          <ac:chgData name="Not M_ur_t_ada" userId="555160e609be70ba" providerId="LiveId" clId="{329A5BA9-8C84-44F5-BB90-06EDC37FC7EB}" dt="2024-11-13T06:56:18.636" v="109" actId="21"/>
          <ac:picMkLst>
            <pc:docMk/>
            <pc:sldMk cId="1700091076" sldId="384"/>
            <ac:picMk id="6" creationId="{71113452-580A-48D7-BAD0-19A589EECCE7}"/>
          </ac:picMkLst>
        </pc:picChg>
      </pc:sldChg>
      <pc:sldChg chg="add del">
        <pc:chgData name="Not M_ur_t_ada" userId="555160e609be70ba" providerId="LiveId" clId="{329A5BA9-8C84-44F5-BB90-06EDC37FC7EB}" dt="2024-11-13T07:08:13.934" v="537" actId="47"/>
        <pc:sldMkLst>
          <pc:docMk/>
          <pc:sldMk cId="3849995540" sldId="385"/>
        </pc:sldMkLst>
      </pc:sldChg>
      <pc:sldChg chg="delSp modSp mod delAnim">
        <pc:chgData name="Not M_ur_t_ada" userId="555160e609be70ba" providerId="LiveId" clId="{329A5BA9-8C84-44F5-BB90-06EDC37FC7EB}" dt="2024-11-21T09:45:58.254" v="5907" actId="1035"/>
        <pc:sldMkLst>
          <pc:docMk/>
          <pc:sldMk cId="1568225848" sldId="388"/>
        </pc:sldMkLst>
        <pc:spChg chg="mod">
          <ac:chgData name="Not M_ur_t_ada" userId="555160e609be70ba" providerId="LiveId" clId="{329A5BA9-8C84-44F5-BB90-06EDC37FC7EB}" dt="2024-11-21T09:45:38.419" v="5889" actId="17032"/>
          <ac:spMkLst>
            <pc:docMk/>
            <pc:sldMk cId="1568225848" sldId="388"/>
            <ac:spMk id="8" creationId="{C07407A4-CCA9-41F2-A4D3-4A9A2E9FCE12}"/>
          </ac:spMkLst>
        </pc:spChg>
        <pc:spChg chg="mod">
          <ac:chgData name="Not M_ur_t_ada" userId="555160e609be70ba" providerId="LiveId" clId="{329A5BA9-8C84-44F5-BB90-06EDC37FC7EB}" dt="2024-11-21T09:44:23.304" v="5888" actId="20577"/>
          <ac:spMkLst>
            <pc:docMk/>
            <pc:sldMk cId="1568225848" sldId="388"/>
            <ac:spMk id="9" creationId="{4C98E37D-A675-4D77-9D06-C3778AA4CB08}"/>
          </ac:spMkLst>
        </pc:spChg>
        <pc:spChg chg="mod">
          <ac:chgData name="Not M_ur_t_ada" userId="555160e609be70ba" providerId="LiveId" clId="{329A5BA9-8C84-44F5-BB90-06EDC37FC7EB}" dt="2024-11-21T09:43:46.497" v="5883" actId="14100"/>
          <ac:spMkLst>
            <pc:docMk/>
            <pc:sldMk cId="1568225848" sldId="388"/>
            <ac:spMk id="11" creationId="{757EDB3E-C214-41FD-B8E7-032DD51D6031}"/>
          </ac:spMkLst>
        </pc:spChg>
        <pc:picChg chg="mod ord">
          <ac:chgData name="Not M_ur_t_ada" userId="555160e609be70ba" providerId="LiveId" clId="{329A5BA9-8C84-44F5-BB90-06EDC37FC7EB}" dt="2024-11-20T11:30:46.039" v="2070" actId="14100"/>
          <ac:picMkLst>
            <pc:docMk/>
            <pc:sldMk cId="1568225848" sldId="388"/>
            <ac:picMk id="3" creationId="{D2AFBBDA-9804-4CE9-9C1A-DDB9A0AE6DD8}"/>
          </ac:picMkLst>
        </pc:picChg>
        <pc:picChg chg="mod">
          <ac:chgData name="Not M_ur_t_ada" userId="555160e609be70ba" providerId="LiveId" clId="{329A5BA9-8C84-44F5-BB90-06EDC37FC7EB}" dt="2024-11-21T09:45:58.254" v="5907" actId="1035"/>
          <ac:picMkLst>
            <pc:docMk/>
            <pc:sldMk cId="1568225848" sldId="388"/>
            <ac:picMk id="12" creationId="{D18B3BC1-A008-4BEC-B9F3-D142336D7C5D}"/>
          </ac:picMkLst>
        </pc:picChg>
        <pc:picChg chg="mod">
          <ac:chgData name="Not M_ur_t_ada" userId="555160e609be70ba" providerId="LiveId" clId="{329A5BA9-8C84-44F5-BB90-06EDC37FC7EB}" dt="2024-11-21T09:45:58.254" v="5907" actId="1035"/>
          <ac:picMkLst>
            <pc:docMk/>
            <pc:sldMk cId="1568225848" sldId="388"/>
            <ac:picMk id="13" creationId="{3376A220-5E22-4D64-BEE6-3B0222C35398}"/>
          </ac:picMkLst>
        </pc:picChg>
        <pc:picChg chg="mod">
          <ac:chgData name="Not M_ur_t_ada" userId="555160e609be70ba" providerId="LiveId" clId="{329A5BA9-8C84-44F5-BB90-06EDC37FC7EB}" dt="2024-11-21T09:45:58.254" v="5907" actId="1035"/>
          <ac:picMkLst>
            <pc:docMk/>
            <pc:sldMk cId="1568225848" sldId="388"/>
            <ac:picMk id="14" creationId="{DB54DB52-D4B4-456F-9314-8C92863B47DA}"/>
          </ac:picMkLst>
        </pc:picChg>
        <pc:picChg chg="del">
          <ac:chgData name="Not M_ur_t_ada" userId="555160e609be70ba" providerId="LiveId" clId="{329A5BA9-8C84-44F5-BB90-06EDC37FC7EB}" dt="2024-11-21T09:42:44.547" v="5878" actId="478"/>
          <ac:picMkLst>
            <pc:docMk/>
            <pc:sldMk cId="1568225848" sldId="388"/>
            <ac:picMk id="21" creationId="{B80D52BA-AB12-5BEE-1AF2-A1E69837649D}"/>
          </ac:picMkLst>
        </pc:picChg>
        <pc:picChg chg="mod">
          <ac:chgData name="Not M_ur_t_ada" userId="555160e609be70ba" providerId="LiveId" clId="{329A5BA9-8C84-44F5-BB90-06EDC37FC7EB}" dt="2024-11-21T09:44:13.303" v="5886" actId="14100"/>
          <ac:picMkLst>
            <pc:docMk/>
            <pc:sldMk cId="1568225848" sldId="388"/>
            <ac:picMk id="23" creationId="{A2E33D94-B788-7701-9512-DC0BAD2D1C78}"/>
          </ac:picMkLst>
        </pc:picChg>
      </pc:sldChg>
      <pc:sldChg chg="del">
        <pc:chgData name="Not M_ur_t_ada" userId="555160e609be70ba" providerId="LiveId" clId="{329A5BA9-8C84-44F5-BB90-06EDC37FC7EB}" dt="2024-11-21T11:48:31.033" v="6862" actId="47"/>
        <pc:sldMkLst>
          <pc:docMk/>
          <pc:sldMk cId="1718440677" sldId="397"/>
        </pc:sldMkLst>
      </pc:sldChg>
      <pc:sldChg chg="addSp delSp modSp del mod delAnim modAnim">
        <pc:chgData name="Not M_ur_t_ada" userId="555160e609be70ba" providerId="LiveId" clId="{329A5BA9-8C84-44F5-BB90-06EDC37FC7EB}" dt="2024-11-21T11:01:58.213" v="6562" actId="47"/>
        <pc:sldMkLst>
          <pc:docMk/>
          <pc:sldMk cId="328488092" sldId="398"/>
        </pc:sldMkLst>
        <pc:spChg chg="mod">
          <ac:chgData name="Not M_ur_t_ada" userId="555160e609be70ba" providerId="LiveId" clId="{329A5BA9-8C84-44F5-BB90-06EDC37FC7EB}" dt="2024-11-21T08:50:35.708" v="5307" actId="122"/>
          <ac:spMkLst>
            <pc:docMk/>
            <pc:sldMk cId="328488092" sldId="398"/>
            <ac:spMk id="2" creationId="{97CF6A62-3A18-B1E9-2F18-8C64AD00B9D4}"/>
          </ac:spMkLst>
        </pc:spChg>
        <pc:spChg chg="del mod">
          <ac:chgData name="Not M_ur_t_ada" userId="555160e609be70ba" providerId="LiveId" clId="{329A5BA9-8C84-44F5-BB90-06EDC37FC7EB}" dt="2024-11-21T08:50:04.241" v="5301" actId="478"/>
          <ac:spMkLst>
            <pc:docMk/>
            <pc:sldMk cId="328488092" sldId="398"/>
            <ac:spMk id="3" creationId="{8A02C0A8-7568-B574-1111-1EF9740FF8BD}"/>
          </ac:spMkLst>
        </pc:spChg>
        <pc:spChg chg="add del mod">
          <ac:chgData name="Not M_ur_t_ada" userId="555160e609be70ba" providerId="LiveId" clId="{329A5BA9-8C84-44F5-BB90-06EDC37FC7EB}" dt="2024-11-21T08:50:20.125" v="5305" actId="478"/>
          <ac:spMkLst>
            <pc:docMk/>
            <pc:sldMk cId="328488092" sldId="398"/>
            <ac:spMk id="4" creationId="{D5C841FB-146D-F818-AA03-5D9F9ECF372A}"/>
          </ac:spMkLst>
        </pc:spChg>
        <pc:spChg chg="add del mod">
          <ac:chgData name="Not M_ur_t_ada" userId="555160e609be70ba" providerId="LiveId" clId="{329A5BA9-8C84-44F5-BB90-06EDC37FC7EB}" dt="2024-11-21T08:50:16.207" v="5304" actId="478"/>
          <ac:spMkLst>
            <pc:docMk/>
            <pc:sldMk cId="328488092" sldId="398"/>
            <ac:spMk id="6" creationId="{719CEAB3-C33C-2B1B-B720-B13C0118D975}"/>
          </ac:spMkLst>
        </pc:spChg>
        <pc:picChg chg="add del mod">
          <ac:chgData name="Not M_ur_t_ada" userId="555160e609be70ba" providerId="LiveId" clId="{329A5BA9-8C84-44F5-BB90-06EDC37FC7EB}" dt="2024-11-21T08:50:13.803" v="5303" actId="478"/>
          <ac:picMkLst>
            <pc:docMk/>
            <pc:sldMk cId="328488092" sldId="398"/>
            <ac:picMk id="8" creationId="{D5C278E6-ECE3-9669-B154-5644C0B9D76B}"/>
          </ac:picMkLst>
        </pc:picChg>
      </pc:sldChg>
      <pc:sldChg chg="addSp delSp modSp mod delAnim modAnim">
        <pc:chgData name="Not M_ur_t_ada" userId="555160e609be70ba" providerId="LiveId" clId="{329A5BA9-8C84-44F5-BB90-06EDC37FC7EB}" dt="2024-11-21T09:15:30.915" v="5512" actId="14100"/>
        <pc:sldMkLst>
          <pc:docMk/>
          <pc:sldMk cId="270124888" sldId="400"/>
        </pc:sldMkLst>
        <pc:spChg chg="mod">
          <ac:chgData name="Not M_ur_t_ada" userId="555160e609be70ba" providerId="LiveId" clId="{329A5BA9-8C84-44F5-BB90-06EDC37FC7EB}" dt="2024-11-21T09:11:42.543" v="5465" actId="1076"/>
          <ac:spMkLst>
            <pc:docMk/>
            <pc:sldMk cId="270124888" sldId="400"/>
            <ac:spMk id="2" creationId="{21070E5F-4A87-33F9-091D-51C87065ED78}"/>
          </ac:spMkLst>
        </pc:spChg>
        <pc:spChg chg="del mod">
          <ac:chgData name="Not M_ur_t_ada" userId="555160e609be70ba" providerId="LiveId" clId="{329A5BA9-8C84-44F5-BB90-06EDC37FC7EB}" dt="2024-11-21T09:10:07.331" v="5441" actId="478"/>
          <ac:spMkLst>
            <pc:docMk/>
            <pc:sldMk cId="270124888" sldId="400"/>
            <ac:spMk id="3" creationId="{17F461FC-7FE8-DD2F-2A30-F817495F0A0D}"/>
          </ac:spMkLst>
        </pc:spChg>
        <pc:spChg chg="add del mod">
          <ac:chgData name="Not M_ur_t_ada" userId="555160e609be70ba" providerId="LiveId" clId="{329A5BA9-8C84-44F5-BB90-06EDC37FC7EB}" dt="2024-11-21T09:10:07.331" v="5441" actId="478"/>
          <ac:spMkLst>
            <pc:docMk/>
            <pc:sldMk cId="270124888" sldId="400"/>
            <ac:spMk id="4" creationId="{EDD95A2A-BC05-D5AF-A10A-9A8365F3E5DE}"/>
          </ac:spMkLst>
        </pc:spChg>
        <pc:spChg chg="add del mod">
          <ac:chgData name="Not M_ur_t_ada" userId="555160e609be70ba" providerId="LiveId" clId="{329A5BA9-8C84-44F5-BB90-06EDC37FC7EB}" dt="2024-11-21T09:10:07.331" v="5441" actId="478"/>
          <ac:spMkLst>
            <pc:docMk/>
            <pc:sldMk cId="270124888" sldId="400"/>
            <ac:spMk id="6" creationId="{19CFFBF3-2CA2-6375-8801-E9B061EBD4E7}"/>
          </ac:spMkLst>
        </pc:spChg>
        <pc:spChg chg="add mod">
          <ac:chgData name="Not M_ur_t_ada" userId="555160e609be70ba" providerId="LiveId" clId="{329A5BA9-8C84-44F5-BB90-06EDC37FC7EB}" dt="2024-11-21T09:15:30.915" v="5512" actId="14100"/>
          <ac:spMkLst>
            <pc:docMk/>
            <pc:sldMk cId="270124888" sldId="400"/>
            <ac:spMk id="7" creationId="{52BE73FF-7B2F-1449-E97C-FCD17254EB77}"/>
          </ac:spMkLst>
        </pc:spChg>
        <pc:spChg chg="add del mod">
          <ac:chgData name="Not M_ur_t_ada" userId="555160e609be70ba" providerId="LiveId" clId="{329A5BA9-8C84-44F5-BB90-06EDC37FC7EB}" dt="2024-11-21T09:10:09.999" v="5442" actId="478"/>
          <ac:spMkLst>
            <pc:docMk/>
            <pc:sldMk cId="270124888" sldId="400"/>
            <ac:spMk id="8" creationId="{BE0A6BEC-C701-8A9F-1EAB-A39AFDE5D7CA}"/>
          </ac:spMkLst>
        </pc:spChg>
        <pc:picChg chg="del mod">
          <ac:chgData name="Not M_ur_t_ada" userId="555160e609be70ba" providerId="LiveId" clId="{329A5BA9-8C84-44F5-BB90-06EDC37FC7EB}" dt="2024-11-21T01:17:24.319" v="3236" actId="478"/>
          <ac:picMkLst>
            <pc:docMk/>
            <pc:sldMk cId="270124888" sldId="400"/>
            <ac:picMk id="5" creationId="{F7E2DEF3-DD6E-64A9-2FA3-360F31F8D50D}"/>
          </ac:picMkLst>
        </pc:picChg>
        <pc:picChg chg="add mod">
          <ac:chgData name="Not M_ur_t_ada" userId="555160e609be70ba" providerId="LiveId" clId="{329A5BA9-8C84-44F5-BB90-06EDC37FC7EB}" dt="2024-11-21T09:11:30.755" v="5464" actId="14100"/>
          <ac:picMkLst>
            <pc:docMk/>
            <pc:sldMk cId="270124888" sldId="400"/>
            <ac:picMk id="9" creationId="{60484411-6489-F980-7971-1D0264879BE5}"/>
          </ac:picMkLst>
        </pc:picChg>
      </pc:sldChg>
      <pc:sldChg chg="modSp mod ord">
        <pc:chgData name="Not M_ur_t_ada" userId="555160e609be70ba" providerId="LiveId" clId="{329A5BA9-8C84-44F5-BB90-06EDC37FC7EB}" dt="2024-11-21T09:02:04.786" v="5427" actId="108"/>
        <pc:sldMkLst>
          <pc:docMk/>
          <pc:sldMk cId="3218373866" sldId="402"/>
        </pc:sldMkLst>
        <pc:graphicFrameChg chg="mod">
          <ac:chgData name="Not M_ur_t_ada" userId="555160e609be70ba" providerId="LiveId" clId="{329A5BA9-8C84-44F5-BB90-06EDC37FC7EB}" dt="2024-11-21T01:20:18.515" v="3443" actId="20577"/>
          <ac:graphicFrameMkLst>
            <pc:docMk/>
            <pc:sldMk cId="3218373866" sldId="402"/>
            <ac:graphicFrameMk id="4" creationId="{D2CC100F-D169-6668-D80E-6074684F09E6}"/>
          </ac:graphicFrameMkLst>
        </pc:graphicFrameChg>
        <pc:graphicFrameChg chg="mod modGraphic">
          <ac:chgData name="Not M_ur_t_ada" userId="555160e609be70ba" providerId="LiveId" clId="{329A5BA9-8C84-44F5-BB90-06EDC37FC7EB}" dt="2024-11-21T09:02:04.786" v="5427" actId="108"/>
          <ac:graphicFrameMkLst>
            <pc:docMk/>
            <pc:sldMk cId="3218373866" sldId="402"/>
            <ac:graphicFrameMk id="7" creationId="{3BA14CCE-6412-11E5-C851-AB74460FA973}"/>
          </ac:graphicFrameMkLst>
        </pc:graphicFrameChg>
        <pc:picChg chg="mod">
          <ac:chgData name="Not M_ur_t_ada" userId="555160e609be70ba" providerId="LiveId" clId="{329A5BA9-8C84-44F5-BB90-06EDC37FC7EB}" dt="2024-11-21T01:24:53.475" v="3454" actId="14100"/>
          <ac:picMkLst>
            <pc:docMk/>
            <pc:sldMk cId="3218373866" sldId="402"/>
            <ac:picMk id="3" creationId="{FEBB5ABB-9A51-C580-45BF-8F4074EFBF7C}"/>
          </ac:picMkLst>
        </pc:picChg>
      </pc:sldChg>
      <pc:sldChg chg="del">
        <pc:chgData name="Not M_ur_t_ada" userId="555160e609be70ba" providerId="LiveId" clId="{329A5BA9-8C84-44F5-BB90-06EDC37FC7EB}" dt="2024-11-21T01:37:06.650" v="3566" actId="47"/>
        <pc:sldMkLst>
          <pc:docMk/>
          <pc:sldMk cId="3669068590" sldId="403"/>
        </pc:sldMkLst>
      </pc:sldChg>
      <pc:sldChg chg="modSp mod">
        <pc:chgData name="Not M_ur_t_ada" userId="555160e609be70ba" providerId="LiveId" clId="{329A5BA9-8C84-44F5-BB90-06EDC37FC7EB}" dt="2024-11-21T10:57:09.924" v="6552" actId="14100"/>
        <pc:sldMkLst>
          <pc:docMk/>
          <pc:sldMk cId="657601656" sldId="406"/>
        </pc:sldMkLst>
        <pc:spChg chg="mod">
          <ac:chgData name="Not M_ur_t_ada" userId="555160e609be70ba" providerId="LiveId" clId="{329A5BA9-8C84-44F5-BB90-06EDC37FC7EB}" dt="2024-11-21T10:55:49.132" v="6541" actId="14100"/>
          <ac:spMkLst>
            <pc:docMk/>
            <pc:sldMk cId="657601656" sldId="406"/>
            <ac:spMk id="2" creationId="{CCD6C264-B80B-4459-E2F0-821BBA3CC5D1}"/>
          </ac:spMkLst>
        </pc:spChg>
        <pc:spChg chg="mod">
          <ac:chgData name="Not M_ur_t_ada" userId="555160e609be70ba" providerId="LiveId" clId="{329A5BA9-8C84-44F5-BB90-06EDC37FC7EB}" dt="2024-11-21T10:56:45.529" v="6549" actId="1076"/>
          <ac:spMkLst>
            <pc:docMk/>
            <pc:sldMk cId="657601656" sldId="406"/>
            <ac:spMk id="8" creationId="{6A140CF0-63EB-56D2-34F5-855DEA71748F}"/>
          </ac:spMkLst>
        </pc:spChg>
        <pc:spChg chg="mod">
          <ac:chgData name="Not M_ur_t_ada" userId="555160e609be70ba" providerId="LiveId" clId="{329A5BA9-8C84-44F5-BB90-06EDC37FC7EB}" dt="2024-11-21T10:56:24.603" v="6545" actId="14100"/>
          <ac:spMkLst>
            <pc:docMk/>
            <pc:sldMk cId="657601656" sldId="406"/>
            <ac:spMk id="9" creationId="{30D9E3B9-7F28-F72A-4189-71D0DB8E9060}"/>
          </ac:spMkLst>
        </pc:spChg>
        <pc:spChg chg="mod">
          <ac:chgData name="Not M_ur_t_ada" userId="555160e609be70ba" providerId="LiveId" clId="{329A5BA9-8C84-44F5-BB90-06EDC37FC7EB}" dt="2024-11-21T10:56:50.585" v="6550" actId="1076"/>
          <ac:spMkLst>
            <pc:docMk/>
            <pc:sldMk cId="657601656" sldId="406"/>
            <ac:spMk id="11" creationId="{9F17A57C-B52E-EB3E-A780-2668E20CEB82}"/>
          </ac:spMkLst>
        </pc:spChg>
        <pc:picChg chg="mod">
          <ac:chgData name="Not M_ur_t_ada" userId="555160e609be70ba" providerId="LiveId" clId="{329A5BA9-8C84-44F5-BB90-06EDC37FC7EB}" dt="2024-11-21T10:56:35.478" v="6548" actId="14100"/>
          <ac:picMkLst>
            <pc:docMk/>
            <pc:sldMk cId="657601656" sldId="406"/>
            <ac:picMk id="3" creationId="{60A24EC0-A865-0A15-8B65-AF540F2B89F8}"/>
          </ac:picMkLst>
        </pc:picChg>
        <pc:picChg chg="mod ord">
          <ac:chgData name="Not M_ur_t_ada" userId="555160e609be70ba" providerId="LiveId" clId="{329A5BA9-8C84-44F5-BB90-06EDC37FC7EB}" dt="2024-11-21T10:57:09.924" v="6552" actId="14100"/>
          <ac:picMkLst>
            <pc:docMk/>
            <pc:sldMk cId="657601656" sldId="406"/>
            <ac:picMk id="16" creationId="{9F1B48EE-5A38-A1BA-8F31-F9A15E3F0535}"/>
          </ac:picMkLst>
        </pc:picChg>
      </pc:sldChg>
      <pc:sldChg chg="modSp">
        <pc:chgData name="Not M_ur_t_ada" userId="555160e609be70ba" providerId="LiveId" clId="{329A5BA9-8C84-44F5-BB90-06EDC37FC7EB}" dt="2024-11-20T20:29:10.840" v="2995" actId="20577"/>
        <pc:sldMkLst>
          <pc:docMk/>
          <pc:sldMk cId="3888077021" sldId="409"/>
        </pc:sldMkLst>
        <pc:graphicFrameChg chg="mod">
          <ac:chgData name="Not M_ur_t_ada" userId="555160e609be70ba" providerId="LiveId" clId="{329A5BA9-8C84-44F5-BB90-06EDC37FC7EB}" dt="2024-11-20T20:29:10.840" v="2995" actId="20577"/>
          <ac:graphicFrameMkLst>
            <pc:docMk/>
            <pc:sldMk cId="3888077021" sldId="409"/>
            <ac:graphicFrameMk id="2" creationId="{6B18F451-16B4-E6F3-0A9E-4296B4C36158}"/>
          </ac:graphicFrameMkLst>
        </pc:graphicFrameChg>
      </pc:sldChg>
      <pc:sldChg chg="modSp modAnim">
        <pc:chgData name="Not M_ur_t_ada" userId="555160e609be70ba" providerId="LiveId" clId="{329A5BA9-8C84-44F5-BB90-06EDC37FC7EB}" dt="2024-11-20T20:28:38.066" v="2993" actId="478"/>
        <pc:sldMkLst>
          <pc:docMk/>
          <pc:sldMk cId="3331431454" sldId="410"/>
        </pc:sldMkLst>
        <pc:graphicFrameChg chg="mod">
          <ac:chgData name="Not M_ur_t_ada" userId="555160e609be70ba" providerId="LiveId" clId="{329A5BA9-8C84-44F5-BB90-06EDC37FC7EB}" dt="2024-11-20T20:28:38.066" v="2993" actId="478"/>
          <ac:graphicFrameMkLst>
            <pc:docMk/>
            <pc:sldMk cId="3331431454" sldId="410"/>
            <ac:graphicFrameMk id="2" creationId="{F99EF8D9-C12F-E77D-B4F0-0CE4F54ECA43}"/>
          </ac:graphicFrameMkLst>
        </pc:graphicFrameChg>
      </pc:sldChg>
      <pc:sldChg chg="modSp mod modAnim">
        <pc:chgData name="Not M_ur_t_ada" userId="555160e609be70ba" providerId="LiveId" clId="{329A5BA9-8C84-44F5-BB90-06EDC37FC7EB}" dt="2024-11-21T10:48:48.565" v="6409" actId="20577"/>
        <pc:sldMkLst>
          <pc:docMk/>
          <pc:sldMk cId="1252073455" sldId="411"/>
        </pc:sldMkLst>
        <pc:spChg chg="mod">
          <ac:chgData name="Not M_ur_t_ada" userId="555160e609be70ba" providerId="LiveId" clId="{329A5BA9-8C84-44F5-BB90-06EDC37FC7EB}" dt="2024-11-21T10:48:48.565" v="6409" actId="20577"/>
          <ac:spMkLst>
            <pc:docMk/>
            <pc:sldMk cId="1252073455" sldId="411"/>
            <ac:spMk id="2" creationId="{95B40D55-9675-3706-D28B-F1DB028FAB63}"/>
          </ac:spMkLst>
        </pc:spChg>
        <pc:graphicFrameChg chg="mod modGraphic">
          <ac:chgData name="Not M_ur_t_ada" userId="555160e609be70ba" providerId="LiveId" clId="{329A5BA9-8C84-44F5-BB90-06EDC37FC7EB}" dt="2024-11-21T10:47:47.615" v="6400" actId="20577"/>
          <ac:graphicFrameMkLst>
            <pc:docMk/>
            <pc:sldMk cId="1252073455" sldId="411"/>
            <ac:graphicFrameMk id="3" creationId="{B921FB41-BE9F-E850-8577-DFA4083474AF}"/>
          </ac:graphicFrameMkLst>
        </pc:graphicFrameChg>
      </pc:sldChg>
      <pc:sldChg chg="addSp delSp modSp del mod">
        <pc:chgData name="Not M_ur_t_ada" userId="555160e609be70ba" providerId="LiveId" clId="{329A5BA9-8C84-44F5-BB90-06EDC37FC7EB}" dt="2024-11-13T06:58:59.533" v="148" actId="47"/>
        <pc:sldMkLst>
          <pc:docMk/>
          <pc:sldMk cId="3387165267" sldId="414"/>
        </pc:sldMkLst>
        <pc:spChg chg="mod">
          <ac:chgData name="Not M_ur_t_ada" userId="555160e609be70ba" providerId="LiveId" clId="{329A5BA9-8C84-44F5-BB90-06EDC37FC7EB}" dt="2024-11-13T06:57:43.951" v="140" actId="26606"/>
          <ac:spMkLst>
            <pc:docMk/>
            <pc:sldMk cId="3387165267" sldId="414"/>
            <ac:spMk id="5" creationId="{4B8245C0-2EBF-4AA0-F946-AE1E5C2907AC}"/>
          </ac:spMkLst>
        </pc:spChg>
        <pc:spChg chg="mod">
          <ac:chgData name="Not M_ur_t_ada" userId="555160e609be70ba" providerId="LiveId" clId="{329A5BA9-8C84-44F5-BB90-06EDC37FC7EB}" dt="2024-11-13T06:57:43.951" v="140" actId="26606"/>
          <ac:spMkLst>
            <pc:docMk/>
            <pc:sldMk cId="3387165267" sldId="414"/>
            <ac:spMk id="6" creationId="{FA1A0D35-CCFE-BF85-0B5D-204241E59CBF}"/>
          </ac:spMkLst>
        </pc:spChg>
        <pc:spChg chg="del">
          <ac:chgData name="Not M_ur_t_ada" userId="555160e609be70ba" providerId="LiveId" clId="{329A5BA9-8C84-44F5-BB90-06EDC37FC7EB}" dt="2024-11-13T06:57:43.951" v="140" actId="26606"/>
          <ac:spMkLst>
            <pc:docMk/>
            <pc:sldMk cId="3387165267" sldId="414"/>
            <ac:spMk id="23" creationId="{BA79A7CF-01AF-4178-9369-94E0C90EB046}"/>
          </ac:spMkLst>
        </pc:spChg>
        <pc:spChg chg="del">
          <ac:chgData name="Not M_ur_t_ada" userId="555160e609be70ba" providerId="LiveId" clId="{329A5BA9-8C84-44F5-BB90-06EDC37FC7EB}" dt="2024-11-13T06:57:43.951" v="140" actId="26606"/>
          <ac:spMkLst>
            <pc:docMk/>
            <pc:sldMk cId="3387165267" sldId="414"/>
            <ac:spMk id="24" creationId="{99413ED5-9ED4-4772-BCE4-2BCAE6B12E35}"/>
          </ac:spMkLst>
        </pc:spChg>
        <pc:spChg chg="del">
          <ac:chgData name="Not M_ur_t_ada" userId="555160e609be70ba" providerId="LiveId" clId="{329A5BA9-8C84-44F5-BB90-06EDC37FC7EB}" dt="2024-11-13T06:57:43.951" v="140" actId="26606"/>
          <ac:spMkLst>
            <pc:docMk/>
            <pc:sldMk cId="3387165267" sldId="414"/>
            <ac:spMk id="25" creationId="{04357C93-F0CB-4A1C-8F77-4E9063789819}"/>
          </ac:spMkLst>
        </pc:spChg>
        <pc:spChg chg="del">
          <ac:chgData name="Not M_ur_t_ada" userId="555160e609be70ba" providerId="LiveId" clId="{329A5BA9-8C84-44F5-BB90-06EDC37FC7EB}" dt="2024-11-13T06:57:43.951" v="140" actId="26606"/>
          <ac:spMkLst>
            <pc:docMk/>
            <pc:sldMk cId="3387165267" sldId="414"/>
            <ac:spMk id="26" creationId="{90F533E9-6690-41A8-A372-4C6C622D028D}"/>
          </ac:spMkLst>
        </pc:spChg>
        <pc:spChg chg="add">
          <ac:chgData name="Not M_ur_t_ada" userId="555160e609be70ba" providerId="LiveId" clId="{329A5BA9-8C84-44F5-BB90-06EDC37FC7EB}" dt="2024-11-13T06:57:43.951" v="140" actId="26606"/>
          <ac:spMkLst>
            <pc:docMk/>
            <pc:sldMk cId="3387165267" sldId="414"/>
            <ac:spMk id="31" creationId="{AC8EEB0F-BA72-49AC-956F-331B60FDE79E}"/>
          </ac:spMkLst>
        </pc:spChg>
        <pc:grpChg chg="add">
          <ac:chgData name="Not M_ur_t_ada" userId="555160e609be70ba" providerId="LiveId" clId="{329A5BA9-8C84-44F5-BB90-06EDC37FC7EB}" dt="2024-11-13T06:57:43.951" v="140" actId="26606"/>
          <ac:grpSpMkLst>
            <pc:docMk/>
            <pc:sldMk cId="3387165267" sldId="414"/>
            <ac:grpSpMk id="33" creationId="{54C5F191-28EB-4204-8F9D-2EA49651480F}"/>
          </ac:grpSpMkLst>
        </pc:grpChg>
        <pc:grpChg chg="add">
          <ac:chgData name="Not M_ur_t_ada" userId="555160e609be70ba" providerId="LiveId" clId="{329A5BA9-8C84-44F5-BB90-06EDC37FC7EB}" dt="2024-11-13T06:57:43.951" v="140" actId="26606"/>
          <ac:grpSpMkLst>
            <pc:docMk/>
            <pc:sldMk cId="3387165267" sldId="414"/>
            <ac:grpSpMk id="39" creationId="{19A5CE6D-B0CD-44A3-A50A-64467EB0712C}"/>
          </ac:grpSpMkLst>
        </pc:grpChg>
        <pc:grpChg chg="add">
          <ac:chgData name="Not M_ur_t_ada" userId="555160e609be70ba" providerId="LiveId" clId="{329A5BA9-8C84-44F5-BB90-06EDC37FC7EB}" dt="2024-11-13T06:57:43.951" v="140" actId="26606"/>
          <ac:grpSpMkLst>
            <pc:docMk/>
            <pc:sldMk cId="3387165267" sldId="414"/>
            <ac:grpSpMk id="45" creationId="{1F5AD99D-D9DE-4538-B93F-D082821D361E}"/>
          </ac:grpSpMkLst>
        </pc:grpChg>
        <pc:picChg chg="add mod">
          <ac:chgData name="Not M_ur_t_ada" userId="555160e609be70ba" providerId="LiveId" clId="{329A5BA9-8C84-44F5-BB90-06EDC37FC7EB}" dt="2024-11-13T06:57:43.951" v="140" actId="26606"/>
          <ac:picMkLst>
            <pc:docMk/>
            <pc:sldMk cId="3387165267" sldId="414"/>
            <ac:picMk id="2" creationId="{71113452-580A-48D7-BAD0-19A589EECCE7}"/>
          </ac:picMkLst>
        </pc:picChg>
        <pc:picChg chg="del">
          <ac:chgData name="Not M_ur_t_ada" userId="555160e609be70ba" providerId="LiveId" clId="{329A5BA9-8C84-44F5-BB90-06EDC37FC7EB}" dt="2024-11-13T06:57:33.024" v="136" actId="478"/>
          <ac:picMkLst>
            <pc:docMk/>
            <pc:sldMk cId="3387165267" sldId="414"/>
            <ac:picMk id="7" creationId="{D33816CA-2308-DB5F-3023-AFD9FF466DC7}"/>
          </ac:picMkLst>
        </pc:picChg>
        <pc:picChg chg="del">
          <ac:chgData name="Not M_ur_t_ada" userId="555160e609be70ba" providerId="LiveId" clId="{329A5BA9-8C84-44F5-BB90-06EDC37FC7EB}" dt="2024-11-13T06:57:36.656" v="138" actId="478"/>
          <ac:picMkLst>
            <pc:docMk/>
            <pc:sldMk cId="3387165267" sldId="414"/>
            <ac:picMk id="8" creationId="{38E0453F-76AE-BC03-481D-E9EE54BB5E1E}"/>
          </ac:picMkLst>
        </pc:picChg>
        <pc:picChg chg="del">
          <ac:chgData name="Not M_ur_t_ada" userId="555160e609be70ba" providerId="LiveId" clId="{329A5BA9-8C84-44F5-BB90-06EDC37FC7EB}" dt="2024-11-13T06:57:38.378" v="139" actId="478"/>
          <ac:picMkLst>
            <pc:docMk/>
            <pc:sldMk cId="3387165267" sldId="414"/>
            <ac:picMk id="9" creationId="{D834C0BD-FC63-78B9-D13D-1004AA7FB175}"/>
          </ac:picMkLst>
        </pc:picChg>
        <pc:picChg chg="add">
          <ac:chgData name="Not M_ur_t_ada" userId="555160e609be70ba" providerId="LiveId" clId="{329A5BA9-8C84-44F5-BB90-06EDC37FC7EB}" dt="2024-11-13T06:57:43.951" v="140" actId="26606"/>
          <ac:picMkLst>
            <pc:docMk/>
            <pc:sldMk cId="3387165267" sldId="414"/>
            <ac:picMk id="28" creationId="{38E0453F-76AE-BC03-481D-E9EE54BB5E1E}"/>
          </ac:picMkLst>
        </pc:picChg>
        <pc:picChg chg="add">
          <ac:chgData name="Not M_ur_t_ada" userId="555160e609be70ba" providerId="LiveId" clId="{329A5BA9-8C84-44F5-BB90-06EDC37FC7EB}" dt="2024-11-13T06:57:43.951" v="140" actId="26606"/>
          <ac:picMkLst>
            <pc:docMk/>
            <pc:sldMk cId="3387165267" sldId="414"/>
            <ac:picMk id="29" creationId="{D834C0BD-FC63-78B9-D13D-1004AA7FB175}"/>
          </ac:picMkLst>
        </pc:picChg>
      </pc:sldChg>
      <pc:sldChg chg="addSp delSp modSp del mod delAnim">
        <pc:chgData name="Not M_ur_t_ada" userId="555160e609be70ba" providerId="LiveId" clId="{329A5BA9-8C84-44F5-BB90-06EDC37FC7EB}" dt="2024-11-13T06:58:54.412" v="147" actId="47"/>
        <pc:sldMkLst>
          <pc:docMk/>
          <pc:sldMk cId="875895561" sldId="415"/>
        </pc:sldMkLst>
        <pc:spChg chg="del">
          <ac:chgData name="Not M_ur_t_ada" userId="555160e609be70ba" providerId="LiveId" clId="{329A5BA9-8C84-44F5-BB90-06EDC37FC7EB}" dt="2024-11-13T06:57:03.916" v="133" actId="478"/>
          <ac:spMkLst>
            <pc:docMk/>
            <pc:sldMk cId="875895561" sldId="415"/>
            <ac:spMk id="18" creationId="{507A4B1F-EC62-EC3E-0983-8ACE86E3E189}"/>
          </ac:spMkLst>
        </pc:spChg>
        <pc:picChg chg="del">
          <ac:chgData name="Not M_ur_t_ada" userId="555160e609be70ba" providerId="LiveId" clId="{329A5BA9-8C84-44F5-BB90-06EDC37FC7EB}" dt="2024-11-13T06:56:23.905" v="110" actId="478"/>
          <ac:picMkLst>
            <pc:docMk/>
            <pc:sldMk cId="875895561" sldId="415"/>
            <ac:picMk id="3" creationId="{68709583-159E-036E-CAFB-7187DF6A5015}"/>
          </ac:picMkLst>
        </pc:picChg>
        <pc:picChg chg="del">
          <ac:chgData name="Not M_ur_t_ada" userId="555160e609be70ba" providerId="LiveId" clId="{329A5BA9-8C84-44F5-BB90-06EDC37FC7EB}" dt="2024-11-13T06:56:57.454" v="131" actId="478"/>
          <ac:picMkLst>
            <pc:docMk/>
            <pc:sldMk cId="875895561" sldId="415"/>
            <ac:picMk id="5" creationId="{E8873665-62AB-D60A-78ED-8FF857A241C3}"/>
          </ac:picMkLst>
        </pc:picChg>
        <pc:picChg chg="add del mod">
          <ac:chgData name="Not M_ur_t_ada" userId="555160e609be70ba" providerId="LiveId" clId="{329A5BA9-8C84-44F5-BB90-06EDC37FC7EB}" dt="2024-11-13T06:57:27.221" v="135" actId="21"/>
          <ac:picMkLst>
            <pc:docMk/>
            <pc:sldMk cId="875895561" sldId="415"/>
            <ac:picMk id="6" creationId="{71113452-580A-48D7-BAD0-19A589EECCE7}"/>
          </ac:picMkLst>
        </pc:picChg>
        <pc:picChg chg="del">
          <ac:chgData name="Not M_ur_t_ada" userId="555160e609be70ba" providerId="LiveId" clId="{329A5BA9-8C84-44F5-BB90-06EDC37FC7EB}" dt="2024-11-13T06:56:59.430" v="132" actId="478"/>
          <ac:picMkLst>
            <pc:docMk/>
            <pc:sldMk cId="875895561" sldId="415"/>
            <ac:picMk id="7" creationId="{0A53E55C-83EA-A23A-F8BC-92A252EC33E3}"/>
          </ac:picMkLst>
        </pc:picChg>
      </pc:sldChg>
      <pc:sldChg chg="modSp">
        <pc:chgData name="Not M_ur_t_ada" userId="555160e609be70ba" providerId="LiveId" clId="{329A5BA9-8C84-44F5-BB90-06EDC37FC7EB}" dt="2024-11-03T07:43:13.090" v="20" actId="20577"/>
        <pc:sldMkLst>
          <pc:docMk/>
          <pc:sldMk cId="2024584394" sldId="416"/>
        </pc:sldMkLst>
        <pc:graphicFrameChg chg="mod">
          <ac:chgData name="Not M_ur_t_ada" userId="555160e609be70ba" providerId="LiveId" clId="{329A5BA9-8C84-44F5-BB90-06EDC37FC7EB}" dt="2024-11-03T07:43:13.090" v="20" actId="20577"/>
          <ac:graphicFrameMkLst>
            <pc:docMk/>
            <pc:sldMk cId="2024584394" sldId="416"/>
            <ac:graphicFrameMk id="9" creationId="{34DD236F-0E7D-B398-C9F5-EC21424E5459}"/>
          </ac:graphicFrameMkLst>
        </pc:graphicFrameChg>
      </pc:sldChg>
      <pc:sldChg chg="modSp mod modAnim">
        <pc:chgData name="Not M_ur_t_ada" userId="555160e609be70ba" providerId="LiveId" clId="{329A5BA9-8C84-44F5-BB90-06EDC37FC7EB}" dt="2024-11-21T08:54:35.002" v="5354" actId="20577"/>
        <pc:sldMkLst>
          <pc:docMk/>
          <pc:sldMk cId="4186364416" sldId="418"/>
        </pc:sldMkLst>
        <pc:graphicFrameChg chg="mod modGraphic">
          <ac:chgData name="Not M_ur_t_ada" userId="555160e609be70ba" providerId="LiveId" clId="{329A5BA9-8C84-44F5-BB90-06EDC37FC7EB}" dt="2024-11-21T08:54:35.002" v="5354" actId="20577"/>
          <ac:graphicFrameMkLst>
            <pc:docMk/>
            <pc:sldMk cId="4186364416" sldId="418"/>
            <ac:graphicFrameMk id="9" creationId="{C97E4650-2A90-7A39-59DF-2AA1044F7745}"/>
          </ac:graphicFrameMkLst>
        </pc:graphicFrameChg>
        <pc:picChg chg="mod">
          <ac:chgData name="Not M_ur_t_ada" userId="555160e609be70ba" providerId="LiveId" clId="{329A5BA9-8C84-44F5-BB90-06EDC37FC7EB}" dt="2024-11-21T08:52:58.507" v="5320" actId="14100"/>
          <ac:picMkLst>
            <pc:docMk/>
            <pc:sldMk cId="4186364416" sldId="418"/>
            <ac:picMk id="3" creationId="{05BD792F-D2C7-526E-52BE-DE91010F9C46}"/>
          </ac:picMkLst>
        </pc:picChg>
      </pc:sldChg>
      <pc:sldChg chg="del">
        <pc:chgData name="Not M_ur_t_ada" userId="555160e609be70ba" providerId="LiveId" clId="{329A5BA9-8C84-44F5-BB90-06EDC37FC7EB}" dt="2024-11-21T09:02:32.010" v="5428" actId="47"/>
        <pc:sldMkLst>
          <pc:docMk/>
          <pc:sldMk cId="2937897529" sldId="419"/>
        </pc:sldMkLst>
      </pc:sldChg>
      <pc:sldChg chg="delSp modSp add del mod setBg addAnim delAnim delDesignElem">
        <pc:chgData name="Not M_ur_t_ada" userId="555160e609be70ba" providerId="LiveId" clId="{329A5BA9-8C84-44F5-BB90-06EDC37FC7EB}" dt="2024-11-13T06:58:21.645" v="143" actId="2696"/>
        <pc:sldMkLst>
          <pc:docMk/>
          <pc:sldMk cId="1071560037" sldId="420"/>
        </pc:sldMkLst>
        <pc:spChg chg="mod">
          <ac:chgData name="Not M_ur_t_ada" userId="555160e609be70ba" providerId="LiveId" clId="{329A5BA9-8C84-44F5-BB90-06EDC37FC7EB}" dt="2024-11-13T06:58:13.765" v="142" actId="21"/>
          <ac:spMkLst>
            <pc:docMk/>
            <pc:sldMk cId="1071560037" sldId="420"/>
            <ac:spMk id="2" creationId="{491C6BCC-DC17-65EB-503F-D3DFB0272F21}"/>
          </ac:spMkLst>
        </pc:spChg>
        <pc:spChg chg="del">
          <ac:chgData name="Not M_ur_t_ada" userId="555160e609be70ba" providerId="LiveId" clId="{329A5BA9-8C84-44F5-BB90-06EDC37FC7EB}" dt="2024-11-03T07:56:39.524" v="22"/>
          <ac:spMkLst>
            <pc:docMk/>
            <pc:sldMk cId="1071560037" sldId="420"/>
            <ac:spMk id="44" creationId="{C277847C-F132-C1EB-28AC-486904B00F98}"/>
          </ac:spMkLst>
        </pc:spChg>
        <pc:spChg chg="del">
          <ac:chgData name="Not M_ur_t_ada" userId="555160e609be70ba" providerId="LiveId" clId="{329A5BA9-8C84-44F5-BB90-06EDC37FC7EB}" dt="2024-11-03T07:56:39.524" v="22"/>
          <ac:spMkLst>
            <pc:docMk/>
            <pc:sldMk cId="1071560037" sldId="420"/>
            <ac:spMk id="45" creationId="{D6B2D7CE-5489-CF3D-42F9-A0BA30EE3078}"/>
          </ac:spMkLst>
        </pc:spChg>
        <pc:spChg chg="del">
          <ac:chgData name="Not M_ur_t_ada" userId="555160e609be70ba" providerId="LiveId" clId="{329A5BA9-8C84-44F5-BB90-06EDC37FC7EB}" dt="2024-11-03T07:56:39.524" v="22"/>
          <ac:spMkLst>
            <pc:docMk/>
            <pc:sldMk cId="1071560037" sldId="420"/>
            <ac:spMk id="46" creationId="{0D850167-C8E9-FB0B-7872-7FC9CC069338}"/>
          </ac:spMkLst>
        </pc:spChg>
      </pc:sldChg>
      <pc:sldChg chg="addSp delSp modSp add mod delAnim modAnim">
        <pc:chgData name="Not M_ur_t_ada" userId="555160e609be70ba" providerId="LiveId" clId="{329A5BA9-8C84-44F5-BB90-06EDC37FC7EB}" dt="2024-11-13T07:10:53.920" v="553" actId="1076"/>
        <pc:sldMkLst>
          <pc:docMk/>
          <pc:sldMk cId="3711313179" sldId="420"/>
        </pc:sldMkLst>
        <pc:spChg chg="del mod">
          <ac:chgData name="Not M_ur_t_ada" userId="555160e609be70ba" providerId="LiveId" clId="{329A5BA9-8C84-44F5-BB90-06EDC37FC7EB}" dt="2024-11-13T07:10:38.306" v="549" actId="478"/>
          <ac:spMkLst>
            <pc:docMk/>
            <pc:sldMk cId="3711313179" sldId="420"/>
            <ac:spMk id="2" creationId="{491C6BCC-DC17-65EB-503F-D3DFB0272F21}"/>
          </ac:spMkLst>
        </pc:spChg>
        <pc:spChg chg="add mod">
          <ac:chgData name="Not M_ur_t_ada" userId="555160e609be70ba" providerId="LiveId" clId="{329A5BA9-8C84-44F5-BB90-06EDC37FC7EB}" dt="2024-11-13T06:58:43.496" v="145"/>
          <ac:spMkLst>
            <pc:docMk/>
            <pc:sldMk cId="3711313179" sldId="420"/>
            <ac:spMk id="3" creationId="{5E53DD65-D32E-E05F-2C23-FA5DA2B00893}"/>
          </ac:spMkLst>
        </pc:spChg>
        <pc:spChg chg="add del mod">
          <ac:chgData name="Not M_ur_t_ada" userId="555160e609be70ba" providerId="LiveId" clId="{329A5BA9-8C84-44F5-BB90-06EDC37FC7EB}" dt="2024-11-13T07:10:49.389" v="551" actId="478"/>
          <ac:spMkLst>
            <pc:docMk/>
            <pc:sldMk cId="3711313179" sldId="420"/>
            <ac:spMk id="5" creationId="{7831C519-8C41-CFC0-5B5B-30D29E8D07C9}"/>
          </ac:spMkLst>
        </pc:spChg>
        <pc:spChg chg="add mod">
          <ac:chgData name="Not M_ur_t_ada" userId="555160e609be70ba" providerId="LiveId" clId="{329A5BA9-8C84-44F5-BB90-06EDC37FC7EB}" dt="2024-11-13T07:10:53.920" v="553" actId="1076"/>
          <ac:spMkLst>
            <pc:docMk/>
            <pc:sldMk cId="3711313179" sldId="420"/>
            <ac:spMk id="7" creationId="{6078B046-2670-8709-B2E5-940F9365AE42}"/>
          </ac:spMkLst>
        </pc:spChg>
      </pc:sldChg>
      <pc:sldChg chg="add del">
        <pc:chgData name="Not M_ur_t_ada" userId="555160e609be70ba" providerId="LiveId" clId="{329A5BA9-8C84-44F5-BB90-06EDC37FC7EB}" dt="2024-11-13T07:11:04.745" v="554" actId="47"/>
        <pc:sldMkLst>
          <pc:docMk/>
          <pc:sldMk cId="1470165175" sldId="421"/>
        </pc:sldMkLst>
      </pc:sldChg>
      <pc:sldChg chg="add ord">
        <pc:chgData name="Not M_ur_t_ada" userId="555160e609be70ba" providerId="LiveId" clId="{329A5BA9-8C84-44F5-BB90-06EDC37FC7EB}" dt="2024-11-21T11:39:35.018" v="6772"/>
        <pc:sldMkLst>
          <pc:docMk/>
          <pc:sldMk cId="2936867009" sldId="421"/>
        </pc:sldMkLst>
      </pc:sldChg>
      <pc:sldChg chg="addSp delSp modSp add del mod delAnim modAnim">
        <pc:chgData name="Not M_ur_t_ada" userId="555160e609be70ba" providerId="LiveId" clId="{329A5BA9-8C84-44F5-BB90-06EDC37FC7EB}" dt="2024-11-13T17:02:23.310" v="662" actId="2696"/>
        <pc:sldMkLst>
          <pc:docMk/>
          <pc:sldMk cId="2941203153" sldId="421"/>
        </pc:sldMkLst>
        <pc:spChg chg="add mod">
          <ac:chgData name="Not M_ur_t_ada" userId="555160e609be70ba" providerId="LiveId" clId="{329A5BA9-8C84-44F5-BB90-06EDC37FC7EB}" dt="2024-11-13T16:54:11.411" v="635"/>
          <ac:spMkLst>
            <pc:docMk/>
            <pc:sldMk cId="2941203153" sldId="421"/>
            <ac:spMk id="2" creationId="{767C2030-ADD7-B657-7549-27740F092236}"/>
          </ac:spMkLst>
        </pc:spChg>
        <pc:spChg chg="del mod">
          <ac:chgData name="Not M_ur_t_ada" userId="555160e609be70ba" providerId="LiveId" clId="{329A5BA9-8C84-44F5-BB90-06EDC37FC7EB}" dt="2024-11-13T16:54:15.901" v="638" actId="478"/>
          <ac:spMkLst>
            <pc:docMk/>
            <pc:sldMk cId="2941203153" sldId="421"/>
            <ac:spMk id="3" creationId="{37414FA6-7EB1-017E-B3D7-ADC9343D533D}"/>
          </ac:spMkLst>
        </pc:spChg>
        <pc:spChg chg="add del mod">
          <ac:chgData name="Not M_ur_t_ada" userId="555160e609be70ba" providerId="LiveId" clId="{329A5BA9-8C84-44F5-BB90-06EDC37FC7EB}" dt="2024-11-13T16:54:19.817" v="639" actId="478"/>
          <ac:spMkLst>
            <pc:docMk/>
            <pc:sldMk cId="2941203153" sldId="421"/>
            <ac:spMk id="6" creationId="{2D436994-2955-62C1-9BDE-81041707D23F}"/>
          </ac:spMkLst>
        </pc:spChg>
        <pc:spChg chg="add mod">
          <ac:chgData name="Not M_ur_t_ada" userId="555160e609be70ba" providerId="LiveId" clId="{329A5BA9-8C84-44F5-BB90-06EDC37FC7EB}" dt="2024-11-13T16:54:20.330" v="640"/>
          <ac:spMkLst>
            <pc:docMk/>
            <pc:sldMk cId="2941203153" sldId="421"/>
            <ac:spMk id="7" creationId="{D45DF305-D425-E7AD-897C-88BDC4ECD299}"/>
          </ac:spMkLst>
        </pc:spChg>
      </pc:sldChg>
      <pc:sldChg chg="addSp delSp modSp add del mod ord delAnim modAnim">
        <pc:chgData name="Not M_ur_t_ada" userId="555160e609be70ba" providerId="LiveId" clId="{329A5BA9-8C84-44F5-BB90-06EDC37FC7EB}" dt="2024-11-13T17:02:23.310" v="662" actId="2696"/>
        <pc:sldMkLst>
          <pc:docMk/>
          <pc:sldMk cId="1589666048" sldId="422"/>
        </pc:sldMkLst>
        <pc:spChg chg="del">
          <ac:chgData name="Not M_ur_t_ada" userId="555160e609be70ba" providerId="LiveId" clId="{329A5BA9-8C84-44F5-BB90-06EDC37FC7EB}" dt="2024-11-13T16:55:14.670" v="653" actId="478"/>
          <ac:spMkLst>
            <pc:docMk/>
            <pc:sldMk cId="1589666048" sldId="422"/>
            <ac:spMk id="3" creationId="{A24F2124-2382-AA32-346B-08D6435C2244}"/>
          </ac:spMkLst>
        </pc:spChg>
        <pc:spChg chg="add del mod">
          <ac:chgData name="Not M_ur_t_ada" userId="555160e609be70ba" providerId="LiveId" clId="{329A5BA9-8C84-44F5-BB90-06EDC37FC7EB}" dt="2024-11-13T16:55:19.617" v="654" actId="478"/>
          <ac:spMkLst>
            <pc:docMk/>
            <pc:sldMk cId="1589666048" sldId="422"/>
            <ac:spMk id="5" creationId="{3B1B2340-C8E0-5940-6254-A763942028DD}"/>
          </ac:spMkLst>
        </pc:spChg>
        <pc:spChg chg="add mod">
          <ac:chgData name="Not M_ur_t_ada" userId="555160e609be70ba" providerId="LiveId" clId="{329A5BA9-8C84-44F5-BB90-06EDC37FC7EB}" dt="2024-11-13T16:55:20.597" v="655"/>
          <ac:spMkLst>
            <pc:docMk/>
            <pc:sldMk cId="1589666048" sldId="422"/>
            <ac:spMk id="6" creationId="{C7B3281B-5532-8AE4-2DA0-19A8D69AD51C}"/>
          </ac:spMkLst>
        </pc:spChg>
        <pc:picChg chg="mod">
          <ac:chgData name="Not M_ur_t_ada" userId="555160e609be70ba" providerId="LiveId" clId="{329A5BA9-8C84-44F5-BB90-06EDC37FC7EB}" dt="2024-11-13T16:08:28.233" v="573" actId="14826"/>
          <ac:picMkLst>
            <pc:docMk/>
            <pc:sldMk cId="1589666048" sldId="422"/>
            <ac:picMk id="4" creationId="{9DE9BFFD-9942-5259-7CBE-AC660829B28A}"/>
          </ac:picMkLst>
        </pc:picChg>
      </pc:sldChg>
      <pc:sldChg chg="add ord">
        <pc:chgData name="Not M_ur_t_ada" userId="555160e609be70ba" providerId="LiveId" clId="{329A5BA9-8C84-44F5-BB90-06EDC37FC7EB}" dt="2024-11-21T11:38:33.763" v="6761"/>
        <pc:sldMkLst>
          <pc:docMk/>
          <pc:sldMk cId="3970666617" sldId="422"/>
        </pc:sldMkLst>
      </pc:sldChg>
      <pc:sldChg chg="addSp delSp modSp add del mod delAnim modAnim">
        <pc:chgData name="Not M_ur_t_ada" userId="555160e609be70ba" providerId="LiveId" clId="{329A5BA9-8C84-44F5-BB90-06EDC37FC7EB}" dt="2024-11-13T17:02:23.310" v="662" actId="2696"/>
        <pc:sldMkLst>
          <pc:docMk/>
          <pc:sldMk cId="2151451932" sldId="423"/>
        </pc:sldMkLst>
        <pc:spChg chg="del">
          <ac:chgData name="Not M_ur_t_ada" userId="555160e609be70ba" providerId="LiveId" clId="{329A5BA9-8C84-44F5-BB90-06EDC37FC7EB}" dt="2024-11-13T16:54:24.927" v="641" actId="478"/>
          <ac:spMkLst>
            <pc:docMk/>
            <pc:sldMk cId="2151451932" sldId="423"/>
            <ac:spMk id="3" creationId="{279E1918-7002-7CE2-4E31-05E4CF5CE03D}"/>
          </ac:spMkLst>
        </pc:spChg>
        <pc:spChg chg="add del mod">
          <ac:chgData name="Not M_ur_t_ada" userId="555160e609be70ba" providerId="LiveId" clId="{329A5BA9-8C84-44F5-BB90-06EDC37FC7EB}" dt="2024-11-13T16:54:32.907" v="642" actId="478"/>
          <ac:spMkLst>
            <pc:docMk/>
            <pc:sldMk cId="2151451932" sldId="423"/>
            <ac:spMk id="5" creationId="{3BB6FEB3-2015-98FD-1B77-AD528D3A88D5}"/>
          </ac:spMkLst>
        </pc:spChg>
        <pc:spChg chg="add mod">
          <ac:chgData name="Not M_ur_t_ada" userId="555160e609be70ba" providerId="LiveId" clId="{329A5BA9-8C84-44F5-BB90-06EDC37FC7EB}" dt="2024-11-13T16:54:33.812" v="643"/>
          <ac:spMkLst>
            <pc:docMk/>
            <pc:sldMk cId="2151451932" sldId="423"/>
            <ac:spMk id="6" creationId="{E1431CEF-877D-932F-FD22-3C28A7031BB9}"/>
          </ac:spMkLst>
        </pc:spChg>
      </pc:sldChg>
      <pc:sldChg chg="add ord">
        <pc:chgData name="Not M_ur_t_ada" userId="555160e609be70ba" providerId="LiveId" clId="{329A5BA9-8C84-44F5-BB90-06EDC37FC7EB}" dt="2024-11-21T11:38:52.983" v="6769"/>
        <pc:sldMkLst>
          <pc:docMk/>
          <pc:sldMk cId="3759461543" sldId="423"/>
        </pc:sldMkLst>
      </pc:sldChg>
      <pc:sldChg chg="addSp delSp modSp add del mod delAnim modAnim">
        <pc:chgData name="Not M_ur_t_ada" userId="555160e609be70ba" providerId="LiveId" clId="{329A5BA9-8C84-44F5-BB90-06EDC37FC7EB}" dt="2024-11-13T17:02:23.310" v="662" actId="2696"/>
        <pc:sldMkLst>
          <pc:docMk/>
          <pc:sldMk cId="1350516954" sldId="424"/>
        </pc:sldMkLst>
        <pc:spChg chg="del">
          <ac:chgData name="Not M_ur_t_ada" userId="555160e609be70ba" providerId="LiveId" clId="{329A5BA9-8C84-44F5-BB90-06EDC37FC7EB}" dt="2024-11-13T16:54:40.797" v="644" actId="478"/>
          <ac:spMkLst>
            <pc:docMk/>
            <pc:sldMk cId="1350516954" sldId="424"/>
            <ac:spMk id="3" creationId="{DE31E936-40C4-29AE-0B17-45523431F629}"/>
          </ac:spMkLst>
        </pc:spChg>
        <pc:spChg chg="add del mod">
          <ac:chgData name="Not M_ur_t_ada" userId="555160e609be70ba" providerId="LiveId" clId="{329A5BA9-8C84-44F5-BB90-06EDC37FC7EB}" dt="2024-11-13T16:54:43.029" v="645" actId="478"/>
          <ac:spMkLst>
            <pc:docMk/>
            <pc:sldMk cId="1350516954" sldId="424"/>
            <ac:spMk id="5" creationId="{4226DF90-3300-B8AA-BC29-720A649CA744}"/>
          </ac:spMkLst>
        </pc:spChg>
        <pc:spChg chg="add mod">
          <ac:chgData name="Not M_ur_t_ada" userId="555160e609be70ba" providerId="LiveId" clId="{329A5BA9-8C84-44F5-BB90-06EDC37FC7EB}" dt="2024-11-13T16:54:43.555" v="646"/>
          <ac:spMkLst>
            <pc:docMk/>
            <pc:sldMk cId="1350516954" sldId="424"/>
            <ac:spMk id="6" creationId="{5EFC75C0-852B-8DA9-E922-9AB3355DAA69}"/>
          </ac:spMkLst>
        </pc:spChg>
      </pc:sldChg>
      <pc:sldChg chg="add ord">
        <pc:chgData name="Not M_ur_t_ada" userId="555160e609be70ba" providerId="LiveId" clId="{329A5BA9-8C84-44F5-BB90-06EDC37FC7EB}" dt="2024-11-21T11:38:47.440" v="6767"/>
        <pc:sldMkLst>
          <pc:docMk/>
          <pc:sldMk cId="1478727634" sldId="424"/>
        </pc:sldMkLst>
      </pc:sldChg>
      <pc:sldChg chg="addSp delSp modSp add del mod delAnim modAnim">
        <pc:chgData name="Not M_ur_t_ada" userId="555160e609be70ba" providerId="LiveId" clId="{329A5BA9-8C84-44F5-BB90-06EDC37FC7EB}" dt="2024-11-13T17:02:23.310" v="662" actId="2696"/>
        <pc:sldMkLst>
          <pc:docMk/>
          <pc:sldMk cId="1176018090" sldId="425"/>
        </pc:sldMkLst>
        <pc:spChg chg="del">
          <ac:chgData name="Not M_ur_t_ada" userId="555160e609be70ba" providerId="LiveId" clId="{329A5BA9-8C84-44F5-BB90-06EDC37FC7EB}" dt="2024-11-13T16:55:03.217" v="650" actId="478"/>
          <ac:spMkLst>
            <pc:docMk/>
            <pc:sldMk cId="1176018090" sldId="425"/>
            <ac:spMk id="3" creationId="{6D162410-7222-B39D-F3F0-54B8749F65AD}"/>
          </ac:spMkLst>
        </pc:spChg>
        <pc:spChg chg="add del mod">
          <ac:chgData name="Not M_ur_t_ada" userId="555160e609be70ba" providerId="LiveId" clId="{329A5BA9-8C84-44F5-BB90-06EDC37FC7EB}" dt="2024-11-13T16:55:07.947" v="651" actId="478"/>
          <ac:spMkLst>
            <pc:docMk/>
            <pc:sldMk cId="1176018090" sldId="425"/>
            <ac:spMk id="5" creationId="{B431D571-BA00-A6BD-EE2A-1B20CC46B844}"/>
          </ac:spMkLst>
        </pc:spChg>
        <pc:spChg chg="add mod">
          <ac:chgData name="Not M_ur_t_ada" userId="555160e609be70ba" providerId="LiveId" clId="{329A5BA9-8C84-44F5-BB90-06EDC37FC7EB}" dt="2024-11-13T16:55:08.360" v="652"/>
          <ac:spMkLst>
            <pc:docMk/>
            <pc:sldMk cId="1176018090" sldId="425"/>
            <ac:spMk id="6" creationId="{060686D5-607A-1B93-714F-AC8301E3C13D}"/>
          </ac:spMkLst>
        </pc:spChg>
      </pc:sldChg>
      <pc:sldChg chg="add ord">
        <pc:chgData name="Not M_ur_t_ada" userId="555160e609be70ba" providerId="LiveId" clId="{329A5BA9-8C84-44F5-BB90-06EDC37FC7EB}" dt="2024-11-21T11:38:39.765" v="6763"/>
        <pc:sldMkLst>
          <pc:docMk/>
          <pc:sldMk cId="1585332452" sldId="425"/>
        </pc:sldMkLst>
      </pc:sldChg>
      <pc:sldChg chg="add ord">
        <pc:chgData name="Not M_ur_t_ada" userId="555160e609be70ba" providerId="LiveId" clId="{329A5BA9-8C84-44F5-BB90-06EDC37FC7EB}" dt="2024-11-20T12:21:12.012" v="2269"/>
        <pc:sldMkLst>
          <pc:docMk/>
          <pc:sldMk cId="1398118158" sldId="426"/>
        </pc:sldMkLst>
      </pc:sldChg>
      <pc:sldChg chg="add del">
        <pc:chgData name="Not M_ur_t_ada" userId="555160e609be70ba" providerId="LiveId" clId="{329A5BA9-8C84-44F5-BB90-06EDC37FC7EB}" dt="2024-11-13T17:12:51.508" v="681" actId="47"/>
        <pc:sldMkLst>
          <pc:docMk/>
          <pc:sldMk cId="1911362040" sldId="426"/>
        </pc:sldMkLst>
      </pc:sldChg>
      <pc:sldChg chg="add del">
        <pc:chgData name="Not M_ur_t_ada" userId="555160e609be70ba" providerId="LiveId" clId="{329A5BA9-8C84-44F5-BB90-06EDC37FC7EB}" dt="2024-11-13T17:29:07.643" v="968" actId="47"/>
        <pc:sldMkLst>
          <pc:docMk/>
          <pc:sldMk cId="2656653366" sldId="426"/>
        </pc:sldMkLst>
      </pc:sldChg>
      <pc:sldChg chg="addSp delSp modSp add mod delAnim modAnim">
        <pc:chgData name="Not M_ur_t_ada" userId="555160e609be70ba" providerId="LiveId" clId="{329A5BA9-8C84-44F5-BB90-06EDC37FC7EB}" dt="2024-11-21T10:36:04.766" v="6309" actId="20577"/>
        <pc:sldMkLst>
          <pc:docMk/>
          <pc:sldMk cId="337027149" sldId="427"/>
        </pc:sldMkLst>
        <pc:spChg chg="mod">
          <ac:chgData name="Not M_ur_t_ada" userId="555160e609be70ba" providerId="LiveId" clId="{329A5BA9-8C84-44F5-BB90-06EDC37FC7EB}" dt="2024-11-21T10:19:32.430" v="6197" actId="13822"/>
          <ac:spMkLst>
            <pc:docMk/>
            <pc:sldMk cId="337027149" sldId="427"/>
            <ac:spMk id="4" creationId="{80316ACB-410E-A92D-4880-D69F93DCFDFE}"/>
          </ac:spMkLst>
        </pc:spChg>
        <pc:spChg chg="mod">
          <ac:chgData name="Not M_ur_t_ada" userId="555160e609be70ba" providerId="LiveId" clId="{329A5BA9-8C84-44F5-BB90-06EDC37FC7EB}" dt="2024-11-21T10:19:32.430" v="6197" actId="13822"/>
          <ac:spMkLst>
            <pc:docMk/>
            <pc:sldMk cId="337027149" sldId="427"/>
            <ac:spMk id="5" creationId="{CE2BB716-51F0-558E-22BF-3C8F6090885B}"/>
          </ac:spMkLst>
        </pc:spChg>
        <pc:spChg chg="mod">
          <ac:chgData name="Not M_ur_t_ada" userId="555160e609be70ba" providerId="LiveId" clId="{329A5BA9-8C84-44F5-BB90-06EDC37FC7EB}" dt="2024-11-21T10:21:58.001" v="6215" actId="18245"/>
          <ac:spMkLst>
            <pc:docMk/>
            <pc:sldMk cId="337027149" sldId="427"/>
            <ac:spMk id="7" creationId="{3DDBE8BB-BD95-5052-9DC1-3EC0CE0172E5}"/>
          </ac:spMkLst>
        </pc:spChg>
        <pc:spChg chg="mod">
          <ac:chgData name="Not M_ur_t_ada" userId="555160e609be70ba" providerId="LiveId" clId="{329A5BA9-8C84-44F5-BB90-06EDC37FC7EB}" dt="2024-11-21T10:21:58.001" v="6215" actId="18245"/>
          <ac:spMkLst>
            <pc:docMk/>
            <pc:sldMk cId="337027149" sldId="427"/>
            <ac:spMk id="8" creationId="{3D8A760A-0F53-A727-3E39-694932AE3D5B}"/>
          </ac:spMkLst>
        </pc:spChg>
        <pc:spChg chg="mod">
          <ac:chgData name="Not M_ur_t_ada" userId="555160e609be70ba" providerId="LiveId" clId="{329A5BA9-8C84-44F5-BB90-06EDC37FC7EB}" dt="2024-11-21T10:21:57.659" v="6214" actId="368"/>
          <ac:spMkLst>
            <pc:docMk/>
            <pc:sldMk cId="337027149" sldId="427"/>
            <ac:spMk id="9" creationId="{D1493AF3-9342-6CF1-4D96-EF1DBB76B2D2}"/>
          </ac:spMkLst>
        </pc:spChg>
        <pc:grpChg chg="mod">
          <ac:chgData name="Not M_ur_t_ada" userId="555160e609be70ba" providerId="LiveId" clId="{329A5BA9-8C84-44F5-BB90-06EDC37FC7EB}" dt="2024-11-21T10:22:00.704" v="6219" actId="1076"/>
          <ac:grpSpMkLst>
            <pc:docMk/>
            <pc:sldMk cId="337027149" sldId="427"/>
            <ac:grpSpMk id="3" creationId="{13EFCF73-C87B-A351-3BD1-D9C09603CA0A}"/>
          </ac:grpSpMkLst>
        </pc:grpChg>
        <pc:grpChg chg="mod">
          <ac:chgData name="Not M_ur_t_ada" userId="555160e609be70ba" providerId="LiveId" clId="{329A5BA9-8C84-44F5-BB90-06EDC37FC7EB}" dt="2024-11-21T10:21:58.001" v="6215" actId="18245"/>
          <ac:grpSpMkLst>
            <pc:docMk/>
            <pc:sldMk cId="337027149" sldId="427"/>
            <ac:grpSpMk id="6" creationId="{F1C8DA4F-3970-258B-3EFA-565BBB82DFAB}"/>
          </ac:grpSpMkLst>
        </pc:grpChg>
        <pc:graphicFrameChg chg="add del mod">
          <ac:chgData name="Not M_ur_t_ada" userId="555160e609be70ba" providerId="LiveId" clId="{329A5BA9-8C84-44F5-BB90-06EDC37FC7EB}" dt="2024-11-21T10:31:42.109" v="6275" actId="478"/>
          <ac:graphicFrameMkLst>
            <pc:docMk/>
            <pc:sldMk cId="337027149" sldId="427"/>
            <ac:graphicFrameMk id="2" creationId="{0C80C447-2567-F969-8E11-56812E66318B}"/>
          </ac:graphicFrameMkLst>
        </pc:graphicFrameChg>
        <pc:graphicFrameChg chg="add mod modGraphic">
          <ac:chgData name="Not M_ur_t_ada" userId="555160e609be70ba" providerId="LiveId" clId="{329A5BA9-8C84-44F5-BB90-06EDC37FC7EB}" dt="2024-11-21T10:36:04.766" v="6309" actId="20577"/>
          <ac:graphicFrameMkLst>
            <pc:docMk/>
            <pc:sldMk cId="337027149" sldId="427"/>
            <ac:graphicFrameMk id="10" creationId="{E6C35C2C-1E02-9B75-EF08-B95FB873DE20}"/>
          </ac:graphicFrameMkLst>
        </pc:graphicFrameChg>
      </pc:sldChg>
      <pc:sldChg chg="add del">
        <pc:chgData name="Not M_ur_t_ada" userId="555160e609be70ba" providerId="LiveId" clId="{329A5BA9-8C84-44F5-BB90-06EDC37FC7EB}" dt="2024-11-13T17:12:45.257" v="680"/>
        <pc:sldMkLst>
          <pc:docMk/>
          <pc:sldMk cId="3232890231" sldId="427"/>
        </pc:sldMkLst>
      </pc:sldChg>
      <pc:sldChg chg="add del">
        <pc:chgData name="Not M_ur_t_ada" userId="555160e609be70ba" providerId="LiveId" clId="{329A5BA9-8C84-44F5-BB90-06EDC37FC7EB}" dt="2024-11-13T17:30:20.888" v="971"/>
        <pc:sldMkLst>
          <pc:docMk/>
          <pc:sldMk cId="3723951002" sldId="427"/>
        </pc:sldMkLst>
      </pc:sldChg>
      <pc:sldChg chg="addSp delSp modSp add mod setBg">
        <pc:chgData name="Not M_ur_t_ada" userId="555160e609be70ba" providerId="LiveId" clId="{329A5BA9-8C84-44F5-BB90-06EDC37FC7EB}" dt="2024-11-20T11:38:25.837" v="2097" actId="403"/>
        <pc:sldMkLst>
          <pc:docMk/>
          <pc:sldMk cId="37702744" sldId="428"/>
        </pc:sldMkLst>
        <pc:spChg chg="mod">
          <ac:chgData name="Not M_ur_t_ada" userId="555160e609be70ba" providerId="LiveId" clId="{329A5BA9-8C84-44F5-BB90-06EDC37FC7EB}" dt="2024-11-20T11:38:25.837" v="2097" actId="403"/>
          <ac:spMkLst>
            <pc:docMk/>
            <pc:sldMk cId="37702744" sldId="428"/>
            <ac:spMk id="6" creationId="{B0E56CCA-DC8A-80AA-589E-55F5216F4121}"/>
          </ac:spMkLst>
        </pc:spChg>
        <pc:spChg chg="add del">
          <ac:chgData name="Not M_ur_t_ada" userId="555160e609be70ba" providerId="LiveId" clId="{329A5BA9-8C84-44F5-BB90-06EDC37FC7EB}" dt="2024-11-20T11:37:33.873" v="2079" actId="26606"/>
          <ac:spMkLst>
            <pc:docMk/>
            <pc:sldMk cId="37702744" sldId="428"/>
            <ac:spMk id="11" creationId="{F13C74B1-5B17-4795-BED0-7140497B445A}"/>
          </ac:spMkLst>
        </pc:spChg>
        <pc:spChg chg="add del">
          <ac:chgData name="Not M_ur_t_ada" userId="555160e609be70ba" providerId="LiveId" clId="{329A5BA9-8C84-44F5-BB90-06EDC37FC7EB}" dt="2024-11-20T11:37:33.873" v="2079" actId="26606"/>
          <ac:spMkLst>
            <pc:docMk/>
            <pc:sldMk cId="37702744" sldId="428"/>
            <ac:spMk id="13" creationId="{D4974D33-8DC5-464E-8C6D-BE58F0669C17}"/>
          </ac:spMkLst>
        </pc:spChg>
        <pc:spChg chg="add del">
          <ac:chgData name="Not M_ur_t_ada" userId="555160e609be70ba" providerId="LiveId" clId="{329A5BA9-8C84-44F5-BB90-06EDC37FC7EB}" dt="2024-11-20T11:37:36.514" v="2081" actId="26606"/>
          <ac:spMkLst>
            <pc:docMk/>
            <pc:sldMk cId="37702744" sldId="428"/>
            <ac:spMk id="15" creationId="{04812C46-200A-4DEB-A05E-3ED6C68C2387}"/>
          </ac:spMkLst>
        </pc:spChg>
        <pc:spChg chg="add del">
          <ac:chgData name="Not M_ur_t_ada" userId="555160e609be70ba" providerId="LiveId" clId="{329A5BA9-8C84-44F5-BB90-06EDC37FC7EB}" dt="2024-11-20T11:37:36.514" v="2081" actId="26606"/>
          <ac:spMkLst>
            <pc:docMk/>
            <pc:sldMk cId="37702744" sldId="428"/>
            <ac:spMk id="16" creationId="{D1EA859B-E555-4109-94F3-6700E046E008}"/>
          </ac:spMkLst>
        </pc:spChg>
        <pc:spChg chg="add del">
          <ac:chgData name="Not M_ur_t_ada" userId="555160e609be70ba" providerId="LiveId" clId="{329A5BA9-8C84-44F5-BB90-06EDC37FC7EB}" dt="2024-11-20T11:37:38.784" v="2083" actId="26606"/>
          <ac:spMkLst>
            <pc:docMk/>
            <pc:sldMk cId="37702744" sldId="428"/>
            <ac:spMk id="17" creationId="{1453BF6C-B012-48B7-B4E8-6D7AC7C27D02}"/>
          </ac:spMkLst>
        </pc:spChg>
        <pc:spChg chg="add del">
          <ac:chgData name="Not M_ur_t_ada" userId="555160e609be70ba" providerId="LiveId" clId="{329A5BA9-8C84-44F5-BB90-06EDC37FC7EB}" dt="2024-11-20T11:37:38.784" v="2083" actId="26606"/>
          <ac:spMkLst>
            <pc:docMk/>
            <pc:sldMk cId="37702744" sldId="428"/>
            <ac:spMk id="18" creationId="{327D73B4-9F5C-4A64-A179-51B9500CB8B5}"/>
          </ac:spMkLst>
        </pc:spChg>
        <pc:spChg chg="add del">
          <ac:chgData name="Not M_ur_t_ada" userId="555160e609be70ba" providerId="LiveId" clId="{329A5BA9-8C84-44F5-BB90-06EDC37FC7EB}" dt="2024-11-20T11:37:38.784" v="2083" actId="26606"/>
          <ac:spMkLst>
            <pc:docMk/>
            <pc:sldMk cId="37702744" sldId="428"/>
            <ac:spMk id="19" creationId="{E3020543-B24B-4EC4-8FFC-8DD88EEA91A8}"/>
          </ac:spMkLst>
        </pc:spChg>
        <pc:spChg chg="add del">
          <ac:chgData name="Not M_ur_t_ada" userId="555160e609be70ba" providerId="LiveId" clId="{329A5BA9-8C84-44F5-BB90-06EDC37FC7EB}" dt="2024-11-20T11:37:38.784" v="2083" actId="26606"/>
          <ac:spMkLst>
            <pc:docMk/>
            <pc:sldMk cId="37702744" sldId="428"/>
            <ac:spMk id="20" creationId="{C1F06963-6374-4B48-844F-071A9BAAAE02}"/>
          </ac:spMkLst>
        </pc:spChg>
        <pc:spChg chg="add del">
          <ac:chgData name="Not M_ur_t_ada" userId="555160e609be70ba" providerId="LiveId" clId="{329A5BA9-8C84-44F5-BB90-06EDC37FC7EB}" dt="2024-11-20T11:37:38.784" v="2083" actId="26606"/>
          <ac:spMkLst>
            <pc:docMk/>
            <pc:sldMk cId="37702744" sldId="428"/>
            <ac:spMk id="22" creationId="{6CB927A4-E432-4310-9CD5-E89FF5063179}"/>
          </ac:spMkLst>
        </pc:spChg>
        <pc:spChg chg="add del">
          <ac:chgData name="Not M_ur_t_ada" userId="555160e609be70ba" providerId="LiveId" clId="{329A5BA9-8C84-44F5-BB90-06EDC37FC7EB}" dt="2024-11-20T11:37:41.207" v="2085" actId="26606"/>
          <ac:spMkLst>
            <pc:docMk/>
            <pc:sldMk cId="37702744" sldId="428"/>
            <ac:spMk id="24" creationId="{04812C46-200A-4DEB-A05E-3ED6C68C2387}"/>
          </ac:spMkLst>
        </pc:spChg>
        <pc:spChg chg="add del">
          <ac:chgData name="Not M_ur_t_ada" userId="555160e609be70ba" providerId="LiveId" clId="{329A5BA9-8C84-44F5-BB90-06EDC37FC7EB}" dt="2024-11-20T11:37:41.207" v="2085" actId="26606"/>
          <ac:spMkLst>
            <pc:docMk/>
            <pc:sldMk cId="37702744" sldId="428"/>
            <ac:spMk id="25" creationId="{D1EA859B-E555-4109-94F3-6700E046E008}"/>
          </ac:spMkLst>
        </pc:spChg>
        <pc:spChg chg="add">
          <ac:chgData name="Not M_ur_t_ada" userId="555160e609be70ba" providerId="LiveId" clId="{329A5BA9-8C84-44F5-BB90-06EDC37FC7EB}" dt="2024-11-20T11:37:41.247" v="2086" actId="26606"/>
          <ac:spMkLst>
            <pc:docMk/>
            <pc:sldMk cId="37702744" sldId="428"/>
            <ac:spMk id="27" creationId="{6B5E2835-4E47-45B3-9CFE-732FF7B05472}"/>
          </ac:spMkLst>
        </pc:spChg>
        <pc:spChg chg="add">
          <ac:chgData name="Not M_ur_t_ada" userId="555160e609be70ba" providerId="LiveId" clId="{329A5BA9-8C84-44F5-BB90-06EDC37FC7EB}" dt="2024-11-20T11:37:41.247" v="2086" actId="26606"/>
          <ac:spMkLst>
            <pc:docMk/>
            <pc:sldMk cId="37702744" sldId="428"/>
            <ac:spMk id="28" creationId="{5B45AD5D-AA52-4F7B-9362-576A39AD9E09}"/>
          </ac:spMkLst>
        </pc:spChg>
        <pc:spChg chg="add">
          <ac:chgData name="Not M_ur_t_ada" userId="555160e609be70ba" providerId="LiveId" clId="{329A5BA9-8C84-44F5-BB90-06EDC37FC7EB}" dt="2024-11-20T11:37:41.247" v="2086" actId="26606"/>
          <ac:spMkLst>
            <pc:docMk/>
            <pc:sldMk cId="37702744" sldId="428"/>
            <ac:spMk id="29" creationId="{AEDD7960-4866-4399-BEF6-DD1431AB4E34}"/>
          </ac:spMkLst>
        </pc:spChg>
        <pc:spChg chg="add">
          <ac:chgData name="Not M_ur_t_ada" userId="555160e609be70ba" providerId="LiveId" clId="{329A5BA9-8C84-44F5-BB90-06EDC37FC7EB}" dt="2024-11-20T11:37:41.247" v="2086" actId="26606"/>
          <ac:spMkLst>
            <pc:docMk/>
            <pc:sldMk cId="37702744" sldId="428"/>
            <ac:spMk id="30" creationId="{55D4142C-5077-457F-A6AD-3FECFDB39685}"/>
          </ac:spMkLst>
        </pc:spChg>
        <pc:spChg chg="add">
          <ac:chgData name="Not M_ur_t_ada" userId="555160e609be70ba" providerId="LiveId" clId="{329A5BA9-8C84-44F5-BB90-06EDC37FC7EB}" dt="2024-11-20T11:37:41.247" v="2086" actId="26606"/>
          <ac:spMkLst>
            <pc:docMk/>
            <pc:sldMk cId="37702744" sldId="428"/>
            <ac:spMk id="31" creationId="{7A5F0580-5EE9-419F-96EE-B6529EF6E7D0}"/>
          </ac:spMkLst>
        </pc:spChg>
        <pc:picChg chg="mod ord">
          <ac:chgData name="Not M_ur_t_ada" userId="555160e609be70ba" providerId="LiveId" clId="{329A5BA9-8C84-44F5-BB90-06EDC37FC7EB}" dt="2024-11-20T11:37:56.319" v="2088" actId="27614"/>
          <ac:picMkLst>
            <pc:docMk/>
            <pc:sldMk cId="37702744" sldId="428"/>
            <ac:picMk id="4" creationId="{97C16D01-9307-1CDA-6AE1-531C7BC29B17}"/>
          </ac:picMkLst>
        </pc:picChg>
        <pc:cxnChg chg="add del">
          <ac:chgData name="Not M_ur_t_ada" userId="555160e609be70ba" providerId="LiveId" clId="{329A5BA9-8C84-44F5-BB90-06EDC37FC7EB}" dt="2024-11-20T11:37:38.784" v="2083" actId="26606"/>
          <ac:cxnSpMkLst>
            <pc:docMk/>
            <pc:sldMk cId="37702744" sldId="428"/>
            <ac:cxnSpMk id="21" creationId="{C49DA8F6-BCC1-4447-B54C-57856834B94B}"/>
          </ac:cxnSpMkLst>
        </pc:cxnChg>
      </pc:sldChg>
      <pc:sldChg chg="addSp delSp modSp add del mod setBg">
        <pc:chgData name="Not M_ur_t_ada" userId="555160e609be70ba" providerId="LiveId" clId="{329A5BA9-8C84-44F5-BB90-06EDC37FC7EB}" dt="2024-11-21T09:34:04.185" v="5735" actId="47"/>
        <pc:sldMkLst>
          <pc:docMk/>
          <pc:sldMk cId="3275187161" sldId="429"/>
        </pc:sldMkLst>
        <pc:spChg chg="mod">
          <ac:chgData name="Not M_ur_t_ada" userId="555160e609be70ba" providerId="LiveId" clId="{329A5BA9-8C84-44F5-BB90-06EDC37FC7EB}" dt="2024-11-20T11:39:47.294" v="2120" actId="403"/>
          <ac:spMkLst>
            <pc:docMk/>
            <pc:sldMk cId="3275187161" sldId="429"/>
            <ac:spMk id="6" creationId="{C65FE970-AD96-E876-E5DB-F15021312F98}"/>
          </ac:spMkLst>
        </pc:spChg>
        <pc:spChg chg="add del">
          <ac:chgData name="Not M_ur_t_ada" userId="555160e609be70ba" providerId="LiveId" clId="{329A5BA9-8C84-44F5-BB90-06EDC37FC7EB}" dt="2024-11-20T11:39:21.184" v="2105" actId="26606"/>
          <ac:spMkLst>
            <pc:docMk/>
            <pc:sldMk cId="3275187161" sldId="429"/>
            <ac:spMk id="8" creationId="{F13C74B1-5B17-4795-BED0-7140497B445A}"/>
          </ac:spMkLst>
        </pc:spChg>
        <pc:spChg chg="add del">
          <ac:chgData name="Not M_ur_t_ada" userId="555160e609be70ba" providerId="LiveId" clId="{329A5BA9-8C84-44F5-BB90-06EDC37FC7EB}" dt="2024-11-20T11:39:21.184" v="2105" actId="26606"/>
          <ac:spMkLst>
            <pc:docMk/>
            <pc:sldMk cId="3275187161" sldId="429"/>
            <ac:spMk id="9" creationId="{D4974D33-8DC5-464E-8C6D-BE58F0669C17}"/>
          </ac:spMkLst>
        </pc:spChg>
        <pc:spChg chg="add del">
          <ac:chgData name="Not M_ur_t_ada" userId="555160e609be70ba" providerId="LiveId" clId="{329A5BA9-8C84-44F5-BB90-06EDC37FC7EB}" dt="2024-11-20T11:39:11.074" v="2101" actId="26606"/>
          <ac:spMkLst>
            <pc:docMk/>
            <pc:sldMk cId="3275187161" sldId="429"/>
            <ac:spMk id="11" creationId="{3ECBE1F1-D69B-4AFA-ABD5-8E41720EF6DE}"/>
          </ac:spMkLst>
        </pc:spChg>
        <pc:spChg chg="add del">
          <ac:chgData name="Not M_ur_t_ada" userId="555160e609be70ba" providerId="LiveId" clId="{329A5BA9-8C84-44F5-BB90-06EDC37FC7EB}" dt="2024-11-20T11:39:26.652" v="2107" actId="26606"/>
          <ac:spMkLst>
            <pc:docMk/>
            <pc:sldMk cId="3275187161" sldId="429"/>
            <ac:spMk id="12" creationId="{04812C46-200A-4DEB-A05E-3ED6C68C2387}"/>
          </ac:spMkLst>
        </pc:spChg>
        <pc:spChg chg="add del">
          <ac:chgData name="Not M_ur_t_ada" userId="555160e609be70ba" providerId="LiveId" clId="{329A5BA9-8C84-44F5-BB90-06EDC37FC7EB}" dt="2024-11-20T11:39:11.074" v="2101" actId="26606"/>
          <ac:spMkLst>
            <pc:docMk/>
            <pc:sldMk cId="3275187161" sldId="429"/>
            <ac:spMk id="13" creationId="{603A6265-E10C-4B85-9C20-E75FCAF9CC63}"/>
          </ac:spMkLst>
        </pc:spChg>
        <pc:picChg chg="mod ord">
          <ac:chgData name="Not M_ur_t_ada" userId="555160e609be70ba" providerId="LiveId" clId="{329A5BA9-8C84-44F5-BB90-06EDC37FC7EB}" dt="2024-11-20T11:39:36.404" v="2110" actId="27614"/>
          <ac:picMkLst>
            <pc:docMk/>
            <pc:sldMk cId="3275187161" sldId="429"/>
            <ac:picMk id="4" creationId="{FB0B67F9-EE91-BBC2-63C1-4B0938EA8826}"/>
          </ac:picMkLst>
        </pc:picChg>
        <pc:cxnChg chg="add">
          <ac:chgData name="Not M_ur_t_ada" userId="555160e609be70ba" providerId="LiveId" clId="{329A5BA9-8C84-44F5-BB90-06EDC37FC7EB}" dt="2024-11-20T11:39:26.672" v="2108" actId="26606"/>
          <ac:cxnSpMkLst>
            <pc:docMk/>
            <pc:sldMk cId="3275187161" sldId="429"/>
            <ac:cxnSpMk id="14" creationId="{249EDD1B-F94D-B4E6-ACAA-566B9A26FDE3}"/>
          </ac:cxnSpMkLst>
        </pc:cxnChg>
      </pc:sldChg>
      <pc:sldChg chg="addSp modSp add del mod setBg">
        <pc:chgData name="Not M_ur_t_ada" userId="555160e609be70ba" providerId="LiveId" clId="{329A5BA9-8C84-44F5-BB90-06EDC37FC7EB}" dt="2024-11-21T10:59:10.180" v="6553" actId="47"/>
        <pc:sldMkLst>
          <pc:docMk/>
          <pc:sldMk cId="620334899" sldId="430"/>
        </pc:sldMkLst>
        <pc:spChg chg="mod">
          <ac:chgData name="Not M_ur_t_ada" userId="555160e609be70ba" providerId="LiveId" clId="{329A5BA9-8C84-44F5-BB90-06EDC37FC7EB}" dt="2024-11-20T11:41:13.695" v="2143" actId="403"/>
          <ac:spMkLst>
            <pc:docMk/>
            <pc:sldMk cId="620334899" sldId="430"/>
            <ac:spMk id="6" creationId="{A23B5764-CAD4-8EE6-E070-C361FC687494}"/>
          </ac:spMkLst>
        </pc:spChg>
        <pc:spChg chg="add">
          <ac:chgData name="Not M_ur_t_ada" userId="555160e609be70ba" providerId="LiveId" clId="{329A5BA9-8C84-44F5-BB90-06EDC37FC7EB}" dt="2024-11-20T11:40:52.432" v="2132" actId="26606"/>
          <ac:spMkLst>
            <pc:docMk/>
            <pc:sldMk cId="620334899" sldId="430"/>
            <ac:spMk id="11" creationId="{50E4C519-FBE9-4ABE-A8F9-C2CBE326932F}"/>
          </ac:spMkLst>
        </pc:spChg>
        <pc:spChg chg="add">
          <ac:chgData name="Not M_ur_t_ada" userId="555160e609be70ba" providerId="LiveId" clId="{329A5BA9-8C84-44F5-BB90-06EDC37FC7EB}" dt="2024-11-20T11:40:52.432" v="2132" actId="26606"/>
          <ac:spMkLst>
            <pc:docMk/>
            <pc:sldMk cId="620334899" sldId="430"/>
            <ac:spMk id="13" creationId="{80EC29FB-299E-49F3-8C7B-01199632A30F}"/>
          </ac:spMkLst>
        </pc:spChg>
        <pc:spChg chg="add">
          <ac:chgData name="Not M_ur_t_ada" userId="555160e609be70ba" providerId="LiveId" clId="{329A5BA9-8C84-44F5-BB90-06EDC37FC7EB}" dt="2024-11-20T11:40:52.432" v="2132" actId="26606"/>
          <ac:spMkLst>
            <pc:docMk/>
            <pc:sldMk cId="620334899" sldId="430"/>
            <ac:spMk id="15" creationId="{C29A2522-B27A-45C5-897B-79A1407D159A}"/>
          </ac:spMkLst>
        </pc:spChg>
        <pc:spChg chg="add">
          <ac:chgData name="Not M_ur_t_ada" userId="555160e609be70ba" providerId="LiveId" clId="{329A5BA9-8C84-44F5-BB90-06EDC37FC7EB}" dt="2024-11-20T11:40:52.432" v="2132" actId="26606"/>
          <ac:spMkLst>
            <pc:docMk/>
            <pc:sldMk cId="620334899" sldId="430"/>
            <ac:spMk id="17" creationId="{98E79BE4-34FE-485A-98A5-92CE8F7C4743}"/>
          </ac:spMkLst>
        </pc:spChg>
        <pc:spChg chg="add">
          <ac:chgData name="Not M_ur_t_ada" userId="555160e609be70ba" providerId="LiveId" clId="{329A5BA9-8C84-44F5-BB90-06EDC37FC7EB}" dt="2024-11-20T11:40:52.432" v="2132" actId="26606"/>
          <ac:spMkLst>
            <pc:docMk/>
            <pc:sldMk cId="620334899" sldId="430"/>
            <ac:spMk id="19" creationId="{7A5F0580-5EE9-419F-96EE-B6529EF6E7D0}"/>
          </ac:spMkLst>
        </pc:spChg>
        <pc:picChg chg="mod">
          <ac:chgData name="Not M_ur_t_ada" userId="555160e609be70ba" providerId="LiveId" clId="{329A5BA9-8C84-44F5-BB90-06EDC37FC7EB}" dt="2024-11-20T11:40:52.432" v="2132" actId="26606"/>
          <ac:picMkLst>
            <pc:docMk/>
            <pc:sldMk cId="620334899" sldId="430"/>
            <ac:picMk id="4" creationId="{06C06E88-C645-970A-8BD3-861BBB7A810E}"/>
          </ac:picMkLst>
        </pc:picChg>
      </pc:sldChg>
      <pc:sldChg chg="addSp delSp modSp add mod setBg delDesignElem">
        <pc:chgData name="Not M_ur_t_ada" userId="555160e609be70ba" providerId="LiveId" clId="{329A5BA9-8C84-44F5-BB90-06EDC37FC7EB}" dt="2024-11-20T11:42:29.861" v="2163" actId="122"/>
        <pc:sldMkLst>
          <pc:docMk/>
          <pc:sldMk cId="3248569633" sldId="431"/>
        </pc:sldMkLst>
        <pc:spChg chg="mod">
          <ac:chgData name="Not M_ur_t_ada" userId="555160e609be70ba" providerId="LiveId" clId="{329A5BA9-8C84-44F5-BB90-06EDC37FC7EB}" dt="2024-11-20T11:42:29.861" v="2163" actId="122"/>
          <ac:spMkLst>
            <pc:docMk/>
            <pc:sldMk cId="3248569633" sldId="431"/>
            <ac:spMk id="6" creationId="{29AF42AB-A861-E737-2626-F78B119A53D8}"/>
          </ac:spMkLst>
        </pc:spChg>
        <pc:spChg chg="add del">
          <ac:chgData name="Not M_ur_t_ada" userId="555160e609be70ba" providerId="LiveId" clId="{329A5BA9-8C84-44F5-BB90-06EDC37FC7EB}" dt="2024-11-20T11:42:07.873" v="2153" actId="26606"/>
          <ac:spMkLst>
            <pc:docMk/>
            <pc:sldMk cId="3248569633" sldId="431"/>
            <ac:spMk id="8" creationId="{F13C74B1-5B17-4795-BED0-7140497B445A}"/>
          </ac:spMkLst>
        </pc:spChg>
        <pc:spChg chg="add del">
          <ac:chgData name="Not M_ur_t_ada" userId="555160e609be70ba" providerId="LiveId" clId="{329A5BA9-8C84-44F5-BB90-06EDC37FC7EB}" dt="2024-11-20T11:42:07.873" v="2153" actId="26606"/>
          <ac:spMkLst>
            <pc:docMk/>
            <pc:sldMk cId="3248569633" sldId="431"/>
            <ac:spMk id="9" creationId="{D4974D33-8DC5-464E-8C6D-BE58F0669C17}"/>
          </ac:spMkLst>
        </pc:spChg>
        <pc:spChg chg="del">
          <ac:chgData name="Not M_ur_t_ada" userId="555160e609be70ba" providerId="LiveId" clId="{329A5BA9-8C84-44F5-BB90-06EDC37FC7EB}" dt="2024-11-20T11:41:22.905" v="2145"/>
          <ac:spMkLst>
            <pc:docMk/>
            <pc:sldMk cId="3248569633" sldId="431"/>
            <ac:spMk id="11" creationId="{F0526197-EA94-B34E-5908-A3C83B1B7C3D}"/>
          </ac:spMkLst>
        </pc:spChg>
        <pc:spChg chg="add del">
          <ac:chgData name="Not M_ur_t_ada" userId="555160e609be70ba" providerId="LiveId" clId="{329A5BA9-8C84-44F5-BB90-06EDC37FC7EB}" dt="2024-11-20T11:42:09.852" v="2155" actId="26606"/>
          <ac:spMkLst>
            <pc:docMk/>
            <pc:sldMk cId="3248569633" sldId="431"/>
            <ac:spMk id="12" creationId="{04812C46-200A-4DEB-A05E-3ED6C68C2387}"/>
          </ac:spMkLst>
        </pc:spChg>
        <pc:spChg chg="del">
          <ac:chgData name="Not M_ur_t_ada" userId="555160e609be70ba" providerId="LiveId" clId="{329A5BA9-8C84-44F5-BB90-06EDC37FC7EB}" dt="2024-11-20T11:41:22.905" v="2145"/>
          <ac:spMkLst>
            <pc:docMk/>
            <pc:sldMk cId="3248569633" sldId="431"/>
            <ac:spMk id="13" creationId="{EF879998-9EAE-2BD7-3C2C-852B3B552C25}"/>
          </ac:spMkLst>
        </pc:spChg>
        <pc:spChg chg="add del">
          <ac:chgData name="Not M_ur_t_ada" userId="555160e609be70ba" providerId="LiveId" clId="{329A5BA9-8C84-44F5-BB90-06EDC37FC7EB}" dt="2024-11-20T11:42:09.852" v="2155" actId="26606"/>
          <ac:spMkLst>
            <pc:docMk/>
            <pc:sldMk cId="3248569633" sldId="431"/>
            <ac:spMk id="14" creationId="{D1EA859B-E555-4109-94F3-6700E046E008}"/>
          </ac:spMkLst>
        </pc:spChg>
        <pc:spChg chg="del">
          <ac:chgData name="Not M_ur_t_ada" userId="555160e609be70ba" providerId="LiveId" clId="{329A5BA9-8C84-44F5-BB90-06EDC37FC7EB}" dt="2024-11-20T11:41:22.905" v="2145"/>
          <ac:spMkLst>
            <pc:docMk/>
            <pc:sldMk cId="3248569633" sldId="431"/>
            <ac:spMk id="15" creationId="{0376F25C-9C4C-69C5-1355-D668F1A43CBA}"/>
          </ac:spMkLst>
        </pc:spChg>
        <pc:spChg chg="add del">
          <ac:chgData name="Not M_ur_t_ada" userId="555160e609be70ba" providerId="LiveId" clId="{329A5BA9-8C84-44F5-BB90-06EDC37FC7EB}" dt="2024-11-20T11:42:15.429" v="2157" actId="26606"/>
          <ac:spMkLst>
            <pc:docMk/>
            <pc:sldMk cId="3248569633" sldId="431"/>
            <ac:spMk id="16" creationId="{9F79630B-0F0B-446E-A637-38FA8F61D10E}"/>
          </ac:spMkLst>
        </pc:spChg>
        <pc:spChg chg="del">
          <ac:chgData name="Not M_ur_t_ada" userId="555160e609be70ba" providerId="LiveId" clId="{329A5BA9-8C84-44F5-BB90-06EDC37FC7EB}" dt="2024-11-20T11:41:22.905" v="2145"/>
          <ac:spMkLst>
            <pc:docMk/>
            <pc:sldMk cId="3248569633" sldId="431"/>
            <ac:spMk id="17" creationId="{D5749E7A-B507-B3B5-5493-64A88B3BA8DD}"/>
          </ac:spMkLst>
        </pc:spChg>
        <pc:spChg chg="add del">
          <ac:chgData name="Not M_ur_t_ada" userId="555160e609be70ba" providerId="LiveId" clId="{329A5BA9-8C84-44F5-BB90-06EDC37FC7EB}" dt="2024-11-20T11:42:15.429" v="2157" actId="26606"/>
          <ac:spMkLst>
            <pc:docMk/>
            <pc:sldMk cId="3248569633" sldId="431"/>
            <ac:spMk id="18" creationId="{B3437C99-FC8E-4311-B48A-F0C4C329B154}"/>
          </ac:spMkLst>
        </pc:spChg>
        <pc:spChg chg="del">
          <ac:chgData name="Not M_ur_t_ada" userId="555160e609be70ba" providerId="LiveId" clId="{329A5BA9-8C84-44F5-BB90-06EDC37FC7EB}" dt="2024-11-20T11:41:22.905" v="2145"/>
          <ac:spMkLst>
            <pc:docMk/>
            <pc:sldMk cId="3248569633" sldId="431"/>
            <ac:spMk id="19" creationId="{6D81A75C-23AD-EC26-8352-528AB5D688C0}"/>
          </ac:spMkLst>
        </pc:spChg>
        <pc:picChg chg="mod ord">
          <ac:chgData name="Not M_ur_t_ada" userId="555160e609be70ba" providerId="LiveId" clId="{329A5BA9-8C84-44F5-BB90-06EDC37FC7EB}" dt="2024-11-20T11:42:15.444" v="2158" actId="26606"/>
          <ac:picMkLst>
            <pc:docMk/>
            <pc:sldMk cId="3248569633" sldId="431"/>
            <ac:picMk id="4" creationId="{81453340-CCF6-4E7F-19EC-3F4369AED768}"/>
          </ac:picMkLst>
        </pc:picChg>
        <pc:cxnChg chg="add">
          <ac:chgData name="Not M_ur_t_ada" userId="555160e609be70ba" providerId="LiveId" clId="{329A5BA9-8C84-44F5-BB90-06EDC37FC7EB}" dt="2024-11-20T11:42:15.444" v="2158" actId="26606"/>
          <ac:cxnSpMkLst>
            <pc:docMk/>
            <pc:sldMk cId="3248569633" sldId="431"/>
            <ac:cxnSpMk id="20" creationId="{249EDD1B-F94D-B4E6-ACAA-566B9A26FDE3}"/>
          </ac:cxnSpMkLst>
        </pc:cxnChg>
      </pc:sldChg>
      <pc:sldChg chg="addSp delSp modSp add del mod ord setBg delDesignElem">
        <pc:chgData name="Not M_ur_t_ada" userId="555160e609be70ba" providerId="LiveId" clId="{329A5BA9-8C84-44F5-BB90-06EDC37FC7EB}" dt="2024-11-21T10:59:21.304" v="6555"/>
        <pc:sldMkLst>
          <pc:docMk/>
          <pc:sldMk cId="4104669460" sldId="432"/>
        </pc:sldMkLst>
        <pc:spChg chg="mod">
          <ac:chgData name="Not M_ur_t_ada" userId="555160e609be70ba" providerId="LiveId" clId="{329A5BA9-8C84-44F5-BB90-06EDC37FC7EB}" dt="2024-11-20T11:42:57.858" v="2166" actId="26606"/>
          <ac:spMkLst>
            <pc:docMk/>
            <pc:sldMk cId="4104669460" sldId="432"/>
            <ac:spMk id="6" creationId="{77661552-D8A9-C06D-2375-84F70B039A8A}"/>
          </ac:spMkLst>
        </pc:spChg>
        <pc:spChg chg="add del">
          <ac:chgData name="Not M_ur_t_ada" userId="555160e609be70ba" providerId="LiveId" clId="{329A5BA9-8C84-44F5-BB90-06EDC37FC7EB}" dt="2024-11-20T11:42:57.858" v="2166" actId="26606"/>
          <ac:spMkLst>
            <pc:docMk/>
            <pc:sldMk cId="4104669460" sldId="432"/>
            <ac:spMk id="8" creationId="{6B5E2835-4E47-45B3-9CFE-732FF7B05472}"/>
          </ac:spMkLst>
        </pc:spChg>
        <pc:spChg chg="add del">
          <ac:chgData name="Not M_ur_t_ada" userId="555160e609be70ba" providerId="LiveId" clId="{329A5BA9-8C84-44F5-BB90-06EDC37FC7EB}" dt="2024-11-20T11:42:57.858" v="2166" actId="26606"/>
          <ac:spMkLst>
            <pc:docMk/>
            <pc:sldMk cId="4104669460" sldId="432"/>
            <ac:spMk id="9" creationId="{5B45AD5D-AA52-4F7B-9362-576A39AD9E09}"/>
          </ac:spMkLst>
        </pc:spChg>
        <pc:spChg chg="add del">
          <ac:chgData name="Not M_ur_t_ada" userId="555160e609be70ba" providerId="LiveId" clId="{329A5BA9-8C84-44F5-BB90-06EDC37FC7EB}" dt="2024-11-20T11:42:57.858" v="2166" actId="26606"/>
          <ac:spMkLst>
            <pc:docMk/>
            <pc:sldMk cId="4104669460" sldId="432"/>
            <ac:spMk id="10" creationId="{AEDD7960-4866-4399-BEF6-DD1431AB4E34}"/>
          </ac:spMkLst>
        </pc:spChg>
        <pc:spChg chg="del">
          <ac:chgData name="Not M_ur_t_ada" userId="555160e609be70ba" providerId="LiveId" clId="{329A5BA9-8C84-44F5-BB90-06EDC37FC7EB}" dt="2024-11-20T11:41:23.380" v="2147"/>
          <ac:spMkLst>
            <pc:docMk/>
            <pc:sldMk cId="4104669460" sldId="432"/>
            <ac:spMk id="11" creationId="{5A6DE2EA-00E8-9A50-3899-71C1021F3B34}"/>
          </ac:spMkLst>
        </pc:spChg>
        <pc:spChg chg="add del">
          <ac:chgData name="Not M_ur_t_ada" userId="555160e609be70ba" providerId="LiveId" clId="{329A5BA9-8C84-44F5-BB90-06EDC37FC7EB}" dt="2024-11-20T11:42:57.858" v="2166" actId="26606"/>
          <ac:spMkLst>
            <pc:docMk/>
            <pc:sldMk cId="4104669460" sldId="432"/>
            <ac:spMk id="12" creationId="{55D4142C-5077-457F-A6AD-3FECFDB39685}"/>
          </ac:spMkLst>
        </pc:spChg>
        <pc:spChg chg="del">
          <ac:chgData name="Not M_ur_t_ada" userId="555160e609be70ba" providerId="LiveId" clId="{329A5BA9-8C84-44F5-BB90-06EDC37FC7EB}" dt="2024-11-20T11:41:23.380" v="2147"/>
          <ac:spMkLst>
            <pc:docMk/>
            <pc:sldMk cId="4104669460" sldId="432"/>
            <ac:spMk id="13" creationId="{DD64FDC0-F12B-9CD2-CA10-6403AFD28939}"/>
          </ac:spMkLst>
        </pc:spChg>
        <pc:spChg chg="add del">
          <ac:chgData name="Not M_ur_t_ada" userId="555160e609be70ba" providerId="LiveId" clId="{329A5BA9-8C84-44F5-BB90-06EDC37FC7EB}" dt="2024-11-20T11:42:57.858" v="2166" actId="26606"/>
          <ac:spMkLst>
            <pc:docMk/>
            <pc:sldMk cId="4104669460" sldId="432"/>
            <ac:spMk id="14" creationId="{7A5F0580-5EE9-419F-96EE-B6529EF6E7D0}"/>
          </ac:spMkLst>
        </pc:spChg>
        <pc:spChg chg="del">
          <ac:chgData name="Not M_ur_t_ada" userId="555160e609be70ba" providerId="LiveId" clId="{329A5BA9-8C84-44F5-BB90-06EDC37FC7EB}" dt="2024-11-20T11:41:23.380" v="2147"/>
          <ac:spMkLst>
            <pc:docMk/>
            <pc:sldMk cId="4104669460" sldId="432"/>
            <ac:spMk id="15" creationId="{7272B2E4-45D6-4FCC-EF1C-DC2D6A8AB79E}"/>
          </ac:spMkLst>
        </pc:spChg>
        <pc:spChg chg="del">
          <ac:chgData name="Not M_ur_t_ada" userId="555160e609be70ba" providerId="LiveId" clId="{329A5BA9-8C84-44F5-BB90-06EDC37FC7EB}" dt="2024-11-20T11:41:23.380" v="2147"/>
          <ac:spMkLst>
            <pc:docMk/>
            <pc:sldMk cId="4104669460" sldId="432"/>
            <ac:spMk id="17" creationId="{78CD8BD3-B2AD-FD44-5BAC-AFC5A3EA753A}"/>
          </ac:spMkLst>
        </pc:spChg>
        <pc:spChg chg="del">
          <ac:chgData name="Not M_ur_t_ada" userId="555160e609be70ba" providerId="LiveId" clId="{329A5BA9-8C84-44F5-BB90-06EDC37FC7EB}" dt="2024-11-20T11:41:23.380" v="2147"/>
          <ac:spMkLst>
            <pc:docMk/>
            <pc:sldMk cId="4104669460" sldId="432"/>
            <ac:spMk id="19" creationId="{CA0DD9DD-40A9-D9E6-788A-64393E8F9218}"/>
          </ac:spMkLst>
        </pc:spChg>
        <pc:picChg chg="mod">
          <ac:chgData name="Not M_ur_t_ada" userId="555160e609be70ba" providerId="LiveId" clId="{329A5BA9-8C84-44F5-BB90-06EDC37FC7EB}" dt="2024-11-20T11:42:57.858" v="2166" actId="26606"/>
          <ac:picMkLst>
            <pc:docMk/>
            <pc:sldMk cId="4104669460" sldId="432"/>
            <ac:picMk id="4" creationId="{1DB00C5B-092E-B696-DA5B-67759445F751}"/>
          </ac:picMkLst>
        </pc:picChg>
      </pc:sldChg>
      <pc:sldChg chg="addSp delSp modSp add del mod setBg delDesignElem">
        <pc:chgData name="Not M_ur_t_ada" userId="555160e609be70ba" providerId="LiveId" clId="{329A5BA9-8C84-44F5-BB90-06EDC37FC7EB}" dt="2024-11-21T09:34:14.615" v="5736" actId="47"/>
        <pc:sldMkLst>
          <pc:docMk/>
          <pc:sldMk cId="255141221" sldId="433"/>
        </pc:sldMkLst>
        <pc:spChg chg="mod ord">
          <ac:chgData name="Not M_ur_t_ada" userId="555160e609be70ba" providerId="LiveId" clId="{329A5BA9-8C84-44F5-BB90-06EDC37FC7EB}" dt="2024-11-20T11:45:59.124" v="2202" actId="26606"/>
          <ac:spMkLst>
            <pc:docMk/>
            <pc:sldMk cId="255141221" sldId="433"/>
            <ac:spMk id="6" creationId="{AA97E241-E037-AB4B-DC76-13312D023436}"/>
          </ac:spMkLst>
        </pc:spChg>
        <pc:spChg chg="add del">
          <ac:chgData name="Not M_ur_t_ada" userId="555160e609be70ba" providerId="LiveId" clId="{329A5BA9-8C84-44F5-BB90-06EDC37FC7EB}" dt="2024-11-20T11:44:44.999" v="2173" actId="26606"/>
          <ac:spMkLst>
            <pc:docMk/>
            <pc:sldMk cId="255141221" sldId="433"/>
            <ac:spMk id="8" creationId="{6B5E2835-4E47-45B3-9CFE-732FF7B05472}"/>
          </ac:spMkLst>
        </pc:spChg>
        <pc:spChg chg="add del">
          <ac:chgData name="Not M_ur_t_ada" userId="555160e609be70ba" providerId="LiveId" clId="{329A5BA9-8C84-44F5-BB90-06EDC37FC7EB}" dt="2024-11-20T11:44:44.999" v="2173" actId="26606"/>
          <ac:spMkLst>
            <pc:docMk/>
            <pc:sldMk cId="255141221" sldId="433"/>
            <ac:spMk id="9" creationId="{5B45AD5D-AA52-4F7B-9362-576A39AD9E09}"/>
          </ac:spMkLst>
        </pc:spChg>
        <pc:spChg chg="add del">
          <ac:chgData name="Not M_ur_t_ada" userId="555160e609be70ba" providerId="LiveId" clId="{329A5BA9-8C84-44F5-BB90-06EDC37FC7EB}" dt="2024-11-20T11:44:44.999" v="2173" actId="26606"/>
          <ac:spMkLst>
            <pc:docMk/>
            <pc:sldMk cId="255141221" sldId="433"/>
            <ac:spMk id="10" creationId="{AEDD7960-4866-4399-BEF6-DD1431AB4E34}"/>
          </ac:spMkLst>
        </pc:spChg>
        <pc:spChg chg="del">
          <ac:chgData name="Not M_ur_t_ada" userId="555160e609be70ba" providerId="LiveId" clId="{329A5BA9-8C84-44F5-BB90-06EDC37FC7EB}" dt="2024-11-20T11:41:23.902" v="2149"/>
          <ac:spMkLst>
            <pc:docMk/>
            <pc:sldMk cId="255141221" sldId="433"/>
            <ac:spMk id="11" creationId="{767BEDE6-3828-81B1-E396-38799FBAEB62}"/>
          </ac:spMkLst>
        </pc:spChg>
        <pc:spChg chg="add del">
          <ac:chgData name="Not M_ur_t_ada" userId="555160e609be70ba" providerId="LiveId" clId="{329A5BA9-8C84-44F5-BB90-06EDC37FC7EB}" dt="2024-11-20T11:44:44.999" v="2173" actId="26606"/>
          <ac:spMkLst>
            <pc:docMk/>
            <pc:sldMk cId="255141221" sldId="433"/>
            <ac:spMk id="12" creationId="{55D4142C-5077-457F-A6AD-3FECFDB39685}"/>
          </ac:spMkLst>
        </pc:spChg>
        <pc:spChg chg="del">
          <ac:chgData name="Not M_ur_t_ada" userId="555160e609be70ba" providerId="LiveId" clId="{329A5BA9-8C84-44F5-BB90-06EDC37FC7EB}" dt="2024-11-20T11:41:23.902" v="2149"/>
          <ac:spMkLst>
            <pc:docMk/>
            <pc:sldMk cId="255141221" sldId="433"/>
            <ac:spMk id="13" creationId="{D7419AB1-C773-30AA-4A74-A554D73E4CB2}"/>
          </ac:spMkLst>
        </pc:spChg>
        <pc:spChg chg="add del">
          <ac:chgData name="Not M_ur_t_ada" userId="555160e609be70ba" providerId="LiveId" clId="{329A5BA9-8C84-44F5-BB90-06EDC37FC7EB}" dt="2024-11-20T11:44:44.999" v="2173" actId="26606"/>
          <ac:spMkLst>
            <pc:docMk/>
            <pc:sldMk cId="255141221" sldId="433"/>
            <ac:spMk id="14" creationId="{7A5F0580-5EE9-419F-96EE-B6529EF6E7D0}"/>
          </ac:spMkLst>
        </pc:spChg>
        <pc:spChg chg="del">
          <ac:chgData name="Not M_ur_t_ada" userId="555160e609be70ba" providerId="LiveId" clId="{329A5BA9-8C84-44F5-BB90-06EDC37FC7EB}" dt="2024-11-20T11:41:23.902" v="2149"/>
          <ac:spMkLst>
            <pc:docMk/>
            <pc:sldMk cId="255141221" sldId="433"/>
            <ac:spMk id="15" creationId="{687E45AE-9161-D680-0561-4794F885ADAC}"/>
          </ac:spMkLst>
        </pc:spChg>
        <pc:spChg chg="add del">
          <ac:chgData name="Not M_ur_t_ada" userId="555160e609be70ba" providerId="LiveId" clId="{329A5BA9-8C84-44F5-BB90-06EDC37FC7EB}" dt="2024-11-20T11:44:46.303" v="2175" actId="26606"/>
          <ac:spMkLst>
            <pc:docMk/>
            <pc:sldMk cId="255141221" sldId="433"/>
            <ac:spMk id="16" creationId="{F13C74B1-5B17-4795-BED0-7140497B445A}"/>
          </ac:spMkLst>
        </pc:spChg>
        <pc:spChg chg="del">
          <ac:chgData name="Not M_ur_t_ada" userId="555160e609be70ba" providerId="LiveId" clId="{329A5BA9-8C84-44F5-BB90-06EDC37FC7EB}" dt="2024-11-20T11:41:23.902" v="2149"/>
          <ac:spMkLst>
            <pc:docMk/>
            <pc:sldMk cId="255141221" sldId="433"/>
            <ac:spMk id="17" creationId="{4FD1F6A7-B9A8-5F37-2E4E-10E1609C25A0}"/>
          </ac:spMkLst>
        </pc:spChg>
        <pc:spChg chg="add del">
          <ac:chgData name="Not M_ur_t_ada" userId="555160e609be70ba" providerId="LiveId" clId="{329A5BA9-8C84-44F5-BB90-06EDC37FC7EB}" dt="2024-11-20T11:44:46.303" v="2175" actId="26606"/>
          <ac:spMkLst>
            <pc:docMk/>
            <pc:sldMk cId="255141221" sldId="433"/>
            <ac:spMk id="18" creationId="{D4974D33-8DC5-464E-8C6D-BE58F0669C17}"/>
          </ac:spMkLst>
        </pc:spChg>
        <pc:spChg chg="del">
          <ac:chgData name="Not M_ur_t_ada" userId="555160e609be70ba" providerId="LiveId" clId="{329A5BA9-8C84-44F5-BB90-06EDC37FC7EB}" dt="2024-11-20T11:41:23.902" v="2149"/>
          <ac:spMkLst>
            <pc:docMk/>
            <pc:sldMk cId="255141221" sldId="433"/>
            <ac:spMk id="19" creationId="{B53263B1-D2AF-1718-914F-278821A8F4C6}"/>
          </ac:spMkLst>
        </pc:spChg>
        <pc:spChg chg="add del">
          <ac:chgData name="Not M_ur_t_ada" userId="555160e609be70ba" providerId="LiveId" clId="{329A5BA9-8C84-44F5-BB90-06EDC37FC7EB}" dt="2024-11-20T11:44:50.163" v="2179" actId="26606"/>
          <ac:spMkLst>
            <pc:docMk/>
            <pc:sldMk cId="255141221" sldId="433"/>
            <ac:spMk id="20" creationId="{D009D6D5-DAC2-4A8B-A17A-E206B9012D09}"/>
          </ac:spMkLst>
        </pc:spChg>
        <pc:spChg chg="add del">
          <ac:chgData name="Not M_ur_t_ada" userId="555160e609be70ba" providerId="LiveId" clId="{329A5BA9-8C84-44F5-BB90-06EDC37FC7EB}" dt="2024-11-20T11:45:59.124" v="2202" actId="26606"/>
          <ac:spMkLst>
            <pc:docMk/>
            <pc:sldMk cId="255141221" sldId="433"/>
            <ac:spMk id="21" creationId="{2EB492CD-616E-47F8-933B-5E2D952A0593}"/>
          </ac:spMkLst>
        </pc:spChg>
        <pc:spChg chg="add del">
          <ac:chgData name="Not M_ur_t_ada" userId="555160e609be70ba" providerId="LiveId" clId="{329A5BA9-8C84-44F5-BB90-06EDC37FC7EB}" dt="2024-11-20T11:44:51.549" v="2181" actId="26606"/>
          <ac:spMkLst>
            <pc:docMk/>
            <pc:sldMk cId="255141221" sldId="433"/>
            <ac:spMk id="22" creationId="{04812C46-200A-4DEB-A05E-3ED6C68C2387}"/>
          </ac:spMkLst>
        </pc:spChg>
        <pc:spChg chg="add del">
          <ac:chgData name="Not M_ur_t_ada" userId="555160e609be70ba" providerId="LiveId" clId="{329A5BA9-8C84-44F5-BB90-06EDC37FC7EB}" dt="2024-11-20T11:44:51.549" v="2181" actId="26606"/>
          <ac:spMkLst>
            <pc:docMk/>
            <pc:sldMk cId="255141221" sldId="433"/>
            <ac:spMk id="23" creationId="{D1EA859B-E555-4109-94F3-6700E046E008}"/>
          </ac:spMkLst>
        </pc:spChg>
        <pc:spChg chg="add del">
          <ac:chgData name="Not M_ur_t_ada" userId="555160e609be70ba" providerId="LiveId" clId="{329A5BA9-8C84-44F5-BB90-06EDC37FC7EB}" dt="2024-11-20T11:45:59.124" v="2202" actId="26606"/>
          <ac:spMkLst>
            <pc:docMk/>
            <pc:sldMk cId="255141221" sldId="433"/>
            <ac:spMk id="24" creationId="{59383CF9-23B5-4335-9B21-1791C4CF1C75}"/>
          </ac:spMkLst>
        </pc:spChg>
        <pc:spChg chg="add del">
          <ac:chgData name="Not M_ur_t_ada" userId="555160e609be70ba" providerId="LiveId" clId="{329A5BA9-8C84-44F5-BB90-06EDC37FC7EB}" dt="2024-11-20T11:45:06.189" v="2191" actId="26606"/>
          <ac:spMkLst>
            <pc:docMk/>
            <pc:sldMk cId="255141221" sldId="433"/>
            <ac:spMk id="25" creationId="{F94AA2BD-2E3F-4B1D-8127-5744B8115311}"/>
          </ac:spMkLst>
        </pc:spChg>
        <pc:spChg chg="add del">
          <ac:chgData name="Not M_ur_t_ada" userId="555160e609be70ba" providerId="LiveId" clId="{329A5BA9-8C84-44F5-BB90-06EDC37FC7EB}" dt="2024-11-20T11:45:06.189" v="2191" actId="26606"/>
          <ac:spMkLst>
            <pc:docMk/>
            <pc:sldMk cId="255141221" sldId="433"/>
            <ac:spMk id="26" creationId="{4BD02261-2DC8-4AA8-9E16-7751AE892445}"/>
          </ac:spMkLst>
        </pc:spChg>
        <pc:spChg chg="add del">
          <ac:chgData name="Not M_ur_t_ada" userId="555160e609be70ba" providerId="LiveId" clId="{329A5BA9-8C84-44F5-BB90-06EDC37FC7EB}" dt="2024-11-20T11:45:06.189" v="2191" actId="26606"/>
          <ac:spMkLst>
            <pc:docMk/>
            <pc:sldMk cId="255141221" sldId="433"/>
            <ac:spMk id="27" creationId="{3D752CF2-2291-40B5-B462-C17B174C10BC}"/>
          </ac:spMkLst>
        </pc:spChg>
        <pc:spChg chg="add del">
          <ac:chgData name="Not M_ur_t_ada" userId="555160e609be70ba" providerId="LiveId" clId="{329A5BA9-8C84-44F5-BB90-06EDC37FC7EB}" dt="2024-11-20T11:45:59.124" v="2202" actId="26606"/>
          <ac:spMkLst>
            <pc:docMk/>
            <pc:sldMk cId="255141221" sldId="433"/>
            <ac:spMk id="28" creationId="{0007FE00-9498-4706-B255-6437B0252C02}"/>
          </ac:spMkLst>
        </pc:spChg>
        <pc:picChg chg="add mod">
          <ac:chgData name="Not M_ur_t_ada" userId="555160e609be70ba" providerId="LiveId" clId="{329A5BA9-8C84-44F5-BB90-06EDC37FC7EB}" dt="2024-11-20T11:45:59.124" v="2202" actId="26606"/>
          <ac:picMkLst>
            <pc:docMk/>
            <pc:sldMk cId="255141221" sldId="433"/>
            <ac:picMk id="3" creationId="{D052CA3F-A5D5-B1D0-BD77-892741831424}"/>
          </ac:picMkLst>
        </pc:picChg>
        <pc:picChg chg="add del mod ord">
          <ac:chgData name="Not M_ur_t_ada" userId="555160e609be70ba" providerId="LiveId" clId="{329A5BA9-8C84-44F5-BB90-06EDC37FC7EB}" dt="2024-11-20T11:45:21.174" v="2193" actId="478"/>
          <ac:picMkLst>
            <pc:docMk/>
            <pc:sldMk cId="255141221" sldId="433"/>
            <ac:picMk id="4" creationId="{D7C672D0-7201-8858-CA79-092E399893E9}"/>
          </ac:picMkLst>
        </pc:picChg>
      </pc:sldChg>
      <pc:sldChg chg="addSp modSp add del mod">
        <pc:chgData name="Not M_ur_t_ada" userId="555160e609be70ba" providerId="LiveId" clId="{329A5BA9-8C84-44F5-BB90-06EDC37FC7EB}" dt="2024-11-21T09:34:22.333" v="5738" actId="47"/>
        <pc:sldMkLst>
          <pc:docMk/>
          <pc:sldMk cId="1095737909" sldId="434"/>
        </pc:sldMkLst>
        <pc:picChg chg="add mod">
          <ac:chgData name="Not M_ur_t_ada" userId="555160e609be70ba" providerId="LiveId" clId="{329A5BA9-8C84-44F5-BB90-06EDC37FC7EB}" dt="2024-11-20T11:46:15.578" v="2205" actId="962"/>
          <ac:picMkLst>
            <pc:docMk/>
            <pc:sldMk cId="1095737909" sldId="434"/>
            <ac:picMk id="3" creationId="{3496E38B-4087-2AF8-98A9-62480F39F2D0}"/>
          </ac:picMkLst>
        </pc:picChg>
      </pc:sldChg>
      <pc:sldChg chg="addSp modSp add del mod">
        <pc:chgData name="Not M_ur_t_ada" userId="555160e609be70ba" providerId="LiveId" clId="{329A5BA9-8C84-44F5-BB90-06EDC37FC7EB}" dt="2024-11-21T09:34:21.039" v="5737" actId="47"/>
        <pc:sldMkLst>
          <pc:docMk/>
          <pc:sldMk cId="888633720" sldId="435"/>
        </pc:sldMkLst>
        <pc:spChg chg="mod">
          <ac:chgData name="Not M_ur_t_ada" userId="555160e609be70ba" providerId="LiveId" clId="{329A5BA9-8C84-44F5-BB90-06EDC37FC7EB}" dt="2024-11-20T11:47:21.895" v="2220" actId="404"/>
          <ac:spMkLst>
            <pc:docMk/>
            <pc:sldMk cId="888633720" sldId="435"/>
            <ac:spMk id="6" creationId="{64FD7ECE-9CFE-D28A-3240-95AD9D38A646}"/>
          </ac:spMkLst>
        </pc:spChg>
        <pc:picChg chg="add mod">
          <ac:chgData name="Not M_ur_t_ada" userId="555160e609be70ba" providerId="LiveId" clId="{329A5BA9-8C84-44F5-BB90-06EDC37FC7EB}" dt="2024-11-20T11:46:47.212" v="2211" actId="1076"/>
          <ac:picMkLst>
            <pc:docMk/>
            <pc:sldMk cId="888633720" sldId="435"/>
            <ac:picMk id="3" creationId="{5FD3E1FA-0A4F-CE1E-C38B-EA14D98331CC}"/>
          </ac:picMkLst>
        </pc:picChg>
      </pc:sldChg>
      <pc:sldChg chg="addSp modSp add del mod setBg">
        <pc:chgData name="Not M_ur_t_ada" userId="555160e609be70ba" providerId="LiveId" clId="{329A5BA9-8C84-44F5-BB90-06EDC37FC7EB}" dt="2024-11-21T11:42:11.731" v="6790" actId="47"/>
        <pc:sldMkLst>
          <pc:docMk/>
          <pc:sldMk cId="2377234142" sldId="436"/>
        </pc:sldMkLst>
        <pc:spChg chg="mod ord">
          <ac:chgData name="Not M_ur_t_ada" userId="555160e609be70ba" providerId="LiveId" clId="{329A5BA9-8C84-44F5-BB90-06EDC37FC7EB}" dt="2024-11-20T12:21:27.659" v="2274" actId="20577"/>
          <ac:spMkLst>
            <pc:docMk/>
            <pc:sldMk cId="2377234142" sldId="436"/>
            <ac:spMk id="3" creationId="{0AC7B9C3-C6E4-2372-F40D-0C57B6FB7505}"/>
          </ac:spMkLst>
        </pc:spChg>
        <pc:spChg chg="add">
          <ac:chgData name="Not M_ur_t_ada" userId="555160e609be70ba" providerId="LiveId" clId="{329A5BA9-8C84-44F5-BB90-06EDC37FC7EB}" dt="2024-11-20T12:18:27.668" v="2233" actId="26606"/>
          <ac:spMkLst>
            <pc:docMk/>
            <pc:sldMk cId="2377234142" sldId="436"/>
            <ac:spMk id="10" creationId="{6B5E2835-4E47-45B3-9CFE-732FF7B05472}"/>
          </ac:spMkLst>
        </pc:spChg>
        <pc:spChg chg="add">
          <ac:chgData name="Not M_ur_t_ada" userId="555160e609be70ba" providerId="LiveId" clId="{329A5BA9-8C84-44F5-BB90-06EDC37FC7EB}" dt="2024-11-20T12:18:27.668" v="2233" actId="26606"/>
          <ac:spMkLst>
            <pc:docMk/>
            <pc:sldMk cId="2377234142" sldId="436"/>
            <ac:spMk id="12" creationId="{5B45AD5D-AA52-4F7B-9362-576A39AD9E09}"/>
          </ac:spMkLst>
        </pc:spChg>
        <pc:spChg chg="add">
          <ac:chgData name="Not M_ur_t_ada" userId="555160e609be70ba" providerId="LiveId" clId="{329A5BA9-8C84-44F5-BB90-06EDC37FC7EB}" dt="2024-11-20T12:18:27.668" v="2233" actId="26606"/>
          <ac:spMkLst>
            <pc:docMk/>
            <pc:sldMk cId="2377234142" sldId="436"/>
            <ac:spMk id="14" creationId="{AEDD7960-4866-4399-BEF6-DD1431AB4E34}"/>
          </ac:spMkLst>
        </pc:spChg>
        <pc:spChg chg="add">
          <ac:chgData name="Not M_ur_t_ada" userId="555160e609be70ba" providerId="LiveId" clId="{329A5BA9-8C84-44F5-BB90-06EDC37FC7EB}" dt="2024-11-20T12:18:27.668" v="2233" actId="26606"/>
          <ac:spMkLst>
            <pc:docMk/>
            <pc:sldMk cId="2377234142" sldId="436"/>
            <ac:spMk id="16" creationId="{55D4142C-5077-457F-A6AD-3FECFDB39685}"/>
          </ac:spMkLst>
        </pc:spChg>
        <pc:spChg chg="add">
          <ac:chgData name="Not M_ur_t_ada" userId="555160e609be70ba" providerId="LiveId" clId="{329A5BA9-8C84-44F5-BB90-06EDC37FC7EB}" dt="2024-11-20T12:18:27.668" v="2233" actId="26606"/>
          <ac:spMkLst>
            <pc:docMk/>
            <pc:sldMk cId="2377234142" sldId="436"/>
            <ac:spMk id="18" creationId="{7A5F0580-5EE9-419F-96EE-B6529EF6E7D0}"/>
          </ac:spMkLst>
        </pc:spChg>
        <pc:picChg chg="mod">
          <ac:chgData name="Not M_ur_t_ada" userId="555160e609be70ba" providerId="LiveId" clId="{329A5BA9-8C84-44F5-BB90-06EDC37FC7EB}" dt="2024-11-20T12:18:27.668" v="2233" actId="26606"/>
          <ac:picMkLst>
            <pc:docMk/>
            <pc:sldMk cId="2377234142" sldId="436"/>
            <ac:picMk id="5" creationId="{42715C0C-7B6B-3927-BBE2-8786A8CE5E47}"/>
          </ac:picMkLst>
        </pc:picChg>
      </pc:sldChg>
      <pc:sldChg chg="add del">
        <pc:chgData name="Not M_ur_t_ada" userId="555160e609be70ba" providerId="LiveId" clId="{329A5BA9-8C84-44F5-BB90-06EDC37FC7EB}" dt="2024-11-20T11:47:53.822" v="2221" actId="47"/>
        <pc:sldMkLst>
          <pc:docMk/>
          <pc:sldMk cId="2785007520" sldId="436"/>
        </pc:sldMkLst>
      </pc:sldChg>
      <pc:sldChg chg="add del">
        <pc:chgData name="Not M_ur_t_ada" userId="555160e609be70ba" providerId="LiveId" clId="{329A5BA9-8C84-44F5-BB90-06EDC37FC7EB}" dt="2024-11-20T11:47:55.496" v="2222" actId="47"/>
        <pc:sldMkLst>
          <pc:docMk/>
          <pc:sldMk cId="774453590" sldId="437"/>
        </pc:sldMkLst>
      </pc:sldChg>
      <pc:sldChg chg="addSp delSp modSp add del mod ord setBg delDesignElem">
        <pc:chgData name="Not M_ur_t_ada" userId="555160e609be70ba" providerId="LiveId" clId="{329A5BA9-8C84-44F5-BB90-06EDC37FC7EB}" dt="2024-11-21T11:42:10.437" v="6789" actId="47"/>
        <pc:sldMkLst>
          <pc:docMk/>
          <pc:sldMk cId="3674189527" sldId="437"/>
        </pc:sldMkLst>
        <pc:spChg chg="mod">
          <ac:chgData name="Not M_ur_t_ada" userId="555160e609be70ba" providerId="LiveId" clId="{329A5BA9-8C84-44F5-BB90-06EDC37FC7EB}" dt="2024-11-20T12:19:42.132" v="2263" actId="403"/>
          <ac:spMkLst>
            <pc:docMk/>
            <pc:sldMk cId="3674189527" sldId="437"/>
            <ac:spMk id="3" creationId="{8FFB33EF-C9E2-E38E-7EBF-A0AE1B381F35}"/>
          </ac:spMkLst>
        </pc:spChg>
        <pc:spChg chg="add">
          <ac:chgData name="Not M_ur_t_ada" userId="555160e609be70ba" providerId="LiveId" clId="{329A5BA9-8C84-44F5-BB90-06EDC37FC7EB}" dt="2024-11-20T12:19:33.395" v="2255" actId="26606"/>
          <ac:spMkLst>
            <pc:docMk/>
            <pc:sldMk cId="3674189527" sldId="437"/>
            <ac:spMk id="7" creationId="{F13C74B1-5B17-4795-BED0-7140497B445A}"/>
          </ac:spMkLst>
        </pc:spChg>
        <pc:spChg chg="add">
          <ac:chgData name="Not M_ur_t_ada" userId="555160e609be70ba" providerId="LiveId" clId="{329A5BA9-8C84-44F5-BB90-06EDC37FC7EB}" dt="2024-11-20T12:19:33.395" v="2255" actId="26606"/>
          <ac:spMkLst>
            <pc:docMk/>
            <pc:sldMk cId="3674189527" sldId="437"/>
            <ac:spMk id="8" creationId="{D4974D33-8DC5-464E-8C6D-BE58F0669C17}"/>
          </ac:spMkLst>
        </pc:spChg>
        <pc:spChg chg="del">
          <ac:chgData name="Not M_ur_t_ada" userId="555160e609be70ba" providerId="LiveId" clId="{329A5BA9-8C84-44F5-BB90-06EDC37FC7EB}" dt="2024-11-20T12:19:04.009" v="2249"/>
          <ac:spMkLst>
            <pc:docMk/>
            <pc:sldMk cId="3674189527" sldId="437"/>
            <ac:spMk id="10" creationId="{92CF60E1-523B-9E35-D9C1-BB7DAC336002}"/>
          </ac:spMkLst>
        </pc:spChg>
        <pc:spChg chg="del">
          <ac:chgData name="Not M_ur_t_ada" userId="555160e609be70ba" providerId="LiveId" clId="{329A5BA9-8C84-44F5-BB90-06EDC37FC7EB}" dt="2024-11-20T12:19:04.009" v="2249"/>
          <ac:spMkLst>
            <pc:docMk/>
            <pc:sldMk cId="3674189527" sldId="437"/>
            <ac:spMk id="12" creationId="{EF3C96FE-E65A-A4CE-2CA2-4B6EEDD267DC}"/>
          </ac:spMkLst>
        </pc:spChg>
        <pc:spChg chg="del">
          <ac:chgData name="Not M_ur_t_ada" userId="555160e609be70ba" providerId="LiveId" clId="{329A5BA9-8C84-44F5-BB90-06EDC37FC7EB}" dt="2024-11-20T12:19:04.009" v="2249"/>
          <ac:spMkLst>
            <pc:docMk/>
            <pc:sldMk cId="3674189527" sldId="437"/>
            <ac:spMk id="14" creationId="{0D5DE801-08C1-8754-81C9-75CE42397565}"/>
          </ac:spMkLst>
        </pc:spChg>
        <pc:spChg chg="del">
          <ac:chgData name="Not M_ur_t_ada" userId="555160e609be70ba" providerId="LiveId" clId="{329A5BA9-8C84-44F5-BB90-06EDC37FC7EB}" dt="2024-11-20T12:19:04.009" v="2249"/>
          <ac:spMkLst>
            <pc:docMk/>
            <pc:sldMk cId="3674189527" sldId="437"/>
            <ac:spMk id="16" creationId="{D4253297-4E74-97AF-EBEB-2312C88FD3DA}"/>
          </ac:spMkLst>
        </pc:spChg>
        <pc:spChg chg="del">
          <ac:chgData name="Not M_ur_t_ada" userId="555160e609be70ba" providerId="LiveId" clId="{329A5BA9-8C84-44F5-BB90-06EDC37FC7EB}" dt="2024-11-20T12:19:04.009" v="2249"/>
          <ac:spMkLst>
            <pc:docMk/>
            <pc:sldMk cId="3674189527" sldId="437"/>
            <ac:spMk id="18" creationId="{8067B481-1CCA-617D-57EB-E62A90895091}"/>
          </ac:spMkLst>
        </pc:spChg>
        <pc:picChg chg="mod ord">
          <ac:chgData name="Not M_ur_t_ada" userId="555160e609be70ba" providerId="LiveId" clId="{329A5BA9-8C84-44F5-BB90-06EDC37FC7EB}" dt="2024-11-20T12:19:39.546" v="2257" actId="27614"/>
          <ac:picMkLst>
            <pc:docMk/>
            <pc:sldMk cId="3674189527" sldId="437"/>
            <ac:picMk id="5" creationId="{FB4BB4B4-B7D6-2710-8EAE-C1BCB0824EC3}"/>
          </ac:picMkLst>
        </pc:picChg>
      </pc:sldChg>
      <pc:sldChg chg="add del">
        <pc:chgData name="Not M_ur_t_ada" userId="555160e609be70ba" providerId="LiveId" clId="{329A5BA9-8C84-44F5-BB90-06EDC37FC7EB}" dt="2024-11-20T12:18:53.883" v="2246" actId="47"/>
        <pc:sldMkLst>
          <pc:docMk/>
          <pc:sldMk cId="3856984588" sldId="437"/>
        </pc:sldMkLst>
      </pc:sldChg>
      <pc:sldChg chg="delSp modSp add ord setBg delDesignElem">
        <pc:chgData name="Not M_ur_t_ada" userId="555160e609be70ba" providerId="LiveId" clId="{329A5BA9-8C84-44F5-BB90-06EDC37FC7EB}" dt="2024-11-21T11:42:53.263" v="6793"/>
        <pc:sldMkLst>
          <pc:docMk/>
          <pc:sldMk cId="1824838372" sldId="438"/>
        </pc:sldMkLst>
        <pc:spChg chg="del">
          <ac:chgData name="Not M_ur_t_ada" userId="555160e609be70ba" providerId="LiveId" clId="{329A5BA9-8C84-44F5-BB90-06EDC37FC7EB}" dt="2024-11-20T12:19:05.120" v="2251"/>
          <ac:spMkLst>
            <pc:docMk/>
            <pc:sldMk cId="1824838372" sldId="438"/>
            <ac:spMk id="10" creationId="{AD9C14FF-4642-10C9-92D7-48513E13B5FC}"/>
          </ac:spMkLst>
        </pc:spChg>
        <pc:spChg chg="del">
          <ac:chgData name="Not M_ur_t_ada" userId="555160e609be70ba" providerId="LiveId" clId="{329A5BA9-8C84-44F5-BB90-06EDC37FC7EB}" dt="2024-11-20T12:19:05.120" v="2251"/>
          <ac:spMkLst>
            <pc:docMk/>
            <pc:sldMk cId="1824838372" sldId="438"/>
            <ac:spMk id="12" creationId="{8660FB3A-5755-C85E-DB41-91E00ACD2B69}"/>
          </ac:spMkLst>
        </pc:spChg>
        <pc:spChg chg="del">
          <ac:chgData name="Not M_ur_t_ada" userId="555160e609be70ba" providerId="LiveId" clId="{329A5BA9-8C84-44F5-BB90-06EDC37FC7EB}" dt="2024-11-20T12:19:05.120" v="2251"/>
          <ac:spMkLst>
            <pc:docMk/>
            <pc:sldMk cId="1824838372" sldId="438"/>
            <ac:spMk id="14" creationId="{0FF3737A-A7A5-70F6-2352-5053CCD380AE}"/>
          </ac:spMkLst>
        </pc:spChg>
        <pc:spChg chg="del">
          <ac:chgData name="Not M_ur_t_ada" userId="555160e609be70ba" providerId="LiveId" clId="{329A5BA9-8C84-44F5-BB90-06EDC37FC7EB}" dt="2024-11-20T12:19:05.120" v="2251"/>
          <ac:spMkLst>
            <pc:docMk/>
            <pc:sldMk cId="1824838372" sldId="438"/>
            <ac:spMk id="16" creationId="{091D224D-30C1-CEED-F64D-82784872604F}"/>
          </ac:spMkLst>
        </pc:spChg>
        <pc:spChg chg="del">
          <ac:chgData name="Not M_ur_t_ada" userId="555160e609be70ba" providerId="LiveId" clId="{329A5BA9-8C84-44F5-BB90-06EDC37FC7EB}" dt="2024-11-20T12:19:05.120" v="2251"/>
          <ac:spMkLst>
            <pc:docMk/>
            <pc:sldMk cId="1824838372" sldId="438"/>
            <ac:spMk id="18" creationId="{6BFF059B-0000-5FAC-C348-8EFDC525092B}"/>
          </ac:spMkLst>
        </pc:spChg>
        <pc:picChg chg="mod">
          <ac:chgData name="Not M_ur_t_ada" userId="555160e609be70ba" providerId="LiveId" clId="{329A5BA9-8C84-44F5-BB90-06EDC37FC7EB}" dt="2024-11-20T12:20:21.688" v="2264" actId="14826"/>
          <ac:picMkLst>
            <pc:docMk/>
            <pc:sldMk cId="1824838372" sldId="438"/>
            <ac:picMk id="5" creationId="{888D2A39-219B-D7ED-5ED9-201E29CD3764}"/>
          </ac:picMkLst>
        </pc:picChg>
      </pc:sldChg>
      <pc:sldChg chg="add del">
        <pc:chgData name="Not M_ur_t_ada" userId="555160e609be70ba" providerId="LiveId" clId="{329A5BA9-8C84-44F5-BB90-06EDC37FC7EB}" dt="2024-11-20T12:18:56.389" v="2247" actId="47"/>
        <pc:sldMkLst>
          <pc:docMk/>
          <pc:sldMk cId="3039230310" sldId="438"/>
        </pc:sldMkLst>
      </pc:sldChg>
      <pc:sldChg chg="delSp add del setBg delDesignElem">
        <pc:chgData name="Not M_ur_t_ada" userId="555160e609be70ba" providerId="LiveId" clId="{329A5BA9-8C84-44F5-BB90-06EDC37FC7EB}" dt="2024-11-20T12:20:57.629" v="2265" actId="47"/>
        <pc:sldMkLst>
          <pc:docMk/>
          <pc:sldMk cId="1281210669" sldId="439"/>
        </pc:sldMkLst>
        <pc:spChg chg="del">
          <ac:chgData name="Not M_ur_t_ada" userId="555160e609be70ba" providerId="LiveId" clId="{329A5BA9-8C84-44F5-BB90-06EDC37FC7EB}" dt="2024-11-20T12:19:05.949" v="2253"/>
          <ac:spMkLst>
            <pc:docMk/>
            <pc:sldMk cId="1281210669" sldId="439"/>
            <ac:spMk id="10" creationId="{9611544E-9B03-1DE9-8135-8A83D2CC224F}"/>
          </ac:spMkLst>
        </pc:spChg>
        <pc:spChg chg="del">
          <ac:chgData name="Not M_ur_t_ada" userId="555160e609be70ba" providerId="LiveId" clId="{329A5BA9-8C84-44F5-BB90-06EDC37FC7EB}" dt="2024-11-20T12:19:05.949" v="2253"/>
          <ac:spMkLst>
            <pc:docMk/>
            <pc:sldMk cId="1281210669" sldId="439"/>
            <ac:spMk id="12" creationId="{2CD35BC4-3D3D-71DD-68B6-5D54476164D9}"/>
          </ac:spMkLst>
        </pc:spChg>
        <pc:spChg chg="del">
          <ac:chgData name="Not M_ur_t_ada" userId="555160e609be70ba" providerId="LiveId" clId="{329A5BA9-8C84-44F5-BB90-06EDC37FC7EB}" dt="2024-11-20T12:19:05.949" v="2253"/>
          <ac:spMkLst>
            <pc:docMk/>
            <pc:sldMk cId="1281210669" sldId="439"/>
            <ac:spMk id="14" creationId="{A8D5E798-6286-2BAF-F569-961263D9EC16}"/>
          </ac:spMkLst>
        </pc:spChg>
        <pc:spChg chg="del">
          <ac:chgData name="Not M_ur_t_ada" userId="555160e609be70ba" providerId="LiveId" clId="{329A5BA9-8C84-44F5-BB90-06EDC37FC7EB}" dt="2024-11-20T12:19:05.949" v="2253"/>
          <ac:spMkLst>
            <pc:docMk/>
            <pc:sldMk cId="1281210669" sldId="439"/>
            <ac:spMk id="16" creationId="{5CDAD5D4-A7A8-30B4-0468-4A9554B533F4}"/>
          </ac:spMkLst>
        </pc:spChg>
        <pc:spChg chg="del">
          <ac:chgData name="Not M_ur_t_ada" userId="555160e609be70ba" providerId="LiveId" clId="{329A5BA9-8C84-44F5-BB90-06EDC37FC7EB}" dt="2024-11-20T12:19:05.949" v="2253"/>
          <ac:spMkLst>
            <pc:docMk/>
            <pc:sldMk cId="1281210669" sldId="439"/>
            <ac:spMk id="18" creationId="{96AD5C10-EF69-D656-61E4-C738F3764A21}"/>
          </ac:spMkLst>
        </pc:spChg>
      </pc:sldChg>
      <pc:sldChg chg="addSp delSp modSp add mod setBg delDesignElem">
        <pc:chgData name="Not M_ur_t_ada" userId="555160e609be70ba" providerId="LiveId" clId="{329A5BA9-8C84-44F5-BB90-06EDC37FC7EB}" dt="2024-11-20T12:37:31.275" v="2305"/>
        <pc:sldMkLst>
          <pc:docMk/>
          <pc:sldMk cId="3625290314" sldId="439"/>
        </pc:sldMkLst>
        <pc:spChg chg="mod ord">
          <ac:chgData name="Not M_ur_t_ada" userId="555160e609be70ba" providerId="LiveId" clId="{329A5BA9-8C84-44F5-BB90-06EDC37FC7EB}" dt="2024-11-20T12:37:31.275" v="2305"/>
          <ac:spMkLst>
            <pc:docMk/>
            <pc:sldMk cId="3625290314" sldId="439"/>
            <ac:spMk id="3" creationId="{1F83A963-E4C8-A652-BEDD-6A30A3E6234C}"/>
          </ac:spMkLst>
        </pc:spChg>
        <pc:spChg chg="add">
          <ac:chgData name="Not M_ur_t_ada" userId="555160e609be70ba" providerId="LiveId" clId="{329A5BA9-8C84-44F5-BB90-06EDC37FC7EB}" dt="2024-11-20T12:37:09.526" v="2299" actId="26606"/>
          <ac:spMkLst>
            <pc:docMk/>
            <pc:sldMk cId="3625290314" sldId="439"/>
            <ac:spMk id="9" creationId="{A2679492-7988-4050-9056-542444452411}"/>
          </ac:spMkLst>
        </pc:spChg>
        <pc:spChg chg="del">
          <ac:chgData name="Not M_ur_t_ada" userId="555160e609be70ba" providerId="LiveId" clId="{329A5BA9-8C84-44F5-BB90-06EDC37FC7EB}" dt="2024-11-20T12:36:05.178" v="2290"/>
          <ac:spMkLst>
            <pc:docMk/>
            <pc:sldMk cId="3625290314" sldId="439"/>
            <ac:spMk id="10" creationId="{A100AFFB-4F22-8DDA-51A3-926272E37F0E}"/>
          </ac:spMkLst>
        </pc:spChg>
        <pc:spChg chg="add">
          <ac:chgData name="Not M_ur_t_ada" userId="555160e609be70ba" providerId="LiveId" clId="{329A5BA9-8C84-44F5-BB90-06EDC37FC7EB}" dt="2024-11-20T12:37:09.526" v="2299" actId="26606"/>
          <ac:spMkLst>
            <pc:docMk/>
            <pc:sldMk cId="3625290314" sldId="439"/>
            <ac:spMk id="11" creationId="{B091B163-7D61-4891-ABCF-5C13D9C418D0}"/>
          </ac:spMkLst>
        </pc:spChg>
        <pc:spChg chg="del">
          <ac:chgData name="Not M_ur_t_ada" userId="555160e609be70ba" providerId="LiveId" clId="{329A5BA9-8C84-44F5-BB90-06EDC37FC7EB}" dt="2024-11-20T12:36:05.178" v="2290"/>
          <ac:spMkLst>
            <pc:docMk/>
            <pc:sldMk cId="3625290314" sldId="439"/>
            <ac:spMk id="12" creationId="{F51A7769-C306-4372-C2E7-1F1DBA2DC5C0}"/>
          </ac:spMkLst>
        </pc:spChg>
        <pc:picChg chg="add mod">
          <ac:chgData name="Not M_ur_t_ada" userId="555160e609be70ba" providerId="LiveId" clId="{329A5BA9-8C84-44F5-BB90-06EDC37FC7EB}" dt="2024-11-20T12:37:09.526" v="2299" actId="26606"/>
          <ac:picMkLst>
            <pc:docMk/>
            <pc:sldMk cId="3625290314" sldId="439"/>
            <ac:picMk id="4" creationId="{5A058CC0-AF29-E7D1-0423-87974EA4AA86}"/>
          </ac:picMkLst>
        </pc:picChg>
        <pc:picChg chg="del">
          <ac:chgData name="Not M_ur_t_ada" userId="555160e609be70ba" providerId="LiveId" clId="{329A5BA9-8C84-44F5-BB90-06EDC37FC7EB}" dt="2024-11-20T12:36:49.539" v="2297" actId="478"/>
          <ac:picMkLst>
            <pc:docMk/>
            <pc:sldMk cId="3625290314" sldId="439"/>
            <ac:picMk id="5" creationId="{FFFA0E99-37FD-5589-3033-387B9964AF75}"/>
          </ac:picMkLst>
        </pc:picChg>
        <pc:cxnChg chg="add">
          <ac:chgData name="Not M_ur_t_ada" userId="555160e609be70ba" providerId="LiveId" clId="{329A5BA9-8C84-44F5-BB90-06EDC37FC7EB}" dt="2024-11-20T12:37:09.526" v="2299" actId="26606"/>
          <ac:cxnSpMkLst>
            <pc:docMk/>
            <pc:sldMk cId="3625290314" sldId="439"/>
            <ac:cxnSpMk id="13" creationId="{C49DA8F6-BCC1-4447-B54C-57856834B94B}"/>
          </ac:cxnSpMkLst>
        </pc:cxnChg>
        <pc:cxnChg chg="del">
          <ac:chgData name="Not M_ur_t_ada" userId="555160e609be70ba" providerId="LiveId" clId="{329A5BA9-8C84-44F5-BB90-06EDC37FC7EB}" dt="2024-11-20T12:36:05.178" v="2290"/>
          <ac:cxnSpMkLst>
            <pc:docMk/>
            <pc:sldMk cId="3625290314" sldId="439"/>
            <ac:cxnSpMk id="14" creationId="{772572D0-FFF5-0383-A7D4-5DFAD5BF7469}"/>
          </ac:cxnSpMkLst>
        </pc:cxnChg>
      </pc:sldChg>
      <pc:sldChg chg="addSp delSp modSp add del mod setBg delDesignElem">
        <pc:chgData name="Not M_ur_t_ada" userId="555160e609be70ba" providerId="LiveId" clId="{329A5BA9-8C84-44F5-BB90-06EDC37FC7EB}" dt="2024-11-21T11:00:12.116" v="6559" actId="47"/>
        <pc:sldMkLst>
          <pc:docMk/>
          <pc:sldMk cId="714018934" sldId="440"/>
        </pc:sldMkLst>
        <pc:spChg chg="mod ord">
          <ac:chgData name="Not M_ur_t_ada" userId="555160e609be70ba" providerId="LiveId" clId="{329A5BA9-8C84-44F5-BB90-06EDC37FC7EB}" dt="2024-11-20T12:38:21.453" v="2316" actId="403"/>
          <ac:spMkLst>
            <pc:docMk/>
            <pc:sldMk cId="714018934" sldId="440"/>
            <ac:spMk id="3" creationId="{129C11E8-D5A8-3AEB-60FB-EBC5A90DC746}"/>
          </ac:spMkLst>
        </pc:spChg>
        <pc:spChg chg="add">
          <ac:chgData name="Not M_ur_t_ada" userId="555160e609be70ba" providerId="LiveId" clId="{329A5BA9-8C84-44F5-BB90-06EDC37FC7EB}" dt="2024-11-20T12:38:10.559" v="2308" actId="26606"/>
          <ac:spMkLst>
            <pc:docMk/>
            <pc:sldMk cId="714018934" sldId="440"/>
            <ac:spMk id="9" creationId="{A2679492-7988-4050-9056-542444452411}"/>
          </ac:spMkLst>
        </pc:spChg>
        <pc:spChg chg="del">
          <ac:chgData name="Not M_ur_t_ada" userId="555160e609be70ba" providerId="LiveId" clId="{329A5BA9-8C84-44F5-BB90-06EDC37FC7EB}" dt="2024-11-20T12:36:06.156" v="2292"/>
          <ac:spMkLst>
            <pc:docMk/>
            <pc:sldMk cId="714018934" sldId="440"/>
            <ac:spMk id="10" creationId="{FB41D1D2-CF5C-D273-003A-7DCC05D40C10}"/>
          </ac:spMkLst>
        </pc:spChg>
        <pc:spChg chg="add">
          <ac:chgData name="Not M_ur_t_ada" userId="555160e609be70ba" providerId="LiveId" clId="{329A5BA9-8C84-44F5-BB90-06EDC37FC7EB}" dt="2024-11-20T12:38:10.559" v="2308" actId="26606"/>
          <ac:spMkLst>
            <pc:docMk/>
            <pc:sldMk cId="714018934" sldId="440"/>
            <ac:spMk id="11" creationId="{B091B163-7D61-4891-ABCF-5C13D9C418D0}"/>
          </ac:spMkLst>
        </pc:spChg>
        <pc:spChg chg="del">
          <ac:chgData name="Not M_ur_t_ada" userId="555160e609be70ba" providerId="LiveId" clId="{329A5BA9-8C84-44F5-BB90-06EDC37FC7EB}" dt="2024-11-20T12:36:06.156" v="2292"/>
          <ac:spMkLst>
            <pc:docMk/>
            <pc:sldMk cId="714018934" sldId="440"/>
            <ac:spMk id="12" creationId="{065188B8-DFFA-B804-78B5-E61E54E71FA1}"/>
          </ac:spMkLst>
        </pc:spChg>
        <pc:picChg chg="add mod">
          <ac:chgData name="Not M_ur_t_ada" userId="555160e609be70ba" providerId="LiveId" clId="{329A5BA9-8C84-44F5-BB90-06EDC37FC7EB}" dt="2024-11-20T12:38:17.427" v="2310" actId="27614"/>
          <ac:picMkLst>
            <pc:docMk/>
            <pc:sldMk cId="714018934" sldId="440"/>
            <ac:picMk id="4" creationId="{BEE3CAAA-8315-554D-6C7D-1C1ECF7C4C14}"/>
          </ac:picMkLst>
        </pc:picChg>
        <pc:picChg chg="del">
          <ac:chgData name="Not M_ur_t_ada" userId="555160e609be70ba" providerId="LiveId" clId="{329A5BA9-8C84-44F5-BB90-06EDC37FC7EB}" dt="2024-11-20T12:37:35.912" v="2306" actId="478"/>
          <ac:picMkLst>
            <pc:docMk/>
            <pc:sldMk cId="714018934" sldId="440"/>
            <ac:picMk id="5" creationId="{A43466D2-F505-FAFB-AB3A-6EDBA258BA81}"/>
          </ac:picMkLst>
        </pc:picChg>
        <pc:cxnChg chg="add">
          <ac:chgData name="Not M_ur_t_ada" userId="555160e609be70ba" providerId="LiveId" clId="{329A5BA9-8C84-44F5-BB90-06EDC37FC7EB}" dt="2024-11-20T12:38:10.559" v="2308" actId="26606"/>
          <ac:cxnSpMkLst>
            <pc:docMk/>
            <pc:sldMk cId="714018934" sldId="440"/>
            <ac:cxnSpMk id="13" creationId="{C49DA8F6-BCC1-4447-B54C-57856834B94B}"/>
          </ac:cxnSpMkLst>
        </pc:cxnChg>
        <pc:cxnChg chg="del">
          <ac:chgData name="Not M_ur_t_ada" userId="555160e609be70ba" providerId="LiveId" clId="{329A5BA9-8C84-44F5-BB90-06EDC37FC7EB}" dt="2024-11-20T12:36:06.156" v="2292"/>
          <ac:cxnSpMkLst>
            <pc:docMk/>
            <pc:sldMk cId="714018934" sldId="440"/>
            <ac:cxnSpMk id="14" creationId="{444BE5EA-02CE-A6AD-97E1-C3C6F2EAB7B4}"/>
          </ac:cxnSpMkLst>
        </pc:cxnChg>
      </pc:sldChg>
      <pc:sldChg chg="addSp delSp modSp add mod setBg delDesignElem">
        <pc:chgData name="Not M_ur_t_ada" userId="555160e609be70ba" providerId="LiveId" clId="{329A5BA9-8C84-44F5-BB90-06EDC37FC7EB}" dt="2024-11-20T12:39:30.433" v="2330" actId="1035"/>
        <pc:sldMkLst>
          <pc:docMk/>
          <pc:sldMk cId="2785822196" sldId="441"/>
        </pc:sldMkLst>
        <pc:spChg chg="del">
          <ac:chgData name="Not M_ur_t_ada" userId="555160e609be70ba" providerId="LiveId" clId="{329A5BA9-8C84-44F5-BB90-06EDC37FC7EB}" dt="2024-11-20T12:36:06.678" v="2294"/>
          <ac:spMkLst>
            <pc:docMk/>
            <pc:sldMk cId="2785822196" sldId="441"/>
            <ac:spMk id="10" creationId="{19810E14-4DC4-DCD9-6B7F-6FE75A14FAE6}"/>
          </ac:spMkLst>
        </pc:spChg>
        <pc:spChg chg="del">
          <ac:chgData name="Not M_ur_t_ada" userId="555160e609be70ba" providerId="LiveId" clId="{329A5BA9-8C84-44F5-BB90-06EDC37FC7EB}" dt="2024-11-20T12:36:06.678" v="2294"/>
          <ac:spMkLst>
            <pc:docMk/>
            <pc:sldMk cId="2785822196" sldId="441"/>
            <ac:spMk id="12" creationId="{7C58549F-0557-F871-C5EC-1319EE60CC53}"/>
          </ac:spMkLst>
        </pc:spChg>
        <pc:picChg chg="add mod">
          <ac:chgData name="Not M_ur_t_ada" userId="555160e609be70ba" providerId="LiveId" clId="{329A5BA9-8C84-44F5-BB90-06EDC37FC7EB}" dt="2024-11-20T12:39:30.433" v="2330" actId="1035"/>
          <ac:picMkLst>
            <pc:docMk/>
            <pc:sldMk cId="2785822196" sldId="441"/>
            <ac:picMk id="4" creationId="{22EB08FC-AD25-256A-D73F-792F45D30C8A}"/>
          </ac:picMkLst>
        </pc:picChg>
        <pc:picChg chg="del">
          <ac:chgData name="Not M_ur_t_ada" userId="555160e609be70ba" providerId="LiveId" clId="{329A5BA9-8C84-44F5-BB90-06EDC37FC7EB}" dt="2024-11-20T12:39:00.405" v="2317" actId="478"/>
          <ac:picMkLst>
            <pc:docMk/>
            <pc:sldMk cId="2785822196" sldId="441"/>
            <ac:picMk id="5" creationId="{E3E383B3-1145-76A7-D8D3-AA41A3BA6D4C}"/>
          </ac:picMkLst>
        </pc:picChg>
        <pc:cxnChg chg="del">
          <ac:chgData name="Not M_ur_t_ada" userId="555160e609be70ba" providerId="LiveId" clId="{329A5BA9-8C84-44F5-BB90-06EDC37FC7EB}" dt="2024-11-20T12:36:06.678" v="2294"/>
          <ac:cxnSpMkLst>
            <pc:docMk/>
            <pc:sldMk cId="2785822196" sldId="441"/>
            <ac:cxnSpMk id="14" creationId="{F92E4F27-552C-7B79-99C7-E4774F015892}"/>
          </ac:cxnSpMkLst>
        </pc:cxnChg>
      </pc:sldChg>
      <pc:sldChg chg="delSp add del setBg delDesignElem">
        <pc:chgData name="Not M_ur_t_ada" userId="555160e609be70ba" providerId="LiveId" clId="{329A5BA9-8C84-44F5-BB90-06EDC37FC7EB}" dt="2024-11-20T12:39:57.749" v="2331" actId="47"/>
        <pc:sldMkLst>
          <pc:docMk/>
          <pc:sldMk cId="1708014216" sldId="442"/>
        </pc:sldMkLst>
        <pc:spChg chg="del">
          <ac:chgData name="Not M_ur_t_ada" userId="555160e609be70ba" providerId="LiveId" clId="{329A5BA9-8C84-44F5-BB90-06EDC37FC7EB}" dt="2024-11-20T12:36:07.131" v="2296"/>
          <ac:spMkLst>
            <pc:docMk/>
            <pc:sldMk cId="1708014216" sldId="442"/>
            <ac:spMk id="10" creationId="{62640D0C-AA77-79AB-725F-75533ADAC9DD}"/>
          </ac:spMkLst>
        </pc:spChg>
        <pc:spChg chg="del">
          <ac:chgData name="Not M_ur_t_ada" userId="555160e609be70ba" providerId="LiveId" clId="{329A5BA9-8C84-44F5-BB90-06EDC37FC7EB}" dt="2024-11-20T12:36:07.131" v="2296"/>
          <ac:spMkLst>
            <pc:docMk/>
            <pc:sldMk cId="1708014216" sldId="442"/>
            <ac:spMk id="12" creationId="{60E3909C-EAF7-4780-6A21-322BB9F77E71}"/>
          </ac:spMkLst>
        </pc:spChg>
        <pc:cxnChg chg="del">
          <ac:chgData name="Not M_ur_t_ada" userId="555160e609be70ba" providerId="LiveId" clId="{329A5BA9-8C84-44F5-BB90-06EDC37FC7EB}" dt="2024-11-20T12:36:07.131" v="2296"/>
          <ac:cxnSpMkLst>
            <pc:docMk/>
            <pc:sldMk cId="1708014216" sldId="442"/>
            <ac:cxnSpMk id="14" creationId="{9F5E8007-ECC1-A04D-87F6-402D77551EA8}"/>
          </ac:cxnSpMkLst>
        </pc:cxnChg>
      </pc:sldChg>
      <pc:sldChg chg="modSp add del">
        <pc:chgData name="Not M_ur_t_ada" userId="555160e609be70ba" providerId="LiveId" clId="{329A5BA9-8C84-44F5-BB90-06EDC37FC7EB}" dt="2024-11-21T10:59:49.428" v="6556" actId="47"/>
        <pc:sldMkLst>
          <pc:docMk/>
          <pc:sldMk cId="2345820934" sldId="442"/>
        </pc:sldMkLst>
        <pc:picChg chg="mod">
          <ac:chgData name="Not M_ur_t_ada" userId="555160e609be70ba" providerId="LiveId" clId="{329A5BA9-8C84-44F5-BB90-06EDC37FC7EB}" dt="2024-11-20T12:40:17.755" v="2336" actId="14826"/>
          <ac:picMkLst>
            <pc:docMk/>
            <pc:sldMk cId="2345820934" sldId="442"/>
            <ac:picMk id="4" creationId="{48ECFC2E-3509-0641-21FB-BBA273BAA80D}"/>
          </ac:picMkLst>
        </pc:picChg>
      </pc:sldChg>
      <pc:sldChg chg="modSp add del mod">
        <pc:chgData name="Not M_ur_t_ada" userId="555160e609be70ba" providerId="LiveId" clId="{329A5BA9-8C84-44F5-BB90-06EDC37FC7EB}" dt="2024-11-21T10:59:52.746" v="6557" actId="47"/>
        <pc:sldMkLst>
          <pc:docMk/>
          <pc:sldMk cId="1216413176" sldId="443"/>
        </pc:sldMkLst>
        <pc:spChg chg="mod ord">
          <ac:chgData name="Not M_ur_t_ada" userId="555160e609be70ba" providerId="LiveId" clId="{329A5BA9-8C84-44F5-BB90-06EDC37FC7EB}" dt="2024-11-20T12:41:20.964" v="2343" actId="1076"/>
          <ac:spMkLst>
            <pc:docMk/>
            <pc:sldMk cId="1216413176" sldId="443"/>
            <ac:spMk id="3" creationId="{77813266-F53C-8ACE-52BE-FDDC90C83913}"/>
          </ac:spMkLst>
        </pc:spChg>
        <pc:picChg chg="mod">
          <ac:chgData name="Not M_ur_t_ada" userId="555160e609be70ba" providerId="LiveId" clId="{329A5BA9-8C84-44F5-BB90-06EDC37FC7EB}" dt="2024-11-20T12:41:09.559" v="2342" actId="14100"/>
          <ac:picMkLst>
            <pc:docMk/>
            <pc:sldMk cId="1216413176" sldId="443"/>
            <ac:picMk id="4" creationId="{8D0EFEF7-A319-6C66-F398-3322A51602EE}"/>
          </ac:picMkLst>
        </pc:picChg>
      </pc:sldChg>
      <pc:sldChg chg="modSp add del mod">
        <pc:chgData name="Not M_ur_t_ada" userId="555160e609be70ba" providerId="LiveId" clId="{329A5BA9-8C84-44F5-BB90-06EDC37FC7EB}" dt="2024-11-21T10:59:57.696" v="6558" actId="47"/>
        <pc:sldMkLst>
          <pc:docMk/>
          <pc:sldMk cId="953371845" sldId="444"/>
        </pc:sldMkLst>
        <pc:spChg chg="mod">
          <ac:chgData name="Not M_ur_t_ada" userId="555160e609be70ba" providerId="LiveId" clId="{329A5BA9-8C84-44F5-BB90-06EDC37FC7EB}" dt="2024-11-20T12:42:00.995" v="2378" actId="1037"/>
          <ac:spMkLst>
            <pc:docMk/>
            <pc:sldMk cId="953371845" sldId="444"/>
            <ac:spMk id="3" creationId="{8911217A-C279-F1E5-6CAF-0BF9ACC714DB}"/>
          </ac:spMkLst>
        </pc:spChg>
        <pc:picChg chg="mod">
          <ac:chgData name="Not M_ur_t_ada" userId="555160e609be70ba" providerId="LiveId" clId="{329A5BA9-8C84-44F5-BB90-06EDC37FC7EB}" dt="2024-11-20T12:41:56.162" v="2365" actId="1037"/>
          <ac:picMkLst>
            <pc:docMk/>
            <pc:sldMk cId="953371845" sldId="444"/>
            <ac:picMk id="4" creationId="{6C406E20-8834-CD55-18DE-C4A3F712C089}"/>
          </ac:picMkLst>
        </pc:picChg>
      </pc:sldChg>
      <pc:sldChg chg="addSp modSp add mod setBg modAnim">
        <pc:chgData name="Not M_ur_t_ada" userId="555160e609be70ba" providerId="LiveId" clId="{329A5BA9-8C84-44F5-BB90-06EDC37FC7EB}" dt="2024-11-20T12:47:32.054" v="2413" actId="14100"/>
        <pc:sldMkLst>
          <pc:docMk/>
          <pc:sldMk cId="247572557" sldId="445"/>
        </pc:sldMkLst>
        <pc:spChg chg="add mod">
          <ac:chgData name="Not M_ur_t_ada" userId="555160e609be70ba" providerId="LiveId" clId="{329A5BA9-8C84-44F5-BB90-06EDC37FC7EB}" dt="2024-11-20T12:43:41.731" v="2394"/>
          <ac:spMkLst>
            <pc:docMk/>
            <pc:sldMk cId="247572557" sldId="445"/>
            <ac:spMk id="2" creationId="{19A736AE-2992-DB69-64E4-DAEFC650726F}"/>
          </ac:spMkLst>
        </pc:spChg>
        <pc:spChg chg="mod">
          <ac:chgData name="Not M_ur_t_ada" userId="555160e609be70ba" providerId="LiveId" clId="{329A5BA9-8C84-44F5-BB90-06EDC37FC7EB}" dt="2024-11-20T12:47:32.054" v="2413" actId="14100"/>
          <ac:spMkLst>
            <pc:docMk/>
            <pc:sldMk cId="247572557" sldId="445"/>
            <ac:spMk id="3" creationId="{3A384F63-BB8B-0D2A-6EDA-07F74B82460D}"/>
          </ac:spMkLst>
        </pc:spChg>
        <pc:grpChg chg="add">
          <ac:chgData name="Not M_ur_t_ada" userId="555160e609be70ba" providerId="LiveId" clId="{329A5BA9-8C84-44F5-BB90-06EDC37FC7EB}" dt="2024-11-20T12:43:22.180" v="2386" actId="26606"/>
          <ac:grpSpMkLst>
            <pc:docMk/>
            <pc:sldMk cId="247572557" sldId="445"/>
            <ac:grpSpMk id="9" creationId="{31C49F18-8757-4E87-5C2E-9D6D7B82BA3B}"/>
          </ac:grpSpMkLst>
        </pc:grpChg>
        <pc:picChg chg="mod ord modCrop">
          <ac:chgData name="Not M_ur_t_ada" userId="555160e609be70ba" providerId="LiveId" clId="{329A5BA9-8C84-44F5-BB90-06EDC37FC7EB}" dt="2024-11-20T12:43:22.180" v="2386" actId="26606"/>
          <ac:picMkLst>
            <pc:docMk/>
            <pc:sldMk cId="247572557" sldId="445"/>
            <ac:picMk id="4" creationId="{69C20EE8-53E0-F8C3-B52F-4A3F86EEF06F}"/>
          </ac:picMkLst>
        </pc:picChg>
      </pc:sldChg>
      <pc:sldChg chg="addSp delSp modSp add mod setBg delDesignElem">
        <pc:chgData name="Not M_ur_t_ada" userId="555160e609be70ba" providerId="LiveId" clId="{329A5BA9-8C84-44F5-BB90-06EDC37FC7EB}" dt="2024-11-20T12:45:31.261" v="2412" actId="14100"/>
        <pc:sldMkLst>
          <pc:docMk/>
          <pc:sldMk cId="4195517288" sldId="446"/>
        </pc:sldMkLst>
        <pc:spChg chg="mod">
          <ac:chgData name="Not M_ur_t_ada" userId="555160e609be70ba" providerId="LiveId" clId="{329A5BA9-8C84-44F5-BB90-06EDC37FC7EB}" dt="2024-11-20T12:45:31.261" v="2412" actId="14100"/>
          <ac:spMkLst>
            <pc:docMk/>
            <pc:sldMk cId="4195517288" sldId="446"/>
            <ac:spMk id="3" creationId="{9313946C-5DC5-B232-0FF6-7C331E67F23B}"/>
          </ac:spMkLst>
        </pc:spChg>
        <pc:spChg chg="add">
          <ac:chgData name="Not M_ur_t_ada" userId="555160e609be70ba" providerId="LiveId" clId="{329A5BA9-8C84-44F5-BB90-06EDC37FC7EB}" dt="2024-11-20T12:44:29.659" v="2400" actId="26606"/>
          <ac:spMkLst>
            <pc:docMk/>
            <pc:sldMk cId="4195517288" sldId="446"/>
            <ac:spMk id="13" creationId="{FF97FFD4-A8B9-3D4D-1623-7BE467E46A6A}"/>
          </ac:spMkLst>
        </pc:spChg>
        <pc:spChg chg="add">
          <ac:chgData name="Not M_ur_t_ada" userId="555160e609be70ba" providerId="LiveId" clId="{329A5BA9-8C84-44F5-BB90-06EDC37FC7EB}" dt="2024-11-20T12:44:29.659" v="2400" actId="26606"/>
          <ac:spMkLst>
            <pc:docMk/>
            <pc:sldMk cId="4195517288" sldId="446"/>
            <ac:spMk id="14" creationId="{D380959B-464C-9ED8-C9EB-AB6FC997C1B8}"/>
          </ac:spMkLst>
        </pc:spChg>
        <pc:spChg chg="add">
          <ac:chgData name="Not M_ur_t_ada" userId="555160e609be70ba" providerId="LiveId" clId="{329A5BA9-8C84-44F5-BB90-06EDC37FC7EB}" dt="2024-11-20T12:44:29.659" v="2400" actId="26606"/>
          <ac:spMkLst>
            <pc:docMk/>
            <pc:sldMk cId="4195517288" sldId="446"/>
            <ac:spMk id="15" creationId="{06B83858-ED7D-57B6-6CAA-83168807C43C}"/>
          </ac:spMkLst>
        </pc:spChg>
        <pc:grpChg chg="add del">
          <ac:chgData name="Not M_ur_t_ada" userId="555160e609be70ba" providerId="LiveId" clId="{329A5BA9-8C84-44F5-BB90-06EDC37FC7EB}" dt="2024-11-20T12:44:29.656" v="2399" actId="26606"/>
          <ac:grpSpMkLst>
            <pc:docMk/>
            <pc:sldMk cId="4195517288" sldId="446"/>
            <ac:grpSpMk id="6" creationId="{5EFBDE31-BB3E-6CFC-23CD-B5976DA38438}"/>
          </ac:grpSpMkLst>
        </pc:grpChg>
        <pc:grpChg chg="del">
          <ac:chgData name="Not M_ur_t_ada" userId="555160e609be70ba" providerId="LiveId" clId="{329A5BA9-8C84-44F5-BB90-06EDC37FC7EB}" dt="2024-11-20T12:43:43.869" v="2396"/>
          <ac:grpSpMkLst>
            <pc:docMk/>
            <pc:sldMk cId="4195517288" sldId="446"/>
            <ac:grpSpMk id="9" creationId="{52961E69-504C-BC9A-CEE1-1E90908C6489}"/>
          </ac:grpSpMkLst>
        </pc:grpChg>
        <pc:picChg chg="mod">
          <ac:chgData name="Not M_ur_t_ada" userId="555160e609be70ba" providerId="LiveId" clId="{329A5BA9-8C84-44F5-BB90-06EDC37FC7EB}" dt="2024-11-20T12:44:39.157" v="2402" actId="14100"/>
          <ac:picMkLst>
            <pc:docMk/>
            <pc:sldMk cId="4195517288" sldId="446"/>
            <ac:picMk id="4" creationId="{0220D434-0F8B-1E09-0405-4B882F564D17}"/>
          </ac:picMkLst>
        </pc:picChg>
      </pc:sldChg>
      <pc:sldChg chg="delSp modSp add del mod setBg delDesignElem">
        <pc:chgData name="Not M_ur_t_ada" userId="555160e609be70ba" providerId="LiveId" clId="{329A5BA9-8C84-44F5-BB90-06EDC37FC7EB}" dt="2024-11-20T13:08:05.050" v="2481" actId="47"/>
        <pc:sldMkLst>
          <pc:docMk/>
          <pc:sldMk cId="964076653" sldId="447"/>
        </pc:sldMkLst>
        <pc:spChg chg="mod">
          <ac:chgData name="Not M_ur_t_ada" userId="555160e609be70ba" providerId="LiveId" clId="{329A5BA9-8C84-44F5-BB90-06EDC37FC7EB}" dt="2024-11-20T12:54:36.554" v="2446" actId="1038"/>
          <ac:spMkLst>
            <pc:docMk/>
            <pc:sldMk cId="964076653" sldId="447"/>
            <ac:spMk id="3" creationId="{6616C19C-6E88-E1C3-D08F-0A362CE79821}"/>
          </ac:spMkLst>
        </pc:spChg>
        <pc:spChg chg="del">
          <ac:chgData name="Not M_ur_t_ada" userId="555160e609be70ba" providerId="LiveId" clId="{329A5BA9-8C84-44F5-BB90-06EDC37FC7EB}" dt="2024-11-20T12:52:22.372" v="2415"/>
          <ac:spMkLst>
            <pc:docMk/>
            <pc:sldMk cId="964076653" sldId="447"/>
            <ac:spMk id="13" creationId="{F8CABE0C-3BF8-B97F-E3CC-BED4D2C252F9}"/>
          </ac:spMkLst>
        </pc:spChg>
        <pc:spChg chg="del">
          <ac:chgData name="Not M_ur_t_ada" userId="555160e609be70ba" providerId="LiveId" clId="{329A5BA9-8C84-44F5-BB90-06EDC37FC7EB}" dt="2024-11-20T12:52:22.372" v="2415"/>
          <ac:spMkLst>
            <pc:docMk/>
            <pc:sldMk cId="964076653" sldId="447"/>
            <ac:spMk id="14" creationId="{CE62572D-BB7A-EE8A-9571-AACE25DAE620}"/>
          </ac:spMkLst>
        </pc:spChg>
        <pc:spChg chg="del">
          <ac:chgData name="Not M_ur_t_ada" userId="555160e609be70ba" providerId="LiveId" clId="{329A5BA9-8C84-44F5-BB90-06EDC37FC7EB}" dt="2024-11-20T12:52:22.372" v="2415"/>
          <ac:spMkLst>
            <pc:docMk/>
            <pc:sldMk cId="964076653" sldId="447"/>
            <ac:spMk id="15" creationId="{7FEF975B-7FB0-A3C4-E6D0-DA08FD31A54A}"/>
          </ac:spMkLst>
        </pc:spChg>
        <pc:picChg chg="mod">
          <ac:chgData name="Not M_ur_t_ada" userId="555160e609be70ba" providerId="LiveId" clId="{329A5BA9-8C84-44F5-BB90-06EDC37FC7EB}" dt="2024-11-20T12:54:29.653" v="2428" actId="14826"/>
          <ac:picMkLst>
            <pc:docMk/>
            <pc:sldMk cId="964076653" sldId="447"/>
            <ac:picMk id="4" creationId="{C9B91675-4B36-B4EB-105A-E014C1305DC3}"/>
          </ac:picMkLst>
        </pc:picChg>
      </pc:sldChg>
      <pc:sldChg chg="modSp add del">
        <pc:chgData name="Not M_ur_t_ada" userId="555160e609be70ba" providerId="LiveId" clId="{329A5BA9-8C84-44F5-BB90-06EDC37FC7EB}" dt="2024-11-20T13:08:05.655" v="2482" actId="47"/>
        <pc:sldMkLst>
          <pc:docMk/>
          <pc:sldMk cId="2092787083" sldId="448"/>
        </pc:sldMkLst>
        <pc:picChg chg="mod">
          <ac:chgData name="Not M_ur_t_ada" userId="555160e609be70ba" providerId="LiveId" clId="{329A5BA9-8C84-44F5-BB90-06EDC37FC7EB}" dt="2024-11-20T12:55:38.443" v="2450" actId="14826"/>
          <ac:picMkLst>
            <pc:docMk/>
            <pc:sldMk cId="2092787083" sldId="448"/>
            <ac:picMk id="4" creationId="{E2DD6350-1C0B-CE7B-C324-EB269A09B0EF}"/>
          </ac:picMkLst>
        </pc:picChg>
      </pc:sldChg>
      <pc:sldChg chg="modSp add del">
        <pc:chgData name="Not M_ur_t_ada" userId="555160e609be70ba" providerId="LiveId" clId="{329A5BA9-8C84-44F5-BB90-06EDC37FC7EB}" dt="2024-11-20T13:08:06.190" v="2483" actId="47"/>
        <pc:sldMkLst>
          <pc:docMk/>
          <pc:sldMk cId="2636600420" sldId="449"/>
        </pc:sldMkLst>
        <pc:picChg chg="mod">
          <ac:chgData name="Not M_ur_t_ada" userId="555160e609be70ba" providerId="LiveId" clId="{329A5BA9-8C84-44F5-BB90-06EDC37FC7EB}" dt="2024-11-20T12:56:09.765" v="2452" actId="14826"/>
          <ac:picMkLst>
            <pc:docMk/>
            <pc:sldMk cId="2636600420" sldId="449"/>
            <ac:picMk id="4" creationId="{A4F42838-003C-734E-F752-939F242FE2D9}"/>
          </ac:picMkLst>
        </pc:picChg>
      </pc:sldChg>
      <pc:sldChg chg="modSp add del">
        <pc:chgData name="Not M_ur_t_ada" userId="555160e609be70ba" providerId="LiveId" clId="{329A5BA9-8C84-44F5-BB90-06EDC37FC7EB}" dt="2024-11-20T13:08:06.959" v="2484" actId="47"/>
        <pc:sldMkLst>
          <pc:docMk/>
          <pc:sldMk cId="407663776" sldId="450"/>
        </pc:sldMkLst>
        <pc:picChg chg="mod">
          <ac:chgData name="Not M_ur_t_ada" userId="555160e609be70ba" providerId="LiveId" clId="{329A5BA9-8C84-44F5-BB90-06EDC37FC7EB}" dt="2024-11-20T12:56:42.791" v="2454" actId="14826"/>
          <ac:picMkLst>
            <pc:docMk/>
            <pc:sldMk cId="407663776" sldId="450"/>
            <ac:picMk id="4" creationId="{09157E35-1E3F-5C4E-89DE-27EB333328E5}"/>
          </ac:picMkLst>
        </pc:picChg>
      </pc:sldChg>
      <pc:sldChg chg="addSp modSp add del">
        <pc:chgData name="Not M_ur_t_ada" userId="555160e609be70ba" providerId="LiveId" clId="{329A5BA9-8C84-44F5-BB90-06EDC37FC7EB}" dt="2024-11-20T13:08:07.631" v="2485" actId="47"/>
        <pc:sldMkLst>
          <pc:docMk/>
          <pc:sldMk cId="2278887178" sldId="451"/>
        </pc:sldMkLst>
        <pc:picChg chg="add mod">
          <ac:chgData name="Not M_ur_t_ada" userId="555160e609be70ba" providerId="LiveId" clId="{329A5BA9-8C84-44F5-BB90-06EDC37FC7EB}" dt="2024-11-20T12:57:28.840" v="2457"/>
          <ac:picMkLst>
            <pc:docMk/>
            <pc:sldMk cId="2278887178" sldId="451"/>
            <ac:picMk id="2" creationId="{C1E8D5BF-92F2-2C1C-06A4-BC2FDA3E51C0}"/>
          </ac:picMkLst>
        </pc:picChg>
        <pc:picChg chg="mod">
          <ac:chgData name="Not M_ur_t_ada" userId="555160e609be70ba" providerId="LiveId" clId="{329A5BA9-8C84-44F5-BB90-06EDC37FC7EB}" dt="2024-11-20T12:57:25.522" v="2456" actId="14826"/>
          <ac:picMkLst>
            <pc:docMk/>
            <pc:sldMk cId="2278887178" sldId="451"/>
            <ac:picMk id="4" creationId="{760A1AC0-6299-332D-A75A-C14613484E82}"/>
          </ac:picMkLst>
        </pc:picChg>
      </pc:sldChg>
      <pc:sldChg chg="modSp add del">
        <pc:chgData name="Not M_ur_t_ada" userId="555160e609be70ba" providerId="LiveId" clId="{329A5BA9-8C84-44F5-BB90-06EDC37FC7EB}" dt="2024-11-20T13:08:12.094" v="2489" actId="47"/>
        <pc:sldMkLst>
          <pc:docMk/>
          <pc:sldMk cId="3088028350" sldId="452"/>
        </pc:sldMkLst>
        <pc:picChg chg="mod">
          <ac:chgData name="Not M_ur_t_ada" userId="555160e609be70ba" providerId="LiveId" clId="{329A5BA9-8C84-44F5-BB90-06EDC37FC7EB}" dt="2024-11-20T12:57:47.184" v="2459" actId="14826"/>
          <ac:picMkLst>
            <pc:docMk/>
            <pc:sldMk cId="3088028350" sldId="452"/>
            <ac:picMk id="4" creationId="{154E8589-C651-8F5D-06EC-0FA01476470E}"/>
          </ac:picMkLst>
        </pc:picChg>
      </pc:sldChg>
      <pc:sldChg chg="modSp add del">
        <pc:chgData name="Not M_ur_t_ada" userId="555160e609be70ba" providerId="LiveId" clId="{329A5BA9-8C84-44F5-BB90-06EDC37FC7EB}" dt="2024-11-20T13:08:08.570" v="2486" actId="47"/>
        <pc:sldMkLst>
          <pc:docMk/>
          <pc:sldMk cId="1282622045" sldId="453"/>
        </pc:sldMkLst>
        <pc:picChg chg="mod">
          <ac:chgData name="Not M_ur_t_ada" userId="555160e609be70ba" providerId="LiveId" clId="{329A5BA9-8C84-44F5-BB90-06EDC37FC7EB}" dt="2024-11-20T12:58:18.800" v="2461" actId="14826"/>
          <ac:picMkLst>
            <pc:docMk/>
            <pc:sldMk cId="1282622045" sldId="453"/>
            <ac:picMk id="4" creationId="{FD28DE00-632D-C4BE-169C-C8479DB012B8}"/>
          </ac:picMkLst>
        </pc:picChg>
      </pc:sldChg>
      <pc:sldChg chg="modSp add del">
        <pc:chgData name="Not M_ur_t_ada" userId="555160e609be70ba" providerId="LiveId" clId="{329A5BA9-8C84-44F5-BB90-06EDC37FC7EB}" dt="2024-11-20T13:08:09.121" v="2487" actId="47"/>
        <pc:sldMkLst>
          <pc:docMk/>
          <pc:sldMk cId="2286449245" sldId="454"/>
        </pc:sldMkLst>
        <pc:picChg chg="mod">
          <ac:chgData name="Not M_ur_t_ada" userId="555160e609be70ba" providerId="LiveId" clId="{329A5BA9-8C84-44F5-BB90-06EDC37FC7EB}" dt="2024-11-20T12:58:34.414" v="2463" actId="14826"/>
          <ac:picMkLst>
            <pc:docMk/>
            <pc:sldMk cId="2286449245" sldId="454"/>
            <ac:picMk id="4" creationId="{84A3DF20-059D-5770-99B9-6ABE2BE59181}"/>
          </ac:picMkLst>
        </pc:picChg>
      </pc:sldChg>
      <pc:sldChg chg="modSp add del">
        <pc:chgData name="Not M_ur_t_ada" userId="555160e609be70ba" providerId="LiveId" clId="{329A5BA9-8C84-44F5-BB90-06EDC37FC7EB}" dt="2024-11-20T13:08:11.517" v="2488" actId="47"/>
        <pc:sldMkLst>
          <pc:docMk/>
          <pc:sldMk cId="1887327122" sldId="455"/>
        </pc:sldMkLst>
        <pc:picChg chg="mod">
          <ac:chgData name="Not M_ur_t_ada" userId="555160e609be70ba" providerId="LiveId" clId="{329A5BA9-8C84-44F5-BB90-06EDC37FC7EB}" dt="2024-11-20T12:58:57.784" v="2465" actId="14826"/>
          <ac:picMkLst>
            <pc:docMk/>
            <pc:sldMk cId="1887327122" sldId="455"/>
            <ac:picMk id="4" creationId="{AE844353-A3D9-E650-7BD2-BF201C8FAD1E}"/>
          </ac:picMkLst>
        </pc:picChg>
      </pc:sldChg>
      <pc:sldChg chg="modSp add del">
        <pc:chgData name="Not M_ur_t_ada" userId="555160e609be70ba" providerId="LiveId" clId="{329A5BA9-8C84-44F5-BB90-06EDC37FC7EB}" dt="2024-11-20T13:08:13.216" v="2490" actId="47"/>
        <pc:sldMkLst>
          <pc:docMk/>
          <pc:sldMk cId="3722671604" sldId="456"/>
        </pc:sldMkLst>
        <pc:picChg chg="mod">
          <ac:chgData name="Not M_ur_t_ada" userId="555160e609be70ba" providerId="LiveId" clId="{329A5BA9-8C84-44F5-BB90-06EDC37FC7EB}" dt="2024-11-20T12:59:27.428" v="2467" actId="14826"/>
          <ac:picMkLst>
            <pc:docMk/>
            <pc:sldMk cId="3722671604" sldId="456"/>
            <ac:picMk id="4" creationId="{3691DD57-FA5D-B601-2DD5-3078D64F62C8}"/>
          </ac:picMkLst>
        </pc:picChg>
      </pc:sldChg>
      <pc:sldChg chg="modSp add">
        <pc:chgData name="Not M_ur_t_ada" userId="555160e609be70ba" providerId="LiveId" clId="{329A5BA9-8C84-44F5-BB90-06EDC37FC7EB}" dt="2024-11-20T13:29:46.919" v="2504" actId="14826"/>
        <pc:sldMkLst>
          <pc:docMk/>
          <pc:sldMk cId="2430461850" sldId="457"/>
        </pc:sldMkLst>
        <pc:picChg chg="mod">
          <ac:chgData name="Not M_ur_t_ada" userId="555160e609be70ba" providerId="LiveId" clId="{329A5BA9-8C84-44F5-BB90-06EDC37FC7EB}" dt="2024-11-20T13:29:46.919" v="2504" actId="14826"/>
          <ac:picMkLst>
            <pc:docMk/>
            <pc:sldMk cId="2430461850" sldId="457"/>
            <ac:picMk id="4" creationId="{463C71EF-D444-542A-397C-6B725D332A99}"/>
          </ac:picMkLst>
        </pc:picChg>
      </pc:sldChg>
      <pc:sldChg chg="delSp add del setBg delDesignElem">
        <pc:chgData name="Not M_ur_t_ada" userId="555160e609be70ba" providerId="LiveId" clId="{329A5BA9-8C84-44F5-BB90-06EDC37FC7EB}" dt="2024-11-21T10:40:58.013" v="6334" actId="47"/>
        <pc:sldMkLst>
          <pc:docMk/>
          <pc:sldMk cId="897377325" sldId="458"/>
        </pc:sldMkLst>
        <pc:cxnChg chg="del">
          <ac:chgData name="Not M_ur_t_ada" userId="555160e609be70ba" providerId="LiveId" clId="{329A5BA9-8C84-44F5-BB90-06EDC37FC7EB}" dt="2024-11-20T13:02:01.290" v="2477"/>
          <ac:cxnSpMkLst>
            <pc:docMk/>
            <pc:sldMk cId="897377325" sldId="458"/>
            <ac:cxnSpMk id="9" creationId="{9E4C83B1-6FB3-5BE3-FB03-E6E3524A80CF}"/>
          </ac:cxnSpMkLst>
        </pc:cxnChg>
      </pc:sldChg>
      <pc:sldChg chg="addSp delSp modSp add del mod">
        <pc:chgData name="Not M_ur_t_ada" userId="555160e609be70ba" providerId="LiveId" clId="{329A5BA9-8C84-44F5-BB90-06EDC37FC7EB}" dt="2024-11-20T13:00:57.505" v="2474" actId="47"/>
        <pc:sldMkLst>
          <pc:docMk/>
          <pc:sldMk cId="3319440875" sldId="458"/>
        </pc:sldMkLst>
        <pc:picChg chg="add del mod">
          <ac:chgData name="Not M_ur_t_ada" userId="555160e609be70ba" providerId="LiveId" clId="{329A5BA9-8C84-44F5-BB90-06EDC37FC7EB}" dt="2024-11-20T13:00:28.595" v="2473" actId="478"/>
          <ac:picMkLst>
            <pc:docMk/>
            <pc:sldMk cId="3319440875" sldId="458"/>
            <ac:picMk id="4" creationId="{947B83B6-1016-ECC9-1CCD-173AD47725A2}"/>
          </ac:picMkLst>
        </pc:picChg>
      </pc:sldChg>
      <pc:sldChg chg="add del">
        <pc:chgData name="Not M_ur_t_ada" userId="555160e609be70ba" providerId="LiveId" clId="{329A5BA9-8C84-44F5-BB90-06EDC37FC7EB}" dt="2024-11-21T10:41:00.374" v="6335" actId="47"/>
        <pc:sldMkLst>
          <pc:docMk/>
          <pc:sldMk cId="892668034" sldId="459"/>
        </pc:sldMkLst>
      </pc:sldChg>
      <pc:sldChg chg="add del">
        <pc:chgData name="Not M_ur_t_ada" userId="555160e609be70ba" providerId="LiveId" clId="{329A5BA9-8C84-44F5-BB90-06EDC37FC7EB}" dt="2024-11-21T10:41:02.942" v="6336" actId="47"/>
        <pc:sldMkLst>
          <pc:docMk/>
          <pc:sldMk cId="3758575145" sldId="460"/>
        </pc:sldMkLst>
      </pc:sldChg>
      <pc:sldChg chg="add del">
        <pc:chgData name="Not M_ur_t_ada" userId="555160e609be70ba" providerId="LiveId" clId="{329A5BA9-8C84-44F5-BB90-06EDC37FC7EB}" dt="2024-11-21T10:41:07.599" v="6337" actId="47"/>
        <pc:sldMkLst>
          <pc:docMk/>
          <pc:sldMk cId="1075487786" sldId="461"/>
        </pc:sldMkLst>
      </pc:sldChg>
      <pc:sldChg chg="add del">
        <pc:chgData name="Not M_ur_t_ada" userId="555160e609be70ba" providerId="LiveId" clId="{329A5BA9-8C84-44F5-BB90-06EDC37FC7EB}" dt="2024-11-21T10:41:13.064" v="6338" actId="47"/>
        <pc:sldMkLst>
          <pc:docMk/>
          <pc:sldMk cId="699359013" sldId="462"/>
        </pc:sldMkLst>
      </pc:sldChg>
      <pc:sldChg chg="add">
        <pc:chgData name="Not M_ur_t_ada" userId="555160e609be70ba" providerId="LiveId" clId="{329A5BA9-8C84-44F5-BB90-06EDC37FC7EB}" dt="2024-11-20T13:02:13.342" v="2479"/>
        <pc:sldMkLst>
          <pc:docMk/>
          <pc:sldMk cId="1893370232" sldId="463"/>
        </pc:sldMkLst>
      </pc:sldChg>
      <pc:sldChg chg="add del">
        <pc:chgData name="Not M_ur_t_ada" userId="555160e609be70ba" providerId="LiveId" clId="{329A5BA9-8C84-44F5-BB90-06EDC37FC7EB}" dt="2024-11-20T13:02:09.861" v="2478" actId="2696"/>
        <pc:sldMkLst>
          <pc:docMk/>
          <pc:sldMk cId="3086048621" sldId="463"/>
        </pc:sldMkLst>
      </pc:sldChg>
      <pc:sldChg chg="add del">
        <pc:chgData name="Not M_ur_t_ada" userId="555160e609be70ba" providerId="LiveId" clId="{329A5BA9-8C84-44F5-BB90-06EDC37FC7EB}" dt="2024-11-21T10:41:16.404" v="6339" actId="47"/>
        <pc:sldMkLst>
          <pc:docMk/>
          <pc:sldMk cId="1544999409" sldId="464"/>
        </pc:sldMkLst>
      </pc:sldChg>
      <pc:sldChg chg="add del">
        <pc:chgData name="Not M_ur_t_ada" userId="555160e609be70ba" providerId="LiveId" clId="{329A5BA9-8C84-44F5-BB90-06EDC37FC7EB}" dt="2024-11-21T10:41:21.467" v="6340" actId="47"/>
        <pc:sldMkLst>
          <pc:docMk/>
          <pc:sldMk cId="4109309987" sldId="465"/>
        </pc:sldMkLst>
      </pc:sldChg>
      <pc:sldChg chg="add">
        <pc:chgData name="Not M_ur_t_ada" userId="555160e609be70ba" providerId="LiveId" clId="{329A5BA9-8C84-44F5-BB90-06EDC37FC7EB}" dt="2024-11-20T13:02:01.290" v="2477"/>
        <pc:sldMkLst>
          <pc:docMk/>
          <pc:sldMk cId="802795622" sldId="466"/>
        </pc:sldMkLst>
      </pc:sldChg>
      <pc:sldChg chg="add del">
        <pc:chgData name="Not M_ur_t_ada" userId="555160e609be70ba" providerId="LiveId" clId="{329A5BA9-8C84-44F5-BB90-06EDC37FC7EB}" dt="2024-11-21T11:04:05.844" v="6567" actId="47"/>
        <pc:sldMkLst>
          <pc:docMk/>
          <pc:sldMk cId="545669196" sldId="467"/>
        </pc:sldMkLst>
      </pc:sldChg>
      <pc:sldChg chg="add del">
        <pc:chgData name="Not M_ur_t_ada" userId="555160e609be70ba" providerId="LiveId" clId="{329A5BA9-8C84-44F5-BB90-06EDC37FC7EB}" dt="2024-11-21T10:41:33.515" v="6341" actId="47"/>
        <pc:sldMkLst>
          <pc:docMk/>
          <pc:sldMk cId="830670614" sldId="468"/>
        </pc:sldMkLst>
      </pc:sldChg>
      <pc:sldChg chg="modSp add">
        <pc:chgData name="Not M_ur_t_ada" userId="555160e609be70ba" providerId="LiveId" clId="{329A5BA9-8C84-44F5-BB90-06EDC37FC7EB}" dt="2024-11-20T13:29:59.854" v="2505" actId="14826"/>
        <pc:sldMkLst>
          <pc:docMk/>
          <pc:sldMk cId="716582198" sldId="469"/>
        </pc:sldMkLst>
        <pc:picChg chg="mod">
          <ac:chgData name="Not M_ur_t_ada" userId="555160e609be70ba" providerId="LiveId" clId="{329A5BA9-8C84-44F5-BB90-06EDC37FC7EB}" dt="2024-11-20T13:29:59.854" v="2505" actId="14826"/>
          <ac:picMkLst>
            <pc:docMk/>
            <pc:sldMk cId="716582198" sldId="469"/>
            <ac:picMk id="4" creationId="{06AEA25B-6331-27F3-EAE1-BF2A6406CB2C}"/>
          </ac:picMkLst>
        </pc:picChg>
      </pc:sldChg>
      <pc:sldChg chg="modSp add del">
        <pc:chgData name="Not M_ur_t_ada" userId="555160e609be70ba" providerId="LiveId" clId="{329A5BA9-8C84-44F5-BB90-06EDC37FC7EB}" dt="2024-11-21T10:18:24.462" v="6193" actId="47"/>
        <pc:sldMkLst>
          <pc:docMk/>
          <pc:sldMk cId="2162434705" sldId="470"/>
        </pc:sldMkLst>
        <pc:picChg chg="mod">
          <ac:chgData name="Not M_ur_t_ada" userId="555160e609be70ba" providerId="LiveId" clId="{329A5BA9-8C84-44F5-BB90-06EDC37FC7EB}" dt="2024-11-20T13:30:13.985" v="2506" actId="14826"/>
          <ac:picMkLst>
            <pc:docMk/>
            <pc:sldMk cId="2162434705" sldId="470"/>
            <ac:picMk id="4" creationId="{56BE6892-2500-39F3-5D65-C6C7EE0688C0}"/>
          </ac:picMkLst>
        </pc:picChg>
      </pc:sldChg>
      <pc:sldChg chg="modSp add">
        <pc:chgData name="Not M_ur_t_ada" userId="555160e609be70ba" providerId="LiveId" clId="{329A5BA9-8C84-44F5-BB90-06EDC37FC7EB}" dt="2024-11-20T13:30:24.619" v="2507" actId="14826"/>
        <pc:sldMkLst>
          <pc:docMk/>
          <pc:sldMk cId="1566032771" sldId="471"/>
        </pc:sldMkLst>
        <pc:picChg chg="mod">
          <ac:chgData name="Not M_ur_t_ada" userId="555160e609be70ba" providerId="LiveId" clId="{329A5BA9-8C84-44F5-BB90-06EDC37FC7EB}" dt="2024-11-20T13:30:24.619" v="2507" actId="14826"/>
          <ac:picMkLst>
            <pc:docMk/>
            <pc:sldMk cId="1566032771" sldId="471"/>
            <ac:picMk id="4" creationId="{FC1AAB29-E774-1289-1F23-E7C86DAB7AF1}"/>
          </ac:picMkLst>
        </pc:picChg>
      </pc:sldChg>
      <pc:sldChg chg="modSp add del">
        <pc:chgData name="Not M_ur_t_ada" userId="555160e609be70ba" providerId="LiveId" clId="{329A5BA9-8C84-44F5-BB90-06EDC37FC7EB}" dt="2024-11-21T10:18:31.045" v="6194" actId="47"/>
        <pc:sldMkLst>
          <pc:docMk/>
          <pc:sldMk cId="115190382" sldId="472"/>
        </pc:sldMkLst>
        <pc:picChg chg="mod">
          <ac:chgData name="Not M_ur_t_ada" userId="555160e609be70ba" providerId="LiveId" clId="{329A5BA9-8C84-44F5-BB90-06EDC37FC7EB}" dt="2024-11-20T13:30:39.904" v="2508" actId="14826"/>
          <ac:picMkLst>
            <pc:docMk/>
            <pc:sldMk cId="115190382" sldId="472"/>
            <ac:picMk id="4" creationId="{47AD509E-9B6B-D0C5-C092-BC9A5E7BE404}"/>
          </ac:picMkLst>
        </pc:picChg>
      </pc:sldChg>
      <pc:sldChg chg="modSp add">
        <pc:chgData name="Not M_ur_t_ada" userId="555160e609be70ba" providerId="LiveId" clId="{329A5BA9-8C84-44F5-BB90-06EDC37FC7EB}" dt="2024-11-20T13:30:52.041" v="2509" actId="14826"/>
        <pc:sldMkLst>
          <pc:docMk/>
          <pc:sldMk cId="1367718361" sldId="473"/>
        </pc:sldMkLst>
        <pc:picChg chg="mod">
          <ac:chgData name="Not M_ur_t_ada" userId="555160e609be70ba" providerId="LiveId" clId="{329A5BA9-8C84-44F5-BB90-06EDC37FC7EB}" dt="2024-11-20T13:30:52.041" v="2509" actId="14826"/>
          <ac:picMkLst>
            <pc:docMk/>
            <pc:sldMk cId="1367718361" sldId="473"/>
            <ac:picMk id="4" creationId="{9C516E56-3215-0C8D-ABBE-4CDE25EECB3F}"/>
          </ac:picMkLst>
        </pc:picChg>
      </pc:sldChg>
      <pc:sldChg chg="addSp delSp modSp add del mod ord setBg">
        <pc:chgData name="Not M_ur_t_ada" userId="555160e609be70ba" providerId="LiveId" clId="{329A5BA9-8C84-44F5-BB90-06EDC37FC7EB}" dt="2024-11-21T10:18:46.395" v="6195" actId="47"/>
        <pc:sldMkLst>
          <pc:docMk/>
          <pc:sldMk cId="2864114153" sldId="474"/>
        </pc:sldMkLst>
        <pc:spChg chg="mod">
          <ac:chgData name="Not M_ur_t_ada" userId="555160e609be70ba" providerId="LiveId" clId="{329A5BA9-8C84-44F5-BB90-06EDC37FC7EB}" dt="2024-11-20T13:32:18.638" v="2518" actId="26606"/>
          <ac:spMkLst>
            <pc:docMk/>
            <pc:sldMk cId="2864114153" sldId="474"/>
            <ac:spMk id="3" creationId="{3A678C41-A6CC-8A16-5FF6-7866179C8837}"/>
          </ac:spMkLst>
        </pc:spChg>
        <pc:spChg chg="add">
          <ac:chgData name="Not M_ur_t_ada" userId="555160e609be70ba" providerId="LiveId" clId="{329A5BA9-8C84-44F5-BB90-06EDC37FC7EB}" dt="2024-11-20T13:32:18.638" v="2518" actId="26606"/>
          <ac:spMkLst>
            <pc:docMk/>
            <pc:sldMk cId="2864114153" sldId="474"/>
            <ac:spMk id="11" creationId="{02F8C595-E68C-4306-AED8-DC7826A0A506}"/>
          </ac:spMkLst>
        </pc:spChg>
        <pc:spChg chg="add">
          <ac:chgData name="Not M_ur_t_ada" userId="555160e609be70ba" providerId="LiveId" clId="{329A5BA9-8C84-44F5-BB90-06EDC37FC7EB}" dt="2024-11-20T13:32:18.638" v="2518" actId="26606"/>
          <ac:spMkLst>
            <pc:docMk/>
            <pc:sldMk cId="2864114153" sldId="474"/>
            <ac:spMk id="12" creationId="{B210AC1D-4063-4C6E-9528-FA9C4C0C18E6}"/>
          </ac:spMkLst>
        </pc:spChg>
        <pc:picChg chg="mod">
          <ac:chgData name="Not M_ur_t_ada" userId="555160e609be70ba" providerId="LiveId" clId="{329A5BA9-8C84-44F5-BB90-06EDC37FC7EB}" dt="2024-11-20T13:32:18.638" v="2518" actId="26606"/>
          <ac:picMkLst>
            <pc:docMk/>
            <pc:sldMk cId="2864114153" sldId="474"/>
            <ac:picMk id="4" creationId="{7BB12926-02EC-B4A2-D286-D0C32017989D}"/>
          </ac:picMkLst>
        </pc:picChg>
        <pc:cxnChg chg="add del">
          <ac:chgData name="Not M_ur_t_ada" userId="555160e609be70ba" providerId="LiveId" clId="{329A5BA9-8C84-44F5-BB90-06EDC37FC7EB}" dt="2024-11-20T13:32:18.622" v="2517" actId="26606"/>
          <ac:cxnSpMkLst>
            <pc:docMk/>
            <pc:sldMk cId="2864114153" sldId="474"/>
            <ac:cxnSpMk id="9" creationId="{1503BFE4-729B-D9D0-C17B-501E6AF1127A}"/>
          </ac:cxnSpMkLst>
        </pc:cxnChg>
      </pc:sldChg>
      <pc:sldChg chg="modSp add del">
        <pc:chgData name="Not M_ur_t_ada" userId="555160e609be70ba" providerId="LiveId" clId="{329A5BA9-8C84-44F5-BB90-06EDC37FC7EB}" dt="2024-11-21T11:00:48.810" v="6560" actId="47"/>
        <pc:sldMkLst>
          <pc:docMk/>
          <pc:sldMk cId="3985931790" sldId="475"/>
        </pc:sldMkLst>
        <pc:picChg chg="mod">
          <ac:chgData name="Not M_ur_t_ada" userId="555160e609be70ba" providerId="LiveId" clId="{329A5BA9-8C84-44F5-BB90-06EDC37FC7EB}" dt="2024-11-20T13:31:14.949" v="2511" actId="14826"/>
          <ac:picMkLst>
            <pc:docMk/>
            <pc:sldMk cId="3985931790" sldId="475"/>
            <ac:picMk id="4" creationId="{F7D24620-7FE8-35B5-FEF6-FFF1C87857CD}"/>
          </ac:picMkLst>
        </pc:picChg>
      </pc:sldChg>
      <pc:sldChg chg="modSp add mod">
        <pc:chgData name="Not M_ur_t_ada" userId="555160e609be70ba" providerId="LiveId" clId="{329A5BA9-8C84-44F5-BB90-06EDC37FC7EB}" dt="2024-11-20T16:11:42.578" v="2528" actId="14100"/>
        <pc:sldMkLst>
          <pc:docMk/>
          <pc:sldMk cId="2470575102" sldId="476"/>
        </pc:sldMkLst>
        <pc:picChg chg="mod modCrop">
          <ac:chgData name="Not M_ur_t_ada" userId="555160e609be70ba" providerId="LiveId" clId="{329A5BA9-8C84-44F5-BB90-06EDC37FC7EB}" dt="2024-11-20T16:11:42.578" v="2528" actId="14100"/>
          <ac:picMkLst>
            <pc:docMk/>
            <pc:sldMk cId="2470575102" sldId="476"/>
            <ac:picMk id="4" creationId="{F31F6D72-DF68-0C29-2A33-62314E3DB1B4}"/>
          </ac:picMkLst>
        </pc:picChg>
      </pc:sldChg>
      <pc:sldChg chg="add del">
        <pc:chgData name="Not M_ur_t_ada" userId="555160e609be70ba" providerId="LiveId" clId="{329A5BA9-8C84-44F5-BB90-06EDC37FC7EB}" dt="2024-11-20T13:31:19.629" v="2512" actId="47"/>
        <pc:sldMkLst>
          <pc:docMk/>
          <pc:sldMk cId="4218170852" sldId="476"/>
        </pc:sldMkLst>
      </pc:sldChg>
      <pc:sldChg chg="add del">
        <pc:chgData name="Not M_ur_t_ada" userId="555160e609be70ba" providerId="LiveId" clId="{329A5BA9-8C84-44F5-BB90-06EDC37FC7EB}" dt="2024-11-20T13:31:20.374" v="2513" actId="47"/>
        <pc:sldMkLst>
          <pc:docMk/>
          <pc:sldMk cId="2364524995" sldId="477"/>
        </pc:sldMkLst>
      </pc:sldChg>
      <pc:sldChg chg="add del">
        <pc:chgData name="Not M_ur_t_ada" userId="555160e609be70ba" providerId="LiveId" clId="{329A5BA9-8C84-44F5-BB90-06EDC37FC7EB}" dt="2024-11-20T16:11:56.435" v="2529" actId="47"/>
        <pc:sldMkLst>
          <pc:docMk/>
          <pc:sldMk cId="3457828712" sldId="477"/>
        </pc:sldMkLst>
      </pc:sldChg>
      <pc:sldChg chg="modSp add mod">
        <pc:chgData name="Not M_ur_t_ada" userId="555160e609be70ba" providerId="LiveId" clId="{329A5BA9-8C84-44F5-BB90-06EDC37FC7EB}" dt="2024-11-20T16:12:31.553" v="2539" actId="14100"/>
        <pc:sldMkLst>
          <pc:docMk/>
          <pc:sldMk cId="3111021515" sldId="478"/>
        </pc:sldMkLst>
        <pc:picChg chg="mod modCrop">
          <ac:chgData name="Not M_ur_t_ada" userId="555160e609be70ba" providerId="LiveId" clId="{329A5BA9-8C84-44F5-BB90-06EDC37FC7EB}" dt="2024-11-20T16:12:31.553" v="2539" actId="14100"/>
          <ac:picMkLst>
            <pc:docMk/>
            <pc:sldMk cId="3111021515" sldId="478"/>
            <ac:picMk id="3" creationId="{44A637E0-B223-5B43-2DD7-6B7D5114A343}"/>
          </ac:picMkLst>
        </pc:picChg>
      </pc:sldChg>
      <pc:sldChg chg="addSp modSp add mod setBg">
        <pc:chgData name="Not M_ur_t_ada" userId="555160e609be70ba" providerId="LiveId" clId="{329A5BA9-8C84-44F5-BB90-06EDC37FC7EB}" dt="2024-11-21T10:36:49.556" v="6316" actId="26606"/>
        <pc:sldMkLst>
          <pc:docMk/>
          <pc:sldMk cId="3858408229" sldId="479"/>
        </pc:sldMkLst>
        <pc:spChg chg="mod">
          <ac:chgData name="Not M_ur_t_ada" userId="555160e609be70ba" providerId="LiveId" clId="{329A5BA9-8C84-44F5-BB90-06EDC37FC7EB}" dt="2024-11-21T10:36:49.556" v="6316" actId="26606"/>
          <ac:spMkLst>
            <pc:docMk/>
            <pc:sldMk cId="3858408229" sldId="479"/>
            <ac:spMk id="6" creationId="{60DE8669-0D17-4BE3-6D0D-64DD418C4472}"/>
          </ac:spMkLst>
        </pc:spChg>
        <pc:spChg chg="add">
          <ac:chgData name="Not M_ur_t_ada" userId="555160e609be70ba" providerId="LiveId" clId="{329A5BA9-8C84-44F5-BB90-06EDC37FC7EB}" dt="2024-11-21T10:36:49.556" v="6316" actId="26606"/>
          <ac:spMkLst>
            <pc:docMk/>
            <pc:sldMk cId="3858408229" sldId="479"/>
            <ac:spMk id="11" creationId="{A2679492-7988-4050-9056-542444452411}"/>
          </ac:spMkLst>
        </pc:spChg>
        <pc:spChg chg="add">
          <ac:chgData name="Not M_ur_t_ada" userId="555160e609be70ba" providerId="LiveId" clId="{329A5BA9-8C84-44F5-BB90-06EDC37FC7EB}" dt="2024-11-21T10:36:49.556" v="6316" actId="26606"/>
          <ac:spMkLst>
            <pc:docMk/>
            <pc:sldMk cId="3858408229" sldId="479"/>
            <ac:spMk id="13" creationId="{B091B163-7D61-4891-ABCF-5C13D9C418D0}"/>
          </ac:spMkLst>
        </pc:spChg>
        <pc:picChg chg="mod modCrop">
          <ac:chgData name="Not M_ur_t_ada" userId="555160e609be70ba" providerId="LiveId" clId="{329A5BA9-8C84-44F5-BB90-06EDC37FC7EB}" dt="2024-11-21T10:36:49.556" v="6316" actId="26606"/>
          <ac:picMkLst>
            <pc:docMk/>
            <pc:sldMk cId="3858408229" sldId="479"/>
            <ac:picMk id="4" creationId="{C38CA333-EF54-6B57-B557-B7C2E69B535E}"/>
          </ac:picMkLst>
        </pc:picChg>
        <pc:cxnChg chg="add">
          <ac:chgData name="Not M_ur_t_ada" userId="555160e609be70ba" providerId="LiveId" clId="{329A5BA9-8C84-44F5-BB90-06EDC37FC7EB}" dt="2024-11-21T10:36:49.556" v="6316" actId="26606"/>
          <ac:cxnSpMkLst>
            <pc:docMk/>
            <pc:sldMk cId="3858408229" sldId="479"/>
            <ac:cxnSpMk id="15" creationId="{C49DA8F6-BCC1-4447-B54C-57856834B94B}"/>
          </ac:cxnSpMkLst>
        </pc:cxnChg>
      </pc:sldChg>
      <pc:sldChg chg="addSp delSp modSp add mod">
        <pc:chgData name="Not M_ur_t_ada" userId="555160e609be70ba" providerId="LiveId" clId="{329A5BA9-8C84-44F5-BB90-06EDC37FC7EB}" dt="2024-11-21T10:40:44.620" v="6333" actId="478"/>
        <pc:sldMkLst>
          <pc:docMk/>
          <pc:sldMk cId="3222788801" sldId="480"/>
        </pc:sldMkLst>
        <pc:spChg chg="mod">
          <ac:chgData name="Not M_ur_t_ada" userId="555160e609be70ba" providerId="LiveId" clId="{329A5BA9-8C84-44F5-BB90-06EDC37FC7EB}" dt="2024-11-20T16:15:45.380" v="2620" actId="14100"/>
          <ac:spMkLst>
            <pc:docMk/>
            <pc:sldMk cId="3222788801" sldId="480"/>
            <ac:spMk id="6" creationId="{95B45973-6065-37BE-7BE0-93503A81E308}"/>
          </ac:spMkLst>
        </pc:spChg>
        <pc:picChg chg="add del mod modCrop">
          <ac:chgData name="Not M_ur_t_ada" userId="555160e609be70ba" providerId="LiveId" clId="{329A5BA9-8C84-44F5-BB90-06EDC37FC7EB}" dt="2024-11-21T10:40:44.620" v="6333" actId="478"/>
          <ac:picMkLst>
            <pc:docMk/>
            <pc:sldMk cId="3222788801" sldId="480"/>
            <ac:picMk id="2" creationId="{441F3EAC-17E9-F56A-75DC-3E3B33B8CDD6}"/>
          </ac:picMkLst>
        </pc:picChg>
        <pc:picChg chg="mod modCrop">
          <ac:chgData name="Not M_ur_t_ada" userId="555160e609be70ba" providerId="LiveId" clId="{329A5BA9-8C84-44F5-BB90-06EDC37FC7EB}" dt="2024-11-20T16:14:30.102" v="2601" actId="1038"/>
          <ac:picMkLst>
            <pc:docMk/>
            <pc:sldMk cId="3222788801" sldId="480"/>
            <ac:picMk id="3" creationId="{B0C6E5E0-CE09-900A-5CF9-94C69DAF7EE7}"/>
          </ac:picMkLst>
        </pc:picChg>
      </pc:sldChg>
      <pc:sldChg chg="modSp add mod">
        <pc:chgData name="Not M_ur_t_ada" userId="555160e609be70ba" providerId="LiveId" clId="{329A5BA9-8C84-44F5-BB90-06EDC37FC7EB}" dt="2024-11-20T16:16:16.022" v="2622" actId="14100"/>
        <pc:sldMkLst>
          <pc:docMk/>
          <pc:sldMk cId="3271434204" sldId="481"/>
        </pc:sldMkLst>
        <pc:picChg chg="mod modCrop">
          <ac:chgData name="Not M_ur_t_ada" userId="555160e609be70ba" providerId="LiveId" clId="{329A5BA9-8C84-44F5-BB90-06EDC37FC7EB}" dt="2024-11-20T16:16:16.022" v="2622" actId="14100"/>
          <ac:picMkLst>
            <pc:docMk/>
            <pc:sldMk cId="3271434204" sldId="481"/>
            <ac:picMk id="3" creationId="{32F6874F-1E98-8403-8C70-60D016C49E91}"/>
          </ac:picMkLst>
        </pc:picChg>
      </pc:sldChg>
      <pc:sldChg chg="modSp add del mod">
        <pc:chgData name="Not M_ur_t_ada" userId="555160e609be70ba" providerId="LiveId" clId="{329A5BA9-8C84-44F5-BB90-06EDC37FC7EB}" dt="2024-11-21T11:06:09.782" v="6569" actId="47"/>
        <pc:sldMkLst>
          <pc:docMk/>
          <pc:sldMk cId="1600296137" sldId="482"/>
        </pc:sldMkLst>
        <pc:picChg chg="mod modCrop">
          <ac:chgData name="Not M_ur_t_ada" userId="555160e609be70ba" providerId="LiveId" clId="{329A5BA9-8C84-44F5-BB90-06EDC37FC7EB}" dt="2024-11-20T16:17:26.134" v="2633" actId="1038"/>
          <ac:picMkLst>
            <pc:docMk/>
            <pc:sldMk cId="1600296137" sldId="482"/>
            <ac:picMk id="4" creationId="{20253E4B-4D60-DB41-7E4B-4F67694C4901}"/>
          </ac:picMkLst>
        </pc:picChg>
      </pc:sldChg>
      <pc:sldChg chg="add del">
        <pc:chgData name="Not M_ur_t_ada" userId="555160e609be70ba" providerId="LiveId" clId="{329A5BA9-8C84-44F5-BB90-06EDC37FC7EB}" dt="2024-11-20T16:10:39.343" v="2522" actId="47"/>
        <pc:sldMkLst>
          <pc:docMk/>
          <pc:sldMk cId="1824623652" sldId="483"/>
        </pc:sldMkLst>
      </pc:sldChg>
      <pc:sldChg chg="addSp delSp modSp add del mod">
        <pc:chgData name="Not M_ur_t_ada" userId="555160e609be70ba" providerId="LiveId" clId="{329A5BA9-8C84-44F5-BB90-06EDC37FC7EB}" dt="2024-11-21T11:05:45.855" v="6568" actId="47"/>
        <pc:sldMkLst>
          <pc:docMk/>
          <pc:sldMk cId="1698622554" sldId="484"/>
        </pc:sldMkLst>
        <pc:picChg chg="add del mod modCrop">
          <ac:chgData name="Not M_ur_t_ada" userId="555160e609be70ba" providerId="LiveId" clId="{329A5BA9-8C84-44F5-BB90-06EDC37FC7EB}" dt="2024-11-20T16:18:21.287" v="2637" actId="21"/>
          <ac:picMkLst>
            <pc:docMk/>
            <pc:sldMk cId="1698622554" sldId="484"/>
            <ac:picMk id="2" creationId="{3CAE84CE-23BE-07C2-3D08-9D2B66292166}"/>
          </ac:picMkLst>
        </pc:picChg>
        <pc:picChg chg="mod modCrop">
          <ac:chgData name="Not M_ur_t_ada" userId="555160e609be70ba" providerId="LiveId" clId="{329A5BA9-8C84-44F5-BB90-06EDC37FC7EB}" dt="2024-11-20T16:33:05.148" v="2794" actId="14826"/>
          <ac:picMkLst>
            <pc:docMk/>
            <pc:sldMk cId="1698622554" sldId="484"/>
            <ac:picMk id="3" creationId="{800005DA-6E6F-3FFB-0146-F9170D3D7C7D}"/>
          </ac:picMkLst>
        </pc:picChg>
        <pc:picChg chg="add mod modCrop">
          <ac:chgData name="Not M_ur_t_ada" userId="555160e609be70ba" providerId="LiveId" clId="{329A5BA9-8C84-44F5-BB90-06EDC37FC7EB}" dt="2024-11-20T16:32:41.345" v="2792" actId="14826"/>
          <ac:picMkLst>
            <pc:docMk/>
            <pc:sldMk cId="1698622554" sldId="484"/>
            <ac:picMk id="4" creationId="{C637609E-05D0-2E99-087B-09465312BE7D}"/>
          </ac:picMkLst>
        </pc:picChg>
      </pc:sldChg>
      <pc:sldChg chg="modSp add mod">
        <pc:chgData name="Not M_ur_t_ada" userId="555160e609be70ba" providerId="LiveId" clId="{329A5BA9-8C84-44F5-BB90-06EDC37FC7EB}" dt="2024-11-20T16:28:13.422" v="2775" actId="14826"/>
        <pc:sldMkLst>
          <pc:docMk/>
          <pc:sldMk cId="3349698657" sldId="485"/>
        </pc:sldMkLst>
        <pc:picChg chg="mod modCrop">
          <ac:chgData name="Not M_ur_t_ada" userId="555160e609be70ba" providerId="LiveId" clId="{329A5BA9-8C84-44F5-BB90-06EDC37FC7EB}" dt="2024-11-20T16:28:13.422" v="2775" actId="14826"/>
          <ac:picMkLst>
            <pc:docMk/>
            <pc:sldMk cId="3349698657" sldId="485"/>
            <ac:picMk id="4" creationId="{5716E0F1-09DC-99A8-7AA1-D8E701A221FC}"/>
          </ac:picMkLst>
        </pc:picChg>
      </pc:sldChg>
      <pc:sldChg chg="modSp add del mod ord">
        <pc:chgData name="Not M_ur_t_ada" userId="555160e609be70ba" providerId="LiveId" clId="{329A5BA9-8C84-44F5-BB90-06EDC37FC7EB}" dt="2024-11-21T11:38:30.957" v="6759" actId="47"/>
        <pc:sldMkLst>
          <pc:docMk/>
          <pc:sldMk cId="3576191817" sldId="486"/>
        </pc:sldMkLst>
        <pc:spChg chg="mod">
          <ac:chgData name="Not M_ur_t_ada" userId="555160e609be70ba" providerId="LiveId" clId="{329A5BA9-8C84-44F5-BB90-06EDC37FC7EB}" dt="2024-11-20T16:22:56.528" v="2700" actId="1076"/>
          <ac:spMkLst>
            <pc:docMk/>
            <pc:sldMk cId="3576191817" sldId="486"/>
            <ac:spMk id="6" creationId="{8FDFBB6D-41BB-5266-DCC3-0615A48D4ABA}"/>
          </ac:spMkLst>
        </pc:spChg>
        <pc:picChg chg="mod modCrop">
          <ac:chgData name="Not M_ur_t_ada" userId="555160e609be70ba" providerId="LiveId" clId="{329A5BA9-8C84-44F5-BB90-06EDC37FC7EB}" dt="2024-11-20T16:23:07.206" v="2730" actId="1036"/>
          <ac:picMkLst>
            <pc:docMk/>
            <pc:sldMk cId="3576191817" sldId="486"/>
            <ac:picMk id="3" creationId="{95B86003-25F6-DD34-0769-D7BFA0742AF0}"/>
          </ac:picMkLst>
        </pc:picChg>
      </pc:sldChg>
      <pc:sldChg chg="addSp modSp add mod ord">
        <pc:chgData name="Not M_ur_t_ada" userId="555160e609be70ba" providerId="LiveId" clId="{329A5BA9-8C84-44F5-BB90-06EDC37FC7EB}" dt="2024-11-21T11:38:13.103" v="6750"/>
        <pc:sldMkLst>
          <pc:docMk/>
          <pc:sldMk cId="1695432247" sldId="487"/>
        </pc:sldMkLst>
        <pc:picChg chg="add mod modCrop">
          <ac:chgData name="Not M_ur_t_ada" userId="555160e609be70ba" providerId="LiveId" clId="{329A5BA9-8C84-44F5-BB90-06EDC37FC7EB}" dt="2024-11-20T16:24:20.231" v="2759" actId="1038"/>
          <ac:picMkLst>
            <pc:docMk/>
            <pc:sldMk cId="1695432247" sldId="487"/>
            <ac:picMk id="2" creationId="{E4938A08-2CD5-0621-A59D-78DCB36AA397}"/>
          </ac:picMkLst>
        </pc:picChg>
        <pc:picChg chg="mod modCrop">
          <ac:chgData name="Not M_ur_t_ada" userId="555160e609be70ba" providerId="LiveId" clId="{329A5BA9-8C84-44F5-BB90-06EDC37FC7EB}" dt="2024-11-20T16:24:28.587" v="2767" actId="14100"/>
          <ac:picMkLst>
            <pc:docMk/>
            <pc:sldMk cId="1695432247" sldId="487"/>
            <ac:picMk id="3" creationId="{FDAB2FAD-73F6-B593-CA7E-6BEAD7670959}"/>
          </ac:picMkLst>
        </pc:picChg>
      </pc:sldChg>
      <pc:sldChg chg="addSp delSp modSp add del mod">
        <pc:chgData name="Not M_ur_t_ada" userId="555160e609be70ba" providerId="LiveId" clId="{329A5BA9-8C84-44F5-BB90-06EDC37FC7EB}" dt="2024-11-21T11:03:59.048" v="6566" actId="47"/>
        <pc:sldMkLst>
          <pc:docMk/>
          <pc:sldMk cId="2204668961" sldId="488"/>
        </pc:sldMkLst>
        <pc:picChg chg="add mod">
          <ac:chgData name="Not M_ur_t_ada" userId="555160e609be70ba" providerId="LiveId" clId="{329A5BA9-8C84-44F5-BB90-06EDC37FC7EB}" dt="2024-11-20T16:18:51.174" v="2643" actId="1036"/>
          <ac:picMkLst>
            <pc:docMk/>
            <pc:sldMk cId="2204668961" sldId="488"/>
            <ac:picMk id="2" creationId="{3CAE84CE-23BE-07C2-3D08-9D2B66292166}"/>
          </ac:picMkLst>
        </pc:picChg>
        <pc:picChg chg="del">
          <ac:chgData name="Not M_ur_t_ada" userId="555160e609be70ba" providerId="LiveId" clId="{329A5BA9-8C84-44F5-BB90-06EDC37FC7EB}" dt="2024-11-20T16:18:39.929" v="2640" actId="478"/>
          <ac:picMkLst>
            <pc:docMk/>
            <pc:sldMk cId="2204668961" sldId="488"/>
            <ac:picMk id="3" creationId="{3307F3E3-97F8-D419-4DAB-E1D629034602}"/>
          </ac:picMkLst>
        </pc:picChg>
      </pc:sldChg>
      <pc:sldChg chg="add del">
        <pc:chgData name="Not M_ur_t_ada" userId="555160e609be70ba" providerId="LiveId" clId="{329A5BA9-8C84-44F5-BB90-06EDC37FC7EB}" dt="2024-11-21T11:39:16.108" v="6770" actId="47"/>
        <pc:sldMkLst>
          <pc:docMk/>
          <pc:sldMk cId="1795531493" sldId="489"/>
        </pc:sldMkLst>
      </pc:sldChg>
      <pc:sldChg chg="add del ord">
        <pc:chgData name="Not M_ur_t_ada" userId="555160e609be70ba" providerId="LiveId" clId="{329A5BA9-8C84-44F5-BB90-06EDC37FC7EB}" dt="2024-11-21T11:37:27.305" v="6737" actId="47"/>
        <pc:sldMkLst>
          <pc:docMk/>
          <pc:sldMk cId="378714495" sldId="490"/>
        </pc:sldMkLst>
      </pc:sldChg>
      <pc:sldChg chg="add del">
        <pc:chgData name="Not M_ur_t_ada" userId="555160e609be70ba" providerId="LiveId" clId="{329A5BA9-8C84-44F5-BB90-06EDC37FC7EB}" dt="2024-11-21T11:37:37.155" v="6738" actId="47"/>
        <pc:sldMkLst>
          <pc:docMk/>
          <pc:sldMk cId="1327738968" sldId="491"/>
        </pc:sldMkLst>
      </pc:sldChg>
      <pc:sldChg chg="modSp add del">
        <pc:chgData name="Not M_ur_t_ada" userId="555160e609be70ba" providerId="LiveId" clId="{329A5BA9-8C84-44F5-BB90-06EDC37FC7EB}" dt="2024-11-20T16:32:07.106" v="2780" actId="47"/>
        <pc:sldMkLst>
          <pc:docMk/>
          <pc:sldMk cId="621998777" sldId="492"/>
        </pc:sldMkLst>
        <pc:picChg chg="mod">
          <ac:chgData name="Not M_ur_t_ada" userId="555160e609be70ba" providerId="LiveId" clId="{329A5BA9-8C84-44F5-BB90-06EDC37FC7EB}" dt="2024-11-20T16:28:25.820" v="2777" actId="14826"/>
          <ac:picMkLst>
            <pc:docMk/>
            <pc:sldMk cId="621998777" sldId="492"/>
            <ac:picMk id="4" creationId="{3A59C50F-4F82-8FF3-E3B0-0BE1BF381B1F}"/>
          </ac:picMkLst>
        </pc:picChg>
      </pc:sldChg>
      <pc:sldChg chg="modSp add ord">
        <pc:chgData name="Not M_ur_t_ada" userId="555160e609be70ba" providerId="LiveId" clId="{329A5BA9-8C84-44F5-BB90-06EDC37FC7EB}" dt="2024-11-21T11:37:00.346" v="6732"/>
        <pc:sldMkLst>
          <pc:docMk/>
          <pc:sldMk cId="4044187608" sldId="493"/>
        </pc:sldMkLst>
        <pc:picChg chg="mod">
          <ac:chgData name="Not M_ur_t_ada" userId="555160e609be70ba" providerId="LiveId" clId="{329A5BA9-8C84-44F5-BB90-06EDC37FC7EB}" dt="2024-11-20T16:28:47.959" v="2779" actId="14826"/>
          <ac:picMkLst>
            <pc:docMk/>
            <pc:sldMk cId="4044187608" sldId="493"/>
            <ac:picMk id="4" creationId="{175C640C-2EE6-EBEA-288E-58337113EB3E}"/>
          </ac:picMkLst>
        </pc:picChg>
      </pc:sldChg>
      <pc:sldChg chg="add">
        <pc:chgData name="Not M_ur_t_ada" userId="555160e609be70ba" providerId="LiveId" clId="{329A5BA9-8C84-44F5-BB90-06EDC37FC7EB}" dt="2024-11-20T16:32:15.249" v="2781"/>
        <pc:sldMkLst>
          <pc:docMk/>
          <pc:sldMk cId="3576358733" sldId="494"/>
        </pc:sldMkLst>
      </pc:sldChg>
      <pc:sldChg chg="modSp add del">
        <pc:chgData name="Not M_ur_t_ada" userId="555160e609be70ba" providerId="LiveId" clId="{329A5BA9-8C84-44F5-BB90-06EDC37FC7EB}" dt="2024-11-21T11:06:20.197" v="6570" actId="47"/>
        <pc:sldMkLst>
          <pc:docMk/>
          <pc:sldMk cId="3062027078" sldId="495"/>
        </pc:sldMkLst>
        <pc:picChg chg="mod">
          <ac:chgData name="Not M_ur_t_ada" userId="555160e609be70ba" providerId="LiveId" clId="{329A5BA9-8C84-44F5-BB90-06EDC37FC7EB}" dt="2024-11-20T16:33:50.717" v="2796" actId="14826"/>
          <ac:picMkLst>
            <pc:docMk/>
            <pc:sldMk cId="3062027078" sldId="495"/>
            <ac:picMk id="3" creationId="{003ACAF9-4A9A-BE3B-D2A3-EB2BE9A8CE3F}"/>
          </ac:picMkLst>
        </pc:picChg>
        <pc:picChg chg="mod">
          <ac:chgData name="Not M_ur_t_ada" userId="555160e609be70ba" providerId="LiveId" clId="{329A5BA9-8C84-44F5-BB90-06EDC37FC7EB}" dt="2024-11-20T16:33:20.930" v="2795" actId="14826"/>
          <ac:picMkLst>
            <pc:docMk/>
            <pc:sldMk cId="3062027078" sldId="495"/>
            <ac:picMk id="4" creationId="{7805C722-6D70-5B15-66B6-994541F62BC8}"/>
          </ac:picMkLst>
        </pc:picChg>
      </pc:sldChg>
      <pc:sldChg chg="modSp add del">
        <pc:chgData name="Not M_ur_t_ada" userId="555160e609be70ba" providerId="LiveId" clId="{329A5BA9-8C84-44F5-BB90-06EDC37FC7EB}" dt="2024-11-21T11:06:28.808" v="6571" actId="47"/>
        <pc:sldMkLst>
          <pc:docMk/>
          <pc:sldMk cId="1110798812" sldId="496"/>
        </pc:sldMkLst>
        <pc:picChg chg="mod">
          <ac:chgData name="Not M_ur_t_ada" userId="555160e609be70ba" providerId="LiveId" clId="{329A5BA9-8C84-44F5-BB90-06EDC37FC7EB}" dt="2024-11-20T16:34:32.127" v="2798" actId="14826"/>
          <ac:picMkLst>
            <pc:docMk/>
            <pc:sldMk cId="1110798812" sldId="496"/>
            <ac:picMk id="3" creationId="{C80BE036-6C96-EDB6-E09F-9BD08B97DE53}"/>
          </ac:picMkLst>
        </pc:picChg>
        <pc:picChg chg="mod">
          <ac:chgData name="Not M_ur_t_ada" userId="555160e609be70ba" providerId="LiveId" clId="{329A5BA9-8C84-44F5-BB90-06EDC37FC7EB}" dt="2024-11-20T16:34:12.556" v="2797" actId="14826"/>
          <ac:picMkLst>
            <pc:docMk/>
            <pc:sldMk cId="1110798812" sldId="496"/>
            <ac:picMk id="4" creationId="{B382BE17-F4F5-4791-BD39-6ECB947054F0}"/>
          </ac:picMkLst>
        </pc:picChg>
      </pc:sldChg>
      <pc:sldChg chg="modSp add del">
        <pc:chgData name="Not M_ur_t_ada" userId="555160e609be70ba" providerId="LiveId" clId="{329A5BA9-8C84-44F5-BB90-06EDC37FC7EB}" dt="2024-11-21T11:06:34.832" v="6572" actId="47"/>
        <pc:sldMkLst>
          <pc:docMk/>
          <pc:sldMk cId="3087783328" sldId="497"/>
        </pc:sldMkLst>
        <pc:picChg chg="mod">
          <ac:chgData name="Not M_ur_t_ada" userId="555160e609be70ba" providerId="LiveId" clId="{329A5BA9-8C84-44F5-BB90-06EDC37FC7EB}" dt="2024-11-20T16:35:12.452" v="2800" actId="14826"/>
          <ac:picMkLst>
            <pc:docMk/>
            <pc:sldMk cId="3087783328" sldId="497"/>
            <ac:picMk id="3" creationId="{D0DD8434-79AD-4202-AA82-2BFA6A8C4A3C}"/>
          </ac:picMkLst>
        </pc:picChg>
        <pc:picChg chg="mod">
          <ac:chgData name="Not M_ur_t_ada" userId="555160e609be70ba" providerId="LiveId" clId="{329A5BA9-8C84-44F5-BB90-06EDC37FC7EB}" dt="2024-11-20T16:34:48.949" v="2799" actId="14826"/>
          <ac:picMkLst>
            <pc:docMk/>
            <pc:sldMk cId="3087783328" sldId="497"/>
            <ac:picMk id="4" creationId="{39D149F4-DE42-6D14-8ED2-9674D8AADF01}"/>
          </ac:picMkLst>
        </pc:picChg>
      </pc:sldChg>
      <pc:sldChg chg="modSp add del">
        <pc:chgData name="Not M_ur_t_ada" userId="555160e609be70ba" providerId="LiveId" clId="{329A5BA9-8C84-44F5-BB90-06EDC37FC7EB}" dt="2024-11-21T11:06:40.535" v="6573" actId="47"/>
        <pc:sldMkLst>
          <pc:docMk/>
          <pc:sldMk cId="1117115826" sldId="498"/>
        </pc:sldMkLst>
        <pc:picChg chg="mod">
          <ac:chgData name="Not M_ur_t_ada" userId="555160e609be70ba" providerId="LiveId" clId="{329A5BA9-8C84-44F5-BB90-06EDC37FC7EB}" dt="2024-11-20T16:35:48.728" v="2802" actId="14826"/>
          <ac:picMkLst>
            <pc:docMk/>
            <pc:sldMk cId="1117115826" sldId="498"/>
            <ac:picMk id="3" creationId="{B1DEE25E-ECB5-8B75-A6B5-F57C91203F86}"/>
          </ac:picMkLst>
        </pc:picChg>
        <pc:picChg chg="mod">
          <ac:chgData name="Not M_ur_t_ada" userId="555160e609be70ba" providerId="LiveId" clId="{329A5BA9-8C84-44F5-BB90-06EDC37FC7EB}" dt="2024-11-20T16:35:30.938" v="2801" actId="14826"/>
          <ac:picMkLst>
            <pc:docMk/>
            <pc:sldMk cId="1117115826" sldId="498"/>
            <ac:picMk id="4" creationId="{C33C610C-F790-BCEE-F523-CB9D2D17C8A9}"/>
          </ac:picMkLst>
        </pc:picChg>
      </pc:sldChg>
      <pc:sldChg chg="modSp add del">
        <pc:chgData name="Not M_ur_t_ada" userId="555160e609be70ba" providerId="LiveId" clId="{329A5BA9-8C84-44F5-BB90-06EDC37FC7EB}" dt="2024-11-21T11:06:43.959" v="6574" actId="47"/>
        <pc:sldMkLst>
          <pc:docMk/>
          <pc:sldMk cId="503737488" sldId="499"/>
        </pc:sldMkLst>
        <pc:picChg chg="mod">
          <ac:chgData name="Not M_ur_t_ada" userId="555160e609be70ba" providerId="LiveId" clId="{329A5BA9-8C84-44F5-BB90-06EDC37FC7EB}" dt="2024-11-20T16:36:16.865" v="2804" actId="14826"/>
          <ac:picMkLst>
            <pc:docMk/>
            <pc:sldMk cId="503737488" sldId="499"/>
            <ac:picMk id="3" creationId="{8BBC7C32-A8B0-FF56-08E0-AC9D691C51B1}"/>
          </ac:picMkLst>
        </pc:picChg>
        <pc:picChg chg="mod">
          <ac:chgData name="Not M_ur_t_ada" userId="555160e609be70ba" providerId="LiveId" clId="{329A5BA9-8C84-44F5-BB90-06EDC37FC7EB}" dt="2024-11-20T16:36:02.416" v="2803" actId="14826"/>
          <ac:picMkLst>
            <pc:docMk/>
            <pc:sldMk cId="503737488" sldId="499"/>
            <ac:picMk id="4" creationId="{28F31985-A157-D790-EE74-4742D04028B4}"/>
          </ac:picMkLst>
        </pc:picChg>
      </pc:sldChg>
      <pc:sldChg chg="modSp add del">
        <pc:chgData name="Not M_ur_t_ada" userId="555160e609be70ba" providerId="LiveId" clId="{329A5BA9-8C84-44F5-BB90-06EDC37FC7EB}" dt="2024-11-21T11:06:51.511" v="6575" actId="47"/>
        <pc:sldMkLst>
          <pc:docMk/>
          <pc:sldMk cId="3790932277" sldId="500"/>
        </pc:sldMkLst>
        <pc:picChg chg="mod">
          <ac:chgData name="Not M_ur_t_ada" userId="555160e609be70ba" providerId="LiveId" clId="{329A5BA9-8C84-44F5-BB90-06EDC37FC7EB}" dt="2024-11-20T16:36:57.663" v="2807" actId="14826"/>
          <ac:picMkLst>
            <pc:docMk/>
            <pc:sldMk cId="3790932277" sldId="500"/>
            <ac:picMk id="3" creationId="{D065462C-E52C-6F34-0C6C-FDC869D0D09F}"/>
          </ac:picMkLst>
        </pc:picChg>
        <pc:picChg chg="mod">
          <ac:chgData name="Not M_ur_t_ada" userId="555160e609be70ba" providerId="LiveId" clId="{329A5BA9-8C84-44F5-BB90-06EDC37FC7EB}" dt="2024-11-20T16:36:34.212" v="2805" actId="14826"/>
          <ac:picMkLst>
            <pc:docMk/>
            <pc:sldMk cId="3790932277" sldId="500"/>
            <ac:picMk id="4" creationId="{3FDF283A-BB65-13B5-5940-674EB48EDA85}"/>
          </ac:picMkLst>
        </pc:picChg>
      </pc:sldChg>
      <pc:sldChg chg="delSp modSp add del mod">
        <pc:chgData name="Not M_ur_t_ada" userId="555160e609be70ba" providerId="LiveId" clId="{329A5BA9-8C84-44F5-BB90-06EDC37FC7EB}" dt="2024-11-21T11:07:20.141" v="6577" actId="47"/>
        <pc:sldMkLst>
          <pc:docMk/>
          <pc:sldMk cId="889359127" sldId="501"/>
        </pc:sldMkLst>
        <pc:picChg chg="del mod">
          <ac:chgData name="Not M_ur_t_ada" userId="555160e609be70ba" providerId="LiveId" clId="{329A5BA9-8C84-44F5-BB90-06EDC37FC7EB}" dt="2024-11-21T11:07:15.099" v="6576" actId="478"/>
          <ac:picMkLst>
            <pc:docMk/>
            <pc:sldMk cId="889359127" sldId="501"/>
            <ac:picMk id="3" creationId="{8583E63C-DB96-9417-1C5B-865FEB3DB725}"/>
          </ac:picMkLst>
        </pc:picChg>
        <pc:picChg chg="mod">
          <ac:chgData name="Not M_ur_t_ada" userId="555160e609be70ba" providerId="LiveId" clId="{329A5BA9-8C84-44F5-BB90-06EDC37FC7EB}" dt="2024-11-20T16:37:12.771" v="2810" actId="14826"/>
          <ac:picMkLst>
            <pc:docMk/>
            <pc:sldMk cId="889359127" sldId="501"/>
            <ac:picMk id="4" creationId="{722FBCD2-E997-7426-6C03-7184928C2955}"/>
          </ac:picMkLst>
        </pc:picChg>
      </pc:sldChg>
      <pc:sldChg chg="addSp delSp modSp add mod">
        <pc:chgData name="Not M_ur_t_ada" userId="555160e609be70ba" providerId="LiveId" clId="{329A5BA9-8C84-44F5-BB90-06EDC37FC7EB}" dt="2024-11-21T11:07:49.199" v="6580"/>
        <pc:sldMkLst>
          <pc:docMk/>
          <pc:sldMk cId="1854255327" sldId="502"/>
        </pc:sldMkLst>
        <pc:picChg chg="add mod">
          <ac:chgData name="Not M_ur_t_ada" userId="555160e609be70ba" providerId="LiveId" clId="{329A5BA9-8C84-44F5-BB90-06EDC37FC7EB}" dt="2024-11-21T11:07:49.199" v="6580"/>
          <ac:picMkLst>
            <pc:docMk/>
            <pc:sldMk cId="1854255327" sldId="502"/>
            <ac:picMk id="2" creationId="{AE7CBAFE-D98B-F36B-EEF4-024879565252}"/>
          </ac:picMkLst>
        </pc:picChg>
        <pc:picChg chg="mod">
          <ac:chgData name="Not M_ur_t_ada" userId="555160e609be70ba" providerId="LiveId" clId="{329A5BA9-8C84-44F5-BB90-06EDC37FC7EB}" dt="2024-11-20T16:38:16.344" v="2815" actId="14826"/>
          <ac:picMkLst>
            <pc:docMk/>
            <pc:sldMk cId="1854255327" sldId="502"/>
            <ac:picMk id="3" creationId="{51E2F0C2-3F9A-3FFA-9E48-6CD4E35B12DB}"/>
          </ac:picMkLst>
        </pc:picChg>
        <pc:picChg chg="del mod">
          <ac:chgData name="Not M_ur_t_ada" userId="555160e609be70ba" providerId="LiveId" clId="{329A5BA9-8C84-44F5-BB90-06EDC37FC7EB}" dt="2024-11-21T11:07:48.733" v="6579" actId="478"/>
          <ac:picMkLst>
            <pc:docMk/>
            <pc:sldMk cId="1854255327" sldId="502"/>
            <ac:picMk id="4" creationId="{4BDF2F1E-5197-CD65-7B57-4AC9F5CA06AA}"/>
          </ac:picMkLst>
        </pc:picChg>
      </pc:sldChg>
      <pc:sldChg chg="modSp add del">
        <pc:chgData name="Not M_ur_t_ada" userId="555160e609be70ba" providerId="LiveId" clId="{329A5BA9-8C84-44F5-BB90-06EDC37FC7EB}" dt="2024-11-21T11:07:46.045" v="6578" actId="47"/>
        <pc:sldMkLst>
          <pc:docMk/>
          <pc:sldMk cId="867842619" sldId="503"/>
        </pc:sldMkLst>
        <pc:picChg chg="mod">
          <ac:chgData name="Not M_ur_t_ada" userId="555160e609be70ba" providerId="LiveId" clId="{329A5BA9-8C84-44F5-BB90-06EDC37FC7EB}" dt="2024-11-20T16:38:48.706" v="2817" actId="14826"/>
          <ac:picMkLst>
            <pc:docMk/>
            <pc:sldMk cId="867842619" sldId="503"/>
            <ac:picMk id="3" creationId="{12983FFC-0E9E-B084-C11D-C1551D8F708E}"/>
          </ac:picMkLst>
        </pc:picChg>
        <pc:picChg chg="mod">
          <ac:chgData name="Not M_ur_t_ada" userId="555160e609be70ba" providerId="LiveId" clId="{329A5BA9-8C84-44F5-BB90-06EDC37FC7EB}" dt="2024-11-20T16:38:39.754" v="2816" actId="14826"/>
          <ac:picMkLst>
            <pc:docMk/>
            <pc:sldMk cId="867842619" sldId="503"/>
            <ac:picMk id="4" creationId="{FBB694E1-929E-4082-DEB8-EC9F50E1D2C1}"/>
          </ac:picMkLst>
        </pc:picChg>
      </pc:sldChg>
      <pc:sldChg chg="addSp delSp modSp add mod">
        <pc:chgData name="Not M_ur_t_ada" userId="555160e609be70ba" providerId="LiveId" clId="{329A5BA9-8C84-44F5-BB90-06EDC37FC7EB}" dt="2024-11-21T11:30:07.970" v="6615" actId="14100"/>
        <pc:sldMkLst>
          <pc:docMk/>
          <pc:sldMk cId="26539372" sldId="504"/>
        </pc:sldMkLst>
        <pc:spChg chg="mod">
          <ac:chgData name="Not M_ur_t_ada" userId="555160e609be70ba" providerId="LiveId" clId="{329A5BA9-8C84-44F5-BB90-06EDC37FC7EB}" dt="2024-11-21T11:30:07.970" v="6615" actId="14100"/>
          <ac:spMkLst>
            <pc:docMk/>
            <pc:sldMk cId="26539372" sldId="504"/>
            <ac:spMk id="6" creationId="{4ECA055C-6040-F1D9-0E6D-E77080E1BB8E}"/>
          </ac:spMkLst>
        </pc:spChg>
        <pc:picChg chg="del">
          <ac:chgData name="Not M_ur_t_ada" userId="555160e609be70ba" providerId="LiveId" clId="{329A5BA9-8C84-44F5-BB90-06EDC37FC7EB}" dt="2024-11-21T11:08:22.841" v="6581" actId="478"/>
          <ac:picMkLst>
            <pc:docMk/>
            <pc:sldMk cId="26539372" sldId="504"/>
            <ac:picMk id="3" creationId="{7470C60D-3574-AD3E-ACDC-B567F9E7AEF8}"/>
          </ac:picMkLst>
        </pc:picChg>
        <pc:picChg chg="mod">
          <ac:chgData name="Not M_ur_t_ada" userId="555160e609be70ba" providerId="LiveId" clId="{329A5BA9-8C84-44F5-BB90-06EDC37FC7EB}" dt="2024-11-21T11:29:57.572" v="6613" actId="14100"/>
          <ac:picMkLst>
            <pc:docMk/>
            <pc:sldMk cId="26539372" sldId="504"/>
            <ac:picMk id="4" creationId="{E2085332-C251-8DF3-C287-E18FCAB067BE}"/>
          </ac:picMkLst>
        </pc:picChg>
        <pc:picChg chg="add del mod">
          <ac:chgData name="Not M_ur_t_ada" userId="555160e609be70ba" providerId="LiveId" clId="{329A5BA9-8C84-44F5-BB90-06EDC37FC7EB}" dt="2024-11-21T11:09:08.253" v="6586" actId="478"/>
          <ac:picMkLst>
            <pc:docMk/>
            <pc:sldMk cId="26539372" sldId="504"/>
            <ac:picMk id="5" creationId="{9B929E23-ECEA-17E6-5080-F0A0CACDF022}"/>
          </ac:picMkLst>
        </pc:picChg>
      </pc:sldChg>
      <pc:sldChg chg="delSp modSp add del setBg delDesignElem">
        <pc:chgData name="Not M_ur_t_ada" userId="555160e609be70ba" providerId="LiveId" clId="{329A5BA9-8C84-44F5-BB90-06EDC37FC7EB}" dt="2024-11-21T11:48:52.546" v="6864" actId="47"/>
        <pc:sldMkLst>
          <pc:docMk/>
          <pc:sldMk cId="3711312726" sldId="505"/>
        </pc:sldMkLst>
        <pc:spChg chg="del">
          <ac:chgData name="Not M_ur_t_ada" userId="555160e609be70ba" providerId="LiveId" clId="{329A5BA9-8C84-44F5-BB90-06EDC37FC7EB}" dt="2024-11-20T16:40:21.756" v="2820"/>
          <ac:spMkLst>
            <pc:docMk/>
            <pc:sldMk cId="3711312726" sldId="505"/>
            <ac:spMk id="27" creationId="{BAEEB901-B928-0B68-8F32-03CBA9C7718F}"/>
          </ac:spMkLst>
        </pc:spChg>
        <pc:spChg chg="del">
          <ac:chgData name="Not M_ur_t_ada" userId="555160e609be70ba" providerId="LiveId" clId="{329A5BA9-8C84-44F5-BB90-06EDC37FC7EB}" dt="2024-11-20T16:40:21.756" v="2820"/>
          <ac:spMkLst>
            <pc:docMk/>
            <pc:sldMk cId="3711312726" sldId="505"/>
            <ac:spMk id="28" creationId="{914E3A5B-BAD3-68EF-6B9F-0F32792EC2D7}"/>
          </ac:spMkLst>
        </pc:spChg>
        <pc:picChg chg="mod">
          <ac:chgData name="Not M_ur_t_ada" userId="555160e609be70ba" providerId="LiveId" clId="{329A5BA9-8C84-44F5-BB90-06EDC37FC7EB}" dt="2024-11-20T16:40:31.778" v="2827" actId="14826"/>
          <ac:picMkLst>
            <pc:docMk/>
            <pc:sldMk cId="3711312726" sldId="505"/>
            <ac:picMk id="10" creationId="{64D4870B-99FD-4FDA-7179-99ED978FC85D}"/>
          </ac:picMkLst>
        </pc:picChg>
      </pc:sldChg>
      <pc:sldChg chg="delSp modSp add del setBg delDesignElem">
        <pc:chgData name="Not M_ur_t_ada" userId="555160e609be70ba" providerId="LiveId" clId="{329A5BA9-8C84-44F5-BB90-06EDC37FC7EB}" dt="2024-11-21T11:48:57.777" v="6865" actId="47"/>
        <pc:sldMkLst>
          <pc:docMk/>
          <pc:sldMk cId="4035533655" sldId="506"/>
        </pc:sldMkLst>
        <pc:spChg chg="del">
          <ac:chgData name="Not M_ur_t_ada" userId="555160e609be70ba" providerId="LiveId" clId="{329A5BA9-8C84-44F5-BB90-06EDC37FC7EB}" dt="2024-11-20T16:40:22.633" v="2822"/>
          <ac:spMkLst>
            <pc:docMk/>
            <pc:sldMk cId="4035533655" sldId="506"/>
            <ac:spMk id="27" creationId="{8607E645-409E-90D8-4774-5DB6A78FFD99}"/>
          </ac:spMkLst>
        </pc:spChg>
        <pc:spChg chg="del">
          <ac:chgData name="Not M_ur_t_ada" userId="555160e609be70ba" providerId="LiveId" clId="{329A5BA9-8C84-44F5-BB90-06EDC37FC7EB}" dt="2024-11-20T16:40:22.633" v="2822"/>
          <ac:spMkLst>
            <pc:docMk/>
            <pc:sldMk cId="4035533655" sldId="506"/>
            <ac:spMk id="28" creationId="{2BFBD62B-56FD-EF05-021D-AF3CFD823B87}"/>
          </ac:spMkLst>
        </pc:spChg>
        <pc:picChg chg="mod">
          <ac:chgData name="Not M_ur_t_ada" userId="555160e609be70ba" providerId="LiveId" clId="{329A5BA9-8C84-44F5-BB90-06EDC37FC7EB}" dt="2024-11-20T16:40:47.964" v="2828" actId="14826"/>
          <ac:picMkLst>
            <pc:docMk/>
            <pc:sldMk cId="4035533655" sldId="506"/>
            <ac:picMk id="10" creationId="{22AC33B5-E1C7-32E9-451A-AAE9A53FFC94}"/>
          </ac:picMkLst>
        </pc:picChg>
      </pc:sldChg>
      <pc:sldChg chg="delSp modSp add del setBg delDesignElem">
        <pc:chgData name="Not M_ur_t_ada" userId="555160e609be70ba" providerId="LiveId" clId="{329A5BA9-8C84-44F5-BB90-06EDC37FC7EB}" dt="2024-11-21T11:49:00.660" v="6866" actId="47"/>
        <pc:sldMkLst>
          <pc:docMk/>
          <pc:sldMk cId="2826387924" sldId="507"/>
        </pc:sldMkLst>
        <pc:spChg chg="del">
          <ac:chgData name="Not M_ur_t_ada" userId="555160e609be70ba" providerId="LiveId" clId="{329A5BA9-8C84-44F5-BB90-06EDC37FC7EB}" dt="2024-11-20T16:40:23.056" v="2824"/>
          <ac:spMkLst>
            <pc:docMk/>
            <pc:sldMk cId="2826387924" sldId="507"/>
            <ac:spMk id="27" creationId="{560DC675-ACCA-3D5F-6A85-F0C51DB1A406}"/>
          </ac:spMkLst>
        </pc:spChg>
        <pc:spChg chg="del">
          <ac:chgData name="Not M_ur_t_ada" userId="555160e609be70ba" providerId="LiveId" clId="{329A5BA9-8C84-44F5-BB90-06EDC37FC7EB}" dt="2024-11-20T16:40:23.056" v="2824"/>
          <ac:spMkLst>
            <pc:docMk/>
            <pc:sldMk cId="2826387924" sldId="507"/>
            <ac:spMk id="28" creationId="{86343DB2-6B42-962A-2300-8B4E0375FBB8}"/>
          </ac:spMkLst>
        </pc:spChg>
        <pc:picChg chg="mod">
          <ac:chgData name="Not M_ur_t_ada" userId="555160e609be70ba" providerId="LiveId" clId="{329A5BA9-8C84-44F5-BB90-06EDC37FC7EB}" dt="2024-11-20T16:40:58.407" v="2829" actId="14826"/>
          <ac:picMkLst>
            <pc:docMk/>
            <pc:sldMk cId="2826387924" sldId="507"/>
            <ac:picMk id="10" creationId="{C5AD697A-A45C-4C3E-F77B-5CBC909E1863}"/>
          </ac:picMkLst>
        </pc:picChg>
      </pc:sldChg>
      <pc:sldChg chg="delSp add del setBg delDesignElem">
        <pc:chgData name="Not M_ur_t_ada" userId="555160e609be70ba" providerId="LiveId" clId="{329A5BA9-8C84-44F5-BB90-06EDC37FC7EB}" dt="2024-11-21T11:49:03.301" v="6867" actId="47"/>
        <pc:sldMkLst>
          <pc:docMk/>
          <pc:sldMk cId="344245567" sldId="508"/>
        </pc:sldMkLst>
        <pc:spChg chg="del">
          <ac:chgData name="Not M_ur_t_ada" userId="555160e609be70ba" providerId="LiveId" clId="{329A5BA9-8C84-44F5-BB90-06EDC37FC7EB}" dt="2024-11-20T16:40:23.494" v="2826"/>
          <ac:spMkLst>
            <pc:docMk/>
            <pc:sldMk cId="344245567" sldId="508"/>
            <ac:spMk id="27" creationId="{3F805055-EDCC-129B-46A7-F802318838C9}"/>
          </ac:spMkLst>
        </pc:spChg>
        <pc:spChg chg="del">
          <ac:chgData name="Not M_ur_t_ada" userId="555160e609be70ba" providerId="LiveId" clId="{329A5BA9-8C84-44F5-BB90-06EDC37FC7EB}" dt="2024-11-20T16:40:23.494" v="2826"/>
          <ac:spMkLst>
            <pc:docMk/>
            <pc:sldMk cId="344245567" sldId="508"/>
            <ac:spMk id="28" creationId="{A4FA3487-E3FD-D223-3D06-52435744E220}"/>
          </ac:spMkLst>
        </pc:spChg>
      </pc:sldChg>
      <pc:sldChg chg="modSp add del">
        <pc:chgData name="Not M_ur_t_ada" userId="555160e609be70ba" providerId="LiveId" clId="{329A5BA9-8C84-44F5-BB90-06EDC37FC7EB}" dt="2024-11-21T11:49:07.343" v="6868" actId="47"/>
        <pc:sldMkLst>
          <pc:docMk/>
          <pc:sldMk cId="387877398" sldId="509"/>
        </pc:sldMkLst>
        <pc:picChg chg="mod">
          <ac:chgData name="Not M_ur_t_ada" userId="555160e609be70ba" providerId="LiveId" clId="{329A5BA9-8C84-44F5-BB90-06EDC37FC7EB}" dt="2024-11-20T16:41:31.542" v="2833" actId="14826"/>
          <ac:picMkLst>
            <pc:docMk/>
            <pc:sldMk cId="387877398" sldId="509"/>
            <ac:picMk id="10" creationId="{AADE54DF-C3FB-C3FB-0536-D14F2945B9A0}"/>
          </ac:picMkLst>
        </pc:picChg>
      </pc:sldChg>
      <pc:sldChg chg="modSp add del">
        <pc:chgData name="Not M_ur_t_ada" userId="555160e609be70ba" providerId="LiveId" clId="{329A5BA9-8C84-44F5-BB90-06EDC37FC7EB}" dt="2024-11-21T11:49:10.041" v="6869" actId="47"/>
        <pc:sldMkLst>
          <pc:docMk/>
          <pc:sldMk cId="994320098" sldId="510"/>
        </pc:sldMkLst>
        <pc:picChg chg="mod">
          <ac:chgData name="Not M_ur_t_ada" userId="555160e609be70ba" providerId="LiveId" clId="{329A5BA9-8C84-44F5-BB90-06EDC37FC7EB}" dt="2024-11-20T16:41:50.344" v="2834" actId="14826"/>
          <ac:picMkLst>
            <pc:docMk/>
            <pc:sldMk cId="994320098" sldId="510"/>
            <ac:picMk id="10" creationId="{DDD10F00-B01E-4DBE-A1AD-8D85450DB21B}"/>
          </ac:picMkLst>
        </pc:picChg>
      </pc:sldChg>
      <pc:sldChg chg="addSp modSp add del">
        <pc:chgData name="Not M_ur_t_ada" userId="555160e609be70ba" providerId="LiveId" clId="{329A5BA9-8C84-44F5-BB90-06EDC37FC7EB}" dt="2024-11-21T11:49:12.059" v="6870" actId="47"/>
        <pc:sldMkLst>
          <pc:docMk/>
          <pc:sldMk cId="3153882751" sldId="511"/>
        </pc:sldMkLst>
        <pc:picChg chg="add mod">
          <ac:chgData name="Not M_ur_t_ada" userId="555160e609be70ba" providerId="LiveId" clId="{329A5BA9-8C84-44F5-BB90-06EDC37FC7EB}" dt="2024-11-20T16:42:09.604" v="2836"/>
          <ac:picMkLst>
            <pc:docMk/>
            <pc:sldMk cId="3153882751" sldId="511"/>
            <ac:picMk id="2" creationId="{C3BD32D9-9666-748B-9466-FE311122816B}"/>
          </ac:picMkLst>
        </pc:picChg>
        <pc:picChg chg="add mod">
          <ac:chgData name="Not M_ur_t_ada" userId="555160e609be70ba" providerId="LiveId" clId="{329A5BA9-8C84-44F5-BB90-06EDC37FC7EB}" dt="2024-11-20T16:42:09.778" v="2837"/>
          <ac:picMkLst>
            <pc:docMk/>
            <pc:sldMk cId="3153882751" sldId="511"/>
            <ac:picMk id="4" creationId="{0CBBEABC-C001-5894-BD8D-767B2FA25EA8}"/>
          </ac:picMkLst>
        </pc:picChg>
        <pc:picChg chg="mod">
          <ac:chgData name="Not M_ur_t_ada" userId="555160e609be70ba" providerId="LiveId" clId="{329A5BA9-8C84-44F5-BB90-06EDC37FC7EB}" dt="2024-11-20T16:42:05.278" v="2835" actId="14826"/>
          <ac:picMkLst>
            <pc:docMk/>
            <pc:sldMk cId="3153882751" sldId="511"/>
            <ac:picMk id="10" creationId="{D15FDDEB-70AC-D215-BEAF-51E9E9FACBB6}"/>
          </ac:picMkLst>
        </pc:picChg>
      </pc:sldChg>
      <pc:sldChg chg="modSp add del">
        <pc:chgData name="Not M_ur_t_ada" userId="555160e609be70ba" providerId="LiveId" clId="{329A5BA9-8C84-44F5-BB90-06EDC37FC7EB}" dt="2024-11-21T11:49:16.194" v="6871" actId="47"/>
        <pc:sldMkLst>
          <pc:docMk/>
          <pc:sldMk cId="207059889" sldId="512"/>
        </pc:sldMkLst>
        <pc:picChg chg="mod">
          <ac:chgData name="Not M_ur_t_ada" userId="555160e609be70ba" providerId="LiveId" clId="{329A5BA9-8C84-44F5-BB90-06EDC37FC7EB}" dt="2024-11-20T16:45:07.032" v="2841" actId="14826"/>
          <ac:picMkLst>
            <pc:docMk/>
            <pc:sldMk cId="207059889" sldId="512"/>
            <ac:picMk id="10" creationId="{751F1A71-31A3-8A4B-2355-47B82566B619}"/>
          </ac:picMkLst>
        </pc:picChg>
      </pc:sldChg>
      <pc:sldChg chg="modSp add del mod modAnim">
        <pc:chgData name="Not M_ur_t_ada" userId="555160e609be70ba" providerId="LiveId" clId="{329A5BA9-8C84-44F5-BB90-06EDC37FC7EB}" dt="2024-11-21T09:26:38.856" v="5721" actId="14100"/>
        <pc:sldMkLst>
          <pc:docMk/>
          <pc:sldMk cId="1835412460" sldId="513"/>
        </pc:sldMkLst>
        <pc:spChg chg="mod">
          <ac:chgData name="Not M_ur_t_ada" userId="555160e609be70ba" providerId="LiveId" clId="{329A5BA9-8C84-44F5-BB90-06EDC37FC7EB}" dt="2024-11-21T07:05:02.650" v="4451" actId="13822"/>
          <ac:spMkLst>
            <pc:docMk/>
            <pc:sldMk cId="1835412460" sldId="513"/>
            <ac:spMk id="6" creationId="{7294562D-D16C-789B-B468-5F873057C563}"/>
          </ac:spMkLst>
        </pc:spChg>
        <pc:spChg chg="mod">
          <ac:chgData name="Not M_ur_t_ada" userId="555160e609be70ba" providerId="LiveId" clId="{329A5BA9-8C84-44F5-BB90-06EDC37FC7EB}" dt="2024-11-21T07:05:02.650" v="4451" actId="13822"/>
          <ac:spMkLst>
            <pc:docMk/>
            <pc:sldMk cId="1835412460" sldId="513"/>
            <ac:spMk id="7" creationId="{430A2833-43E8-45A6-B78E-BF5A07F18804}"/>
          </ac:spMkLst>
        </pc:spChg>
        <pc:graphicFrameChg chg="mod modGraphic">
          <ac:chgData name="Not M_ur_t_ada" userId="555160e609be70ba" providerId="LiveId" clId="{329A5BA9-8C84-44F5-BB90-06EDC37FC7EB}" dt="2024-11-21T09:26:38.856" v="5721" actId="14100"/>
          <ac:graphicFrameMkLst>
            <pc:docMk/>
            <pc:sldMk cId="1835412460" sldId="513"/>
            <ac:graphicFrameMk id="8" creationId="{21E2D133-8D7B-A1E1-EA5E-2DB9230D3DE3}"/>
          </ac:graphicFrameMkLst>
        </pc:graphicFrameChg>
      </pc:sldChg>
      <pc:sldChg chg="modSp add del mod">
        <pc:chgData name="Not M_ur_t_ada" userId="555160e609be70ba" providerId="LiveId" clId="{329A5BA9-8C84-44F5-BB90-06EDC37FC7EB}" dt="2024-11-20T16:45:34.899" v="2844" actId="47"/>
        <pc:sldMkLst>
          <pc:docMk/>
          <pc:sldMk cId="2593992712" sldId="513"/>
        </pc:sldMkLst>
        <pc:picChg chg="mod">
          <ac:chgData name="Not M_ur_t_ada" userId="555160e609be70ba" providerId="LiveId" clId="{329A5BA9-8C84-44F5-BB90-06EDC37FC7EB}" dt="2024-11-20T16:45:30.343" v="2843" actId="14100"/>
          <ac:picMkLst>
            <pc:docMk/>
            <pc:sldMk cId="2593992712" sldId="513"/>
            <ac:picMk id="10" creationId="{AAFC7603-09EB-B9D2-BFE2-28042D662FAF}"/>
          </ac:picMkLst>
        </pc:picChg>
      </pc:sldChg>
      <pc:sldChg chg="modSp add">
        <pc:chgData name="Not M_ur_t_ada" userId="555160e609be70ba" providerId="LiveId" clId="{329A5BA9-8C84-44F5-BB90-06EDC37FC7EB}" dt="2024-11-21T10:15:53.625" v="6189" actId="14826"/>
        <pc:sldMkLst>
          <pc:docMk/>
          <pc:sldMk cId="2783638660" sldId="514"/>
        </pc:sldMkLst>
        <pc:picChg chg="mod">
          <ac:chgData name="Not M_ur_t_ada" userId="555160e609be70ba" providerId="LiveId" clId="{329A5BA9-8C84-44F5-BB90-06EDC37FC7EB}" dt="2024-11-21T10:15:53.625" v="6189" actId="14826"/>
          <ac:picMkLst>
            <pc:docMk/>
            <pc:sldMk cId="2783638660" sldId="514"/>
            <ac:picMk id="4" creationId="{6D531707-5CBD-E614-3A2C-29EB220615B5}"/>
          </ac:picMkLst>
        </pc:picChg>
      </pc:sldChg>
      <pc:sldChg chg="delSp add del setBg delDesignElem">
        <pc:chgData name="Not M_ur_t_ada" userId="555160e609be70ba" providerId="LiveId" clId="{329A5BA9-8C84-44F5-BB90-06EDC37FC7EB}" dt="2024-11-21T10:15:14.961" v="6181" actId="47"/>
        <pc:sldMkLst>
          <pc:docMk/>
          <pc:sldMk cId="3108296549" sldId="514"/>
        </pc:sldMkLst>
        <pc:spChg chg="del">
          <ac:chgData name="Not M_ur_t_ada" userId="555160e609be70ba" providerId="LiveId" clId="{329A5BA9-8C84-44F5-BB90-06EDC37FC7EB}" dt="2024-11-21T10:14:17.183" v="6174"/>
          <ac:spMkLst>
            <pc:docMk/>
            <pc:sldMk cId="3108296549" sldId="514"/>
            <ac:spMk id="13" creationId="{E1150159-5A60-C601-80E6-A0580E7FA6BC}"/>
          </ac:spMkLst>
        </pc:spChg>
        <pc:spChg chg="del">
          <ac:chgData name="Not M_ur_t_ada" userId="555160e609be70ba" providerId="LiveId" clId="{329A5BA9-8C84-44F5-BB90-06EDC37FC7EB}" dt="2024-11-21T10:14:17.183" v="6174"/>
          <ac:spMkLst>
            <pc:docMk/>
            <pc:sldMk cId="3108296549" sldId="514"/>
            <ac:spMk id="14" creationId="{A0FF6498-F35F-2B5D-FF72-7CC63B7A7438}"/>
          </ac:spMkLst>
        </pc:spChg>
        <pc:spChg chg="del">
          <ac:chgData name="Not M_ur_t_ada" userId="555160e609be70ba" providerId="LiveId" clId="{329A5BA9-8C84-44F5-BB90-06EDC37FC7EB}" dt="2024-11-21T10:14:17.183" v="6174"/>
          <ac:spMkLst>
            <pc:docMk/>
            <pc:sldMk cId="3108296549" sldId="514"/>
            <ac:spMk id="15" creationId="{CA488EB3-707F-8592-1C16-814185131869}"/>
          </ac:spMkLst>
        </pc:spChg>
      </pc:sldChg>
      <pc:sldChg chg="add del">
        <pc:chgData name="Not M_ur_t_ada" userId="555160e609be70ba" providerId="LiveId" clId="{329A5BA9-8C84-44F5-BB90-06EDC37FC7EB}" dt="2024-11-20T16:45:36.687" v="2845" actId="47"/>
        <pc:sldMkLst>
          <pc:docMk/>
          <pc:sldMk cId="3237823343" sldId="514"/>
        </pc:sldMkLst>
      </pc:sldChg>
      <pc:sldChg chg="add del">
        <pc:chgData name="Not M_ur_t_ada" userId="555160e609be70ba" providerId="LiveId" clId="{329A5BA9-8C84-44F5-BB90-06EDC37FC7EB}" dt="2024-11-21T09:01:52.081" v="5423" actId="47"/>
        <pc:sldMkLst>
          <pc:docMk/>
          <pc:sldMk cId="3746227865" sldId="514"/>
        </pc:sldMkLst>
      </pc:sldChg>
      <pc:sldChg chg="modSp add del mod">
        <pc:chgData name="Not M_ur_t_ada" userId="555160e609be70ba" providerId="LiveId" clId="{329A5BA9-8C84-44F5-BB90-06EDC37FC7EB}" dt="2024-11-21T07:07:48.360" v="4455" actId="47"/>
        <pc:sldMkLst>
          <pc:docMk/>
          <pc:sldMk cId="3858259726" sldId="514"/>
        </pc:sldMkLst>
        <pc:spChg chg="mod">
          <ac:chgData name="Not M_ur_t_ada" userId="555160e609be70ba" providerId="LiveId" clId="{329A5BA9-8C84-44F5-BB90-06EDC37FC7EB}" dt="2024-11-21T07:05:39.682" v="4453" actId="13822"/>
          <ac:spMkLst>
            <pc:docMk/>
            <pc:sldMk cId="3858259726" sldId="514"/>
            <ac:spMk id="6" creationId="{FD6D8012-82C2-60FC-5F86-31F49D0A8C75}"/>
          </ac:spMkLst>
        </pc:spChg>
        <pc:spChg chg="mod">
          <ac:chgData name="Not M_ur_t_ada" userId="555160e609be70ba" providerId="LiveId" clId="{329A5BA9-8C84-44F5-BB90-06EDC37FC7EB}" dt="2024-11-21T07:05:39.682" v="4453" actId="13822"/>
          <ac:spMkLst>
            <pc:docMk/>
            <pc:sldMk cId="3858259726" sldId="514"/>
            <ac:spMk id="7" creationId="{3E1BACC7-CE9D-B20A-AA5E-6C60069C3278}"/>
          </ac:spMkLst>
        </pc:spChg>
        <pc:graphicFrameChg chg="mod">
          <ac:chgData name="Not M_ur_t_ada" userId="555160e609be70ba" providerId="LiveId" clId="{329A5BA9-8C84-44F5-BB90-06EDC37FC7EB}" dt="2024-11-21T07:05:55.055" v="4454" actId="12100"/>
          <ac:graphicFrameMkLst>
            <pc:docMk/>
            <pc:sldMk cId="3858259726" sldId="514"/>
            <ac:graphicFrameMk id="8" creationId="{2757712F-7377-C90B-D296-4399FDB92C8F}"/>
          </ac:graphicFrameMkLst>
        </pc:graphicFrameChg>
      </pc:sldChg>
      <pc:sldChg chg="modSp add del mod">
        <pc:chgData name="Not M_ur_t_ada" userId="555160e609be70ba" providerId="LiveId" clId="{329A5BA9-8C84-44F5-BB90-06EDC37FC7EB}" dt="2024-11-21T08:58:32.589" v="5383" actId="2696"/>
        <pc:sldMkLst>
          <pc:docMk/>
          <pc:sldMk cId="4060740661" sldId="514"/>
        </pc:sldMkLst>
        <pc:spChg chg="mod">
          <ac:chgData name="Not M_ur_t_ada" userId="555160e609be70ba" providerId="LiveId" clId="{329A5BA9-8C84-44F5-BB90-06EDC37FC7EB}" dt="2024-11-21T07:47:35.982" v="5277" actId="6549"/>
          <ac:spMkLst>
            <pc:docMk/>
            <pc:sldMk cId="4060740661" sldId="514"/>
            <ac:spMk id="13" creationId="{D7511BC3-6EF7-816B-6802-313A6889D650}"/>
          </ac:spMkLst>
        </pc:spChg>
        <pc:graphicFrameChg chg="mod">
          <ac:chgData name="Not M_ur_t_ada" userId="555160e609be70ba" providerId="LiveId" clId="{329A5BA9-8C84-44F5-BB90-06EDC37FC7EB}" dt="2024-11-21T07:48:50.378" v="5282" actId="1076"/>
          <ac:graphicFrameMkLst>
            <pc:docMk/>
            <pc:sldMk cId="4060740661" sldId="514"/>
            <ac:graphicFrameMk id="8" creationId="{FBF86EA9-5800-5399-5954-D03D555A35FB}"/>
          </ac:graphicFrameMkLst>
        </pc:graphicFrameChg>
      </pc:sldChg>
      <pc:sldChg chg="delSp add del setBg delDesignElem">
        <pc:chgData name="Not M_ur_t_ada" userId="555160e609be70ba" providerId="LiveId" clId="{329A5BA9-8C84-44F5-BB90-06EDC37FC7EB}" dt="2024-11-21T10:15:15.850" v="6182" actId="47"/>
        <pc:sldMkLst>
          <pc:docMk/>
          <pc:sldMk cId="1352806454" sldId="515"/>
        </pc:sldMkLst>
        <pc:spChg chg="del">
          <ac:chgData name="Not M_ur_t_ada" userId="555160e609be70ba" providerId="LiveId" clId="{329A5BA9-8C84-44F5-BB90-06EDC37FC7EB}" dt="2024-11-21T10:14:18.449" v="6176"/>
          <ac:spMkLst>
            <pc:docMk/>
            <pc:sldMk cId="1352806454" sldId="515"/>
            <ac:spMk id="13" creationId="{96A38816-C199-2712-F4F7-BF63BCC962EA}"/>
          </ac:spMkLst>
        </pc:spChg>
        <pc:spChg chg="del">
          <ac:chgData name="Not M_ur_t_ada" userId="555160e609be70ba" providerId="LiveId" clId="{329A5BA9-8C84-44F5-BB90-06EDC37FC7EB}" dt="2024-11-21T10:14:18.449" v="6176"/>
          <ac:spMkLst>
            <pc:docMk/>
            <pc:sldMk cId="1352806454" sldId="515"/>
            <ac:spMk id="14" creationId="{C509A01A-9C8D-E421-8C93-5B2DF9586075}"/>
          </ac:spMkLst>
        </pc:spChg>
        <pc:spChg chg="del">
          <ac:chgData name="Not M_ur_t_ada" userId="555160e609be70ba" providerId="LiveId" clId="{329A5BA9-8C84-44F5-BB90-06EDC37FC7EB}" dt="2024-11-21T10:14:18.449" v="6176"/>
          <ac:spMkLst>
            <pc:docMk/>
            <pc:sldMk cId="1352806454" sldId="515"/>
            <ac:spMk id="15" creationId="{951495E6-91F5-0820-3B23-D3B6C5727A37}"/>
          </ac:spMkLst>
        </pc:spChg>
      </pc:sldChg>
      <pc:sldChg chg="modSp add">
        <pc:chgData name="Not M_ur_t_ada" userId="555160e609be70ba" providerId="LiveId" clId="{329A5BA9-8C84-44F5-BB90-06EDC37FC7EB}" dt="2024-11-21T10:16:53.698" v="6190" actId="14826"/>
        <pc:sldMkLst>
          <pc:docMk/>
          <pc:sldMk cId="2290530287" sldId="515"/>
        </pc:sldMkLst>
        <pc:picChg chg="mod">
          <ac:chgData name="Not M_ur_t_ada" userId="555160e609be70ba" providerId="LiveId" clId="{329A5BA9-8C84-44F5-BB90-06EDC37FC7EB}" dt="2024-11-21T10:16:53.698" v="6190" actId="14826"/>
          <ac:picMkLst>
            <pc:docMk/>
            <pc:sldMk cId="2290530287" sldId="515"/>
            <ac:picMk id="4" creationId="{BEB4DBB1-3DAA-C54D-84C8-9AF3795CC3CA}"/>
          </ac:picMkLst>
        </pc:picChg>
      </pc:sldChg>
      <pc:sldChg chg="delSp add del setBg delDesignElem">
        <pc:chgData name="Not M_ur_t_ada" userId="555160e609be70ba" providerId="LiveId" clId="{329A5BA9-8C84-44F5-BB90-06EDC37FC7EB}" dt="2024-11-21T10:15:16.424" v="6183" actId="47"/>
        <pc:sldMkLst>
          <pc:docMk/>
          <pc:sldMk cId="1400069499" sldId="516"/>
        </pc:sldMkLst>
        <pc:spChg chg="del">
          <ac:chgData name="Not M_ur_t_ada" userId="555160e609be70ba" providerId="LiveId" clId="{329A5BA9-8C84-44F5-BB90-06EDC37FC7EB}" dt="2024-11-21T10:14:18.688" v="6178"/>
          <ac:spMkLst>
            <pc:docMk/>
            <pc:sldMk cId="1400069499" sldId="516"/>
            <ac:spMk id="13" creationId="{D69CD8FF-D7EB-A5AD-174D-52487DFD9458}"/>
          </ac:spMkLst>
        </pc:spChg>
        <pc:spChg chg="del">
          <ac:chgData name="Not M_ur_t_ada" userId="555160e609be70ba" providerId="LiveId" clId="{329A5BA9-8C84-44F5-BB90-06EDC37FC7EB}" dt="2024-11-21T10:14:18.688" v="6178"/>
          <ac:spMkLst>
            <pc:docMk/>
            <pc:sldMk cId="1400069499" sldId="516"/>
            <ac:spMk id="14" creationId="{29097E47-096C-5E8C-C8A7-EAD703E557A2}"/>
          </ac:spMkLst>
        </pc:spChg>
        <pc:spChg chg="del">
          <ac:chgData name="Not M_ur_t_ada" userId="555160e609be70ba" providerId="LiveId" clId="{329A5BA9-8C84-44F5-BB90-06EDC37FC7EB}" dt="2024-11-21T10:14:18.688" v="6178"/>
          <ac:spMkLst>
            <pc:docMk/>
            <pc:sldMk cId="1400069499" sldId="516"/>
            <ac:spMk id="15" creationId="{F56FC16A-8F1B-695C-B632-3DCE261EB9BD}"/>
          </ac:spMkLst>
        </pc:spChg>
      </pc:sldChg>
      <pc:sldChg chg="modSp add del">
        <pc:chgData name="Not M_ur_t_ada" userId="555160e609be70ba" providerId="LiveId" clId="{329A5BA9-8C84-44F5-BB90-06EDC37FC7EB}" dt="2024-11-21T11:03:05.998" v="6563" actId="47"/>
        <pc:sldMkLst>
          <pc:docMk/>
          <pc:sldMk cId="1685573544" sldId="516"/>
        </pc:sldMkLst>
        <pc:picChg chg="mod">
          <ac:chgData name="Not M_ur_t_ada" userId="555160e609be70ba" providerId="LiveId" clId="{329A5BA9-8C84-44F5-BB90-06EDC37FC7EB}" dt="2024-11-21T10:17:08.423" v="6191" actId="14826"/>
          <ac:picMkLst>
            <pc:docMk/>
            <pc:sldMk cId="1685573544" sldId="516"/>
            <ac:picMk id="4" creationId="{0E4DAFB7-9624-C745-7A2E-7881CDC75047}"/>
          </ac:picMkLst>
        </pc:picChg>
      </pc:sldChg>
      <pc:sldChg chg="modSp add del">
        <pc:chgData name="Not M_ur_t_ada" userId="555160e609be70ba" providerId="LiveId" clId="{329A5BA9-8C84-44F5-BB90-06EDC37FC7EB}" dt="2024-11-21T10:19:01.486" v="6196" actId="47"/>
        <pc:sldMkLst>
          <pc:docMk/>
          <pc:sldMk cId="973491699" sldId="517"/>
        </pc:sldMkLst>
        <pc:picChg chg="mod">
          <ac:chgData name="Not M_ur_t_ada" userId="555160e609be70ba" providerId="LiveId" clId="{329A5BA9-8C84-44F5-BB90-06EDC37FC7EB}" dt="2024-11-21T10:18:00.289" v="6192" actId="14826"/>
          <ac:picMkLst>
            <pc:docMk/>
            <pc:sldMk cId="973491699" sldId="517"/>
            <ac:picMk id="4" creationId="{FB58DF65-2997-522B-6C99-B8AEA636E170}"/>
          </ac:picMkLst>
        </pc:picChg>
      </pc:sldChg>
      <pc:sldChg chg="delSp add del setBg delDesignElem">
        <pc:chgData name="Not M_ur_t_ada" userId="555160e609be70ba" providerId="LiveId" clId="{329A5BA9-8C84-44F5-BB90-06EDC37FC7EB}" dt="2024-11-21T10:15:17.202" v="6184" actId="47"/>
        <pc:sldMkLst>
          <pc:docMk/>
          <pc:sldMk cId="4019181060" sldId="517"/>
        </pc:sldMkLst>
        <pc:spChg chg="del">
          <ac:chgData name="Not M_ur_t_ada" userId="555160e609be70ba" providerId="LiveId" clId="{329A5BA9-8C84-44F5-BB90-06EDC37FC7EB}" dt="2024-11-21T10:14:18.806" v="6180"/>
          <ac:spMkLst>
            <pc:docMk/>
            <pc:sldMk cId="4019181060" sldId="517"/>
            <ac:spMk id="13" creationId="{84BF66F2-E797-F5FB-476E-941AC6F6135E}"/>
          </ac:spMkLst>
        </pc:spChg>
        <pc:spChg chg="del">
          <ac:chgData name="Not M_ur_t_ada" userId="555160e609be70ba" providerId="LiveId" clId="{329A5BA9-8C84-44F5-BB90-06EDC37FC7EB}" dt="2024-11-21T10:14:18.806" v="6180"/>
          <ac:spMkLst>
            <pc:docMk/>
            <pc:sldMk cId="4019181060" sldId="517"/>
            <ac:spMk id="14" creationId="{F37F541D-AA56-446E-C6F6-B183EDB97282}"/>
          </ac:spMkLst>
        </pc:spChg>
        <pc:spChg chg="del">
          <ac:chgData name="Not M_ur_t_ada" userId="555160e609be70ba" providerId="LiveId" clId="{329A5BA9-8C84-44F5-BB90-06EDC37FC7EB}" dt="2024-11-21T10:14:18.806" v="6180"/>
          <ac:spMkLst>
            <pc:docMk/>
            <pc:sldMk cId="4019181060" sldId="517"/>
            <ac:spMk id="15" creationId="{62DD4350-5BDD-0186-B667-E7AA1DA61B1F}"/>
          </ac:spMkLst>
        </pc:spChg>
      </pc:sldChg>
      <pc:sldChg chg="modSp add">
        <pc:chgData name="Not M_ur_t_ada" userId="555160e609be70ba" providerId="LiveId" clId="{329A5BA9-8C84-44F5-BB90-06EDC37FC7EB}" dt="2024-11-21T10:37:04.447" v="6317" actId="14826"/>
        <pc:sldMkLst>
          <pc:docMk/>
          <pc:sldMk cId="4292917654" sldId="517"/>
        </pc:sldMkLst>
        <pc:picChg chg="mod">
          <ac:chgData name="Not M_ur_t_ada" userId="555160e609be70ba" providerId="LiveId" clId="{329A5BA9-8C84-44F5-BB90-06EDC37FC7EB}" dt="2024-11-21T10:37:04.447" v="6317" actId="14826"/>
          <ac:picMkLst>
            <pc:docMk/>
            <pc:sldMk cId="4292917654" sldId="517"/>
            <ac:picMk id="4" creationId="{B354AAAF-0787-8C3A-7EBA-3774D8CDAA26}"/>
          </ac:picMkLst>
        </pc:picChg>
      </pc:sldChg>
      <pc:sldChg chg="modSp add del">
        <pc:chgData name="Not M_ur_t_ada" userId="555160e609be70ba" providerId="LiveId" clId="{329A5BA9-8C84-44F5-BB90-06EDC37FC7EB}" dt="2024-11-21T11:01:17.231" v="6561" actId="47"/>
        <pc:sldMkLst>
          <pc:docMk/>
          <pc:sldMk cId="555551316" sldId="518"/>
        </pc:sldMkLst>
        <pc:picChg chg="mod">
          <ac:chgData name="Not M_ur_t_ada" userId="555160e609be70ba" providerId="LiveId" clId="{329A5BA9-8C84-44F5-BB90-06EDC37FC7EB}" dt="2024-11-21T10:37:17.302" v="6318" actId="14826"/>
          <ac:picMkLst>
            <pc:docMk/>
            <pc:sldMk cId="555551316" sldId="518"/>
            <ac:picMk id="4" creationId="{E7874860-D80C-C5E5-ED7B-D2316D2169A2}"/>
          </ac:picMkLst>
        </pc:picChg>
      </pc:sldChg>
      <pc:sldChg chg="modSp add del">
        <pc:chgData name="Not M_ur_t_ada" userId="555160e609be70ba" providerId="LiveId" clId="{329A5BA9-8C84-44F5-BB90-06EDC37FC7EB}" dt="2024-11-21T11:03:28.137" v="6564" actId="47"/>
        <pc:sldMkLst>
          <pc:docMk/>
          <pc:sldMk cId="4183116603" sldId="519"/>
        </pc:sldMkLst>
        <pc:picChg chg="mod">
          <ac:chgData name="Not M_ur_t_ada" userId="555160e609be70ba" providerId="LiveId" clId="{329A5BA9-8C84-44F5-BB90-06EDC37FC7EB}" dt="2024-11-21T10:37:36.304" v="6319" actId="14826"/>
          <ac:picMkLst>
            <pc:docMk/>
            <pc:sldMk cId="4183116603" sldId="519"/>
            <ac:picMk id="4" creationId="{02347D02-1D36-F8CF-67BE-E3E511F2756E}"/>
          </ac:picMkLst>
        </pc:picChg>
      </pc:sldChg>
      <pc:sldChg chg="modSp add">
        <pc:chgData name="Not M_ur_t_ada" userId="555160e609be70ba" providerId="LiveId" clId="{329A5BA9-8C84-44F5-BB90-06EDC37FC7EB}" dt="2024-11-21T10:37:56.042" v="6320" actId="14826"/>
        <pc:sldMkLst>
          <pc:docMk/>
          <pc:sldMk cId="809818377" sldId="520"/>
        </pc:sldMkLst>
        <pc:picChg chg="mod">
          <ac:chgData name="Not M_ur_t_ada" userId="555160e609be70ba" providerId="LiveId" clId="{329A5BA9-8C84-44F5-BB90-06EDC37FC7EB}" dt="2024-11-21T10:37:56.042" v="6320" actId="14826"/>
          <ac:picMkLst>
            <pc:docMk/>
            <pc:sldMk cId="809818377" sldId="520"/>
            <ac:picMk id="4" creationId="{14985253-8D61-1DD5-B8C5-38629C2B0983}"/>
          </ac:picMkLst>
        </pc:picChg>
      </pc:sldChg>
      <pc:sldChg chg="modSp add">
        <pc:chgData name="Not M_ur_t_ada" userId="555160e609be70ba" providerId="LiveId" clId="{329A5BA9-8C84-44F5-BB90-06EDC37FC7EB}" dt="2024-11-21T10:38:33.264" v="6326" actId="14826"/>
        <pc:sldMkLst>
          <pc:docMk/>
          <pc:sldMk cId="1092282978" sldId="521"/>
        </pc:sldMkLst>
        <pc:picChg chg="mod">
          <ac:chgData name="Not M_ur_t_ada" userId="555160e609be70ba" providerId="LiveId" clId="{329A5BA9-8C84-44F5-BB90-06EDC37FC7EB}" dt="2024-11-21T10:38:33.264" v="6326" actId="14826"/>
          <ac:picMkLst>
            <pc:docMk/>
            <pc:sldMk cId="1092282978" sldId="521"/>
            <ac:picMk id="4" creationId="{24948125-6835-F8A2-0B38-57C5B3B5DDF4}"/>
          </ac:picMkLst>
        </pc:picChg>
      </pc:sldChg>
      <pc:sldChg chg="modSp add">
        <pc:chgData name="Not M_ur_t_ada" userId="555160e609be70ba" providerId="LiveId" clId="{329A5BA9-8C84-44F5-BB90-06EDC37FC7EB}" dt="2024-11-21T10:38:49.424" v="6327" actId="14826"/>
        <pc:sldMkLst>
          <pc:docMk/>
          <pc:sldMk cId="4231722328" sldId="522"/>
        </pc:sldMkLst>
        <pc:picChg chg="mod">
          <ac:chgData name="Not M_ur_t_ada" userId="555160e609be70ba" providerId="LiveId" clId="{329A5BA9-8C84-44F5-BB90-06EDC37FC7EB}" dt="2024-11-21T10:38:49.424" v="6327" actId="14826"/>
          <ac:picMkLst>
            <pc:docMk/>
            <pc:sldMk cId="4231722328" sldId="522"/>
            <ac:picMk id="4" creationId="{DB12FF3E-2E1D-D124-746F-C2EEE8456E01}"/>
          </ac:picMkLst>
        </pc:picChg>
      </pc:sldChg>
      <pc:sldChg chg="modSp add del">
        <pc:chgData name="Not M_ur_t_ada" userId="555160e609be70ba" providerId="LiveId" clId="{329A5BA9-8C84-44F5-BB90-06EDC37FC7EB}" dt="2024-11-21T11:03:45.340" v="6565" actId="47"/>
        <pc:sldMkLst>
          <pc:docMk/>
          <pc:sldMk cId="174429865" sldId="523"/>
        </pc:sldMkLst>
        <pc:picChg chg="mod">
          <ac:chgData name="Not M_ur_t_ada" userId="555160e609be70ba" providerId="LiveId" clId="{329A5BA9-8C84-44F5-BB90-06EDC37FC7EB}" dt="2024-11-21T10:39:02.594" v="6328" actId="14826"/>
          <ac:picMkLst>
            <pc:docMk/>
            <pc:sldMk cId="174429865" sldId="523"/>
            <ac:picMk id="4" creationId="{9AB33255-F9FF-9EB4-6249-5ACCF5D6FB42}"/>
          </ac:picMkLst>
        </pc:picChg>
      </pc:sldChg>
      <pc:sldChg chg="delSp modSp add del mod">
        <pc:chgData name="Not M_ur_t_ada" userId="555160e609be70ba" providerId="LiveId" clId="{329A5BA9-8C84-44F5-BB90-06EDC37FC7EB}" dt="2024-11-21T11:10:47.407" v="6590" actId="47"/>
        <pc:sldMkLst>
          <pc:docMk/>
          <pc:sldMk cId="1102883873" sldId="523"/>
        </pc:sldMkLst>
        <pc:picChg chg="del">
          <ac:chgData name="Not M_ur_t_ada" userId="555160e609be70ba" providerId="LiveId" clId="{329A5BA9-8C84-44F5-BB90-06EDC37FC7EB}" dt="2024-11-21T11:09:20.015" v="6588" actId="478"/>
          <ac:picMkLst>
            <pc:docMk/>
            <pc:sldMk cId="1102883873" sldId="523"/>
            <ac:picMk id="4" creationId="{A3ADB5A4-8D81-93F6-CACF-AD5CF6857984}"/>
          </ac:picMkLst>
        </pc:picChg>
        <pc:picChg chg="ord">
          <ac:chgData name="Not M_ur_t_ada" userId="555160e609be70ba" providerId="LiveId" clId="{329A5BA9-8C84-44F5-BB90-06EDC37FC7EB}" dt="2024-11-21T11:09:17.852" v="6587" actId="167"/>
          <ac:picMkLst>
            <pc:docMk/>
            <pc:sldMk cId="1102883873" sldId="523"/>
            <ac:picMk id="5" creationId="{087C2862-8F3F-FE11-53B9-8828BB9F2059}"/>
          </ac:picMkLst>
        </pc:picChg>
      </pc:sldChg>
      <pc:sldChg chg="modSp add mod">
        <pc:chgData name="Not M_ur_t_ada" userId="555160e609be70ba" providerId="LiveId" clId="{329A5BA9-8C84-44F5-BB90-06EDC37FC7EB}" dt="2024-11-21T11:30:18.086" v="6617"/>
        <pc:sldMkLst>
          <pc:docMk/>
          <pc:sldMk cId="3102896503" sldId="523"/>
        </pc:sldMkLst>
        <pc:spChg chg="mod">
          <ac:chgData name="Not M_ur_t_ada" userId="555160e609be70ba" providerId="LiveId" clId="{329A5BA9-8C84-44F5-BB90-06EDC37FC7EB}" dt="2024-11-21T11:30:18.086" v="6617"/>
          <ac:spMkLst>
            <pc:docMk/>
            <pc:sldMk cId="3102896503" sldId="523"/>
            <ac:spMk id="6" creationId="{7C87D3C2-854E-41ED-1A58-FB5B6D5E5F78}"/>
          </ac:spMkLst>
        </pc:spChg>
        <pc:picChg chg="mod">
          <ac:chgData name="Not M_ur_t_ada" userId="555160e609be70ba" providerId="LiveId" clId="{329A5BA9-8C84-44F5-BB90-06EDC37FC7EB}" dt="2024-11-21T11:29:48.157" v="6611" actId="14100"/>
          <ac:picMkLst>
            <pc:docMk/>
            <pc:sldMk cId="3102896503" sldId="523"/>
            <ac:picMk id="4" creationId="{BA744808-5513-246B-3292-77C3E3C480D7}"/>
          </ac:picMkLst>
        </pc:picChg>
      </pc:sldChg>
      <pc:sldChg chg="add del ord">
        <pc:chgData name="Not M_ur_t_ada" userId="555160e609be70ba" providerId="LiveId" clId="{329A5BA9-8C84-44F5-BB90-06EDC37FC7EB}" dt="2024-11-21T11:28:21.398" v="6595" actId="47"/>
        <pc:sldMkLst>
          <pc:docMk/>
          <pc:sldMk cId="1230443870" sldId="524"/>
        </pc:sldMkLst>
      </pc:sldChg>
      <pc:sldChg chg="modSp add del">
        <pc:chgData name="Not M_ur_t_ada" userId="555160e609be70ba" providerId="LiveId" clId="{329A5BA9-8C84-44F5-BB90-06EDC37FC7EB}" dt="2024-11-21T10:39:49.868" v="6330" actId="47"/>
        <pc:sldMkLst>
          <pc:docMk/>
          <pc:sldMk cId="3493341540" sldId="524"/>
        </pc:sldMkLst>
        <pc:picChg chg="mod">
          <ac:chgData name="Not M_ur_t_ada" userId="555160e609be70ba" providerId="LiveId" clId="{329A5BA9-8C84-44F5-BB90-06EDC37FC7EB}" dt="2024-11-21T10:39:43.495" v="6329" actId="14826"/>
          <ac:picMkLst>
            <pc:docMk/>
            <pc:sldMk cId="3493341540" sldId="524"/>
            <ac:picMk id="4" creationId="{5BA82532-302D-0327-8463-92DC8C8B0DCA}"/>
          </ac:picMkLst>
        </pc:picChg>
      </pc:sldChg>
      <pc:sldChg chg="add del">
        <pc:chgData name="Not M_ur_t_ada" userId="555160e609be70ba" providerId="LiveId" clId="{329A5BA9-8C84-44F5-BB90-06EDC37FC7EB}" dt="2024-11-21T10:39:51.665" v="6331" actId="47"/>
        <pc:sldMkLst>
          <pc:docMk/>
          <pc:sldMk cId="1391988376" sldId="525"/>
        </pc:sldMkLst>
      </pc:sldChg>
      <pc:sldChg chg="add del">
        <pc:chgData name="Not M_ur_t_ada" userId="555160e609be70ba" providerId="LiveId" clId="{329A5BA9-8C84-44F5-BB90-06EDC37FC7EB}" dt="2024-11-21T10:40:38.649" v="6332" actId="47"/>
        <pc:sldMkLst>
          <pc:docMk/>
          <pc:sldMk cId="92664532" sldId="526"/>
        </pc:sldMkLst>
      </pc:sldChg>
    </pc:docChg>
  </pc:docChgLst>
  <pc:docChgLst>
    <pc:chgData name="Not M_ur_t_ada" userId="555160e609be70ba" providerId="LiveId" clId="{BA17582C-79AA-41F4-99C9-B94D995AF5E0}"/>
    <pc:docChg chg="undo custSel addSld modSld modMainMaster">
      <pc:chgData name="Not M_ur_t_ada" userId="555160e609be70ba" providerId="LiveId" clId="{BA17582C-79AA-41F4-99C9-B94D995AF5E0}" dt="2024-10-11T21:04:01.487" v="405" actId="6549"/>
      <pc:docMkLst>
        <pc:docMk/>
      </pc:docMkLst>
      <pc:sldChg chg="modSp mod setBg">
        <pc:chgData name="Not M_ur_t_ada" userId="555160e609be70ba" providerId="LiveId" clId="{BA17582C-79AA-41F4-99C9-B94D995AF5E0}" dt="2024-10-11T20:53:50.767" v="278"/>
        <pc:sldMkLst>
          <pc:docMk/>
          <pc:sldMk cId="4210935714" sldId="257"/>
        </pc:sldMkLst>
        <pc:spChg chg="mod">
          <ac:chgData name="Not M_ur_t_ada" userId="555160e609be70ba" providerId="LiveId" clId="{BA17582C-79AA-41F4-99C9-B94D995AF5E0}" dt="2024-10-11T20:53:50.767" v="278"/>
          <ac:spMkLst>
            <pc:docMk/>
            <pc:sldMk cId="4210935714" sldId="257"/>
            <ac:spMk id="2" creationId="{3E5A7092-1687-44EA-8FA8-D61A4721B0C3}"/>
          </ac:spMkLst>
        </pc:spChg>
      </pc:sldChg>
      <pc:sldChg chg="modSp setBg">
        <pc:chgData name="Not M_ur_t_ada" userId="555160e609be70ba" providerId="LiveId" clId="{BA17582C-79AA-41F4-99C9-B94D995AF5E0}" dt="2024-10-10T13:59:44.290" v="166" actId="13926"/>
        <pc:sldMkLst>
          <pc:docMk/>
          <pc:sldMk cId="4037741272" sldId="258"/>
        </pc:sldMkLst>
        <pc:spChg chg="mod">
          <ac:chgData name="Not M_ur_t_ada" userId="555160e609be70ba" providerId="LiveId" clId="{BA17582C-79AA-41F4-99C9-B94D995AF5E0}" dt="2024-10-09T18:10:25.626" v="14" actId="207"/>
          <ac:spMkLst>
            <pc:docMk/>
            <pc:sldMk cId="4037741272" sldId="258"/>
            <ac:spMk id="2" creationId="{3E5A7092-1687-44EA-8FA8-D61A4721B0C3}"/>
          </ac:spMkLst>
        </pc:spChg>
        <pc:spChg chg="mod">
          <ac:chgData name="Not M_ur_t_ada" userId="555160e609be70ba" providerId="LiveId" clId="{BA17582C-79AA-41F4-99C9-B94D995AF5E0}" dt="2024-10-10T13:59:44.290" v="166" actId="13926"/>
          <ac:spMkLst>
            <pc:docMk/>
            <pc:sldMk cId="4037741272" sldId="258"/>
            <ac:spMk id="5" creationId="{3D20FCFE-E875-4B79-9A6F-F2ACE5755FC6}"/>
          </ac:spMkLst>
        </pc:spChg>
      </pc:sldChg>
      <pc:sldChg chg="modSp setBg">
        <pc:chgData name="Not M_ur_t_ada" userId="555160e609be70ba" providerId="LiveId" clId="{BA17582C-79AA-41F4-99C9-B94D995AF5E0}" dt="2024-10-09T18:14:18.219" v="41" actId="207"/>
        <pc:sldMkLst>
          <pc:docMk/>
          <pc:sldMk cId="532843719" sldId="259"/>
        </pc:sldMkLst>
        <pc:spChg chg="mod">
          <ac:chgData name="Not M_ur_t_ada" userId="555160e609be70ba" providerId="LiveId" clId="{BA17582C-79AA-41F4-99C9-B94D995AF5E0}" dt="2024-10-09T18:13:23.498" v="36" actId="207"/>
          <ac:spMkLst>
            <pc:docMk/>
            <pc:sldMk cId="532843719" sldId="259"/>
            <ac:spMk id="2" creationId="{3E5A7092-1687-44EA-8FA8-D61A4721B0C3}"/>
          </ac:spMkLst>
        </pc:spChg>
        <pc:spChg chg="mod">
          <ac:chgData name="Not M_ur_t_ada" userId="555160e609be70ba" providerId="LiveId" clId="{BA17582C-79AA-41F4-99C9-B94D995AF5E0}" dt="2024-10-09T18:14:18.219" v="41" actId="207"/>
          <ac:spMkLst>
            <pc:docMk/>
            <pc:sldMk cId="532843719" sldId="259"/>
            <ac:spMk id="5" creationId="{A6AB83CF-4297-4A55-B361-0A0A925C6582}"/>
          </ac:spMkLst>
        </pc:spChg>
      </pc:sldChg>
      <pc:sldChg chg="modSp mod setBg">
        <pc:chgData name="Not M_ur_t_ada" userId="555160e609be70ba" providerId="LiveId" clId="{BA17582C-79AA-41F4-99C9-B94D995AF5E0}" dt="2024-10-11T20:53:50.767" v="278"/>
        <pc:sldMkLst>
          <pc:docMk/>
          <pc:sldMk cId="2765208924" sldId="260"/>
        </pc:sldMkLst>
        <pc:spChg chg="mod">
          <ac:chgData name="Not M_ur_t_ada" userId="555160e609be70ba" providerId="LiveId" clId="{BA17582C-79AA-41F4-99C9-B94D995AF5E0}" dt="2024-10-11T20:53:50.767" v="278"/>
          <ac:spMkLst>
            <pc:docMk/>
            <pc:sldMk cId="2765208924" sldId="260"/>
            <ac:spMk id="2" creationId="{3E5A7092-1687-44EA-8FA8-D61A4721B0C3}"/>
          </ac:spMkLst>
        </pc:spChg>
      </pc:sldChg>
      <pc:sldChg chg="modSp setBg">
        <pc:chgData name="Not M_ur_t_ada" userId="555160e609be70ba" providerId="LiveId" clId="{BA17582C-79AA-41F4-99C9-B94D995AF5E0}" dt="2024-10-09T18:14:26.391" v="42" actId="207"/>
        <pc:sldMkLst>
          <pc:docMk/>
          <pc:sldMk cId="1845392976" sldId="262"/>
        </pc:sldMkLst>
        <pc:spChg chg="mod">
          <ac:chgData name="Not M_ur_t_ada" userId="555160e609be70ba" providerId="LiveId" clId="{BA17582C-79AA-41F4-99C9-B94D995AF5E0}" dt="2024-10-09T18:14:26.391" v="42" actId="207"/>
          <ac:spMkLst>
            <pc:docMk/>
            <pc:sldMk cId="1845392976" sldId="262"/>
            <ac:spMk id="2" creationId="{3E5A7092-1687-44EA-8FA8-D61A4721B0C3}"/>
          </ac:spMkLst>
        </pc:spChg>
      </pc:sldChg>
      <pc:sldChg chg="delSp modSp mod setBg delDesignElem">
        <pc:chgData name="Not M_ur_t_ada" userId="555160e609be70ba" providerId="LiveId" clId="{BA17582C-79AA-41F4-99C9-B94D995AF5E0}" dt="2024-10-10T13:58:09.394" v="165" actId="14100"/>
        <pc:sldMkLst>
          <pc:docMk/>
          <pc:sldMk cId="1885818297" sldId="264"/>
        </pc:sldMkLst>
        <pc:spChg chg="mod">
          <ac:chgData name="Not M_ur_t_ada" userId="555160e609be70ba" providerId="LiveId" clId="{BA17582C-79AA-41F4-99C9-B94D995AF5E0}" dt="2024-10-10T13:58:04.121" v="164" actId="404"/>
          <ac:spMkLst>
            <pc:docMk/>
            <pc:sldMk cId="1885818297" sldId="264"/>
            <ac:spMk id="2" creationId="{3E5A7092-1687-44EA-8FA8-D61A4721B0C3}"/>
          </ac:spMkLst>
        </pc:spChg>
        <pc:spChg chg="del">
          <ac:chgData name="Not M_ur_t_ada" userId="555160e609be70ba" providerId="LiveId" clId="{BA17582C-79AA-41F4-99C9-B94D995AF5E0}" dt="2024-10-09T18:20:09.276" v="73"/>
          <ac:spMkLst>
            <pc:docMk/>
            <pc:sldMk cId="1885818297" sldId="264"/>
            <ac:spMk id="17" creationId="{EAAC8963-AF89-4FC1-910B-686E223CD28D}"/>
          </ac:spMkLst>
        </pc:spChg>
        <pc:spChg chg="del">
          <ac:chgData name="Not M_ur_t_ada" userId="555160e609be70ba" providerId="LiveId" clId="{BA17582C-79AA-41F4-99C9-B94D995AF5E0}" dt="2024-10-09T18:20:09.276" v="73"/>
          <ac:spMkLst>
            <pc:docMk/>
            <pc:sldMk cId="1885818297" sldId="264"/>
            <ac:spMk id="21" creationId="{23A4F197-86BE-42C9-A95B-A488B7683C2E}"/>
          </ac:spMkLst>
        </pc:spChg>
        <pc:graphicFrameChg chg="mod">
          <ac:chgData name="Not M_ur_t_ada" userId="555160e609be70ba" providerId="LiveId" clId="{BA17582C-79AA-41F4-99C9-B94D995AF5E0}" dt="2024-10-10T13:58:09.394" v="165" actId="14100"/>
          <ac:graphicFrameMkLst>
            <pc:docMk/>
            <pc:sldMk cId="1885818297" sldId="264"/>
            <ac:graphicFrameMk id="4" creationId="{2D596B16-D899-BEAD-AC41-08A56DBE925F}"/>
          </ac:graphicFrameMkLst>
        </pc:graphicFrameChg>
        <pc:picChg chg="del">
          <ac:chgData name="Not M_ur_t_ada" userId="555160e609be70ba" providerId="LiveId" clId="{BA17582C-79AA-41F4-99C9-B94D995AF5E0}" dt="2024-10-09T18:20:09.276" v="73"/>
          <ac:picMkLst>
            <pc:docMk/>
            <pc:sldMk cId="1885818297" sldId="264"/>
            <ac:picMk id="19" creationId="{41BDA784-DB63-4168-8CC9-0DA04775B2DD}"/>
          </ac:picMkLst>
        </pc:picChg>
      </pc:sldChg>
      <pc:sldChg chg="modSp mod setBg">
        <pc:chgData name="Not M_ur_t_ada" userId="555160e609be70ba" providerId="LiveId" clId="{BA17582C-79AA-41F4-99C9-B94D995AF5E0}" dt="2024-10-10T14:03:46.146" v="266" actId="1035"/>
        <pc:sldMkLst>
          <pc:docMk/>
          <pc:sldMk cId="669353533" sldId="265"/>
        </pc:sldMkLst>
        <pc:spChg chg="mod">
          <ac:chgData name="Not M_ur_t_ada" userId="555160e609be70ba" providerId="LiveId" clId="{BA17582C-79AA-41F4-99C9-B94D995AF5E0}" dt="2024-10-10T14:03:13.313" v="205" actId="1037"/>
          <ac:spMkLst>
            <pc:docMk/>
            <pc:sldMk cId="669353533" sldId="265"/>
            <ac:spMk id="2" creationId="{3E5A7092-1687-44EA-8FA8-D61A4721B0C3}"/>
          </ac:spMkLst>
        </pc:spChg>
        <pc:spChg chg="mod">
          <ac:chgData name="Not M_ur_t_ada" userId="555160e609be70ba" providerId="LiveId" clId="{BA17582C-79AA-41F4-99C9-B94D995AF5E0}" dt="2024-10-10T14:03:24.307" v="229" actId="1036"/>
          <ac:spMkLst>
            <pc:docMk/>
            <pc:sldMk cId="669353533" sldId="265"/>
            <ac:spMk id="3" creationId="{7CF0C4B2-22D1-4042-B182-8BC8441A6BBB}"/>
          </ac:spMkLst>
        </pc:spChg>
        <pc:spChg chg="mod">
          <ac:chgData name="Not M_ur_t_ada" userId="555160e609be70ba" providerId="LiveId" clId="{BA17582C-79AA-41F4-99C9-B94D995AF5E0}" dt="2024-10-10T14:03:36.482" v="257" actId="1035"/>
          <ac:spMkLst>
            <pc:docMk/>
            <pc:sldMk cId="669353533" sldId="265"/>
            <ac:spMk id="5" creationId="{77CA7A1F-BFB6-4B4D-9E5E-0400A3CFD245}"/>
          </ac:spMkLst>
        </pc:spChg>
        <pc:spChg chg="mod">
          <ac:chgData name="Not M_ur_t_ada" userId="555160e609be70ba" providerId="LiveId" clId="{BA17582C-79AA-41F4-99C9-B94D995AF5E0}" dt="2024-10-09T18:35:54.858" v="143" actId="1038"/>
          <ac:spMkLst>
            <pc:docMk/>
            <pc:sldMk cId="669353533" sldId="265"/>
            <ac:spMk id="10" creationId="{506485E3-E5D2-4050-89A3-7FF452FDE56D}"/>
          </ac:spMkLst>
        </pc:spChg>
        <pc:picChg chg="mod">
          <ac:chgData name="Not M_ur_t_ada" userId="555160e609be70ba" providerId="LiveId" clId="{BA17582C-79AA-41F4-99C9-B94D995AF5E0}" dt="2024-10-10T14:03:46.146" v="266" actId="1035"/>
          <ac:picMkLst>
            <pc:docMk/>
            <pc:sldMk cId="669353533" sldId="265"/>
            <ac:picMk id="9" creationId="{5DE42214-9391-4A6D-8C48-9388201DD375}"/>
          </ac:picMkLst>
        </pc:picChg>
      </pc:sldChg>
      <pc:sldChg chg="addSp delSp modSp mod setBg delDesignElem">
        <pc:chgData name="Not M_ur_t_ada" userId="555160e609be70ba" providerId="LiveId" clId="{BA17582C-79AA-41F4-99C9-B94D995AF5E0}" dt="2024-10-11T20:53:50.767" v="278"/>
        <pc:sldMkLst>
          <pc:docMk/>
          <pc:sldMk cId="3465526146" sldId="274"/>
        </pc:sldMkLst>
        <pc:spChg chg="mod">
          <ac:chgData name="Not M_ur_t_ada" userId="555160e609be70ba" providerId="LiveId" clId="{BA17582C-79AA-41F4-99C9-B94D995AF5E0}" dt="2024-10-10T00:11:26.692" v="160" actId="122"/>
          <ac:spMkLst>
            <pc:docMk/>
            <pc:sldMk cId="3465526146" sldId="274"/>
            <ac:spMk id="2" creationId="{3E5A7092-1687-44EA-8FA8-D61A4721B0C3}"/>
          </ac:spMkLst>
        </pc:spChg>
        <pc:spChg chg="mod">
          <ac:chgData name="Not M_ur_t_ada" userId="555160e609be70ba" providerId="LiveId" clId="{BA17582C-79AA-41F4-99C9-B94D995AF5E0}" dt="2024-10-10T00:11:20.680" v="159" actId="403"/>
          <ac:spMkLst>
            <pc:docMk/>
            <pc:sldMk cId="3465526146" sldId="274"/>
            <ac:spMk id="8" creationId="{84D62B37-CE95-4357-97E2-518F0C97753C}"/>
          </ac:spMkLst>
        </pc:spChg>
        <pc:spChg chg="del">
          <ac:chgData name="Not M_ur_t_ada" userId="555160e609be70ba" providerId="LiveId" clId="{BA17582C-79AA-41F4-99C9-B94D995AF5E0}" dt="2024-10-09T18:20:09.276" v="73"/>
          <ac:spMkLst>
            <pc:docMk/>
            <pc:sldMk cId="3465526146" sldId="274"/>
            <ac:spMk id="11" creationId="{ED10CF64-F588-4794-80E9-12CBA1784939}"/>
          </ac:spMkLst>
        </pc:spChg>
        <pc:spChg chg="add del">
          <ac:chgData name="Not M_ur_t_ada" userId="555160e609be70ba" providerId="LiveId" clId="{BA17582C-79AA-41F4-99C9-B94D995AF5E0}" dt="2024-10-11T20:53:50.767" v="278"/>
          <ac:spMkLst>
            <pc:docMk/>
            <pc:sldMk cId="3465526146" sldId="274"/>
            <ac:spMk id="12" creationId="{F13C74B1-5B17-4795-BED0-7140497B445A}"/>
          </ac:spMkLst>
        </pc:spChg>
        <pc:spChg chg="add del">
          <ac:chgData name="Not M_ur_t_ada" userId="555160e609be70ba" providerId="LiveId" clId="{BA17582C-79AA-41F4-99C9-B94D995AF5E0}" dt="2024-10-11T20:53:50.767" v="278"/>
          <ac:spMkLst>
            <pc:docMk/>
            <pc:sldMk cId="3465526146" sldId="274"/>
            <ac:spMk id="14" creationId="{D4974D33-8DC5-464E-8C6D-BE58F0669C17}"/>
          </ac:spMkLst>
        </pc:spChg>
        <pc:picChg chg="mod ord">
          <ac:chgData name="Not M_ur_t_ada" userId="555160e609be70ba" providerId="LiveId" clId="{BA17582C-79AA-41F4-99C9-B94D995AF5E0}" dt="2024-10-10T00:11:00.003" v="153" actId="26606"/>
          <ac:picMkLst>
            <pc:docMk/>
            <pc:sldMk cId="3465526146" sldId="274"/>
            <ac:picMk id="4" creationId="{568F8DC7-2063-4CE0-95DA-FFC5A14C818D}"/>
          </ac:picMkLst>
        </pc:picChg>
        <pc:picChg chg="del">
          <ac:chgData name="Not M_ur_t_ada" userId="555160e609be70ba" providerId="LiveId" clId="{BA17582C-79AA-41F4-99C9-B94D995AF5E0}" dt="2024-10-09T18:20:09.276" v="73"/>
          <ac:picMkLst>
            <pc:docMk/>
            <pc:sldMk cId="3465526146" sldId="274"/>
            <ac:picMk id="10" creationId="{0C8B7D16-051E-4562-B872-ABF369C457CA}"/>
          </ac:picMkLst>
        </pc:picChg>
      </pc:sldChg>
      <pc:sldChg chg="modSp setBg">
        <pc:chgData name="Not M_ur_t_ada" userId="555160e609be70ba" providerId="LiveId" clId="{BA17582C-79AA-41F4-99C9-B94D995AF5E0}" dt="2024-10-09T18:13:28.204" v="37" actId="207"/>
        <pc:sldMkLst>
          <pc:docMk/>
          <pc:sldMk cId="651740365" sldId="288"/>
        </pc:sldMkLst>
        <pc:spChg chg="mod">
          <ac:chgData name="Not M_ur_t_ada" userId="555160e609be70ba" providerId="LiveId" clId="{BA17582C-79AA-41F4-99C9-B94D995AF5E0}" dt="2024-10-09T18:13:28.204" v="37" actId="207"/>
          <ac:spMkLst>
            <pc:docMk/>
            <pc:sldMk cId="651740365" sldId="288"/>
            <ac:spMk id="2" creationId="{3E5A7092-1687-44EA-8FA8-D61A4721B0C3}"/>
          </ac:spMkLst>
        </pc:spChg>
      </pc:sldChg>
      <pc:sldChg chg="modSp mod setBg">
        <pc:chgData name="Not M_ur_t_ada" userId="555160e609be70ba" providerId="LiveId" clId="{BA17582C-79AA-41F4-99C9-B94D995AF5E0}" dt="2024-10-09T18:10:41.080" v="17" actId="207"/>
        <pc:sldMkLst>
          <pc:docMk/>
          <pc:sldMk cId="1725766049" sldId="289"/>
        </pc:sldMkLst>
        <pc:spChg chg="mod">
          <ac:chgData name="Not M_ur_t_ada" userId="555160e609be70ba" providerId="LiveId" clId="{BA17582C-79AA-41F4-99C9-B94D995AF5E0}" dt="2024-10-09T18:10:37.534" v="16" actId="207"/>
          <ac:spMkLst>
            <pc:docMk/>
            <pc:sldMk cId="1725766049" sldId="289"/>
            <ac:spMk id="2" creationId="{3E5A7092-1687-44EA-8FA8-D61A4721B0C3}"/>
          </ac:spMkLst>
        </pc:spChg>
        <pc:graphicFrameChg chg="modGraphic">
          <ac:chgData name="Not M_ur_t_ada" userId="555160e609be70ba" providerId="LiveId" clId="{BA17582C-79AA-41F4-99C9-B94D995AF5E0}" dt="2024-10-09T18:10:41.080" v="17" actId="207"/>
          <ac:graphicFrameMkLst>
            <pc:docMk/>
            <pc:sldMk cId="1725766049" sldId="289"/>
            <ac:graphicFrameMk id="4" creationId="{4E629FDF-741B-D550-0F0D-2721D7FF3AC3}"/>
          </ac:graphicFrameMkLst>
        </pc:graphicFrameChg>
      </pc:sldChg>
      <pc:sldChg chg="setBg">
        <pc:chgData name="Not M_ur_t_ada" userId="555160e609be70ba" providerId="LiveId" clId="{BA17582C-79AA-41F4-99C9-B94D995AF5E0}" dt="2024-10-09T18:08:08.350" v="10"/>
        <pc:sldMkLst>
          <pc:docMk/>
          <pc:sldMk cId="858264539" sldId="301"/>
        </pc:sldMkLst>
      </pc:sldChg>
      <pc:sldChg chg="setBg">
        <pc:chgData name="Not M_ur_t_ada" userId="555160e609be70ba" providerId="LiveId" clId="{BA17582C-79AA-41F4-99C9-B94D995AF5E0}" dt="2024-10-09T18:08:08.350" v="10"/>
        <pc:sldMkLst>
          <pc:docMk/>
          <pc:sldMk cId="4088346909" sldId="302"/>
        </pc:sldMkLst>
      </pc:sldChg>
      <pc:sldChg chg="setBg">
        <pc:chgData name="Not M_ur_t_ada" userId="555160e609be70ba" providerId="LiveId" clId="{BA17582C-79AA-41F4-99C9-B94D995AF5E0}" dt="2024-10-09T18:08:08.350" v="10"/>
        <pc:sldMkLst>
          <pc:docMk/>
          <pc:sldMk cId="2086685453" sldId="303"/>
        </pc:sldMkLst>
      </pc:sldChg>
      <pc:sldChg chg="setBg">
        <pc:chgData name="Not M_ur_t_ada" userId="555160e609be70ba" providerId="LiveId" clId="{BA17582C-79AA-41F4-99C9-B94D995AF5E0}" dt="2024-10-09T18:08:08.350" v="10"/>
        <pc:sldMkLst>
          <pc:docMk/>
          <pc:sldMk cId="610928063" sldId="304"/>
        </pc:sldMkLst>
      </pc:sldChg>
      <pc:sldChg chg="setBg">
        <pc:chgData name="Not M_ur_t_ada" userId="555160e609be70ba" providerId="LiveId" clId="{BA17582C-79AA-41F4-99C9-B94D995AF5E0}" dt="2024-10-09T18:08:08.350" v="10"/>
        <pc:sldMkLst>
          <pc:docMk/>
          <pc:sldMk cId="743470411" sldId="305"/>
        </pc:sldMkLst>
      </pc:sldChg>
      <pc:sldChg chg="modSp mod setBg">
        <pc:chgData name="Not M_ur_t_ada" userId="555160e609be70ba" providerId="LiveId" clId="{BA17582C-79AA-41F4-99C9-B94D995AF5E0}" dt="2024-10-09T18:26:23.635" v="92" actId="14100"/>
        <pc:sldMkLst>
          <pc:docMk/>
          <pc:sldMk cId="312467542" sldId="306"/>
        </pc:sldMkLst>
        <pc:picChg chg="mod">
          <ac:chgData name="Not M_ur_t_ada" userId="555160e609be70ba" providerId="LiveId" clId="{BA17582C-79AA-41F4-99C9-B94D995AF5E0}" dt="2024-10-09T18:26:23.635" v="92" actId="14100"/>
          <ac:picMkLst>
            <pc:docMk/>
            <pc:sldMk cId="312467542" sldId="306"/>
            <ac:picMk id="4" creationId="{937DCBA0-8A65-4F84-B5B3-61033B339233}"/>
          </ac:picMkLst>
        </pc:picChg>
      </pc:sldChg>
      <pc:sldChg chg="setBg">
        <pc:chgData name="Not M_ur_t_ada" userId="555160e609be70ba" providerId="LiveId" clId="{BA17582C-79AA-41F4-99C9-B94D995AF5E0}" dt="2024-10-09T18:08:08.350" v="10"/>
        <pc:sldMkLst>
          <pc:docMk/>
          <pc:sldMk cId="4152804703" sldId="307"/>
        </pc:sldMkLst>
      </pc:sldChg>
      <pc:sldChg chg="setBg">
        <pc:chgData name="Not M_ur_t_ada" userId="555160e609be70ba" providerId="LiveId" clId="{BA17582C-79AA-41F4-99C9-B94D995AF5E0}" dt="2024-10-09T18:08:08.350" v="10"/>
        <pc:sldMkLst>
          <pc:docMk/>
          <pc:sldMk cId="2360668460" sldId="308"/>
        </pc:sldMkLst>
      </pc:sldChg>
      <pc:sldChg chg="setBg">
        <pc:chgData name="Not M_ur_t_ada" userId="555160e609be70ba" providerId="LiveId" clId="{BA17582C-79AA-41F4-99C9-B94D995AF5E0}" dt="2024-10-09T18:08:08.350" v="10"/>
        <pc:sldMkLst>
          <pc:docMk/>
          <pc:sldMk cId="2073761835" sldId="309"/>
        </pc:sldMkLst>
      </pc:sldChg>
      <pc:sldChg chg="setBg">
        <pc:chgData name="Not M_ur_t_ada" userId="555160e609be70ba" providerId="LiveId" clId="{BA17582C-79AA-41F4-99C9-B94D995AF5E0}" dt="2024-10-09T18:08:08.350" v="10"/>
        <pc:sldMkLst>
          <pc:docMk/>
          <pc:sldMk cId="2882661872" sldId="310"/>
        </pc:sldMkLst>
      </pc:sldChg>
      <pc:sldChg chg="modSp mod setBg">
        <pc:chgData name="Not M_ur_t_ada" userId="555160e609be70ba" providerId="LiveId" clId="{BA17582C-79AA-41F4-99C9-B94D995AF5E0}" dt="2024-10-09T18:27:35.209" v="95" actId="14100"/>
        <pc:sldMkLst>
          <pc:docMk/>
          <pc:sldMk cId="415018850" sldId="312"/>
        </pc:sldMkLst>
        <pc:picChg chg="mod">
          <ac:chgData name="Not M_ur_t_ada" userId="555160e609be70ba" providerId="LiveId" clId="{BA17582C-79AA-41F4-99C9-B94D995AF5E0}" dt="2024-10-09T18:27:35.209" v="95" actId="14100"/>
          <ac:picMkLst>
            <pc:docMk/>
            <pc:sldMk cId="415018850" sldId="312"/>
            <ac:picMk id="4" creationId="{6942A8F2-BE9C-4110-971F-BD761E9F87D0}"/>
          </ac:picMkLst>
        </pc:picChg>
      </pc:sldChg>
      <pc:sldChg chg="modSp mod setBg">
        <pc:chgData name="Not M_ur_t_ada" userId="555160e609be70ba" providerId="LiveId" clId="{BA17582C-79AA-41F4-99C9-B94D995AF5E0}" dt="2024-10-09T18:27:43.199" v="97" actId="14100"/>
        <pc:sldMkLst>
          <pc:docMk/>
          <pc:sldMk cId="3944378685" sldId="314"/>
        </pc:sldMkLst>
        <pc:picChg chg="mod">
          <ac:chgData name="Not M_ur_t_ada" userId="555160e609be70ba" providerId="LiveId" clId="{BA17582C-79AA-41F4-99C9-B94D995AF5E0}" dt="2024-10-09T18:27:43.199" v="97" actId="14100"/>
          <ac:picMkLst>
            <pc:docMk/>
            <pc:sldMk cId="3944378685" sldId="314"/>
            <ac:picMk id="4" creationId="{6A85BDA1-C68C-4536-8ABC-8E938D11D220}"/>
          </ac:picMkLst>
        </pc:picChg>
      </pc:sldChg>
      <pc:sldChg chg="setBg">
        <pc:chgData name="Not M_ur_t_ada" userId="555160e609be70ba" providerId="LiveId" clId="{BA17582C-79AA-41F4-99C9-B94D995AF5E0}" dt="2024-10-09T18:08:08.350" v="10"/>
        <pc:sldMkLst>
          <pc:docMk/>
          <pc:sldMk cId="76897694" sldId="315"/>
        </pc:sldMkLst>
      </pc:sldChg>
      <pc:sldChg chg="setBg">
        <pc:chgData name="Not M_ur_t_ada" userId="555160e609be70ba" providerId="LiveId" clId="{BA17582C-79AA-41F4-99C9-B94D995AF5E0}" dt="2024-10-09T18:08:08.350" v="10"/>
        <pc:sldMkLst>
          <pc:docMk/>
          <pc:sldMk cId="2263998774" sldId="316"/>
        </pc:sldMkLst>
      </pc:sldChg>
      <pc:sldChg chg="setBg">
        <pc:chgData name="Not M_ur_t_ada" userId="555160e609be70ba" providerId="LiveId" clId="{BA17582C-79AA-41F4-99C9-B94D995AF5E0}" dt="2024-10-09T18:08:08.350" v="10"/>
        <pc:sldMkLst>
          <pc:docMk/>
          <pc:sldMk cId="3663588125" sldId="317"/>
        </pc:sldMkLst>
      </pc:sldChg>
      <pc:sldChg chg="setBg">
        <pc:chgData name="Not M_ur_t_ada" userId="555160e609be70ba" providerId="LiveId" clId="{BA17582C-79AA-41F4-99C9-B94D995AF5E0}" dt="2024-10-09T18:08:08.350" v="10"/>
        <pc:sldMkLst>
          <pc:docMk/>
          <pc:sldMk cId="3878703485" sldId="318"/>
        </pc:sldMkLst>
      </pc:sldChg>
      <pc:sldChg chg="modSp mod setBg">
        <pc:chgData name="Not M_ur_t_ada" userId="555160e609be70ba" providerId="LiveId" clId="{BA17582C-79AA-41F4-99C9-B94D995AF5E0}" dt="2024-10-09T18:32:28.001" v="106" actId="14100"/>
        <pc:sldMkLst>
          <pc:docMk/>
          <pc:sldMk cId="3645642667" sldId="319"/>
        </pc:sldMkLst>
        <pc:picChg chg="mod">
          <ac:chgData name="Not M_ur_t_ada" userId="555160e609be70ba" providerId="LiveId" clId="{BA17582C-79AA-41F4-99C9-B94D995AF5E0}" dt="2024-10-09T18:32:28.001" v="106" actId="14100"/>
          <ac:picMkLst>
            <pc:docMk/>
            <pc:sldMk cId="3645642667" sldId="319"/>
            <ac:picMk id="4" creationId="{B76AA384-14E7-4F33-A94D-6D32BE894D10}"/>
          </ac:picMkLst>
        </pc:picChg>
      </pc:sldChg>
      <pc:sldChg chg="modSp mod setBg">
        <pc:chgData name="Not M_ur_t_ada" userId="555160e609be70ba" providerId="LiveId" clId="{BA17582C-79AA-41F4-99C9-B94D995AF5E0}" dt="2024-10-09T18:32:42.348" v="109" actId="732"/>
        <pc:sldMkLst>
          <pc:docMk/>
          <pc:sldMk cId="2442336932" sldId="320"/>
        </pc:sldMkLst>
        <pc:picChg chg="mod modCrop">
          <ac:chgData name="Not M_ur_t_ada" userId="555160e609be70ba" providerId="LiveId" clId="{BA17582C-79AA-41F4-99C9-B94D995AF5E0}" dt="2024-10-09T18:32:42.348" v="109" actId="732"/>
          <ac:picMkLst>
            <pc:docMk/>
            <pc:sldMk cId="2442336932" sldId="320"/>
            <ac:picMk id="4" creationId="{7BCC34F0-7EBD-4CCA-829B-3F92211FC71E}"/>
          </ac:picMkLst>
        </pc:picChg>
      </pc:sldChg>
      <pc:sldChg chg="setBg">
        <pc:chgData name="Not M_ur_t_ada" userId="555160e609be70ba" providerId="LiveId" clId="{BA17582C-79AA-41F4-99C9-B94D995AF5E0}" dt="2024-10-09T18:08:08.350" v="10"/>
        <pc:sldMkLst>
          <pc:docMk/>
          <pc:sldMk cId="3857664212" sldId="321"/>
        </pc:sldMkLst>
      </pc:sldChg>
      <pc:sldChg chg="setBg">
        <pc:chgData name="Not M_ur_t_ada" userId="555160e609be70ba" providerId="LiveId" clId="{BA17582C-79AA-41F4-99C9-B94D995AF5E0}" dt="2024-10-09T18:08:08.350" v="10"/>
        <pc:sldMkLst>
          <pc:docMk/>
          <pc:sldMk cId="3714517771" sldId="322"/>
        </pc:sldMkLst>
      </pc:sldChg>
      <pc:sldChg chg="setBg">
        <pc:chgData name="Not M_ur_t_ada" userId="555160e609be70ba" providerId="LiveId" clId="{BA17582C-79AA-41F4-99C9-B94D995AF5E0}" dt="2024-10-09T18:08:08.350" v="10"/>
        <pc:sldMkLst>
          <pc:docMk/>
          <pc:sldMk cId="3294570263" sldId="323"/>
        </pc:sldMkLst>
      </pc:sldChg>
      <pc:sldChg chg="modSp mod setBg">
        <pc:chgData name="Not M_ur_t_ada" userId="555160e609be70ba" providerId="LiveId" clId="{BA17582C-79AA-41F4-99C9-B94D995AF5E0}" dt="2024-10-09T18:33:49.020" v="118" actId="14100"/>
        <pc:sldMkLst>
          <pc:docMk/>
          <pc:sldMk cId="1150282574" sldId="324"/>
        </pc:sldMkLst>
        <pc:picChg chg="mod">
          <ac:chgData name="Not M_ur_t_ada" userId="555160e609be70ba" providerId="LiveId" clId="{BA17582C-79AA-41F4-99C9-B94D995AF5E0}" dt="2024-10-09T18:33:49.020" v="118" actId="14100"/>
          <ac:picMkLst>
            <pc:docMk/>
            <pc:sldMk cId="1150282574" sldId="324"/>
            <ac:picMk id="4" creationId="{CCD80BDD-C400-4E83-9C27-1276141F6759}"/>
          </ac:picMkLst>
        </pc:picChg>
      </pc:sldChg>
      <pc:sldChg chg="modSp mod setBg">
        <pc:chgData name="Not M_ur_t_ada" userId="555160e609be70ba" providerId="LiveId" clId="{BA17582C-79AA-41F4-99C9-B94D995AF5E0}" dt="2024-10-09T18:33:38.598" v="116" actId="14100"/>
        <pc:sldMkLst>
          <pc:docMk/>
          <pc:sldMk cId="1149278443" sldId="325"/>
        </pc:sldMkLst>
        <pc:picChg chg="mod">
          <ac:chgData name="Not M_ur_t_ada" userId="555160e609be70ba" providerId="LiveId" clId="{BA17582C-79AA-41F4-99C9-B94D995AF5E0}" dt="2024-10-09T18:33:38.598" v="116" actId="14100"/>
          <ac:picMkLst>
            <pc:docMk/>
            <pc:sldMk cId="1149278443" sldId="325"/>
            <ac:picMk id="4" creationId="{0C2657E8-FE84-468D-8B77-78F054CD32DA}"/>
          </ac:picMkLst>
        </pc:picChg>
      </pc:sldChg>
      <pc:sldChg chg="setBg">
        <pc:chgData name="Not M_ur_t_ada" userId="555160e609be70ba" providerId="LiveId" clId="{BA17582C-79AA-41F4-99C9-B94D995AF5E0}" dt="2024-10-09T18:08:08.350" v="10"/>
        <pc:sldMkLst>
          <pc:docMk/>
          <pc:sldMk cId="3927165791" sldId="326"/>
        </pc:sldMkLst>
      </pc:sldChg>
      <pc:sldChg chg="modSp mod setBg">
        <pc:chgData name="Not M_ur_t_ada" userId="555160e609be70ba" providerId="LiveId" clId="{BA17582C-79AA-41F4-99C9-B94D995AF5E0}" dt="2024-10-09T18:33:29.338" v="114" actId="14100"/>
        <pc:sldMkLst>
          <pc:docMk/>
          <pc:sldMk cId="2950024461" sldId="327"/>
        </pc:sldMkLst>
        <pc:picChg chg="mod">
          <ac:chgData name="Not M_ur_t_ada" userId="555160e609be70ba" providerId="LiveId" clId="{BA17582C-79AA-41F4-99C9-B94D995AF5E0}" dt="2024-10-09T18:33:29.338" v="114" actId="14100"/>
          <ac:picMkLst>
            <pc:docMk/>
            <pc:sldMk cId="2950024461" sldId="327"/>
            <ac:picMk id="4" creationId="{319C5B6B-0AA4-4E37-A4E4-8FCBA0F83125}"/>
          </ac:picMkLst>
        </pc:picChg>
      </pc:sldChg>
      <pc:sldChg chg="setBg">
        <pc:chgData name="Not M_ur_t_ada" userId="555160e609be70ba" providerId="LiveId" clId="{BA17582C-79AA-41F4-99C9-B94D995AF5E0}" dt="2024-10-09T18:08:08.350" v="10"/>
        <pc:sldMkLst>
          <pc:docMk/>
          <pc:sldMk cId="2792870696" sldId="328"/>
        </pc:sldMkLst>
      </pc:sldChg>
      <pc:sldChg chg="setBg">
        <pc:chgData name="Not M_ur_t_ada" userId="555160e609be70ba" providerId="LiveId" clId="{BA17582C-79AA-41F4-99C9-B94D995AF5E0}" dt="2024-10-09T18:08:08.350" v="10"/>
        <pc:sldMkLst>
          <pc:docMk/>
          <pc:sldMk cId="94300408" sldId="329"/>
        </pc:sldMkLst>
      </pc:sldChg>
      <pc:sldChg chg="setBg">
        <pc:chgData name="Not M_ur_t_ada" userId="555160e609be70ba" providerId="LiveId" clId="{BA17582C-79AA-41F4-99C9-B94D995AF5E0}" dt="2024-10-09T18:08:08.350" v="10"/>
        <pc:sldMkLst>
          <pc:docMk/>
          <pc:sldMk cId="2682539863" sldId="330"/>
        </pc:sldMkLst>
      </pc:sldChg>
      <pc:sldChg chg="setBg">
        <pc:chgData name="Not M_ur_t_ada" userId="555160e609be70ba" providerId="LiveId" clId="{BA17582C-79AA-41F4-99C9-B94D995AF5E0}" dt="2024-10-09T18:08:08.350" v="10"/>
        <pc:sldMkLst>
          <pc:docMk/>
          <pc:sldMk cId="223989614" sldId="331"/>
        </pc:sldMkLst>
      </pc:sldChg>
      <pc:sldChg chg="setBg">
        <pc:chgData name="Not M_ur_t_ada" userId="555160e609be70ba" providerId="LiveId" clId="{BA17582C-79AA-41F4-99C9-B94D995AF5E0}" dt="2024-10-09T18:08:08.350" v="10"/>
        <pc:sldMkLst>
          <pc:docMk/>
          <pc:sldMk cId="3527667151" sldId="332"/>
        </pc:sldMkLst>
      </pc:sldChg>
      <pc:sldChg chg="setBg">
        <pc:chgData name="Not M_ur_t_ada" userId="555160e609be70ba" providerId="LiveId" clId="{BA17582C-79AA-41F4-99C9-B94D995AF5E0}" dt="2024-10-09T18:08:08.350" v="10"/>
        <pc:sldMkLst>
          <pc:docMk/>
          <pc:sldMk cId="3668014246" sldId="333"/>
        </pc:sldMkLst>
      </pc:sldChg>
      <pc:sldChg chg="setBg">
        <pc:chgData name="Not M_ur_t_ada" userId="555160e609be70ba" providerId="LiveId" clId="{BA17582C-79AA-41F4-99C9-B94D995AF5E0}" dt="2024-10-09T18:08:08.350" v="10"/>
        <pc:sldMkLst>
          <pc:docMk/>
          <pc:sldMk cId="1455994432" sldId="334"/>
        </pc:sldMkLst>
      </pc:sldChg>
      <pc:sldChg chg="modSp mod setBg">
        <pc:chgData name="Not M_ur_t_ada" userId="555160e609be70ba" providerId="LiveId" clId="{BA17582C-79AA-41F4-99C9-B94D995AF5E0}" dt="2024-10-09T18:34:19.911" v="122" actId="14100"/>
        <pc:sldMkLst>
          <pc:docMk/>
          <pc:sldMk cId="553548192" sldId="336"/>
        </pc:sldMkLst>
        <pc:picChg chg="mod">
          <ac:chgData name="Not M_ur_t_ada" userId="555160e609be70ba" providerId="LiveId" clId="{BA17582C-79AA-41F4-99C9-B94D995AF5E0}" dt="2024-10-09T18:34:19.911" v="122" actId="14100"/>
          <ac:picMkLst>
            <pc:docMk/>
            <pc:sldMk cId="553548192" sldId="336"/>
            <ac:picMk id="4" creationId="{B8229E8B-5B82-41A8-8AA7-EAEDCA3FB924}"/>
          </ac:picMkLst>
        </pc:picChg>
      </pc:sldChg>
      <pc:sldChg chg="modSp mod setBg">
        <pc:chgData name="Not M_ur_t_ada" userId="555160e609be70ba" providerId="LiveId" clId="{BA17582C-79AA-41F4-99C9-B94D995AF5E0}" dt="2024-10-09T18:34:10.517" v="120" actId="14100"/>
        <pc:sldMkLst>
          <pc:docMk/>
          <pc:sldMk cId="1886606016" sldId="337"/>
        </pc:sldMkLst>
        <pc:picChg chg="mod">
          <ac:chgData name="Not M_ur_t_ada" userId="555160e609be70ba" providerId="LiveId" clId="{BA17582C-79AA-41F4-99C9-B94D995AF5E0}" dt="2024-10-09T18:34:10.517" v="120" actId="14100"/>
          <ac:picMkLst>
            <pc:docMk/>
            <pc:sldMk cId="1886606016" sldId="337"/>
            <ac:picMk id="4" creationId="{CBDFDBC4-07BF-4E98-A3D0-6E69F1004890}"/>
          </ac:picMkLst>
        </pc:picChg>
      </pc:sldChg>
      <pc:sldChg chg="setBg">
        <pc:chgData name="Not M_ur_t_ada" userId="555160e609be70ba" providerId="LiveId" clId="{BA17582C-79AA-41F4-99C9-B94D995AF5E0}" dt="2024-10-09T18:08:08.350" v="10"/>
        <pc:sldMkLst>
          <pc:docMk/>
          <pc:sldMk cId="3921408393" sldId="338"/>
        </pc:sldMkLst>
      </pc:sldChg>
      <pc:sldChg chg="setBg">
        <pc:chgData name="Not M_ur_t_ada" userId="555160e609be70ba" providerId="LiveId" clId="{BA17582C-79AA-41F4-99C9-B94D995AF5E0}" dt="2024-10-09T18:08:08.350" v="10"/>
        <pc:sldMkLst>
          <pc:docMk/>
          <pc:sldMk cId="3438092769" sldId="339"/>
        </pc:sldMkLst>
      </pc:sldChg>
      <pc:sldChg chg="modSp mod setBg">
        <pc:chgData name="Not M_ur_t_ada" userId="555160e609be70ba" providerId="LiveId" clId="{BA17582C-79AA-41F4-99C9-B94D995AF5E0}" dt="2024-10-09T18:34:30.159" v="124" actId="14100"/>
        <pc:sldMkLst>
          <pc:docMk/>
          <pc:sldMk cId="936066041" sldId="340"/>
        </pc:sldMkLst>
        <pc:picChg chg="mod">
          <ac:chgData name="Not M_ur_t_ada" userId="555160e609be70ba" providerId="LiveId" clId="{BA17582C-79AA-41F4-99C9-B94D995AF5E0}" dt="2024-10-09T18:34:30.159" v="124" actId="14100"/>
          <ac:picMkLst>
            <pc:docMk/>
            <pc:sldMk cId="936066041" sldId="340"/>
            <ac:picMk id="4" creationId="{9C792120-99D9-4251-85A0-A83C36B1BC2D}"/>
          </ac:picMkLst>
        </pc:picChg>
      </pc:sldChg>
      <pc:sldChg chg="setBg">
        <pc:chgData name="Not M_ur_t_ada" userId="555160e609be70ba" providerId="LiveId" clId="{BA17582C-79AA-41F4-99C9-B94D995AF5E0}" dt="2024-10-09T18:08:08.350" v="10"/>
        <pc:sldMkLst>
          <pc:docMk/>
          <pc:sldMk cId="1547041001" sldId="341"/>
        </pc:sldMkLst>
      </pc:sldChg>
      <pc:sldChg chg="setBg">
        <pc:chgData name="Not M_ur_t_ada" userId="555160e609be70ba" providerId="LiveId" clId="{BA17582C-79AA-41F4-99C9-B94D995AF5E0}" dt="2024-10-09T18:08:08.350" v="10"/>
        <pc:sldMkLst>
          <pc:docMk/>
          <pc:sldMk cId="743781033" sldId="342"/>
        </pc:sldMkLst>
      </pc:sldChg>
      <pc:sldChg chg="modSp setBg">
        <pc:chgData name="Not M_ur_t_ada" userId="555160e609be70ba" providerId="LiveId" clId="{BA17582C-79AA-41F4-99C9-B94D995AF5E0}" dt="2024-10-09T18:11:35.435" v="26" actId="207"/>
        <pc:sldMkLst>
          <pc:docMk/>
          <pc:sldMk cId="2070820335" sldId="344"/>
        </pc:sldMkLst>
        <pc:spChg chg="mod">
          <ac:chgData name="Not M_ur_t_ada" userId="555160e609be70ba" providerId="LiveId" clId="{BA17582C-79AA-41F4-99C9-B94D995AF5E0}" dt="2024-10-09T18:11:26.457" v="25" actId="207"/>
          <ac:spMkLst>
            <pc:docMk/>
            <pc:sldMk cId="2070820335" sldId="344"/>
            <ac:spMk id="2" creationId="{BB9D7A67-9A73-BA7E-9710-C057E45E2973}"/>
          </ac:spMkLst>
        </pc:spChg>
        <pc:spChg chg="mod">
          <ac:chgData name="Not M_ur_t_ada" userId="555160e609be70ba" providerId="LiveId" clId="{BA17582C-79AA-41F4-99C9-B94D995AF5E0}" dt="2024-10-09T18:11:35.435" v="26" actId="207"/>
          <ac:spMkLst>
            <pc:docMk/>
            <pc:sldMk cId="2070820335" sldId="344"/>
            <ac:spMk id="3" creationId="{D882232A-5D96-BB53-9F54-9AD9B0D27972}"/>
          </ac:spMkLst>
        </pc:spChg>
        <pc:spChg chg="mod">
          <ac:chgData name="Not M_ur_t_ada" userId="555160e609be70ba" providerId="LiveId" clId="{BA17582C-79AA-41F4-99C9-B94D995AF5E0}" dt="2024-10-09T18:11:14.597" v="24" actId="207"/>
          <ac:spMkLst>
            <pc:docMk/>
            <pc:sldMk cId="2070820335" sldId="344"/>
            <ac:spMk id="4" creationId="{2E0A2A64-D53D-4B4E-9DB9-69E7F4398C3C}"/>
          </ac:spMkLst>
        </pc:spChg>
      </pc:sldChg>
      <pc:sldChg chg="modSp setBg">
        <pc:chgData name="Not M_ur_t_ada" userId="555160e609be70ba" providerId="LiveId" clId="{BA17582C-79AA-41F4-99C9-B94D995AF5E0}" dt="2024-10-09T18:10:53.856" v="20" actId="207"/>
        <pc:sldMkLst>
          <pc:docMk/>
          <pc:sldMk cId="2349151946" sldId="345"/>
        </pc:sldMkLst>
        <pc:spChg chg="mod">
          <ac:chgData name="Not M_ur_t_ada" userId="555160e609be70ba" providerId="LiveId" clId="{BA17582C-79AA-41F4-99C9-B94D995AF5E0}" dt="2024-10-09T18:10:53.856" v="20" actId="207"/>
          <ac:spMkLst>
            <pc:docMk/>
            <pc:sldMk cId="2349151946" sldId="345"/>
            <ac:spMk id="5" creationId="{F78378DC-24B5-4325-9CF5-432A46D080CC}"/>
          </ac:spMkLst>
        </pc:spChg>
      </pc:sldChg>
      <pc:sldChg chg="modSp mod setBg">
        <pc:chgData name="Not M_ur_t_ada" userId="555160e609be70ba" providerId="LiveId" clId="{BA17582C-79AA-41F4-99C9-B94D995AF5E0}" dt="2024-10-09T18:10:47.063" v="19" actId="1036"/>
        <pc:sldMkLst>
          <pc:docMk/>
          <pc:sldMk cId="1171355438" sldId="346"/>
        </pc:sldMkLst>
        <pc:spChg chg="mod">
          <ac:chgData name="Not M_ur_t_ada" userId="555160e609be70ba" providerId="LiveId" clId="{BA17582C-79AA-41F4-99C9-B94D995AF5E0}" dt="2024-10-09T18:10:47.063" v="19" actId="1036"/>
          <ac:spMkLst>
            <pc:docMk/>
            <pc:sldMk cId="1171355438" sldId="346"/>
            <ac:spMk id="4" creationId="{E04B9EA5-DF94-475E-B914-3BBE958F39E4}"/>
          </ac:spMkLst>
        </pc:spChg>
      </pc:sldChg>
      <pc:sldChg chg="modSp setBg">
        <pc:chgData name="Not M_ur_t_ada" userId="555160e609be70ba" providerId="LiveId" clId="{BA17582C-79AA-41F4-99C9-B94D995AF5E0}" dt="2024-10-09T18:11:48.442" v="29" actId="207"/>
        <pc:sldMkLst>
          <pc:docMk/>
          <pc:sldMk cId="2939420928" sldId="347"/>
        </pc:sldMkLst>
        <pc:spChg chg="mod">
          <ac:chgData name="Not M_ur_t_ada" userId="555160e609be70ba" providerId="LiveId" clId="{BA17582C-79AA-41F4-99C9-B94D995AF5E0}" dt="2024-10-09T18:11:48.442" v="29" actId="207"/>
          <ac:spMkLst>
            <pc:docMk/>
            <pc:sldMk cId="2939420928" sldId="347"/>
            <ac:spMk id="2" creationId="{204306D4-B8CD-FC91-8465-118A11BE75A8}"/>
          </ac:spMkLst>
        </pc:spChg>
        <pc:spChg chg="mod">
          <ac:chgData name="Not M_ur_t_ada" userId="555160e609be70ba" providerId="LiveId" clId="{BA17582C-79AA-41F4-99C9-B94D995AF5E0}" dt="2024-10-09T18:11:40.627" v="27" actId="207"/>
          <ac:spMkLst>
            <pc:docMk/>
            <pc:sldMk cId="2939420928" sldId="347"/>
            <ac:spMk id="5" creationId="{92FB1031-C8B1-415D-8AB4-6F4B8B9635BF}"/>
          </ac:spMkLst>
        </pc:spChg>
        <pc:spChg chg="mod">
          <ac:chgData name="Not M_ur_t_ada" userId="555160e609be70ba" providerId="LiveId" clId="{BA17582C-79AA-41F4-99C9-B94D995AF5E0}" dt="2024-10-09T18:11:44.766" v="28" actId="207"/>
          <ac:spMkLst>
            <pc:docMk/>
            <pc:sldMk cId="2939420928" sldId="347"/>
            <ac:spMk id="13" creationId="{DCA90351-79A6-473C-8216-B82A4FE39F39}"/>
          </ac:spMkLst>
        </pc:spChg>
      </pc:sldChg>
      <pc:sldChg chg="modSp setBg">
        <pc:chgData name="Not M_ur_t_ada" userId="555160e609be70ba" providerId="LiveId" clId="{BA17582C-79AA-41F4-99C9-B94D995AF5E0}" dt="2024-10-09T18:11:06.340" v="23" actId="207"/>
        <pc:sldMkLst>
          <pc:docMk/>
          <pc:sldMk cId="3967473239" sldId="348"/>
        </pc:sldMkLst>
        <pc:spChg chg="mod">
          <ac:chgData name="Not M_ur_t_ada" userId="555160e609be70ba" providerId="LiveId" clId="{BA17582C-79AA-41F4-99C9-B94D995AF5E0}" dt="2024-10-09T18:11:06.340" v="23" actId="207"/>
          <ac:spMkLst>
            <pc:docMk/>
            <pc:sldMk cId="3967473239" sldId="348"/>
            <ac:spMk id="5" creationId="{92FB1031-C8B1-415D-8AB4-6F4B8B9635BF}"/>
          </ac:spMkLst>
        </pc:spChg>
      </pc:sldChg>
      <pc:sldChg chg="setBg">
        <pc:chgData name="Not M_ur_t_ada" userId="555160e609be70ba" providerId="LiveId" clId="{BA17582C-79AA-41F4-99C9-B94D995AF5E0}" dt="2024-10-09T18:08:08.350" v="10"/>
        <pc:sldMkLst>
          <pc:docMk/>
          <pc:sldMk cId="1528948152" sldId="349"/>
        </pc:sldMkLst>
      </pc:sldChg>
      <pc:sldChg chg="setBg">
        <pc:chgData name="Not M_ur_t_ada" userId="555160e609be70ba" providerId="LiveId" clId="{BA17582C-79AA-41F4-99C9-B94D995AF5E0}" dt="2024-10-09T18:08:08.350" v="10"/>
        <pc:sldMkLst>
          <pc:docMk/>
          <pc:sldMk cId="4287276921" sldId="350"/>
        </pc:sldMkLst>
      </pc:sldChg>
      <pc:sldChg chg="setBg">
        <pc:chgData name="Not M_ur_t_ada" userId="555160e609be70ba" providerId="LiveId" clId="{BA17582C-79AA-41F4-99C9-B94D995AF5E0}" dt="2024-10-09T18:08:08.350" v="10"/>
        <pc:sldMkLst>
          <pc:docMk/>
          <pc:sldMk cId="851386825" sldId="352"/>
        </pc:sldMkLst>
      </pc:sldChg>
      <pc:sldChg chg="modSp mod setBg">
        <pc:chgData name="Not M_ur_t_ada" userId="555160e609be70ba" providerId="LiveId" clId="{BA17582C-79AA-41F4-99C9-B94D995AF5E0}" dt="2024-10-09T18:33:10.174" v="112" actId="14100"/>
        <pc:sldMkLst>
          <pc:docMk/>
          <pc:sldMk cId="1108095260" sldId="354"/>
        </pc:sldMkLst>
        <pc:picChg chg="mod">
          <ac:chgData name="Not M_ur_t_ada" userId="555160e609be70ba" providerId="LiveId" clId="{BA17582C-79AA-41F4-99C9-B94D995AF5E0}" dt="2024-10-09T18:33:10.174" v="112" actId="14100"/>
          <ac:picMkLst>
            <pc:docMk/>
            <pc:sldMk cId="1108095260" sldId="354"/>
            <ac:picMk id="15" creationId="{8D00E060-25B9-4C96-BDCB-437FD89DEF85}"/>
          </ac:picMkLst>
        </pc:picChg>
      </pc:sldChg>
      <pc:sldChg chg="setBg">
        <pc:chgData name="Not M_ur_t_ada" userId="555160e609be70ba" providerId="LiveId" clId="{BA17582C-79AA-41F4-99C9-B94D995AF5E0}" dt="2024-10-09T18:08:08.350" v="10"/>
        <pc:sldMkLst>
          <pc:docMk/>
          <pc:sldMk cId="4203852391" sldId="357"/>
        </pc:sldMkLst>
      </pc:sldChg>
      <pc:sldChg chg="delSp modSp setBg delDesignElem">
        <pc:chgData name="Not M_ur_t_ada" userId="555160e609be70ba" providerId="LiveId" clId="{BA17582C-79AA-41F4-99C9-B94D995AF5E0}" dt="2024-10-09T18:20:09.276" v="73"/>
        <pc:sldMkLst>
          <pc:docMk/>
          <pc:sldMk cId="2839966059" sldId="358"/>
        </pc:sldMkLst>
        <pc:spChg chg="mod">
          <ac:chgData name="Not M_ur_t_ada" userId="555160e609be70ba" providerId="LiveId" clId="{BA17582C-79AA-41F4-99C9-B94D995AF5E0}" dt="2024-10-09T18:12:38.993" v="34" actId="207"/>
          <ac:spMkLst>
            <pc:docMk/>
            <pc:sldMk cId="2839966059" sldId="358"/>
            <ac:spMk id="7" creationId="{0BE28211-D923-46FB-9646-E78D6E8A64E9}"/>
          </ac:spMkLst>
        </pc:spChg>
        <pc:spChg chg="del">
          <ac:chgData name="Not M_ur_t_ada" userId="555160e609be70ba" providerId="LiveId" clId="{BA17582C-79AA-41F4-99C9-B94D995AF5E0}" dt="2024-10-09T18:20:09.276" v="73"/>
          <ac:spMkLst>
            <pc:docMk/>
            <pc:sldMk cId="2839966059" sldId="358"/>
            <ac:spMk id="18" creationId="{8B2A8B43-E288-418B-8561-C979F7B9CC4B}"/>
          </ac:spMkLst>
        </pc:spChg>
        <pc:spChg chg="del">
          <ac:chgData name="Not M_ur_t_ada" userId="555160e609be70ba" providerId="LiveId" clId="{BA17582C-79AA-41F4-99C9-B94D995AF5E0}" dt="2024-10-09T18:20:09.276" v="73"/>
          <ac:spMkLst>
            <pc:docMk/>
            <pc:sldMk cId="2839966059" sldId="358"/>
            <ac:spMk id="22" creationId="{F40D237A-4D9F-42DC-BAEB-E07EDD74BE26}"/>
          </ac:spMkLst>
        </pc:spChg>
        <pc:picChg chg="del">
          <ac:chgData name="Not M_ur_t_ada" userId="555160e609be70ba" providerId="LiveId" clId="{BA17582C-79AA-41F4-99C9-B94D995AF5E0}" dt="2024-10-09T18:20:09.276" v="73"/>
          <ac:picMkLst>
            <pc:docMk/>
            <pc:sldMk cId="2839966059" sldId="358"/>
            <ac:picMk id="20" creationId="{82584CD3-40DA-4BB8-B4B7-D8D04BB31B4D}"/>
          </ac:picMkLst>
        </pc:picChg>
      </pc:sldChg>
      <pc:sldChg chg="delSp modSp setBg delDesignElem">
        <pc:chgData name="Not M_ur_t_ada" userId="555160e609be70ba" providerId="LiveId" clId="{BA17582C-79AA-41F4-99C9-B94D995AF5E0}" dt="2024-10-09T18:26:56.455" v="93" actId="207"/>
        <pc:sldMkLst>
          <pc:docMk/>
          <pc:sldMk cId="1752595090" sldId="359"/>
        </pc:sldMkLst>
        <pc:spChg chg="mod">
          <ac:chgData name="Not M_ur_t_ada" userId="555160e609be70ba" providerId="LiveId" clId="{BA17582C-79AA-41F4-99C9-B94D995AF5E0}" dt="2024-10-09T18:26:56.455" v="93" actId="207"/>
          <ac:spMkLst>
            <pc:docMk/>
            <pc:sldMk cId="1752595090" sldId="359"/>
            <ac:spMk id="7" creationId="{0BE28211-D923-46FB-9646-E78D6E8A64E9}"/>
          </ac:spMkLst>
        </pc:spChg>
        <pc:spChg chg="del">
          <ac:chgData name="Not M_ur_t_ada" userId="555160e609be70ba" providerId="LiveId" clId="{BA17582C-79AA-41F4-99C9-B94D995AF5E0}" dt="2024-10-09T18:20:09.276" v="73"/>
          <ac:spMkLst>
            <pc:docMk/>
            <pc:sldMk cId="1752595090" sldId="359"/>
            <ac:spMk id="18" creationId="{E1EB41F2-E181-4D4D-9131-A30F6B0AE596}"/>
          </ac:spMkLst>
        </pc:spChg>
        <pc:spChg chg="del">
          <ac:chgData name="Not M_ur_t_ada" userId="555160e609be70ba" providerId="LiveId" clId="{BA17582C-79AA-41F4-99C9-B94D995AF5E0}" dt="2024-10-09T18:20:09.276" v="73"/>
          <ac:spMkLst>
            <pc:docMk/>
            <pc:sldMk cId="1752595090" sldId="359"/>
            <ac:spMk id="20" creationId="{3D63CC92-C517-4C71-9222-4579252CD62E}"/>
          </ac:spMkLst>
        </pc:spChg>
        <pc:picChg chg="del">
          <ac:chgData name="Not M_ur_t_ada" userId="555160e609be70ba" providerId="LiveId" clId="{BA17582C-79AA-41F4-99C9-B94D995AF5E0}" dt="2024-10-09T18:20:09.276" v="73"/>
          <ac:picMkLst>
            <pc:docMk/>
            <pc:sldMk cId="1752595090" sldId="359"/>
            <ac:picMk id="22" creationId="{40A39FDC-39F4-4CB7-873B-8D786EC02516}"/>
          </ac:picMkLst>
        </pc:picChg>
      </pc:sldChg>
      <pc:sldChg chg="delSp modSp mod setBg delDesignElem">
        <pc:chgData name="Not M_ur_t_ada" userId="555160e609be70ba" providerId="LiveId" clId="{BA17582C-79AA-41F4-99C9-B94D995AF5E0}" dt="2024-10-09T18:26:04.889" v="91" actId="207"/>
        <pc:sldMkLst>
          <pc:docMk/>
          <pc:sldMk cId="2842036946" sldId="360"/>
        </pc:sldMkLst>
        <pc:spChg chg="mod">
          <ac:chgData name="Not M_ur_t_ada" userId="555160e609be70ba" providerId="LiveId" clId="{BA17582C-79AA-41F4-99C9-B94D995AF5E0}" dt="2024-10-09T18:25:59.181" v="90" actId="207"/>
          <ac:spMkLst>
            <pc:docMk/>
            <pc:sldMk cId="2842036946" sldId="360"/>
            <ac:spMk id="7" creationId="{0BE28211-D923-46FB-9646-E78D6E8A64E9}"/>
          </ac:spMkLst>
        </pc:spChg>
        <pc:spChg chg="del">
          <ac:chgData name="Not M_ur_t_ada" userId="555160e609be70ba" providerId="LiveId" clId="{BA17582C-79AA-41F4-99C9-B94D995AF5E0}" dt="2024-10-09T18:20:09.276" v="73"/>
          <ac:spMkLst>
            <pc:docMk/>
            <pc:sldMk cId="2842036946" sldId="360"/>
            <ac:spMk id="20" creationId="{87D75BE9-19D3-4D76-86D4-E0A7889E96E7}"/>
          </ac:spMkLst>
        </pc:spChg>
        <pc:spChg chg="del">
          <ac:chgData name="Not M_ur_t_ada" userId="555160e609be70ba" providerId="LiveId" clId="{BA17582C-79AA-41F4-99C9-B94D995AF5E0}" dt="2024-10-09T18:20:09.276" v="73"/>
          <ac:spMkLst>
            <pc:docMk/>
            <pc:sldMk cId="2842036946" sldId="360"/>
            <ac:spMk id="26" creationId="{1662E9AD-6AE7-4172-92BA-D8AA403AAB3F}"/>
          </ac:spMkLst>
        </pc:spChg>
        <pc:graphicFrameChg chg="modGraphic">
          <ac:chgData name="Not M_ur_t_ada" userId="555160e609be70ba" providerId="LiveId" clId="{BA17582C-79AA-41F4-99C9-B94D995AF5E0}" dt="2024-10-09T18:26:04.889" v="91" actId="207"/>
          <ac:graphicFrameMkLst>
            <pc:docMk/>
            <pc:sldMk cId="2842036946" sldId="360"/>
            <ac:graphicFrameMk id="2" creationId="{15A7B3B4-AAC3-A8A1-23FC-0832DC5D3E05}"/>
          </ac:graphicFrameMkLst>
        </pc:graphicFrameChg>
        <pc:picChg chg="del">
          <ac:chgData name="Not M_ur_t_ada" userId="555160e609be70ba" providerId="LiveId" clId="{BA17582C-79AA-41F4-99C9-B94D995AF5E0}" dt="2024-10-09T18:20:09.276" v="73"/>
          <ac:picMkLst>
            <pc:docMk/>
            <pc:sldMk cId="2842036946" sldId="360"/>
            <ac:picMk id="18" creationId="{18BD78ED-75E1-4879-B369-BC61F7C45E22}"/>
          </ac:picMkLst>
        </pc:picChg>
        <pc:picChg chg="del">
          <ac:chgData name="Not M_ur_t_ada" userId="555160e609be70ba" providerId="LiveId" clId="{BA17582C-79AA-41F4-99C9-B94D995AF5E0}" dt="2024-10-09T18:20:09.276" v="73"/>
          <ac:picMkLst>
            <pc:docMk/>
            <pc:sldMk cId="2842036946" sldId="360"/>
            <ac:picMk id="22" creationId="{CC687CBF-3B12-461C-A27E-FECCFAD25721}"/>
          </ac:picMkLst>
        </pc:picChg>
        <pc:picChg chg="del">
          <ac:chgData name="Not M_ur_t_ada" userId="555160e609be70ba" providerId="LiveId" clId="{BA17582C-79AA-41F4-99C9-B94D995AF5E0}" dt="2024-10-09T18:20:09.276" v="73"/>
          <ac:picMkLst>
            <pc:docMk/>
            <pc:sldMk cId="2842036946" sldId="360"/>
            <ac:picMk id="24" creationId="{55B5CED2-79C6-4AA0-A3F4-B39DFA29773C}"/>
          </ac:picMkLst>
        </pc:picChg>
        <pc:picChg chg="del">
          <ac:chgData name="Not M_ur_t_ada" userId="555160e609be70ba" providerId="LiveId" clId="{BA17582C-79AA-41F4-99C9-B94D995AF5E0}" dt="2024-10-09T18:20:09.276" v="73"/>
          <ac:picMkLst>
            <pc:docMk/>
            <pc:sldMk cId="2842036946" sldId="360"/>
            <ac:picMk id="28" creationId="{FADD25E6-7887-4BC4-A02E-311A11EF4F63}"/>
          </ac:picMkLst>
        </pc:picChg>
      </pc:sldChg>
      <pc:sldChg chg="delSp modSp setBg delDesignElem">
        <pc:chgData name="Not M_ur_t_ada" userId="555160e609be70ba" providerId="LiveId" clId="{BA17582C-79AA-41F4-99C9-B94D995AF5E0}" dt="2024-10-09T18:20:09.276" v="73"/>
        <pc:sldMkLst>
          <pc:docMk/>
          <pc:sldMk cId="290244749" sldId="361"/>
        </pc:sldMkLst>
        <pc:spChg chg="mod">
          <ac:chgData name="Not M_ur_t_ada" userId="555160e609be70ba" providerId="LiveId" clId="{BA17582C-79AA-41F4-99C9-B94D995AF5E0}" dt="2024-10-09T18:12:27.056" v="33" actId="207"/>
          <ac:spMkLst>
            <pc:docMk/>
            <pc:sldMk cId="290244749" sldId="361"/>
            <ac:spMk id="7" creationId="{FAC734B5-61C4-4759-837F-60260DF0BA15}"/>
          </ac:spMkLst>
        </pc:spChg>
        <pc:spChg chg="del">
          <ac:chgData name="Not M_ur_t_ada" userId="555160e609be70ba" providerId="LiveId" clId="{BA17582C-79AA-41F4-99C9-B94D995AF5E0}" dt="2024-10-09T18:20:09.276" v="73"/>
          <ac:spMkLst>
            <pc:docMk/>
            <pc:sldMk cId="290244749" sldId="361"/>
            <ac:spMk id="21" creationId="{50E53EDA-3B94-4F6B-9E86-D3BB9EBB9616}"/>
          </ac:spMkLst>
        </pc:spChg>
        <pc:cxnChg chg="del">
          <ac:chgData name="Not M_ur_t_ada" userId="555160e609be70ba" providerId="LiveId" clId="{BA17582C-79AA-41F4-99C9-B94D995AF5E0}" dt="2024-10-09T18:20:09.276" v="73"/>
          <ac:cxnSpMkLst>
            <pc:docMk/>
            <pc:sldMk cId="290244749" sldId="361"/>
            <ac:cxnSpMk id="20" creationId="{30EFD79F-7790-479B-B7DB-BD0D8C101DDD}"/>
          </ac:cxnSpMkLst>
        </pc:cxnChg>
      </pc:sldChg>
      <pc:sldChg chg="delSp modSp mod setBg delDesignElem">
        <pc:chgData name="Not M_ur_t_ada" userId="555160e609be70ba" providerId="LiveId" clId="{BA17582C-79AA-41F4-99C9-B94D995AF5E0}" dt="2024-10-10T13:56:10.338" v="162" actId="404"/>
        <pc:sldMkLst>
          <pc:docMk/>
          <pc:sldMk cId="963790328" sldId="362"/>
        </pc:sldMkLst>
        <pc:spChg chg="mod">
          <ac:chgData name="Not M_ur_t_ada" userId="555160e609be70ba" providerId="LiveId" clId="{BA17582C-79AA-41F4-99C9-B94D995AF5E0}" dt="2024-10-09T18:32:51.877" v="110" actId="207"/>
          <ac:spMkLst>
            <pc:docMk/>
            <pc:sldMk cId="963790328" sldId="362"/>
            <ac:spMk id="7" creationId="{FAC734B5-61C4-4759-837F-60260DF0BA15}"/>
          </ac:spMkLst>
        </pc:spChg>
        <pc:spChg chg="del">
          <ac:chgData name="Not M_ur_t_ada" userId="555160e609be70ba" providerId="LiveId" clId="{BA17582C-79AA-41F4-99C9-B94D995AF5E0}" dt="2024-10-09T18:20:09.276" v="73"/>
          <ac:spMkLst>
            <pc:docMk/>
            <pc:sldMk cId="963790328" sldId="362"/>
            <ac:spMk id="18" creationId="{E1EB41F2-E181-4D4D-9131-A30F6B0AE596}"/>
          </ac:spMkLst>
        </pc:spChg>
        <pc:spChg chg="del">
          <ac:chgData name="Not M_ur_t_ada" userId="555160e609be70ba" providerId="LiveId" clId="{BA17582C-79AA-41F4-99C9-B94D995AF5E0}" dt="2024-10-09T18:20:09.276" v="73"/>
          <ac:spMkLst>
            <pc:docMk/>
            <pc:sldMk cId="963790328" sldId="362"/>
            <ac:spMk id="20" creationId="{3D63CC92-C517-4C71-9222-4579252CD62E}"/>
          </ac:spMkLst>
        </pc:spChg>
        <pc:graphicFrameChg chg="mod modGraphic">
          <ac:chgData name="Not M_ur_t_ada" userId="555160e609be70ba" providerId="LiveId" clId="{BA17582C-79AA-41F4-99C9-B94D995AF5E0}" dt="2024-10-10T13:56:10.338" v="162" actId="404"/>
          <ac:graphicFrameMkLst>
            <pc:docMk/>
            <pc:sldMk cId="963790328" sldId="362"/>
            <ac:graphicFrameMk id="2" creationId="{5A397477-F8F7-E980-13A4-B0697085FA3F}"/>
          </ac:graphicFrameMkLst>
        </pc:graphicFrameChg>
        <pc:picChg chg="del">
          <ac:chgData name="Not M_ur_t_ada" userId="555160e609be70ba" providerId="LiveId" clId="{BA17582C-79AA-41F4-99C9-B94D995AF5E0}" dt="2024-10-09T18:20:09.276" v="73"/>
          <ac:picMkLst>
            <pc:docMk/>
            <pc:sldMk cId="963790328" sldId="362"/>
            <ac:picMk id="22" creationId="{40A39FDC-39F4-4CB7-873B-8D786EC02516}"/>
          </ac:picMkLst>
        </pc:picChg>
      </pc:sldChg>
      <pc:sldChg chg="delSp setBg modAnim delDesignElem">
        <pc:chgData name="Not M_ur_t_ada" userId="555160e609be70ba" providerId="LiveId" clId="{BA17582C-79AA-41F4-99C9-B94D995AF5E0}" dt="2024-10-10T13:57:32.763" v="163"/>
        <pc:sldMkLst>
          <pc:docMk/>
          <pc:sldMk cId="1985273643" sldId="363"/>
        </pc:sldMkLst>
        <pc:spChg chg="del">
          <ac:chgData name="Not M_ur_t_ada" userId="555160e609be70ba" providerId="LiveId" clId="{BA17582C-79AA-41F4-99C9-B94D995AF5E0}" dt="2024-10-09T18:20:09.276" v="73"/>
          <ac:spMkLst>
            <pc:docMk/>
            <pc:sldMk cId="1985273643" sldId="363"/>
            <ac:spMk id="28" creationId="{8B2A8B43-E288-418B-8561-C979F7B9CC4B}"/>
          </ac:spMkLst>
        </pc:spChg>
        <pc:spChg chg="del">
          <ac:chgData name="Not M_ur_t_ada" userId="555160e609be70ba" providerId="LiveId" clId="{BA17582C-79AA-41F4-99C9-B94D995AF5E0}" dt="2024-10-09T18:20:09.276" v="73"/>
          <ac:spMkLst>
            <pc:docMk/>
            <pc:sldMk cId="1985273643" sldId="363"/>
            <ac:spMk id="30" creationId="{F40D237A-4D9F-42DC-BAEB-E07EDD74BE26}"/>
          </ac:spMkLst>
        </pc:spChg>
        <pc:picChg chg="del">
          <ac:chgData name="Not M_ur_t_ada" userId="555160e609be70ba" providerId="LiveId" clId="{BA17582C-79AA-41F4-99C9-B94D995AF5E0}" dt="2024-10-09T18:20:09.276" v="73"/>
          <ac:picMkLst>
            <pc:docMk/>
            <pc:sldMk cId="1985273643" sldId="363"/>
            <ac:picMk id="29" creationId="{82584CD3-40DA-4BB8-B4B7-D8D04BB31B4D}"/>
          </ac:picMkLst>
        </pc:picChg>
      </pc:sldChg>
      <pc:sldChg chg="delSp modSp setBg delDesignElem">
        <pc:chgData name="Not M_ur_t_ada" userId="555160e609be70ba" providerId="LiveId" clId="{BA17582C-79AA-41F4-99C9-B94D995AF5E0}" dt="2024-10-09T18:20:09.276" v="73"/>
        <pc:sldMkLst>
          <pc:docMk/>
          <pc:sldMk cId="1174384968" sldId="364"/>
        </pc:sldMkLst>
        <pc:spChg chg="mod">
          <ac:chgData name="Not M_ur_t_ada" userId="555160e609be70ba" providerId="LiveId" clId="{BA17582C-79AA-41F4-99C9-B94D995AF5E0}" dt="2024-10-09T18:13:11.095" v="35" actId="207"/>
          <ac:spMkLst>
            <pc:docMk/>
            <pc:sldMk cId="1174384968" sldId="364"/>
            <ac:spMk id="4" creationId="{E14E0156-FB7C-4FBA-ADC3-8A225B246DC0}"/>
          </ac:spMkLst>
        </pc:spChg>
        <pc:spChg chg="del">
          <ac:chgData name="Not M_ur_t_ada" userId="555160e609be70ba" providerId="LiveId" clId="{BA17582C-79AA-41F4-99C9-B94D995AF5E0}" dt="2024-10-09T18:20:09.276" v="73"/>
          <ac:spMkLst>
            <pc:docMk/>
            <pc:sldMk cId="1174384968" sldId="364"/>
            <ac:spMk id="18" creationId="{E1EB41F2-E181-4D4D-9131-A30F6B0AE596}"/>
          </ac:spMkLst>
        </pc:spChg>
        <pc:spChg chg="del">
          <ac:chgData name="Not M_ur_t_ada" userId="555160e609be70ba" providerId="LiveId" clId="{BA17582C-79AA-41F4-99C9-B94D995AF5E0}" dt="2024-10-09T18:20:09.276" v="73"/>
          <ac:spMkLst>
            <pc:docMk/>
            <pc:sldMk cId="1174384968" sldId="364"/>
            <ac:spMk id="20" creationId="{3D63CC92-C517-4C71-9222-4579252CD62E}"/>
          </ac:spMkLst>
        </pc:spChg>
        <pc:picChg chg="del">
          <ac:chgData name="Not M_ur_t_ada" userId="555160e609be70ba" providerId="LiveId" clId="{BA17582C-79AA-41F4-99C9-B94D995AF5E0}" dt="2024-10-09T18:20:09.276" v="73"/>
          <ac:picMkLst>
            <pc:docMk/>
            <pc:sldMk cId="1174384968" sldId="364"/>
            <ac:picMk id="22" creationId="{40A39FDC-39F4-4CB7-873B-8D786EC02516}"/>
          </ac:picMkLst>
        </pc:picChg>
      </pc:sldChg>
      <pc:sldChg chg="modSp setBg">
        <pc:chgData name="Not M_ur_t_ada" userId="555160e609be70ba" providerId="LiveId" clId="{BA17582C-79AA-41F4-99C9-B94D995AF5E0}" dt="2024-10-09T18:36:12.270" v="145" actId="207"/>
        <pc:sldMkLst>
          <pc:docMk/>
          <pc:sldMk cId="2931051520" sldId="368"/>
        </pc:sldMkLst>
        <pc:spChg chg="mod">
          <ac:chgData name="Not M_ur_t_ada" userId="555160e609be70ba" providerId="LiveId" clId="{BA17582C-79AA-41F4-99C9-B94D995AF5E0}" dt="2024-10-09T18:15:17.589" v="48" actId="207"/>
          <ac:spMkLst>
            <pc:docMk/>
            <pc:sldMk cId="2931051520" sldId="368"/>
            <ac:spMk id="2" creationId="{3E5A7092-1687-44EA-8FA8-D61A4721B0C3}"/>
          </ac:spMkLst>
        </pc:spChg>
        <pc:spChg chg="mod">
          <ac:chgData name="Not M_ur_t_ada" userId="555160e609be70ba" providerId="LiveId" clId="{BA17582C-79AA-41F4-99C9-B94D995AF5E0}" dt="2024-10-09T18:36:12.270" v="145" actId="207"/>
          <ac:spMkLst>
            <pc:docMk/>
            <pc:sldMk cId="2931051520" sldId="368"/>
            <ac:spMk id="3" creationId="{7CF0C4B2-22D1-4042-B182-8BC8441A6BBB}"/>
          </ac:spMkLst>
        </pc:spChg>
      </pc:sldChg>
      <pc:sldChg chg="modSp setBg">
        <pc:chgData name="Not M_ur_t_ada" userId="555160e609be70ba" providerId="LiveId" clId="{BA17582C-79AA-41F4-99C9-B94D995AF5E0}" dt="2024-10-09T18:11:00.920" v="22" actId="207"/>
        <pc:sldMkLst>
          <pc:docMk/>
          <pc:sldMk cId="2556098266" sldId="375"/>
        </pc:sldMkLst>
        <pc:spChg chg="mod">
          <ac:chgData name="Not M_ur_t_ada" userId="555160e609be70ba" providerId="LiveId" clId="{BA17582C-79AA-41F4-99C9-B94D995AF5E0}" dt="2024-10-09T18:11:00.920" v="22" actId="207"/>
          <ac:spMkLst>
            <pc:docMk/>
            <pc:sldMk cId="2556098266" sldId="375"/>
            <ac:spMk id="5" creationId="{F78378DC-24B5-4325-9CF5-432A46D080CC}"/>
          </ac:spMkLst>
        </pc:spChg>
      </pc:sldChg>
      <pc:sldChg chg="delSp modSp setBg delDesignElem">
        <pc:chgData name="Not M_ur_t_ada" userId="555160e609be70ba" providerId="LiveId" clId="{BA17582C-79AA-41F4-99C9-B94D995AF5E0}" dt="2024-10-09T18:25:36.054" v="89" actId="207"/>
        <pc:sldMkLst>
          <pc:docMk/>
          <pc:sldMk cId="945616275" sldId="376"/>
        </pc:sldMkLst>
        <pc:spChg chg="mod">
          <ac:chgData name="Not M_ur_t_ada" userId="555160e609be70ba" providerId="LiveId" clId="{BA17582C-79AA-41F4-99C9-B94D995AF5E0}" dt="2024-10-09T18:25:36.054" v="89" actId="207"/>
          <ac:spMkLst>
            <pc:docMk/>
            <pc:sldMk cId="945616275" sldId="376"/>
            <ac:spMk id="5" creationId="{92FB1031-C8B1-415D-8AB4-6F4B8B9635BF}"/>
          </ac:spMkLst>
        </pc:spChg>
        <pc:spChg chg="del">
          <ac:chgData name="Not M_ur_t_ada" userId="555160e609be70ba" providerId="LiveId" clId="{BA17582C-79AA-41F4-99C9-B94D995AF5E0}" dt="2024-10-09T18:20:09.276" v="73"/>
          <ac:spMkLst>
            <pc:docMk/>
            <pc:sldMk cId="945616275" sldId="376"/>
            <ac:spMk id="12" creationId="{75F65CD9-825D-44BD-8681-D42D260D4C63}"/>
          </ac:spMkLst>
        </pc:spChg>
        <pc:spChg chg="del">
          <ac:chgData name="Not M_ur_t_ada" userId="555160e609be70ba" providerId="LiveId" clId="{BA17582C-79AA-41F4-99C9-B94D995AF5E0}" dt="2024-10-09T18:20:09.276" v="73"/>
          <ac:spMkLst>
            <pc:docMk/>
            <pc:sldMk cId="945616275" sldId="376"/>
            <ac:spMk id="14" creationId="{B2F64C47-BE0B-4DA4-A62F-C6922DD2082F}"/>
          </ac:spMkLst>
        </pc:spChg>
      </pc:sldChg>
      <pc:sldChg chg="delSp modSp setBg delDesignElem">
        <pc:chgData name="Not M_ur_t_ada" userId="555160e609be70ba" providerId="LiveId" clId="{BA17582C-79AA-41F4-99C9-B94D995AF5E0}" dt="2024-10-09T18:31:45.290" v="104" actId="207"/>
        <pc:sldMkLst>
          <pc:docMk/>
          <pc:sldMk cId="1701613444" sldId="377"/>
        </pc:sldMkLst>
        <pc:spChg chg="mod">
          <ac:chgData name="Not M_ur_t_ada" userId="555160e609be70ba" providerId="LiveId" clId="{BA17582C-79AA-41F4-99C9-B94D995AF5E0}" dt="2024-10-09T18:31:45.290" v="104" actId="207"/>
          <ac:spMkLst>
            <pc:docMk/>
            <pc:sldMk cId="1701613444" sldId="377"/>
            <ac:spMk id="5" creationId="{92FB1031-C8B1-415D-8AB4-6F4B8B9635BF}"/>
          </ac:spMkLst>
        </pc:spChg>
        <pc:spChg chg="del">
          <ac:chgData name="Not M_ur_t_ada" userId="555160e609be70ba" providerId="LiveId" clId="{BA17582C-79AA-41F4-99C9-B94D995AF5E0}" dt="2024-10-09T18:20:09.276" v="73"/>
          <ac:spMkLst>
            <pc:docMk/>
            <pc:sldMk cId="1701613444" sldId="377"/>
            <ac:spMk id="11" creationId="{54309F57-B331-41A7-9154-15EC2AF45A60}"/>
          </ac:spMkLst>
        </pc:spChg>
      </pc:sldChg>
      <pc:sldChg chg="delSp modSp setBg modAnim delDesignElem">
        <pc:chgData name="Not M_ur_t_ada" userId="555160e609be70ba" providerId="LiveId" clId="{BA17582C-79AA-41F4-99C9-B94D995AF5E0}" dt="2024-10-09T18:20:09.276" v="73"/>
        <pc:sldMkLst>
          <pc:docMk/>
          <pc:sldMk cId="596978283" sldId="378"/>
        </pc:sldMkLst>
        <pc:spChg chg="mod">
          <ac:chgData name="Not M_ur_t_ada" userId="555160e609be70ba" providerId="LiveId" clId="{BA17582C-79AA-41F4-99C9-B94D995AF5E0}" dt="2024-10-09T18:14:52.996" v="45" actId="207"/>
          <ac:spMkLst>
            <pc:docMk/>
            <pc:sldMk cId="596978283" sldId="378"/>
            <ac:spMk id="6" creationId="{F6DCD381-C72C-4405-B656-9DED0B03F3EC}"/>
          </ac:spMkLst>
        </pc:spChg>
        <pc:spChg chg="del">
          <ac:chgData name="Not M_ur_t_ada" userId="555160e609be70ba" providerId="LiveId" clId="{BA17582C-79AA-41F4-99C9-B94D995AF5E0}" dt="2024-10-09T18:20:09.276" v="73"/>
          <ac:spMkLst>
            <pc:docMk/>
            <pc:sldMk cId="596978283" sldId="378"/>
            <ac:spMk id="11" creationId="{E1EB41F2-E181-4D4D-9131-A30F6B0AE596}"/>
          </ac:spMkLst>
        </pc:spChg>
        <pc:spChg chg="del">
          <ac:chgData name="Not M_ur_t_ada" userId="555160e609be70ba" providerId="LiveId" clId="{BA17582C-79AA-41F4-99C9-B94D995AF5E0}" dt="2024-10-09T18:20:09.276" v="73"/>
          <ac:spMkLst>
            <pc:docMk/>
            <pc:sldMk cId="596978283" sldId="378"/>
            <ac:spMk id="13" creationId="{3D63CC92-C517-4C71-9222-4579252CD62E}"/>
          </ac:spMkLst>
        </pc:spChg>
        <pc:picChg chg="del">
          <ac:chgData name="Not M_ur_t_ada" userId="555160e609be70ba" providerId="LiveId" clId="{BA17582C-79AA-41F4-99C9-B94D995AF5E0}" dt="2024-10-09T18:20:09.276" v="73"/>
          <ac:picMkLst>
            <pc:docMk/>
            <pc:sldMk cId="596978283" sldId="378"/>
            <ac:picMk id="15" creationId="{40A39FDC-39F4-4CB7-873B-8D786EC02516}"/>
          </ac:picMkLst>
        </pc:picChg>
      </pc:sldChg>
      <pc:sldChg chg="modSp setBg">
        <pc:chgData name="Not M_ur_t_ada" userId="555160e609be70ba" providerId="LiveId" clId="{BA17582C-79AA-41F4-99C9-B94D995AF5E0}" dt="2024-10-09T18:36:17.932" v="146" actId="207"/>
        <pc:sldMkLst>
          <pc:docMk/>
          <pc:sldMk cId="1170729336" sldId="380"/>
        </pc:sldMkLst>
        <pc:spChg chg="mod">
          <ac:chgData name="Not M_ur_t_ada" userId="555160e609be70ba" providerId="LiveId" clId="{BA17582C-79AA-41F4-99C9-B94D995AF5E0}" dt="2024-10-09T18:15:28.504" v="50" actId="207"/>
          <ac:spMkLst>
            <pc:docMk/>
            <pc:sldMk cId="1170729336" sldId="380"/>
            <ac:spMk id="2" creationId="{3E5A7092-1687-44EA-8FA8-D61A4721B0C3}"/>
          </ac:spMkLst>
        </pc:spChg>
        <pc:spChg chg="mod">
          <ac:chgData name="Not M_ur_t_ada" userId="555160e609be70ba" providerId="LiveId" clId="{BA17582C-79AA-41F4-99C9-B94D995AF5E0}" dt="2024-10-09T18:36:17.932" v="146" actId="207"/>
          <ac:spMkLst>
            <pc:docMk/>
            <pc:sldMk cId="1170729336" sldId="380"/>
            <ac:spMk id="3" creationId="{7CF0C4B2-22D1-4042-B182-8BC8441A6BBB}"/>
          </ac:spMkLst>
        </pc:spChg>
      </pc:sldChg>
      <pc:sldChg chg="modSp setBg">
        <pc:chgData name="Not M_ur_t_ada" userId="555160e609be70ba" providerId="LiveId" clId="{BA17582C-79AA-41F4-99C9-B94D995AF5E0}" dt="2024-10-09T18:36:29.344" v="147" actId="207"/>
        <pc:sldMkLst>
          <pc:docMk/>
          <pc:sldMk cId="316040468" sldId="382"/>
        </pc:sldMkLst>
        <pc:spChg chg="mod">
          <ac:chgData name="Not M_ur_t_ada" userId="555160e609be70ba" providerId="LiveId" clId="{BA17582C-79AA-41F4-99C9-B94D995AF5E0}" dt="2024-10-09T18:15:56.491" v="54" actId="13926"/>
          <ac:spMkLst>
            <pc:docMk/>
            <pc:sldMk cId="316040468" sldId="382"/>
            <ac:spMk id="2" creationId="{3E5A7092-1687-44EA-8FA8-D61A4721B0C3}"/>
          </ac:spMkLst>
        </pc:spChg>
        <pc:spChg chg="mod">
          <ac:chgData name="Not M_ur_t_ada" userId="555160e609be70ba" providerId="LiveId" clId="{BA17582C-79AA-41F4-99C9-B94D995AF5E0}" dt="2024-10-09T18:36:29.344" v="147" actId="207"/>
          <ac:spMkLst>
            <pc:docMk/>
            <pc:sldMk cId="316040468" sldId="382"/>
            <ac:spMk id="3" creationId="{7CF0C4B2-22D1-4042-B182-8BC8441A6BBB}"/>
          </ac:spMkLst>
        </pc:spChg>
      </pc:sldChg>
      <pc:sldChg chg="modSp setBg">
        <pc:chgData name="Not M_ur_t_ada" userId="555160e609be70ba" providerId="LiveId" clId="{BA17582C-79AA-41F4-99C9-B94D995AF5E0}" dt="2024-10-09T18:36:07.264" v="144" actId="207"/>
        <pc:sldMkLst>
          <pc:docMk/>
          <pc:sldMk cId="4290602990" sldId="383"/>
        </pc:sldMkLst>
        <pc:spChg chg="mod">
          <ac:chgData name="Not M_ur_t_ada" userId="555160e609be70ba" providerId="LiveId" clId="{BA17582C-79AA-41F4-99C9-B94D995AF5E0}" dt="2024-10-09T18:15:01.723" v="46" actId="207"/>
          <ac:spMkLst>
            <pc:docMk/>
            <pc:sldMk cId="4290602990" sldId="383"/>
            <ac:spMk id="2" creationId="{3E5A7092-1687-44EA-8FA8-D61A4721B0C3}"/>
          </ac:spMkLst>
        </pc:spChg>
        <pc:spChg chg="mod">
          <ac:chgData name="Not M_ur_t_ada" userId="555160e609be70ba" providerId="LiveId" clId="{BA17582C-79AA-41F4-99C9-B94D995AF5E0}" dt="2024-10-09T18:36:07.264" v="144" actId="207"/>
          <ac:spMkLst>
            <pc:docMk/>
            <pc:sldMk cId="4290602990" sldId="383"/>
            <ac:spMk id="3" creationId="{7CF0C4B2-22D1-4042-B182-8BC8441A6BBB}"/>
          </ac:spMkLst>
        </pc:spChg>
      </pc:sldChg>
      <pc:sldChg chg="delSp modSp setBg delDesignElem">
        <pc:chgData name="Not M_ur_t_ada" userId="555160e609be70ba" providerId="LiveId" clId="{BA17582C-79AA-41F4-99C9-B94D995AF5E0}" dt="2024-10-09T18:36:37.923" v="149" actId="122"/>
        <pc:sldMkLst>
          <pc:docMk/>
          <pc:sldMk cId="1700091076" sldId="384"/>
        </pc:sldMkLst>
        <pc:spChg chg="mod">
          <ac:chgData name="Not M_ur_t_ada" userId="555160e609be70ba" providerId="LiveId" clId="{BA17582C-79AA-41F4-99C9-B94D995AF5E0}" dt="2024-10-09T18:36:37.923" v="149" actId="122"/>
          <ac:spMkLst>
            <pc:docMk/>
            <pc:sldMk cId="1700091076" sldId="384"/>
            <ac:spMk id="2" creationId="{3E5A7092-1687-44EA-8FA8-D61A4721B0C3}"/>
          </ac:spMkLst>
        </pc:spChg>
        <pc:spChg chg="del">
          <ac:chgData name="Not M_ur_t_ada" userId="555160e609be70ba" providerId="LiveId" clId="{BA17582C-79AA-41F4-99C9-B94D995AF5E0}" dt="2024-10-09T18:20:09.276" v="73"/>
          <ac:spMkLst>
            <pc:docMk/>
            <pc:sldMk cId="1700091076" sldId="384"/>
            <ac:spMk id="110" creationId="{09C946AC-2072-4946-A2B8-39F09D0944EE}"/>
          </ac:spMkLst>
        </pc:spChg>
        <pc:spChg chg="del">
          <ac:chgData name="Not M_ur_t_ada" userId="555160e609be70ba" providerId="LiveId" clId="{BA17582C-79AA-41F4-99C9-B94D995AF5E0}" dt="2024-10-09T18:20:09.276" v="73"/>
          <ac:spMkLst>
            <pc:docMk/>
            <pc:sldMk cId="1700091076" sldId="384"/>
            <ac:spMk id="112" creationId="{559FD8B5-8CC4-4CFE-BD2A-1216B1F2C3DB}"/>
          </ac:spMkLst>
        </pc:spChg>
        <pc:spChg chg="del">
          <ac:chgData name="Not M_ur_t_ada" userId="555160e609be70ba" providerId="LiveId" clId="{BA17582C-79AA-41F4-99C9-B94D995AF5E0}" dt="2024-10-09T18:20:09.276" v="73"/>
          <ac:spMkLst>
            <pc:docMk/>
            <pc:sldMk cId="1700091076" sldId="384"/>
            <ac:spMk id="113" creationId="{9ECF13F4-3D2A-4F2E-9BBD-3038670D21ED}"/>
          </ac:spMkLst>
        </pc:spChg>
        <pc:grpChg chg="del">
          <ac:chgData name="Not M_ur_t_ada" userId="555160e609be70ba" providerId="LiveId" clId="{BA17582C-79AA-41F4-99C9-B94D995AF5E0}" dt="2024-10-09T18:20:09.276" v="73"/>
          <ac:grpSpMkLst>
            <pc:docMk/>
            <pc:sldMk cId="1700091076" sldId="384"/>
            <ac:grpSpMk id="114" creationId="{19660E16-DCC0-4B6C-8E84-4C292580059F}"/>
          </ac:grpSpMkLst>
        </pc:grpChg>
        <pc:picChg chg="del">
          <ac:chgData name="Not M_ur_t_ada" userId="555160e609be70ba" providerId="LiveId" clId="{BA17582C-79AA-41F4-99C9-B94D995AF5E0}" dt="2024-10-09T18:20:09.276" v="73"/>
          <ac:picMkLst>
            <pc:docMk/>
            <pc:sldMk cId="1700091076" sldId="384"/>
            <ac:picMk id="109" creationId="{6AF6706C-CF07-43A1-BCC4-CBA5D33820DA}"/>
          </ac:picMkLst>
        </pc:picChg>
        <pc:picChg chg="del">
          <ac:chgData name="Not M_ur_t_ada" userId="555160e609be70ba" providerId="LiveId" clId="{BA17582C-79AA-41F4-99C9-B94D995AF5E0}" dt="2024-10-09T18:20:09.276" v="73"/>
          <ac:picMkLst>
            <pc:docMk/>
            <pc:sldMk cId="1700091076" sldId="384"/>
            <ac:picMk id="111" creationId="{A748C8C8-F348-4D00-852A-26DD9EBCC24C}"/>
          </ac:picMkLst>
        </pc:picChg>
      </pc:sldChg>
      <pc:sldChg chg="modSp setBg">
        <pc:chgData name="Not M_ur_t_ada" userId="555160e609be70ba" providerId="LiveId" clId="{BA17582C-79AA-41F4-99C9-B94D995AF5E0}" dt="2024-10-09T18:34:48.673" v="126" actId="207"/>
        <pc:sldMkLst>
          <pc:docMk/>
          <pc:sldMk cId="3849995540" sldId="385"/>
        </pc:sldMkLst>
        <pc:spChg chg="mod">
          <ac:chgData name="Not M_ur_t_ada" userId="555160e609be70ba" providerId="LiveId" clId="{BA17582C-79AA-41F4-99C9-B94D995AF5E0}" dt="2024-10-09T18:34:48.673" v="126" actId="207"/>
          <ac:spMkLst>
            <pc:docMk/>
            <pc:sldMk cId="3849995540" sldId="385"/>
            <ac:spMk id="2" creationId="{3E5A7092-1687-44EA-8FA8-D61A4721B0C3}"/>
          </ac:spMkLst>
        </pc:spChg>
      </pc:sldChg>
      <pc:sldChg chg="modSp mod setBg">
        <pc:chgData name="Not M_ur_t_ada" userId="555160e609be70ba" providerId="LiveId" clId="{BA17582C-79AA-41F4-99C9-B94D995AF5E0}" dt="2024-10-09T18:31:25.007" v="103" actId="13822"/>
        <pc:sldMkLst>
          <pc:docMk/>
          <pc:sldMk cId="1568225848" sldId="388"/>
        </pc:sldMkLst>
        <pc:spChg chg="mod">
          <ac:chgData name="Not M_ur_t_ada" userId="555160e609be70ba" providerId="LiveId" clId="{BA17582C-79AA-41F4-99C9-B94D995AF5E0}" dt="2024-10-09T18:31:25.007" v="103" actId="13822"/>
          <ac:spMkLst>
            <pc:docMk/>
            <pc:sldMk cId="1568225848" sldId="388"/>
            <ac:spMk id="8" creationId="{C07407A4-CCA9-41F2-A4D3-4A9A2E9FCE12}"/>
          </ac:spMkLst>
        </pc:spChg>
        <pc:spChg chg="mod">
          <ac:chgData name="Not M_ur_t_ada" userId="555160e609be70ba" providerId="LiveId" clId="{BA17582C-79AA-41F4-99C9-B94D995AF5E0}" dt="2024-10-09T18:31:14.240" v="102" actId="13822"/>
          <ac:spMkLst>
            <pc:docMk/>
            <pc:sldMk cId="1568225848" sldId="388"/>
            <ac:spMk id="9" creationId="{4C98E37D-A675-4D77-9D06-C3778AA4CB08}"/>
          </ac:spMkLst>
        </pc:spChg>
      </pc:sldChg>
      <pc:sldChg chg="modSp mod setBg">
        <pc:chgData name="Not M_ur_t_ada" userId="555160e609be70ba" providerId="LiveId" clId="{BA17582C-79AA-41F4-99C9-B94D995AF5E0}" dt="2024-10-09T18:37:29.266" v="152" actId="13822"/>
        <pc:sldMkLst>
          <pc:docMk/>
          <pc:sldMk cId="29869507" sldId="396"/>
        </pc:sldMkLst>
        <pc:spChg chg="mod">
          <ac:chgData name="Not M_ur_t_ada" userId="555160e609be70ba" providerId="LiveId" clId="{BA17582C-79AA-41F4-99C9-B94D995AF5E0}" dt="2024-10-09T18:37:29.266" v="152" actId="13822"/>
          <ac:spMkLst>
            <pc:docMk/>
            <pc:sldMk cId="29869507" sldId="396"/>
            <ac:spMk id="8" creationId="{C07407A4-CCA9-41F2-A4D3-4A9A2E9FCE12}"/>
          </ac:spMkLst>
        </pc:spChg>
        <pc:spChg chg="mod">
          <ac:chgData name="Not M_ur_t_ada" userId="555160e609be70ba" providerId="LiveId" clId="{BA17582C-79AA-41F4-99C9-B94D995AF5E0}" dt="2024-10-09T18:37:18.995" v="151" actId="13822"/>
          <ac:spMkLst>
            <pc:docMk/>
            <pc:sldMk cId="29869507" sldId="396"/>
            <ac:spMk id="10" creationId="{179E1980-D074-42FB-A567-7B9646F24130}"/>
          </ac:spMkLst>
        </pc:spChg>
      </pc:sldChg>
      <pc:sldChg chg="modSp setBg">
        <pc:chgData name="Not M_ur_t_ada" userId="555160e609be70ba" providerId="LiveId" clId="{BA17582C-79AA-41F4-99C9-B94D995AF5E0}" dt="2024-10-09T18:14:31.417" v="43" actId="207"/>
        <pc:sldMkLst>
          <pc:docMk/>
          <pc:sldMk cId="1718440677" sldId="397"/>
        </pc:sldMkLst>
        <pc:spChg chg="mod">
          <ac:chgData name="Not M_ur_t_ada" userId="555160e609be70ba" providerId="LiveId" clId="{BA17582C-79AA-41F4-99C9-B94D995AF5E0}" dt="2024-10-09T18:14:31.417" v="43" actId="207"/>
          <ac:spMkLst>
            <pc:docMk/>
            <pc:sldMk cId="1718440677" sldId="397"/>
            <ac:spMk id="2" creationId="{6877A9D0-1A72-21E7-27E8-EAA68BC59EBB}"/>
          </ac:spMkLst>
        </pc:spChg>
      </pc:sldChg>
      <pc:sldChg chg="addSp delSp modSp new mod setBg">
        <pc:chgData name="Not M_ur_t_ada" userId="555160e609be70ba" providerId="LiveId" clId="{BA17582C-79AA-41F4-99C9-B94D995AF5E0}" dt="2024-10-11T21:04:01.487" v="405" actId="6549"/>
        <pc:sldMkLst>
          <pc:docMk/>
          <pc:sldMk cId="328488092" sldId="398"/>
        </pc:sldMkLst>
        <pc:spChg chg="mod">
          <ac:chgData name="Not M_ur_t_ada" userId="555160e609be70ba" providerId="LiveId" clId="{BA17582C-79AA-41F4-99C9-B94D995AF5E0}" dt="2024-10-11T20:59:01.076" v="356" actId="13822"/>
          <ac:spMkLst>
            <pc:docMk/>
            <pc:sldMk cId="328488092" sldId="398"/>
            <ac:spMk id="2" creationId="{97CF6A62-3A18-B1E9-2F18-8C64AD00B9D4}"/>
          </ac:spMkLst>
        </pc:spChg>
        <pc:spChg chg="mod ord">
          <ac:chgData name="Not M_ur_t_ada" userId="555160e609be70ba" providerId="LiveId" clId="{BA17582C-79AA-41F4-99C9-B94D995AF5E0}" dt="2024-10-11T21:04:01.487" v="405" actId="6549"/>
          <ac:spMkLst>
            <pc:docMk/>
            <pc:sldMk cId="328488092" sldId="398"/>
            <ac:spMk id="3" creationId="{8A02C0A8-7568-B574-1111-1EF9740FF8BD}"/>
          </ac:spMkLst>
        </pc:spChg>
        <pc:spChg chg="add del">
          <ac:chgData name="Not M_ur_t_ada" userId="555160e609be70ba" providerId="LiveId" clId="{BA17582C-79AA-41F4-99C9-B94D995AF5E0}" dt="2024-10-11T20:56:54.727" v="313" actId="26606"/>
          <ac:spMkLst>
            <pc:docMk/>
            <pc:sldMk cId="328488092" sldId="398"/>
            <ac:spMk id="12" creationId="{F13C74B1-5B17-4795-BED0-7140497B445A}"/>
          </ac:spMkLst>
        </pc:spChg>
        <pc:spChg chg="add del">
          <ac:chgData name="Not M_ur_t_ada" userId="555160e609be70ba" providerId="LiveId" clId="{BA17582C-79AA-41F4-99C9-B94D995AF5E0}" dt="2024-10-11T20:56:54.727" v="313" actId="26606"/>
          <ac:spMkLst>
            <pc:docMk/>
            <pc:sldMk cId="328488092" sldId="398"/>
            <ac:spMk id="14" creationId="{D4974D33-8DC5-464E-8C6D-BE58F0669C17}"/>
          </ac:spMkLst>
        </pc:spChg>
        <pc:spChg chg="add del">
          <ac:chgData name="Not M_ur_t_ada" userId="555160e609be70ba" providerId="LiveId" clId="{BA17582C-79AA-41F4-99C9-B94D995AF5E0}" dt="2024-10-11T20:56:58.522" v="315" actId="26606"/>
          <ac:spMkLst>
            <pc:docMk/>
            <pc:sldMk cId="328488092" sldId="398"/>
            <ac:spMk id="16" creationId="{23E547B5-89CF-4EC0-96DE-25771AED0799}"/>
          </ac:spMkLst>
        </pc:spChg>
        <pc:spChg chg="add del">
          <ac:chgData name="Not M_ur_t_ada" userId="555160e609be70ba" providerId="LiveId" clId="{BA17582C-79AA-41F4-99C9-B94D995AF5E0}" dt="2024-10-11T20:56:58.522" v="315" actId="26606"/>
          <ac:spMkLst>
            <pc:docMk/>
            <pc:sldMk cId="328488092" sldId="398"/>
            <ac:spMk id="17" creationId="{3F0B8CEB-8279-4E5E-A0CE-1FC9F71736F2}"/>
          </ac:spMkLst>
        </pc:spChg>
        <pc:spChg chg="add del">
          <ac:chgData name="Not M_ur_t_ada" userId="555160e609be70ba" providerId="LiveId" clId="{BA17582C-79AA-41F4-99C9-B94D995AF5E0}" dt="2024-10-11T20:57:00.177" v="317" actId="26606"/>
          <ac:spMkLst>
            <pc:docMk/>
            <pc:sldMk cId="328488092" sldId="398"/>
            <ac:spMk id="19" creationId="{F13C74B1-5B17-4795-BED0-7140497B445A}"/>
          </ac:spMkLst>
        </pc:spChg>
        <pc:spChg chg="add del">
          <ac:chgData name="Not M_ur_t_ada" userId="555160e609be70ba" providerId="LiveId" clId="{BA17582C-79AA-41F4-99C9-B94D995AF5E0}" dt="2024-10-11T20:57:00.177" v="317" actId="26606"/>
          <ac:spMkLst>
            <pc:docMk/>
            <pc:sldMk cId="328488092" sldId="398"/>
            <ac:spMk id="20" creationId="{D4974D33-8DC5-464E-8C6D-BE58F0669C17}"/>
          </ac:spMkLst>
        </pc:spChg>
        <pc:spChg chg="add">
          <ac:chgData name="Not M_ur_t_ada" userId="555160e609be70ba" providerId="LiveId" clId="{BA17582C-79AA-41F4-99C9-B94D995AF5E0}" dt="2024-10-11T20:57:00.191" v="318" actId="26606"/>
          <ac:spMkLst>
            <pc:docMk/>
            <pc:sldMk cId="328488092" sldId="398"/>
            <ac:spMk id="22" creationId="{23E547B5-89CF-4EC0-96DE-25771AED0799}"/>
          </ac:spMkLst>
        </pc:spChg>
        <pc:spChg chg="add">
          <ac:chgData name="Not M_ur_t_ada" userId="555160e609be70ba" providerId="LiveId" clId="{BA17582C-79AA-41F4-99C9-B94D995AF5E0}" dt="2024-10-11T20:57:00.191" v="318" actId="26606"/>
          <ac:spMkLst>
            <pc:docMk/>
            <pc:sldMk cId="328488092" sldId="398"/>
            <ac:spMk id="23" creationId="{3F0B8CEB-8279-4E5E-A0CE-1FC9F71736F2}"/>
          </ac:spMkLst>
        </pc:spChg>
        <pc:picChg chg="add mod">
          <ac:chgData name="Not M_ur_t_ada" userId="555160e609be70ba" providerId="LiveId" clId="{BA17582C-79AA-41F4-99C9-B94D995AF5E0}" dt="2024-10-11T20:56:07.540" v="307" actId="931"/>
          <ac:picMkLst>
            <pc:docMk/>
            <pc:sldMk cId="328488092" sldId="398"/>
            <ac:picMk id="5" creationId="{61A85427-DE82-FC3F-EF68-0BCCAC99CFE2}"/>
          </ac:picMkLst>
        </pc:picChg>
        <pc:picChg chg="add mod">
          <ac:chgData name="Not M_ur_t_ada" userId="555160e609be70ba" providerId="LiveId" clId="{BA17582C-79AA-41F4-99C9-B94D995AF5E0}" dt="2024-10-11T20:57:00.191" v="318" actId="26606"/>
          <ac:picMkLst>
            <pc:docMk/>
            <pc:sldMk cId="328488092" sldId="398"/>
            <ac:picMk id="7" creationId="{68603F01-7A7B-0EFD-6EDB-ED4BEE475A0D}"/>
          </ac:picMkLst>
        </pc:picChg>
      </pc:sldChg>
      <pc:sldMasterChg chg="setBg modSldLayout">
        <pc:chgData name="Not M_ur_t_ada" userId="555160e609be70ba" providerId="LiveId" clId="{BA17582C-79AA-41F4-99C9-B94D995AF5E0}" dt="2024-10-09T18:08:08.350" v="10"/>
        <pc:sldMasterMkLst>
          <pc:docMk/>
          <pc:sldMasterMk cId="0" sldId="2147483648"/>
        </pc:sldMasterMkLst>
        <pc:sldLayoutChg chg="setBg">
          <pc:chgData name="Not M_ur_t_ada" userId="555160e609be70ba" providerId="LiveId" clId="{BA17582C-79AA-41F4-99C9-B94D995AF5E0}" dt="2024-10-09T18:08:08.350" v="10"/>
          <pc:sldLayoutMkLst>
            <pc:docMk/>
            <pc:sldMasterMk cId="0" sldId="2147483648"/>
            <pc:sldLayoutMk cId="0" sldId="2147483649"/>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0"/>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1"/>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2"/>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3"/>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4"/>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5"/>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6"/>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7"/>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8"/>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59"/>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60"/>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63"/>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64"/>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65"/>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67"/>
          </pc:sldLayoutMkLst>
        </pc:sldLayoutChg>
        <pc:sldLayoutChg chg="setBg">
          <pc:chgData name="Not M_ur_t_ada" userId="555160e609be70ba" providerId="LiveId" clId="{BA17582C-79AA-41F4-99C9-B94D995AF5E0}" dt="2024-10-09T18:08:08.350" v="10"/>
          <pc:sldLayoutMkLst>
            <pc:docMk/>
            <pc:sldMasterMk cId="0" sldId="2147483648"/>
            <pc:sldLayoutMk cId="0" sldId="2147483668"/>
          </pc:sldLayoutMkLst>
        </pc:sldLayoutChg>
      </pc:sldMasterChg>
    </pc:docChg>
  </pc:docChgLst>
  <pc:docChgLst>
    <pc:chgData name="Not M_ur_t_ada" userId="555160e609be70ba" providerId="LiveId" clId="{1C615A7F-7503-4AE9-A7FF-3E3A98447642}"/>
    <pc:docChg chg="undo redo custSel addSld delSld modSld sldOrd">
      <pc:chgData name="Not M_ur_t_ada" userId="555160e609be70ba" providerId="LiveId" clId="{1C615A7F-7503-4AE9-A7FF-3E3A98447642}" dt="2024-10-12T19:33:31.240" v="6395" actId="3626"/>
      <pc:docMkLst>
        <pc:docMk/>
      </pc:docMkLst>
      <pc:sldChg chg="addSp delSp modSp add mod setBg delAnim modAnim">
        <pc:chgData name="Not M_ur_t_ada" userId="555160e609be70ba" providerId="LiveId" clId="{1C615A7F-7503-4AE9-A7FF-3E3A98447642}" dt="2024-10-12T15:43:28.578" v="3121"/>
        <pc:sldMkLst>
          <pc:docMk/>
          <pc:sldMk cId="1756227997" sldId="257"/>
        </pc:sldMkLst>
        <pc:spChg chg="del">
          <ac:chgData name="Not M_ur_t_ada" userId="555160e609be70ba" providerId="LiveId" clId="{1C615A7F-7503-4AE9-A7FF-3E3A98447642}" dt="2024-10-12T12:21:59.939" v="2399" actId="478"/>
          <ac:spMkLst>
            <pc:docMk/>
            <pc:sldMk cId="1756227997" sldId="257"/>
            <ac:spMk id="2" creationId="{3E5A7092-1687-44EA-8FA8-D61A4721B0C3}"/>
          </ac:spMkLst>
        </pc:spChg>
        <pc:spChg chg="add del mod">
          <ac:chgData name="Not M_ur_t_ada" userId="555160e609be70ba" providerId="LiveId" clId="{1C615A7F-7503-4AE9-A7FF-3E3A98447642}" dt="2024-10-12T12:22:02.047" v="2400" actId="478"/>
          <ac:spMkLst>
            <pc:docMk/>
            <pc:sldMk cId="1756227997" sldId="257"/>
            <ac:spMk id="5" creationId="{364C45BA-FEFC-C05C-EA91-585CA60961C3}"/>
          </ac:spMkLst>
        </pc:spChg>
        <pc:spChg chg="add del mod">
          <ac:chgData name="Not M_ur_t_ada" userId="555160e609be70ba" providerId="LiveId" clId="{1C615A7F-7503-4AE9-A7FF-3E3A98447642}" dt="2024-10-12T15:32:04.700" v="3038" actId="478"/>
          <ac:spMkLst>
            <pc:docMk/>
            <pc:sldMk cId="1756227997" sldId="257"/>
            <ac:spMk id="6" creationId="{4DA43237-2B3D-264B-7D4D-F11EDED4398B}"/>
          </ac:spMkLst>
        </pc:spChg>
        <pc:spChg chg="add del mod">
          <ac:chgData name="Not M_ur_t_ada" userId="555160e609be70ba" providerId="LiveId" clId="{1C615A7F-7503-4AE9-A7FF-3E3A98447642}" dt="2024-10-12T15:36:30.105" v="3101" actId="478"/>
          <ac:spMkLst>
            <pc:docMk/>
            <pc:sldMk cId="1756227997" sldId="257"/>
            <ac:spMk id="10" creationId="{C43E1112-2433-C661-0FEE-6D71C6FC0ED7}"/>
          </ac:spMkLst>
        </pc:spChg>
        <pc:spChg chg="add">
          <ac:chgData name="Not M_ur_t_ada" userId="555160e609be70ba" providerId="LiveId" clId="{1C615A7F-7503-4AE9-A7FF-3E3A98447642}" dt="2024-10-12T15:32:29.344" v="3039" actId="26606"/>
          <ac:spMkLst>
            <pc:docMk/>
            <pc:sldMk cId="1756227997" sldId="257"/>
            <ac:spMk id="12" creationId="{AE3A741D-C19B-960A-5803-1C5887147820}"/>
          </ac:spMkLst>
        </pc:spChg>
        <pc:spChg chg="add">
          <ac:chgData name="Not M_ur_t_ada" userId="555160e609be70ba" providerId="LiveId" clId="{1C615A7F-7503-4AE9-A7FF-3E3A98447642}" dt="2024-10-12T15:32:29.344" v="3039" actId="26606"/>
          <ac:spMkLst>
            <pc:docMk/>
            <pc:sldMk cId="1756227997" sldId="257"/>
            <ac:spMk id="14" creationId="{9C3A50E9-9119-7BC3-083B-2D84CCC78E47}"/>
          </ac:spMkLst>
        </pc:spChg>
        <pc:spChg chg="add">
          <ac:chgData name="Not M_ur_t_ada" userId="555160e609be70ba" providerId="LiveId" clId="{1C615A7F-7503-4AE9-A7FF-3E3A98447642}" dt="2024-10-12T15:32:29.344" v="3039" actId="26606"/>
          <ac:spMkLst>
            <pc:docMk/>
            <pc:sldMk cId="1756227997" sldId="257"/>
            <ac:spMk id="16" creationId="{DC39DE25-0E4E-0AA7-0932-1D78C2372786}"/>
          </ac:spMkLst>
        </pc:spChg>
        <pc:spChg chg="add">
          <ac:chgData name="Not M_ur_t_ada" userId="555160e609be70ba" providerId="LiveId" clId="{1C615A7F-7503-4AE9-A7FF-3E3A98447642}" dt="2024-10-12T15:32:29.344" v="3039" actId="26606"/>
          <ac:spMkLst>
            <pc:docMk/>
            <pc:sldMk cId="1756227997" sldId="257"/>
            <ac:spMk id="18" creationId="{8D6EA299-0840-6DEA-E670-C49AEBC87E89}"/>
          </ac:spMkLst>
        </pc:spChg>
        <pc:graphicFrameChg chg="del mod">
          <ac:chgData name="Not M_ur_t_ada" userId="555160e609be70ba" providerId="LiveId" clId="{1C615A7F-7503-4AE9-A7FF-3E3A98447642}" dt="2024-10-12T15:31:58.298" v="3037" actId="21"/>
          <ac:graphicFrameMkLst>
            <pc:docMk/>
            <pc:sldMk cId="1756227997" sldId="257"/>
            <ac:graphicFrameMk id="4" creationId="{963577C2-7448-65F7-48A8-75E3A1B457AE}"/>
          </ac:graphicFrameMkLst>
        </pc:graphicFrameChg>
        <pc:graphicFrameChg chg="add del modGraphic">
          <ac:chgData name="Not M_ur_t_ada" userId="555160e609be70ba" providerId="LiveId" clId="{1C615A7F-7503-4AE9-A7FF-3E3A98447642}" dt="2024-10-12T12:22:15.877" v="2402" actId="1032"/>
          <ac:graphicFrameMkLst>
            <pc:docMk/>
            <pc:sldMk cId="1756227997" sldId="257"/>
            <ac:graphicFrameMk id="6" creationId="{97D17EF1-C7D9-FB04-1AF5-33D3A81C102D}"/>
          </ac:graphicFrameMkLst>
        </pc:graphicFrameChg>
        <pc:graphicFrameChg chg="add del mod ord modGraphic">
          <ac:chgData name="Not M_ur_t_ada" userId="555160e609be70ba" providerId="LiveId" clId="{1C615A7F-7503-4AE9-A7FF-3E3A98447642}" dt="2024-10-12T15:38:43.821" v="3111" actId="1076"/>
          <ac:graphicFrameMkLst>
            <pc:docMk/>
            <pc:sldMk cId="1756227997" sldId="257"/>
            <ac:graphicFrameMk id="7" creationId="{99488D2B-EF8D-A5A9-9126-2ECC6AB80639}"/>
          </ac:graphicFrameMkLst>
        </pc:graphicFrameChg>
        <pc:graphicFrameChg chg="add del mod">
          <ac:chgData name="Not M_ur_t_ada" userId="555160e609be70ba" providerId="LiveId" clId="{1C615A7F-7503-4AE9-A7FF-3E3A98447642}" dt="2024-10-12T15:36:21.922" v="3100" actId="21"/>
          <ac:graphicFrameMkLst>
            <pc:docMk/>
            <pc:sldMk cId="1756227997" sldId="257"/>
            <ac:graphicFrameMk id="8" creationId="{963577C2-7448-65F7-48A8-75E3A1B457AE}"/>
          </ac:graphicFrameMkLst>
        </pc:graphicFrameChg>
        <pc:graphicFrameChg chg="add del modGraphic">
          <ac:chgData name="Not M_ur_t_ada" userId="555160e609be70ba" providerId="LiveId" clId="{1C615A7F-7503-4AE9-A7FF-3E3A98447642}" dt="2024-10-12T12:26:17.426" v="2515" actId="1032"/>
          <ac:graphicFrameMkLst>
            <pc:docMk/>
            <pc:sldMk cId="1756227997" sldId="257"/>
            <ac:graphicFrameMk id="8" creationId="{BF400E51-4CBC-77FE-7696-64376D6DBA67}"/>
          </ac:graphicFrameMkLst>
        </pc:graphicFrameChg>
        <pc:graphicFrameChg chg="add mod">
          <ac:chgData name="Not M_ur_t_ada" userId="555160e609be70ba" providerId="LiveId" clId="{1C615A7F-7503-4AE9-A7FF-3E3A98447642}" dt="2024-10-12T15:43:28.578" v="3121"/>
          <ac:graphicFrameMkLst>
            <pc:docMk/>
            <pc:sldMk cId="1756227997" sldId="257"/>
            <ac:graphicFrameMk id="11" creationId="{963577C2-7448-65F7-48A8-75E3A1B457AE}"/>
          </ac:graphicFrameMkLst>
        </pc:graphicFrameChg>
        <pc:picChg chg="add mod">
          <ac:chgData name="Not M_ur_t_ada" userId="555160e609be70ba" providerId="LiveId" clId="{1C615A7F-7503-4AE9-A7FF-3E3A98447642}" dt="2024-10-12T15:38:48.502" v="3112" actId="14100"/>
          <ac:picMkLst>
            <pc:docMk/>
            <pc:sldMk cId="1756227997" sldId="257"/>
            <ac:picMk id="3" creationId="{029942AC-EFDD-B728-5E2A-31849E61B260}"/>
          </ac:picMkLst>
        </pc:picChg>
      </pc:sldChg>
      <pc:sldChg chg="del">
        <pc:chgData name="Not M_ur_t_ada" userId="555160e609be70ba" providerId="LiveId" clId="{1C615A7F-7503-4AE9-A7FF-3E3A98447642}" dt="2024-10-12T12:09:53.022" v="2397" actId="2696"/>
        <pc:sldMkLst>
          <pc:docMk/>
          <pc:sldMk cId="4210935714" sldId="257"/>
        </pc:sldMkLst>
      </pc:sldChg>
      <pc:sldChg chg="addSp delSp modSp add mod delAnim modAnim">
        <pc:chgData name="Not M_ur_t_ada" userId="555160e609be70ba" providerId="LiveId" clId="{1C615A7F-7503-4AE9-A7FF-3E3A98447642}" dt="2024-10-12T15:52:21.876" v="3449" actId="404"/>
        <pc:sldMkLst>
          <pc:docMk/>
          <pc:sldMk cId="2686049206" sldId="258"/>
        </pc:sldMkLst>
        <pc:spChg chg="mod">
          <ac:chgData name="Not M_ur_t_ada" userId="555160e609be70ba" providerId="LiveId" clId="{1C615A7F-7503-4AE9-A7FF-3E3A98447642}" dt="2024-10-12T15:52:21.876" v="3449" actId="404"/>
          <ac:spMkLst>
            <pc:docMk/>
            <pc:sldMk cId="2686049206" sldId="258"/>
            <ac:spMk id="2" creationId="{3E5A7092-1687-44EA-8FA8-D61A4721B0C3}"/>
          </ac:spMkLst>
        </pc:spChg>
        <pc:spChg chg="del">
          <ac:chgData name="Not M_ur_t_ada" userId="555160e609be70ba" providerId="LiveId" clId="{1C615A7F-7503-4AE9-A7FF-3E3A98447642}" dt="2024-10-12T15:45:05.946" v="3179" actId="478"/>
          <ac:spMkLst>
            <pc:docMk/>
            <pc:sldMk cId="2686049206" sldId="258"/>
            <ac:spMk id="5" creationId="{3D20FCFE-E875-4B79-9A6F-F2ACE5755FC6}"/>
          </ac:spMkLst>
        </pc:spChg>
        <pc:graphicFrameChg chg="mod">
          <ac:chgData name="Not M_ur_t_ada" userId="555160e609be70ba" providerId="LiveId" clId="{1C615A7F-7503-4AE9-A7FF-3E3A98447642}" dt="2024-10-12T15:50:52.654" v="3432" actId="1036"/>
          <ac:graphicFrameMkLst>
            <pc:docMk/>
            <pc:sldMk cId="2686049206" sldId="258"/>
            <ac:graphicFrameMk id="3" creationId="{56BE2FFF-1D05-CD11-31D6-BAAC7E5D6534}"/>
          </ac:graphicFrameMkLst>
        </pc:graphicFrameChg>
        <pc:picChg chg="add del mod">
          <ac:chgData name="Not M_ur_t_ada" userId="555160e609be70ba" providerId="LiveId" clId="{1C615A7F-7503-4AE9-A7FF-3E3A98447642}" dt="2024-10-12T15:48:05.472" v="3325" actId="21"/>
          <ac:picMkLst>
            <pc:docMk/>
            <pc:sldMk cId="2686049206" sldId="258"/>
            <ac:picMk id="6" creationId="{AC259546-48C8-D3F9-1645-323FCE4A0E88}"/>
          </ac:picMkLst>
        </pc:picChg>
        <pc:picChg chg="add del mod">
          <ac:chgData name="Not M_ur_t_ada" userId="555160e609be70ba" providerId="LiveId" clId="{1C615A7F-7503-4AE9-A7FF-3E3A98447642}" dt="2024-10-12T15:49:56.139" v="3337" actId="478"/>
          <ac:picMkLst>
            <pc:docMk/>
            <pc:sldMk cId="2686049206" sldId="258"/>
            <ac:picMk id="7" creationId="{AC259546-48C8-D3F9-1645-323FCE4A0E88}"/>
          </ac:picMkLst>
        </pc:picChg>
        <pc:picChg chg="add mod">
          <ac:chgData name="Not M_ur_t_ada" userId="555160e609be70ba" providerId="LiveId" clId="{1C615A7F-7503-4AE9-A7FF-3E3A98447642}" dt="2024-10-12T15:51:21.807" v="3435" actId="14100"/>
          <ac:picMkLst>
            <pc:docMk/>
            <pc:sldMk cId="2686049206" sldId="258"/>
            <ac:picMk id="9" creationId="{3639BE86-5AE9-2EE8-A603-98E85CEE5003}"/>
          </ac:picMkLst>
        </pc:picChg>
      </pc:sldChg>
      <pc:sldChg chg="del">
        <pc:chgData name="Not M_ur_t_ada" userId="555160e609be70ba" providerId="LiveId" clId="{1C615A7F-7503-4AE9-A7FF-3E3A98447642}" dt="2024-10-12T12:09:53.022" v="2397" actId="2696"/>
        <pc:sldMkLst>
          <pc:docMk/>
          <pc:sldMk cId="4037741272" sldId="258"/>
        </pc:sldMkLst>
      </pc:sldChg>
      <pc:sldChg chg="addSp delSp modSp mod delAnim">
        <pc:chgData name="Not M_ur_t_ada" userId="555160e609be70ba" providerId="LiveId" clId="{1C615A7F-7503-4AE9-A7FF-3E3A98447642}" dt="2024-10-12T19:29:32.937" v="6330" actId="478"/>
        <pc:sldMkLst>
          <pc:docMk/>
          <pc:sldMk cId="532843719" sldId="259"/>
        </pc:sldMkLst>
        <pc:spChg chg="del">
          <ac:chgData name="Not M_ur_t_ada" userId="555160e609be70ba" providerId="LiveId" clId="{1C615A7F-7503-4AE9-A7FF-3E3A98447642}" dt="2024-10-12T19:29:29.867" v="6329" actId="478"/>
          <ac:spMkLst>
            <pc:docMk/>
            <pc:sldMk cId="532843719" sldId="259"/>
            <ac:spMk id="2" creationId="{3E5A7092-1687-44EA-8FA8-D61A4721B0C3}"/>
          </ac:spMkLst>
        </pc:spChg>
        <pc:spChg chg="add del mod">
          <ac:chgData name="Not M_ur_t_ada" userId="555160e609be70ba" providerId="LiveId" clId="{1C615A7F-7503-4AE9-A7FF-3E3A98447642}" dt="2024-10-12T19:29:32.937" v="6330" actId="478"/>
          <ac:spMkLst>
            <pc:docMk/>
            <pc:sldMk cId="532843719" sldId="259"/>
            <ac:spMk id="6" creationId="{0B10B71C-2236-74D4-453A-3416E8A1919B}"/>
          </ac:spMkLst>
        </pc:spChg>
      </pc:sldChg>
      <pc:sldChg chg="addSp delSp modSp mod delAnim modAnim">
        <pc:chgData name="Not M_ur_t_ada" userId="555160e609be70ba" providerId="LiveId" clId="{1C615A7F-7503-4AE9-A7FF-3E3A98447642}" dt="2024-10-12T18:48:17.851" v="5617" actId="13822"/>
        <pc:sldMkLst>
          <pc:docMk/>
          <pc:sldMk cId="2765208924" sldId="260"/>
        </pc:sldMkLst>
        <pc:spChg chg="del mod">
          <ac:chgData name="Not M_ur_t_ada" userId="555160e609be70ba" providerId="LiveId" clId="{1C615A7F-7503-4AE9-A7FF-3E3A98447642}" dt="2024-10-12T18:47:12.505" v="5602" actId="478"/>
          <ac:spMkLst>
            <pc:docMk/>
            <pc:sldMk cId="2765208924" sldId="260"/>
            <ac:spMk id="2" creationId="{3E5A7092-1687-44EA-8FA8-D61A4721B0C3}"/>
          </ac:spMkLst>
        </pc:spChg>
        <pc:spChg chg="add del mod">
          <ac:chgData name="Not M_ur_t_ada" userId="555160e609be70ba" providerId="LiveId" clId="{1C615A7F-7503-4AE9-A7FF-3E3A98447642}" dt="2024-10-12T18:47:14.415" v="5603" actId="478"/>
          <ac:spMkLst>
            <pc:docMk/>
            <pc:sldMk cId="2765208924" sldId="260"/>
            <ac:spMk id="6" creationId="{19E4E0A3-E0DC-9830-C2AB-0195F8D62686}"/>
          </ac:spMkLst>
        </pc:spChg>
        <pc:graphicFrameChg chg="add del mod modGraphic">
          <ac:chgData name="Not M_ur_t_ada" userId="555160e609be70ba" providerId="LiveId" clId="{1C615A7F-7503-4AE9-A7FF-3E3A98447642}" dt="2024-10-12T18:48:17.851" v="5617" actId="13822"/>
          <ac:graphicFrameMkLst>
            <pc:docMk/>
            <pc:sldMk cId="2765208924" sldId="260"/>
            <ac:graphicFrameMk id="3" creationId="{63F681D3-D328-0A83-1FA4-953D87DED1F2}"/>
          </ac:graphicFrameMkLst>
        </pc:graphicFrameChg>
        <pc:graphicFrameChg chg="mod">
          <ac:chgData name="Not M_ur_t_ada" userId="555160e609be70ba" providerId="LiveId" clId="{1C615A7F-7503-4AE9-A7FF-3E3A98447642}" dt="2024-10-12T18:47:19.159" v="5605" actId="1076"/>
          <ac:graphicFrameMkLst>
            <pc:docMk/>
            <pc:sldMk cId="2765208924" sldId="260"/>
            <ac:graphicFrameMk id="5" creationId="{1AFCF0A1-FD18-B5BA-C0B2-3F7B9E19230A}"/>
          </ac:graphicFrameMkLst>
        </pc:graphicFrameChg>
      </pc:sldChg>
      <pc:sldChg chg="addSp delSp modSp add del mod delAnim">
        <pc:chgData name="Not M_ur_t_ada" userId="555160e609be70ba" providerId="LiveId" clId="{1C615A7F-7503-4AE9-A7FF-3E3A98447642}" dt="2024-10-12T19:30:16.240" v="6340" actId="47"/>
        <pc:sldMkLst>
          <pc:docMk/>
          <pc:sldMk cId="1845392976" sldId="262"/>
        </pc:sldMkLst>
        <pc:spChg chg="del">
          <ac:chgData name="Not M_ur_t_ada" userId="555160e609be70ba" providerId="LiveId" clId="{1C615A7F-7503-4AE9-A7FF-3E3A98447642}" dt="2024-10-12T19:29:49.262" v="6333" actId="478"/>
          <ac:spMkLst>
            <pc:docMk/>
            <pc:sldMk cId="1845392976" sldId="262"/>
            <ac:spMk id="2" creationId="{3E5A7092-1687-44EA-8FA8-D61A4721B0C3}"/>
          </ac:spMkLst>
        </pc:spChg>
        <pc:spChg chg="add del mod">
          <ac:chgData name="Not M_ur_t_ada" userId="555160e609be70ba" providerId="LiveId" clId="{1C615A7F-7503-4AE9-A7FF-3E3A98447642}" dt="2024-10-12T19:29:51.711" v="6334" actId="478"/>
          <ac:spMkLst>
            <pc:docMk/>
            <pc:sldMk cId="1845392976" sldId="262"/>
            <ac:spMk id="5" creationId="{40D64CE2-4A72-C014-9002-B6EEC7437888}"/>
          </ac:spMkLst>
        </pc:spChg>
      </pc:sldChg>
      <pc:sldChg chg="modSp">
        <pc:chgData name="Not M_ur_t_ada" userId="555160e609be70ba" providerId="LiveId" clId="{1C615A7F-7503-4AE9-A7FF-3E3A98447642}" dt="2024-10-12T19:29:17.877" v="6328" actId="6549"/>
        <pc:sldMkLst>
          <pc:docMk/>
          <pc:sldMk cId="1885818297" sldId="264"/>
        </pc:sldMkLst>
        <pc:spChg chg="mod">
          <ac:chgData name="Not M_ur_t_ada" userId="555160e609be70ba" providerId="LiveId" clId="{1C615A7F-7503-4AE9-A7FF-3E3A98447642}" dt="2024-10-12T19:29:17.877" v="6328" actId="6549"/>
          <ac:spMkLst>
            <pc:docMk/>
            <pc:sldMk cId="1885818297" sldId="264"/>
            <ac:spMk id="2" creationId="{3E5A7092-1687-44EA-8FA8-D61A4721B0C3}"/>
          </ac:spMkLst>
        </pc:spChg>
      </pc:sldChg>
      <pc:sldChg chg="addSp delSp modSp mod delAnim">
        <pc:chgData name="Not M_ur_t_ada" userId="555160e609be70ba" providerId="LiveId" clId="{1C615A7F-7503-4AE9-A7FF-3E3A98447642}" dt="2024-10-12T19:30:59.776" v="6357" actId="478"/>
        <pc:sldMkLst>
          <pc:docMk/>
          <pc:sldMk cId="669353533" sldId="265"/>
        </pc:sldMkLst>
        <pc:spChg chg="mod">
          <ac:chgData name="Not M_ur_t_ada" userId="555160e609be70ba" providerId="LiveId" clId="{1C615A7F-7503-4AE9-A7FF-3E3A98447642}" dt="2024-10-12T19:30:39.629" v="6354" actId="12"/>
          <ac:spMkLst>
            <pc:docMk/>
            <pc:sldMk cId="669353533" sldId="265"/>
            <ac:spMk id="2" creationId="{3E5A7092-1687-44EA-8FA8-D61A4721B0C3}"/>
          </ac:spMkLst>
        </pc:spChg>
        <pc:spChg chg="del">
          <ac:chgData name="Not M_ur_t_ada" userId="555160e609be70ba" providerId="LiveId" clId="{1C615A7F-7503-4AE9-A7FF-3E3A98447642}" dt="2024-10-12T19:30:43.395" v="6355" actId="478"/>
          <ac:spMkLst>
            <pc:docMk/>
            <pc:sldMk cId="669353533" sldId="265"/>
            <ac:spMk id="3" creationId="{7CF0C4B2-22D1-4042-B182-8BC8441A6BBB}"/>
          </ac:spMkLst>
        </pc:spChg>
        <pc:spChg chg="add del mod">
          <ac:chgData name="Not M_ur_t_ada" userId="555160e609be70ba" providerId="LiveId" clId="{1C615A7F-7503-4AE9-A7FF-3E3A98447642}" dt="2024-10-12T19:30:59.776" v="6357" actId="478"/>
          <ac:spMkLst>
            <pc:docMk/>
            <pc:sldMk cId="669353533" sldId="265"/>
            <ac:spMk id="6" creationId="{F655D054-0FE1-DC8B-5E67-E522D923EE32}"/>
          </ac:spMkLst>
        </pc:spChg>
      </pc:sldChg>
      <pc:sldChg chg="modSp">
        <pc:chgData name="Not M_ur_t_ada" userId="555160e609be70ba" providerId="LiveId" clId="{1C615A7F-7503-4AE9-A7FF-3E3A98447642}" dt="2024-10-12T19:31:27.791" v="6363" actId="20577"/>
        <pc:sldMkLst>
          <pc:docMk/>
          <pc:sldMk cId="3465526146" sldId="274"/>
        </pc:sldMkLst>
        <pc:spChg chg="mod">
          <ac:chgData name="Not M_ur_t_ada" userId="555160e609be70ba" providerId="LiveId" clId="{1C615A7F-7503-4AE9-A7FF-3E3A98447642}" dt="2024-10-12T19:31:27.791" v="6363" actId="20577"/>
          <ac:spMkLst>
            <pc:docMk/>
            <pc:sldMk cId="3465526146" sldId="274"/>
            <ac:spMk id="2" creationId="{3E5A7092-1687-44EA-8FA8-D61A4721B0C3}"/>
          </ac:spMkLst>
        </pc:spChg>
      </pc:sldChg>
      <pc:sldChg chg="addSp delSp modSp mod delAnim">
        <pc:chgData name="Not M_ur_t_ada" userId="555160e609be70ba" providerId="LiveId" clId="{1C615A7F-7503-4AE9-A7FF-3E3A98447642}" dt="2024-10-12T19:29:39.984" v="6332" actId="478"/>
        <pc:sldMkLst>
          <pc:docMk/>
          <pc:sldMk cId="651740365" sldId="288"/>
        </pc:sldMkLst>
        <pc:spChg chg="del">
          <ac:chgData name="Not M_ur_t_ada" userId="555160e609be70ba" providerId="LiveId" clId="{1C615A7F-7503-4AE9-A7FF-3E3A98447642}" dt="2024-10-12T19:29:38.141" v="6331" actId="478"/>
          <ac:spMkLst>
            <pc:docMk/>
            <pc:sldMk cId="651740365" sldId="288"/>
            <ac:spMk id="2" creationId="{3E5A7092-1687-44EA-8FA8-D61A4721B0C3}"/>
          </ac:spMkLst>
        </pc:spChg>
        <pc:spChg chg="add del mod">
          <ac:chgData name="Not M_ur_t_ada" userId="555160e609be70ba" providerId="LiveId" clId="{1C615A7F-7503-4AE9-A7FF-3E3A98447642}" dt="2024-10-12T19:29:39.984" v="6332" actId="478"/>
          <ac:spMkLst>
            <pc:docMk/>
            <pc:sldMk cId="651740365" sldId="288"/>
            <ac:spMk id="6" creationId="{B8CBDB41-D7D5-44AD-E4E6-D5EDCA8A70EE}"/>
          </ac:spMkLst>
        </pc:spChg>
      </pc:sldChg>
      <pc:sldChg chg="modSp mod">
        <pc:chgData name="Not M_ur_t_ada" userId="555160e609be70ba" providerId="LiveId" clId="{1C615A7F-7503-4AE9-A7FF-3E3A98447642}" dt="2024-10-12T18:40:29.486" v="5311" actId="404"/>
        <pc:sldMkLst>
          <pc:docMk/>
          <pc:sldMk cId="1725766049" sldId="289"/>
        </pc:sldMkLst>
        <pc:spChg chg="mod">
          <ac:chgData name="Not M_ur_t_ada" userId="555160e609be70ba" providerId="LiveId" clId="{1C615A7F-7503-4AE9-A7FF-3E3A98447642}" dt="2024-10-12T18:40:29.486" v="5311" actId="404"/>
          <ac:spMkLst>
            <pc:docMk/>
            <pc:sldMk cId="1725766049" sldId="289"/>
            <ac:spMk id="2" creationId="{3E5A7092-1687-44EA-8FA8-D61A4721B0C3}"/>
          </ac:spMkLst>
        </pc:spChg>
      </pc:sldChg>
      <pc:sldChg chg="modSp mod modAnim">
        <pc:chgData name="Not M_ur_t_ada" userId="555160e609be70ba" providerId="LiveId" clId="{1C615A7F-7503-4AE9-A7FF-3E3A98447642}" dt="2024-10-12T18:54:26.205" v="5798" actId="13926"/>
        <pc:sldMkLst>
          <pc:docMk/>
          <pc:sldMk cId="2070820335" sldId="344"/>
        </pc:sldMkLst>
        <pc:spChg chg="mod">
          <ac:chgData name="Not M_ur_t_ada" userId="555160e609be70ba" providerId="LiveId" clId="{1C615A7F-7503-4AE9-A7FF-3E3A98447642}" dt="2024-10-12T18:54:26.205" v="5798" actId="13926"/>
          <ac:spMkLst>
            <pc:docMk/>
            <pc:sldMk cId="2070820335" sldId="344"/>
            <ac:spMk id="2" creationId="{BB9D7A67-9A73-BA7E-9710-C057E45E2973}"/>
          </ac:spMkLst>
        </pc:spChg>
        <pc:spChg chg="mod">
          <ac:chgData name="Not M_ur_t_ada" userId="555160e609be70ba" providerId="LiveId" clId="{1C615A7F-7503-4AE9-A7FF-3E3A98447642}" dt="2024-10-12T18:52:33.573" v="5789" actId="6549"/>
          <ac:spMkLst>
            <pc:docMk/>
            <pc:sldMk cId="2070820335" sldId="344"/>
            <ac:spMk id="4" creationId="{2E0A2A64-D53D-4B4E-9DB9-69E7F4398C3C}"/>
          </ac:spMkLst>
        </pc:spChg>
      </pc:sldChg>
      <pc:sldChg chg="modSp modAnim">
        <pc:chgData name="Not M_ur_t_ada" userId="555160e609be70ba" providerId="LiveId" clId="{1C615A7F-7503-4AE9-A7FF-3E3A98447642}" dt="2024-10-12T18:44:03.123" v="5377" actId="478"/>
        <pc:sldMkLst>
          <pc:docMk/>
          <pc:sldMk cId="2349151946" sldId="345"/>
        </pc:sldMkLst>
        <pc:graphicFrameChg chg="mod">
          <ac:chgData name="Not M_ur_t_ada" userId="555160e609be70ba" providerId="LiveId" clId="{1C615A7F-7503-4AE9-A7FF-3E3A98447642}" dt="2024-10-12T18:44:03.123" v="5377" actId="478"/>
          <ac:graphicFrameMkLst>
            <pc:docMk/>
            <pc:sldMk cId="2349151946" sldId="345"/>
            <ac:graphicFrameMk id="2" creationId="{493477A9-8A46-BDC3-C499-DAC32303F2D3}"/>
          </ac:graphicFrameMkLst>
        </pc:graphicFrameChg>
      </pc:sldChg>
      <pc:sldChg chg="modSp">
        <pc:chgData name="Not M_ur_t_ada" userId="555160e609be70ba" providerId="LiveId" clId="{1C615A7F-7503-4AE9-A7FF-3E3A98447642}" dt="2024-10-12T16:58:22.252" v="3784" actId="20577"/>
        <pc:sldMkLst>
          <pc:docMk/>
          <pc:sldMk cId="1171355438" sldId="346"/>
        </pc:sldMkLst>
        <pc:graphicFrameChg chg="mod">
          <ac:chgData name="Not M_ur_t_ada" userId="555160e609be70ba" providerId="LiveId" clId="{1C615A7F-7503-4AE9-A7FF-3E3A98447642}" dt="2024-10-12T16:58:22.252" v="3784" actId="20577"/>
          <ac:graphicFrameMkLst>
            <pc:docMk/>
            <pc:sldMk cId="1171355438" sldId="346"/>
            <ac:graphicFrameMk id="2" creationId="{6ECFA69B-577E-3007-787B-8B714FBF276D}"/>
          </ac:graphicFrameMkLst>
        </pc:graphicFrameChg>
      </pc:sldChg>
      <pc:sldChg chg="modSp mod">
        <pc:chgData name="Not M_ur_t_ada" userId="555160e609be70ba" providerId="LiveId" clId="{1C615A7F-7503-4AE9-A7FF-3E3A98447642}" dt="2024-10-12T18:55:21.068" v="5821" actId="14100"/>
        <pc:sldMkLst>
          <pc:docMk/>
          <pc:sldMk cId="2939420928" sldId="347"/>
        </pc:sldMkLst>
        <pc:spChg chg="mod">
          <ac:chgData name="Not M_ur_t_ada" userId="555160e609be70ba" providerId="LiveId" clId="{1C615A7F-7503-4AE9-A7FF-3E3A98447642}" dt="2024-10-12T18:55:21.068" v="5821" actId="14100"/>
          <ac:spMkLst>
            <pc:docMk/>
            <pc:sldMk cId="2939420928" sldId="347"/>
            <ac:spMk id="5" creationId="{92FB1031-C8B1-415D-8AB4-6F4B8B9635BF}"/>
          </ac:spMkLst>
        </pc:spChg>
      </pc:sldChg>
      <pc:sldChg chg="add del">
        <pc:chgData name="Not M_ur_t_ada" userId="555160e609be70ba" providerId="LiveId" clId="{1C615A7F-7503-4AE9-A7FF-3E3A98447642}" dt="2024-10-12T18:11:09.730" v="4938" actId="47"/>
        <pc:sldMkLst>
          <pc:docMk/>
          <pc:sldMk cId="3967473239" sldId="348"/>
        </pc:sldMkLst>
      </pc:sldChg>
      <pc:sldChg chg="addSp delSp modSp del mod delAnim">
        <pc:chgData name="Not M_ur_t_ada" userId="555160e609be70ba" providerId="LiveId" clId="{1C615A7F-7503-4AE9-A7FF-3E3A98447642}" dt="2024-10-12T19:19:44.452" v="6283" actId="47"/>
        <pc:sldMkLst>
          <pc:docMk/>
          <pc:sldMk cId="2839966059" sldId="358"/>
        </pc:sldMkLst>
        <pc:spChg chg="add mod">
          <ac:chgData name="Not M_ur_t_ada" userId="555160e609be70ba" providerId="LiveId" clId="{1C615A7F-7503-4AE9-A7FF-3E3A98447642}" dt="2024-10-12T19:04:38.679" v="5976"/>
          <ac:spMkLst>
            <pc:docMk/>
            <pc:sldMk cId="2839966059" sldId="358"/>
            <ac:spMk id="4" creationId="{E55B2E73-0EB4-74E6-3656-305CF6449253}"/>
          </ac:spMkLst>
        </pc:spChg>
        <pc:spChg chg="add mod">
          <ac:chgData name="Not M_ur_t_ada" userId="555160e609be70ba" providerId="LiveId" clId="{1C615A7F-7503-4AE9-A7FF-3E3A98447642}" dt="2024-10-12T19:04:38.679" v="5976"/>
          <ac:spMkLst>
            <pc:docMk/>
            <pc:sldMk cId="2839966059" sldId="358"/>
            <ac:spMk id="5" creationId="{CCBE9C40-6D47-4108-9C71-30EF0BE53594}"/>
          </ac:spMkLst>
        </pc:spChg>
        <pc:spChg chg="del">
          <ac:chgData name="Not M_ur_t_ada" userId="555160e609be70ba" providerId="LiveId" clId="{1C615A7F-7503-4AE9-A7FF-3E3A98447642}" dt="2024-10-12T19:04:37.243" v="5975" actId="478"/>
          <ac:spMkLst>
            <pc:docMk/>
            <pc:sldMk cId="2839966059" sldId="358"/>
            <ac:spMk id="7" creationId="{0BE28211-D923-46FB-9646-E78D6E8A64E9}"/>
          </ac:spMkLst>
        </pc:spChg>
        <pc:grpChg chg="add del mod">
          <ac:chgData name="Not M_ur_t_ada" userId="555160e609be70ba" providerId="LiveId" clId="{1C615A7F-7503-4AE9-A7FF-3E3A98447642}" dt="2024-10-12T19:12:38.123" v="6133" actId="478"/>
          <ac:grpSpMkLst>
            <pc:docMk/>
            <pc:sldMk cId="2839966059" sldId="358"/>
            <ac:grpSpMk id="3" creationId="{E614894E-5CF3-78AE-4DAC-DF4194B7A945}"/>
          </ac:grpSpMkLst>
        </pc:grpChg>
      </pc:sldChg>
      <pc:sldChg chg="addSp delSp modSp mod delAnim modAnim">
        <pc:chgData name="Not M_ur_t_ada" userId="555160e609be70ba" providerId="LiveId" clId="{1C615A7F-7503-4AE9-A7FF-3E3A98447642}" dt="2024-10-12T19:25:33.268" v="6308" actId="14100"/>
        <pc:sldMkLst>
          <pc:docMk/>
          <pc:sldMk cId="1752595090" sldId="359"/>
        </pc:sldMkLst>
        <pc:spChg chg="add mod">
          <ac:chgData name="Not M_ur_t_ada" userId="555160e609be70ba" providerId="LiveId" clId="{1C615A7F-7503-4AE9-A7FF-3E3A98447642}" dt="2024-10-12T19:04:23.459" v="5973"/>
          <ac:spMkLst>
            <pc:docMk/>
            <pc:sldMk cId="1752595090" sldId="359"/>
            <ac:spMk id="4" creationId="{7ACDACAB-66CC-5586-B12D-C018B0E6B3EB}"/>
          </ac:spMkLst>
        </pc:spChg>
        <pc:spChg chg="add mod">
          <ac:chgData name="Not M_ur_t_ada" userId="555160e609be70ba" providerId="LiveId" clId="{1C615A7F-7503-4AE9-A7FF-3E3A98447642}" dt="2024-10-12T19:04:23.459" v="5973"/>
          <ac:spMkLst>
            <pc:docMk/>
            <pc:sldMk cId="1752595090" sldId="359"/>
            <ac:spMk id="5" creationId="{BD1863B7-26A0-C6B7-24BD-937C61DD8F16}"/>
          </ac:spMkLst>
        </pc:spChg>
        <pc:spChg chg="del">
          <ac:chgData name="Not M_ur_t_ada" userId="555160e609be70ba" providerId="LiveId" clId="{1C615A7F-7503-4AE9-A7FF-3E3A98447642}" dt="2024-10-12T19:04:22.523" v="5972" actId="478"/>
          <ac:spMkLst>
            <pc:docMk/>
            <pc:sldMk cId="1752595090" sldId="359"/>
            <ac:spMk id="7" creationId="{0BE28211-D923-46FB-9646-E78D6E8A64E9}"/>
          </ac:spMkLst>
        </pc:spChg>
        <pc:spChg chg="mod">
          <ac:chgData name="Not M_ur_t_ada" userId="555160e609be70ba" providerId="LiveId" clId="{1C615A7F-7503-4AE9-A7FF-3E3A98447642}" dt="2024-10-12T19:10:42.404" v="6086"/>
          <ac:spMkLst>
            <pc:docMk/>
            <pc:sldMk cId="1752595090" sldId="359"/>
            <ac:spMk id="8" creationId="{3BBCFE67-9052-4DE0-1EFE-373E1596C1C0}"/>
          </ac:spMkLst>
        </pc:spChg>
        <pc:spChg chg="mod">
          <ac:chgData name="Not M_ur_t_ada" userId="555160e609be70ba" providerId="LiveId" clId="{1C615A7F-7503-4AE9-A7FF-3E3A98447642}" dt="2024-10-12T19:10:49.873" v="6103" actId="20577"/>
          <ac:spMkLst>
            <pc:docMk/>
            <pc:sldMk cId="1752595090" sldId="359"/>
            <ac:spMk id="9" creationId="{C6669CE5-EB2C-BBD0-C58E-F51497F60295}"/>
          </ac:spMkLst>
        </pc:spChg>
        <pc:grpChg chg="add del mod">
          <ac:chgData name="Not M_ur_t_ada" userId="555160e609be70ba" providerId="LiveId" clId="{1C615A7F-7503-4AE9-A7FF-3E3A98447642}" dt="2024-10-12T19:10:40.633" v="6085" actId="478"/>
          <ac:grpSpMkLst>
            <pc:docMk/>
            <pc:sldMk cId="1752595090" sldId="359"/>
            <ac:grpSpMk id="3" creationId="{8B2D25E9-5FBC-948E-5B4D-E182EB158383}"/>
          </ac:grpSpMkLst>
        </pc:grpChg>
        <pc:grpChg chg="add mod">
          <ac:chgData name="Not M_ur_t_ada" userId="555160e609be70ba" providerId="LiveId" clId="{1C615A7F-7503-4AE9-A7FF-3E3A98447642}" dt="2024-10-12T19:14:11.480" v="6200" actId="1035"/>
          <ac:grpSpMkLst>
            <pc:docMk/>
            <pc:sldMk cId="1752595090" sldId="359"/>
            <ac:grpSpMk id="6" creationId="{CF4B7064-B5E2-E974-EFD6-BD01954CCFBA}"/>
          </ac:grpSpMkLst>
        </pc:grpChg>
        <pc:graphicFrameChg chg="mod modGraphic">
          <ac:chgData name="Not M_ur_t_ada" userId="555160e609be70ba" providerId="LiveId" clId="{1C615A7F-7503-4AE9-A7FF-3E3A98447642}" dt="2024-10-12T19:21:13.052" v="6292" actId="14100"/>
          <ac:graphicFrameMkLst>
            <pc:docMk/>
            <pc:sldMk cId="1752595090" sldId="359"/>
            <ac:graphicFrameMk id="2" creationId="{B2C4EEB7-9F97-E7E1-D8EE-1CCC8A1A230F}"/>
          </ac:graphicFrameMkLst>
        </pc:graphicFrameChg>
        <pc:graphicFrameChg chg="add mod">
          <ac:chgData name="Not M_ur_t_ada" userId="555160e609be70ba" providerId="LiveId" clId="{1C615A7F-7503-4AE9-A7FF-3E3A98447642}" dt="2024-10-12T19:21:23.488" v="6294" actId="14100"/>
          <ac:graphicFrameMkLst>
            <pc:docMk/>
            <pc:sldMk cId="1752595090" sldId="359"/>
            <ac:graphicFrameMk id="10" creationId="{D194BF02-3273-0385-B4CC-BF40D33213DC}"/>
          </ac:graphicFrameMkLst>
        </pc:graphicFrameChg>
        <pc:picChg chg="add del mod">
          <ac:chgData name="Not M_ur_t_ada" userId="555160e609be70ba" providerId="LiveId" clId="{1C615A7F-7503-4AE9-A7FF-3E3A98447642}" dt="2024-10-12T19:25:00.266" v="6300" actId="478"/>
          <ac:picMkLst>
            <pc:docMk/>
            <pc:sldMk cId="1752595090" sldId="359"/>
            <ac:picMk id="11" creationId="{735A1BFC-82BB-72A1-D6C9-FBC319375FF1}"/>
          </ac:picMkLst>
        </pc:picChg>
        <pc:picChg chg="add mod">
          <ac:chgData name="Not M_ur_t_ada" userId="555160e609be70ba" providerId="LiveId" clId="{1C615A7F-7503-4AE9-A7FF-3E3A98447642}" dt="2024-10-12T19:25:23.802" v="6306" actId="14100"/>
          <ac:picMkLst>
            <pc:docMk/>
            <pc:sldMk cId="1752595090" sldId="359"/>
            <ac:picMk id="12" creationId="{508D6A74-C25B-7C3A-A63C-35CF290EE38B}"/>
          </ac:picMkLst>
        </pc:picChg>
        <pc:picChg chg="add mod">
          <ac:chgData name="Not M_ur_t_ada" userId="555160e609be70ba" providerId="LiveId" clId="{1C615A7F-7503-4AE9-A7FF-3E3A98447642}" dt="2024-10-12T19:25:33.268" v="6308" actId="14100"/>
          <ac:picMkLst>
            <pc:docMk/>
            <pc:sldMk cId="1752595090" sldId="359"/>
            <ac:picMk id="14" creationId="{DFFE7FBE-4BA5-EC6F-C8BF-3B5196A3B8F6}"/>
          </ac:picMkLst>
        </pc:picChg>
      </pc:sldChg>
      <pc:sldChg chg="addSp delSp modSp mod delAnim">
        <pc:chgData name="Not M_ur_t_ada" userId="555160e609be70ba" providerId="LiveId" clId="{1C615A7F-7503-4AE9-A7FF-3E3A98447642}" dt="2024-10-12T19:12:08.561" v="6132" actId="1076"/>
        <pc:sldMkLst>
          <pc:docMk/>
          <pc:sldMk cId="2842036946" sldId="360"/>
        </pc:sldMkLst>
        <pc:spChg chg="del mod">
          <ac:chgData name="Not M_ur_t_ada" userId="555160e609be70ba" providerId="LiveId" clId="{1C615A7F-7503-4AE9-A7FF-3E3A98447642}" dt="2024-10-12T19:01:23.105" v="5943" actId="478"/>
          <ac:spMkLst>
            <pc:docMk/>
            <pc:sldMk cId="2842036946" sldId="360"/>
            <ac:spMk id="7" creationId="{0BE28211-D923-46FB-9646-E78D6E8A64E9}"/>
          </ac:spMkLst>
        </pc:spChg>
        <pc:graphicFrameChg chg="mod">
          <ac:chgData name="Not M_ur_t_ada" userId="555160e609be70ba" providerId="LiveId" clId="{1C615A7F-7503-4AE9-A7FF-3E3A98447642}" dt="2024-10-12T19:03:15.422" v="5965" actId="1076"/>
          <ac:graphicFrameMkLst>
            <pc:docMk/>
            <pc:sldMk cId="2842036946" sldId="360"/>
            <ac:graphicFrameMk id="2" creationId="{15A7B3B4-AAC3-A8A1-23FC-0832DC5D3E05}"/>
          </ac:graphicFrameMkLst>
        </pc:graphicFrameChg>
        <pc:graphicFrameChg chg="add mod modGraphic">
          <ac:chgData name="Not M_ur_t_ada" userId="555160e609be70ba" providerId="LiveId" clId="{1C615A7F-7503-4AE9-A7FF-3E3A98447642}" dt="2024-10-12T19:12:08.561" v="6132" actId="1076"/>
          <ac:graphicFrameMkLst>
            <pc:docMk/>
            <pc:sldMk cId="2842036946" sldId="360"/>
            <ac:graphicFrameMk id="3" creationId="{FA5EEB03-1C59-EA43-989F-E2D09454DF9F}"/>
          </ac:graphicFrameMkLst>
        </pc:graphicFrameChg>
      </pc:sldChg>
      <pc:sldChg chg="addSp delSp modSp mod delAnim">
        <pc:chgData name="Not M_ur_t_ada" userId="555160e609be70ba" providerId="LiveId" clId="{1C615A7F-7503-4AE9-A7FF-3E3A98447642}" dt="2024-10-12T19:11:33.093" v="6119" actId="1076"/>
        <pc:sldMkLst>
          <pc:docMk/>
          <pc:sldMk cId="290244749" sldId="361"/>
        </pc:sldMkLst>
        <pc:spChg chg="add mod">
          <ac:chgData name="Not M_ur_t_ada" userId="555160e609be70ba" providerId="LiveId" clId="{1C615A7F-7503-4AE9-A7FF-3E3A98447642}" dt="2024-10-12T19:11:29.913" v="6118" actId="255"/>
          <ac:spMkLst>
            <pc:docMk/>
            <pc:sldMk cId="290244749" sldId="361"/>
            <ac:spMk id="4" creationId="{8CBAAC43-8824-8AC1-84E1-EAD0112D4B8E}"/>
          </ac:spMkLst>
        </pc:spChg>
        <pc:spChg chg="add mod">
          <ac:chgData name="Not M_ur_t_ada" userId="555160e609be70ba" providerId="LiveId" clId="{1C615A7F-7503-4AE9-A7FF-3E3A98447642}" dt="2024-10-12T19:11:29.913" v="6118" actId="255"/>
          <ac:spMkLst>
            <pc:docMk/>
            <pc:sldMk cId="290244749" sldId="361"/>
            <ac:spMk id="5" creationId="{929AAF12-3EDF-0A6D-29B5-59BDD08C4BD7}"/>
          </ac:spMkLst>
        </pc:spChg>
        <pc:spChg chg="del">
          <ac:chgData name="Not M_ur_t_ada" userId="555160e609be70ba" providerId="LiveId" clId="{1C615A7F-7503-4AE9-A7FF-3E3A98447642}" dt="2024-10-12T19:03:54.335" v="5968" actId="478"/>
          <ac:spMkLst>
            <pc:docMk/>
            <pc:sldMk cId="290244749" sldId="361"/>
            <ac:spMk id="7" creationId="{FAC734B5-61C4-4759-837F-60260DF0BA15}"/>
          </ac:spMkLst>
        </pc:spChg>
        <pc:grpChg chg="add mod">
          <ac:chgData name="Not M_ur_t_ada" userId="555160e609be70ba" providerId="LiveId" clId="{1C615A7F-7503-4AE9-A7FF-3E3A98447642}" dt="2024-10-12T19:11:33.093" v="6119" actId="1076"/>
          <ac:grpSpMkLst>
            <pc:docMk/>
            <pc:sldMk cId="290244749" sldId="361"/>
            <ac:grpSpMk id="3" creationId="{FD28FD72-23B8-ECB6-7A90-4809FA8AF5E4}"/>
          </ac:grpSpMkLst>
        </pc:grpChg>
      </pc:sldChg>
      <pc:sldChg chg="addSp delSp modSp mod delAnim">
        <pc:chgData name="Not M_ur_t_ada" userId="555160e609be70ba" providerId="LiveId" clId="{1C615A7F-7503-4AE9-A7FF-3E3A98447642}" dt="2024-10-12T19:08:31.702" v="6022" actId="14100"/>
        <pc:sldMkLst>
          <pc:docMk/>
          <pc:sldMk cId="963790328" sldId="362"/>
        </pc:sldMkLst>
        <pc:spChg chg="add mod">
          <ac:chgData name="Not M_ur_t_ada" userId="555160e609be70ba" providerId="LiveId" clId="{1C615A7F-7503-4AE9-A7FF-3E3A98447642}" dt="2024-10-12T19:08:22.726" v="6020" actId="255"/>
          <ac:spMkLst>
            <pc:docMk/>
            <pc:sldMk cId="963790328" sldId="362"/>
            <ac:spMk id="4" creationId="{18E40EEA-F903-D5B9-1B86-42CD37793E38}"/>
          </ac:spMkLst>
        </pc:spChg>
        <pc:spChg chg="add mod">
          <ac:chgData name="Not M_ur_t_ada" userId="555160e609be70ba" providerId="LiveId" clId="{1C615A7F-7503-4AE9-A7FF-3E3A98447642}" dt="2024-10-12T19:08:22.726" v="6020" actId="255"/>
          <ac:spMkLst>
            <pc:docMk/>
            <pc:sldMk cId="963790328" sldId="362"/>
            <ac:spMk id="5" creationId="{01D6EF9C-B9B6-1CAF-6C21-9705AD3F91A1}"/>
          </ac:spMkLst>
        </pc:spChg>
        <pc:spChg chg="del">
          <ac:chgData name="Not M_ur_t_ada" userId="555160e609be70ba" providerId="LiveId" clId="{1C615A7F-7503-4AE9-A7FF-3E3A98447642}" dt="2024-10-12T19:05:03.483" v="5979" actId="478"/>
          <ac:spMkLst>
            <pc:docMk/>
            <pc:sldMk cId="963790328" sldId="362"/>
            <ac:spMk id="7" creationId="{FAC734B5-61C4-4759-837F-60260DF0BA15}"/>
          </ac:spMkLst>
        </pc:spChg>
        <pc:grpChg chg="add mod">
          <ac:chgData name="Not M_ur_t_ada" userId="555160e609be70ba" providerId="LiveId" clId="{1C615A7F-7503-4AE9-A7FF-3E3A98447642}" dt="2024-10-12T19:08:31.702" v="6022" actId="14100"/>
          <ac:grpSpMkLst>
            <pc:docMk/>
            <pc:sldMk cId="963790328" sldId="362"/>
            <ac:grpSpMk id="3" creationId="{1F36956F-FD88-0731-7F53-0ACAF8E79609}"/>
          </ac:grpSpMkLst>
        </pc:grpChg>
        <pc:graphicFrameChg chg="mod modGraphic">
          <ac:chgData name="Not M_ur_t_ada" userId="555160e609be70ba" providerId="LiveId" clId="{1C615A7F-7503-4AE9-A7FF-3E3A98447642}" dt="2024-10-12T19:07:19.647" v="6008" actId="404"/>
          <ac:graphicFrameMkLst>
            <pc:docMk/>
            <pc:sldMk cId="963790328" sldId="362"/>
            <ac:graphicFrameMk id="2" creationId="{5A397477-F8F7-E980-13A4-B0697085FA3F}"/>
          </ac:graphicFrameMkLst>
        </pc:graphicFrameChg>
      </pc:sldChg>
      <pc:sldChg chg="addSp delSp modSp mod delAnim">
        <pc:chgData name="Not M_ur_t_ada" userId="555160e609be70ba" providerId="LiveId" clId="{1C615A7F-7503-4AE9-A7FF-3E3A98447642}" dt="2024-10-12T19:09:13.613" v="6076" actId="1035"/>
        <pc:sldMkLst>
          <pc:docMk/>
          <pc:sldMk cId="1985273643" sldId="363"/>
        </pc:sldMkLst>
        <pc:spChg chg="mod">
          <ac:chgData name="Not M_ur_t_ada" userId="555160e609be70ba" providerId="LiveId" clId="{1C615A7F-7503-4AE9-A7FF-3E3A98447642}" dt="2024-10-12T19:08:50.235" v="6024"/>
          <ac:spMkLst>
            <pc:docMk/>
            <pc:sldMk cId="1985273643" sldId="363"/>
            <ac:spMk id="3" creationId="{AB66C9CE-05D5-46B5-5811-95A449360B9E}"/>
          </ac:spMkLst>
        </pc:spChg>
        <pc:spChg chg="del">
          <ac:chgData name="Not M_ur_t_ada" userId="555160e609be70ba" providerId="LiveId" clId="{1C615A7F-7503-4AE9-A7FF-3E3A98447642}" dt="2024-10-12T19:08:48.473" v="6023" actId="478"/>
          <ac:spMkLst>
            <pc:docMk/>
            <pc:sldMk cId="1985273643" sldId="363"/>
            <ac:spMk id="4" creationId="{E14E0156-FB7C-4FBA-ADC3-8A225B246DC0}"/>
          </ac:spMkLst>
        </pc:spChg>
        <pc:spChg chg="mod">
          <ac:chgData name="Not M_ur_t_ada" userId="555160e609be70ba" providerId="LiveId" clId="{1C615A7F-7503-4AE9-A7FF-3E3A98447642}" dt="2024-10-12T19:08:55.757" v="6030" actId="20577"/>
          <ac:spMkLst>
            <pc:docMk/>
            <pc:sldMk cId="1985273643" sldId="363"/>
            <ac:spMk id="6" creationId="{494252EC-D616-DC18-F68C-BA42F7E33430}"/>
          </ac:spMkLst>
        </pc:spChg>
        <pc:grpChg chg="add mod">
          <ac:chgData name="Not M_ur_t_ada" userId="555160e609be70ba" providerId="LiveId" clId="{1C615A7F-7503-4AE9-A7FF-3E3A98447642}" dt="2024-10-12T19:08:50.235" v="6024"/>
          <ac:grpSpMkLst>
            <pc:docMk/>
            <pc:sldMk cId="1985273643" sldId="363"/>
            <ac:grpSpMk id="2" creationId="{9F464344-2C94-5160-13EF-CD5619DA2F6F}"/>
          </ac:grpSpMkLst>
        </pc:grpChg>
        <pc:graphicFrameChg chg="mod">
          <ac:chgData name="Not M_ur_t_ada" userId="555160e609be70ba" providerId="LiveId" clId="{1C615A7F-7503-4AE9-A7FF-3E3A98447642}" dt="2024-10-12T19:09:13.613" v="6076" actId="1035"/>
          <ac:graphicFrameMkLst>
            <pc:docMk/>
            <pc:sldMk cId="1985273643" sldId="363"/>
            <ac:graphicFrameMk id="5" creationId="{7665E3CB-B07E-8E69-F678-710617227E9F}"/>
          </ac:graphicFrameMkLst>
        </pc:graphicFrameChg>
      </pc:sldChg>
      <pc:sldChg chg="addSp delSp modSp mod delAnim">
        <pc:chgData name="Not M_ur_t_ada" userId="555160e609be70ba" providerId="LiveId" clId="{1C615A7F-7503-4AE9-A7FF-3E3A98447642}" dt="2024-10-12T19:09:39.622" v="6084" actId="20577"/>
        <pc:sldMkLst>
          <pc:docMk/>
          <pc:sldMk cId="1174384968" sldId="364"/>
        </pc:sldMkLst>
        <pc:spChg chg="del">
          <ac:chgData name="Not M_ur_t_ada" userId="555160e609be70ba" providerId="LiveId" clId="{1C615A7F-7503-4AE9-A7FF-3E3A98447642}" dt="2024-10-12T19:09:33.982" v="6077" actId="478"/>
          <ac:spMkLst>
            <pc:docMk/>
            <pc:sldMk cId="1174384968" sldId="364"/>
            <ac:spMk id="4" creationId="{E14E0156-FB7C-4FBA-ADC3-8A225B246DC0}"/>
          </ac:spMkLst>
        </pc:spChg>
        <pc:spChg chg="mod">
          <ac:chgData name="Not M_ur_t_ada" userId="555160e609be70ba" providerId="LiveId" clId="{1C615A7F-7503-4AE9-A7FF-3E3A98447642}" dt="2024-10-12T19:09:35.213" v="6078"/>
          <ac:spMkLst>
            <pc:docMk/>
            <pc:sldMk cId="1174384968" sldId="364"/>
            <ac:spMk id="6" creationId="{49F0A683-E0EA-6280-2EA4-A9A2C506D86B}"/>
          </ac:spMkLst>
        </pc:spChg>
        <pc:spChg chg="mod">
          <ac:chgData name="Not M_ur_t_ada" userId="555160e609be70ba" providerId="LiveId" clId="{1C615A7F-7503-4AE9-A7FF-3E3A98447642}" dt="2024-10-12T19:09:39.622" v="6084" actId="20577"/>
          <ac:spMkLst>
            <pc:docMk/>
            <pc:sldMk cId="1174384968" sldId="364"/>
            <ac:spMk id="7" creationId="{129A6551-39B7-B5EC-5CE8-69ED04CBA61D}"/>
          </ac:spMkLst>
        </pc:spChg>
        <pc:grpChg chg="add mod">
          <ac:chgData name="Not M_ur_t_ada" userId="555160e609be70ba" providerId="LiveId" clId="{1C615A7F-7503-4AE9-A7FF-3E3A98447642}" dt="2024-10-12T19:09:35.213" v="6078"/>
          <ac:grpSpMkLst>
            <pc:docMk/>
            <pc:sldMk cId="1174384968" sldId="364"/>
            <ac:grpSpMk id="2" creationId="{398F4552-240F-5B73-BCA8-05A4C767AC7F}"/>
          </ac:grpSpMkLst>
        </pc:grpChg>
      </pc:sldChg>
      <pc:sldChg chg="addSp delSp modSp mod delAnim modAnim">
        <pc:chgData name="Not M_ur_t_ada" userId="555160e609be70ba" providerId="LiveId" clId="{1C615A7F-7503-4AE9-A7FF-3E3A98447642}" dt="2024-10-12T18:59:13.753" v="5835" actId="20577"/>
        <pc:sldMkLst>
          <pc:docMk/>
          <pc:sldMk cId="2556098266" sldId="375"/>
        </pc:sldMkLst>
        <pc:spChg chg="del mod">
          <ac:chgData name="Not M_ur_t_ada" userId="555160e609be70ba" providerId="LiveId" clId="{1C615A7F-7503-4AE9-A7FF-3E3A98447642}" dt="2024-10-12T18:50:55.403" v="5734" actId="478"/>
          <ac:spMkLst>
            <pc:docMk/>
            <pc:sldMk cId="2556098266" sldId="375"/>
            <ac:spMk id="5" creationId="{F78378DC-24B5-4325-9CF5-432A46D080CC}"/>
          </ac:spMkLst>
        </pc:spChg>
        <pc:graphicFrameChg chg="mod">
          <ac:chgData name="Not M_ur_t_ada" userId="555160e609be70ba" providerId="LiveId" clId="{1C615A7F-7503-4AE9-A7FF-3E3A98447642}" dt="2024-10-12T18:51:40.633" v="5747" actId="478"/>
          <ac:graphicFrameMkLst>
            <pc:docMk/>
            <pc:sldMk cId="2556098266" sldId="375"/>
            <ac:graphicFrameMk id="2" creationId="{1F19023B-3B49-8B4A-2CB3-51B10E376D6B}"/>
          </ac:graphicFrameMkLst>
        </pc:graphicFrameChg>
        <pc:graphicFrameChg chg="add mod modGraphic">
          <ac:chgData name="Not M_ur_t_ada" userId="555160e609be70ba" providerId="LiveId" clId="{1C615A7F-7503-4AE9-A7FF-3E3A98447642}" dt="2024-10-12T18:59:13.753" v="5835" actId="20577"/>
          <ac:graphicFrameMkLst>
            <pc:docMk/>
            <pc:sldMk cId="2556098266" sldId="375"/>
            <ac:graphicFrameMk id="3" creationId="{9B192294-C2EE-F129-DEBA-27C771D4ACDE}"/>
          </ac:graphicFrameMkLst>
        </pc:graphicFrameChg>
      </pc:sldChg>
      <pc:sldChg chg="addSp delSp modSp mod delAnim modAnim">
        <pc:chgData name="Not M_ur_t_ada" userId="555160e609be70ba" providerId="LiveId" clId="{1C615A7F-7503-4AE9-A7FF-3E3A98447642}" dt="2024-10-12T18:17:45.261" v="4984" actId="1076"/>
        <pc:sldMkLst>
          <pc:docMk/>
          <pc:sldMk cId="945616275" sldId="376"/>
        </pc:sldMkLst>
        <pc:spChg chg="del mod">
          <ac:chgData name="Not M_ur_t_ada" userId="555160e609be70ba" providerId="LiveId" clId="{1C615A7F-7503-4AE9-A7FF-3E3A98447642}" dt="2024-10-12T18:15:11.570" v="4964" actId="478"/>
          <ac:spMkLst>
            <pc:docMk/>
            <pc:sldMk cId="945616275" sldId="376"/>
            <ac:spMk id="5" creationId="{92FB1031-C8B1-415D-8AB4-6F4B8B9635BF}"/>
          </ac:spMkLst>
        </pc:spChg>
        <pc:spChg chg="mod">
          <ac:chgData name="Not M_ur_t_ada" userId="555160e609be70ba" providerId="LiveId" clId="{1C615A7F-7503-4AE9-A7FF-3E3A98447642}" dt="2024-10-12T18:17:33.721" v="4981" actId="13822"/>
          <ac:spMkLst>
            <pc:docMk/>
            <pc:sldMk cId="945616275" sldId="376"/>
            <ac:spMk id="6" creationId="{F856456A-CAA5-B53F-D57E-C6120C479833}"/>
          </ac:spMkLst>
        </pc:spChg>
        <pc:spChg chg="mod">
          <ac:chgData name="Not M_ur_t_ada" userId="555160e609be70ba" providerId="LiveId" clId="{1C615A7F-7503-4AE9-A7FF-3E3A98447642}" dt="2024-10-12T18:17:33.721" v="4981" actId="13822"/>
          <ac:spMkLst>
            <pc:docMk/>
            <pc:sldMk cId="945616275" sldId="376"/>
            <ac:spMk id="7" creationId="{CF7D9E18-7476-A279-A1F5-6382E3CF9112}"/>
          </ac:spMkLst>
        </pc:spChg>
        <pc:grpChg chg="add mod">
          <ac:chgData name="Not M_ur_t_ada" userId="555160e609be70ba" providerId="LiveId" clId="{1C615A7F-7503-4AE9-A7FF-3E3A98447642}" dt="2024-10-12T18:17:45.261" v="4984" actId="1076"/>
          <ac:grpSpMkLst>
            <pc:docMk/>
            <pc:sldMk cId="945616275" sldId="376"/>
            <ac:grpSpMk id="4" creationId="{0CC8856C-E376-E663-3443-32922DA34B38}"/>
          </ac:grpSpMkLst>
        </pc:grpChg>
        <pc:graphicFrameChg chg="add del modGraphic">
          <ac:chgData name="Not M_ur_t_ada" userId="555160e609be70ba" providerId="LiveId" clId="{1C615A7F-7503-4AE9-A7FF-3E3A98447642}" dt="2024-10-12T18:12:54.006" v="4946" actId="1032"/>
          <ac:graphicFrameMkLst>
            <pc:docMk/>
            <pc:sldMk cId="945616275" sldId="376"/>
            <ac:graphicFrameMk id="2" creationId="{81B19AF1-FAFC-A05F-0B9B-842C6523695F}"/>
          </ac:graphicFrameMkLst>
        </pc:graphicFrameChg>
        <pc:graphicFrameChg chg="add del mod modGraphic">
          <ac:chgData name="Not M_ur_t_ada" userId="555160e609be70ba" providerId="LiveId" clId="{1C615A7F-7503-4AE9-A7FF-3E3A98447642}" dt="2024-10-12T18:15:27.227" v="4965" actId="478"/>
          <ac:graphicFrameMkLst>
            <pc:docMk/>
            <pc:sldMk cId="945616275" sldId="376"/>
            <ac:graphicFrameMk id="3" creationId="{17A4753B-BE92-6797-19FF-C3462A111BAD}"/>
          </ac:graphicFrameMkLst>
        </pc:graphicFrameChg>
        <pc:graphicFrameChg chg="mod">
          <ac:chgData name="Not M_ur_t_ada" userId="555160e609be70ba" providerId="LiveId" clId="{1C615A7F-7503-4AE9-A7FF-3E3A98447642}" dt="2024-10-12T18:11:36.951" v="4944" actId="113"/>
          <ac:graphicFrameMkLst>
            <pc:docMk/>
            <pc:sldMk cId="945616275" sldId="376"/>
            <ac:graphicFrameMk id="8" creationId="{34084F04-101F-C6FC-5FAE-D1B774A2AE33}"/>
          </ac:graphicFrameMkLst>
        </pc:graphicFrameChg>
      </pc:sldChg>
      <pc:sldChg chg="modSp add del modAnim">
        <pc:chgData name="Not M_ur_t_ada" userId="555160e609be70ba" providerId="LiveId" clId="{1C615A7F-7503-4AE9-A7FF-3E3A98447642}" dt="2024-10-12T18:58:46.816" v="5833"/>
        <pc:sldMkLst>
          <pc:docMk/>
          <pc:sldMk cId="1373777952" sldId="377"/>
        </pc:sldMkLst>
        <pc:graphicFrameChg chg="mod">
          <ac:chgData name="Not M_ur_t_ada" userId="555160e609be70ba" providerId="LiveId" clId="{1C615A7F-7503-4AE9-A7FF-3E3A98447642}" dt="2024-10-12T18:58:12.740" v="5827"/>
          <ac:graphicFrameMkLst>
            <pc:docMk/>
            <pc:sldMk cId="1373777952" sldId="377"/>
            <ac:graphicFrameMk id="3" creationId="{6AFDFD8A-232B-834F-C5ED-7662B72BF9BA}"/>
          </ac:graphicFrameMkLst>
        </pc:graphicFrameChg>
      </pc:sldChg>
      <pc:sldChg chg="add del">
        <pc:chgData name="Not M_ur_t_ada" userId="555160e609be70ba" providerId="LiveId" clId="{1C615A7F-7503-4AE9-A7FF-3E3A98447642}" dt="2024-10-12T18:58:44.243" v="5832" actId="2696"/>
        <pc:sldMkLst>
          <pc:docMk/>
          <pc:sldMk cId="1701613444" sldId="377"/>
        </pc:sldMkLst>
      </pc:sldChg>
      <pc:sldChg chg="addSp delSp modSp mod delAnim modAnim">
        <pc:chgData name="Not M_ur_t_ada" userId="555160e609be70ba" providerId="LiveId" clId="{1C615A7F-7503-4AE9-A7FF-3E3A98447642}" dt="2024-10-12T19:33:31.240" v="6395" actId="3626"/>
        <pc:sldMkLst>
          <pc:docMk/>
          <pc:sldMk cId="596978283" sldId="378"/>
        </pc:sldMkLst>
        <pc:spChg chg="del mod">
          <ac:chgData name="Not M_ur_t_ada" userId="555160e609be70ba" providerId="LiveId" clId="{1C615A7F-7503-4AE9-A7FF-3E3A98447642}" dt="2024-10-12T19:32:49.974" v="6378" actId="478"/>
          <ac:spMkLst>
            <pc:docMk/>
            <pc:sldMk cId="596978283" sldId="378"/>
            <ac:spMk id="2" creationId="{3E5A7092-1687-44EA-8FA8-D61A4721B0C3}"/>
          </ac:spMkLst>
        </pc:spChg>
        <pc:spChg chg="add del mod">
          <ac:chgData name="Not M_ur_t_ada" userId="555160e609be70ba" providerId="LiveId" clId="{1C615A7F-7503-4AE9-A7FF-3E3A98447642}" dt="2024-10-12T19:32:41.455" v="6377" actId="478"/>
          <ac:spMkLst>
            <pc:docMk/>
            <pc:sldMk cId="596978283" sldId="378"/>
            <ac:spMk id="3" creationId="{906011F7-B354-CA27-78BB-AE90A929A8EF}"/>
          </ac:spMkLst>
        </pc:spChg>
        <pc:spChg chg="add mod">
          <ac:chgData name="Not M_ur_t_ada" userId="555160e609be70ba" providerId="LiveId" clId="{1C615A7F-7503-4AE9-A7FF-3E3A98447642}" dt="2024-10-12T19:33:31.240" v="6395" actId="3626"/>
          <ac:spMkLst>
            <pc:docMk/>
            <pc:sldMk cId="596978283" sldId="378"/>
            <ac:spMk id="5" creationId="{B947C3A6-CA50-2B5D-4431-DDC3744DE26F}"/>
          </ac:spMkLst>
        </pc:spChg>
        <pc:spChg chg="mod">
          <ac:chgData name="Not M_ur_t_ada" userId="555160e609be70ba" providerId="LiveId" clId="{1C615A7F-7503-4AE9-A7FF-3E3A98447642}" dt="2024-10-12T19:32:14.410" v="6368" actId="6549"/>
          <ac:spMkLst>
            <pc:docMk/>
            <pc:sldMk cId="596978283" sldId="378"/>
            <ac:spMk id="6" creationId="{F6DCD381-C72C-4405-B656-9DED0B03F3EC}"/>
          </ac:spMkLst>
        </pc:spChg>
      </pc:sldChg>
      <pc:sldChg chg="addSp delSp modSp mod modAnim">
        <pc:chgData name="Not M_ur_t_ada" userId="555160e609be70ba" providerId="LiveId" clId="{1C615A7F-7503-4AE9-A7FF-3E3A98447642}" dt="2024-10-12T15:19:22.027" v="2989" actId="14100"/>
        <pc:sldMkLst>
          <pc:docMk/>
          <pc:sldMk cId="1568225848" sldId="388"/>
        </pc:sldMkLst>
        <pc:spChg chg="mod">
          <ac:chgData name="Not M_ur_t_ada" userId="555160e609be70ba" providerId="LiveId" clId="{1C615A7F-7503-4AE9-A7FF-3E3A98447642}" dt="2024-10-12T15:18:13.359" v="2880" actId="1038"/>
          <ac:spMkLst>
            <pc:docMk/>
            <pc:sldMk cId="1568225848" sldId="388"/>
            <ac:spMk id="8" creationId="{C07407A4-CCA9-41F2-A4D3-4A9A2E9FCE12}"/>
          </ac:spMkLst>
        </pc:spChg>
        <pc:spChg chg="mod">
          <ac:chgData name="Not M_ur_t_ada" userId="555160e609be70ba" providerId="LiveId" clId="{1C615A7F-7503-4AE9-A7FF-3E3A98447642}" dt="2024-10-12T15:17:45.163" v="2874" actId="1037"/>
          <ac:spMkLst>
            <pc:docMk/>
            <pc:sldMk cId="1568225848" sldId="388"/>
            <ac:spMk id="9" creationId="{4C98E37D-A675-4D77-9D06-C3778AA4CB08}"/>
          </ac:spMkLst>
        </pc:spChg>
        <pc:spChg chg="mod">
          <ac:chgData name="Not M_ur_t_ada" userId="555160e609be70ba" providerId="LiveId" clId="{1C615A7F-7503-4AE9-A7FF-3E3A98447642}" dt="2024-10-12T15:18:45.836" v="2987" actId="20577"/>
          <ac:spMkLst>
            <pc:docMk/>
            <pc:sldMk cId="1568225848" sldId="388"/>
            <ac:spMk id="11" creationId="{757EDB3E-C214-41FD-B8E7-032DD51D6031}"/>
          </ac:spMkLst>
        </pc:spChg>
        <pc:picChg chg="mod">
          <ac:chgData name="Not M_ur_t_ada" userId="555160e609be70ba" providerId="LiveId" clId="{1C615A7F-7503-4AE9-A7FF-3E3A98447642}" dt="2024-10-12T08:59:59.994" v="190" actId="14100"/>
          <ac:picMkLst>
            <pc:docMk/>
            <pc:sldMk cId="1568225848" sldId="388"/>
            <ac:picMk id="3" creationId="{D2AFBBDA-9804-4CE9-9C1A-DDB9A0AE6DD8}"/>
          </ac:picMkLst>
        </pc:picChg>
        <pc:picChg chg="add mod">
          <ac:chgData name="Not M_ur_t_ada" userId="555160e609be70ba" providerId="LiveId" clId="{1C615A7F-7503-4AE9-A7FF-3E3A98447642}" dt="2024-10-12T15:19:22.027" v="2989" actId="14100"/>
          <ac:picMkLst>
            <pc:docMk/>
            <pc:sldMk cId="1568225848" sldId="388"/>
            <ac:picMk id="4" creationId="{69C5D72B-9CC0-0E7E-5997-BC3CF85FE80A}"/>
          </ac:picMkLst>
        </pc:picChg>
        <pc:picChg chg="add del mod">
          <ac:chgData name="Not M_ur_t_ada" userId="555160e609be70ba" providerId="LiveId" clId="{1C615A7F-7503-4AE9-A7FF-3E3A98447642}" dt="2024-10-12T08:58:12.507" v="180" actId="21"/>
          <ac:picMkLst>
            <pc:docMk/>
            <pc:sldMk cId="1568225848" sldId="388"/>
            <ac:picMk id="6" creationId="{A035DD48-A149-E524-B504-101661EFC690}"/>
          </ac:picMkLst>
        </pc:picChg>
        <pc:picChg chg="mod">
          <ac:chgData name="Not M_ur_t_ada" userId="555160e609be70ba" providerId="LiveId" clId="{1C615A7F-7503-4AE9-A7FF-3E3A98447642}" dt="2024-10-12T15:17:24.187" v="2870" actId="1035"/>
          <ac:picMkLst>
            <pc:docMk/>
            <pc:sldMk cId="1568225848" sldId="388"/>
            <ac:picMk id="12" creationId="{D18B3BC1-A008-4BEC-B9F3-D142336D7C5D}"/>
          </ac:picMkLst>
        </pc:picChg>
        <pc:picChg chg="mod">
          <ac:chgData name="Not M_ur_t_ada" userId="555160e609be70ba" providerId="LiveId" clId="{1C615A7F-7503-4AE9-A7FF-3E3A98447642}" dt="2024-10-12T15:16:43.938" v="2797" actId="1035"/>
          <ac:picMkLst>
            <pc:docMk/>
            <pc:sldMk cId="1568225848" sldId="388"/>
            <ac:picMk id="13" creationId="{3376A220-5E22-4D64-BEE6-3B0222C35398}"/>
          </ac:picMkLst>
        </pc:picChg>
        <pc:picChg chg="mod">
          <ac:chgData name="Not M_ur_t_ada" userId="555160e609be70ba" providerId="LiveId" clId="{1C615A7F-7503-4AE9-A7FF-3E3A98447642}" dt="2024-10-12T15:16:56.222" v="2828" actId="1035"/>
          <ac:picMkLst>
            <pc:docMk/>
            <pc:sldMk cId="1568225848" sldId="388"/>
            <ac:picMk id="14" creationId="{DB54DB52-D4B4-456F-9314-8C92863B47DA}"/>
          </ac:picMkLst>
        </pc:picChg>
      </pc:sldChg>
      <pc:sldChg chg="del">
        <pc:chgData name="Not M_ur_t_ada" userId="555160e609be70ba" providerId="LiveId" clId="{1C615A7F-7503-4AE9-A7FF-3E3A98447642}" dt="2024-10-12T15:24:49.087" v="2996" actId="47"/>
        <pc:sldMkLst>
          <pc:docMk/>
          <pc:sldMk cId="29869507" sldId="396"/>
        </pc:sldMkLst>
      </pc:sldChg>
      <pc:sldChg chg="addSp delSp modSp mod ord delAnim">
        <pc:chgData name="Not M_ur_t_ada" userId="555160e609be70ba" providerId="LiveId" clId="{1C615A7F-7503-4AE9-A7FF-3E3A98447642}" dt="2024-10-12T19:30:08.828" v="6338"/>
        <pc:sldMkLst>
          <pc:docMk/>
          <pc:sldMk cId="1718440677" sldId="397"/>
        </pc:sldMkLst>
        <pc:spChg chg="del">
          <ac:chgData name="Not M_ur_t_ada" userId="555160e609be70ba" providerId="LiveId" clId="{1C615A7F-7503-4AE9-A7FF-3E3A98447642}" dt="2024-10-12T19:29:57.215" v="6335" actId="478"/>
          <ac:spMkLst>
            <pc:docMk/>
            <pc:sldMk cId="1718440677" sldId="397"/>
            <ac:spMk id="2" creationId="{6877A9D0-1A72-21E7-27E8-EAA68BC59EBB}"/>
          </ac:spMkLst>
        </pc:spChg>
        <pc:spChg chg="add del mod">
          <ac:chgData name="Not M_ur_t_ada" userId="555160e609be70ba" providerId="LiveId" clId="{1C615A7F-7503-4AE9-A7FF-3E3A98447642}" dt="2024-10-12T19:29:59.763" v="6336" actId="478"/>
          <ac:spMkLst>
            <pc:docMk/>
            <pc:sldMk cId="1718440677" sldId="397"/>
            <ac:spMk id="5" creationId="{955A02EF-2255-9F2E-B4D5-D6B5E586567E}"/>
          </ac:spMkLst>
        </pc:spChg>
      </pc:sldChg>
      <pc:sldChg chg="modSp mod">
        <pc:chgData name="Not M_ur_t_ada" userId="555160e609be70ba" providerId="LiveId" clId="{1C615A7F-7503-4AE9-A7FF-3E3A98447642}" dt="2024-10-12T15:57:36.019" v="3452"/>
        <pc:sldMkLst>
          <pc:docMk/>
          <pc:sldMk cId="328488092" sldId="398"/>
        </pc:sldMkLst>
        <pc:spChg chg="mod">
          <ac:chgData name="Not M_ur_t_ada" userId="555160e609be70ba" providerId="LiveId" clId="{1C615A7F-7503-4AE9-A7FF-3E3A98447642}" dt="2024-10-12T15:57:36.019" v="3452"/>
          <ac:spMkLst>
            <pc:docMk/>
            <pc:sldMk cId="328488092" sldId="398"/>
            <ac:spMk id="3" creationId="{8A02C0A8-7568-B574-1111-1EF9740FF8BD}"/>
          </ac:spMkLst>
        </pc:spChg>
      </pc:sldChg>
      <pc:sldChg chg="addSp delSp modSp add mod ord setBg modAnim setClrOvrMap delDesignElem">
        <pc:chgData name="Not M_ur_t_ada" userId="555160e609be70ba" providerId="LiveId" clId="{1C615A7F-7503-4AE9-A7FF-3E3A98447642}" dt="2024-10-12T10:01:37.821" v="688"/>
        <pc:sldMkLst>
          <pc:docMk/>
          <pc:sldMk cId="3723501975" sldId="399"/>
        </pc:sldMkLst>
        <pc:spChg chg="mod ord">
          <ac:chgData name="Not M_ur_t_ada" userId="555160e609be70ba" providerId="LiveId" clId="{1C615A7F-7503-4AE9-A7FF-3E3A98447642}" dt="2024-10-12T09:58:30.010" v="666" actId="404"/>
          <ac:spMkLst>
            <pc:docMk/>
            <pc:sldMk cId="3723501975" sldId="399"/>
            <ac:spMk id="2" creationId="{5889D2C7-78F8-C7DD-3007-57DEAD519636}"/>
          </ac:spMkLst>
        </pc:spChg>
        <pc:spChg chg="mod ord">
          <ac:chgData name="Not M_ur_t_ada" userId="555160e609be70ba" providerId="LiveId" clId="{1C615A7F-7503-4AE9-A7FF-3E3A98447642}" dt="2024-10-12T09:58:35.239" v="668" actId="403"/>
          <ac:spMkLst>
            <pc:docMk/>
            <pc:sldMk cId="3723501975" sldId="399"/>
            <ac:spMk id="3" creationId="{341C70F2-D27C-10C3-1AF0-94C21D1C03D7}"/>
          </ac:spMkLst>
        </pc:spChg>
        <pc:spChg chg="del">
          <ac:chgData name="Not M_ur_t_ada" userId="555160e609be70ba" providerId="LiveId" clId="{1C615A7F-7503-4AE9-A7FF-3E3A98447642}" dt="2024-10-12T09:29:29.269" v="298"/>
          <ac:spMkLst>
            <pc:docMk/>
            <pc:sldMk cId="3723501975" sldId="399"/>
            <ac:spMk id="22" creationId="{2F868E36-ABA1-5BEA-3F39-088D6FE7960A}"/>
          </ac:spMkLst>
        </pc:spChg>
        <pc:spChg chg="del">
          <ac:chgData name="Not M_ur_t_ada" userId="555160e609be70ba" providerId="LiveId" clId="{1C615A7F-7503-4AE9-A7FF-3E3A98447642}" dt="2024-10-12T09:29:29.269" v="298"/>
          <ac:spMkLst>
            <pc:docMk/>
            <pc:sldMk cId="3723501975" sldId="399"/>
            <ac:spMk id="23" creationId="{9B993E7A-2385-A6A8-7E5B-5D5AB2487436}"/>
          </ac:spMkLst>
        </pc:spChg>
        <pc:spChg chg="add del">
          <ac:chgData name="Not M_ur_t_ada" userId="555160e609be70ba" providerId="LiveId" clId="{1C615A7F-7503-4AE9-A7FF-3E3A98447642}" dt="2024-10-12T09:54:42.952" v="589" actId="26606"/>
          <ac:spMkLst>
            <pc:docMk/>
            <pc:sldMk cId="3723501975" sldId="399"/>
            <ac:spMk id="33" creationId="{07977D39-626F-40D7-B00F-16E02602DD5A}"/>
          </ac:spMkLst>
        </pc:spChg>
        <pc:spChg chg="add del">
          <ac:chgData name="Not M_ur_t_ada" userId="555160e609be70ba" providerId="LiveId" clId="{1C615A7F-7503-4AE9-A7FF-3E3A98447642}" dt="2024-10-12T09:54:42.952" v="589" actId="26606"/>
          <ac:spMkLst>
            <pc:docMk/>
            <pc:sldMk cId="3723501975" sldId="399"/>
            <ac:spMk id="35" creationId="{B905CDE4-B751-4B3E-B625-6E59F8903414}"/>
          </ac:spMkLst>
        </pc:spChg>
        <pc:spChg chg="add del">
          <ac:chgData name="Not M_ur_t_ada" userId="555160e609be70ba" providerId="LiveId" clId="{1C615A7F-7503-4AE9-A7FF-3E3A98447642}" dt="2024-10-12T09:54:42.952" v="589" actId="26606"/>
          <ac:spMkLst>
            <pc:docMk/>
            <pc:sldMk cId="3723501975" sldId="399"/>
            <ac:spMk id="37" creationId="{08108C16-F4C0-44AA-999D-17BD39219B24}"/>
          </ac:spMkLst>
        </pc:spChg>
        <pc:spChg chg="add del">
          <ac:chgData name="Not M_ur_t_ada" userId="555160e609be70ba" providerId="LiveId" clId="{1C615A7F-7503-4AE9-A7FF-3E3A98447642}" dt="2024-10-12T09:54:42.952" v="589" actId="26606"/>
          <ac:spMkLst>
            <pc:docMk/>
            <pc:sldMk cId="3723501975" sldId="399"/>
            <ac:spMk id="39" creationId="{CDC29AC1-2821-4FCC-B597-88DAF39C36FE}"/>
          </ac:spMkLst>
        </pc:spChg>
        <pc:spChg chg="add del">
          <ac:chgData name="Not M_ur_t_ada" userId="555160e609be70ba" providerId="LiveId" clId="{1C615A7F-7503-4AE9-A7FF-3E3A98447642}" dt="2024-10-12T09:54:42.952" v="589" actId="26606"/>
          <ac:spMkLst>
            <pc:docMk/>
            <pc:sldMk cId="3723501975" sldId="399"/>
            <ac:spMk id="41" creationId="{C8F10CB3-3B5E-4C7A-98CF-B87454DDFA39}"/>
          </ac:spMkLst>
        </pc:spChg>
        <pc:spChg chg="add del">
          <ac:chgData name="Not M_ur_t_ada" userId="555160e609be70ba" providerId="LiveId" clId="{1C615A7F-7503-4AE9-A7FF-3E3A98447642}" dt="2024-10-12T09:54:58.033" v="593" actId="26606"/>
          <ac:spMkLst>
            <pc:docMk/>
            <pc:sldMk cId="3723501975" sldId="399"/>
            <ac:spMk id="48" creationId="{7BC0F8B1-F985-469B-8332-13DBC7665557}"/>
          </ac:spMkLst>
        </pc:spChg>
        <pc:spChg chg="add del">
          <ac:chgData name="Not M_ur_t_ada" userId="555160e609be70ba" providerId="LiveId" clId="{1C615A7F-7503-4AE9-A7FF-3E3A98447642}" dt="2024-10-12T09:54:58.033" v="593" actId="26606"/>
          <ac:spMkLst>
            <pc:docMk/>
            <pc:sldMk cId="3723501975" sldId="399"/>
            <ac:spMk id="49" creationId="{89D15953-1642-4DD6-AD9E-01AA19247FF6}"/>
          </ac:spMkLst>
        </pc:spChg>
        <pc:spChg chg="add del">
          <ac:chgData name="Not M_ur_t_ada" userId="555160e609be70ba" providerId="LiveId" clId="{1C615A7F-7503-4AE9-A7FF-3E3A98447642}" dt="2024-10-12T09:54:58.033" v="593" actId="26606"/>
          <ac:spMkLst>
            <pc:docMk/>
            <pc:sldMk cId="3723501975" sldId="399"/>
            <ac:spMk id="50" creationId="{FBF3780C-749F-4B50-9E1D-F2B1F6DBB7DD}"/>
          </ac:spMkLst>
        </pc:spChg>
        <pc:spChg chg="add del">
          <ac:chgData name="Not M_ur_t_ada" userId="555160e609be70ba" providerId="LiveId" clId="{1C615A7F-7503-4AE9-A7FF-3E3A98447642}" dt="2024-10-12T09:55:06.306" v="595" actId="26606"/>
          <ac:spMkLst>
            <pc:docMk/>
            <pc:sldMk cId="3723501975" sldId="399"/>
            <ac:spMk id="52" creationId="{07977D39-626F-40D7-B00F-16E02602DD5A}"/>
          </ac:spMkLst>
        </pc:spChg>
        <pc:spChg chg="add del">
          <ac:chgData name="Not M_ur_t_ada" userId="555160e609be70ba" providerId="LiveId" clId="{1C615A7F-7503-4AE9-A7FF-3E3A98447642}" dt="2024-10-12T09:55:06.306" v="595" actId="26606"/>
          <ac:spMkLst>
            <pc:docMk/>
            <pc:sldMk cId="3723501975" sldId="399"/>
            <ac:spMk id="53" creationId="{B905CDE4-B751-4B3E-B625-6E59F8903414}"/>
          </ac:spMkLst>
        </pc:spChg>
        <pc:spChg chg="add del">
          <ac:chgData name="Not M_ur_t_ada" userId="555160e609be70ba" providerId="LiveId" clId="{1C615A7F-7503-4AE9-A7FF-3E3A98447642}" dt="2024-10-12T09:55:06.306" v="595" actId="26606"/>
          <ac:spMkLst>
            <pc:docMk/>
            <pc:sldMk cId="3723501975" sldId="399"/>
            <ac:spMk id="54" creationId="{08108C16-F4C0-44AA-999D-17BD39219B24}"/>
          </ac:spMkLst>
        </pc:spChg>
        <pc:spChg chg="add del">
          <ac:chgData name="Not M_ur_t_ada" userId="555160e609be70ba" providerId="LiveId" clId="{1C615A7F-7503-4AE9-A7FF-3E3A98447642}" dt="2024-10-12T09:55:06.306" v="595" actId="26606"/>
          <ac:spMkLst>
            <pc:docMk/>
            <pc:sldMk cId="3723501975" sldId="399"/>
            <ac:spMk id="55" creationId="{CDC29AC1-2821-4FCC-B597-88DAF39C36FE}"/>
          </ac:spMkLst>
        </pc:spChg>
        <pc:spChg chg="add del">
          <ac:chgData name="Not M_ur_t_ada" userId="555160e609be70ba" providerId="LiveId" clId="{1C615A7F-7503-4AE9-A7FF-3E3A98447642}" dt="2024-10-12T09:55:06.306" v="595" actId="26606"/>
          <ac:spMkLst>
            <pc:docMk/>
            <pc:sldMk cId="3723501975" sldId="399"/>
            <ac:spMk id="56" creationId="{C8F10CB3-3B5E-4C7A-98CF-B87454DDFA39}"/>
          </ac:spMkLst>
        </pc:spChg>
        <pc:spChg chg="add del">
          <ac:chgData name="Not M_ur_t_ada" userId="555160e609be70ba" providerId="LiveId" clId="{1C615A7F-7503-4AE9-A7FF-3E3A98447642}" dt="2024-10-12T09:55:10.254" v="597" actId="26606"/>
          <ac:spMkLst>
            <pc:docMk/>
            <pc:sldMk cId="3723501975" sldId="399"/>
            <ac:spMk id="58" creationId="{5CB593EA-2F98-479F-B4C4-F366571FA64D}"/>
          </ac:spMkLst>
        </pc:spChg>
        <pc:spChg chg="add del">
          <ac:chgData name="Not M_ur_t_ada" userId="555160e609be70ba" providerId="LiveId" clId="{1C615A7F-7503-4AE9-A7FF-3E3A98447642}" dt="2024-10-12T09:55:10.254" v="597" actId="26606"/>
          <ac:spMkLst>
            <pc:docMk/>
            <pc:sldMk cId="3723501975" sldId="399"/>
            <ac:spMk id="59" creationId="{39BEB6D0-9E4E-4221-93D1-74ABECEE9EFC}"/>
          </ac:spMkLst>
        </pc:spChg>
        <pc:spChg chg="add del">
          <ac:chgData name="Not M_ur_t_ada" userId="555160e609be70ba" providerId="LiveId" clId="{1C615A7F-7503-4AE9-A7FF-3E3A98447642}" dt="2024-10-12T09:55:17.364" v="599" actId="26606"/>
          <ac:spMkLst>
            <pc:docMk/>
            <pc:sldMk cId="3723501975" sldId="399"/>
            <ac:spMk id="61" creationId="{7BC0F8B1-F985-469B-8332-13DBC7665557}"/>
          </ac:spMkLst>
        </pc:spChg>
        <pc:spChg chg="add del">
          <ac:chgData name="Not M_ur_t_ada" userId="555160e609be70ba" providerId="LiveId" clId="{1C615A7F-7503-4AE9-A7FF-3E3A98447642}" dt="2024-10-12T09:55:17.364" v="599" actId="26606"/>
          <ac:spMkLst>
            <pc:docMk/>
            <pc:sldMk cId="3723501975" sldId="399"/>
            <ac:spMk id="62" creationId="{89D15953-1642-4DD6-AD9E-01AA19247FF6}"/>
          </ac:spMkLst>
        </pc:spChg>
        <pc:spChg chg="add del">
          <ac:chgData name="Not M_ur_t_ada" userId="555160e609be70ba" providerId="LiveId" clId="{1C615A7F-7503-4AE9-A7FF-3E3A98447642}" dt="2024-10-12T09:55:17.364" v="599" actId="26606"/>
          <ac:spMkLst>
            <pc:docMk/>
            <pc:sldMk cId="3723501975" sldId="399"/>
            <ac:spMk id="63" creationId="{FBF3780C-749F-4B50-9E1D-F2B1F6DBB7DD}"/>
          </ac:spMkLst>
        </pc:spChg>
        <pc:spChg chg="add del">
          <ac:chgData name="Not M_ur_t_ada" userId="555160e609be70ba" providerId="LiveId" clId="{1C615A7F-7503-4AE9-A7FF-3E3A98447642}" dt="2024-10-12T09:55:21.233" v="601" actId="26606"/>
          <ac:spMkLst>
            <pc:docMk/>
            <pc:sldMk cId="3723501975" sldId="399"/>
            <ac:spMk id="65" creationId="{7BC0F8B1-F985-469B-8332-13DBC7665557}"/>
          </ac:spMkLst>
        </pc:spChg>
        <pc:spChg chg="add del">
          <ac:chgData name="Not M_ur_t_ada" userId="555160e609be70ba" providerId="LiveId" clId="{1C615A7F-7503-4AE9-A7FF-3E3A98447642}" dt="2024-10-12T09:55:21.233" v="601" actId="26606"/>
          <ac:spMkLst>
            <pc:docMk/>
            <pc:sldMk cId="3723501975" sldId="399"/>
            <ac:spMk id="66" creationId="{89D15953-1642-4DD6-AD9E-01AA19247FF6}"/>
          </ac:spMkLst>
        </pc:spChg>
        <pc:spChg chg="add del">
          <ac:chgData name="Not M_ur_t_ada" userId="555160e609be70ba" providerId="LiveId" clId="{1C615A7F-7503-4AE9-A7FF-3E3A98447642}" dt="2024-10-12T09:55:21.233" v="601" actId="26606"/>
          <ac:spMkLst>
            <pc:docMk/>
            <pc:sldMk cId="3723501975" sldId="399"/>
            <ac:spMk id="67" creationId="{FBF3780C-749F-4B50-9E1D-F2B1F6DBB7DD}"/>
          </ac:spMkLst>
        </pc:spChg>
        <pc:spChg chg="add del">
          <ac:chgData name="Not M_ur_t_ada" userId="555160e609be70ba" providerId="LiveId" clId="{1C615A7F-7503-4AE9-A7FF-3E3A98447642}" dt="2024-10-12T09:55:31.785" v="603" actId="26606"/>
          <ac:spMkLst>
            <pc:docMk/>
            <pc:sldMk cId="3723501975" sldId="399"/>
            <ac:spMk id="69" creationId="{07977D39-626F-40D7-B00F-16E02602DD5A}"/>
          </ac:spMkLst>
        </pc:spChg>
        <pc:spChg chg="add del">
          <ac:chgData name="Not M_ur_t_ada" userId="555160e609be70ba" providerId="LiveId" clId="{1C615A7F-7503-4AE9-A7FF-3E3A98447642}" dt="2024-10-12T09:55:31.785" v="603" actId="26606"/>
          <ac:spMkLst>
            <pc:docMk/>
            <pc:sldMk cId="3723501975" sldId="399"/>
            <ac:spMk id="70" creationId="{B905CDE4-B751-4B3E-B625-6E59F8903414}"/>
          </ac:spMkLst>
        </pc:spChg>
        <pc:spChg chg="add del">
          <ac:chgData name="Not M_ur_t_ada" userId="555160e609be70ba" providerId="LiveId" clId="{1C615A7F-7503-4AE9-A7FF-3E3A98447642}" dt="2024-10-12T09:55:31.785" v="603" actId="26606"/>
          <ac:spMkLst>
            <pc:docMk/>
            <pc:sldMk cId="3723501975" sldId="399"/>
            <ac:spMk id="71" creationId="{08108C16-F4C0-44AA-999D-17BD39219B24}"/>
          </ac:spMkLst>
        </pc:spChg>
        <pc:spChg chg="add del">
          <ac:chgData name="Not M_ur_t_ada" userId="555160e609be70ba" providerId="LiveId" clId="{1C615A7F-7503-4AE9-A7FF-3E3A98447642}" dt="2024-10-12T09:55:31.785" v="603" actId="26606"/>
          <ac:spMkLst>
            <pc:docMk/>
            <pc:sldMk cId="3723501975" sldId="399"/>
            <ac:spMk id="72" creationId="{CDC29AC1-2821-4FCC-B597-88DAF39C36FE}"/>
          </ac:spMkLst>
        </pc:spChg>
        <pc:spChg chg="add del">
          <ac:chgData name="Not M_ur_t_ada" userId="555160e609be70ba" providerId="LiveId" clId="{1C615A7F-7503-4AE9-A7FF-3E3A98447642}" dt="2024-10-12T09:55:31.785" v="603" actId="26606"/>
          <ac:spMkLst>
            <pc:docMk/>
            <pc:sldMk cId="3723501975" sldId="399"/>
            <ac:spMk id="73" creationId="{C8F10CB3-3B5E-4C7A-98CF-B87454DDFA39}"/>
          </ac:spMkLst>
        </pc:spChg>
        <pc:spChg chg="add del">
          <ac:chgData name="Not M_ur_t_ada" userId="555160e609be70ba" providerId="LiveId" clId="{1C615A7F-7503-4AE9-A7FF-3E3A98447642}" dt="2024-10-12T09:55:38.406" v="605" actId="26606"/>
          <ac:spMkLst>
            <pc:docMk/>
            <pc:sldMk cId="3723501975" sldId="399"/>
            <ac:spMk id="75" creationId="{4513F69C-3D6D-4E72-9289-5BC3584D6D3B}"/>
          </ac:spMkLst>
        </pc:spChg>
        <pc:spChg chg="add del">
          <ac:chgData name="Not M_ur_t_ada" userId="555160e609be70ba" providerId="LiveId" clId="{1C615A7F-7503-4AE9-A7FF-3E3A98447642}" dt="2024-10-12T09:56:15.065" v="608" actId="26606"/>
          <ac:spMkLst>
            <pc:docMk/>
            <pc:sldMk cId="3723501975" sldId="399"/>
            <ac:spMk id="85" creationId="{07977D39-626F-40D7-B00F-16E02602DD5A}"/>
          </ac:spMkLst>
        </pc:spChg>
        <pc:spChg chg="add del">
          <ac:chgData name="Not M_ur_t_ada" userId="555160e609be70ba" providerId="LiveId" clId="{1C615A7F-7503-4AE9-A7FF-3E3A98447642}" dt="2024-10-12T09:56:15.065" v="608" actId="26606"/>
          <ac:spMkLst>
            <pc:docMk/>
            <pc:sldMk cId="3723501975" sldId="399"/>
            <ac:spMk id="87" creationId="{B905CDE4-B751-4B3E-B625-6E59F8903414}"/>
          </ac:spMkLst>
        </pc:spChg>
        <pc:spChg chg="add del">
          <ac:chgData name="Not M_ur_t_ada" userId="555160e609be70ba" providerId="LiveId" clId="{1C615A7F-7503-4AE9-A7FF-3E3A98447642}" dt="2024-10-12T09:56:15.065" v="608" actId="26606"/>
          <ac:spMkLst>
            <pc:docMk/>
            <pc:sldMk cId="3723501975" sldId="399"/>
            <ac:spMk id="89" creationId="{08108C16-F4C0-44AA-999D-17BD39219B24}"/>
          </ac:spMkLst>
        </pc:spChg>
        <pc:spChg chg="add del">
          <ac:chgData name="Not M_ur_t_ada" userId="555160e609be70ba" providerId="LiveId" clId="{1C615A7F-7503-4AE9-A7FF-3E3A98447642}" dt="2024-10-12T09:56:15.065" v="608" actId="26606"/>
          <ac:spMkLst>
            <pc:docMk/>
            <pc:sldMk cId="3723501975" sldId="399"/>
            <ac:spMk id="91" creationId="{CDC29AC1-2821-4FCC-B597-88DAF39C36FE}"/>
          </ac:spMkLst>
        </pc:spChg>
        <pc:spChg chg="add del">
          <ac:chgData name="Not M_ur_t_ada" userId="555160e609be70ba" providerId="LiveId" clId="{1C615A7F-7503-4AE9-A7FF-3E3A98447642}" dt="2024-10-12T09:56:15.065" v="608" actId="26606"/>
          <ac:spMkLst>
            <pc:docMk/>
            <pc:sldMk cId="3723501975" sldId="399"/>
            <ac:spMk id="93" creationId="{C8F10CB3-3B5E-4C7A-98CF-B87454DDFA39}"/>
          </ac:spMkLst>
        </pc:spChg>
        <pc:spChg chg="add del">
          <ac:chgData name="Not M_ur_t_ada" userId="555160e609be70ba" providerId="LiveId" clId="{1C615A7F-7503-4AE9-A7FF-3E3A98447642}" dt="2024-10-12T09:56:26.017" v="610" actId="26606"/>
          <ac:spMkLst>
            <pc:docMk/>
            <pc:sldMk cId="3723501975" sldId="399"/>
            <ac:spMk id="95" creationId="{0EFD753D-6A49-46DD-9E82-AA6E2C62B461}"/>
          </ac:spMkLst>
        </pc:spChg>
        <pc:spChg chg="add del">
          <ac:chgData name="Not M_ur_t_ada" userId="555160e609be70ba" providerId="LiveId" clId="{1C615A7F-7503-4AE9-A7FF-3E3A98447642}" dt="2024-10-12T09:56:26.017" v="610" actId="26606"/>
          <ac:spMkLst>
            <pc:docMk/>
            <pc:sldMk cId="3723501975" sldId="399"/>
            <ac:spMk id="96" creationId="{138A5824-1F4A-4EE7-BC13-5BB48FC0809B}"/>
          </ac:spMkLst>
        </pc:spChg>
        <pc:spChg chg="add del">
          <ac:chgData name="Not M_ur_t_ada" userId="555160e609be70ba" providerId="LiveId" clId="{1C615A7F-7503-4AE9-A7FF-3E3A98447642}" dt="2024-10-12T09:56:26.017" v="610" actId="26606"/>
          <ac:spMkLst>
            <pc:docMk/>
            <pc:sldMk cId="3723501975" sldId="399"/>
            <ac:spMk id="97" creationId="{0F8BFD3B-29FB-4A95-BB51-220F8A6C5746}"/>
          </ac:spMkLst>
        </pc:spChg>
        <pc:spChg chg="add del">
          <ac:chgData name="Not M_ur_t_ada" userId="555160e609be70ba" providerId="LiveId" clId="{1C615A7F-7503-4AE9-A7FF-3E3A98447642}" dt="2024-10-12T09:56:30.363" v="612" actId="26606"/>
          <ac:spMkLst>
            <pc:docMk/>
            <pc:sldMk cId="3723501975" sldId="399"/>
            <ac:spMk id="99" creationId="{7BC0F8B1-F985-469B-8332-13DBC7665557}"/>
          </ac:spMkLst>
        </pc:spChg>
        <pc:spChg chg="add del">
          <ac:chgData name="Not M_ur_t_ada" userId="555160e609be70ba" providerId="LiveId" clId="{1C615A7F-7503-4AE9-A7FF-3E3A98447642}" dt="2024-10-12T09:56:30.363" v="612" actId="26606"/>
          <ac:spMkLst>
            <pc:docMk/>
            <pc:sldMk cId="3723501975" sldId="399"/>
            <ac:spMk id="100" creationId="{89D15953-1642-4DD6-AD9E-01AA19247FF6}"/>
          </ac:spMkLst>
        </pc:spChg>
        <pc:spChg chg="add del">
          <ac:chgData name="Not M_ur_t_ada" userId="555160e609be70ba" providerId="LiveId" clId="{1C615A7F-7503-4AE9-A7FF-3E3A98447642}" dt="2024-10-12T09:56:30.363" v="612" actId="26606"/>
          <ac:spMkLst>
            <pc:docMk/>
            <pc:sldMk cId="3723501975" sldId="399"/>
            <ac:spMk id="101" creationId="{FBF3780C-749F-4B50-9E1D-F2B1F6DBB7DD}"/>
          </ac:spMkLst>
        </pc:spChg>
        <pc:spChg chg="add del">
          <ac:chgData name="Not M_ur_t_ada" userId="555160e609be70ba" providerId="LiveId" clId="{1C615A7F-7503-4AE9-A7FF-3E3A98447642}" dt="2024-10-12T09:56:32.243" v="614" actId="26606"/>
          <ac:spMkLst>
            <pc:docMk/>
            <pc:sldMk cId="3723501975" sldId="399"/>
            <ac:spMk id="103" creationId="{07977D39-626F-40D7-B00F-16E02602DD5A}"/>
          </ac:spMkLst>
        </pc:spChg>
        <pc:spChg chg="add del">
          <ac:chgData name="Not M_ur_t_ada" userId="555160e609be70ba" providerId="LiveId" clId="{1C615A7F-7503-4AE9-A7FF-3E3A98447642}" dt="2024-10-12T09:56:32.243" v="614" actId="26606"/>
          <ac:spMkLst>
            <pc:docMk/>
            <pc:sldMk cId="3723501975" sldId="399"/>
            <ac:spMk id="104" creationId="{B905CDE4-B751-4B3E-B625-6E59F8903414}"/>
          </ac:spMkLst>
        </pc:spChg>
        <pc:spChg chg="add del">
          <ac:chgData name="Not M_ur_t_ada" userId="555160e609be70ba" providerId="LiveId" clId="{1C615A7F-7503-4AE9-A7FF-3E3A98447642}" dt="2024-10-12T09:56:32.243" v="614" actId="26606"/>
          <ac:spMkLst>
            <pc:docMk/>
            <pc:sldMk cId="3723501975" sldId="399"/>
            <ac:spMk id="105" creationId="{08108C16-F4C0-44AA-999D-17BD39219B24}"/>
          </ac:spMkLst>
        </pc:spChg>
        <pc:spChg chg="add del">
          <ac:chgData name="Not M_ur_t_ada" userId="555160e609be70ba" providerId="LiveId" clId="{1C615A7F-7503-4AE9-A7FF-3E3A98447642}" dt="2024-10-12T09:56:32.243" v="614" actId="26606"/>
          <ac:spMkLst>
            <pc:docMk/>
            <pc:sldMk cId="3723501975" sldId="399"/>
            <ac:spMk id="106" creationId="{C8F10CB3-3B5E-4C7A-98CF-B87454DDFA39}"/>
          </ac:spMkLst>
        </pc:spChg>
        <pc:spChg chg="add del">
          <ac:chgData name="Not M_ur_t_ada" userId="555160e609be70ba" providerId="LiveId" clId="{1C615A7F-7503-4AE9-A7FF-3E3A98447642}" dt="2024-10-12T09:56:34.759" v="616" actId="26606"/>
          <ac:spMkLst>
            <pc:docMk/>
            <pc:sldMk cId="3723501975" sldId="399"/>
            <ac:spMk id="108" creationId="{0EFD753D-6A49-46DD-9E82-AA6E2C62B461}"/>
          </ac:spMkLst>
        </pc:spChg>
        <pc:spChg chg="add del">
          <ac:chgData name="Not M_ur_t_ada" userId="555160e609be70ba" providerId="LiveId" clId="{1C615A7F-7503-4AE9-A7FF-3E3A98447642}" dt="2024-10-12T09:56:34.759" v="616" actId="26606"/>
          <ac:spMkLst>
            <pc:docMk/>
            <pc:sldMk cId="3723501975" sldId="399"/>
            <ac:spMk id="109" creationId="{138A5824-1F4A-4EE7-BC13-5BB48FC0809B}"/>
          </ac:spMkLst>
        </pc:spChg>
        <pc:spChg chg="add del">
          <ac:chgData name="Not M_ur_t_ada" userId="555160e609be70ba" providerId="LiveId" clId="{1C615A7F-7503-4AE9-A7FF-3E3A98447642}" dt="2024-10-12T09:56:37.187" v="618" actId="26606"/>
          <ac:spMkLst>
            <pc:docMk/>
            <pc:sldMk cId="3723501975" sldId="399"/>
            <ac:spMk id="111" creationId="{7BC0F8B1-F985-469B-8332-13DBC7665557}"/>
          </ac:spMkLst>
        </pc:spChg>
        <pc:spChg chg="add del">
          <ac:chgData name="Not M_ur_t_ada" userId="555160e609be70ba" providerId="LiveId" clId="{1C615A7F-7503-4AE9-A7FF-3E3A98447642}" dt="2024-10-12T09:56:37.187" v="618" actId="26606"/>
          <ac:spMkLst>
            <pc:docMk/>
            <pc:sldMk cId="3723501975" sldId="399"/>
            <ac:spMk id="112" creationId="{89D15953-1642-4DD6-AD9E-01AA19247FF6}"/>
          </ac:spMkLst>
        </pc:spChg>
        <pc:spChg chg="add del">
          <ac:chgData name="Not M_ur_t_ada" userId="555160e609be70ba" providerId="LiveId" clId="{1C615A7F-7503-4AE9-A7FF-3E3A98447642}" dt="2024-10-12T09:56:37.187" v="618" actId="26606"/>
          <ac:spMkLst>
            <pc:docMk/>
            <pc:sldMk cId="3723501975" sldId="399"/>
            <ac:spMk id="113" creationId="{FBF3780C-749F-4B50-9E1D-F2B1F6DBB7DD}"/>
          </ac:spMkLst>
        </pc:spChg>
        <pc:spChg chg="add del">
          <ac:chgData name="Not M_ur_t_ada" userId="555160e609be70ba" providerId="LiveId" clId="{1C615A7F-7503-4AE9-A7FF-3E3A98447642}" dt="2024-10-12T09:56:38.976" v="620" actId="26606"/>
          <ac:spMkLst>
            <pc:docMk/>
            <pc:sldMk cId="3723501975" sldId="399"/>
            <ac:spMk id="115" creationId="{4513F69C-3D6D-4E72-9289-5BC3584D6D3B}"/>
          </ac:spMkLst>
        </pc:spChg>
        <pc:spChg chg="add del">
          <ac:chgData name="Not M_ur_t_ada" userId="555160e609be70ba" providerId="LiveId" clId="{1C615A7F-7503-4AE9-A7FF-3E3A98447642}" dt="2024-10-12T09:56:41.437" v="622" actId="26606"/>
          <ac:spMkLst>
            <pc:docMk/>
            <pc:sldMk cId="3723501975" sldId="399"/>
            <ac:spMk id="117" creationId="{0EFD753D-6A49-46DD-9E82-AA6E2C62B461}"/>
          </ac:spMkLst>
        </pc:spChg>
        <pc:spChg chg="add del">
          <ac:chgData name="Not M_ur_t_ada" userId="555160e609be70ba" providerId="LiveId" clId="{1C615A7F-7503-4AE9-A7FF-3E3A98447642}" dt="2024-10-12T09:56:41.437" v="622" actId="26606"/>
          <ac:spMkLst>
            <pc:docMk/>
            <pc:sldMk cId="3723501975" sldId="399"/>
            <ac:spMk id="118" creationId="{138A5824-1F4A-4EE7-BC13-5BB48FC0809B}"/>
          </ac:spMkLst>
        </pc:spChg>
        <pc:spChg chg="add del">
          <ac:chgData name="Not M_ur_t_ada" userId="555160e609be70ba" providerId="LiveId" clId="{1C615A7F-7503-4AE9-A7FF-3E3A98447642}" dt="2024-10-12T09:56:41.437" v="622" actId="26606"/>
          <ac:spMkLst>
            <pc:docMk/>
            <pc:sldMk cId="3723501975" sldId="399"/>
            <ac:spMk id="119" creationId="{0F8BFD3B-29FB-4A95-BB51-220F8A6C5746}"/>
          </ac:spMkLst>
        </pc:spChg>
        <pc:spChg chg="add del">
          <ac:chgData name="Not M_ur_t_ada" userId="555160e609be70ba" providerId="LiveId" clId="{1C615A7F-7503-4AE9-A7FF-3E3A98447642}" dt="2024-10-12T09:56:49.120" v="624" actId="26606"/>
          <ac:spMkLst>
            <pc:docMk/>
            <pc:sldMk cId="3723501975" sldId="399"/>
            <ac:spMk id="121" creationId="{AB902CB9-C7DC-4673-B7D5-F22DCF0EC54E}"/>
          </ac:spMkLst>
        </pc:spChg>
        <pc:spChg chg="add">
          <ac:chgData name="Not M_ur_t_ada" userId="555160e609be70ba" providerId="LiveId" clId="{1C615A7F-7503-4AE9-A7FF-3E3A98447642}" dt="2024-10-12T09:56:49.151" v="625" actId="26606"/>
          <ac:spMkLst>
            <pc:docMk/>
            <pc:sldMk cId="3723501975" sldId="399"/>
            <ac:spMk id="123" creationId="{7BC0F8B1-F985-469B-8332-13DBC7665557}"/>
          </ac:spMkLst>
        </pc:spChg>
        <pc:spChg chg="add">
          <ac:chgData name="Not M_ur_t_ada" userId="555160e609be70ba" providerId="LiveId" clId="{1C615A7F-7503-4AE9-A7FF-3E3A98447642}" dt="2024-10-12T09:56:49.151" v="625" actId="26606"/>
          <ac:spMkLst>
            <pc:docMk/>
            <pc:sldMk cId="3723501975" sldId="399"/>
            <ac:spMk id="124" creationId="{89D15953-1642-4DD6-AD9E-01AA19247FF6}"/>
          </ac:spMkLst>
        </pc:spChg>
        <pc:spChg chg="add">
          <ac:chgData name="Not M_ur_t_ada" userId="555160e609be70ba" providerId="LiveId" clId="{1C615A7F-7503-4AE9-A7FF-3E3A98447642}" dt="2024-10-12T09:56:49.151" v="625" actId="26606"/>
          <ac:spMkLst>
            <pc:docMk/>
            <pc:sldMk cId="3723501975" sldId="399"/>
            <ac:spMk id="125" creationId="{FBF3780C-749F-4B50-9E1D-F2B1F6DBB7DD}"/>
          </ac:spMkLst>
        </pc:spChg>
        <pc:picChg chg="add mod">
          <ac:chgData name="Not M_ur_t_ada" userId="555160e609be70ba" providerId="LiveId" clId="{1C615A7F-7503-4AE9-A7FF-3E3A98447642}" dt="2024-10-12T09:39:59.931" v="514" actId="1076"/>
          <ac:picMkLst>
            <pc:docMk/>
            <pc:sldMk cId="3723501975" sldId="399"/>
            <ac:picMk id="5" creationId="{63928371-D12C-D36A-7E66-56FBA8B05B13}"/>
          </ac:picMkLst>
        </pc:picChg>
        <pc:picChg chg="del">
          <ac:chgData name="Not M_ur_t_ada" userId="555160e609be70ba" providerId="LiveId" clId="{1C615A7F-7503-4AE9-A7FF-3E3A98447642}" dt="2024-10-12T09:39:24.883" v="499" actId="478"/>
          <ac:picMkLst>
            <pc:docMk/>
            <pc:sldMk cId="3723501975" sldId="399"/>
            <ac:picMk id="7" creationId="{72D1F1B8-5967-D5C3-818D-0A183DF3D56B}"/>
          </ac:picMkLst>
        </pc:picChg>
        <pc:picChg chg="add mod">
          <ac:chgData name="Not M_ur_t_ada" userId="555160e609be70ba" providerId="LiveId" clId="{1C615A7F-7503-4AE9-A7FF-3E3A98447642}" dt="2024-10-12T09:39:59.931" v="514" actId="1076"/>
          <ac:picMkLst>
            <pc:docMk/>
            <pc:sldMk cId="3723501975" sldId="399"/>
            <ac:picMk id="8" creationId="{601AD122-F9CA-98B9-B8E5-98B5467D884D}"/>
          </ac:picMkLst>
        </pc:picChg>
        <pc:picChg chg="add mod">
          <ac:chgData name="Not M_ur_t_ada" userId="555160e609be70ba" providerId="LiveId" clId="{1C615A7F-7503-4AE9-A7FF-3E3A98447642}" dt="2024-10-12T09:39:59.931" v="514" actId="1076"/>
          <ac:picMkLst>
            <pc:docMk/>
            <pc:sldMk cId="3723501975" sldId="399"/>
            <ac:picMk id="10" creationId="{F3E6E0D9-9A5D-2BC7-E762-1ECD0F3A8E62}"/>
          </ac:picMkLst>
        </pc:picChg>
        <pc:picChg chg="add mod">
          <ac:chgData name="Not M_ur_t_ada" userId="555160e609be70ba" providerId="LiveId" clId="{1C615A7F-7503-4AE9-A7FF-3E3A98447642}" dt="2024-10-12T09:39:59.931" v="514" actId="1076"/>
          <ac:picMkLst>
            <pc:docMk/>
            <pc:sldMk cId="3723501975" sldId="399"/>
            <ac:picMk id="12" creationId="{8803C4AB-25A0-E5A8-A8F4-6EA9048023D1}"/>
          </ac:picMkLst>
        </pc:picChg>
        <pc:picChg chg="add mod">
          <ac:chgData name="Not M_ur_t_ada" userId="555160e609be70ba" providerId="LiveId" clId="{1C615A7F-7503-4AE9-A7FF-3E3A98447642}" dt="2024-10-12T09:39:59.931" v="514" actId="1076"/>
          <ac:picMkLst>
            <pc:docMk/>
            <pc:sldMk cId="3723501975" sldId="399"/>
            <ac:picMk id="14" creationId="{BA046DF4-A924-B2D7-76D3-62F6E70AD805}"/>
          </ac:picMkLst>
        </pc:picChg>
        <pc:picChg chg="add mod">
          <ac:chgData name="Not M_ur_t_ada" userId="555160e609be70ba" providerId="LiveId" clId="{1C615A7F-7503-4AE9-A7FF-3E3A98447642}" dt="2024-10-12T09:39:59.931" v="514" actId="1076"/>
          <ac:picMkLst>
            <pc:docMk/>
            <pc:sldMk cId="3723501975" sldId="399"/>
            <ac:picMk id="16" creationId="{214452C8-D817-F4DC-33AB-4DA9CDD99A23}"/>
          </ac:picMkLst>
        </pc:picChg>
        <pc:picChg chg="add mod ord">
          <ac:chgData name="Not M_ur_t_ada" userId="555160e609be70ba" providerId="LiveId" clId="{1C615A7F-7503-4AE9-A7FF-3E3A98447642}" dt="2024-10-12T09:56:49.151" v="625" actId="26606"/>
          <ac:picMkLst>
            <pc:docMk/>
            <pc:sldMk cId="3723501975" sldId="399"/>
            <ac:picMk id="18" creationId="{F45834D2-9C13-BE24-4F48-5F07DBC74705}"/>
          </ac:picMkLst>
        </pc:picChg>
        <pc:picChg chg="add mod ord">
          <ac:chgData name="Not M_ur_t_ada" userId="555160e609be70ba" providerId="LiveId" clId="{1C615A7F-7503-4AE9-A7FF-3E3A98447642}" dt="2024-10-12T09:56:49.151" v="625" actId="26606"/>
          <ac:picMkLst>
            <pc:docMk/>
            <pc:sldMk cId="3723501975" sldId="399"/>
            <ac:picMk id="20" creationId="{0735B71D-F2DC-83C1-C087-8568A52D54F4}"/>
          </ac:picMkLst>
        </pc:picChg>
        <pc:picChg chg="add mod ord">
          <ac:chgData name="Not M_ur_t_ada" userId="555160e609be70ba" providerId="LiveId" clId="{1C615A7F-7503-4AE9-A7FF-3E3A98447642}" dt="2024-10-12T09:56:49.151" v="625" actId="26606"/>
          <ac:picMkLst>
            <pc:docMk/>
            <pc:sldMk cId="3723501975" sldId="399"/>
            <ac:picMk id="24" creationId="{8CA793A2-3F99-B695-1555-EE8A166348E5}"/>
          </ac:picMkLst>
        </pc:picChg>
        <pc:picChg chg="add mod ord">
          <ac:chgData name="Not M_ur_t_ada" userId="555160e609be70ba" providerId="LiveId" clId="{1C615A7F-7503-4AE9-A7FF-3E3A98447642}" dt="2024-10-12T09:56:49.151" v="625" actId="26606"/>
          <ac:picMkLst>
            <pc:docMk/>
            <pc:sldMk cId="3723501975" sldId="399"/>
            <ac:picMk id="26" creationId="{78FFC018-5B1D-DD58-32CF-0F692ABDFB67}"/>
          </ac:picMkLst>
        </pc:picChg>
        <pc:picChg chg="add mod ord">
          <ac:chgData name="Not M_ur_t_ada" userId="555160e609be70ba" providerId="LiveId" clId="{1C615A7F-7503-4AE9-A7FF-3E3A98447642}" dt="2024-10-12T09:56:49.151" v="625" actId="26606"/>
          <ac:picMkLst>
            <pc:docMk/>
            <pc:sldMk cId="3723501975" sldId="399"/>
            <ac:picMk id="28" creationId="{775CBF0C-9198-FEC6-DAD4-E5755A98037B}"/>
          </ac:picMkLst>
        </pc:picChg>
        <pc:cxnChg chg="add del">
          <ac:chgData name="Not M_ur_t_ada" userId="555160e609be70ba" providerId="LiveId" clId="{1C615A7F-7503-4AE9-A7FF-3E3A98447642}" dt="2024-10-12T09:54:52.722" v="591" actId="26606"/>
          <ac:cxnSpMkLst>
            <pc:docMk/>
            <pc:sldMk cId="3723501975" sldId="399"/>
            <ac:cxnSpMk id="43" creationId="{822A5670-0F7B-4199-AEAB-33FBA9CEA44D}"/>
          </ac:cxnSpMkLst>
        </pc:cxnChg>
        <pc:cxnChg chg="add del">
          <ac:chgData name="Not M_ur_t_ada" userId="555160e609be70ba" providerId="LiveId" clId="{1C615A7F-7503-4AE9-A7FF-3E3A98447642}" dt="2024-10-12T09:54:52.722" v="591" actId="26606"/>
          <ac:cxnSpMkLst>
            <pc:docMk/>
            <pc:sldMk cId="3723501975" sldId="399"/>
            <ac:cxnSpMk id="44" creationId="{8BB1744D-A7DF-4B65-B6E3-DCF12BB2D869}"/>
          </ac:cxnSpMkLst>
        </pc:cxnChg>
        <pc:cxnChg chg="add del">
          <ac:chgData name="Not M_ur_t_ada" userId="555160e609be70ba" providerId="LiveId" clId="{1C615A7F-7503-4AE9-A7FF-3E3A98447642}" dt="2024-10-12T09:54:52.722" v="591" actId="26606"/>
          <ac:cxnSpMkLst>
            <pc:docMk/>
            <pc:sldMk cId="3723501975" sldId="399"/>
            <ac:cxnSpMk id="45" creationId="{882DD753-EA38-4E86-91FB-05041A44A28E}"/>
          </ac:cxnSpMkLst>
        </pc:cxnChg>
        <pc:cxnChg chg="add del">
          <ac:chgData name="Not M_ur_t_ada" userId="555160e609be70ba" providerId="LiveId" clId="{1C615A7F-7503-4AE9-A7FF-3E3A98447642}" dt="2024-10-12T09:54:52.722" v="591" actId="26606"/>
          <ac:cxnSpMkLst>
            <pc:docMk/>
            <pc:sldMk cId="3723501975" sldId="399"/>
            <ac:cxnSpMk id="46" creationId="{6DA63E78-7704-45EF-B5D3-EADDF5D82674}"/>
          </ac:cxnSpMkLst>
        </pc:cxnChg>
        <pc:cxnChg chg="add del">
          <ac:chgData name="Not M_ur_t_ada" userId="555160e609be70ba" providerId="LiveId" clId="{1C615A7F-7503-4AE9-A7FF-3E3A98447642}" dt="2024-10-12T09:56:49.151" v="625" actId="26606"/>
          <ac:cxnSpMkLst>
            <pc:docMk/>
            <pc:sldMk cId="3723501975" sldId="399"/>
            <ac:cxnSpMk id="77" creationId="{822A5670-0F7B-4199-AEAB-33FBA9CEA44D}"/>
          </ac:cxnSpMkLst>
        </pc:cxnChg>
        <pc:cxnChg chg="add del">
          <ac:chgData name="Not M_ur_t_ada" userId="555160e609be70ba" providerId="LiveId" clId="{1C615A7F-7503-4AE9-A7FF-3E3A98447642}" dt="2024-10-12T09:56:49.151" v="625" actId="26606"/>
          <ac:cxnSpMkLst>
            <pc:docMk/>
            <pc:sldMk cId="3723501975" sldId="399"/>
            <ac:cxnSpMk id="78" creationId="{8BB1744D-A7DF-4B65-B6E3-DCF12BB2D869}"/>
          </ac:cxnSpMkLst>
        </pc:cxnChg>
        <pc:cxnChg chg="add del">
          <ac:chgData name="Not M_ur_t_ada" userId="555160e609be70ba" providerId="LiveId" clId="{1C615A7F-7503-4AE9-A7FF-3E3A98447642}" dt="2024-10-12T09:56:49.151" v="625" actId="26606"/>
          <ac:cxnSpMkLst>
            <pc:docMk/>
            <pc:sldMk cId="3723501975" sldId="399"/>
            <ac:cxnSpMk id="79" creationId="{882DD753-EA38-4E86-91FB-05041A44A28E}"/>
          </ac:cxnSpMkLst>
        </pc:cxnChg>
        <pc:cxnChg chg="add del">
          <ac:chgData name="Not M_ur_t_ada" userId="555160e609be70ba" providerId="LiveId" clId="{1C615A7F-7503-4AE9-A7FF-3E3A98447642}" dt="2024-10-12T09:56:49.151" v="625" actId="26606"/>
          <ac:cxnSpMkLst>
            <pc:docMk/>
            <pc:sldMk cId="3723501975" sldId="399"/>
            <ac:cxnSpMk id="80" creationId="{6DA63E78-7704-45EF-B5D3-EADDF5D82674}"/>
          </ac:cxnSpMkLst>
        </pc:cxnChg>
      </pc:sldChg>
      <pc:sldChg chg="addSp delSp modSp add mod setBg delDesignElem">
        <pc:chgData name="Not M_ur_t_ada" userId="555160e609be70ba" providerId="LiveId" clId="{1C615A7F-7503-4AE9-A7FF-3E3A98447642}" dt="2024-10-12T10:16:32.982" v="830" actId="404"/>
        <pc:sldMkLst>
          <pc:docMk/>
          <pc:sldMk cId="270124888" sldId="400"/>
        </pc:sldMkLst>
        <pc:spChg chg="mod">
          <ac:chgData name="Not M_ur_t_ada" userId="555160e609be70ba" providerId="LiveId" clId="{1C615A7F-7503-4AE9-A7FF-3E3A98447642}" dt="2024-10-12T10:16:04.023" v="813" actId="122"/>
          <ac:spMkLst>
            <pc:docMk/>
            <pc:sldMk cId="270124888" sldId="400"/>
            <ac:spMk id="2" creationId="{21070E5F-4A87-33F9-091D-51C87065ED78}"/>
          </ac:spMkLst>
        </pc:spChg>
        <pc:spChg chg="mod ord">
          <ac:chgData name="Not M_ur_t_ada" userId="555160e609be70ba" providerId="LiveId" clId="{1C615A7F-7503-4AE9-A7FF-3E3A98447642}" dt="2024-10-12T10:16:32.982" v="830" actId="404"/>
          <ac:spMkLst>
            <pc:docMk/>
            <pc:sldMk cId="270124888" sldId="400"/>
            <ac:spMk id="3" creationId="{17F461FC-7FE8-DD2F-2A30-F817495F0A0D}"/>
          </ac:spMkLst>
        </pc:spChg>
        <pc:spChg chg="add del">
          <ac:chgData name="Not M_ur_t_ada" userId="555160e609be70ba" providerId="LiveId" clId="{1C615A7F-7503-4AE9-A7FF-3E3A98447642}" dt="2024-10-12T10:15:30.477" v="807" actId="26606"/>
          <ac:spMkLst>
            <pc:docMk/>
            <pc:sldMk cId="270124888" sldId="400"/>
            <ac:spMk id="10" creationId="{F13C74B1-5B17-4795-BED0-7140497B445A}"/>
          </ac:spMkLst>
        </pc:spChg>
        <pc:spChg chg="add del">
          <ac:chgData name="Not M_ur_t_ada" userId="555160e609be70ba" providerId="LiveId" clId="{1C615A7F-7503-4AE9-A7FF-3E3A98447642}" dt="2024-10-12T10:15:30.477" v="807" actId="26606"/>
          <ac:spMkLst>
            <pc:docMk/>
            <pc:sldMk cId="270124888" sldId="400"/>
            <ac:spMk id="12" creationId="{D4974D33-8DC5-464E-8C6D-BE58F0669C17}"/>
          </ac:spMkLst>
        </pc:spChg>
        <pc:spChg chg="add del">
          <ac:chgData name="Not M_ur_t_ada" userId="555160e609be70ba" providerId="LiveId" clId="{1C615A7F-7503-4AE9-A7FF-3E3A98447642}" dt="2024-10-12T10:15:31.378" v="809" actId="26606"/>
          <ac:spMkLst>
            <pc:docMk/>
            <pc:sldMk cId="270124888" sldId="400"/>
            <ac:spMk id="14" creationId="{2C61293E-6EBE-43EF-A52C-9BEBFD7679D4}"/>
          </ac:spMkLst>
        </pc:spChg>
        <pc:spChg chg="add del">
          <ac:chgData name="Not M_ur_t_ada" userId="555160e609be70ba" providerId="LiveId" clId="{1C615A7F-7503-4AE9-A7FF-3E3A98447642}" dt="2024-10-12T10:15:31.378" v="809" actId="26606"/>
          <ac:spMkLst>
            <pc:docMk/>
            <pc:sldMk cId="270124888" sldId="400"/>
            <ac:spMk id="15" creationId="{21540236-BFD5-4A9D-8840-4703E7F76825}"/>
          </ac:spMkLst>
        </pc:spChg>
        <pc:spChg chg="add del">
          <ac:chgData name="Not M_ur_t_ada" userId="555160e609be70ba" providerId="LiveId" clId="{1C615A7F-7503-4AE9-A7FF-3E3A98447642}" dt="2024-10-12T10:15:50.065" v="811" actId="26606"/>
          <ac:spMkLst>
            <pc:docMk/>
            <pc:sldMk cId="270124888" sldId="400"/>
            <ac:spMk id="17" creationId="{2EB492CD-616E-47F8-933B-5E2D952A0593}"/>
          </ac:spMkLst>
        </pc:spChg>
        <pc:spChg chg="add del">
          <ac:chgData name="Not M_ur_t_ada" userId="555160e609be70ba" providerId="LiveId" clId="{1C615A7F-7503-4AE9-A7FF-3E3A98447642}" dt="2024-10-12T10:15:50.065" v="811" actId="26606"/>
          <ac:spMkLst>
            <pc:docMk/>
            <pc:sldMk cId="270124888" sldId="400"/>
            <ac:spMk id="18" creationId="{59383CF9-23B5-4335-9B21-1791C4CF1C75}"/>
          </ac:spMkLst>
        </pc:spChg>
        <pc:spChg chg="add del">
          <ac:chgData name="Not M_ur_t_ada" userId="555160e609be70ba" providerId="LiveId" clId="{1C615A7F-7503-4AE9-A7FF-3E3A98447642}" dt="2024-10-12T10:15:50.065" v="811" actId="26606"/>
          <ac:spMkLst>
            <pc:docMk/>
            <pc:sldMk cId="270124888" sldId="400"/>
            <ac:spMk id="19" creationId="{0007FE00-9498-4706-B255-6437B0252C02}"/>
          </ac:spMkLst>
        </pc:spChg>
        <pc:spChg chg="add">
          <ac:chgData name="Not M_ur_t_ada" userId="555160e609be70ba" providerId="LiveId" clId="{1C615A7F-7503-4AE9-A7FF-3E3A98447642}" dt="2024-10-12T10:15:50.094" v="812" actId="26606"/>
          <ac:spMkLst>
            <pc:docMk/>
            <pc:sldMk cId="270124888" sldId="400"/>
            <ac:spMk id="21" creationId="{D009D6D5-DAC2-4A8B-A17A-E206B9012D09}"/>
          </ac:spMkLst>
        </pc:spChg>
        <pc:spChg chg="del">
          <ac:chgData name="Not M_ur_t_ada" userId="555160e609be70ba" providerId="LiveId" clId="{1C615A7F-7503-4AE9-A7FF-3E3A98447642}" dt="2024-10-12T10:04:19.944" v="690"/>
          <ac:spMkLst>
            <pc:docMk/>
            <pc:sldMk cId="270124888" sldId="400"/>
            <ac:spMk id="22" creationId="{5A335265-4245-394A-F38F-C2DE3BC726C5}"/>
          </ac:spMkLst>
        </pc:spChg>
        <pc:spChg chg="del">
          <ac:chgData name="Not M_ur_t_ada" userId="555160e609be70ba" providerId="LiveId" clId="{1C615A7F-7503-4AE9-A7FF-3E3A98447642}" dt="2024-10-12T10:04:19.944" v="690"/>
          <ac:spMkLst>
            <pc:docMk/>
            <pc:sldMk cId="270124888" sldId="400"/>
            <ac:spMk id="23" creationId="{9DAE7D88-DDFA-C63B-CF3A-67799BDA7B61}"/>
          </ac:spMkLst>
        </pc:spChg>
        <pc:picChg chg="add mod">
          <ac:chgData name="Not M_ur_t_ada" userId="555160e609be70ba" providerId="LiveId" clId="{1C615A7F-7503-4AE9-A7FF-3E3A98447642}" dt="2024-10-12T10:15:50.094" v="812" actId="26606"/>
          <ac:picMkLst>
            <pc:docMk/>
            <pc:sldMk cId="270124888" sldId="400"/>
            <ac:picMk id="5" creationId="{F7E2DEF3-DD6E-64A9-2FA3-360F31F8D50D}"/>
          </ac:picMkLst>
        </pc:picChg>
        <pc:picChg chg="del">
          <ac:chgData name="Not M_ur_t_ada" userId="555160e609be70ba" providerId="LiveId" clId="{1C615A7F-7503-4AE9-A7FF-3E3A98447642}" dt="2024-10-12T10:07:41.199" v="801" actId="478"/>
          <ac:picMkLst>
            <pc:docMk/>
            <pc:sldMk cId="270124888" sldId="400"/>
            <ac:picMk id="7" creationId="{A03B6F3D-156C-8122-F4D6-A4DC98C81B6E}"/>
          </ac:picMkLst>
        </pc:picChg>
      </pc:sldChg>
      <pc:sldChg chg="addSp delSp add del setBg delDesignElem">
        <pc:chgData name="Not M_ur_t_ada" userId="555160e609be70ba" providerId="LiveId" clId="{1C615A7F-7503-4AE9-A7FF-3E3A98447642}" dt="2024-10-12T09:29:38.222" v="301"/>
        <pc:sldMkLst>
          <pc:docMk/>
          <pc:sldMk cId="2633957362" sldId="400"/>
        </pc:sldMkLst>
        <pc:spChg chg="add del">
          <ac:chgData name="Not M_ur_t_ada" userId="555160e609be70ba" providerId="LiveId" clId="{1C615A7F-7503-4AE9-A7FF-3E3A98447642}" dt="2024-10-12T09:29:38.222" v="301"/>
          <ac:spMkLst>
            <pc:docMk/>
            <pc:sldMk cId="2633957362" sldId="400"/>
            <ac:spMk id="22" creationId="{129D76C9-7F41-55E3-DB39-9144F1D96016}"/>
          </ac:spMkLst>
        </pc:spChg>
        <pc:spChg chg="add del">
          <ac:chgData name="Not M_ur_t_ada" userId="555160e609be70ba" providerId="LiveId" clId="{1C615A7F-7503-4AE9-A7FF-3E3A98447642}" dt="2024-10-12T09:29:38.222" v="301"/>
          <ac:spMkLst>
            <pc:docMk/>
            <pc:sldMk cId="2633957362" sldId="400"/>
            <ac:spMk id="23" creationId="{3F53F2D9-F877-D16F-F0C5-BA1B7CCB8E72}"/>
          </ac:spMkLst>
        </pc:spChg>
      </pc:sldChg>
      <pc:sldChg chg="addSp delSp modSp add del mod ord setBg delDesignElem">
        <pc:chgData name="Not M_ur_t_ada" userId="555160e609be70ba" providerId="LiveId" clId="{1C615A7F-7503-4AE9-A7FF-3E3A98447642}" dt="2024-10-12T18:36:50.738" v="5189" actId="47"/>
        <pc:sldMkLst>
          <pc:docMk/>
          <pc:sldMk cId="428203550" sldId="401"/>
        </pc:sldMkLst>
        <pc:spChg chg="mod">
          <ac:chgData name="Not M_ur_t_ada" userId="555160e609be70ba" providerId="LiveId" clId="{1C615A7F-7503-4AE9-A7FF-3E3A98447642}" dt="2024-10-12T10:32:31.627" v="997" actId="122"/>
          <ac:spMkLst>
            <pc:docMk/>
            <pc:sldMk cId="428203550" sldId="401"/>
            <ac:spMk id="2" creationId="{4CEF79CF-3F06-15B4-FD9E-AAD5276B0AA2}"/>
          </ac:spMkLst>
        </pc:spChg>
        <pc:spChg chg="mod">
          <ac:chgData name="Not M_ur_t_ada" userId="555160e609be70ba" providerId="LiveId" clId="{1C615A7F-7503-4AE9-A7FF-3E3A98447642}" dt="2024-10-12T18:31:20.552" v="4987" actId="6549"/>
          <ac:spMkLst>
            <pc:docMk/>
            <pc:sldMk cId="428203550" sldId="401"/>
            <ac:spMk id="3" creationId="{A39B7D0E-9422-CBCD-1939-1D838151CFF1}"/>
          </ac:spMkLst>
        </pc:spChg>
        <pc:spChg chg="add del">
          <ac:chgData name="Not M_ur_t_ada" userId="555160e609be70ba" providerId="LiveId" clId="{1C615A7F-7503-4AE9-A7FF-3E3A98447642}" dt="2024-10-12T10:24:54.986" v="872" actId="26606"/>
          <ac:spMkLst>
            <pc:docMk/>
            <pc:sldMk cId="428203550" sldId="401"/>
            <ac:spMk id="11" creationId="{D009D6D5-DAC2-4A8B-A17A-E206B9012D09}"/>
          </ac:spMkLst>
        </pc:spChg>
        <pc:spChg chg="add del">
          <ac:chgData name="Not M_ur_t_ada" userId="555160e609be70ba" providerId="LiveId" clId="{1C615A7F-7503-4AE9-A7FF-3E3A98447642}" dt="2024-10-12T10:24:58.169" v="874" actId="26606"/>
          <ac:spMkLst>
            <pc:docMk/>
            <pc:sldMk cId="428203550" sldId="401"/>
            <ac:spMk id="13" creationId="{D4974D33-8DC5-464E-8C6D-BE58F0669C17}"/>
          </ac:spMkLst>
        </pc:spChg>
        <pc:spChg chg="add del">
          <ac:chgData name="Not M_ur_t_ada" userId="555160e609be70ba" providerId="LiveId" clId="{1C615A7F-7503-4AE9-A7FF-3E3A98447642}" dt="2024-10-12T10:24:58.169" v="874" actId="26606"/>
          <ac:spMkLst>
            <pc:docMk/>
            <pc:sldMk cId="428203550" sldId="401"/>
            <ac:spMk id="14" creationId="{F13C74B1-5B17-4795-BED0-7140497B445A}"/>
          </ac:spMkLst>
        </pc:spChg>
        <pc:spChg chg="add del">
          <ac:chgData name="Not M_ur_t_ada" userId="555160e609be70ba" providerId="LiveId" clId="{1C615A7F-7503-4AE9-A7FF-3E3A98447642}" dt="2024-10-12T10:25:03.008" v="876" actId="26606"/>
          <ac:spMkLst>
            <pc:docMk/>
            <pc:sldMk cId="428203550" sldId="401"/>
            <ac:spMk id="15" creationId="{AEDD7960-4866-4399-BEF6-DD1431AB4E34}"/>
          </ac:spMkLst>
        </pc:spChg>
        <pc:spChg chg="add del">
          <ac:chgData name="Not M_ur_t_ada" userId="555160e609be70ba" providerId="LiveId" clId="{1C615A7F-7503-4AE9-A7FF-3E3A98447642}" dt="2024-10-12T10:25:03.008" v="876" actId="26606"/>
          <ac:spMkLst>
            <pc:docMk/>
            <pc:sldMk cId="428203550" sldId="401"/>
            <ac:spMk id="16" creationId="{6B5E2835-4E47-45B3-9CFE-732FF7B05472}"/>
          </ac:spMkLst>
        </pc:spChg>
        <pc:spChg chg="add del">
          <ac:chgData name="Not M_ur_t_ada" userId="555160e609be70ba" providerId="LiveId" clId="{1C615A7F-7503-4AE9-A7FF-3E3A98447642}" dt="2024-10-12T10:25:03.008" v="876" actId="26606"/>
          <ac:spMkLst>
            <pc:docMk/>
            <pc:sldMk cId="428203550" sldId="401"/>
            <ac:spMk id="17" creationId="{55D4142C-5077-457F-A6AD-3FECFDB39685}"/>
          </ac:spMkLst>
        </pc:spChg>
        <pc:spChg chg="add del">
          <ac:chgData name="Not M_ur_t_ada" userId="555160e609be70ba" providerId="LiveId" clId="{1C615A7F-7503-4AE9-A7FF-3E3A98447642}" dt="2024-10-12T10:25:03.008" v="876" actId="26606"/>
          <ac:spMkLst>
            <pc:docMk/>
            <pc:sldMk cId="428203550" sldId="401"/>
            <ac:spMk id="18" creationId="{5B45AD5D-AA52-4F7B-9362-576A39AD9E09}"/>
          </ac:spMkLst>
        </pc:spChg>
        <pc:spChg chg="add del">
          <ac:chgData name="Not M_ur_t_ada" userId="555160e609be70ba" providerId="LiveId" clId="{1C615A7F-7503-4AE9-A7FF-3E3A98447642}" dt="2024-10-12T10:25:03.008" v="876" actId="26606"/>
          <ac:spMkLst>
            <pc:docMk/>
            <pc:sldMk cId="428203550" sldId="401"/>
            <ac:spMk id="19" creationId="{7A5F0580-5EE9-419F-96EE-B6529EF6E7D0}"/>
          </ac:spMkLst>
        </pc:spChg>
        <pc:spChg chg="del">
          <ac:chgData name="Not M_ur_t_ada" userId="555160e609be70ba" providerId="LiveId" clId="{1C615A7F-7503-4AE9-A7FF-3E3A98447642}" dt="2024-10-12T10:21:19.273" v="832"/>
          <ac:spMkLst>
            <pc:docMk/>
            <pc:sldMk cId="428203550" sldId="401"/>
            <ac:spMk id="21" creationId="{5B949B42-6F40-9EAB-AD92-F2F4950712CD}"/>
          </ac:spMkLst>
        </pc:spChg>
        <pc:spChg chg="add del">
          <ac:chgData name="Not M_ur_t_ada" userId="555160e609be70ba" providerId="LiveId" clId="{1C615A7F-7503-4AE9-A7FF-3E3A98447642}" dt="2024-10-12T10:32:14.890" v="996" actId="26606"/>
          <ac:spMkLst>
            <pc:docMk/>
            <pc:sldMk cId="428203550" sldId="401"/>
            <ac:spMk id="22" creationId="{04812C46-200A-4DEB-A05E-3ED6C68C2387}"/>
          </ac:spMkLst>
        </pc:spChg>
        <pc:spChg chg="add del">
          <ac:chgData name="Not M_ur_t_ada" userId="555160e609be70ba" providerId="LiveId" clId="{1C615A7F-7503-4AE9-A7FF-3E3A98447642}" dt="2024-10-12T10:32:14.890" v="996" actId="26606"/>
          <ac:spMkLst>
            <pc:docMk/>
            <pc:sldMk cId="428203550" sldId="401"/>
            <ac:spMk id="23" creationId="{D1EA859B-E555-4109-94F3-6700E046E008}"/>
          </ac:spMkLst>
        </pc:spChg>
        <pc:spChg chg="add del">
          <ac:chgData name="Not M_ur_t_ada" userId="555160e609be70ba" providerId="LiveId" clId="{1C615A7F-7503-4AE9-A7FF-3E3A98447642}" dt="2024-10-12T10:32:04.877" v="993" actId="26606"/>
          <ac:spMkLst>
            <pc:docMk/>
            <pc:sldMk cId="428203550" sldId="401"/>
            <ac:spMk id="28" creationId="{04812C46-200A-4DEB-A05E-3ED6C68C2387}"/>
          </ac:spMkLst>
        </pc:spChg>
        <pc:spChg chg="add del">
          <ac:chgData name="Not M_ur_t_ada" userId="555160e609be70ba" providerId="LiveId" clId="{1C615A7F-7503-4AE9-A7FF-3E3A98447642}" dt="2024-10-12T10:32:04.877" v="993" actId="26606"/>
          <ac:spMkLst>
            <pc:docMk/>
            <pc:sldMk cId="428203550" sldId="401"/>
            <ac:spMk id="30" creationId="{D1EA859B-E555-4109-94F3-6700E046E008}"/>
          </ac:spMkLst>
        </pc:spChg>
        <pc:spChg chg="add del">
          <ac:chgData name="Not M_ur_t_ada" userId="555160e609be70ba" providerId="LiveId" clId="{1C615A7F-7503-4AE9-A7FF-3E3A98447642}" dt="2024-10-12T10:32:14.859" v="995" actId="26606"/>
          <ac:spMkLst>
            <pc:docMk/>
            <pc:sldMk cId="428203550" sldId="401"/>
            <ac:spMk id="32" creationId="{2C1BBA94-3F40-40AA-8BB9-E69E25E537C1}"/>
          </ac:spMkLst>
        </pc:spChg>
        <pc:spChg chg="add del">
          <ac:chgData name="Not M_ur_t_ada" userId="555160e609be70ba" providerId="LiveId" clId="{1C615A7F-7503-4AE9-A7FF-3E3A98447642}" dt="2024-10-12T10:32:14.859" v="995" actId="26606"/>
          <ac:spMkLst>
            <pc:docMk/>
            <pc:sldMk cId="428203550" sldId="401"/>
            <ac:spMk id="33" creationId="{3756B343-807D-456E-AA26-80E96B75D13B}"/>
          </ac:spMkLst>
        </pc:spChg>
        <pc:spChg chg="add del">
          <ac:chgData name="Not M_ur_t_ada" userId="555160e609be70ba" providerId="LiveId" clId="{1C615A7F-7503-4AE9-A7FF-3E3A98447642}" dt="2024-10-12T10:32:14.859" v="995" actId="26606"/>
          <ac:spMkLst>
            <pc:docMk/>
            <pc:sldMk cId="428203550" sldId="401"/>
            <ac:spMk id="34" creationId="{169CC832-2974-4E8D-90ED-3E2941BA7336}"/>
          </ac:spMkLst>
        </pc:spChg>
        <pc:spChg chg="add del">
          <ac:chgData name="Not M_ur_t_ada" userId="555160e609be70ba" providerId="LiveId" clId="{1C615A7F-7503-4AE9-A7FF-3E3A98447642}" dt="2024-10-12T10:32:14.859" v="995" actId="26606"/>
          <ac:spMkLst>
            <pc:docMk/>
            <pc:sldMk cId="428203550" sldId="401"/>
            <ac:spMk id="35" creationId="{08980754-6F4B-43C9-B9BE-127B6BED6586}"/>
          </ac:spMkLst>
        </pc:spChg>
        <pc:spChg chg="add del">
          <ac:chgData name="Not M_ur_t_ada" userId="555160e609be70ba" providerId="LiveId" clId="{1C615A7F-7503-4AE9-A7FF-3E3A98447642}" dt="2024-10-12T10:32:14.859" v="995" actId="26606"/>
          <ac:spMkLst>
            <pc:docMk/>
            <pc:sldMk cId="428203550" sldId="401"/>
            <ac:spMk id="36" creationId="{55222F96-971A-4F90-B841-6BAB416C7AC1}"/>
          </ac:spMkLst>
        </pc:spChg>
        <pc:spChg chg="add">
          <ac:chgData name="Not M_ur_t_ada" userId="555160e609be70ba" providerId="LiveId" clId="{1C615A7F-7503-4AE9-A7FF-3E3A98447642}" dt="2024-10-12T10:32:14.890" v="996" actId="26606"/>
          <ac:spMkLst>
            <pc:docMk/>
            <pc:sldMk cId="428203550" sldId="401"/>
            <ac:spMk id="38" creationId="{637B2035-1FCB-439A-B421-095E136C7E07}"/>
          </ac:spMkLst>
        </pc:spChg>
        <pc:spChg chg="add">
          <ac:chgData name="Not M_ur_t_ada" userId="555160e609be70ba" providerId="LiveId" clId="{1C615A7F-7503-4AE9-A7FF-3E3A98447642}" dt="2024-10-12T10:32:14.890" v="996" actId="26606"/>
          <ac:spMkLst>
            <pc:docMk/>
            <pc:sldMk cId="428203550" sldId="401"/>
            <ac:spMk id="39" creationId="{676D6CDF-C512-4739-B158-55EE955EFA39}"/>
          </ac:spMkLst>
        </pc:spChg>
        <pc:picChg chg="del">
          <ac:chgData name="Not M_ur_t_ada" userId="555160e609be70ba" providerId="LiveId" clId="{1C615A7F-7503-4AE9-A7FF-3E3A98447642}" dt="2024-10-12T10:21:23.012" v="833" actId="478"/>
          <ac:picMkLst>
            <pc:docMk/>
            <pc:sldMk cId="428203550" sldId="401"/>
            <ac:picMk id="5" creationId="{F659B963-F7D6-9C2A-14F6-62815B30031D}"/>
          </ac:picMkLst>
        </pc:picChg>
        <pc:picChg chg="add mod ord">
          <ac:chgData name="Not M_ur_t_ada" userId="555160e609be70ba" providerId="LiveId" clId="{1C615A7F-7503-4AE9-A7FF-3E3A98447642}" dt="2024-10-12T10:32:14.890" v="996" actId="26606"/>
          <ac:picMkLst>
            <pc:docMk/>
            <pc:sldMk cId="428203550" sldId="401"/>
            <ac:picMk id="6" creationId="{28155A2D-A748-B304-8485-C616A473203C}"/>
          </ac:picMkLst>
        </pc:picChg>
      </pc:sldChg>
      <pc:sldChg chg="addSp modSp new mod">
        <pc:chgData name="Not M_ur_t_ada" userId="555160e609be70ba" providerId="LiveId" clId="{1C615A7F-7503-4AE9-A7FF-3E3A98447642}" dt="2024-10-12T10:58:53.048" v="1304" actId="26606"/>
        <pc:sldMkLst>
          <pc:docMk/>
          <pc:sldMk cId="3218373866" sldId="402"/>
        </pc:sldMkLst>
        <pc:graphicFrameChg chg="add mod modGraphic">
          <ac:chgData name="Not M_ur_t_ada" userId="555160e609be70ba" providerId="LiveId" clId="{1C615A7F-7503-4AE9-A7FF-3E3A98447642}" dt="2024-10-12T10:56:49.514" v="1298" actId="1036"/>
          <ac:graphicFrameMkLst>
            <pc:docMk/>
            <pc:sldMk cId="3218373866" sldId="402"/>
            <ac:graphicFrameMk id="4" creationId="{D2CC100F-D169-6668-D80E-6074684F09E6}"/>
          </ac:graphicFrameMkLst>
        </pc:graphicFrameChg>
        <pc:graphicFrameChg chg="add mod modGraphic">
          <ac:chgData name="Not M_ur_t_ada" userId="555160e609be70ba" providerId="LiveId" clId="{1C615A7F-7503-4AE9-A7FF-3E3A98447642}" dt="2024-10-12T10:58:53.048" v="1304" actId="26606"/>
          <ac:graphicFrameMkLst>
            <pc:docMk/>
            <pc:sldMk cId="3218373866" sldId="402"/>
            <ac:graphicFrameMk id="5" creationId="{93E5A028-2FFB-DF20-D773-0BF532D5EE97}"/>
          </ac:graphicFrameMkLst>
        </pc:graphicFrameChg>
        <pc:picChg chg="add mod">
          <ac:chgData name="Not M_ur_t_ada" userId="555160e609be70ba" providerId="LiveId" clId="{1C615A7F-7503-4AE9-A7FF-3E3A98447642}" dt="2024-10-12T10:55:05.371" v="1216" actId="14100"/>
          <ac:picMkLst>
            <pc:docMk/>
            <pc:sldMk cId="3218373866" sldId="402"/>
            <ac:picMk id="3" creationId="{FEBB5ABB-9A51-C580-45BF-8F4074EFBF7C}"/>
          </ac:picMkLst>
        </pc:picChg>
      </pc:sldChg>
      <pc:sldChg chg="addSp delSp add del setBg delDesignElem">
        <pc:chgData name="Not M_ur_t_ada" userId="555160e609be70ba" providerId="LiveId" clId="{1C615A7F-7503-4AE9-A7FF-3E3A98447642}" dt="2024-10-12T10:21:56.518" v="839"/>
        <pc:sldMkLst>
          <pc:docMk/>
          <pc:sldMk cId="4057135516" sldId="402"/>
        </pc:sldMkLst>
        <pc:spChg chg="add del">
          <ac:chgData name="Not M_ur_t_ada" userId="555160e609be70ba" providerId="LiveId" clId="{1C615A7F-7503-4AE9-A7FF-3E3A98447642}" dt="2024-10-12T10:21:56.518" v="839"/>
          <ac:spMkLst>
            <pc:docMk/>
            <pc:sldMk cId="4057135516" sldId="402"/>
            <ac:spMk id="21" creationId="{C671CC30-469E-0776-2AFC-9DEB5834E9BC}"/>
          </ac:spMkLst>
        </pc:spChg>
      </pc:sldChg>
      <pc:sldChg chg="addSp delSp modSp new mod setBg">
        <pc:chgData name="Not M_ur_t_ada" userId="555160e609be70ba" providerId="LiveId" clId="{1C615A7F-7503-4AE9-A7FF-3E3A98447642}" dt="2024-10-12T18:06:32.271" v="4918" actId="208"/>
        <pc:sldMkLst>
          <pc:docMk/>
          <pc:sldMk cId="3669068590" sldId="403"/>
        </pc:sldMkLst>
        <pc:spChg chg="add">
          <ac:chgData name="Not M_ur_t_ada" userId="555160e609be70ba" providerId="LiveId" clId="{1C615A7F-7503-4AE9-A7FF-3E3A98447642}" dt="2024-10-12T11:19:58.849" v="1587" actId="26606"/>
          <ac:spMkLst>
            <pc:docMk/>
            <pc:sldMk cId="3669068590" sldId="403"/>
            <ac:spMk id="9" creationId="{5D9FC6AC-4A12-4825-8ABE-0732B8EF4D16}"/>
          </ac:spMkLst>
        </pc:spChg>
        <pc:graphicFrameChg chg="add del mod modGraphic">
          <ac:chgData name="Not M_ur_t_ada" userId="555160e609be70ba" providerId="LiveId" clId="{1C615A7F-7503-4AE9-A7FF-3E3A98447642}" dt="2024-10-12T11:19:32.166" v="1584" actId="21"/>
          <ac:graphicFrameMkLst>
            <pc:docMk/>
            <pc:sldMk cId="3669068590" sldId="403"/>
            <ac:graphicFrameMk id="2" creationId="{14C71821-FB9F-9D66-E23C-1D1A90BFDC19}"/>
          </ac:graphicFrameMkLst>
        </pc:graphicFrameChg>
        <pc:graphicFrameChg chg="add mod modGraphic">
          <ac:chgData name="Not M_ur_t_ada" userId="555160e609be70ba" providerId="LiveId" clId="{1C615A7F-7503-4AE9-A7FF-3E3A98447642}" dt="2024-10-12T18:05:48.064" v="4914"/>
          <ac:graphicFrameMkLst>
            <pc:docMk/>
            <pc:sldMk cId="3669068590" sldId="403"/>
            <ac:graphicFrameMk id="2" creationId="{1CC892DF-DA30-5671-8D01-97FAE0560448}"/>
          </ac:graphicFrameMkLst>
        </pc:graphicFrameChg>
        <pc:graphicFrameChg chg="add mod modGraphic">
          <ac:chgData name="Not M_ur_t_ada" userId="555160e609be70ba" providerId="LiveId" clId="{1C615A7F-7503-4AE9-A7FF-3E3A98447642}" dt="2024-10-12T18:04:59.789" v="4911"/>
          <ac:graphicFrameMkLst>
            <pc:docMk/>
            <pc:sldMk cId="3669068590" sldId="403"/>
            <ac:graphicFrameMk id="3" creationId="{580AFB6C-60B1-D681-D8D8-EEDA6B5D8510}"/>
          </ac:graphicFrameMkLst>
        </pc:graphicFrameChg>
        <pc:graphicFrameChg chg="add del mod modGraphic">
          <ac:chgData name="Not M_ur_t_ada" userId="555160e609be70ba" providerId="LiveId" clId="{1C615A7F-7503-4AE9-A7FF-3E3A98447642}" dt="2024-10-12T11:19:32.166" v="1584" actId="21"/>
          <ac:graphicFrameMkLst>
            <pc:docMk/>
            <pc:sldMk cId="3669068590" sldId="403"/>
            <ac:graphicFrameMk id="5" creationId="{6B8DEEC1-0827-F215-4EFB-8D6651EBCD33}"/>
          </ac:graphicFrameMkLst>
        </pc:graphicFrameChg>
        <pc:graphicFrameChg chg="add del mod modGraphic">
          <ac:chgData name="Not M_ur_t_ada" userId="555160e609be70ba" providerId="LiveId" clId="{1C615A7F-7503-4AE9-A7FF-3E3A98447642}" dt="2024-10-12T11:19:32.166" v="1584" actId="21"/>
          <ac:graphicFrameMkLst>
            <pc:docMk/>
            <pc:sldMk cId="3669068590" sldId="403"/>
            <ac:graphicFrameMk id="6" creationId="{AAA0CA09-AAB6-8959-EB1E-5E6D6C481884}"/>
          </ac:graphicFrameMkLst>
        </pc:graphicFrameChg>
        <pc:graphicFrameChg chg="add del mod">
          <ac:chgData name="Not M_ur_t_ada" userId="555160e609be70ba" providerId="LiveId" clId="{1C615A7F-7503-4AE9-A7FF-3E3A98447642}" dt="2024-10-12T17:56:18.987" v="4713" actId="478"/>
          <ac:graphicFrameMkLst>
            <pc:docMk/>
            <pc:sldMk cId="3669068590" sldId="403"/>
            <ac:graphicFrameMk id="7" creationId="{14C71821-FB9F-9D66-E23C-1D1A90BFDC19}"/>
          </ac:graphicFrameMkLst>
        </pc:graphicFrameChg>
        <pc:graphicFrameChg chg="add del mod">
          <ac:chgData name="Not M_ur_t_ada" userId="555160e609be70ba" providerId="LiveId" clId="{1C615A7F-7503-4AE9-A7FF-3E3A98447642}" dt="2024-10-12T18:02:15.504" v="4836" actId="478"/>
          <ac:graphicFrameMkLst>
            <pc:docMk/>
            <pc:sldMk cId="3669068590" sldId="403"/>
            <ac:graphicFrameMk id="8" creationId="{6B8DEEC1-0827-F215-4EFB-8D6651EBCD33}"/>
          </ac:graphicFrameMkLst>
        </pc:graphicFrameChg>
        <pc:graphicFrameChg chg="add mod">
          <ac:chgData name="Not M_ur_t_ada" userId="555160e609be70ba" providerId="LiveId" clId="{1C615A7F-7503-4AE9-A7FF-3E3A98447642}" dt="2024-10-12T18:06:32.271" v="4918" actId="208"/>
          <ac:graphicFrameMkLst>
            <pc:docMk/>
            <pc:sldMk cId="3669068590" sldId="403"/>
            <ac:graphicFrameMk id="10" creationId="{AAA0CA09-AAB6-8959-EB1E-5E6D6C481884}"/>
          </ac:graphicFrameMkLst>
        </pc:graphicFrameChg>
        <pc:picChg chg="add mod">
          <ac:chgData name="Not M_ur_t_ada" userId="555160e609be70ba" providerId="LiveId" clId="{1C615A7F-7503-4AE9-A7FF-3E3A98447642}" dt="2024-10-12T17:56:51.938" v="4726" actId="1076"/>
          <ac:picMkLst>
            <pc:docMk/>
            <pc:sldMk cId="3669068590" sldId="403"/>
            <ac:picMk id="4" creationId="{E931E180-BBDE-92E9-86BD-80E8436D70B3}"/>
          </ac:picMkLst>
        </pc:picChg>
      </pc:sldChg>
      <pc:sldChg chg="addSp delSp modSp new del mod setBg">
        <pc:chgData name="Not M_ur_t_ada" userId="555160e609be70ba" providerId="LiveId" clId="{1C615A7F-7503-4AE9-A7FF-3E3A98447642}" dt="2024-10-12T11:19:42.435" v="1586" actId="47"/>
        <pc:sldMkLst>
          <pc:docMk/>
          <pc:sldMk cId="2604522863" sldId="404"/>
        </pc:sldMkLst>
        <pc:spChg chg="add del">
          <ac:chgData name="Not M_ur_t_ada" userId="555160e609be70ba" providerId="LiveId" clId="{1C615A7F-7503-4AE9-A7FF-3E3A98447642}" dt="2024-10-12T11:18:55.937" v="1578" actId="26606"/>
          <ac:spMkLst>
            <pc:docMk/>
            <pc:sldMk cId="2604522863" sldId="404"/>
            <ac:spMk id="7" creationId="{42A4FC2C-047E-45A5-965D-8E1E3BF09BC6}"/>
          </ac:spMkLst>
        </pc:spChg>
        <pc:spChg chg="add del">
          <ac:chgData name="Not M_ur_t_ada" userId="555160e609be70ba" providerId="LiveId" clId="{1C615A7F-7503-4AE9-A7FF-3E3A98447642}" dt="2024-10-12T11:19:00.250" v="1580" actId="26606"/>
          <ac:spMkLst>
            <pc:docMk/>
            <pc:sldMk cId="2604522863" sldId="404"/>
            <ac:spMk id="9" creationId="{E2384209-CB15-4CDF-9D31-C44FD9A3F20D}"/>
          </ac:spMkLst>
        </pc:spChg>
        <pc:spChg chg="add del">
          <ac:chgData name="Not M_ur_t_ada" userId="555160e609be70ba" providerId="LiveId" clId="{1C615A7F-7503-4AE9-A7FF-3E3A98447642}" dt="2024-10-12T11:19:00.250" v="1580" actId="26606"/>
          <ac:spMkLst>
            <pc:docMk/>
            <pc:sldMk cId="2604522863" sldId="404"/>
            <ac:spMk id="10" creationId="{AB8C311F-7253-4AED-9701-7FC0708C41C7}"/>
          </ac:spMkLst>
        </pc:spChg>
        <pc:spChg chg="add del">
          <ac:chgData name="Not M_ur_t_ada" userId="555160e609be70ba" providerId="LiveId" clId="{1C615A7F-7503-4AE9-A7FF-3E3A98447642}" dt="2024-10-12T11:19:00.250" v="1580" actId="26606"/>
          <ac:spMkLst>
            <pc:docMk/>
            <pc:sldMk cId="2604522863" sldId="404"/>
            <ac:spMk id="11" creationId="{2633B3B5-CC90-43F0-8714-D31D1F3F0209}"/>
          </ac:spMkLst>
        </pc:spChg>
        <pc:spChg chg="add del">
          <ac:chgData name="Not M_ur_t_ada" userId="555160e609be70ba" providerId="LiveId" clId="{1C615A7F-7503-4AE9-A7FF-3E3A98447642}" dt="2024-10-12T11:19:00.250" v="1580" actId="26606"/>
          <ac:spMkLst>
            <pc:docMk/>
            <pc:sldMk cId="2604522863" sldId="404"/>
            <ac:spMk id="13" creationId="{A8D57A06-A426-446D-B02C-A2DC6B62E45E}"/>
          </ac:spMkLst>
        </pc:spChg>
        <pc:spChg chg="add del">
          <ac:chgData name="Not M_ur_t_ada" userId="555160e609be70ba" providerId="LiveId" clId="{1C615A7F-7503-4AE9-A7FF-3E3A98447642}" dt="2024-10-12T11:19:05.186" v="1582" actId="26606"/>
          <ac:spMkLst>
            <pc:docMk/>
            <pc:sldMk cId="2604522863" sldId="404"/>
            <ac:spMk id="15" creationId="{9C6777B5-64F4-4200-B099-34168B69FE53}"/>
          </ac:spMkLst>
        </pc:spChg>
        <pc:spChg chg="add">
          <ac:chgData name="Not M_ur_t_ada" userId="555160e609be70ba" providerId="LiveId" clId="{1C615A7F-7503-4AE9-A7FF-3E3A98447642}" dt="2024-10-12T11:19:05.233" v="1583" actId="26606"/>
          <ac:spMkLst>
            <pc:docMk/>
            <pc:sldMk cId="2604522863" sldId="404"/>
            <ac:spMk id="20" creationId="{8B089790-F4B6-46A7-BB28-7B74A9A9EFDC}"/>
          </ac:spMkLst>
        </pc:spChg>
        <pc:grpChg chg="add del">
          <ac:chgData name="Not M_ur_t_ada" userId="555160e609be70ba" providerId="LiveId" clId="{1C615A7F-7503-4AE9-A7FF-3E3A98447642}" dt="2024-10-12T11:19:05.186" v="1582" actId="26606"/>
          <ac:grpSpMkLst>
            <pc:docMk/>
            <pc:sldMk cId="2604522863" sldId="404"/>
            <ac:grpSpMk id="16" creationId="{4252769E-B9F0-4068-A645-5BBEF16E9C28}"/>
          </ac:grpSpMkLst>
        </pc:grpChg>
        <pc:grpChg chg="add">
          <ac:chgData name="Not M_ur_t_ada" userId="555160e609be70ba" providerId="LiveId" clId="{1C615A7F-7503-4AE9-A7FF-3E3A98447642}" dt="2024-10-12T11:19:05.233" v="1583" actId="26606"/>
          <ac:grpSpMkLst>
            <pc:docMk/>
            <pc:sldMk cId="2604522863" sldId="404"/>
            <ac:grpSpMk id="21" creationId="{9DE3F54D-33BC-4382-A2AB-5E002F0F1166}"/>
          </ac:grpSpMkLst>
        </pc:grpChg>
        <pc:graphicFrameChg chg="add mod">
          <ac:chgData name="Not M_ur_t_ada" userId="555160e609be70ba" providerId="LiveId" clId="{1C615A7F-7503-4AE9-A7FF-3E3A98447642}" dt="2024-10-12T11:18:16.487" v="1575"/>
          <ac:graphicFrameMkLst>
            <pc:docMk/>
            <pc:sldMk cId="2604522863" sldId="404"/>
            <ac:graphicFrameMk id="3" creationId="{048B0AB1-71D6-63F0-5076-6D147159B2D3}"/>
          </ac:graphicFrameMkLst>
        </pc:graphicFrameChg>
        <pc:graphicFrameChg chg="add mod">
          <ac:chgData name="Not M_ur_t_ada" userId="555160e609be70ba" providerId="LiveId" clId="{1C615A7F-7503-4AE9-A7FF-3E3A98447642}" dt="2024-10-12T11:18:34.321" v="1576"/>
          <ac:graphicFrameMkLst>
            <pc:docMk/>
            <pc:sldMk cId="2604522863" sldId="404"/>
            <ac:graphicFrameMk id="4" creationId="{DA299557-B2BC-DCDB-FC4E-B9D0C2BF0D50}"/>
          </ac:graphicFrameMkLst>
        </pc:graphicFrameChg>
        <pc:picChg chg="add mod">
          <ac:chgData name="Not M_ur_t_ada" userId="555160e609be70ba" providerId="LiveId" clId="{1C615A7F-7503-4AE9-A7FF-3E3A98447642}" dt="2024-10-12T11:19:05.233" v="1583" actId="26606"/>
          <ac:picMkLst>
            <pc:docMk/>
            <pc:sldMk cId="2604522863" sldId="404"/>
            <ac:picMk id="2" creationId="{591FF1AE-DF29-5D08-98C0-954EA3B0715F}"/>
          </ac:picMkLst>
        </pc:picChg>
      </pc:sldChg>
      <pc:sldChg chg="addSp delSp modSp new mod setBg">
        <pc:chgData name="Not M_ur_t_ada" userId="555160e609be70ba" providerId="LiveId" clId="{1C615A7F-7503-4AE9-A7FF-3E3A98447642}" dt="2024-10-12T11:51:52.962" v="1950" actId="1076"/>
        <pc:sldMkLst>
          <pc:docMk/>
          <pc:sldMk cId="3810544861" sldId="404"/>
        </pc:sldMkLst>
        <pc:spChg chg="add del">
          <ac:chgData name="Not M_ur_t_ada" userId="555160e609be70ba" providerId="LiveId" clId="{1C615A7F-7503-4AE9-A7FF-3E3A98447642}" dt="2024-10-12T11:46:28.750" v="1872" actId="26606"/>
          <ac:spMkLst>
            <pc:docMk/>
            <pc:sldMk cId="3810544861" sldId="404"/>
            <ac:spMk id="11" creationId="{72D05657-94EE-4B2D-BC1B-A1D065063658}"/>
          </ac:spMkLst>
        </pc:spChg>
        <pc:spChg chg="add del">
          <ac:chgData name="Not M_ur_t_ada" userId="555160e609be70ba" providerId="LiveId" clId="{1C615A7F-7503-4AE9-A7FF-3E3A98447642}" dt="2024-10-12T11:46:28.750" v="1872" actId="26606"/>
          <ac:spMkLst>
            <pc:docMk/>
            <pc:sldMk cId="3810544861" sldId="404"/>
            <ac:spMk id="13" creationId="{7586665A-47B3-4AEE-BC94-15D89FF706B3}"/>
          </ac:spMkLst>
        </pc:spChg>
        <pc:spChg chg="add del">
          <ac:chgData name="Not M_ur_t_ada" userId="555160e609be70ba" providerId="LiveId" clId="{1C615A7F-7503-4AE9-A7FF-3E3A98447642}" dt="2024-10-12T11:46:21.188" v="1869" actId="26606"/>
          <ac:spMkLst>
            <pc:docMk/>
            <pc:sldMk cId="3810544861" sldId="404"/>
            <ac:spMk id="18" creationId="{72D05657-94EE-4B2D-BC1B-A1D065063658}"/>
          </ac:spMkLst>
        </pc:spChg>
        <pc:spChg chg="add del">
          <ac:chgData name="Not M_ur_t_ada" userId="555160e609be70ba" providerId="LiveId" clId="{1C615A7F-7503-4AE9-A7FF-3E3A98447642}" dt="2024-10-12T11:46:21.188" v="1869" actId="26606"/>
          <ac:spMkLst>
            <pc:docMk/>
            <pc:sldMk cId="3810544861" sldId="404"/>
            <ac:spMk id="20" creationId="{7586665A-47B3-4AEE-BC94-15D89FF706B3}"/>
          </ac:spMkLst>
        </pc:spChg>
        <pc:spChg chg="add del">
          <ac:chgData name="Not M_ur_t_ada" userId="555160e609be70ba" providerId="LiveId" clId="{1C615A7F-7503-4AE9-A7FF-3E3A98447642}" dt="2024-10-12T11:46:28.339" v="1871" actId="26606"/>
          <ac:spMkLst>
            <pc:docMk/>
            <pc:sldMk cId="3810544861" sldId="404"/>
            <ac:spMk id="22" creationId="{72D05657-94EE-4B2D-BC1B-A1D065063658}"/>
          </ac:spMkLst>
        </pc:spChg>
        <pc:spChg chg="add del">
          <ac:chgData name="Not M_ur_t_ada" userId="555160e609be70ba" providerId="LiveId" clId="{1C615A7F-7503-4AE9-A7FF-3E3A98447642}" dt="2024-10-12T11:46:28.339" v="1871" actId="26606"/>
          <ac:spMkLst>
            <pc:docMk/>
            <pc:sldMk cId="3810544861" sldId="404"/>
            <ac:spMk id="23" creationId="{7586665A-47B3-4AEE-BC94-15D89FF706B3}"/>
          </ac:spMkLst>
        </pc:spChg>
        <pc:spChg chg="add del">
          <ac:chgData name="Not M_ur_t_ada" userId="555160e609be70ba" providerId="LiveId" clId="{1C615A7F-7503-4AE9-A7FF-3E3A98447642}" dt="2024-10-12T11:49:24.418" v="1921" actId="26606"/>
          <ac:spMkLst>
            <pc:docMk/>
            <pc:sldMk cId="3810544861" sldId="404"/>
            <ac:spMk id="25" creationId="{72D05657-94EE-4B2D-BC1B-A1D065063658}"/>
          </ac:spMkLst>
        </pc:spChg>
        <pc:spChg chg="add del">
          <ac:chgData name="Not M_ur_t_ada" userId="555160e609be70ba" providerId="LiveId" clId="{1C615A7F-7503-4AE9-A7FF-3E3A98447642}" dt="2024-10-12T11:49:24.418" v="1921" actId="26606"/>
          <ac:spMkLst>
            <pc:docMk/>
            <pc:sldMk cId="3810544861" sldId="404"/>
            <ac:spMk id="26" creationId="{7586665A-47B3-4AEE-BC94-15D89FF706B3}"/>
          </ac:spMkLst>
        </pc:spChg>
        <pc:spChg chg="add del">
          <ac:chgData name="Not M_ur_t_ada" userId="555160e609be70ba" providerId="LiveId" clId="{1C615A7F-7503-4AE9-A7FF-3E3A98447642}" dt="2024-10-12T11:48:59.548" v="1914" actId="26606"/>
          <ac:spMkLst>
            <pc:docMk/>
            <pc:sldMk cId="3810544861" sldId="404"/>
            <ac:spMk id="31" creationId="{D2B783EE-0239-4717-BBEA-8C9EAC61C824}"/>
          </ac:spMkLst>
        </pc:spChg>
        <pc:spChg chg="add del">
          <ac:chgData name="Not M_ur_t_ada" userId="555160e609be70ba" providerId="LiveId" clId="{1C615A7F-7503-4AE9-A7FF-3E3A98447642}" dt="2024-10-12T11:48:59.548" v="1914" actId="26606"/>
          <ac:spMkLst>
            <pc:docMk/>
            <pc:sldMk cId="3810544861" sldId="404"/>
            <ac:spMk id="33" creationId="{A7B99495-F43F-4D80-A44F-2CB4764EB90B}"/>
          </ac:spMkLst>
        </pc:spChg>
        <pc:spChg chg="add del">
          <ac:chgData name="Not M_ur_t_ada" userId="555160e609be70ba" providerId="LiveId" clId="{1C615A7F-7503-4AE9-A7FF-3E3A98447642}" dt="2024-10-12T11:48:59.548" v="1914" actId="26606"/>
          <ac:spMkLst>
            <pc:docMk/>
            <pc:sldMk cId="3810544861" sldId="404"/>
            <ac:spMk id="35" creationId="{70BEB1E7-2F88-40BC-B73D-42E5B6F80BFC}"/>
          </ac:spMkLst>
        </pc:spChg>
        <pc:spChg chg="add del">
          <ac:chgData name="Not M_ur_t_ada" userId="555160e609be70ba" providerId="LiveId" clId="{1C615A7F-7503-4AE9-A7FF-3E3A98447642}" dt="2024-10-12T11:49:00.923" v="1916" actId="26606"/>
          <ac:spMkLst>
            <pc:docMk/>
            <pc:sldMk cId="3810544861" sldId="404"/>
            <ac:spMk id="37" creationId="{72D05657-94EE-4B2D-BC1B-A1D065063658}"/>
          </ac:spMkLst>
        </pc:spChg>
        <pc:spChg chg="add del">
          <ac:chgData name="Not M_ur_t_ada" userId="555160e609be70ba" providerId="LiveId" clId="{1C615A7F-7503-4AE9-A7FF-3E3A98447642}" dt="2024-10-12T11:49:00.923" v="1916" actId="26606"/>
          <ac:spMkLst>
            <pc:docMk/>
            <pc:sldMk cId="3810544861" sldId="404"/>
            <ac:spMk id="38" creationId="{7586665A-47B3-4AEE-BC94-15D89FF706B3}"/>
          </ac:spMkLst>
        </pc:spChg>
        <pc:spChg chg="add del">
          <ac:chgData name="Not M_ur_t_ada" userId="555160e609be70ba" providerId="LiveId" clId="{1C615A7F-7503-4AE9-A7FF-3E3A98447642}" dt="2024-10-12T11:49:02.287" v="1918" actId="26606"/>
          <ac:spMkLst>
            <pc:docMk/>
            <pc:sldMk cId="3810544861" sldId="404"/>
            <ac:spMk id="40" creationId="{99D1FD2A-2BBA-4B7A-80E4-09314FE251FE}"/>
          </ac:spMkLst>
        </pc:spChg>
        <pc:spChg chg="add del">
          <ac:chgData name="Not M_ur_t_ada" userId="555160e609be70ba" providerId="LiveId" clId="{1C615A7F-7503-4AE9-A7FF-3E3A98447642}" dt="2024-10-12T11:49:24.275" v="1920" actId="26606"/>
          <ac:spMkLst>
            <pc:docMk/>
            <pc:sldMk cId="3810544861" sldId="404"/>
            <ac:spMk id="42" creationId="{72D05657-94EE-4B2D-BC1B-A1D065063658}"/>
          </ac:spMkLst>
        </pc:spChg>
        <pc:spChg chg="add del">
          <ac:chgData name="Not M_ur_t_ada" userId="555160e609be70ba" providerId="LiveId" clId="{1C615A7F-7503-4AE9-A7FF-3E3A98447642}" dt="2024-10-12T11:49:24.275" v="1920" actId="26606"/>
          <ac:spMkLst>
            <pc:docMk/>
            <pc:sldMk cId="3810544861" sldId="404"/>
            <ac:spMk id="43" creationId="{7586665A-47B3-4AEE-BC94-15D89FF706B3}"/>
          </ac:spMkLst>
        </pc:spChg>
        <pc:spChg chg="add">
          <ac:chgData name="Not M_ur_t_ada" userId="555160e609be70ba" providerId="LiveId" clId="{1C615A7F-7503-4AE9-A7FF-3E3A98447642}" dt="2024-10-12T11:49:24.418" v="1921" actId="26606"/>
          <ac:spMkLst>
            <pc:docMk/>
            <pc:sldMk cId="3810544861" sldId="404"/>
            <ac:spMk id="45" creationId="{D2B783EE-0239-4717-BBEA-8C9EAC61C824}"/>
          </ac:spMkLst>
        </pc:spChg>
        <pc:spChg chg="add">
          <ac:chgData name="Not M_ur_t_ada" userId="555160e609be70ba" providerId="LiveId" clId="{1C615A7F-7503-4AE9-A7FF-3E3A98447642}" dt="2024-10-12T11:49:24.418" v="1921" actId="26606"/>
          <ac:spMkLst>
            <pc:docMk/>
            <pc:sldMk cId="3810544861" sldId="404"/>
            <ac:spMk id="46" creationId="{A7B99495-F43F-4D80-A44F-2CB4764EB90B}"/>
          </ac:spMkLst>
        </pc:spChg>
        <pc:spChg chg="add">
          <ac:chgData name="Not M_ur_t_ada" userId="555160e609be70ba" providerId="LiveId" clId="{1C615A7F-7503-4AE9-A7FF-3E3A98447642}" dt="2024-10-12T11:49:24.418" v="1921" actId="26606"/>
          <ac:spMkLst>
            <pc:docMk/>
            <pc:sldMk cId="3810544861" sldId="404"/>
            <ac:spMk id="47" creationId="{70BEB1E7-2F88-40BC-B73D-42E5B6F80BFC}"/>
          </ac:spMkLst>
        </pc:spChg>
        <pc:graphicFrameChg chg="add mod ord modGraphic">
          <ac:chgData name="Not M_ur_t_ada" userId="555160e609be70ba" providerId="LiveId" clId="{1C615A7F-7503-4AE9-A7FF-3E3A98447642}" dt="2024-10-12T11:51:52.962" v="1950" actId="1076"/>
          <ac:graphicFrameMkLst>
            <pc:docMk/>
            <pc:sldMk cId="3810544861" sldId="404"/>
            <ac:graphicFrameMk id="2" creationId="{C1ABDB94-11E1-FA3D-1C29-4470EAC80A67}"/>
          </ac:graphicFrameMkLst>
        </pc:graphicFrameChg>
        <pc:picChg chg="add mod ord">
          <ac:chgData name="Not M_ur_t_ada" userId="555160e609be70ba" providerId="LiveId" clId="{1C615A7F-7503-4AE9-A7FF-3E3A98447642}" dt="2024-10-12T11:49:24.418" v="1921" actId="26606"/>
          <ac:picMkLst>
            <pc:docMk/>
            <pc:sldMk cId="3810544861" sldId="404"/>
            <ac:picMk id="4" creationId="{0FC80018-4BB8-A858-405F-01E889BFC003}"/>
          </ac:picMkLst>
        </pc:picChg>
        <pc:picChg chg="add mod ord">
          <ac:chgData name="Not M_ur_t_ada" userId="555160e609be70ba" providerId="LiveId" clId="{1C615A7F-7503-4AE9-A7FF-3E3A98447642}" dt="2024-10-12T11:49:24.418" v="1921" actId="26606"/>
          <ac:picMkLst>
            <pc:docMk/>
            <pc:sldMk cId="3810544861" sldId="404"/>
            <ac:picMk id="6" creationId="{1059DA15-6643-D40F-73FC-9480DDC32D36}"/>
          </ac:picMkLst>
        </pc:picChg>
      </pc:sldChg>
      <pc:sldChg chg="addSp delSp modSp new mod">
        <pc:chgData name="Not M_ur_t_ada" userId="555160e609be70ba" providerId="LiveId" clId="{1C615A7F-7503-4AE9-A7FF-3E3A98447642}" dt="2024-10-12T12:08:42.734" v="2396" actId="1076"/>
        <pc:sldMkLst>
          <pc:docMk/>
          <pc:sldMk cId="3703752586" sldId="405"/>
        </pc:sldMkLst>
        <pc:spChg chg="add del">
          <ac:chgData name="Not M_ur_t_ada" userId="555160e609be70ba" providerId="LiveId" clId="{1C615A7F-7503-4AE9-A7FF-3E3A98447642}" dt="2024-10-12T12:00:34.433" v="2011" actId="478"/>
          <ac:spMkLst>
            <pc:docMk/>
            <pc:sldMk cId="3703752586" sldId="405"/>
            <ac:spMk id="4" creationId="{798AF38A-282C-EC5B-C399-BFFE8D44D216}"/>
          </ac:spMkLst>
        </pc:spChg>
        <pc:graphicFrameChg chg="add mod modGraphic">
          <ac:chgData name="Not M_ur_t_ada" userId="555160e609be70ba" providerId="LiveId" clId="{1C615A7F-7503-4AE9-A7FF-3E3A98447642}" dt="2024-10-12T12:08:42.734" v="2396" actId="1076"/>
          <ac:graphicFrameMkLst>
            <pc:docMk/>
            <pc:sldMk cId="3703752586" sldId="405"/>
            <ac:graphicFrameMk id="2" creationId="{38DCDFE2-F67E-2ECA-E166-913023D34E0C}"/>
          </ac:graphicFrameMkLst>
        </pc:graphicFrameChg>
        <pc:graphicFrameChg chg="add del mod modGraphic">
          <ac:chgData name="Not M_ur_t_ada" userId="555160e609be70ba" providerId="LiveId" clId="{1C615A7F-7503-4AE9-A7FF-3E3A98447642}" dt="2024-10-12T12:00:31.238" v="2010" actId="21"/>
          <ac:graphicFrameMkLst>
            <pc:docMk/>
            <pc:sldMk cId="3703752586" sldId="405"/>
            <ac:graphicFrameMk id="5" creationId="{BFCB56D1-CB68-2912-CEB5-6573493E5EB3}"/>
          </ac:graphicFrameMkLst>
        </pc:graphicFrameChg>
        <pc:graphicFrameChg chg="add mod modGraphic">
          <ac:chgData name="Not M_ur_t_ada" userId="555160e609be70ba" providerId="LiveId" clId="{1C615A7F-7503-4AE9-A7FF-3E3A98447642}" dt="2024-10-12T12:08:34.337" v="2395" actId="1036"/>
          <ac:graphicFrameMkLst>
            <pc:docMk/>
            <pc:sldMk cId="3703752586" sldId="405"/>
            <ac:graphicFrameMk id="6" creationId="{BFCB56D1-CB68-2912-CEB5-6573493E5EB3}"/>
          </ac:graphicFrameMkLst>
        </pc:graphicFrameChg>
        <pc:picChg chg="add mod">
          <ac:chgData name="Not M_ur_t_ada" userId="555160e609be70ba" providerId="LiveId" clId="{1C615A7F-7503-4AE9-A7FF-3E3A98447642}" dt="2024-10-12T12:08:01.260" v="2385" actId="1076"/>
          <ac:picMkLst>
            <pc:docMk/>
            <pc:sldMk cId="3703752586" sldId="405"/>
            <ac:picMk id="8" creationId="{119E7743-E489-3CC5-9FCE-1F29B975A173}"/>
          </ac:picMkLst>
        </pc:picChg>
        <pc:picChg chg="add mod">
          <ac:chgData name="Not M_ur_t_ada" userId="555160e609be70ba" providerId="LiveId" clId="{1C615A7F-7503-4AE9-A7FF-3E3A98447642}" dt="2024-10-12T12:08:19.889" v="2391" actId="14100"/>
          <ac:picMkLst>
            <pc:docMk/>
            <pc:sldMk cId="3703752586" sldId="405"/>
            <ac:picMk id="10" creationId="{EEBFBA38-6CD1-2E35-3D51-57A38EF9AC3A}"/>
          </ac:picMkLst>
        </pc:picChg>
      </pc:sldChg>
      <pc:sldChg chg="addSp modSp add del mod modAnim">
        <pc:chgData name="Not M_ur_t_ada" userId="555160e609be70ba" providerId="LiveId" clId="{1C615A7F-7503-4AE9-A7FF-3E3A98447642}" dt="2024-10-12T15:26:44.978" v="3030" actId="404"/>
        <pc:sldMkLst>
          <pc:docMk/>
          <pc:sldMk cId="657601656" sldId="406"/>
        </pc:sldMkLst>
        <pc:spChg chg="add mod">
          <ac:chgData name="Not M_ur_t_ada" userId="555160e609be70ba" providerId="LiveId" clId="{1C615A7F-7503-4AE9-A7FF-3E3A98447642}" dt="2024-10-12T15:26:44.978" v="3030" actId="404"/>
          <ac:spMkLst>
            <pc:docMk/>
            <pc:sldMk cId="657601656" sldId="406"/>
            <ac:spMk id="2" creationId="{CCD6C264-B80B-4459-E2F0-821BBA3CC5D1}"/>
          </ac:spMkLst>
        </pc:spChg>
      </pc:sldChg>
      <pc:sldChg chg="addSp delSp new del mod">
        <pc:chgData name="Not M_ur_t_ada" userId="555160e609be70ba" providerId="LiveId" clId="{1C615A7F-7503-4AE9-A7FF-3E3A98447642}" dt="2024-10-12T12:32:14.065" v="2567" actId="680"/>
        <pc:sldMkLst>
          <pc:docMk/>
          <pc:sldMk cId="2729369755" sldId="406"/>
        </pc:sldMkLst>
        <pc:spChg chg="add del">
          <ac:chgData name="Not M_ur_t_ada" userId="555160e609be70ba" providerId="LiveId" clId="{1C615A7F-7503-4AE9-A7FF-3E3A98447642}" dt="2024-10-12T12:32:11.713" v="2566" actId="22"/>
          <ac:spMkLst>
            <pc:docMk/>
            <pc:sldMk cId="2729369755" sldId="406"/>
            <ac:spMk id="3" creationId="{5D58E4C9-F392-913E-BFFA-1AC4A876471E}"/>
          </ac:spMkLst>
        </pc:spChg>
      </pc:sldChg>
      <pc:sldChg chg="new del">
        <pc:chgData name="Not M_ur_t_ada" userId="555160e609be70ba" providerId="LiveId" clId="{1C615A7F-7503-4AE9-A7FF-3E3A98447642}" dt="2024-10-12T16:01:34.161" v="3455" actId="47"/>
        <pc:sldMkLst>
          <pc:docMk/>
          <pc:sldMk cId="2295133204" sldId="407"/>
        </pc:sldMkLst>
      </pc:sldChg>
      <pc:sldChg chg="addSp delSp modSp new mod setBg">
        <pc:chgData name="Not M_ur_t_ada" userId="555160e609be70ba" providerId="LiveId" clId="{1C615A7F-7503-4AE9-A7FF-3E3A98447642}" dt="2024-10-12T17:21:02.552" v="4055" actId="403"/>
        <pc:sldMkLst>
          <pc:docMk/>
          <pc:sldMk cId="431756597" sldId="408"/>
        </pc:sldMkLst>
        <pc:spChg chg="add del">
          <ac:chgData name="Not M_ur_t_ada" userId="555160e609be70ba" providerId="LiveId" clId="{1C615A7F-7503-4AE9-A7FF-3E3A98447642}" dt="2024-10-12T16:30:55.640" v="3628" actId="26606"/>
          <ac:spMkLst>
            <pc:docMk/>
            <pc:sldMk cId="431756597" sldId="408"/>
            <ac:spMk id="8" creationId="{42A4FC2C-047E-45A5-965D-8E1E3BF09BC6}"/>
          </ac:spMkLst>
        </pc:spChg>
        <pc:spChg chg="add del">
          <ac:chgData name="Not M_ur_t_ada" userId="555160e609be70ba" providerId="LiveId" clId="{1C615A7F-7503-4AE9-A7FF-3E3A98447642}" dt="2024-10-12T16:31:02.583" v="3630" actId="26606"/>
          <ac:spMkLst>
            <pc:docMk/>
            <pc:sldMk cId="431756597" sldId="408"/>
            <ac:spMk id="10" creationId="{5D9FC6AC-4A12-4825-8ABE-0732B8EF4D16}"/>
          </ac:spMkLst>
        </pc:spChg>
        <pc:spChg chg="add del">
          <ac:chgData name="Not M_ur_t_ada" userId="555160e609be70ba" providerId="LiveId" clId="{1C615A7F-7503-4AE9-A7FF-3E3A98447642}" dt="2024-10-12T16:31:06.209" v="3632" actId="26606"/>
          <ac:spMkLst>
            <pc:docMk/>
            <pc:sldMk cId="431756597" sldId="408"/>
            <ac:spMk id="12" creationId="{11B2B030-4738-4359-9E46-144B7C8BFF8B}"/>
          </ac:spMkLst>
        </pc:spChg>
        <pc:spChg chg="add del">
          <ac:chgData name="Not M_ur_t_ada" userId="555160e609be70ba" providerId="LiveId" clId="{1C615A7F-7503-4AE9-A7FF-3E3A98447642}" dt="2024-10-12T16:31:06.209" v="3632" actId="26606"/>
          <ac:spMkLst>
            <pc:docMk/>
            <pc:sldMk cId="431756597" sldId="408"/>
            <ac:spMk id="13" creationId="{E722B2DD-E14D-4972-9D98-5D6E61B1B2D2}"/>
          </ac:spMkLst>
        </pc:spChg>
        <pc:spChg chg="add">
          <ac:chgData name="Not M_ur_t_ada" userId="555160e609be70ba" providerId="LiveId" clId="{1C615A7F-7503-4AE9-A7FF-3E3A98447642}" dt="2024-10-12T16:31:06.213" v="3633" actId="26606"/>
          <ac:spMkLst>
            <pc:docMk/>
            <pc:sldMk cId="431756597" sldId="408"/>
            <ac:spMk id="15" creationId="{5D9FC6AC-4A12-4825-8ABE-0732B8EF4D16}"/>
          </ac:spMkLst>
        </pc:spChg>
        <pc:grpChg chg="add del">
          <ac:chgData name="Not M_ur_t_ada" userId="555160e609be70ba" providerId="LiveId" clId="{1C615A7F-7503-4AE9-A7FF-3E3A98447642}" dt="2024-10-12T16:30:42.458" v="3622" actId="26606"/>
          <ac:grpSpMkLst>
            <pc:docMk/>
            <pc:sldMk cId="431756597" sldId="408"/>
            <ac:grpSpMk id="11" creationId="{723C66ED-DBBF-12CA-7F5E-813E0E7D036A}"/>
          </ac:grpSpMkLst>
        </pc:grpChg>
        <pc:graphicFrameChg chg="add del mod modGraphic">
          <ac:chgData name="Not M_ur_t_ada" userId="555160e609be70ba" providerId="LiveId" clId="{1C615A7F-7503-4AE9-A7FF-3E3A98447642}" dt="2024-10-12T16:30:44.786" v="3624" actId="21"/>
          <ac:graphicFrameMkLst>
            <pc:docMk/>
            <pc:sldMk cId="431756597" sldId="408"/>
            <ac:graphicFrameMk id="2" creationId="{B7942F62-77A8-6272-8CA1-6EBA97941728}"/>
          </ac:graphicFrameMkLst>
        </pc:graphicFrameChg>
        <pc:graphicFrameChg chg="add del mod modGraphic">
          <ac:chgData name="Not M_ur_t_ada" userId="555160e609be70ba" providerId="LiveId" clId="{1C615A7F-7503-4AE9-A7FF-3E3A98447642}" dt="2024-10-12T16:30:41.218" v="3621" actId="14100"/>
          <ac:graphicFrameMkLst>
            <pc:docMk/>
            <pc:sldMk cId="431756597" sldId="408"/>
            <ac:graphicFrameMk id="7" creationId="{B7942F62-77A8-6272-8CA1-6EBA97941728}"/>
          </ac:graphicFrameMkLst>
        </pc:graphicFrameChg>
        <pc:graphicFrameChg chg="add mod modGraphic">
          <ac:chgData name="Not M_ur_t_ada" userId="555160e609be70ba" providerId="LiveId" clId="{1C615A7F-7503-4AE9-A7FF-3E3A98447642}" dt="2024-10-12T17:21:02.552" v="4055" actId="403"/>
          <ac:graphicFrameMkLst>
            <pc:docMk/>
            <pc:sldMk cId="431756597" sldId="408"/>
            <ac:graphicFrameMk id="9" creationId="{B7942F62-77A8-6272-8CA1-6EBA97941728}"/>
          </ac:graphicFrameMkLst>
        </pc:graphicFrameChg>
        <pc:picChg chg="add del mod">
          <ac:chgData name="Not M_ur_t_ada" userId="555160e609be70ba" providerId="LiveId" clId="{1C615A7F-7503-4AE9-A7FF-3E3A98447642}" dt="2024-10-12T16:21:36.983" v="3596" actId="478"/>
          <ac:picMkLst>
            <pc:docMk/>
            <pc:sldMk cId="431756597" sldId="408"/>
            <ac:picMk id="4" creationId="{AB8EF91E-40DA-8CB0-3619-DE6942588A62}"/>
          </ac:picMkLst>
        </pc:picChg>
        <pc:picChg chg="add del mod">
          <ac:chgData name="Not M_ur_t_ada" userId="555160e609be70ba" providerId="LiveId" clId="{1C615A7F-7503-4AE9-A7FF-3E3A98447642}" dt="2024-10-12T17:20:29.908" v="4045" actId="1076"/>
          <ac:picMkLst>
            <pc:docMk/>
            <pc:sldMk cId="431756597" sldId="408"/>
            <ac:picMk id="6" creationId="{7BA127BF-04BE-6F8C-4733-D421D7BD38A7}"/>
          </ac:picMkLst>
        </pc:picChg>
        <pc:picChg chg="add mod">
          <ac:chgData name="Not M_ur_t_ada" userId="555160e609be70ba" providerId="LiveId" clId="{1C615A7F-7503-4AE9-A7FF-3E3A98447642}" dt="2024-10-12T17:20:24.226" v="4044" actId="1076"/>
          <ac:picMkLst>
            <pc:docMk/>
            <pc:sldMk cId="431756597" sldId="408"/>
            <ac:picMk id="17" creationId="{72ADF3BF-51A7-B621-1BBB-903AD27D066F}"/>
          </ac:picMkLst>
        </pc:picChg>
        <pc:picChg chg="add del mod">
          <ac:chgData name="Not M_ur_t_ada" userId="555160e609be70ba" providerId="LiveId" clId="{1C615A7F-7503-4AE9-A7FF-3E3A98447642}" dt="2024-10-12T17:18:20.533" v="4033" actId="478"/>
          <ac:picMkLst>
            <pc:docMk/>
            <pc:sldMk cId="431756597" sldId="408"/>
            <ac:picMk id="19" creationId="{4D658FBC-4A71-E2D6-EE42-1C9B9C85E23E}"/>
          </ac:picMkLst>
        </pc:picChg>
        <pc:picChg chg="add mod">
          <ac:chgData name="Not M_ur_t_ada" userId="555160e609be70ba" providerId="LiveId" clId="{1C615A7F-7503-4AE9-A7FF-3E3A98447642}" dt="2024-10-12T17:19:10.815" v="4040" actId="14100"/>
          <ac:picMkLst>
            <pc:docMk/>
            <pc:sldMk cId="431756597" sldId="408"/>
            <ac:picMk id="20" creationId="{D22668D2-E9F3-4A5A-4A64-A794359504DA}"/>
          </ac:picMkLst>
        </pc:picChg>
      </pc:sldChg>
      <pc:sldChg chg="addSp delSp modSp new mod">
        <pc:chgData name="Not M_ur_t_ada" userId="555160e609be70ba" providerId="LiveId" clId="{1C615A7F-7503-4AE9-A7FF-3E3A98447642}" dt="2024-10-12T17:48:57.383" v="4479" actId="13822"/>
        <pc:sldMkLst>
          <pc:docMk/>
          <pc:sldMk cId="3888077021" sldId="409"/>
        </pc:sldMkLst>
        <pc:graphicFrameChg chg="add mod modGraphic">
          <ac:chgData name="Not M_ur_t_ada" userId="555160e609be70ba" providerId="LiveId" clId="{1C615A7F-7503-4AE9-A7FF-3E3A98447642}" dt="2024-10-12T17:43:57.965" v="4455"/>
          <ac:graphicFrameMkLst>
            <pc:docMk/>
            <pc:sldMk cId="3888077021" sldId="409"/>
            <ac:graphicFrameMk id="2" creationId="{6B18F451-16B4-E6F3-0A9E-4296B4C36158}"/>
          </ac:graphicFrameMkLst>
        </pc:graphicFrameChg>
        <pc:graphicFrameChg chg="add del modGraphic">
          <ac:chgData name="Not M_ur_t_ada" userId="555160e609be70ba" providerId="LiveId" clId="{1C615A7F-7503-4AE9-A7FF-3E3A98447642}" dt="2024-10-12T17:33:26.867" v="4300" actId="1032"/>
          <ac:graphicFrameMkLst>
            <pc:docMk/>
            <pc:sldMk cId="3888077021" sldId="409"/>
            <ac:graphicFrameMk id="3" creationId="{76C6A84A-B6EF-7898-D81B-324CC1705AD9}"/>
          </ac:graphicFrameMkLst>
        </pc:graphicFrameChg>
        <pc:graphicFrameChg chg="add mod modGraphic">
          <ac:chgData name="Not M_ur_t_ada" userId="555160e609be70ba" providerId="LiveId" clId="{1C615A7F-7503-4AE9-A7FF-3E3A98447642}" dt="2024-10-12T17:48:57.383" v="4479" actId="13822"/>
          <ac:graphicFrameMkLst>
            <pc:docMk/>
            <pc:sldMk cId="3888077021" sldId="409"/>
            <ac:graphicFrameMk id="4" creationId="{DC86E59D-2AA4-BE1D-9B3D-1CFB9BE68B5C}"/>
          </ac:graphicFrameMkLst>
        </pc:graphicFrameChg>
      </pc:sldChg>
      <pc:sldChg chg="addSp modSp add mod">
        <pc:chgData name="Not M_ur_t_ada" userId="555160e609be70ba" providerId="LiveId" clId="{1C615A7F-7503-4AE9-A7FF-3E3A98447642}" dt="2024-10-12T18:36:24.699" v="5188"/>
        <pc:sldMkLst>
          <pc:docMk/>
          <pc:sldMk cId="3331431454" sldId="410"/>
        </pc:sldMkLst>
        <pc:spChg chg="add mod">
          <ac:chgData name="Not M_ur_t_ada" userId="555160e609be70ba" providerId="LiveId" clId="{1C615A7F-7503-4AE9-A7FF-3E3A98447642}" dt="2024-10-12T17:49:13.350" v="4480"/>
          <ac:spMkLst>
            <pc:docMk/>
            <pc:sldMk cId="3331431454" sldId="410"/>
            <ac:spMk id="4" creationId="{92B208B8-6DC8-9A43-7374-46C58544647E}"/>
          </ac:spMkLst>
        </pc:spChg>
        <pc:spChg chg="add mod">
          <ac:chgData name="Not M_ur_t_ada" userId="555160e609be70ba" providerId="LiveId" clId="{1C615A7F-7503-4AE9-A7FF-3E3A98447642}" dt="2024-10-12T17:49:13.350" v="4480"/>
          <ac:spMkLst>
            <pc:docMk/>
            <pc:sldMk cId="3331431454" sldId="410"/>
            <ac:spMk id="5" creationId="{8EACD2E9-8CD7-77CA-1B8E-1E43C654CE1A}"/>
          </ac:spMkLst>
        </pc:spChg>
        <pc:grpChg chg="add mod">
          <ac:chgData name="Not M_ur_t_ada" userId="555160e609be70ba" providerId="LiveId" clId="{1C615A7F-7503-4AE9-A7FF-3E3A98447642}" dt="2024-10-12T17:49:19.122" v="4481" actId="1076"/>
          <ac:grpSpMkLst>
            <pc:docMk/>
            <pc:sldMk cId="3331431454" sldId="410"/>
            <ac:grpSpMk id="3" creationId="{1661D35F-3CC2-9015-33A1-B7716E5022C3}"/>
          </ac:grpSpMkLst>
        </pc:grpChg>
        <pc:graphicFrameChg chg="mod">
          <ac:chgData name="Not M_ur_t_ada" userId="555160e609be70ba" providerId="LiveId" clId="{1C615A7F-7503-4AE9-A7FF-3E3A98447642}" dt="2024-10-12T18:36:24.699" v="5188"/>
          <ac:graphicFrameMkLst>
            <pc:docMk/>
            <pc:sldMk cId="3331431454" sldId="410"/>
            <ac:graphicFrameMk id="2" creationId="{F99EF8D9-C12F-E77D-B4F0-0CE4F54ECA43}"/>
          </ac:graphicFrameMkLst>
        </pc:graphicFrameChg>
      </pc:sldChg>
      <pc:sldChg chg="delSp modSp add del mod">
        <pc:chgData name="Not M_ur_t_ada" userId="555160e609be70ba" providerId="LiveId" clId="{1C615A7F-7503-4AE9-A7FF-3E3A98447642}" dt="2024-10-12T19:21:30.672" v="6295" actId="47"/>
        <pc:sldMkLst>
          <pc:docMk/>
          <pc:sldMk cId="1872781817" sldId="411"/>
        </pc:sldMkLst>
        <pc:picChg chg="del mod">
          <ac:chgData name="Not M_ur_t_ada" userId="555160e609be70ba" providerId="LiveId" clId="{1C615A7F-7503-4AE9-A7FF-3E3A98447642}" dt="2024-10-12T19:20:33.547" v="6286" actId="21"/>
          <ac:picMkLst>
            <pc:docMk/>
            <pc:sldMk cId="1872781817" sldId="411"/>
            <ac:picMk id="4" creationId="{735A1BFC-82BB-72A1-D6C9-FBC319375FF1}"/>
          </ac:picMkLst>
        </pc:picChg>
      </pc:sldChg>
    </pc:docChg>
  </pc:docChgLst>
  <pc:docChgLst>
    <pc:chgData name="Not M_ur_t_ada" userId="555160e609be70ba" providerId="LiveId" clId="{B45B91FF-53DD-4649-B31D-CA588D3E4F30}"/>
    <pc:docChg chg="undo custSel addSld delSld modSld">
      <pc:chgData name="Not M_ur_t_ada" userId="555160e609be70ba" providerId="LiveId" clId="{B45B91FF-53DD-4649-B31D-CA588D3E4F30}" dt="2024-09-27T22:38:55.636" v="1060"/>
      <pc:docMkLst>
        <pc:docMk/>
      </pc:docMkLst>
      <pc:sldChg chg="modSp mod modAnim">
        <pc:chgData name="Not M_ur_t_ada" userId="555160e609be70ba" providerId="LiveId" clId="{B45B91FF-53DD-4649-B31D-CA588D3E4F30}" dt="2024-09-27T20:51:59.038" v="851" actId="12"/>
        <pc:sldMkLst>
          <pc:docMk/>
          <pc:sldMk cId="4210935714" sldId="257"/>
        </pc:sldMkLst>
        <pc:spChg chg="mod">
          <ac:chgData name="Not M_ur_t_ada" userId="555160e609be70ba" providerId="LiveId" clId="{B45B91FF-53DD-4649-B31D-CA588D3E4F30}" dt="2024-09-27T20:51:59.038" v="851" actId="12"/>
          <ac:spMkLst>
            <pc:docMk/>
            <pc:sldMk cId="4210935714" sldId="257"/>
            <ac:spMk id="3" creationId="{7CF0C4B2-22D1-4042-B182-8BC8441A6BBB}"/>
          </ac:spMkLst>
        </pc:spChg>
      </pc:sldChg>
      <pc:sldChg chg="add del">
        <pc:chgData name="Not M_ur_t_ada" userId="555160e609be70ba" providerId="LiveId" clId="{B45B91FF-53DD-4649-B31D-CA588D3E4F30}" dt="2024-09-27T21:08:02.905" v="855" actId="47"/>
        <pc:sldMkLst>
          <pc:docMk/>
          <pc:sldMk cId="2553933953" sldId="266"/>
        </pc:sldMkLst>
      </pc:sldChg>
      <pc:sldChg chg="del">
        <pc:chgData name="Not M_ur_t_ada" userId="555160e609be70ba" providerId="LiveId" clId="{B45B91FF-53DD-4649-B31D-CA588D3E4F30}" dt="2024-09-27T20:49:19.723" v="778" actId="47"/>
        <pc:sldMkLst>
          <pc:docMk/>
          <pc:sldMk cId="3839186194" sldId="272"/>
        </pc:sldMkLst>
      </pc:sldChg>
      <pc:sldChg chg="del">
        <pc:chgData name="Not M_ur_t_ada" userId="555160e609be70ba" providerId="LiveId" clId="{B45B91FF-53DD-4649-B31D-CA588D3E4F30}" dt="2024-09-27T21:08:05.426" v="856" actId="47"/>
        <pc:sldMkLst>
          <pc:docMk/>
          <pc:sldMk cId="2761117742" sldId="277"/>
        </pc:sldMkLst>
      </pc:sldChg>
      <pc:sldChg chg="del">
        <pc:chgData name="Not M_ur_t_ada" userId="555160e609be70ba" providerId="LiveId" clId="{B45B91FF-53DD-4649-B31D-CA588D3E4F30}" dt="2024-09-27T00:44:22.605" v="377" actId="47"/>
        <pc:sldMkLst>
          <pc:docMk/>
          <pc:sldMk cId="4158590863" sldId="374"/>
        </pc:sldMkLst>
      </pc:sldChg>
      <pc:sldChg chg="modSp del mod modAnim">
        <pc:chgData name="Not M_ur_t_ada" userId="555160e609be70ba" providerId="LiveId" clId="{B45B91FF-53DD-4649-B31D-CA588D3E4F30}" dt="2024-09-27T00:46:51.490" v="386" actId="47"/>
        <pc:sldMkLst>
          <pc:docMk/>
          <pc:sldMk cId="1610480504" sldId="379"/>
        </pc:sldMkLst>
        <pc:spChg chg="mod">
          <ac:chgData name="Not M_ur_t_ada" userId="555160e609be70ba" providerId="LiveId" clId="{B45B91FF-53DD-4649-B31D-CA588D3E4F30}" dt="2024-09-27T00:45:59.138" v="381" actId="207"/>
          <ac:spMkLst>
            <pc:docMk/>
            <pc:sldMk cId="1610480504" sldId="379"/>
            <ac:spMk id="8" creationId="{C07407A4-CCA9-41F2-A4D3-4A9A2E9FCE12}"/>
          </ac:spMkLst>
        </pc:spChg>
        <pc:spChg chg="mod">
          <ac:chgData name="Not M_ur_t_ada" userId="555160e609be70ba" providerId="LiveId" clId="{B45B91FF-53DD-4649-B31D-CA588D3E4F30}" dt="2024-09-27T00:36:42.988" v="267" actId="207"/>
          <ac:spMkLst>
            <pc:docMk/>
            <pc:sldMk cId="1610480504" sldId="379"/>
            <ac:spMk id="9" creationId="{4C98E37D-A675-4D77-9D06-C3778AA4CB08}"/>
          </ac:spMkLst>
        </pc:spChg>
        <pc:spChg chg="mod">
          <ac:chgData name="Not M_ur_t_ada" userId="555160e609be70ba" providerId="LiveId" clId="{B45B91FF-53DD-4649-B31D-CA588D3E4F30}" dt="2024-09-27T00:34:42.925" v="176" actId="1036"/>
          <ac:spMkLst>
            <pc:docMk/>
            <pc:sldMk cId="1610480504" sldId="379"/>
            <ac:spMk id="11" creationId="{757EDB3E-C214-41FD-B8E7-032DD51D6031}"/>
          </ac:spMkLst>
        </pc:spChg>
        <pc:picChg chg="mod">
          <ac:chgData name="Not M_ur_t_ada" userId="555160e609be70ba" providerId="LiveId" clId="{B45B91FF-53DD-4649-B31D-CA588D3E4F30}" dt="2024-09-27T00:33:30.949" v="51" actId="14100"/>
          <ac:picMkLst>
            <pc:docMk/>
            <pc:sldMk cId="1610480504" sldId="379"/>
            <ac:picMk id="3" creationId="{D2AFBBDA-9804-4CE9-9C1A-DDB9A0AE6DD8}"/>
          </ac:picMkLst>
        </pc:picChg>
        <pc:picChg chg="mod">
          <ac:chgData name="Not M_ur_t_ada" userId="555160e609be70ba" providerId="LiveId" clId="{B45B91FF-53DD-4649-B31D-CA588D3E4F30}" dt="2024-09-27T00:36:12.863" v="247" actId="14100"/>
          <ac:picMkLst>
            <pc:docMk/>
            <pc:sldMk cId="1610480504" sldId="379"/>
            <ac:picMk id="4" creationId="{7BB7DCC0-8A3A-42BE-B75C-A5FC573F8CAA}"/>
          </ac:picMkLst>
        </pc:picChg>
        <pc:picChg chg="mod">
          <ac:chgData name="Not M_ur_t_ada" userId="555160e609be70ba" providerId="LiveId" clId="{B45B91FF-53DD-4649-B31D-CA588D3E4F30}" dt="2024-09-27T00:36:17.264" v="248" actId="14100"/>
          <ac:picMkLst>
            <pc:docMk/>
            <pc:sldMk cId="1610480504" sldId="379"/>
            <ac:picMk id="7" creationId="{64435685-1858-4A0D-B66C-75E086C13886}"/>
          </ac:picMkLst>
        </pc:picChg>
      </pc:sldChg>
      <pc:sldChg chg="add del">
        <pc:chgData name="Not M_ur_t_ada" userId="555160e609be70ba" providerId="LiveId" clId="{B45B91FF-53DD-4649-B31D-CA588D3E4F30}" dt="2024-09-27T00:46:16.328" v="383" actId="47"/>
        <pc:sldMkLst>
          <pc:docMk/>
          <pc:sldMk cId="2121267706" sldId="386"/>
        </pc:sldMkLst>
      </pc:sldChg>
      <pc:sldChg chg="addSp modSp add del mod">
        <pc:chgData name="Not M_ur_t_ada" userId="555160e609be70ba" providerId="LiveId" clId="{B45B91FF-53DD-4649-B31D-CA588D3E4F30}" dt="2024-09-27T22:33:10.957" v="901" actId="47"/>
        <pc:sldMkLst>
          <pc:docMk/>
          <pc:sldMk cId="2775116992" sldId="387"/>
        </pc:sldMkLst>
        <pc:spChg chg="add mod">
          <ac:chgData name="Not M_ur_t_ada" userId="555160e609be70ba" providerId="LiveId" clId="{B45B91FF-53DD-4649-B31D-CA588D3E4F30}" dt="2024-09-27T20:49:35.556" v="779"/>
          <ac:spMkLst>
            <pc:docMk/>
            <pc:sldMk cId="2775116992" sldId="387"/>
            <ac:spMk id="10" creationId="{0AA6A159-569A-495B-B7E0-51F5ADB20DC8}"/>
          </ac:spMkLst>
        </pc:spChg>
        <pc:picChg chg="mod">
          <ac:chgData name="Not M_ur_t_ada" userId="555160e609be70ba" providerId="LiveId" clId="{B45B91FF-53DD-4649-B31D-CA588D3E4F30}" dt="2024-09-27T00:46:37.224" v="384" actId="14100"/>
          <ac:picMkLst>
            <pc:docMk/>
            <pc:sldMk cId="2775116992" sldId="387"/>
            <ac:picMk id="3" creationId="{D2AFBBDA-9804-4CE9-9C1A-DDB9A0AE6DD8}"/>
          </ac:picMkLst>
        </pc:picChg>
      </pc:sldChg>
      <pc:sldChg chg="addSp delSp modSp add mod delAnim modAnim">
        <pc:chgData name="Not M_ur_t_ada" userId="555160e609be70ba" providerId="LiveId" clId="{B45B91FF-53DD-4649-B31D-CA588D3E4F30}" dt="2024-09-27T22:34:55.916" v="978" actId="404"/>
        <pc:sldMkLst>
          <pc:docMk/>
          <pc:sldMk cId="1568225848" sldId="388"/>
        </pc:sldMkLst>
        <pc:spChg chg="mod">
          <ac:chgData name="Not M_ur_t_ada" userId="555160e609be70ba" providerId="LiveId" clId="{B45B91FF-53DD-4649-B31D-CA588D3E4F30}" dt="2024-09-27T19:26:48.842" v="773" actId="1076"/>
          <ac:spMkLst>
            <pc:docMk/>
            <pc:sldMk cId="1568225848" sldId="388"/>
            <ac:spMk id="8" creationId="{C07407A4-CCA9-41F2-A4D3-4A9A2E9FCE12}"/>
          </ac:spMkLst>
        </pc:spChg>
        <pc:spChg chg="mod">
          <ac:chgData name="Not M_ur_t_ada" userId="555160e609be70ba" providerId="LiveId" clId="{B45B91FF-53DD-4649-B31D-CA588D3E4F30}" dt="2024-09-27T22:34:55.916" v="978" actId="404"/>
          <ac:spMkLst>
            <pc:docMk/>
            <pc:sldMk cId="1568225848" sldId="388"/>
            <ac:spMk id="9" creationId="{4C98E37D-A675-4D77-9D06-C3778AA4CB08}"/>
          </ac:spMkLst>
        </pc:spChg>
        <pc:spChg chg="mod">
          <ac:chgData name="Not M_ur_t_ada" userId="555160e609be70ba" providerId="LiveId" clId="{B45B91FF-53DD-4649-B31D-CA588D3E4F30}" dt="2024-09-27T19:26:56.668" v="774" actId="1076"/>
          <ac:spMkLst>
            <pc:docMk/>
            <pc:sldMk cId="1568225848" sldId="388"/>
            <ac:spMk id="11" creationId="{757EDB3E-C214-41FD-B8E7-032DD51D6031}"/>
          </ac:spMkLst>
        </pc:spChg>
        <pc:picChg chg="mod">
          <ac:chgData name="Not M_ur_t_ada" userId="555160e609be70ba" providerId="LiveId" clId="{B45B91FF-53DD-4649-B31D-CA588D3E4F30}" dt="2024-09-27T19:27:00.422" v="775" actId="14100"/>
          <ac:picMkLst>
            <pc:docMk/>
            <pc:sldMk cId="1568225848" sldId="388"/>
            <ac:picMk id="3" creationId="{D2AFBBDA-9804-4CE9-9C1A-DDB9A0AE6DD8}"/>
          </ac:picMkLst>
        </pc:picChg>
        <pc:picChg chg="del mod">
          <ac:chgData name="Not M_ur_t_ada" userId="555160e609be70ba" providerId="LiveId" clId="{B45B91FF-53DD-4649-B31D-CA588D3E4F30}" dt="2024-09-27T19:26:22.021" v="751" actId="478"/>
          <ac:picMkLst>
            <pc:docMk/>
            <pc:sldMk cId="1568225848" sldId="388"/>
            <ac:picMk id="4" creationId="{7BB7DCC0-8A3A-42BE-B75C-A5FC573F8CAA}"/>
          </ac:picMkLst>
        </pc:picChg>
        <pc:picChg chg="del">
          <ac:chgData name="Not M_ur_t_ada" userId="555160e609be70ba" providerId="LiveId" clId="{B45B91FF-53DD-4649-B31D-CA588D3E4F30}" dt="2024-09-27T19:26:22.911" v="752" actId="478"/>
          <ac:picMkLst>
            <pc:docMk/>
            <pc:sldMk cId="1568225848" sldId="388"/>
            <ac:picMk id="7" creationId="{64435685-1858-4A0D-B66C-75E086C13886}"/>
          </ac:picMkLst>
        </pc:picChg>
        <pc:picChg chg="add del mod">
          <ac:chgData name="Not M_ur_t_ada" userId="555160e609be70ba" providerId="LiveId" clId="{B45B91FF-53DD-4649-B31D-CA588D3E4F30}" dt="2024-09-27T19:26:05.077" v="748" actId="478"/>
          <ac:picMkLst>
            <pc:docMk/>
            <pc:sldMk cId="1568225848" sldId="388"/>
            <ac:picMk id="10" creationId="{89329AA9-F4F9-4591-B1BC-4F43246A387A}"/>
          </ac:picMkLst>
        </pc:picChg>
        <pc:picChg chg="add mod">
          <ac:chgData name="Not M_ur_t_ada" userId="555160e609be70ba" providerId="LiveId" clId="{B45B91FF-53DD-4649-B31D-CA588D3E4F30}" dt="2024-09-27T19:27:16.587" v="777" actId="14100"/>
          <ac:picMkLst>
            <pc:docMk/>
            <pc:sldMk cId="1568225848" sldId="388"/>
            <ac:picMk id="12" creationId="{D18B3BC1-A008-4BEC-B9F3-D142336D7C5D}"/>
          </ac:picMkLst>
        </pc:picChg>
        <pc:picChg chg="add mod">
          <ac:chgData name="Not M_ur_t_ada" userId="555160e609be70ba" providerId="LiveId" clId="{B45B91FF-53DD-4649-B31D-CA588D3E4F30}" dt="2024-09-27T19:27:16.587" v="777" actId="14100"/>
          <ac:picMkLst>
            <pc:docMk/>
            <pc:sldMk cId="1568225848" sldId="388"/>
            <ac:picMk id="13" creationId="{3376A220-5E22-4D64-BEE6-3B0222C35398}"/>
          </ac:picMkLst>
        </pc:picChg>
        <pc:picChg chg="add mod">
          <ac:chgData name="Not M_ur_t_ada" userId="555160e609be70ba" providerId="LiveId" clId="{B45B91FF-53DD-4649-B31D-CA588D3E4F30}" dt="2024-09-27T19:27:16.587" v="777" actId="14100"/>
          <ac:picMkLst>
            <pc:docMk/>
            <pc:sldMk cId="1568225848" sldId="388"/>
            <ac:picMk id="14" creationId="{DB54DB52-D4B4-456F-9314-8C92863B47DA}"/>
          </ac:picMkLst>
        </pc:picChg>
      </pc:sldChg>
      <pc:sldChg chg="add del">
        <pc:chgData name="Not M_ur_t_ada" userId="555160e609be70ba" providerId="LiveId" clId="{B45B91FF-53DD-4649-B31D-CA588D3E4F30}" dt="2024-09-27T20:51:37.224" v="850" actId="47"/>
        <pc:sldMkLst>
          <pc:docMk/>
          <pc:sldMk cId="6772204" sldId="389"/>
        </pc:sldMkLst>
      </pc:sldChg>
      <pc:sldChg chg="add del">
        <pc:chgData name="Not M_ur_t_ada" userId="555160e609be70ba" providerId="LiveId" clId="{B45B91FF-53DD-4649-B31D-CA588D3E4F30}" dt="2024-09-27T22:33:15.887" v="902" actId="47"/>
        <pc:sldMkLst>
          <pc:docMk/>
          <pc:sldMk cId="108749531" sldId="390"/>
        </pc:sldMkLst>
      </pc:sldChg>
      <pc:sldChg chg="add del">
        <pc:chgData name="Not M_ur_t_ada" userId="555160e609be70ba" providerId="LiveId" clId="{B45B91FF-53DD-4649-B31D-CA588D3E4F30}" dt="2024-09-27T18:38:19.440" v="390"/>
        <pc:sldMkLst>
          <pc:docMk/>
          <pc:sldMk cId="3626611899" sldId="390"/>
        </pc:sldMkLst>
      </pc:sldChg>
      <pc:sldChg chg="add">
        <pc:chgData name="Not M_ur_t_ada" userId="555160e609be70ba" providerId="LiveId" clId="{B45B91FF-53DD-4649-B31D-CA588D3E4F30}" dt="2024-09-27T21:07:49.671" v="852"/>
        <pc:sldMkLst>
          <pc:docMk/>
          <pc:sldMk cId="3044535292" sldId="395"/>
        </pc:sldMkLst>
      </pc:sldChg>
      <pc:sldChg chg="addSp modSp add mod modAnim">
        <pc:chgData name="Not M_ur_t_ada" userId="555160e609be70ba" providerId="LiveId" clId="{B45B91FF-53DD-4649-B31D-CA588D3E4F30}" dt="2024-09-27T22:38:55.636" v="1060"/>
        <pc:sldMkLst>
          <pc:docMk/>
          <pc:sldMk cId="29869507" sldId="396"/>
        </pc:sldMkLst>
        <pc:spChg chg="mod">
          <ac:chgData name="Not M_ur_t_ada" userId="555160e609be70ba" providerId="LiveId" clId="{B45B91FF-53DD-4649-B31D-CA588D3E4F30}" dt="2024-09-27T22:36:13.367" v="997" actId="1036"/>
          <ac:spMkLst>
            <pc:docMk/>
            <pc:sldMk cId="29869507" sldId="396"/>
            <ac:spMk id="8" creationId="{C07407A4-CCA9-41F2-A4D3-4A9A2E9FCE12}"/>
          </ac:spMkLst>
        </pc:spChg>
        <pc:spChg chg="mod">
          <ac:chgData name="Not M_ur_t_ada" userId="555160e609be70ba" providerId="LiveId" clId="{B45B91FF-53DD-4649-B31D-CA588D3E4F30}" dt="2024-09-27T22:37:04.469" v="1051" actId="207"/>
          <ac:spMkLst>
            <pc:docMk/>
            <pc:sldMk cId="29869507" sldId="396"/>
            <ac:spMk id="9" creationId="{4C98E37D-A675-4D77-9D06-C3778AA4CB08}"/>
          </ac:spMkLst>
        </pc:spChg>
        <pc:spChg chg="add mod">
          <ac:chgData name="Not M_ur_t_ada" userId="555160e609be70ba" providerId="LiveId" clId="{B45B91FF-53DD-4649-B31D-CA588D3E4F30}" dt="2024-09-27T22:38:03.700" v="1055" actId="1582"/>
          <ac:spMkLst>
            <pc:docMk/>
            <pc:sldMk cId="29869507" sldId="396"/>
            <ac:spMk id="10" creationId="{179E1980-D074-42FB-A567-7B9646F24130}"/>
          </ac:spMkLst>
        </pc:spChg>
        <pc:spChg chg="mod">
          <ac:chgData name="Not M_ur_t_ada" userId="555160e609be70ba" providerId="LiveId" clId="{B45B91FF-53DD-4649-B31D-CA588D3E4F30}" dt="2024-09-27T22:36:23.190" v="1029" actId="1038"/>
          <ac:spMkLst>
            <pc:docMk/>
            <pc:sldMk cId="29869507" sldId="396"/>
            <ac:spMk id="11" creationId="{757EDB3E-C214-41FD-B8E7-032DD51D6031}"/>
          </ac:spMkLst>
        </pc:spChg>
      </pc:sldChg>
    </pc:docChg>
  </pc:docChgLst>
  <pc:docChgLst>
    <pc:chgData name="Not M_ur_t_ada" userId="555160e609be70ba" providerId="LiveId" clId="{D1956E70-5B6D-4F02-98B2-B5E8BAF5B278}"/>
    <pc:docChg chg="undo custSel addSld delSld modSld sldOrd">
      <pc:chgData name="Not M_ur_t_ada" userId="555160e609be70ba" providerId="LiveId" clId="{D1956E70-5B6D-4F02-98B2-B5E8BAF5B278}" dt="2024-07-17T13:32:51.138" v="10521" actId="6549"/>
      <pc:docMkLst>
        <pc:docMk/>
      </pc:docMkLst>
      <pc:sldChg chg="addSp delSp modSp del mod delAnim modAnim">
        <pc:chgData name="Not M_ur_t_ada" userId="555160e609be70ba" providerId="LiveId" clId="{D1956E70-5B6D-4F02-98B2-B5E8BAF5B278}" dt="2024-07-15T19:05:08.005" v="10278" actId="47"/>
        <pc:sldMkLst>
          <pc:docMk/>
          <pc:sldMk cId="1570618709" sldId="256"/>
        </pc:sldMkLst>
        <pc:spChg chg="mod">
          <ac:chgData name="Not M_ur_t_ada" userId="555160e609be70ba" providerId="LiveId" clId="{D1956E70-5B6D-4F02-98B2-B5E8BAF5B278}" dt="2024-07-15T16:21:24.815" v="8576" actId="404"/>
          <ac:spMkLst>
            <pc:docMk/>
            <pc:sldMk cId="1570618709" sldId="256"/>
            <ac:spMk id="8" creationId="{C07407A4-CCA9-41F2-A4D3-4A9A2E9FCE12}"/>
          </ac:spMkLst>
        </pc:spChg>
        <pc:spChg chg="mod">
          <ac:chgData name="Not M_ur_t_ada" userId="555160e609be70ba" providerId="LiveId" clId="{D1956E70-5B6D-4F02-98B2-B5E8BAF5B278}" dt="2024-07-15T17:46:26.178" v="8850"/>
          <ac:spMkLst>
            <pc:docMk/>
            <pc:sldMk cId="1570618709" sldId="256"/>
            <ac:spMk id="9" creationId="{4C98E37D-A675-4D77-9D06-C3778AA4CB08}"/>
          </ac:spMkLst>
        </pc:spChg>
        <pc:spChg chg="add del mod">
          <ac:chgData name="Not M_ur_t_ada" userId="555160e609be70ba" providerId="LiveId" clId="{D1956E70-5B6D-4F02-98B2-B5E8BAF5B278}" dt="2024-06-21T20:53:35.999" v="2181" actId="478"/>
          <ac:spMkLst>
            <pc:docMk/>
            <pc:sldMk cId="1570618709" sldId="256"/>
            <ac:spMk id="10" creationId="{EC1AD4A9-4650-47C0-ACBD-69D603DFEFFE}"/>
          </ac:spMkLst>
        </pc:spChg>
        <pc:spChg chg="add mod">
          <ac:chgData name="Not M_ur_t_ada" userId="555160e609be70ba" providerId="LiveId" clId="{D1956E70-5B6D-4F02-98B2-B5E8BAF5B278}" dt="2024-06-25T20:10:35.449" v="5850" actId="1037"/>
          <ac:spMkLst>
            <pc:docMk/>
            <pc:sldMk cId="1570618709" sldId="256"/>
            <ac:spMk id="11" creationId="{757EDB3E-C214-41FD-B8E7-032DD51D6031}"/>
          </ac:spMkLst>
        </pc:spChg>
        <pc:spChg chg="add del mod">
          <ac:chgData name="Not M_ur_t_ada" userId="555160e609be70ba" providerId="LiveId" clId="{D1956E70-5B6D-4F02-98B2-B5E8BAF5B278}" dt="2024-06-21T15:19:03.765" v="514"/>
          <ac:spMkLst>
            <pc:docMk/>
            <pc:sldMk cId="1570618709" sldId="256"/>
            <ac:spMk id="12" creationId="{97F0EF6D-5D51-4635-9779-72809349ACFB}"/>
          </ac:spMkLst>
        </pc:spChg>
        <pc:spChg chg="add del mod">
          <ac:chgData name="Not M_ur_t_ada" userId="555160e609be70ba" providerId="LiveId" clId="{D1956E70-5B6D-4F02-98B2-B5E8BAF5B278}" dt="2024-06-21T20:53:43.477" v="2182" actId="478"/>
          <ac:spMkLst>
            <pc:docMk/>
            <pc:sldMk cId="1570618709" sldId="256"/>
            <ac:spMk id="13" creationId="{2051720C-8AB9-4B1F-9405-15EC0AF77D8F}"/>
          </ac:spMkLst>
        </pc:spChg>
        <pc:picChg chg="add mod ord">
          <ac:chgData name="Not M_ur_t_ada" userId="555160e609be70ba" providerId="LiveId" clId="{D1956E70-5B6D-4F02-98B2-B5E8BAF5B278}" dt="2024-06-25T20:10:53.107" v="5851" actId="14100"/>
          <ac:picMkLst>
            <pc:docMk/>
            <pc:sldMk cId="1570618709" sldId="256"/>
            <ac:picMk id="3" creationId="{D2AFBBDA-9804-4CE9-9C1A-DDB9A0AE6DD8}"/>
          </ac:picMkLst>
        </pc:picChg>
        <pc:picChg chg="mod">
          <ac:chgData name="Not M_ur_t_ada" userId="555160e609be70ba" providerId="LiveId" clId="{D1956E70-5B6D-4F02-98B2-B5E8BAF5B278}" dt="2024-06-21T20:30:33.487" v="2091" actId="1076"/>
          <ac:picMkLst>
            <pc:docMk/>
            <pc:sldMk cId="1570618709" sldId="256"/>
            <ac:picMk id="4" creationId="{7BB7DCC0-8A3A-42BE-B75C-A5FC573F8CAA}"/>
          </ac:picMkLst>
        </pc:picChg>
        <pc:picChg chg="del mod">
          <ac:chgData name="Not M_ur_t_ada" userId="555160e609be70ba" providerId="LiveId" clId="{D1956E70-5B6D-4F02-98B2-B5E8BAF5B278}" dt="2024-06-21T20:30:26.722" v="2090" actId="478"/>
          <ac:picMkLst>
            <pc:docMk/>
            <pc:sldMk cId="1570618709" sldId="256"/>
            <ac:picMk id="6" creationId="{B7348E0E-C2B0-4B94-BBCA-FA0C6B47FE4D}"/>
          </ac:picMkLst>
        </pc:picChg>
        <pc:picChg chg="mod">
          <ac:chgData name="Not M_ur_t_ada" userId="555160e609be70ba" providerId="LiveId" clId="{D1956E70-5B6D-4F02-98B2-B5E8BAF5B278}" dt="2024-06-21T20:25:30.561" v="2043" actId="1038"/>
          <ac:picMkLst>
            <pc:docMk/>
            <pc:sldMk cId="1570618709" sldId="256"/>
            <ac:picMk id="7" creationId="{64435685-1858-4A0D-B66C-75E086C13886}"/>
          </ac:picMkLst>
        </pc:picChg>
      </pc:sldChg>
      <pc:sldChg chg="modSp modAnim">
        <pc:chgData name="Not M_ur_t_ada" userId="555160e609be70ba" providerId="LiveId" clId="{D1956E70-5B6D-4F02-98B2-B5E8BAF5B278}" dt="2024-07-15T17:46:49.893" v="8851"/>
        <pc:sldMkLst>
          <pc:docMk/>
          <pc:sldMk cId="4210935714" sldId="257"/>
        </pc:sldMkLst>
        <pc:spChg chg="mod">
          <ac:chgData name="Not M_ur_t_ada" userId="555160e609be70ba" providerId="LiveId" clId="{D1956E70-5B6D-4F02-98B2-B5E8BAF5B278}" dt="2024-07-15T17:46:26.178" v="8850"/>
          <ac:spMkLst>
            <pc:docMk/>
            <pc:sldMk cId="4210935714" sldId="257"/>
            <ac:spMk id="2" creationId="{3E5A7092-1687-44EA-8FA8-D61A4721B0C3}"/>
          </ac:spMkLst>
        </pc:spChg>
        <pc:spChg chg="mod">
          <ac:chgData name="Not M_ur_t_ada" userId="555160e609be70ba" providerId="LiveId" clId="{D1956E70-5B6D-4F02-98B2-B5E8BAF5B278}" dt="2024-06-27T15:13:36.942" v="6917" actId="6549"/>
          <ac:spMkLst>
            <pc:docMk/>
            <pc:sldMk cId="4210935714" sldId="257"/>
            <ac:spMk id="3" creationId="{7CF0C4B2-22D1-4042-B182-8BC8441A6BBB}"/>
          </ac:spMkLst>
        </pc:spChg>
      </pc:sldChg>
      <pc:sldChg chg="modSp mod modAnim">
        <pc:chgData name="Not M_ur_t_ada" userId="555160e609be70ba" providerId="LiveId" clId="{D1956E70-5B6D-4F02-98B2-B5E8BAF5B278}" dt="2024-07-15T17:46:49.893" v="8851"/>
        <pc:sldMkLst>
          <pc:docMk/>
          <pc:sldMk cId="4037741272" sldId="258"/>
        </pc:sldMkLst>
        <pc:spChg chg="mod">
          <ac:chgData name="Not M_ur_t_ada" userId="555160e609be70ba" providerId="LiveId" clId="{D1956E70-5B6D-4F02-98B2-B5E8BAF5B278}" dt="2024-07-15T17:46:26.178" v="8850"/>
          <ac:spMkLst>
            <pc:docMk/>
            <pc:sldMk cId="4037741272" sldId="258"/>
            <ac:spMk id="2" creationId="{3E5A7092-1687-44EA-8FA8-D61A4721B0C3}"/>
          </ac:spMkLst>
        </pc:spChg>
        <pc:spChg chg="mod">
          <ac:chgData name="Not M_ur_t_ada" userId="555160e609be70ba" providerId="LiveId" clId="{D1956E70-5B6D-4F02-98B2-B5E8BAF5B278}" dt="2024-06-27T18:34:29.432" v="8120" actId="6549"/>
          <ac:spMkLst>
            <pc:docMk/>
            <pc:sldMk cId="4037741272" sldId="258"/>
            <ac:spMk id="4" creationId="{6DBD9790-0F61-4FE6-9C0B-A3F67342388C}"/>
          </ac:spMkLst>
        </pc:spChg>
        <pc:spChg chg="mod">
          <ac:chgData name="Not M_ur_t_ada" userId="555160e609be70ba" providerId="LiveId" clId="{D1956E70-5B6D-4F02-98B2-B5E8BAF5B278}" dt="2024-06-27T14:18:43.325" v="6534" actId="14100"/>
          <ac:spMkLst>
            <pc:docMk/>
            <pc:sldMk cId="4037741272" sldId="258"/>
            <ac:spMk id="5" creationId="{3D20FCFE-E875-4B79-9A6F-F2ACE5755FC6}"/>
          </ac:spMkLst>
        </pc:spChg>
      </pc:sldChg>
      <pc:sldChg chg="modSp add modAnim">
        <pc:chgData name="Not M_ur_t_ada" userId="555160e609be70ba" providerId="LiveId" clId="{D1956E70-5B6D-4F02-98B2-B5E8BAF5B278}" dt="2024-07-15T17:46:49.893" v="8851"/>
        <pc:sldMkLst>
          <pc:docMk/>
          <pc:sldMk cId="532843719" sldId="259"/>
        </pc:sldMkLst>
        <pc:spChg chg="mod">
          <ac:chgData name="Not M_ur_t_ada" userId="555160e609be70ba" providerId="LiveId" clId="{D1956E70-5B6D-4F02-98B2-B5E8BAF5B278}" dt="2024-07-15T17:46:26.178" v="8850"/>
          <ac:spMkLst>
            <pc:docMk/>
            <pc:sldMk cId="532843719" sldId="259"/>
            <ac:spMk id="2" creationId="{3E5A7092-1687-44EA-8FA8-D61A4721B0C3}"/>
          </ac:spMkLst>
        </pc:spChg>
      </pc:sldChg>
      <pc:sldChg chg="addSp delSp modSp del mod modAnim">
        <pc:chgData name="Not M_ur_t_ada" userId="555160e609be70ba" providerId="LiveId" clId="{D1956E70-5B6D-4F02-98B2-B5E8BAF5B278}" dt="2024-06-27T14:35:08.206" v="6649" actId="2696"/>
        <pc:sldMkLst>
          <pc:docMk/>
          <pc:sldMk cId="3895754764" sldId="259"/>
        </pc:sldMkLst>
        <pc:spChg chg="mod">
          <ac:chgData name="Not M_ur_t_ada" userId="555160e609be70ba" providerId="LiveId" clId="{D1956E70-5B6D-4F02-98B2-B5E8BAF5B278}" dt="2024-06-27T14:22:09.188" v="6614"/>
          <ac:spMkLst>
            <pc:docMk/>
            <pc:sldMk cId="3895754764" sldId="259"/>
            <ac:spMk id="2" creationId="{3E5A7092-1687-44EA-8FA8-D61A4721B0C3}"/>
          </ac:spMkLst>
        </pc:spChg>
        <pc:spChg chg="mod">
          <ac:chgData name="Not M_ur_t_ada" userId="555160e609be70ba" providerId="LiveId" clId="{D1956E70-5B6D-4F02-98B2-B5E8BAF5B278}" dt="2024-06-22T16:09:44.677" v="3199" actId="20577"/>
          <ac:spMkLst>
            <pc:docMk/>
            <pc:sldMk cId="3895754764" sldId="259"/>
            <ac:spMk id="3" creationId="{7CF0C4B2-22D1-4042-B182-8BC8441A6BBB}"/>
          </ac:spMkLst>
        </pc:spChg>
        <pc:spChg chg="add del mod">
          <ac:chgData name="Not M_ur_t_ada" userId="555160e609be70ba" providerId="LiveId" clId="{D1956E70-5B6D-4F02-98B2-B5E8BAF5B278}" dt="2024-06-22T15:27:26.214" v="2366" actId="767"/>
          <ac:spMkLst>
            <pc:docMk/>
            <pc:sldMk cId="3895754764" sldId="259"/>
            <ac:spMk id="4" creationId="{A50CC1F6-8068-4BFF-9839-A10F0362743D}"/>
          </ac:spMkLst>
        </pc:spChg>
        <pc:spChg chg="add mod">
          <ac:chgData name="Not M_ur_t_ada" userId="555160e609be70ba" providerId="LiveId" clId="{D1956E70-5B6D-4F02-98B2-B5E8BAF5B278}" dt="2024-06-22T16:07:30.266" v="3187" actId="1076"/>
          <ac:spMkLst>
            <pc:docMk/>
            <pc:sldMk cId="3895754764" sldId="259"/>
            <ac:spMk id="5" creationId="{A6AB83CF-4297-4A55-B361-0A0A925C6582}"/>
          </ac:spMkLst>
        </pc:spChg>
      </pc:sldChg>
      <pc:sldChg chg="modSp add del mod addAnim delAnim">
        <pc:chgData name="Not M_ur_t_ada" userId="555160e609be70ba" providerId="LiveId" clId="{D1956E70-5B6D-4F02-98B2-B5E8BAF5B278}" dt="2024-06-27T18:26:02.495" v="8051" actId="2696"/>
        <pc:sldMkLst>
          <pc:docMk/>
          <pc:sldMk cId="1302454137" sldId="260"/>
        </pc:sldMkLst>
        <pc:spChg chg="mod">
          <ac:chgData name="Not M_ur_t_ada" userId="555160e609be70ba" providerId="LiveId" clId="{D1956E70-5B6D-4F02-98B2-B5E8BAF5B278}" dt="2024-06-27T14:37:55.797" v="6685"/>
          <ac:spMkLst>
            <pc:docMk/>
            <pc:sldMk cId="1302454137" sldId="260"/>
            <ac:spMk id="2" creationId="{3E5A7092-1687-44EA-8FA8-D61A4721B0C3}"/>
          </ac:spMkLst>
        </pc:spChg>
        <pc:spChg chg="mod">
          <ac:chgData name="Not M_ur_t_ada" userId="555160e609be70ba" providerId="LiveId" clId="{D1956E70-5B6D-4F02-98B2-B5E8BAF5B278}" dt="2024-06-27T18:20:39.420" v="8001" actId="21"/>
          <ac:spMkLst>
            <pc:docMk/>
            <pc:sldMk cId="1302454137" sldId="260"/>
            <ac:spMk id="4" creationId="{41175B4B-800B-421F-8B89-DA1B0C0ED030}"/>
          </ac:spMkLst>
        </pc:spChg>
      </pc:sldChg>
      <pc:sldChg chg="modSp add mod modAnim">
        <pc:chgData name="Not M_ur_t_ada" userId="555160e609be70ba" providerId="LiveId" clId="{D1956E70-5B6D-4F02-98B2-B5E8BAF5B278}" dt="2024-07-15T17:46:49.893" v="8851"/>
        <pc:sldMkLst>
          <pc:docMk/>
          <pc:sldMk cId="2765208924" sldId="260"/>
        </pc:sldMkLst>
        <pc:spChg chg="mod">
          <ac:chgData name="Not M_ur_t_ada" userId="555160e609be70ba" providerId="LiveId" clId="{D1956E70-5B6D-4F02-98B2-B5E8BAF5B278}" dt="2024-07-15T17:46:26.178" v="8850"/>
          <ac:spMkLst>
            <pc:docMk/>
            <pc:sldMk cId="2765208924" sldId="260"/>
            <ac:spMk id="2" creationId="{3E5A7092-1687-44EA-8FA8-D61A4721B0C3}"/>
          </ac:spMkLst>
        </pc:spChg>
        <pc:spChg chg="mod">
          <ac:chgData name="Not M_ur_t_ada" userId="555160e609be70ba" providerId="LiveId" clId="{D1956E70-5B6D-4F02-98B2-B5E8BAF5B278}" dt="2024-06-27T18:30:23.865" v="8078" actId="122"/>
          <ac:spMkLst>
            <pc:docMk/>
            <pc:sldMk cId="2765208924" sldId="260"/>
            <ac:spMk id="3" creationId="{7CF0C4B2-22D1-4042-B182-8BC8441A6BBB}"/>
          </ac:spMkLst>
        </pc:spChg>
        <pc:spChg chg="mod">
          <ac:chgData name="Not M_ur_t_ada" userId="555160e609be70ba" providerId="LiveId" clId="{D1956E70-5B6D-4F02-98B2-B5E8BAF5B278}" dt="2024-07-15T17:46:26.178" v="8850"/>
          <ac:spMkLst>
            <pc:docMk/>
            <pc:sldMk cId="2765208924" sldId="260"/>
            <ac:spMk id="4" creationId="{41175B4B-800B-421F-8B89-DA1B0C0ED030}"/>
          </ac:spMkLst>
        </pc:spChg>
      </pc:sldChg>
      <pc:sldChg chg="addSp modSp del mod modAnim">
        <pc:chgData name="Not M_ur_t_ada" userId="555160e609be70ba" providerId="LiveId" clId="{D1956E70-5B6D-4F02-98B2-B5E8BAF5B278}" dt="2024-06-27T14:33:40.137" v="6647" actId="2696"/>
        <pc:sldMkLst>
          <pc:docMk/>
          <pc:sldMk cId="3396818496" sldId="260"/>
        </pc:sldMkLst>
        <pc:spChg chg="mod">
          <ac:chgData name="Not M_ur_t_ada" userId="555160e609be70ba" providerId="LiveId" clId="{D1956E70-5B6D-4F02-98B2-B5E8BAF5B278}" dt="2024-06-27T14:22:26.301" v="6617"/>
          <ac:spMkLst>
            <pc:docMk/>
            <pc:sldMk cId="3396818496" sldId="260"/>
            <ac:spMk id="2" creationId="{3E5A7092-1687-44EA-8FA8-D61A4721B0C3}"/>
          </ac:spMkLst>
        </pc:spChg>
        <pc:spChg chg="mod">
          <ac:chgData name="Not M_ur_t_ada" userId="555160e609be70ba" providerId="LiveId" clId="{D1956E70-5B6D-4F02-98B2-B5E8BAF5B278}" dt="2024-06-25T20:13:08.284" v="5905" actId="404"/>
          <ac:spMkLst>
            <pc:docMk/>
            <pc:sldMk cId="3396818496" sldId="260"/>
            <ac:spMk id="3" creationId="{7CF0C4B2-22D1-4042-B182-8BC8441A6BBB}"/>
          </ac:spMkLst>
        </pc:spChg>
        <pc:spChg chg="add mod">
          <ac:chgData name="Not M_ur_t_ada" userId="555160e609be70ba" providerId="LiveId" clId="{D1956E70-5B6D-4F02-98B2-B5E8BAF5B278}" dt="2024-06-25T20:14:48.180" v="5936" actId="1076"/>
          <ac:spMkLst>
            <pc:docMk/>
            <pc:sldMk cId="3396818496" sldId="260"/>
            <ac:spMk id="4" creationId="{41175B4B-800B-421F-8B89-DA1B0C0ED030}"/>
          </ac:spMkLst>
        </pc:spChg>
      </pc:sldChg>
      <pc:sldChg chg="modSp del">
        <pc:chgData name="Not M_ur_t_ada" userId="555160e609be70ba" providerId="LiveId" clId="{D1956E70-5B6D-4F02-98B2-B5E8BAF5B278}" dt="2024-06-27T14:29:45.812" v="6646" actId="47"/>
        <pc:sldMkLst>
          <pc:docMk/>
          <pc:sldMk cId="3548273729" sldId="261"/>
        </pc:sldMkLst>
        <pc:spChg chg="mod">
          <ac:chgData name="Not M_ur_t_ada" userId="555160e609be70ba" providerId="LiveId" clId="{D1956E70-5B6D-4F02-98B2-B5E8BAF5B278}" dt="2024-06-27T14:22:45.897" v="6620"/>
          <ac:spMkLst>
            <pc:docMk/>
            <pc:sldMk cId="3548273729" sldId="261"/>
            <ac:spMk id="2" creationId="{3E5A7092-1687-44EA-8FA8-D61A4721B0C3}"/>
          </ac:spMkLst>
        </pc:spChg>
      </pc:sldChg>
      <pc:sldChg chg="addSp modSp del mod modAnim">
        <pc:chgData name="Not M_ur_t_ada" userId="555160e609be70ba" providerId="LiveId" clId="{D1956E70-5B6D-4F02-98B2-B5E8BAF5B278}" dt="2024-06-27T14:35:08.206" v="6649" actId="2696"/>
        <pc:sldMkLst>
          <pc:docMk/>
          <pc:sldMk cId="1671595434" sldId="262"/>
        </pc:sldMkLst>
        <pc:spChg chg="mod">
          <ac:chgData name="Not M_ur_t_ada" userId="555160e609be70ba" providerId="LiveId" clId="{D1956E70-5B6D-4F02-98B2-B5E8BAF5B278}" dt="2024-06-27T14:22:23.259" v="6616"/>
          <ac:spMkLst>
            <pc:docMk/>
            <pc:sldMk cId="1671595434" sldId="262"/>
            <ac:spMk id="2" creationId="{3E5A7092-1687-44EA-8FA8-D61A4721B0C3}"/>
          </ac:spMkLst>
        </pc:spChg>
        <pc:spChg chg="mod">
          <ac:chgData name="Not M_ur_t_ada" userId="555160e609be70ba" providerId="LiveId" clId="{D1956E70-5B6D-4F02-98B2-B5E8BAF5B278}" dt="2024-06-22T17:41:36.778" v="3652" actId="1076"/>
          <ac:spMkLst>
            <pc:docMk/>
            <pc:sldMk cId="1671595434" sldId="262"/>
            <ac:spMk id="3" creationId="{7CF0C4B2-22D1-4042-B182-8BC8441A6BBB}"/>
          </ac:spMkLst>
        </pc:spChg>
        <pc:spChg chg="add mod">
          <ac:chgData name="Not M_ur_t_ada" userId="555160e609be70ba" providerId="LiveId" clId="{D1956E70-5B6D-4F02-98B2-B5E8BAF5B278}" dt="2024-06-22T17:36:54.640" v="3648" actId="1076"/>
          <ac:spMkLst>
            <pc:docMk/>
            <pc:sldMk cId="1671595434" sldId="262"/>
            <ac:spMk id="4" creationId="{4728E572-A88C-4786-A18F-8F1A40550C92}"/>
          </ac:spMkLst>
        </pc:spChg>
        <pc:spChg chg="add mod">
          <ac:chgData name="Not M_ur_t_ada" userId="555160e609be70ba" providerId="LiveId" clId="{D1956E70-5B6D-4F02-98B2-B5E8BAF5B278}" dt="2024-06-22T17:36:58.128" v="3649" actId="14100"/>
          <ac:spMkLst>
            <pc:docMk/>
            <pc:sldMk cId="1671595434" sldId="262"/>
            <ac:spMk id="5" creationId="{FAA38C21-E2CB-4C85-94E3-17B06951C2C9}"/>
          </ac:spMkLst>
        </pc:spChg>
      </pc:sldChg>
      <pc:sldChg chg="modSp add modAnim">
        <pc:chgData name="Not M_ur_t_ada" userId="555160e609be70ba" providerId="LiveId" clId="{D1956E70-5B6D-4F02-98B2-B5E8BAF5B278}" dt="2024-07-15T17:46:49.893" v="8851"/>
        <pc:sldMkLst>
          <pc:docMk/>
          <pc:sldMk cId="1845392976" sldId="262"/>
        </pc:sldMkLst>
        <pc:spChg chg="mod">
          <ac:chgData name="Not M_ur_t_ada" userId="555160e609be70ba" providerId="LiveId" clId="{D1956E70-5B6D-4F02-98B2-B5E8BAF5B278}" dt="2024-07-15T17:46:26.178" v="8850"/>
          <ac:spMkLst>
            <pc:docMk/>
            <pc:sldMk cId="1845392976" sldId="262"/>
            <ac:spMk id="2" creationId="{3E5A7092-1687-44EA-8FA8-D61A4721B0C3}"/>
          </ac:spMkLst>
        </pc:spChg>
      </pc:sldChg>
      <pc:sldChg chg="addSp delSp modSp del mod modAnim">
        <pc:chgData name="Not M_ur_t_ada" userId="555160e609be70ba" providerId="LiveId" clId="{D1956E70-5B6D-4F02-98B2-B5E8BAF5B278}" dt="2024-06-27T14:33:40.137" v="6647" actId="2696"/>
        <pc:sldMkLst>
          <pc:docMk/>
          <pc:sldMk cId="885695522" sldId="263"/>
        </pc:sldMkLst>
        <pc:spChg chg="mod">
          <ac:chgData name="Not M_ur_t_ada" userId="555160e609be70ba" providerId="LiveId" clId="{D1956E70-5B6D-4F02-98B2-B5E8BAF5B278}" dt="2024-06-27T14:22:35.116" v="6618"/>
          <ac:spMkLst>
            <pc:docMk/>
            <pc:sldMk cId="885695522" sldId="263"/>
            <ac:spMk id="2" creationId="{3E5A7092-1687-44EA-8FA8-D61A4721B0C3}"/>
          </ac:spMkLst>
        </pc:spChg>
        <pc:spChg chg="mod">
          <ac:chgData name="Not M_ur_t_ada" userId="555160e609be70ba" providerId="LiveId" clId="{D1956E70-5B6D-4F02-98B2-B5E8BAF5B278}" dt="2024-06-25T16:25:47.457" v="5400" actId="14100"/>
          <ac:spMkLst>
            <pc:docMk/>
            <pc:sldMk cId="885695522" sldId="263"/>
            <ac:spMk id="3" creationId="{7CF0C4B2-22D1-4042-B182-8BC8441A6BBB}"/>
          </ac:spMkLst>
        </pc:spChg>
        <pc:spChg chg="add del mod">
          <ac:chgData name="Not M_ur_t_ada" userId="555160e609be70ba" providerId="LiveId" clId="{D1956E70-5B6D-4F02-98B2-B5E8BAF5B278}" dt="2024-06-25T16:17:51.360" v="5292" actId="478"/>
          <ac:spMkLst>
            <pc:docMk/>
            <pc:sldMk cId="885695522" sldId="263"/>
            <ac:spMk id="5" creationId="{93AC853E-F56C-431B-B7D8-E0D0FF8E64EB}"/>
          </ac:spMkLst>
        </pc:spChg>
      </pc:sldChg>
      <pc:sldChg chg="modSp add del mod ord">
        <pc:chgData name="Not M_ur_t_ada" userId="555160e609be70ba" providerId="LiveId" clId="{D1956E70-5B6D-4F02-98B2-B5E8BAF5B278}" dt="2024-06-27T18:22:05.474" v="8029" actId="47"/>
        <pc:sldMkLst>
          <pc:docMk/>
          <pc:sldMk cId="1381235222" sldId="263"/>
        </pc:sldMkLst>
        <pc:spChg chg="mod">
          <ac:chgData name="Not M_ur_t_ada" userId="555160e609be70ba" providerId="LiveId" clId="{D1956E70-5B6D-4F02-98B2-B5E8BAF5B278}" dt="2024-06-27T14:38:45.376" v="6689"/>
          <ac:spMkLst>
            <pc:docMk/>
            <pc:sldMk cId="1381235222" sldId="263"/>
            <ac:spMk id="2" creationId="{3E5A7092-1687-44EA-8FA8-D61A4721B0C3}"/>
          </ac:spMkLst>
        </pc:spChg>
        <pc:spChg chg="mod">
          <ac:chgData name="Not M_ur_t_ada" userId="555160e609be70ba" providerId="LiveId" clId="{D1956E70-5B6D-4F02-98B2-B5E8BAF5B278}" dt="2024-06-27T16:51:20.093" v="7514" actId="21"/>
          <ac:spMkLst>
            <pc:docMk/>
            <pc:sldMk cId="1381235222" sldId="263"/>
            <ac:spMk id="3" creationId="{7CF0C4B2-22D1-4042-B182-8BC8441A6BBB}"/>
          </ac:spMkLst>
        </pc:spChg>
      </pc:sldChg>
      <pc:sldChg chg="modSp del">
        <pc:chgData name="Not M_ur_t_ada" userId="555160e609be70ba" providerId="LiveId" clId="{D1956E70-5B6D-4F02-98B2-B5E8BAF5B278}" dt="2024-06-27T14:35:08.206" v="6649" actId="2696"/>
        <pc:sldMkLst>
          <pc:docMk/>
          <pc:sldMk cId="816880532" sldId="264"/>
        </pc:sldMkLst>
        <pc:spChg chg="mod">
          <ac:chgData name="Not M_ur_t_ada" userId="555160e609be70ba" providerId="LiveId" clId="{D1956E70-5B6D-4F02-98B2-B5E8BAF5B278}" dt="2024-06-27T14:22:03.447" v="6613"/>
          <ac:spMkLst>
            <pc:docMk/>
            <pc:sldMk cId="816880532" sldId="264"/>
            <ac:spMk id="2" creationId="{3E5A7092-1687-44EA-8FA8-D61A4721B0C3}"/>
          </ac:spMkLst>
        </pc:spChg>
      </pc:sldChg>
      <pc:sldChg chg="modSp add modAnim">
        <pc:chgData name="Not M_ur_t_ada" userId="555160e609be70ba" providerId="LiveId" clId="{D1956E70-5B6D-4F02-98B2-B5E8BAF5B278}" dt="2024-07-15T17:46:49.893" v="8851"/>
        <pc:sldMkLst>
          <pc:docMk/>
          <pc:sldMk cId="1885818297" sldId="264"/>
        </pc:sldMkLst>
        <pc:spChg chg="mod">
          <ac:chgData name="Not M_ur_t_ada" userId="555160e609be70ba" providerId="LiveId" clId="{D1956E70-5B6D-4F02-98B2-B5E8BAF5B278}" dt="2024-07-15T17:46:26.178" v="8850"/>
          <ac:spMkLst>
            <pc:docMk/>
            <pc:sldMk cId="1885818297" sldId="264"/>
            <ac:spMk id="2" creationId="{3E5A7092-1687-44EA-8FA8-D61A4721B0C3}"/>
          </ac:spMkLst>
        </pc:spChg>
      </pc:sldChg>
      <pc:sldChg chg="modSp add mod modAnim">
        <pc:chgData name="Not M_ur_t_ada" userId="555160e609be70ba" providerId="LiveId" clId="{D1956E70-5B6D-4F02-98B2-B5E8BAF5B278}" dt="2024-07-15T17:46:49.893" v="8851"/>
        <pc:sldMkLst>
          <pc:docMk/>
          <pc:sldMk cId="669353533" sldId="265"/>
        </pc:sldMkLst>
        <pc:spChg chg="mod">
          <ac:chgData name="Not M_ur_t_ada" userId="555160e609be70ba" providerId="LiveId" clId="{D1956E70-5B6D-4F02-98B2-B5E8BAF5B278}" dt="2024-07-15T17:46:26.178" v="8850"/>
          <ac:spMkLst>
            <pc:docMk/>
            <pc:sldMk cId="669353533" sldId="265"/>
            <ac:spMk id="2" creationId="{3E5A7092-1687-44EA-8FA8-D61A4721B0C3}"/>
          </ac:spMkLst>
        </pc:spChg>
      </pc:sldChg>
      <pc:sldChg chg="modSp del mod modAnim">
        <pc:chgData name="Not M_ur_t_ada" userId="555160e609be70ba" providerId="LiveId" clId="{D1956E70-5B6D-4F02-98B2-B5E8BAF5B278}" dt="2024-06-27T14:35:08.206" v="6649" actId="2696"/>
        <pc:sldMkLst>
          <pc:docMk/>
          <pc:sldMk cId="3479779939" sldId="265"/>
        </pc:sldMkLst>
        <pc:spChg chg="mod">
          <ac:chgData name="Not M_ur_t_ada" userId="555160e609be70ba" providerId="LiveId" clId="{D1956E70-5B6D-4F02-98B2-B5E8BAF5B278}" dt="2024-06-21T19:07:53.483" v="1721" actId="1076"/>
          <ac:spMkLst>
            <pc:docMk/>
            <pc:sldMk cId="3479779939" sldId="265"/>
            <ac:spMk id="2" creationId="{3E5A7092-1687-44EA-8FA8-D61A4721B0C3}"/>
          </ac:spMkLst>
        </pc:spChg>
        <pc:spChg chg="mod">
          <ac:chgData name="Not M_ur_t_ada" userId="555160e609be70ba" providerId="LiveId" clId="{D1956E70-5B6D-4F02-98B2-B5E8BAF5B278}" dt="2024-06-21T19:07:35.068" v="1696" actId="20577"/>
          <ac:spMkLst>
            <pc:docMk/>
            <pc:sldMk cId="3479779939" sldId="265"/>
            <ac:spMk id="5" creationId="{77CA7A1F-BFB6-4B4D-9E5E-0400A3CFD245}"/>
          </ac:spMkLst>
        </pc:spChg>
        <pc:picChg chg="mod">
          <ac:chgData name="Not M_ur_t_ada" userId="555160e609be70ba" providerId="LiveId" clId="{D1956E70-5B6D-4F02-98B2-B5E8BAF5B278}" dt="2024-06-21T19:07:41.589" v="1720" actId="1038"/>
          <ac:picMkLst>
            <pc:docMk/>
            <pc:sldMk cId="3479779939" sldId="265"/>
            <ac:picMk id="9" creationId="{5DE42214-9391-4A6D-8C48-9388201DD375}"/>
          </ac:picMkLst>
        </pc:picChg>
      </pc:sldChg>
      <pc:sldChg chg="modSp modAnim">
        <pc:chgData name="Not M_ur_t_ada" userId="555160e609be70ba" providerId="LiveId" clId="{D1956E70-5B6D-4F02-98B2-B5E8BAF5B278}" dt="2024-07-15T17:46:49.893" v="8851"/>
        <pc:sldMkLst>
          <pc:docMk/>
          <pc:sldMk cId="2553933953" sldId="266"/>
        </pc:sldMkLst>
        <pc:spChg chg="mod">
          <ac:chgData name="Not M_ur_t_ada" userId="555160e609be70ba" providerId="LiveId" clId="{D1956E70-5B6D-4F02-98B2-B5E8BAF5B278}" dt="2024-07-15T17:46:26.178" v="8850"/>
          <ac:spMkLst>
            <pc:docMk/>
            <pc:sldMk cId="2553933953" sldId="266"/>
            <ac:spMk id="2" creationId="{3E5A7092-1687-44EA-8FA8-D61A4721B0C3}"/>
          </ac:spMkLst>
        </pc:spChg>
      </pc:sldChg>
      <pc:sldChg chg="modSp del">
        <pc:chgData name="Not M_ur_t_ada" userId="555160e609be70ba" providerId="LiveId" clId="{D1956E70-5B6D-4F02-98B2-B5E8BAF5B278}" dt="2024-06-27T14:29:44.444" v="6645" actId="47"/>
        <pc:sldMkLst>
          <pc:docMk/>
          <pc:sldMk cId="2955154633" sldId="267"/>
        </pc:sldMkLst>
        <pc:spChg chg="mod">
          <ac:chgData name="Not M_ur_t_ada" userId="555160e609be70ba" providerId="LiveId" clId="{D1956E70-5B6D-4F02-98B2-B5E8BAF5B278}" dt="2024-06-27T14:22:51.418" v="6621"/>
          <ac:spMkLst>
            <pc:docMk/>
            <pc:sldMk cId="2955154633" sldId="267"/>
            <ac:spMk id="2" creationId="{3E5A7092-1687-44EA-8FA8-D61A4721B0C3}"/>
          </ac:spMkLst>
        </pc:spChg>
      </pc:sldChg>
      <pc:sldChg chg="modSp del">
        <pc:chgData name="Not M_ur_t_ada" userId="555160e609be70ba" providerId="LiveId" clId="{D1956E70-5B6D-4F02-98B2-B5E8BAF5B278}" dt="2024-06-27T14:29:42.059" v="6644" actId="47"/>
        <pc:sldMkLst>
          <pc:docMk/>
          <pc:sldMk cId="2622364248" sldId="268"/>
        </pc:sldMkLst>
        <pc:spChg chg="mod">
          <ac:chgData name="Not M_ur_t_ada" userId="555160e609be70ba" providerId="LiveId" clId="{D1956E70-5B6D-4F02-98B2-B5E8BAF5B278}" dt="2024-06-27T14:22:55.131" v="6622"/>
          <ac:spMkLst>
            <pc:docMk/>
            <pc:sldMk cId="2622364248" sldId="268"/>
            <ac:spMk id="2" creationId="{3E5A7092-1687-44EA-8FA8-D61A4721B0C3}"/>
          </ac:spMkLst>
        </pc:spChg>
      </pc:sldChg>
      <pc:sldChg chg="modSp del">
        <pc:chgData name="Not M_ur_t_ada" userId="555160e609be70ba" providerId="LiveId" clId="{D1956E70-5B6D-4F02-98B2-B5E8BAF5B278}" dt="2024-06-27T14:29:40.253" v="6643" actId="47"/>
        <pc:sldMkLst>
          <pc:docMk/>
          <pc:sldMk cId="1575266820" sldId="270"/>
        </pc:sldMkLst>
        <pc:spChg chg="mod">
          <ac:chgData name="Not M_ur_t_ada" userId="555160e609be70ba" providerId="LiveId" clId="{D1956E70-5B6D-4F02-98B2-B5E8BAF5B278}" dt="2024-06-27T14:22:58.111" v="6623"/>
          <ac:spMkLst>
            <pc:docMk/>
            <pc:sldMk cId="1575266820" sldId="270"/>
            <ac:spMk id="2" creationId="{3E5A7092-1687-44EA-8FA8-D61A4721B0C3}"/>
          </ac:spMkLst>
        </pc:spChg>
      </pc:sldChg>
      <pc:sldChg chg="modSp del">
        <pc:chgData name="Not M_ur_t_ada" userId="555160e609be70ba" providerId="LiveId" clId="{D1956E70-5B6D-4F02-98B2-B5E8BAF5B278}" dt="2024-06-27T14:29:37.752" v="6642" actId="47"/>
        <pc:sldMkLst>
          <pc:docMk/>
          <pc:sldMk cId="2501375870" sldId="271"/>
        </pc:sldMkLst>
        <pc:spChg chg="mod">
          <ac:chgData name="Not M_ur_t_ada" userId="555160e609be70ba" providerId="LiveId" clId="{D1956E70-5B6D-4F02-98B2-B5E8BAF5B278}" dt="2024-06-27T14:23:01.255" v="6624"/>
          <ac:spMkLst>
            <pc:docMk/>
            <pc:sldMk cId="2501375870" sldId="271"/>
            <ac:spMk id="2" creationId="{3E5A7092-1687-44EA-8FA8-D61A4721B0C3}"/>
          </ac:spMkLst>
        </pc:spChg>
      </pc:sldChg>
      <pc:sldChg chg="ord">
        <pc:chgData name="Not M_ur_t_ada" userId="555160e609be70ba" providerId="LiveId" clId="{D1956E70-5B6D-4F02-98B2-B5E8BAF5B278}" dt="2024-06-27T14:08:49.083" v="6298"/>
        <pc:sldMkLst>
          <pc:docMk/>
          <pc:sldMk cId="3839186194" sldId="272"/>
        </pc:sldMkLst>
      </pc:sldChg>
      <pc:sldChg chg="modSp add del">
        <pc:chgData name="Not M_ur_t_ada" userId="555160e609be70ba" providerId="LiveId" clId="{D1956E70-5B6D-4F02-98B2-B5E8BAF5B278}" dt="2024-06-27T16:30:39.471" v="7283" actId="2696"/>
        <pc:sldMkLst>
          <pc:docMk/>
          <pc:sldMk cId="3120963109" sldId="273"/>
        </pc:sldMkLst>
        <pc:spChg chg="mod">
          <ac:chgData name="Not M_ur_t_ada" userId="555160e609be70ba" providerId="LiveId" clId="{D1956E70-5B6D-4F02-98B2-B5E8BAF5B278}" dt="2024-06-27T14:39:49.042" v="6698"/>
          <ac:spMkLst>
            <pc:docMk/>
            <pc:sldMk cId="3120963109" sldId="273"/>
            <ac:spMk id="2" creationId="{3E5A7092-1687-44EA-8FA8-D61A4721B0C3}"/>
          </ac:spMkLst>
        </pc:spChg>
      </pc:sldChg>
      <pc:sldChg chg="modSp del modAnim">
        <pc:chgData name="Not M_ur_t_ada" userId="555160e609be70ba" providerId="LiveId" clId="{D1956E70-5B6D-4F02-98B2-B5E8BAF5B278}" dt="2024-06-27T14:35:08.206" v="6649" actId="2696"/>
        <pc:sldMkLst>
          <pc:docMk/>
          <pc:sldMk cId="3322135863" sldId="273"/>
        </pc:sldMkLst>
        <pc:spChg chg="mod">
          <ac:chgData name="Not M_ur_t_ada" userId="555160e609be70ba" providerId="LiveId" clId="{D1956E70-5B6D-4F02-98B2-B5E8BAF5B278}" dt="2024-06-27T14:23:07.255" v="6626"/>
          <ac:spMkLst>
            <pc:docMk/>
            <pc:sldMk cId="3322135863" sldId="273"/>
            <ac:spMk id="2" creationId="{3E5A7092-1687-44EA-8FA8-D61A4721B0C3}"/>
          </ac:spMkLst>
        </pc:spChg>
        <pc:spChg chg="mod">
          <ac:chgData name="Not M_ur_t_ada" userId="555160e609be70ba" providerId="LiveId" clId="{D1956E70-5B6D-4F02-98B2-B5E8BAF5B278}" dt="2024-06-21T15:24:35.121" v="604" actId="6549"/>
          <ac:spMkLst>
            <pc:docMk/>
            <pc:sldMk cId="3322135863" sldId="273"/>
            <ac:spMk id="3" creationId="{7CF0C4B2-22D1-4042-B182-8BC8441A6BBB}"/>
          </ac:spMkLst>
        </pc:spChg>
      </pc:sldChg>
      <pc:sldChg chg="modSp add modAnim">
        <pc:chgData name="Not M_ur_t_ada" userId="555160e609be70ba" providerId="LiveId" clId="{D1956E70-5B6D-4F02-98B2-B5E8BAF5B278}" dt="2024-07-15T17:46:49.893" v="8851"/>
        <pc:sldMkLst>
          <pc:docMk/>
          <pc:sldMk cId="3489157002" sldId="273"/>
        </pc:sldMkLst>
        <pc:spChg chg="mod">
          <ac:chgData name="Not M_ur_t_ada" userId="555160e609be70ba" providerId="LiveId" clId="{D1956E70-5B6D-4F02-98B2-B5E8BAF5B278}" dt="2024-07-15T17:46:26.178" v="8850"/>
          <ac:spMkLst>
            <pc:docMk/>
            <pc:sldMk cId="3489157002" sldId="273"/>
            <ac:spMk id="2" creationId="{3E5A7092-1687-44EA-8FA8-D61A4721B0C3}"/>
          </ac:spMkLst>
        </pc:spChg>
      </pc:sldChg>
      <pc:sldChg chg="modSp add modAnim">
        <pc:chgData name="Not M_ur_t_ada" userId="555160e609be70ba" providerId="LiveId" clId="{D1956E70-5B6D-4F02-98B2-B5E8BAF5B278}" dt="2024-07-15T17:46:49.893" v="8851"/>
        <pc:sldMkLst>
          <pc:docMk/>
          <pc:sldMk cId="3465526146" sldId="274"/>
        </pc:sldMkLst>
        <pc:spChg chg="mod">
          <ac:chgData name="Not M_ur_t_ada" userId="555160e609be70ba" providerId="LiveId" clId="{D1956E70-5B6D-4F02-98B2-B5E8BAF5B278}" dt="2024-07-15T17:46:26.178" v="8850"/>
          <ac:spMkLst>
            <pc:docMk/>
            <pc:sldMk cId="3465526146" sldId="274"/>
            <ac:spMk id="2" creationId="{3E5A7092-1687-44EA-8FA8-D61A4721B0C3}"/>
          </ac:spMkLst>
        </pc:spChg>
      </pc:sldChg>
      <pc:sldChg chg="del">
        <pc:chgData name="Not M_ur_t_ada" userId="555160e609be70ba" providerId="LiveId" clId="{D1956E70-5B6D-4F02-98B2-B5E8BAF5B278}" dt="2024-06-27T14:35:08.206" v="6649" actId="2696"/>
        <pc:sldMkLst>
          <pc:docMk/>
          <pc:sldMk cId="3641328886" sldId="274"/>
        </pc:sldMkLst>
      </pc:sldChg>
      <pc:sldChg chg="modSp del">
        <pc:chgData name="Not M_ur_t_ada" userId="555160e609be70ba" providerId="LiveId" clId="{D1956E70-5B6D-4F02-98B2-B5E8BAF5B278}" dt="2024-06-27T14:29:35.212" v="6641" actId="47"/>
        <pc:sldMkLst>
          <pc:docMk/>
          <pc:sldMk cId="712290269" sldId="275"/>
        </pc:sldMkLst>
        <pc:spChg chg="mod">
          <ac:chgData name="Not M_ur_t_ada" userId="555160e609be70ba" providerId="LiveId" clId="{D1956E70-5B6D-4F02-98B2-B5E8BAF5B278}" dt="2024-06-27T14:23:04.416" v="6625"/>
          <ac:spMkLst>
            <pc:docMk/>
            <pc:sldMk cId="712290269" sldId="275"/>
            <ac:spMk id="2" creationId="{3E5A7092-1687-44EA-8FA8-D61A4721B0C3}"/>
          </ac:spMkLst>
        </pc:spChg>
      </pc:sldChg>
      <pc:sldChg chg="del">
        <pc:chgData name="Not M_ur_t_ada" userId="555160e609be70ba" providerId="LiveId" clId="{D1956E70-5B6D-4F02-98B2-B5E8BAF5B278}" dt="2024-06-27T14:29:31.578" v="6640" actId="47"/>
        <pc:sldMkLst>
          <pc:docMk/>
          <pc:sldMk cId="2339788514" sldId="276"/>
        </pc:sldMkLst>
      </pc:sldChg>
      <pc:sldChg chg="modSp modAnim">
        <pc:chgData name="Not M_ur_t_ada" userId="555160e609be70ba" providerId="LiveId" clId="{D1956E70-5B6D-4F02-98B2-B5E8BAF5B278}" dt="2024-07-15T17:46:49.893" v="8851"/>
        <pc:sldMkLst>
          <pc:docMk/>
          <pc:sldMk cId="2761117742" sldId="277"/>
        </pc:sldMkLst>
        <pc:spChg chg="mod">
          <ac:chgData name="Not M_ur_t_ada" userId="555160e609be70ba" providerId="LiveId" clId="{D1956E70-5B6D-4F02-98B2-B5E8BAF5B278}" dt="2024-07-15T17:46:26.178" v="8850"/>
          <ac:spMkLst>
            <pc:docMk/>
            <pc:sldMk cId="2761117742" sldId="277"/>
            <ac:spMk id="2" creationId="{3E5A7092-1687-44EA-8FA8-D61A4721B0C3}"/>
          </ac:spMkLst>
        </pc:spChg>
      </pc:sldChg>
      <pc:sldChg chg="modSp del mod modAnim">
        <pc:chgData name="Not M_ur_t_ada" userId="555160e609be70ba" providerId="LiveId" clId="{D1956E70-5B6D-4F02-98B2-B5E8BAF5B278}" dt="2024-06-21T15:56:05.713" v="1009" actId="47"/>
        <pc:sldMkLst>
          <pc:docMk/>
          <pc:sldMk cId="2927053833" sldId="278"/>
        </pc:sldMkLst>
        <pc:spChg chg="mod">
          <ac:chgData name="Not M_ur_t_ada" userId="555160e609be70ba" providerId="LiveId" clId="{D1956E70-5B6D-4F02-98B2-B5E8BAF5B278}" dt="2024-06-21T15:55:44.306" v="1008" actId="27636"/>
          <ac:spMkLst>
            <pc:docMk/>
            <pc:sldMk cId="2927053833" sldId="278"/>
            <ac:spMk id="8" creationId="{84D62B37-CE95-4357-97E2-518F0C97753C}"/>
          </ac:spMkLst>
        </pc:spChg>
      </pc:sldChg>
      <pc:sldChg chg="addSp delSp modSp del mod delAnim modAnim">
        <pc:chgData name="Not M_ur_t_ada" userId="555160e609be70ba" providerId="LiveId" clId="{D1956E70-5B6D-4F02-98B2-B5E8BAF5B278}" dt="2024-06-27T14:35:08.206" v="6649" actId="2696"/>
        <pc:sldMkLst>
          <pc:docMk/>
          <pc:sldMk cId="883915295" sldId="279"/>
        </pc:sldMkLst>
        <pc:spChg chg="mod">
          <ac:chgData name="Not M_ur_t_ada" userId="555160e609be70ba" providerId="LiveId" clId="{D1956E70-5B6D-4F02-98B2-B5E8BAF5B278}" dt="2024-06-27T14:23:47.666" v="6637"/>
          <ac:spMkLst>
            <pc:docMk/>
            <pc:sldMk cId="883915295" sldId="279"/>
            <ac:spMk id="2" creationId="{3E5A7092-1687-44EA-8FA8-D61A4721B0C3}"/>
          </ac:spMkLst>
        </pc:spChg>
        <pc:spChg chg="del mod">
          <ac:chgData name="Not M_ur_t_ada" userId="555160e609be70ba" providerId="LiveId" clId="{D1956E70-5B6D-4F02-98B2-B5E8BAF5B278}" dt="2024-06-21T15:51:51.279" v="925" actId="478"/>
          <ac:spMkLst>
            <pc:docMk/>
            <pc:sldMk cId="883915295" sldId="279"/>
            <ac:spMk id="8" creationId="{84D62B37-CE95-4357-97E2-518F0C97753C}"/>
          </ac:spMkLst>
        </pc:spChg>
        <pc:spChg chg="add del mod">
          <ac:chgData name="Not M_ur_t_ada" userId="555160e609be70ba" providerId="LiveId" clId="{D1956E70-5B6D-4F02-98B2-B5E8BAF5B278}" dt="2024-06-21T15:52:11.969" v="926" actId="931"/>
          <ac:spMkLst>
            <pc:docMk/>
            <pc:sldMk cId="883915295" sldId="279"/>
            <ac:spMk id="9" creationId="{37C42683-819A-4A6C-8584-FB11A3956202}"/>
          </ac:spMkLst>
        </pc:spChg>
        <pc:picChg chg="add del mod">
          <ac:chgData name="Not M_ur_t_ada" userId="555160e609be70ba" providerId="LiveId" clId="{D1956E70-5B6D-4F02-98B2-B5E8BAF5B278}" dt="2024-06-21T15:42:35.465" v="664" actId="931"/>
          <ac:picMkLst>
            <pc:docMk/>
            <pc:sldMk cId="883915295" sldId="279"/>
            <ac:picMk id="4" creationId="{A3C483C2-6BF7-441E-A08A-895246C5E9CB}"/>
          </ac:picMkLst>
        </pc:picChg>
        <pc:picChg chg="add mod">
          <ac:chgData name="Not M_ur_t_ada" userId="555160e609be70ba" providerId="LiveId" clId="{D1956E70-5B6D-4F02-98B2-B5E8BAF5B278}" dt="2024-06-21T15:52:41.895" v="991" actId="1036"/>
          <ac:picMkLst>
            <pc:docMk/>
            <pc:sldMk cId="883915295" sldId="279"/>
            <ac:picMk id="6" creationId="{2107DE95-6D87-43CB-B9BE-C7F3227695E8}"/>
          </ac:picMkLst>
        </pc:picChg>
        <pc:picChg chg="add mod">
          <ac:chgData name="Not M_ur_t_ada" userId="555160e609be70ba" providerId="LiveId" clId="{D1956E70-5B6D-4F02-98B2-B5E8BAF5B278}" dt="2024-06-21T15:52:46.503" v="1002" actId="1035"/>
          <ac:picMkLst>
            <pc:docMk/>
            <pc:sldMk cId="883915295" sldId="279"/>
            <ac:picMk id="11" creationId="{6053C30E-B6A7-407A-9D4A-799905B6F09B}"/>
          </ac:picMkLst>
        </pc:picChg>
      </pc:sldChg>
      <pc:sldChg chg="modSp add del">
        <pc:chgData name="Not M_ur_t_ada" userId="555160e609be70ba" providerId="LiveId" clId="{D1956E70-5B6D-4F02-98B2-B5E8BAF5B278}" dt="2024-06-28T09:48:35.676" v="8468" actId="2696"/>
        <pc:sldMkLst>
          <pc:docMk/>
          <pc:sldMk cId="1275943865" sldId="279"/>
        </pc:sldMkLst>
        <pc:spChg chg="mod">
          <ac:chgData name="Not M_ur_t_ada" userId="555160e609be70ba" providerId="LiveId" clId="{D1956E70-5B6D-4F02-98B2-B5E8BAF5B278}" dt="2024-06-27T14:39:30.755" v="6697"/>
          <ac:spMkLst>
            <pc:docMk/>
            <pc:sldMk cId="1275943865" sldId="279"/>
            <ac:spMk id="2" creationId="{3E5A7092-1687-44EA-8FA8-D61A4721B0C3}"/>
          </ac:spMkLst>
        </pc:spChg>
      </pc:sldChg>
      <pc:sldChg chg="modSp add modAnim">
        <pc:chgData name="Not M_ur_t_ada" userId="555160e609be70ba" providerId="LiveId" clId="{D1956E70-5B6D-4F02-98B2-B5E8BAF5B278}" dt="2024-07-15T17:46:49.893" v="8851"/>
        <pc:sldMkLst>
          <pc:docMk/>
          <pc:sldMk cId="2864428487" sldId="279"/>
        </pc:sldMkLst>
        <pc:spChg chg="mod">
          <ac:chgData name="Not M_ur_t_ada" userId="555160e609be70ba" providerId="LiveId" clId="{D1956E70-5B6D-4F02-98B2-B5E8BAF5B278}" dt="2024-07-15T17:46:26.178" v="8850"/>
          <ac:spMkLst>
            <pc:docMk/>
            <pc:sldMk cId="2864428487" sldId="279"/>
            <ac:spMk id="2" creationId="{3E5A7092-1687-44EA-8FA8-D61A4721B0C3}"/>
          </ac:spMkLst>
        </pc:spChg>
      </pc:sldChg>
      <pc:sldChg chg="modSp del mod modAnim">
        <pc:chgData name="Not M_ur_t_ada" userId="555160e609be70ba" providerId="LiveId" clId="{D1956E70-5B6D-4F02-98B2-B5E8BAF5B278}" dt="2024-06-27T14:35:08.206" v="6649" actId="2696"/>
        <pc:sldMkLst>
          <pc:docMk/>
          <pc:sldMk cId="824989919" sldId="280"/>
        </pc:sldMkLst>
        <pc:spChg chg="mod">
          <ac:chgData name="Not M_ur_t_ada" userId="555160e609be70ba" providerId="LiveId" clId="{D1956E70-5B6D-4F02-98B2-B5E8BAF5B278}" dt="2024-06-27T14:23:14.763" v="6630" actId="27636"/>
          <ac:spMkLst>
            <pc:docMk/>
            <pc:sldMk cId="824989919" sldId="280"/>
            <ac:spMk id="2" creationId="{3E5A7092-1687-44EA-8FA8-D61A4721B0C3}"/>
          </ac:spMkLst>
        </pc:spChg>
        <pc:spChg chg="mod">
          <ac:chgData name="Not M_ur_t_ada" userId="555160e609be70ba" providerId="LiveId" clId="{D1956E70-5B6D-4F02-98B2-B5E8BAF5B278}" dt="2024-06-21T15:48:11.745" v="874" actId="1076"/>
          <ac:spMkLst>
            <pc:docMk/>
            <pc:sldMk cId="824989919" sldId="280"/>
            <ac:spMk id="8" creationId="{84D62B37-CE95-4357-97E2-518F0C97753C}"/>
          </ac:spMkLst>
        </pc:spChg>
        <pc:picChg chg="mod">
          <ac:chgData name="Not M_ur_t_ada" userId="555160e609be70ba" providerId="LiveId" clId="{D1956E70-5B6D-4F02-98B2-B5E8BAF5B278}" dt="2024-06-21T15:48:18.724" v="875" actId="1076"/>
          <ac:picMkLst>
            <pc:docMk/>
            <pc:sldMk cId="824989919" sldId="280"/>
            <ac:picMk id="5" creationId="{C973FDF8-53A5-474D-8752-C352D6943794}"/>
          </ac:picMkLst>
        </pc:picChg>
        <pc:picChg chg="mod">
          <ac:chgData name="Not M_ur_t_ada" userId="555160e609be70ba" providerId="LiveId" clId="{D1956E70-5B6D-4F02-98B2-B5E8BAF5B278}" dt="2024-06-21T15:51:04.190" v="924" actId="1035"/>
          <ac:picMkLst>
            <pc:docMk/>
            <pc:sldMk cId="824989919" sldId="280"/>
            <ac:picMk id="10" creationId="{2466F985-C832-4256-8B8B-C81494CD5D3C}"/>
          </ac:picMkLst>
        </pc:picChg>
      </pc:sldChg>
      <pc:sldChg chg="modSp add del modAnim">
        <pc:chgData name="Not M_ur_t_ada" userId="555160e609be70ba" providerId="LiveId" clId="{D1956E70-5B6D-4F02-98B2-B5E8BAF5B278}" dt="2024-07-15T17:46:49.893" v="8851"/>
        <pc:sldMkLst>
          <pc:docMk/>
          <pc:sldMk cId="1332384982" sldId="280"/>
        </pc:sldMkLst>
        <pc:spChg chg="mod">
          <ac:chgData name="Not M_ur_t_ada" userId="555160e609be70ba" providerId="LiveId" clId="{D1956E70-5B6D-4F02-98B2-B5E8BAF5B278}" dt="2024-07-15T17:46:26.178" v="8850"/>
          <ac:spMkLst>
            <pc:docMk/>
            <pc:sldMk cId="1332384982" sldId="280"/>
            <ac:spMk id="2" creationId="{3E5A7092-1687-44EA-8FA8-D61A4721B0C3}"/>
          </ac:spMkLst>
        </pc:spChg>
      </pc:sldChg>
      <pc:sldChg chg="addSp modSp add del mod ord modAnim">
        <pc:chgData name="Not M_ur_t_ada" userId="555160e609be70ba" providerId="LiveId" clId="{D1956E70-5B6D-4F02-98B2-B5E8BAF5B278}" dt="2024-06-27T14:27:53.203" v="6639" actId="47"/>
        <pc:sldMkLst>
          <pc:docMk/>
          <pc:sldMk cId="760143419" sldId="281"/>
        </pc:sldMkLst>
        <pc:spChg chg="mod">
          <ac:chgData name="Not M_ur_t_ada" userId="555160e609be70ba" providerId="LiveId" clId="{D1956E70-5B6D-4F02-98B2-B5E8BAF5B278}" dt="2024-06-27T14:23:21.166" v="6632"/>
          <ac:spMkLst>
            <pc:docMk/>
            <pc:sldMk cId="760143419" sldId="281"/>
            <ac:spMk id="2" creationId="{3E5A7092-1687-44EA-8FA8-D61A4721B0C3}"/>
          </ac:spMkLst>
        </pc:spChg>
        <pc:spChg chg="mod">
          <ac:chgData name="Not M_ur_t_ada" userId="555160e609be70ba" providerId="LiveId" clId="{D1956E70-5B6D-4F02-98B2-B5E8BAF5B278}" dt="2024-06-21T19:47:18.528" v="1762" actId="404"/>
          <ac:spMkLst>
            <pc:docMk/>
            <pc:sldMk cId="760143419" sldId="281"/>
            <ac:spMk id="3" creationId="{7CF0C4B2-22D1-4042-B182-8BC8441A6BBB}"/>
          </ac:spMkLst>
        </pc:spChg>
        <pc:picChg chg="add mod modCrop">
          <ac:chgData name="Not M_ur_t_ada" userId="555160e609be70ba" providerId="LiveId" clId="{D1956E70-5B6D-4F02-98B2-B5E8BAF5B278}" dt="2024-06-21T19:46:01.221" v="1752" actId="14100"/>
          <ac:picMkLst>
            <pc:docMk/>
            <pc:sldMk cId="760143419" sldId="281"/>
            <ac:picMk id="5" creationId="{17141570-BFA5-41FB-BEE1-42CDDF6F0C96}"/>
          </ac:picMkLst>
        </pc:picChg>
      </pc:sldChg>
      <pc:sldChg chg="add del">
        <pc:chgData name="Not M_ur_t_ada" userId="555160e609be70ba" providerId="LiveId" clId="{D1956E70-5B6D-4F02-98B2-B5E8BAF5B278}" dt="2024-06-21T15:56:09.275" v="1010" actId="47"/>
        <pc:sldMkLst>
          <pc:docMk/>
          <pc:sldMk cId="2391815327" sldId="281"/>
        </pc:sldMkLst>
      </pc:sldChg>
      <pc:sldChg chg="addSp modSp add del mod modAnim">
        <pc:chgData name="Not M_ur_t_ada" userId="555160e609be70ba" providerId="LiveId" clId="{D1956E70-5B6D-4F02-98B2-B5E8BAF5B278}" dt="2024-06-27T14:35:08.206" v="6649" actId="2696"/>
        <pc:sldMkLst>
          <pc:docMk/>
          <pc:sldMk cId="1134094424" sldId="282"/>
        </pc:sldMkLst>
        <pc:spChg chg="mod">
          <ac:chgData name="Not M_ur_t_ada" userId="555160e609be70ba" providerId="LiveId" clId="{D1956E70-5B6D-4F02-98B2-B5E8BAF5B278}" dt="2024-06-27T14:23:17.485" v="6631"/>
          <ac:spMkLst>
            <pc:docMk/>
            <pc:sldMk cId="1134094424" sldId="282"/>
            <ac:spMk id="2" creationId="{3E5A7092-1687-44EA-8FA8-D61A4721B0C3}"/>
          </ac:spMkLst>
        </pc:spChg>
        <pc:spChg chg="mod">
          <ac:chgData name="Not M_ur_t_ada" userId="555160e609be70ba" providerId="LiveId" clId="{D1956E70-5B6D-4F02-98B2-B5E8BAF5B278}" dt="2024-06-21T19:40:42.764" v="1736" actId="1076"/>
          <ac:spMkLst>
            <pc:docMk/>
            <pc:sldMk cId="1134094424" sldId="282"/>
            <ac:spMk id="3" creationId="{7CF0C4B2-22D1-4042-B182-8BC8441A6BBB}"/>
          </ac:spMkLst>
        </pc:spChg>
        <pc:picChg chg="add mod">
          <ac:chgData name="Not M_ur_t_ada" userId="555160e609be70ba" providerId="LiveId" clId="{D1956E70-5B6D-4F02-98B2-B5E8BAF5B278}" dt="2024-06-21T19:40:50.575" v="1738" actId="1076"/>
          <ac:picMkLst>
            <pc:docMk/>
            <pc:sldMk cId="1134094424" sldId="282"/>
            <ac:picMk id="5" creationId="{931793DE-2816-4013-95D9-18F30F372819}"/>
          </ac:picMkLst>
        </pc:picChg>
        <pc:picChg chg="add mod">
          <ac:chgData name="Not M_ur_t_ada" userId="555160e609be70ba" providerId="LiveId" clId="{D1956E70-5B6D-4F02-98B2-B5E8BAF5B278}" dt="2024-06-21T19:40:57.837" v="1740" actId="14100"/>
          <ac:picMkLst>
            <pc:docMk/>
            <pc:sldMk cId="1134094424" sldId="282"/>
            <ac:picMk id="7" creationId="{A6F6E983-8B40-4DA2-A7CC-A1CB5F42433A}"/>
          </ac:picMkLst>
        </pc:picChg>
      </pc:sldChg>
      <pc:sldChg chg="modSp add mod modAnim">
        <pc:chgData name="Not M_ur_t_ada" userId="555160e609be70ba" providerId="LiveId" clId="{D1956E70-5B6D-4F02-98B2-B5E8BAF5B278}" dt="2024-07-15T17:46:49.893" v="8851"/>
        <pc:sldMkLst>
          <pc:docMk/>
          <pc:sldMk cId="4094353777" sldId="282"/>
        </pc:sldMkLst>
        <pc:spChg chg="mod">
          <ac:chgData name="Not M_ur_t_ada" userId="555160e609be70ba" providerId="LiveId" clId="{D1956E70-5B6D-4F02-98B2-B5E8BAF5B278}" dt="2024-07-15T17:46:26.178" v="8850"/>
          <ac:spMkLst>
            <pc:docMk/>
            <pc:sldMk cId="4094353777" sldId="282"/>
            <ac:spMk id="2" creationId="{3E5A7092-1687-44EA-8FA8-D61A4721B0C3}"/>
          </ac:spMkLst>
        </pc:spChg>
        <pc:picChg chg="mod">
          <ac:chgData name="Not M_ur_t_ada" userId="555160e609be70ba" providerId="LiveId" clId="{D1956E70-5B6D-4F02-98B2-B5E8BAF5B278}" dt="2024-06-28T09:53:03.342" v="8487" actId="14100"/>
          <ac:picMkLst>
            <pc:docMk/>
            <pc:sldMk cId="4094353777" sldId="282"/>
            <ac:picMk id="7" creationId="{A6F6E983-8B40-4DA2-A7CC-A1CB5F42433A}"/>
          </ac:picMkLst>
        </pc:picChg>
      </pc:sldChg>
      <pc:sldChg chg="modSp add modAnim">
        <pc:chgData name="Not M_ur_t_ada" userId="555160e609be70ba" providerId="LiveId" clId="{D1956E70-5B6D-4F02-98B2-B5E8BAF5B278}" dt="2024-07-15T17:46:49.893" v="8851"/>
        <pc:sldMkLst>
          <pc:docMk/>
          <pc:sldMk cId="1343354782" sldId="283"/>
        </pc:sldMkLst>
        <pc:spChg chg="mod">
          <ac:chgData name="Not M_ur_t_ada" userId="555160e609be70ba" providerId="LiveId" clId="{D1956E70-5B6D-4F02-98B2-B5E8BAF5B278}" dt="2024-07-15T17:46:26.178" v="8850"/>
          <ac:spMkLst>
            <pc:docMk/>
            <pc:sldMk cId="1343354782" sldId="283"/>
            <ac:spMk id="2" creationId="{3E5A7092-1687-44EA-8FA8-D61A4721B0C3}"/>
          </ac:spMkLst>
        </pc:spChg>
      </pc:sldChg>
      <pc:sldChg chg="addSp modSp add del mod modAnim">
        <pc:chgData name="Not M_ur_t_ada" userId="555160e609be70ba" providerId="LiveId" clId="{D1956E70-5B6D-4F02-98B2-B5E8BAF5B278}" dt="2024-06-27T14:35:08.206" v="6649" actId="2696"/>
        <pc:sldMkLst>
          <pc:docMk/>
          <pc:sldMk cId="4170613931" sldId="283"/>
        </pc:sldMkLst>
        <pc:spChg chg="mod">
          <ac:chgData name="Not M_ur_t_ada" userId="555160e609be70ba" providerId="LiveId" clId="{D1956E70-5B6D-4F02-98B2-B5E8BAF5B278}" dt="2024-06-27T14:23:24.060" v="6633"/>
          <ac:spMkLst>
            <pc:docMk/>
            <pc:sldMk cId="4170613931" sldId="283"/>
            <ac:spMk id="2" creationId="{3E5A7092-1687-44EA-8FA8-D61A4721B0C3}"/>
          </ac:spMkLst>
        </pc:spChg>
        <pc:spChg chg="mod">
          <ac:chgData name="Not M_ur_t_ada" userId="555160e609be70ba" providerId="LiveId" clId="{D1956E70-5B6D-4F02-98B2-B5E8BAF5B278}" dt="2024-06-21T19:51:48.818" v="1773" actId="403"/>
          <ac:spMkLst>
            <pc:docMk/>
            <pc:sldMk cId="4170613931" sldId="283"/>
            <ac:spMk id="3" creationId="{7CF0C4B2-22D1-4042-B182-8BC8441A6BBB}"/>
          </ac:spMkLst>
        </pc:spChg>
        <pc:picChg chg="add mod">
          <ac:chgData name="Not M_ur_t_ada" userId="555160e609be70ba" providerId="LiveId" clId="{D1956E70-5B6D-4F02-98B2-B5E8BAF5B278}" dt="2024-06-21T19:52:00.341" v="1784" actId="1035"/>
          <ac:picMkLst>
            <pc:docMk/>
            <pc:sldMk cId="4170613931" sldId="283"/>
            <ac:picMk id="5" creationId="{A848A315-0A4F-49E0-83B5-AA7AFA2F5851}"/>
          </ac:picMkLst>
        </pc:picChg>
      </pc:sldChg>
      <pc:sldChg chg="addSp modSp add del mod ord modAnim">
        <pc:chgData name="Not M_ur_t_ada" userId="555160e609be70ba" providerId="LiveId" clId="{D1956E70-5B6D-4F02-98B2-B5E8BAF5B278}" dt="2024-06-27T14:35:08.206" v="6649" actId="2696"/>
        <pc:sldMkLst>
          <pc:docMk/>
          <pc:sldMk cId="3347508241" sldId="284"/>
        </pc:sldMkLst>
        <pc:spChg chg="mod">
          <ac:chgData name="Not M_ur_t_ada" userId="555160e609be70ba" providerId="LiveId" clId="{D1956E70-5B6D-4F02-98B2-B5E8BAF5B278}" dt="2024-06-27T14:23:36.831" v="6636"/>
          <ac:spMkLst>
            <pc:docMk/>
            <pc:sldMk cId="3347508241" sldId="284"/>
            <ac:spMk id="2" creationId="{3E5A7092-1687-44EA-8FA8-D61A4721B0C3}"/>
          </ac:spMkLst>
        </pc:spChg>
        <pc:spChg chg="mod">
          <ac:chgData name="Not M_ur_t_ada" userId="555160e609be70ba" providerId="LiveId" clId="{D1956E70-5B6D-4F02-98B2-B5E8BAF5B278}" dt="2024-06-21T19:57:25.510" v="1827" actId="1037"/>
          <ac:spMkLst>
            <pc:docMk/>
            <pc:sldMk cId="3347508241" sldId="284"/>
            <ac:spMk id="3" creationId="{7CF0C4B2-22D1-4042-B182-8BC8441A6BBB}"/>
          </ac:spMkLst>
        </pc:spChg>
        <pc:picChg chg="add mod">
          <ac:chgData name="Not M_ur_t_ada" userId="555160e609be70ba" providerId="LiveId" clId="{D1956E70-5B6D-4F02-98B2-B5E8BAF5B278}" dt="2024-06-21T20:17:37.940" v="1988" actId="1035"/>
          <ac:picMkLst>
            <pc:docMk/>
            <pc:sldMk cId="3347508241" sldId="284"/>
            <ac:picMk id="5" creationId="{6DEC7A8D-AD8C-45EB-BC9F-336A41790909}"/>
          </ac:picMkLst>
        </pc:picChg>
        <pc:picChg chg="add mod">
          <ac:chgData name="Not M_ur_t_ada" userId="555160e609be70ba" providerId="LiveId" clId="{D1956E70-5B6D-4F02-98B2-B5E8BAF5B278}" dt="2024-06-21T20:17:42.137" v="1992" actId="1038"/>
          <ac:picMkLst>
            <pc:docMk/>
            <pc:sldMk cId="3347508241" sldId="284"/>
            <ac:picMk id="7" creationId="{D01B74CB-B17A-4D27-85BC-3CBC940839C5}"/>
          </ac:picMkLst>
        </pc:picChg>
      </pc:sldChg>
      <pc:sldChg chg="modSp add mod modAnim">
        <pc:chgData name="Not M_ur_t_ada" userId="555160e609be70ba" providerId="LiveId" clId="{D1956E70-5B6D-4F02-98B2-B5E8BAF5B278}" dt="2024-07-15T17:46:49.893" v="8851"/>
        <pc:sldMkLst>
          <pc:docMk/>
          <pc:sldMk cId="3794418602" sldId="284"/>
        </pc:sldMkLst>
        <pc:spChg chg="mod">
          <ac:chgData name="Not M_ur_t_ada" userId="555160e609be70ba" providerId="LiveId" clId="{D1956E70-5B6D-4F02-98B2-B5E8BAF5B278}" dt="2024-07-15T17:46:26.178" v="8850"/>
          <ac:spMkLst>
            <pc:docMk/>
            <pc:sldMk cId="3794418602" sldId="284"/>
            <ac:spMk id="2" creationId="{3E5A7092-1687-44EA-8FA8-D61A4721B0C3}"/>
          </ac:spMkLst>
        </pc:spChg>
        <pc:spChg chg="mod">
          <ac:chgData name="Not M_ur_t_ada" userId="555160e609be70ba" providerId="LiveId" clId="{D1956E70-5B6D-4F02-98B2-B5E8BAF5B278}" dt="2024-06-28T09:55:58.011" v="8569" actId="1076"/>
          <ac:spMkLst>
            <pc:docMk/>
            <pc:sldMk cId="3794418602" sldId="284"/>
            <ac:spMk id="3" creationId="{7CF0C4B2-22D1-4042-B182-8BC8441A6BBB}"/>
          </ac:spMkLst>
        </pc:spChg>
        <pc:picChg chg="mod">
          <ac:chgData name="Not M_ur_t_ada" userId="555160e609be70ba" providerId="LiveId" clId="{D1956E70-5B6D-4F02-98B2-B5E8BAF5B278}" dt="2024-06-28T09:56:03.841" v="8571" actId="14100"/>
          <ac:picMkLst>
            <pc:docMk/>
            <pc:sldMk cId="3794418602" sldId="284"/>
            <ac:picMk id="5" creationId="{6DEC7A8D-AD8C-45EB-BC9F-336A41790909}"/>
          </ac:picMkLst>
        </pc:picChg>
        <pc:picChg chg="mod">
          <ac:chgData name="Not M_ur_t_ada" userId="555160e609be70ba" providerId="LiveId" clId="{D1956E70-5B6D-4F02-98B2-B5E8BAF5B278}" dt="2024-06-28T09:56:00.931" v="8570" actId="14100"/>
          <ac:picMkLst>
            <pc:docMk/>
            <pc:sldMk cId="3794418602" sldId="284"/>
            <ac:picMk id="7" creationId="{D01B74CB-B17A-4D27-85BC-3CBC940839C5}"/>
          </ac:picMkLst>
        </pc:picChg>
      </pc:sldChg>
      <pc:sldChg chg="modSp add del mod modAnim">
        <pc:chgData name="Not M_ur_t_ada" userId="555160e609be70ba" providerId="LiveId" clId="{D1956E70-5B6D-4F02-98B2-B5E8BAF5B278}" dt="2024-06-21T20:07:49.661" v="1829" actId="47"/>
        <pc:sldMkLst>
          <pc:docMk/>
          <pc:sldMk cId="1019457712" sldId="285"/>
        </pc:sldMkLst>
        <pc:spChg chg="mod">
          <ac:chgData name="Not M_ur_t_ada" userId="555160e609be70ba" providerId="LiveId" clId="{D1956E70-5B6D-4F02-98B2-B5E8BAF5B278}" dt="2024-06-21T16:02:39.210" v="1480" actId="6549"/>
          <ac:spMkLst>
            <pc:docMk/>
            <pc:sldMk cId="1019457712" sldId="285"/>
            <ac:spMk id="3" creationId="{7CF0C4B2-22D1-4042-B182-8BC8441A6BBB}"/>
          </ac:spMkLst>
        </pc:spChg>
      </pc:sldChg>
      <pc:sldChg chg="modSp add modAnim">
        <pc:chgData name="Not M_ur_t_ada" userId="555160e609be70ba" providerId="LiveId" clId="{D1956E70-5B6D-4F02-98B2-B5E8BAF5B278}" dt="2024-07-15T17:46:49.893" v="8851"/>
        <pc:sldMkLst>
          <pc:docMk/>
          <pc:sldMk cId="3128066213" sldId="286"/>
        </pc:sldMkLst>
        <pc:spChg chg="mod">
          <ac:chgData name="Not M_ur_t_ada" userId="555160e609be70ba" providerId="LiveId" clId="{D1956E70-5B6D-4F02-98B2-B5E8BAF5B278}" dt="2024-07-15T17:46:26.178" v="8850"/>
          <ac:spMkLst>
            <pc:docMk/>
            <pc:sldMk cId="3128066213" sldId="286"/>
            <ac:spMk id="2" creationId="{3E5A7092-1687-44EA-8FA8-D61A4721B0C3}"/>
          </ac:spMkLst>
        </pc:spChg>
      </pc:sldChg>
      <pc:sldChg chg="addSp delSp modSp add del mod modTransition modAnim">
        <pc:chgData name="Not M_ur_t_ada" userId="555160e609be70ba" providerId="LiveId" clId="{D1956E70-5B6D-4F02-98B2-B5E8BAF5B278}" dt="2024-06-27T14:35:08.206" v="6649" actId="2696"/>
        <pc:sldMkLst>
          <pc:docMk/>
          <pc:sldMk cId="3851460037" sldId="286"/>
        </pc:sldMkLst>
        <pc:spChg chg="mod">
          <ac:chgData name="Not M_ur_t_ada" userId="555160e609be70ba" providerId="LiveId" clId="{D1956E70-5B6D-4F02-98B2-B5E8BAF5B278}" dt="2024-06-27T14:23:30.143" v="6634"/>
          <ac:spMkLst>
            <pc:docMk/>
            <pc:sldMk cId="3851460037" sldId="286"/>
            <ac:spMk id="2" creationId="{3E5A7092-1687-44EA-8FA8-D61A4721B0C3}"/>
          </ac:spMkLst>
        </pc:spChg>
        <pc:spChg chg="mod">
          <ac:chgData name="Not M_ur_t_ada" userId="555160e609be70ba" providerId="LiveId" clId="{D1956E70-5B6D-4F02-98B2-B5E8BAF5B278}" dt="2024-06-21T20:15:21.669" v="1973" actId="20577"/>
          <ac:spMkLst>
            <pc:docMk/>
            <pc:sldMk cId="3851460037" sldId="286"/>
            <ac:spMk id="3" creationId="{7CF0C4B2-22D1-4042-B182-8BC8441A6BBB}"/>
          </ac:spMkLst>
        </pc:spChg>
        <pc:picChg chg="add mod">
          <ac:chgData name="Not M_ur_t_ada" userId="555160e609be70ba" providerId="LiveId" clId="{D1956E70-5B6D-4F02-98B2-B5E8BAF5B278}" dt="2024-06-21T20:14:23.369" v="1851" actId="14100"/>
          <ac:picMkLst>
            <pc:docMk/>
            <pc:sldMk cId="3851460037" sldId="286"/>
            <ac:picMk id="5" creationId="{1E698EC6-D4DA-4911-AD18-209F788227FB}"/>
          </ac:picMkLst>
        </pc:picChg>
        <pc:picChg chg="add del mod">
          <ac:chgData name="Not M_ur_t_ada" userId="555160e609be70ba" providerId="LiveId" clId="{D1956E70-5B6D-4F02-98B2-B5E8BAF5B278}" dt="2024-06-21T20:13:32.976" v="1833" actId="478"/>
          <ac:picMkLst>
            <pc:docMk/>
            <pc:sldMk cId="3851460037" sldId="286"/>
            <ac:picMk id="7" creationId="{62A5F986-0C9E-45B0-A228-565E982D159A}"/>
          </ac:picMkLst>
        </pc:picChg>
        <pc:picChg chg="add mod">
          <ac:chgData name="Not M_ur_t_ada" userId="555160e609be70ba" providerId="LiveId" clId="{D1956E70-5B6D-4F02-98B2-B5E8BAF5B278}" dt="2024-06-21T20:14:14.397" v="1848" actId="14100"/>
          <ac:picMkLst>
            <pc:docMk/>
            <pc:sldMk cId="3851460037" sldId="286"/>
            <ac:picMk id="9" creationId="{DE3120ED-34E3-40B2-96DF-3945DDB8065F}"/>
          </ac:picMkLst>
        </pc:picChg>
      </pc:sldChg>
      <pc:sldChg chg="modSp add del modAnim">
        <pc:chgData name="Not M_ur_t_ada" userId="555160e609be70ba" providerId="LiveId" clId="{D1956E70-5B6D-4F02-98B2-B5E8BAF5B278}" dt="2024-06-27T14:26:45.408" v="6638" actId="47"/>
        <pc:sldMkLst>
          <pc:docMk/>
          <pc:sldMk cId="1341508389" sldId="287"/>
        </pc:sldMkLst>
        <pc:spChg chg="mod">
          <ac:chgData name="Not M_ur_t_ada" userId="555160e609be70ba" providerId="LiveId" clId="{D1956E70-5B6D-4F02-98B2-B5E8BAF5B278}" dt="2024-06-27T14:23:32.581" v="6635"/>
          <ac:spMkLst>
            <pc:docMk/>
            <pc:sldMk cId="1341508389" sldId="287"/>
            <ac:spMk id="2" creationId="{3E5A7092-1687-44EA-8FA8-D61A4721B0C3}"/>
          </ac:spMkLst>
        </pc:spChg>
        <pc:spChg chg="mod">
          <ac:chgData name="Not M_ur_t_ada" userId="555160e609be70ba" providerId="LiveId" clId="{D1956E70-5B6D-4F02-98B2-B5E8BAF5B278}" dt="2024-06-25T20:21:13.007" v="5954" actId="20577"/>
          <ac:spMkLst>
            <pc:docMk/>
            <pc:sldMk cId="1341508389" sldId="287"/>
            <ac:spMk id="3" creationId="{7CF0C4B2-22D1-4042-B182-8BC8441A6BBB}"/>
          </ac:spMkLst>
        </pc:spChg>
      </pc:sldChg>
      <pc:sldChg chg="add del">
        <pc:chgData name="Not M_ur_t_ada" userId="555160e609be70ba" providerId="LiveId" clId="{D1956E70-5B6D-4F02-98B2-B5E8BAF5B278}" dt="2024-06-21T15:56:46.910" v="1018"/>
        <pc:sldMkLst>
          <pc:docMk/>
          <pc:sldMk cId="3995673487" sldId="287"/>
        </pc:sldMkLst>
      </pc:sldChg>
      <pc:sldChg chg="modSp add modAnim">
        <pc:chgData name="Not M_ur_t_ada" userId="555160e609be70ba" providerId="LiveId" clId="{D1956E70-5B6D-4F02-98B2-B5E8BAF5B278}" dt="2024-07-15T17:46:49.893" v="8851"/>
        <pc:sldMkLst>
          <pc:docMk/>
          <pc:sldMk cId="651740365" sldId="288"/>
        </pc:sldMkLst>
        <pc:spChg chg="mod">
          <ac:chgData name="Not M_ur_t_ada" userId="555160e609be70ba" providerId="LiveId" clId="{D1956E70-5B6D-4F02-98B2-B5E8BAF5B278}" dt="2024-07-15T17:46:26.178" v="8850"/>
          <ac:spMkLst>
            <pc:docMk/>
            <pc:sldMk cId="651740365" sldId="288"/>
            <ac:spMk id="2" creationId="{3E5A7092-1687-44EA-8FA8-D61A4721B0C3}"/>
          </ac:spMkLst>
        </pc:spChg>
      </pc:sldChg>
      <pc:sldChg chg="addSp delSp modSp add del mod delAnim modAnim">
        <pc:chgData name="Not M_ur_t_ada" userId="555160e609be70ba" providerId="LiveId" clId="{D1956E70-5B6D-4F02-98B2-B5E8BAF5B278}" dt="2024-06-22T15:36:26.247" v="2923" actId="47"/>
        <pc:sldMkLst>
          <pc:docMk/>
          <pc:sldMk cId="2117178166" sldId="288"/>
        </pc:sldMkLst>
        <pc:spChg chg="mod">
          <ac:chgData name="Not M_ur_t_ada" userId="555160e609be70ba" providerId="LiveId" clId="{D1956E70-5B6D-4F02-98B2-B5E8BAF5B278}" dt="2024-06-22T15:35:40.573" v="2895" actId="21"/>
          <ac:spMkLst>
            <pc:docMk/>
            <pc:sldMk cId="2117178166" sldId="288"/>
            <ac:spMk id="3" creationId="{7CF0C4B2-22D1-4042-B182-8BC8441A6BBB}"/>
          </ac:spMkLst>
        </pc:spChg>
        <pc:spChg chg="del">
          <ac:chgData name="Not M_ur_t_ada" userId="555160e609be70ba" providerId="LiveId" clId="{D1956E70-5B6D-4F02-98B2-B5E8BAF5B278}" dt="2024-06-22T15:30:12.655" v="2613" actId="478"/>
          <ac:spMkLst>
            <pc:docMk/>
            <pc:sldMk cId="2117178166" sldId="288"/>
            <ac:spMk id="5" creationId="{A6AB83CF-4297-4A55-B361-0A0A925C6582}"/>
          </ac:spMkLst>
        </pc:spChg>
        <pc:spChg chg="add mod">
          <ac:chgData name="Not M_ur_t_ada" userId="555160e609be70ba" providerId="LiveId" clId="{D1956E70-5B6D-4F02-98B2-B5E8BAF5B278}" dt="2024-06-22T15:31:19.601" v="2867" actId="1076"/>
          <ac:spMkLst>
            <pc:docMk/>
            <pc:sldMk cId="2117178166" sldId="288"/>
            <ac:spMk id="6" creationId="{C7C50BCD-B1F8-438A-98EA-D9D8D6D6A470}"/>
          </ac:spMkLst>
        </pc:spChg>
      </pc:sldChg>
      <pc:sldChg chg="addSp modSp add del mod modAnim">
        <pc:chgData name="Not M_ur_t_ada" userId="555160e609be70ba" providerId="LiveId" clId="{D1956E70-5B6D-4F02-98B2-B5E8BAF5B278}" dt="2024-06-27T14:35:08.206" v="6649" actId="2696"/>
        <pc:sldMkLst>
          <pc:docMk/>
          <pc:sldMk cId="2368582758" sldId="288"/>
        </pc:sldMkLst>
        <pc:spChg chg="mod">
          <ac:chgData name="Not M_ur_t_ada" userId="555160e609be70ba" providerId="LiveId" clId="{D1956E70-5B6D-4F02-98B2-B5E8BAF5B278}" dt="2024-06-27T14:22:19.153" v="6615"/>
          <ac:spMkLst>
            <pc:docMk/>
            <pc:sldMk cId="2368582758" sldId="288"/>
            <ac:spMk id="2" creationId="{3E5A7092-1687-44EA-8FA8-D61A4721B0C3}"/>
          </ac:spMkLst>
        </pc:spChg>
        <pc:spChg chg="mod">
          <ac:chgData name="Not M_ur_t_ada" userId="555160e609be70ba" providerId="LiveId" clId="{D1956E70-5B6D-4F02-98B2-B5E8BAF5B278}" dt="2024-06-22T16:07:09.102" v="3183" actId="14100"/>
          <ac:spMkLst>
            <pc:docMk/>
            <pc:sldMk cId="2368582758" sldId="288"/>
            <ac:spMk id="3" creationId="{7CF0C4B2-22D1-4042-B182-8BC8441A6BBB}"/>
          </ac:spMkLst>
        </pc:spChg>
        <pc:spChg chg="mod">
          <ac:chgData name="Not M_ur_t_ada" userId="555160e609be70ba" providerId="LiveId" clId="{D1956E70-5B6D-4F02-98B2-B5E8BAF5B278}" dt="2024-06-22T16:07:20.571" v="3185" actId="1076"/>
          <ac:spMkLst>
            <pc:docMk/>
            <pc:sldMk cId="2368582758" sldId="288"/>
            <ac:spMk id="5" creationId="{A6AB83CF-4297-4A55-B361-0A0A925C6582}"/>
          </ac:spMkLst>
        </pc:spChg>
        <pc:spChg chg="add mod">
          <ac:chgData name="Not M_ur_t_ada" userId="555160e609be70ba" providerId="LiveId" clId="{D1956E70-5B6D-4F02-98B2-B5E8BAF5B278}" dt="2024-06-22T16:06:25.301" v="3158" actId="14100"/>
          <ac:spMkLst>
            <pc:docMk/>
            <pc:sldMk cId="2368582758" sldId="288"/>
            <ac:spMk id="6" creationId="{D263A161-4CBE-4166-8431-A0064D1F3AB3}"/>
          </ac:spMkLst>
        </pc:spChg>
      </pc:sldChg>
      <pc:sldChg chg="addSp delSp modSp new del mod">
        <pc:chgData name="Not M_ur_t_ada" userId="555160e609be70ba" providerId="LiveId" clId="{D1956E70-5B6D-4F02-98B2-B5E8BAF5B278}" dt="2024-06-21T20:23:31.136" v="2006" actId="47"/>
        <pc:sldMkLst>
          <pc:docMk/>
          <pc:sldMk cId="3177129445" sldId="288"/>
        </pc:sldMkLst>
        <pc:spChg chg="del">
          <ac:chgData name="Not M_ur_t_ada" userId="555160e609be70ba" providerId="LiveId" clId="{D1956E70-5B6D-4F02-98B2-B5E8BAF5B278}" dt="2024-06-21T20:20:06.532" v="1996" actId="478"/>
          <ac:spMkLst>
            <pc:docMk/>
            <pc:sldMk cId="3177129445" sldId="288"/>
            <ac:spMk id="2" creationId="{2EC10852-85A9-4CD3-A646-03F2E94AA88F}"/>
          </ac:spMkLst>
        </pc:spChg>
        <pc:spChg chg="del">
          <ac:chgData name="Not M_ur_t_ada" userId="555160e609be70ba" providerId="LiveId" clId="{D1956E70-5B6D-4F02-98B2-B5E8BAF5B278}" dt="2024-06-21T20:20:09.232" v="1997" actId="478"/>
          <ac:spMkLst>
            <pc:docMk/>
            <pc:sldMk cId="3177129445" sldId="288"/>
            <ac:spMk id="3" creationId="{D8A4CF34-EE0E-4762-B8D5-1415FF94317F}"/>
          </ac:spMkLst>
        </pc:spChg>
        <pc:picChg chg="add del mod">
          <ac:chgData name="Not M_ur_t_ada" userId="555160e609be70ba" providerId="LiveId" clId="{D1956E70-5B6D-4F02-98B2-B5E8BAF5B278}" dt="2024-06-21T20:23:27.908" v="2005" actId="478"/>
          <ac:picMkLst>
            <pc:docMk/>
            <pc:sldMk cId="3177129445" sldId="288"/>
            <ac:picMk id="5" creationId="{1B4A678D-FD38-4C08-8582-23105FD2135B}"/>
          </ac:picMkLst>
        </pc:picChg>
        <pc:picChg chg="add del mod">
          <ac:chgData name="Not M_ur_t_ada" userId="555160e609be70ba" providerId="LiveId" clId="{D1956E70-5B6D-4F02-98B2-B5E8BAF5B278}" dt="2024-06-21T20:23:18.179" v="2004" actId="478"/>
          <ac:picMkLst>
            <pc:docMk/>
            <pc:sldMk cId="3177129445" sldId="288"/>
            <ac:picMk id="7" creationId="{31AC0175-C5D9-40BF-A96E-90C89A7D517C}"/>
          </ac:picMkLst>
        </pc:picChg>
        <pc:picChg chg="add del mod">
          <ac:chgData name="Not M_ur_t_ada" userId="555160e609be70ba" providerId="LiveId" clId="{D1956E70-5B6D-4F02-98B2-B5E8BAF5B278}" dt="2024-06-21T20:23:08.227" v="2003" actId="478"/>
          <ac:picMkLst>
            <pc:docMk/>
            <pc:sldMk cId="3177129445" sldId="288"/>
            <ac:picMk id="9" creationId="{E37CF42C-1729-47F8-B121-2F91C49B7B39}"/>
          </ac:picMkLst>
        </pc:picChg>
        <pc:picChg chg="add del mod">
          <ac:chgData name="Not M_ur_t_ada" userId="555160e609be70ba" providerId="LiveId" clId="{D1956E70-5B6D-4F02-98B2-B5E8BAF5B278}" dt="2024-06-21T20:22:50.912" v="2001" actId="478"/>
          <ac:picMkLst>
            <pc:docMk/>
            <pc:sldMk cId="3177129445" sldId="288"/>
            <ac:picMk id="11" creationId="{F9E2EDAD-2D02-4EB8-8F18-228E612B9BD5}"/>
          </ac:picMkLst>
        </pc:picChg>
        <pc:picChg chg="add del mod">
          <ac:chgData name="Not M_ur_t_ada" userId="555160e609be70ba" providerId="LiveId" clId="{D1956E70-5B6D-4F02-98B2-B5E8BAF5B278}" dt="2024-06-21T20:22:59.499" v="2002" actId="478"/>
          <ac:picMkLst>
            <pc:docMk/>
            <pc:sldMk cId="3177129445" sldId="288"/>
            <ac:picMk id="13" creationId="{6CDA31EB-CFC3-41B5-9B60-390685A106CF}"/>
          </ac:picMkLst>
        </pc:picChg>
        <pc:picChg chg="add del mod">
          <ac:chgData name="Not M_ur_t_ada" userId="555160e609be70ba" providerId="LiveId" clId="{D1956E70-5B6D-4F02-98B2-B5E8BAF5B278}" dt="2024-06-21T20:22:40.562" v="2000" actId="478"/>
          <ac:picMkLst>
            <pc:docMk/>
            <pc:sldMk cId="3177129445" sldId="288"/>
            <ac:picMk id="15" creationId="{1AF81386-A3E0-42C7-990B-664EBBAF442E}"/>
          </ac:picMkLst>
        </pc:picChg>
        <pc:picChg chg="add del mod">
          <ac:chgData name="Not M_ur_t_ada" userId="555160e609be70ba" providerId="LiveId" clId="{D1956E70-5B6D-4F02-98B2-B5E8BAF5B278}" dt="2024-06-21T20:22:25.099" v="1999" actId="478"/>
          <ac:picMkLst>
            <pc:docMk/>
            <pc:sldMk cId="3177129445" sldId="288"/>
            <ac:picMk id="17" creationId="{D26CAA94-C5B6-4CC3-96F1-121609759D31}"/>
          </ac:picMkLst>
        </pc:picChg>
      </pc:sldChg>
      <pc:sldChg chg="modSp add modAnim">
        <pc:chgData name="Not M_ur_t_ada" userId="555160e609be70ba" providerId="LiveId" clId="{D1956E70-5B6D-4F02-98B2-B5E8BAF5B278}" dt="2024-07-15T17:46:49.893" v="8851"/>
        <pc:sldMkLst>
          <pc:docMk/>
          <pc:sldMk cId="1725766049" sldId="289"/>
        </pc:sldMkLst>
        <pc:spChg chg="mod">
          <ac:chgData name="Not M_ur_t_ada" userId="555160e609be70ba" providerId="LiveId" clId="{D1956E70-5B6D-4F02-98B2-B5E8BAF5B278}" dt="2024-07-15T17:46:26.178" v="8850"/>
          <ac:spMkLst>
            <pc:docMk/>
            <pc:sldMk cId="1725766049" sldId="289"/>
            <ac:spMk id="2" creationId="{3E5A7092-1687-44EA-8FA8-D61A4721B0C3}"/>
          </ac:spMkLst>
        </pc:spChg>
        <pc:spChg chg="mod">
          <ac:chgData name="Not M_ur_t_ada" userId="555160e609be70ba" providerId="LiveId" clId="{D1956E70-5B6D-4F02-98B2-B5E8BAF5B278}" dt="2024-06-28T09:40:18.638" v="8445" actId="20577"/>
          <ac:spMkLst>
            <pc:docMk/>
            <pc:sldMk cId="1725766049" sldId="289"/>
            <ac:spMk id="3" creationId="{7CF0C4B2-22D1-4042-B182-8BC8441A6BBB}"/>
          </ac:spMkLst>
        </pc:spChg>
      </pc:sldChg>
      <pc:sldChg chg="addSp delSp modSp add del mod ord modAnim">
        <pc:chgData name="Not M_ur_t_ada" userId="555160e609be70ba" providerId="LiveId" clId="{D1956E70-5B6D-4F02-98B2-B5E8BAF5B278}" dt="2024-06-27T14:33:40.137" v="6647" actId="2696"/>
        <pc:sldMkLst>
          <pc:docMk/>
          <pc:sldMk cId="1900726278" sldId="289"/>
        </pc:sldMkLst>
        <pc:spChg chg="mod">
          <ac:chgData name="Not M_ur_t_ada" userId="555160e609be70ba" providerId="LiveId" clId="{D1956E70-5B6D-4F02-98B2-B5E8BAF5B278}" dt="2024-06-25T11:06:18.020" v="4063" actId="1035"/>
          <ac:spMkLst>
            <pc:docMk/>
            <pc:sldMk cId="1900726278" sldId="289"/>
            <ac:spMk id="2" creationId="{3E5A7092-1687-44EA-8FA8-D61A4721B0C3}"/>
          </ac:spMkLst>
        </pc:spChg>
        <pc:spChg chg="mod">
          <ac:chgData name="Not M_ur_t_ada" userId="555160e609be70ba" providerId="LiveId" clId="{D1956E70-5B6D-4F02-98B2-B5E8BAF5B278}" dt="2024-06-25T16:17:18.622" v="5291" actId="20577"/>
          <ac:spMkLst>
            <pc:docMk/>
            <pc:sldMk cId="1900726278" sldId="289"/>
            <ac:spMk id="3" creationId="{7CF0C4B2-22D1-4042-B182-8BC8441A6BBB}"/>
          </ac:spMkLst>
        </pc:spChg>
        <pc:picChg chg="add del mod ord">
          <ac:chgData name="Not M_ur_t_ada" userId="555160e609be70ba" providerId="LiveId" clId="{D1956E70-5B6D-4F02-98B2-B5E8BAF5B278}" dt="2024-06-25T11:08:01.141" v="4075" actId="478"/>
          <ac:picMkLst>
            <pc:docMk/>
            <pc:sldMk cId="1900726278" sldId="289"/>
            <ac:picMk id="5" creationId="{11C56728-BDA2-4966-8051-4D9CBC57EC78}"/>
          </ac:picMkLst>
        </pc:picChg>
        <pc:picChg chg="add del mod">
          <ac:chgData name="Not M_ur_t_ada" userId="555160e609be70ba" providerId="LiveId" clId="{D1956E70-5B6D-4F02-98B2-B5E8BAF5B278}" dt="2024-06-25T11:08:02.106" v="4076" actId="478"/>
          <ac:picMkLst>
            <pc:docMk/>
            <pc:sldMk cId="1900726278" sldId="289"/>
            <ac:picMk id="7" creationId="{BD2DD524-D9C6-4F24-82E0-8CDFEC2B4EAB}"/>
          </ac:picMkLst>
        </pc:picChg>
        <pc:picChg chg="add del mod">
          <ac:chgData name="Not M_ur_t_ada" userId="555160e609be70ba" providerId="LiveId" clId="{D1956E70-5B6D-4F02-98B2-B5E8BAF5B278}" dt="2024-06-25T11:08:00.109" v="4074" actId="478"/>
          <ac:picMkLst>
            <pc:docMk/>
            <pc:sldMk cId="1900726278" sldId="289"/>
            <ac:picMk id="9" creationId="{A23244DB-27C6-44D2-875D-36D45764CC3B}"/>
          </ac:picMkLst>
        </pc:picChg>
      </pc:sldChg>
      <pc:sldChg chg="modSp add del mod modAnim">
        <pc:chgData name="Not M_ur_t_ada" userId="555160e609be70ba" providerId="LiveId" clId="{D1956E70-5B6D-4F02-98B2-B5E8BAF5B278}" dt="2024-06-27T18:26:02.495" v="8051" actId="2696"/>
        <pc:sldMkLst>
          <pc:docMk/>
          <pc:sldMk cId="3241546182" sldId="289"/>
        </pc:sldMkLst>
        <pc:spChg chg="mod">
          <ac:chgData name="Not M_ur_t_ada" userId="555160e609be70ba" providerId="LiveId" clId="{D1956E70-5B6D-4F02-98B2-B5E8BAF5B278}" dt="2024-06-27T14:38:00.437" v="6686"/>
          <ac:spMkLst>
            <pc:docMk/>
            <pc:sldMk cId="3241546182" sldId="289"/>
            <ac:spMk id="2" creationId="{3E5A7092-1687-44EA-8FA8-D61A4721B0C3}"/>
          </ac:spMkLst>
        </pc:spChg>
        <pc:spChg chg="mod">
          <ac:chgData name="Not M_ur_t_ada" userId="555160e609be70ba" providerId="LiveId" clId="{D1956E70-5B6D-4F02-98B2-B5E8BAF5B278}" dt="2024-06-27T18:23:12.612" v="8044" actId="113"/>
          <ac:spMkLst>
            <pc:docMk/>
            <pc:sldMk cId="3241546182" sldId="289"/>
            <ac:spMk id="3" creationId="{7CF0C4B2-22D1-4042-B182-8BC8441A6BBB}"/>
          </ac:spMkLst>
        </pc:spChg>
      </pc:sldChg>
      <pc:sldChg chg="modSp add del mod ord">
        <pc:chgData name="Not M_ur_t_ada" userId="555160e609be70ba" providerId="LiveId" clId="{D1956E70-5B6D-4F02-98B2-B5E8BAF5B278}" dt="2024-06-27T18:22:02.493" v="8027" actId="47"/>
        <pc:sldMkLst>
          <pc:docMk/>
          <pc:sldMk cId="373858476" sldId="290"/>
        </pc:sldMkLst>
        <pc:spChg chg="mod">
          <ac:chgData name="Not M_ur_t_ada" userId="555160e609be70ba" providerId="LiveId" clId="{D1956E70-5B6D-4F02-98B2-B5E8BAF5B278}" dt="2024-06-27T14:38:52.672" v="6690"/>
          <ac:spMkLst>
            <pc:docMk/>
            <pc:sldMk cId="373858476" sldId="290"/>
            <ac:spMk id="2" creationId="{3E5A7092-1687-44EA-8FA8-D61A4721B0C3}"/>
          </ac:spMkLst>
        </pc:spChg>
        <pc:spChg chg="mod">
          <ac:chgData name="Not M_ur_t_ada" userId="555160e609be70ba" providerId="LiveId" clId="{D1956E70-5B6D-4F02-98B2-B5E8BAF5B278}" dt="2024-06-27T16:48:17.393" v="7446" actId="21"/>
          <ac:spMkLst>
            <pc:docMk/>
            <pc:sldMk cId="373858476" sldId="290"/>
            <ac:spMk id="3" creationId="{7CF0C4B2-22D1-4042-B182-8BC8441A6BBB}"/>
          </ac:spMkLst>
        </pc:spChg>
      </pc:sldChg>
      <pc:sldChg chg="modSp add del mod modAnim">
        <pc:chgData name="Not M_ur_t_ada" userId="555160e609be70ba" providerId="LiveId" clId="{D1956E70-5B6D-4F02-98B2-B5E8BAF5B278}" dt="2024-06-27T14:33:40.137" v="6647" actId="2696"/>
        <pc:sldMkLst>
          <pc:docMk/>
          <pc:sldMk cId="1039106532" sldId="290"/>
        </pc:sldMkLst>
        <pc:spChg chg="mod">
          <ac:chgData name="Not M_ur_t_ada" userId="555160e609be70ba" providerId="LiveId" clId="{D1956E70-5B6D-4F02-98B2-B5E8BAF5B278}" dt="2024-06-27T14:22:38.650" v="6619"/>
          <ac:spMkLst>
            <pc:docMk/>
            <pc:sldMk cId="1039106532" sldId="290"/>
            <ac:spMk id="2" creationId="{3E5A7092-1687-44EA-8FA8-D61A4721B0C3}"/>
          </ac:spMkLst>
        </pc:spChg>
        <pc:spChg chg="mod">
          <ac:chgData name="Not M_ur_t_ada" userId="555160e609be70ba" providerId="LiveId" clId="{D1956E70-5B6D-4F02-98B2-B5E8BAF5B278}" dt="2024-06-25T16:36:09.088" v="5474" actId="6549"/>
          <ac:spMkLst>
            <pc:docMk/>
            <pc:sldMk cId="1039106532" sldId="290"/>
            <ac:spMk id="3" creationId="{7CF0C4B2-22D1-4042-B182-8BC8441A6BBB}"/>
          </ac:spMkLst>
        </pc:spChg>
      </pc:sldChg>
      <pc:sldChg chg="addSp delSp modSp add del mod delAnim">
        <pc:chgData name="Not M_ur_t_ada" userId="555160e609be70ba" providerId="LiveId" clId="{D1956E70-5B6D-4F02-98B2-B5E8BAF5B278}" dt="2024-06-27T14:33:40.137" v="6647" actId="2696"/>
        <pc:sldMkLst>
          <pc:docMk/>
          <pc:sldMk cId="3612352178" sldId="291"/>
        </pc:sldMkLst>
        <pc:spChg chg="del">
          <ac:chgData name="Not M_ur_t_ada" userId="555160e609be70ba" providerId="LiveId" clId="{D1956E70-5B6D-4F02-98B2-B5E8BAF5B278}" dt="2024-06-25T11:08:22.547" v="4079" actId="478"/>
          <ac:spMkLst>
            <pc:docMk/>
            <pc:sldMk cId="3612352178" sldId="291"/>
            <ac:spMk id="2" creationId="{3E5A7092-1687-44EA-8FA8-D61A4721B0C3}"/>
          </ac:spMkLst>
        </pc:spChg>
        <pc:spChg chg="mod">
          <ac:chgData name="Not M_ur_t_ada" userId="555160e609be70ba" providerId="LiveId" clId="{D1956E70-5B6D-4F02-98B2-B5E8BAF5B278}" dt="2024-06-25T11:08:50.810" v="4086" actId="1076"/>
          <ac:spMkLst>
            <pc:docMk/>
            <pc:sldMk cId="3612352178" sldId="291"/>
            <ac:spMk id="3" creationId="{7CF0C4B2-22D1-4042-B182-8BC8441A6BBB}"/>
          </ac:spMkLst>
        </pc:spChg>
        <pc:spChg chg="add del mod">
          <ac:chgData name="Not M_ur_t_ada" userId="555160e609be70ba" providerId="LiveId" clId="{D1956E70-5B6D-4F02-98B2-B5E8BAF5B278}" dt="2024-06-25T11:08:25.109" v="4080" actId="478"/>
          <ac:spMkLst>
            <pc:docMk/>
            <pc:sldMk cId="3612352178" sldId="291"/>
            <ac:spMk id="6" creationId="{B258FE10-CC80-449D-A759-58068B57FAE5}"/>
          </ac:spMkLst>
        </pc:spChg>
        <pc:picChg chg="mod">
          <ac:chgData name="Not M_ur_t_ada" userId="555160e609be70ba" providerId="LiveId" clId="{D1956E70-5B6D-4F02-98B2-B5E8BAF5B278}" dt="2024-06-25T11:08:39.796" v="4083" actId="1076"/>
          <ac:picMkLst>
            <pc:docMk/>
            <pc:sldMk cId="3612352178" sldId="291"/>
            <ac:picMk id="5" creationId="{11C56728-BDA2-4966-8051-4D9CBC57EC78}"/>
          </ac:picMkLst>
        </pc:picChg>
        <pc:picChg chg="del">
          <ac:chgData name="Not M_ur_t_ada" userId="555160e609be70ba" providerId="LiveId" clId="{D1956E70-5B6D-4F02-98B2-B5E8BAF5B278}" dt="2024-06-25T11:08:09.754" v="4077" actId="478"/>
          <ac:picMkLst>
            <pc:docMk/>
            <pc:sldMk cId="3612352178" sldId="291"/>
            <ac:picMk id="7" creationId="{BD2DD524-D9C6-4F24-82E0-8CDFEC2B4EAB}"/>
          </ac:picMkLst>
        </pc:picChg>
        <pc:picChg chg="del">
          <ac:chgData name="Not M_ur_t_ada" userId="555160e609be70ba" providerId="LiveId" clId="{D1956E70-5B6D-4F02-98B2-B5E8BAF5B278}" dt="2024-06-25T11:08:11.232" v="4078" actId="478"/>
          <ac:picMkLst>
            <pc:docMk/>
            <pc:sldMk cId="3612352178" sldId="291"/>
            <ac:picMk id="9" creationId="{A23244DB-27C6-44D2-875D-36D45764CC3B}"/>
          </ac:picMkLst>
        </pc:picChg>
      </pc:sldChg>
      <pc:sldChg chg="add del">
        <pc:chgData name="Not M_ur_t_ada" userId="555160e609be70ba" providerId="LiveId" clId="{D1956E70-5B6D-4F02-98B2-B5E8BAF5B278}" dt="2024-06-27T14:46:41.623" v="6727" actId="47"/>
        <pc:sldMkLst>
          <pc:docMk/>
          <pc:sldMk cId="4213511680" sldId="291"/>
        </pc:sldMkLst>
      </pc:sldChg>
      <pc:sldChg chg="addSp delSp modSp add del mod delAnim">
        <pc:chgData name="Not M_ur_t_ada" userId="555160e609be70ba" providerId="LiveId" clId="{D1956E70-5B6D-4F02-98B2-B5E8BAF5B278}" dt="2024-06-27T14:33:40.137" v="6647" actId="2696"/>
        <pc:sldMkLst>
          <pc:docMk/>
          <pc:sldMk cId="64412509" sldId="292"/>
        </pc:sldMkLst>
        <pc:spChg chg="del">
          <ac:chgData name="Not M_ur_t_ada" userId="555160e609be70ba" providerId="LiveId" clId="{D1956E70-5B6D-4F02-98B2-B5E8BAF5B278}" dt="2024-06-25T11:09:03.393" v="4089" actId="478"/>
          <ac:spMkLst>
            <pc:docMk/>
            <pc:sldMk cId="64412509" sldId="292"/>
            <ac:spMk id="2" creationId="{3E5A7092-1687-44EA-8FA8-D61A4721B0C3}"/>
          </ac:spMkLst>
        </pc:spChg>
        <pc:spChg chg="mod ord">
          <ac:chgData name="Not M_ur_t_ada" userId="555160e609be70ba" providerId="LiveId" clId="{D1956E70-5B6D-4F02-98B2-B5E8BAF5B278}" dt="2024-06-25T11:09:34.910" v="4097" actId="166"/>
          <ac:spMkLst>
            <pc:docMk/>
            <pc:sldMk cId="64412509" sldId="292"/>
            <ac:spMk id="3" creationId="{7CF0C4B2-22D1-4042-B182-8BC8441A6BBB}"/>
          </ac:spMkLst>
        </pc:spChg>
        <pc:spChg chg="add del mod">
          <ac:chgData name="Not M_ur_t_ada" userId="555160e609be70ba" providerId="LiveId" clId="{D1956E70-5B6D-4F02-98B2-B5E8BAF5B278}" dt="2024-06-25T11:09:05.106" v="4090" actId="478"/>
          <ac:spMkLst>
            <pc:docMk/>
            <pc:sldMk cId="64412509" sldId="292"/>
            <ac:spMk id="6" creationId="{8680488D-1915-454A-81B2-31DFFEBC60A3}"/>
          </ac:spMkLst>
        </pc:spChg>
        <pc:picChg chg="del">
          <ac:chgData name="Not M_ur_t_ada" userId="555160e609be70ba" providerId="LiveId" clId="{D1956E70-5B6D-4F02-98B2-B5E8BAF5B278}" dt="2024-06-25T11:08:58.182" v="4087" actId="478"/>
          <ac:picMkLst>
            <pc:docMk/>
            <pc:sldMk cId="64412509" sldId="292"/>
            <ac:picMk id="5" creationId="{11C56728-BDA2-4966-8051-4D9CBC57EC78}"/>
          </ac:picMkLst>
        </pc:picChg>
        <pc:picChg chg="mod">
          <ac:chgData name="Not M_ur_t_ada" userId="555160e609be70ba" providerId="LiveId" clId="{D1956E70-5B6D-4F02-98B2-B5E8BAF5B278}" dt="2024-06-25T11:09:26.313" v="4096" actId="14100"/>
          <ac:picMkLst>
            <pc:docMk/>
            <pc:sldMk cId="64412509" sldId="292"/>
            <ac:picMk id="7" creationId="{BD2DD524-D9C6-4F24-82E0-8CDFEC2B4EAB}"/>
          </ac:picMkLst>
        </pc:picChg>
        <pc:picChg chg="del">
          <ac:chgData name="Not M_ur_t_ada" userId="555160e609be70ba" providerId="LiveId" clId="{D1956E70-5B6D-4F02-98B2-B5E8BAF5B278}" dt="2024-06-25T11:08:59.741" v="4088" actId="478"/>
          <ac:picMkLst>
            <pc:docMk/>
            <pc:sldMk cId="64412509" sldId="292"/>
            <ac:picMk id="9" creationId="{A23244DB-27C6-44D2-875D-36D45764CC3B}"/>
          </ac:picMkLst>
        </pc:picChg>
      </pc:sldChg>
      <pc:sldChg chg="add del">
        <pc:chgData name="Not M_ur_t_ada" userId="555160e609be70ba" providerId="LiveId" clId="{D1956E70-5B6D-4F02-98B2-B5E8BAF5B278}" dt="2024-06-27T14:46:42.859" v="6728" actId="47"/>
        <pc:sldMkLst>
          <pc:docMk/>
          <pc:sldMk cId="698365100" sldId="292"/>
        </pc:sldMkLst>
      </pc:sldChg>
      <pc:sldChg chg="addSp delSp modSp add del mod delAnim modAnim">
        <pc:chgData name="Not M_ur_t_ada" userId="555160e609be70ba" providerId="LiveId" clId="{D1956E70-5B6D-4F02-98B2-B5E8BAF5B278}" dt="2024-06-27T18:24:23.580" v="8045" actId="2696"/>
        <pc:sldMkLst>
          <pc:docMk/>
          <pc:sldMk cId="2244783382" sldId="293"/>
        </pc:sldMkLst>
        <pc:spChg chg="del mod">
          <ac:chgData name="Not M_ur_t_ada" userId="555160e609be70ba" providerId="LiveId" clId="{D1956E70-5B6D-4F02-98B2-B5E8BAF5B278}" dt="2024-06-27T17:08:06.792" v="7696" actId="478"/>
          <ac:spMkLst>
            <pc:docMk/>
            <pc:sldMk cId="2244783382" sldId="293"/>
            <ac:spMk id="3" creationId="{7CF0C4B2-22D1-4042-B182-8BC8441A6BBB}"/>
          </ac:spMkLst>
        </pc:spChg>
        <pc:spChg chg="add del mod">
          <ac:chgData name="Not M_ur_t_ada" userId="555160e609be70ba" providerId="LiveId" clId="{D1956E70-5B6D-4F02-98B2-B5E8BAF5B278}" dt="2024-06-27T18:05:51.224" v="7956" actId="478"/>
          <ac:spMkLst>
            <pc:docMk/>
            <pc:sldMk cId="2244783382" sldId="293"/>
            <ac:spMk id="4" creationId="{3DAB6913-62AB-42D2-945F-B89E3321F789}"/>
          </ac:spMkLst>
        </pc:spChg>
        <pc:spChg chg="add del mod">
          <ac:chgData name="Not M_ur_t_ada" userId="555160e609be70ba" providerId="LiveId" clId="{D1956E70-5B6D-4F02-98B2-B5E8BAF5B278}" dt="2024-06-27T17:10:54.777" v="7724" actId="478"/>
          <ac:spMkLst>
            <pc:docMk/>
            <pc:sldMk cId="2244783382" sldId="293"/>
            <ac:spMk id="6" creationId="{4446F84E-4234-4CA5-A953-36F278498ED5}"/>
          </ac:spMkLst>
        </pc:spChg>
        <pc:spChg chg="add mod">
          <ac:chgData name="Not M_ur_t_ada" userId="555160e609be70ba" providerId="LiveId" clId="{D1956E70-5B6D-4F02-98B2-B5E8BAF5B278}" dt="2024-06-27T17:10:55.113" v="7725"/>
          <ac:spMkLst>
            <pc:docMk/>
            <pc:sldMk cId="2244783382" sldId="293"/>
            <ac:spMk id="7" creationId="{0BE28211-D923-46FB-9646-E78D6E8A64E9}"/>
          </ac:spMkLst>
        </pc:spChg>
        <pc:spChg chg="mod">
          <ac:chgData name="Not M_ur_t_ada" userId="555160e609be70ba" providerId="LiveId" clId="{D1956E70-5B6D-4F02-98B2-B5E8BAF5B278}" dt="2024-06-27T16:14:57.605" v="7224" actId="6549"/>
          <ac:spMkLst>
            <pc:docMk/>
            <pc:sldMk cId="2244783382" sldId="293"/>
            <ac:spMk id="13" creationId="{DCA90351-79A6-473C-8216-B82A4FE39F39}"/>
          </ac:spMkLst>
        </pc:spChg>
        <pc:picChg chg="del">
          <ac:chgData name="Not M_ur_t_ada" userId="555160e609be70ba" providerId="LiveId" clId="{D1956E70-5B6D-4F02-98B2-B5E8BAF5B278}" dt="2024-06-27T14:49:08.882" v="6748" actId="478"/>
          <ac:picMkLst>
            <pc:docMk/>
            <pc:sldMk cId="2244783382" sldId="293"/>
            <ac:picMk id="9" creationId="{A23244DB-27C6-44D2-875D-36D45764CC3B}"/>
          </ac:picMkLst>
        </pc:picChg>
      </pc:sldChg>
      <pc:sldChg chg="addSp delSp modSp add del mod setBg delAnim modAnim">
        <pc:chgData name="Not M_ur_t_ada" userId="555160e609be70ba" providerId="LiveId" clId="{D1956E70-5B6D-4F02-98B2-B5E8BAF5B278}" dt="2024-06-27T14:33:40.137" v="6647" actId="2696"/>
        <pc:sldMkLst>
          <pc:docMk/>
          <pc:sldMk cId="3800146922" sldId="293"/>
        </pc:sldMkLst>
        <pc:spChg chg="del">
          <ac:chgData name="Not M_ur_t_ada" userId="555160e609be70ba" providerId="LiveId" clId="{D1956E70-5B6D-4F02-98B2-B5E8BAF5B278}" dt="2024-06-25T11:09:46.787" v="4100" actId="478"/>
          <ac:spMkLst>
            <pc:docMk/>
            <pc:sldMk cId="3800146922" sldId="293"/>
            <ac:spMk id="2" creationId="{3E5A7092-1687-44EA-8FA8-D61A4721B0C3}"/>
          </ac:spMkLst>
        </pc:spChg>
        <pc:spChg chg="mod">
          <ac:chgData name="Not M_ur_t_ada" userId="555160e609be70ba" providerId="LiveId" clId="{D1956E70-5B6D-4F02-98B2-B5E8BAF5B278}" dt="2024-06-25T11:11:17.202" v="4113" actId="255"/>
          <ac:spMkLst>
            <pc:docMk/>
            <pc:sldMk cId="3800146922" sldId="293"/>
            <ac:spMk id="3" creationId="{7CF0C4B2-22D1-4042-B182-8BC8441A6BBB}"/>
          </ac:spMkLst>
        </pc:spChg>
        <pc:spChg chg="add del mod">
          <ac:chgData name="Not M_ur_t_ada" userId="555160e609be70ba" providerId="LiveId" clId="{D1956E70-5B6D-4F02-98B2-B5E8BAF5B278}" dt="2024-06-25T11:09:47.615" v="4101" actId="478"/>
          <ac:spMkLst>
            <pc:docMk/>
            <pc:sldMk cId="3800146922" sldId="293"/>
            <ac:spMk id="6" creationId="{7071C178-931D-4C03-83ED-B814AABBA815}"/>
          </ac:spMkLst>
        </pc:spChg>
        <pc:spChg chg="add del mod">
          <ac:chgData name="Not M_ur_t_ada" userId="555160e609be70ba" providerId="LiveId" clId="{D1956E70-5B6D-4F02-98B2-B5E8BAF5B278}" dt="2024-06-25T11:11:22.491" v="4115"/>
          <ac:spMkLst>
            <pc:docMk/>
            <pc:sldMk cId="3800146922" sldId="293"/>
            <ac:spMk id="8" creationId="{16F5B66E-1C22-4B6C-864E-9BAB7B96E96B}"/>
          </ac:spMkLst>
        </pc:spChg>
        <pc:spChg chg="add del mod">
          <ac:chgData name="Not M_ur_t_ada" userId="555160e609be70ba" providerId="LiveId" clId="{D1956E70-5B6D-4F02-98B2-B5E8BAF5B278}" dt="2024-06-25T11:15:08.568" v="4184" actId="478"/>
          <ac:spMkLst>
            <pc:docMk/>
            <pc:sldMk cId="3800146922" sldId="293"/>
            <ac:spMk id="10" creationId="{2F77F036-0136-4E4E-B409-17E12FE0794E}"/>
          </ac:spMkLst>
        </pc:spChg>
        <pc:spChg chg="add del">
          <ac:chgData name="Not M_ur_t_ada" userId="555160e609be70ba" providerId="LiveId" clId="{D1956E70-5B6D-4F02-98B2-B5E8BAF5B278}" dt="2024-06-25T11:13:13.176" v="4117"/>
          <ac:spMkLst>
            <pc:docMk/>
            <pc:sldMk cId="3800146922" sldId="293"/>
            <ac:spMk id="11" creationId="{E7272F25-51B0-4753-9A69-A9AD2864A187}"/>
          </ac:spMkLst>
        </pc:spChg>
        <pc:spChg chg="add del">
          <ac:chgData name="Not M_ur_t_ada" userId="555160e609be70ba" providerId="LiveId" clId="{D1956E70-5B6D-4F02-98B2-B5E8BAF5B278}" dt="2024-06-25T11:13:40.353" v="4121"/>
          <ac:spMkLst>
            <pc:docMk/>
            <pc:sldMk cId="3800146922" sldId="293"/>
            <ac:spMk id="12" creationId="{D45787CC-F772-4BD8-B8AD-6B04B6216810}"/>
          </ac:spMkLst>
        </pc:spChg>
        <pc:spChg chg="add mod">
          <ac:chgData name="Not M_ur_t_ada" userId="555160e609be70ba" providerId="LiveId" clId="{D1956E70-5B6D-4F02-98B2-B5E8BAF5B278}" dt="2024-06-25T11:19:12.651" v="4826" actId="404"/>
          <ac:spMkLst>
            <pc:docMk/>
            <pc:sldMk cId="3800146922" sldId="293"/>
            <ac:spMk id="13" creationId="{DCA90351-79A6-473C-8216-B82A4FE39F39}"/>
          </ac:spMkLst>
        </pc:spChg>
        <pc:picChg chg="del">
          <ac:chgData name="Not M_ur_t_ada" userId="555160e609be70ba" providerId="LiveId" clId="{D1956E70-5B6D-4F02-98B2-B5E8BAF5B278}" dt="2024-06-25T11:09:41.284" v="4098" actId="478"/>
          <ac:picMkLst>
            <pc:docMk/>
            <pc:sldMk cId="3800146922" sldId="293"/>
            <ac:picMk id="5" creationId="{11C56728-BDA2-4966-8051-4D9CBC57EC78}"/>
          </ac:picMkLst>
        </pc:picChg>
        <pc:picChg chg="del">
          <ac:chgData name="Not M_ur_t_ada" userId="555160e609be70ba" providerId="LiveId" clId="{D1956E70-5B6D-4F02-98B2-B5E8BAF5B278}" dt="2024-06-25T11:09:42.861" v="4099" actId="478"/>
          <ac:picMkLst>
            <pc:docMk/>
            <pc:sldMk cId="3800146922" sldId="293"/>
            <ac:picMk id="7" creationId="{BD2DD524-D9C6-4F24-82E0-8CDFEC2B4EAB}"/>
          </ac:picMkLst>
        </pc:picChg>
        <pc:picChg chg="mod">
          <ac:chgData name="Not M_ur_t_ada" userId="555160e609be70ba" providerId="LiveId" clId="{D1956E70-5B6D-4F02-98B2-B5E8BAF5B278}" dt="2024-06-25T11:11:17.202" v="4113" actId="255"/>
          <ac:picMkLst>
            <pc:docMk/>
            <pc:sldMk cId="3800146922" sldId="293"/>
            <ac:picMk id="9" creationId="{A23244DB-27C6-44D2-875D-36D45764CC3B}"/>
          </ac:picMkLst>
        </pc:picChg>
      </pc:sldChg>
      <pc:sldChg chg="add del">
        <pc:chgData name="Not M_ur_t_ada" userId="555160e609be70ba" providerId="LiveId" clId="{D1956E70-5B6D-4F02-98B2-B5E8BAF5B278}" dt="2024-06-27T18:51:44.631" v="8413" actId="47"/>
        <pc:sldMkLst>
          <pc:docMk/>
          <pc:sldMk cId="4201735416" sldId="293"/>
        </pc:sldMkLst>
      </pc:sldChg>
      <pc:sldChg chg="addSp delSp modSp add del mod delAnim modAnim">
        <pc:chgData name="Not M_ur_t_ada" userId="555160e609be70ba" providerId="LiveId" clId="{D1956E70-5B6D-4F02-98B2-B5E8BAF5B278}" dt="2024-06-27T18:24:23.580" v="8045" actId="2696"/>
        <pc:sldMkLst>
          <pc:docMk/>
          <pc:sldMk cId="867813963" sldId="294"/>
        </pc:sldMkLst>
        <pc:spChg chg="del mod">
          <ac:chgData name="Not M_ur_t_ada" userId="555160e609be70ba" providerId="LiveId" clId="{D1956E70-5B6D-4F02-98B2-B5E8BAF5B278}" dt="2024-06-27T14:56:19.927" v="6897" actId="478"/>
          <ac:spMkLst>
            <pc:docMk/>
            <pc:sldMk cId="867813963" sldId="294"/>
            <ac:spMk id="3" creationId="{7CF0C4B2-22D1-4042-B182-8BC8441A6BBB}"/>
          </ac:spMkLst>
        </pc:spChg>
        <pc:spChg chg="add del mod">
          <ac:chgData name="Not M_ur_t_ada" userId="555160e609be70ba" providerId="LiveId" clId="{D1956E70-5B6D-4F02-98B2-B5E8BAF5B278}" dt="2024-06-27T14:56:37.989" v="6899" actId="478"/>
          <ac:spMkLst>
            <pc:docMk/>
            <pc:sldMk cId="867813963" sldId="294"/>
            <ac:spMk id="4" creationId="{D6431947-E48C-4047-AE61-56D6D1EAFBAC}"/>
          </ac:spMkLst>
        </pc:spChg>
        <pc:spChg chg="add mod">
          <ac:chgData name="Not M_ur_t_ada" userId="555160e609be70ba" providerId="LiveId" clId="{D1956E70-5B6D-4F02-98B2-B5E8BAF5B278}" dt="2024-06-27T17:10:24.623" v="7716" actId="13926"/>
          <ac:spMkLst>
            <pc:docMk/>
            <pc:sldMk cId="867813963" sldId="294"/>
            <ac:spMk id="7" creationId="{FAC734B5-61C4-4759-837F-60260DF0BA15}"/>
          </ac:spMkLst>
        </pc:spChg>
        <pc:spChg chg="mod">
          <ac:chgData name="Not M_ur_t_ada" userId="555160e609be70ba" providerId="LiveId" clId="{D1956E70-5B6D-4F02-98B2-B5E8BAF5B278}" dt="2024-06-27T16:17:26.733" v="7262" actId="6549"/>
          <ac:spMkLst>
            <pc:docMk/>
            <pc:sldMk cId="867813963" sldId="294"/>
            <ac:spMk id="13" creationId="{DCA90351-79A6-473C-8216-B82A4FE39F39}"/>
          </ac:spMkLst>
        </pc:spChg>
        <pc:picChg chg="del">
          <ac:chgData name="Not M_ur_t_ada" userId="555160e609be70ba" providerId="LiveId" clId="{D1956E70-5B6D-4F02-98B2-B5E8BAF5B278}" dt="2024-06-27T14:50:27.699" v="6761" actId="478"/>
          <ac:picMkLst>
            <pc:docMk/>
            <pc:sldMk cId="867813963" sldId="294"/>
            <ac:picMk id="9" creationId="{A23244DB-27C6-44D2-875D-36D45764CC3B}"/>
          </ac:picMkLst>
        </pc:picChg>
      </pc:sldChg>
      <pc:sldChg chg="add del">
        <pc:chgData name="Not M_ur_t_ada" userId="555160e609be70ba" providerId="LiveId" clId="{D1956E70-5B6D-4F02-98B2-B5E8BAF5B278}" dt="2024-06-27T18:54:36.907" v="8427" actId="47"/>
        <pc:sldMkLst>
          <pc:docMk/>
          <pc:sldMk cId="2158959271" sldId="294"/>
        </pc:sldMkLst>
      </pc:sldChg>
      <pc:sldChg chg="add del">
        <pc:chgData name="Not M_ur_t_ada" userId="555160e609be70ba" providerId="LiveId" clId="{D1956E70-5B6D-4F02-98B2-B5E8BAF5B278}" dt="2024-06-25T11:17:33.090" v="4211" actId="47"/>
        <pc:sldMkLst>
          <pc:docMk/>
          <pc:sldMk cId="2271291887" sldId="294"/>
        </pc:sldMkLst>
      </pc:sldChg>
      <pc:sldChg chg="modSp add del mod">
        <pc:chgData name="Not M_ur_t_ada" userId="555160e609be70ba" providerId="LiveId" clId="{D1956E70-5B6D-4F02-98B2-B5E8BAF5B278}" dt="2024-06-27T14:33:40.137" v="6647" actId="2696"/>
        <pc:sldMkLst>
          <pc:docMk/>
          <pc:sldMk cId="3032514837" sldId="294"/>
        </pc:sldMkLst>
        <pc:spChg chg="mod">
          <ac:chgData name="Not M_ur_t_ada" userId="555160e609be70ba" providerId="LiveId" clId="{D1956E70-5B6D-4F02-98B2-B5E8BAF5B278}" dt="2024-06-25T11:20:59.379" v="5194" actId="1076"/>
          <ac:spMkLst>
            <pc:docMk/>
            <pc:sldMk cId="3032514837" sldId="294"/>
            <ac:spMk id="13" creationId="{DCA90351-79A6-473C-8216-B82A4FE39F39}"/>
          </ac:spMkLst>
        </pc:spChg>
      </pc:sldChg>
      <pc:sldChg chg="addSp delSp modSp add del mod delAnim modAnim">
        <pc:chgData name="Not M_ur_t_ada" userId="555160e609be70ba" providerId="LiveId" clId="{D1956E70-5B6D-4F02-98B2-B5E8BAF5B278}" dt="2024-06-27T18:24:23.580" v="8045" actId="2696"/>
        <pc:sldMkLst>
          <pc:docMk/>
          <pc:sldMk cId="1348018096" sldId="295"/>
        </pc:sldMkLst>
        <pc:spChg chg="del">
          <ac:chgData name="Not M_ur_t_ada" userId="555160e609be70ba" providerId="LiveId" clId="{D1956E70-5B6D-4F02-98B2-B5E8BAF5B278}" dt="2024-06-27T14:56:54.738" v="6900" actId="478"/>
          <ac:spMkLst>
            <pc:docMk/>
            <pc:sldMk cId="1348018096" sldId="295"/>
            <ac:spMk id="3" creationId="{7CF0C4B2-22D1-4042-B182-8BC8441A6BBB}"/>
          </ac:spMkLst>
        </pc:spChg>
        <pc:spChg chg="add del mod">
          <ac:chgData name="Not M_ur_t_ada" userId="555160e609be70ba" providerId="LiveId" clId="{D1956E70-5B6D-4F02-98B2-B5E8BAF5B278}" dt="2024-06-27T14:56:58.222" v="6901" actId="478"/>
          <ac:spMkLst>
            <pc:docMk/>
            <pc:sldMk cId="1348018096" sldId="295"/>
            <ac:spMk id="4" creationId="{1434D83D-63FF-4616-800A-4DD9CCBEAA65}"/>
          </ac:spMkLst>
        </pc:spChg>
        <pc:spChg chg="add mod">
          <ac:chgData name="Not M_ur_t_ada" userId="555160e609be70ba" providerId="LiveId" clId="{D1956E70-5B6D-4F02-98B2-B5E8BAF5B278}" dt="2024-06-27T17:10:32.837" v="7718"/>
          <ac:spMkLst>
            <pc:docMk/>
            <pc:sldMk cId="1348018096" sldId="295"/>
            <ac:spMk id="4" creationId="{E14E0156-FB7C-4FBA-ADC3-8A225B246DC0}"/>
          </ac:spMkLst>
        </pc:spChg>
        <pc:spChg chg="add del mod">
          <ac:chgData name="Not M_ur_t_ada" userId="555160e609be70ba" providerId="LiveId" clId="{D1956E70-5B6D-4F02-98B2-B5E8BAF5B278}" dt="2024-06-27T17:10:32.521" v="7717" actId="478"/>
          <ac:spMkLst>
            <pc:docMk/>
            <pc:sldMk cId="1348018096" sldId="295"/>
            <ac:spMk id="7" creationId="{1BDA2483-C5C0-44D8-88EE-EC9CA47D1FFE}"/>
          </ac:spMkLst>
        </pc:spChg>
        <pc:spChg chg="mod">
          <ac:chgData name="Not M_ur_t_ada" userId="555160e609be70ba" providerId="LiveId" clId="{D1956E70-5B6D-4F02-98B2-B5E8BAF5B278}" dt="2024-06-27T16:18:06.721" v="7264" actId="6549"/>
          <ac:spMkLst>
            <pc:docMk/>
            <pc:sldMk cId="1348018096" sldId="295"/>
            <ac:spMk id="13" creationId="{DCA90351-79A6-473C-8216-B82A4FE39F39}"/>
          </ac:spMkLst>
        </pc:spChg>
        <pc:picChg chg="del">
          <ac:chgData name="Not M_ur_t_ada" userId="555160e609be70ba" providerId="LiveId" clId="{D1956E70-5B6D-4F02-98B2-B5E8BAF5B278}" dt="2024-06-27T14:57:05.057" v="6904" actId="478"/>
          <ac:picMkLst>
            <pc:docMk/>
            <pc:sldMk cId="1348018096" sldId="295"/>
            <ac:picMk id="9" creationId="{A23244DB-27C6-44D2-875D-36D45764CC3B}"/>
          </ac:picMkLst>
        </pc:picChg>
      </pc:sldChg>
      <pc:sldChg chg="add del">
        <pc:chgData name="Not M_ur_t_ada" userId="555160e609be70ba" providerId="LiveId" clId="{D1956E70-5B6D-4F02-98B2-B5E8BAF5B278}" dt="2024-06-27T18:56:21.821" v="8442" actId="47"/>
        <pc:sldMkLst>
          <pc:docMk/>
          <pc:sldMk cId="1947470036" sldId="295"/>
        </pc:sldMkLst>
      </pc:sldChg>
      <pc:sldChg chg="add del">
        <pc:chgData name="Not M_ur_t_ada" userId="555160e609be70ba" providerId="LiveId" clId="{D1956E70-5B6D-4F02-98B2-B5E8BAF5B278}" dt="2024-06-25T11:17:34.726" v="4212" actId="47"/>
        <pc:sldMkLst>
          <pc:docMk/>
          <pc:sldMk cId="2227715396" sldId="295"/>
        </pc:sldMkLst>
      </pc:sldChg>
      <pc:sldChg chg="modSp add del mod">
        <pc:chgData name="Not M_ur_t_ada" userId="555160e609be70ba" providerId="LiveId" clId="{D1956E70-5B6D-4F02-98B2-B5E8BAF5B278}" dt="2024-06-27T14:33:40.137" v="6647" actId="2696"/>
        <pc:sldMkLst>
          <pc:docMk/>
          <pc:sldMk cId="4089951774" sldId="295"/>
        </pc:sldMkLst>
        <pc:spChg chg="mod">
          <ac:chgData name="Not M_ur_t_ada" userId="555160e609be70ba" providerId="LiveId" clId="{D1956E70-5B6D-4F02-98B2-B5E8BAF5B278}" dt="2024-06-25T11:22:11.273" v="5210" actId="404"/>
          <ac:spMkLst>
            <pc:docMk/>
            <pc:sldMk cId="4089951774" sldId="295"/>
            <ac:spMk id="13" creationId="{DCA90351-79A6-473C-8216-B82A4FE39F39}"/>
          </ac:spMkLst>
        </pc:spChg>
      </pc:sldChg>
      <pc:sldChg chg="addSp delSp modSp add del mod delAnim">
        <pc:chgData name="Not M_ur_t_ada" userId="555160e609be70ba" providerId="LiveId" clId="{D1956E70-5B6D-4F02-98B2-B5E8BAF5B278}" dt="2024-06-27T15:37:19.890" v="7111" actId="47"/>
        <pc:sldMkLst>
          <pc:docMk/>
          <pc:sldMk cId="2281829359" sldId="296"/>
        </pc:sldMkLst>
        <pc:spChg chg="del">
          <ac:chgData name="Not M_ur_t_ada" userId="555160e609be70ba" providerId="LiveId" clId="{D1956E70-5B6D-4F02-98B2-B5E8BAF5B278}" dt="2024-06-27T15:36:55.547" v="7107" actId="478"/>
          <ac:spMkLst>
            <pc:docMk/>
            <pc:sldMk cId="2281829359" sldId="296"/>
            <ac:spMk id="3" creationId="{7CF0C4B2-22D1-4042-B182-8BC8441A6BBB}"/>
          </ac:spMkLst>
        </pc:spChg>
        <pc:spChg chg="add del mod">
          <ac:chgData name="Not M_ur_t_ada" userId="555160e609be70ba" providerId="LiveId" clId="{D1956E70-5B6D-4F02-98B2-B5E8BAF5B278}" dt="2024-06-27T15:36:58.006" v="7108" actId="478"/>
          <ac:spMkLst>
            <pc:docMk/>
            <pc:sldMk cId="2281829359" sldId="296"/>
            <ac:spMk id="4" creationId="{7365F466-61ED-4F9F-9F1A-62D50D1E88BD}"/>
          </ac:spMkLst>
        </pc:spChg>
        <pc:picChg chg="del">
          <ac:chgData name="Not M_ur_t_ada" userId="555160e609be70ba" providerId="LiveId" clId="{D1956E70-5B6D-4F02-98B2-B5E8BAF5B278}" dt="2024-06-27T15:36:50.868" v="7106" actId="478"/>
          <ac:picMkLst>
            <pc:docMk/>
            <pc:sldMk cId="2281829359" sldId="296"/>
            <ac:picMk id="5" creationId="{6A057250-A3F9-4309-92E8-6548BB9E1AF0}"/>
          </ac:picMkLst>
        </pc:picChg>
      </pc:sldChg>
      <pc:sldChg chg="addSp delSp modSp add del mod delAnim modAnim">
        <pc:chgData name="Not M_ur_t_ada" userId="555160e609be70ba" providerId="LiveId" clId="{D1956E70-5B6D-4F02-98B2-B5E8BAF5B278}" dt="2024-06-27T14:33:40.137" v="6647" actId="2696"/>
        <pc:sldMkLst>
          <pc:docMk/>
          <pc:sldMk cId="2604295056" sldId="296"/>
        </pc:sldMkLst>
        <pc:spChg chg="del">
          <ac:chgData name="Not M_ur_t_ada" userId="555160e609be70ba" providerId="LiveId" clId="{D1956E70-5B6D-4F02-98B2-B5E8BAF5B278}" dt="2024-06-25T16:26:52.153" v="5408" actId="478"/>
          <ac:spMkLst>
            <pc:docMk/>
            <pc:sldMk cId="2604295056" sldId="296"/>
            <ac:spMk id="2" creationId="{3E5A7092-1687-44EA-8FA8-D61A4721B0C3}"/>
          </ac:spMkLst>
        </pc:spChg>
        <pc:spChg chg="mod ord">
          <ac:chgData name="Not M_ur_t_ada" userId="555160e609be70ba" providerId="LiveId" clId="{D1956E70-5B6D-4F02-98B2-B5E8BAF5B278}" dt="2024-06-25T16:28:39.161" v="5433" actId="1076"/>
          <ac:spMkLst>
            <pc:docMk/>
            <pc:sldMk cId="2604295056" sldId="296"/>
            <ac:spMk id="3" creationId="{7CF0C4B2-22D1-4042-B182-8BC8441A6BBB}"/>
          </ac:spMkLst>
        </pc:spChg>
        <pc:spChg chg="add del mod">
          <ac:chgData name="Not M_ur_t_ada" userId="555160e609be70ba" providerId="LiveId" clId="{D1956E70-5B6D-4F02-98B2-B5E8BAF5B278}" dt="2024-06-25T16:26:54.559" v="5409" actId="478"/>
          <ac:spMkLst>
            <pc:docMk/>
            <pc:sldMk cId="2604295056" sldId="296"/>
            <ac:spMk id="7" creationId="{BD28BDD7-6A48-45DC-8C07-4081190BE211}"/>
          </ac:spMkLst>
        </pc:spChg>
        <pc:picChg chg="add mod">
          <ac:chgData name="Not M_ur_t_ada" userId="555160e609be70ba" providerId="LiveId" clId="{D1956E70-5B6D-4F02-98B2-B5E8BAF5B278}" dt="2024-06-25T16:27:21.312" v="5416" actId="1076"/>
          <ac:picMkLst>
            <pc:docMk/>
            <pc:sldMk cId="2604295056" sldId="296"/>
            <ac:picMk id="5" creationId="{6A057250-A3F9-4309-92E8-6548BB9E1AF0}"/>
          </ac:picMkLst>
        </pc:picChg>
      </pc:sldChg>
      <pc:sldChg chg="addSp delSp modSp add del mod delAnim modAnim">
        <pc:chgData name="Not M_ur_t_ada" userId="555160e609be70ba" providerId="LiveId" clId="{D1956E70-5B6D-4F02-98B2-B5E8BAF5B278}" dt="2024-06-27T14:33:40.137" v="6647" actId="2696"/>
        <pc:sldMkLst>
          <pc:docMk/>
          <pc:sldMk cId="3794069816" sldId="297"/>
        </pc:sldMkLst>
        <pc:spChg chg="del">
          <ac:chgData name="Not M_ur_t_ada" userId="555160e609be70ba" providerId="LiveId" clId="{D1956E70-5B6D-4F02-98B2-B5E8BAF5B278}" dt="2024-06-25T16:40:14.803" v="5701" actId="478"/>
          <ac:spMkLst>
            <pc:docMk/>
            <pc:sldMk cId="3794069816" sldId="297"/>
            <ac:spMk id="2" creationId="{3E5A7092-1687-44EA-8FA8-D61A4721B0C3}"/>
          </ac:spMkLst>
        </pc:spChg>
        <pc:spChg chg="mod">
          <ac:chgData name="Not M_ur_t_ada" userId="555160e609be70ba" providerId="LiveId" clId="{D1956E70-5B6D-4F02-98B2-B5E8BAF5B278}" dt="2024-06-25T16:41:52.323" v="5725" actId="1076"/>
          <ac:spMkLst>
            <pc:docMk/>
            <pc:sldMk cId="3794069816" sldId="297"/>
            <ac:spMk id="3" creationId="{7CF0C4B2-22D1-4042-B182-8BC8441A6BBB}"/>
          </ac:spMkLst>
        </pc:spChg>
        <pc:spChg chg="add del mod">
          <ac:chgData name="Not M_ur_t_ada" userId="555160e609be70ba" providerId="LiveId" clId="{D1956E70-5B6D-4F02-98B2-B5E8BAF5B278}" dt="2024-06-25T16:40:20.935" v="5702" actId="478"/>
          <ac:spMkLst>
            <pc:docMk/>
            <pc:sldMk cId="3794069816" sldId="297"/>
            <ac:spMk id="11" creationId="{E264F33A-34BC-45A4-94DE-B09983A5A487}"/>
          </ac:spMkLst>
        </pc:spChg>
        <pc:picChg chg="add del mod ord">
          <ac:chgData name="Not M_ur_t_ada" userId="555160e609be70ba" providerId="LiveId" clId="{D1956E70-5B6D-4F02-98B2-B5E8BAF5B278}" dt="2024-06-25T16:41:10.261" v="5713" actId="478"/>
          <ac:picMkLst>
            <pc:docMk/>
            <pc:sldMk cId="3794069816" sldId="297"/>
            <ac:picMk id="5" creationId="{9F2DBF55-6ACD-4B96-A405-9B7B416C759A}"/>
          </ac:picMkLst>
        </pc:picChg>
        <pc:picChg chg="add del mod ord">
          <ac:chgData name="Not M_ur_t_ada" userId="555160e609be70ba" providerId="LiveId" clId="{D1956E70-5B6D-4F02-98B2-B5E8BAF5B278}" dt="2024-06-25T16:41:26.162" v="5716" actId="1076"/>
          <ac:picMkLst>
            <pc:docMk/>
            <pc:sldMk cId="3794069816" sldId="297"/>
            <ac:picMk id="7" creationId="{171F15D4-1BC6-474D-9BFC-557160153DA4}"/>
          </ac:picMkLst>
        </pc:picChg>
        <pc:picChg chg="add del mod ord">
          <ac:chgData name="Not M_ur_t_ada" userId="555160e609be70ba" providerId="LiveId" clId="{D1956E70-5B6D-4F02-98B2-B5E8BAF5B278}" dt="2024-06-25T16:41:00.435" v="5710" actId="478"/>
          <ac:picMkLst>
            <pc:docMk/>
            <pc:sldMk cId="3794069816" sldId="297"/>
            <ac:picMk id="9" creationId="{C19B1BFB-7A17-427C-9756-226B3437D7FE}"/>
          </ac:picMkLst>
        </pc:picChg>
      </pc:sldChg>
      <pc:sldChg chg="add del">
        <pc:chgData name="Not M_ur_t_ada" userId="555160e609be70ba" providerId="LiveId" clId="{D1956E70-5B6D-4F02-98B2-B5E8BAF5B278}" dt="2024-06-27T15:37:27.865" v="7117" actId="47"/>
        <pc:sldMkLst>
          <pc:docMk/>
          <pc:sldMk cId="3824199993" sldId="297"/>
        </pc:sldMkLst>
      </pc:sldChg>
      <pc:sldChg chg="delSp modSp add del mod">
        <pc:chgData name="Not M_ur_t_ada" userId="555160e609be70ba" providerId="LiveId" clId="{D1956E70-5B6D-4F02-98B2-B5E8BAF5B278}" dt="2024-06-27T14:33:40.137" v="6647" actId="2696"/>
        <pc:sldMkLst>
          <pc:docMk/>
          <pc:sldMk cId="951375982" sldId="298"/>
        </pc:sldMkLst>
        <pc:spChg chg="mod">
          <ac:chgData name="Not M_ur_t_ada" userId="555160e609be70ba" providerId="LiveId" clId="{D1956E70-5B6D-4F02-98B2-B5E8BAF5B278}" dt="2024-06-25T16:43:01.224" v="5747" actId="1036"/>
          <ac:spMkLst>
            <pc:docMk/>
            <pc:sldMk cId="951375982" sldId="298"/>
            <ac:spMk id="3" creationId="{7CF0C4B2-22D1-4042-B182-8BC8441A6BBB}"/>
          </ac:spMkLst>
        </pc:spChg>
        <pc:picChg chg="del">
          <ac:chgData name="Not M_ur_t_ada" userId="555160e609be70ba" providerId="LiveId" clId="{D1956E70-5B6D-4F02-98B2-B5E8BAF5B278}" dt="2024-06-25T16:42:01.276" v="5727" actId="478"/>
          <ac:picMkLst>
            <pc:docMk/>
            <pc:sldMk cId="951375982" sldId="298"/>
            <ac:picMk id="7" creationId="{171F15D4-1BC6-474D-9BFC-557160153DA4}"/>
          </ac:picMkLst>
        </pc:picChg>
        <pc:picChg chg="del">
          <ac:chgData name="Not M_ur_t_ada" userId="555160e609be70ba" providerId="LiveId" clId="{D1956E70-5B6D-4F02-98B2-B5E8BAF5B278}" dt="2024-06-25T16:41:59.556" v="5726" actId="478"/>
          <ac:picMkLst>
            <pc:docMk/>
            <pc:sldMk cId="951375982" sldId="298"/>
            <ac:picMk id="9" creationId="{C19B1BFB-7A17-427C-9756-226B3437D7FE}"/>
          </ac:picMkLst>
        </pc:picChg>
      </pc:sldChg>
      <pc:sldChg chg="add del">
        <pc:chgData name="Not M_ur_t_ada" userId="555160e609be70ba" providerId="LiveId" clId="{D1956E70-5B6D-4F02-98B2-B5E8BAF5B278}" dt="2024-06-27T15:37:30.890" v="7118" actId="47"/>
        <pc:sldMkLst>
          <pc:docMk/>
          <pc:sldMk cId="1025954049" sldId="298"/>
        </pc:sldMkLst>
      </pc:sldChg>
      <pc:sldChg chg="delSp modSp add del mod modAnim">
        <pc:chgData name="Not M_ur_t_ada" userId="555160e609be70ba" providerId="LiveId" clId="{D1956E70-5B6D-4F02-98B2-B5E8BAF5B278}" dt="2024-06-27T14:33:40.137" v="6647" actId="2696"/>
        <pc:sldMkLst>
          <pc:docMk/>
          <pc:sldMk cId="1156525823" sldId="299"/>
        </pc:sldMkLst>
        <pc:spChg chg="mod">
          <ac:chgData name="Not M_ur_t_ada" userId="555160e609be70ba" providerId="LiveId" clId="{D1956E70-5B6D-4F02-98B2-B5E8BAF5B278}" dt="2024-06-25T16:43:49.716" v="5758" actId="5793"/>
          <ac:spMkLst>
            <pc:docMk/>
            <pc:sldMk cId="1156525823" sldId="299"/>
            <ac:spMk id="3" creationId="{7CF0C4B2-22D1-4042-B182-8BC8441A6BBB}"/>
          </ac:spMkLst>
        </pc:spChg>
        <pc:picChg chg="del">
          <ac:chgData name="Not M_ur_t_ada" userId="555160e609be70ba" providerId="LiveId" clId="{D1956E70-5B6D-4F02-98B2-B5E8BAF5B278}" dt="2024-06-25T16:43:07.425" v="5748" actId="478"/>
          <ac:picMkLst>
            <pc:docMk/>
            <pc:sldMk cId="1156525823" sldId="299"/>
            <ac:picMk id="5" creationId="{9F2DBF55-6ACD-4B96-A405-9B7B416C759A}"/>
          </ac:picMkLst>
        </pc:picChg>
        <pc:picChg chg="del">
          <ac:chgData name="Not M_ur_t_ada" userId="555160e609be70ba" providerId="LiveId" clId="{D1956E70-5B6D-4F02-98B2-B5E8BAF5B278}" dt="2024-06-25T16:43:09.238" v="5749" actId="478"/>
          <ac:picMkLst>
            <pc:docMk/>
            <pc:sldMk cId="1156525823" sldId="299"/>
            <ac:picMk id="7" creationId="{171F15D4-1BC6-474D-9BFC-557160153DA4}"/>
          </ac:picMkLst>
        </pc:picChg>
        <pc:picChg chg="mod">
          <ac:chgData name="Not M_ur_t_ada" userId="555160e609be70ba" providerId="LiveId" clId="{D1956E70-5B6D-4F02-98B2-B5E8BAF5B278}" dt="2024-06-25T16:43:41.095" v="5754" actId="1076"/>
          <ac:picMkLst>
            <pc:docMk/>
            <pc:sldMk cId="1156525823" sldId="299"/>
            <ac:picMk id="9" creationId="{C19B1BFB-7A17-427C-9756-226B3437D7FE}"/>
          </ac:picMkLst>
        </pc:picChg>
      </pc:sldChg>
      <pc:sldChg chg="add del">
        <pc:chgData name="Not M_ur_t_ada" userId="555160e609be70ba" providerId="LiveId" clId="{D1956E70-5B6D-4F02-98B2-B5E8BAF5B278}" dt="2024-06-27T15:37:34.244" v="7119" actId="47"/>
        <pc:sldMkLst>
          <pc:docMk/>
          <pc:sldMk cId="2606441972" sldId="299"/>
        </pc:sldMkLst>
      </pc:sldChg>
      <pc:sldChg chg="delSp add del mod">
        <pc:chgData name="Not M_ur_t_ada" userId="555160e609be70ba" providerId="LiveId" clId="{D1956E70-5B6D-4F02-98B2-B5E8BAF5B278}" dt="2024-06-27T14:33:40.137" v="6647" actId="2696"/>
        <pc:sldMkLst>
          <pc:docMk/>
          <pc:sldMk cId="2070039165" sldId="300"/>
        </pc:sldMkLst>
        <pc:picChg chg="del">
          <ac:chgData name="Not M_ur_t_ada" userId="555160e609be70ba" providerId="LiveId" clId="{D1956E70-5B6D-4F02-98B2-B5E8BAF5B278}" dt="2024-06-25T20:05:22.897" v="5761" actId="478"/>
          <ac:picMkLst>
            <pc:docMk/>
            <pc:sldMk cId="2070039165" sldId="300"/>
            <ac:picMk id="5" creationId="{9F2DBF55-6ACD-4B96-A405-9B7B416C759A}"/>
          </ac:picMkLst>
        </pc:picChg>
        <pc:picChg chg="del">
          <ac:chgData name="Not M_ur_t_ada" userId="555160e609be70ba" providerId="LiveId" clId="{D1956E70-5B6D-4F02-98B2-B5E8BAF5B278}" dt="2024-06-25T20:05:19.796" v="5760" actId="478"/>
          <ac:picMkLst>
            <pc:docMk/>
            <pc:sldMk cId="2070039165" sldId="300"/>
            <ac:picMk id="7" creationId="{171F15D4-1BC6-474D-9BFC-557160153DA4}"/>
          </ac:picMkLst>
        </pc:picChg>
        <pc:picChg chg="del">
          <ac:chgData name="Not M_ur_t_ada" userId="555160e609be70ba" providerId="LiveId" clId="{D1956E70-5B6D-4F02-98B2-B5E8BAF5B278}" dt="2024-06-25T20:05:18.494" v="5759" actId="478"/>
          <ac:picMkLst>
            <pc:docMk/>
            <pc:sldMk cId="2070039165" sldId="300"/>
            <ac:picMk id="9" creationId="{C19B1BFB-7A17-427C-9756-226B3437D7FE}"/>
          </ac:picMkLst>
        </pc:picChg>
      </pc:sldChg>
      <pc:sldChg chg="add del">
        <pc:chgData name="Not M_ur_t_ada" userId="555160e609be70ba" providerId="LiveId" clId="{D1956E70-5B6D-4F02-98B2-B5E8BAF5B278}" dt="2024-06-27T15:37:36.645" v="7120" actId="47"/>
        <pc:sldMkLst>
          <pc:docMk/>
          <pc:sldMk cId="3436194390" sldId="300"/>
        </pc:sldMkLst>
      </pc:sldChg>
      <pc:sldChg chg="addSp delSp modSp add mod modAnim">
        <pc:chgData name="Not M_ur_t_ada" userId="555160e609be70ba" providerId="LiveId" clId="{D1956E70-5B6D-4F02-98B2-B5E8BAF5B278}" dt="2024-06-27T13:48:57.809" v="6091" actId="14100"/>
        <pc:sldMkLst>
          <pc:docMk/>
          <pc:sldMk cId="858264539" sldId="301"/>
        </pc:sldMkLst>
        <pc:spChg chg="add mod">
          <ac:chgData name="Not M_ur_t_ada" userId="555160e609be70ba" providerId="LiveId" clId="{D1956E70-5B6D-4F02-98B2-B5E8BAF5B278}" dt="2024-06-27T13:48:10.736" v="6081" actId="13926"/>
          <ac:spMkLst>
            <pc:docMk/>
            <pc:sldMk cId="858264539" sldId="301"/>
            <ac:spMk id="3" creationId="{57919A31-6172-4D62-988E-9484D93B9E67}"/>
          </ac:spMkLst>
        </pc:spChg>
        <pc:picChg chg="add mod">
          <ac:chgData name="Not M_ur_t_ada" userId="555160e609be70ba" providerId="LiveId" clId="{D1956E70-5B6D-4F02-98B2-B5E8BAF5B278}" dt="2024-06-27T13:48:57.809" v="6091" actId="14100"/>
          <ac:picMkLst>
            <pc:docMk/>
            <pc:sldMk cId="858264539" sldId="301"/>
            <ac:picMk id="4" creationId="{C0C33242-7B42-4DCF-9D90-9B4F053130B3}"/>
          </ac:picMkLst>
        </pc:picChg>
        <pc:picChg chg="del">
          <ac:chgData name="Not M_ur_t_ada" userId="555160e609be70ba" providerId="LiveId" clId="{D1956E70-5B6D-4F02-98B2-B5E8BAF5B278}" dt="2024-06-27T13:44:26.224" v="6033" actId="478"/>
          <ac:picMkLst>
            <pc:docMk/>
            <pc:sldMk cId="858264539" sldId="301"/>
            <ac:picMk id="7" creationId="{FD36864F-BE69-4106-B416-BCA54EB243CA}"/>
          </ac:picMkLst>
        </pc:picChg>
      </pc:sldChg>
      <pc:sldChg chg="addSp delSp modSp add mod">
        <pc:chgData name="Not M_ur_t_ada" userId="555160e609be70ba" providerId="LiveId" clId="{D1956E70-5B6D-4F02-98B2-B5E8BAF5B278}" dt="2024-06-27T13:49:50.626" v="6095" actId="931"/>
        <pc:sldMkLst>
          <pc:docMk/>
          <pc:sldMk cId="4088346909" sldId="302"/>
        </pc:sldMkLst>
        <pc:picChg chg="del">
          <ac:chgData name="Not M_ur_t_ada" userId="555160e609be70ba" providerId="LiveId" clId="{D1956E70-5B6D-4F02-98B2-B5E8BAF5B278}" dt="2024-06-27T13:49:42.819" v="6094" actId="478"/>
          <ac:picMkLst>
            <pc:docMk/>
            <pc:sldMk cId="4088346909" sldId="302"/>
            <ac:picMk id="4" creationId="{C0C33242-7B42-4DCF-9D90-9B4F053130B3}"/>
          </ac:picMkLst>
        </pc:picChg>
        <pc:picChg chg="add mod">
          <ac:chgData name="Not M_ur_t_ada" userId="555160e609be70ba" providerId="LiveId" clId="{D1956E70-5B6D-4F02-98B2-B5E8BAF5B278}" dt="2024-06-27T13:49:50.626" v="6095" actId="931"/>
          <ac:picMkLst>
            <pc:docMk/>
            <pc:sldMk cId="4088346909" sldId="302"/>
            <ac:picMk id="5" creationId="{5CB8DA0A-BA97-48A3-9937-B56BEDCD1740}"/>
          </ac:picMkLst>
        </pc:picChg>
      </pc:sldChg>
      <pc:sldChg chg="addSp delSp modSp add mod">
        <pc:chgData name="Not M_ur_t_ada" userId="555160e609be70ba" providerId="LiveId" clId="{D1956E70-5B6D-4F02-98B2-B5E8BAF5B278}" dt="2024-06-27T13:50:27.213" v="6097" actId="931"/>
        <pc:sldMkLst>
          <pc:docMk/>
          <pc:sldMk cId="2086685453" sldId="303"/>
        </pc:sldMkLst>
        <pc:picChg chg="del">
          <ac:chgData name="Not M_ur_t_ada" userId="555160e609be70ba" providerId="LiveId" clId="{D1956E70-5B6D-4F02-98B2-B5E8BAF5B278}" dt="2024-06-27T13:50:21.661" v="6096" actId="478"/>
          <ac:picMkLst>
            <pc:docMk/>
            <pc:sldMk cId="2086685453" sldId="303"/>
            <ac:picMk id="4" creationId="{C0C33242-7B42-4DCF-9D90-9B4F053130B3}"/>
          </ac:picMkLst>
        </pc:picChg>
        <pc:picChg chg="add mod">
          <ac:chgData name="Not M_ur_t_ada" userId="555160e609be70ba" providerId="LiveId" clId="{D1956E70-5B6D-4F02-98B2-B5E8BAF5B278}" dt="2024-06-27T13:50:27.213" v="6097" actId="931"/>
          <ac:picMkLst>
            <pc:docMk/>
            <pc:sldMk cId="2086685453" sldId="303"/>
            <ac:picMk id="5" creationId="{A4CFB57B-6EAF-42B0-90BC-3F3DBA259756}"/>
          </ac:picMkLst>
        </pc:picChg>
      </pc:sldChg>
      <pc:sldChg chg="addSp delSp modSp add mod">
        <pc:chgData name="Not M_ur_t_ada" userId="555160e609be70ba" providerId="LiveId" clId="{D1956E70-5B6D-4F02-98B2-B5E8BAF5B278}" dt="2024-06-27T13:51:22.283" v="6138" actId="14100"/>
        <pc:sldMkLst>
          <pc:docMk/>
          <pc:sldMk cId="610928063" sldId="304"/>
        </pc:sldMkLst>
        <pc:picChg chg="add mod">
          <ac:chgData name="Not M_ur_t_ada" userId="555160e609be70ba" providerId="LiveId" clId="{D1956E70-5B6D-4F02-98B2-B5E8BAF5B278}" dt="2024-06-27T13:51:22.283" v="6138" actId="14100"/>
          <ac:picMkLst>
            <pc:docMk/>
            <pc:sldMk cId="610928063" sldId="304"/>
            <ac:picMk id="4" creationId="{91B4C479-DA52-468D-A292-1412F20267FE}"/>
          </ac:picMkLst>
        </pc:picChg>
        <pc:picChg chg="del">
          <ac:chgData name="Not M_ur_t_ada" userId="555160e609be70ba" providerId="LiveId" clId="{D1956E70-5B6D-4F02-98B2-B5E8BAF5B278}" dt="2024-06-27T13:50:42.996" v="6101" actId="478"/>
          <ac:picMkLst>
            <pc:docMk/>
            <pc:sldMk cId="610928063" sldId="304"/>
            <ac:picMk id="5" creationId="{A4CFB57B-6EAF-42B0-90BC-3F3DBA259756}"/>
          </ac:picMkLst>
        </pc:picChg>
      </pc:sldChg>
      <pc:sldChg chg="addSp delSp modSp add mod">
        <pc:chgData name="Not M_ur_t_ada" userId="555160e609be70ba" providerId="LiveId" clId="{D1956E70-5B6D-4F02-98B2-B5E8BAF5B278}" dt="2024-06-27T13:51:36.083" v="6139" actId="931"/>
        <pc:sldMkLst>
          <pc:docMk/>
          <pc:sldMk cId="743470411" sldId="305"/>
        </pc:sldMkLst>
        <pc:picChg chg="add mod">
          <ac:chgData name="Not M_ur_t_ada" userId="555160e609be70ba" providerId="LiveId" clId="{D1956E70-5B6D-4F02-98B2-B5E8BAF5B278}" dt="2024-06-27T13:51:36.083" v="6139" actId="931"/>
          <ac:picMkLst>
            <pc:docMk/>
            <pc:sldMk cId="743470411" sldId="305"/>
            <ac:picMk id="4" creationId="{3E618393-145F-424D-BA21-BDF76E5FFB0F}"/>
          </ac:picMkLst>
        </pc:picChg>
        <pc:picChg chg="del">
          <ac:chgData name="Not M_ur_t_ada" userId="555160e609be70ba" providerId="LiveId" clId="{D1956E70-5B6D-4F02-98B2-B5E8BAF5B278}" dt="2024-06-27T13:50:45.154" v="6102" actId="478"/>
          <ac:picMkLst>
            <pc:docMk/>
            <pc:sldMk cId="743470411" sldId="305"/>
            <ac:picMk id="5" creationId="{A4CFB57B-6EAF-42B0-90BC-3F3DBA259756}"/>
          </ac:picMkLst>
        </pc:picChg>
      </pc:sldChg>
      <pc:sldChg chg="addSp delSp modSp add mod">
        <pc:chgData name="Not M_ur_t_ada" userId="555160e609be70ba" providerId="LiveId" clId="{D1956E70-5B6D-4F02-98B2-B5E8BAF5B278}" dt="2024-06-27T13:52:33.870" v="6140" actId="931"/>
        <pc:sldMkLst>
          <pc:docMk/>
          <pc:sldMk cId="312467542" sldId="306"/>
        </pc:sldMkLst>
        <pc:picChg chg="add mod">
          <ac:chgData name="Not M_ur_t_ada" userId="555160e609be70ba" providerId="LiveId" clId="{D1956E70-5B6D-4F02-98B2-B5E8BAF5B278}" dt="2024-06-27T13:52:33.870" v="6140" actId="931"/>
          <ac:picMkLst>
            <pc:docMk/>
            <pc:sldMk cId="312467542" sldId="306"/>
            <ac:picMk id="4" creationId="{937DCBA0-8A65-4F84-B5B3-61033B339233}"/>
          </ac:picMkLst>
        </pc:picChg>
        <pc:picChg chg="del">
          <ac:chgData name="Not M_ur_t_ada" userId="555160e609be70ba" providerId="LiveId" clId="{D1956E70-5B6D-4F02-98B2-B5E8BAF5B278}" dt="2024-06-27T13:50:47.840" v="6103" actId="478"/>
          <ac:picMkLst>
            <pc:docMk/>
            <pc:sldMk cId="312467542" sldId="306"/>
            <ac:picMk id="5" creationId="{A4CFB57B-6EAF-42B0-90BC-3F3DBA259756}"/>
          </ac:picMkLst>
        </pc:picChg>
      </pc:sldChg>
      <pc:sldChg chg="addSp modSp add mod">
        <pc:chgData name="Not M_ur_t_ada" userId="555160e609be70ba" providerId="LiveId" clId="{D1956E70-5B6D-4F02-98B2-B5E8BAF5B278}" dt="2024-06-27T13:53:20.609" v="6149" actId="1035"/>
        <pc:sldMkLst>
          <pc:docMk/>
          <pc:sldMk cId="4152804703" sldId="307"/>
        </pc:sldMkLst>
        <pc:picChg chg="add mod">
          <ac:chgData name="Not M_ur_t_ada" userId="555160e609be70ba" providerId="LiveId" clId="{D1956E70-5B6D-4F02-98B2-B5E8BAF5B278}" dt="2024-06-27T13:53:20.609" v="6149" actId="1035"/>
          <ac:picMkLst>
            <pc:docMk/>
            <pc:sldMk cId="4152804703" sldId="307"/>
            <ac:picMk id="4" creationId="{25495652-F4BE-4008-9EBB-ECEC50502E80}"/>
          </ac:picMkLst>
        </pc:picChg>
      </pc:sldChg>
      <pc:sldChg chg="addSp modSp add mod">
        <pc:chgData name="Not M_ur_t_ada" userId="555160e609be70ba" providerId="LiveId" clId="{D1956E70-5B6D-4F02-98B2-B5E8BAF5B278}" dt="2024-06-27T13:53:39.962" v="6152" actId="14100"/>
        <pc:sldMkLst>
          <pc:docMk/>
          <pc:sldMk cId="2360668460" sldId="308"/>
        </pc:sldMkLst>
        <pc:picChg chg="add mod">
          <ac:chgData name="Not M_ur_t_ada" userId="555160e609be70ba" providerId="LiveId" clId="{D1956E70-5B6D-4F02-98B2-B5E8BAF5B278}" dt="2024-06-27T13:53:39.962" v="6152" actId="14100"/>
          <ac:picMkLst>
            <pc:docMk/>
            <pc:sldMk cId="2360668460" sldId="308"/>
            <ac:picMk id="4" creationId="{0A421804-EE93-45F8-9E3F-B4CA3D171B6E}"/>
          </ac:picMkLst>
        </pc:picChg>
      </pc:sldChg>
      <pc:sldChg chg="addSp modSp add mod">
        <pc:chgData name="Not M_ur_t_ada" userId="555160e609be70ba" providerId="LiveId" clId="{D1956E70-5B6D-4F02-98B2-B5E8BAF5B278}" dt="2024-06-27T13:53:59.423" v="6156" actId="1035"/>
        <pc:sldMkLst>
          <pc:docMk/>
          <pc:sldMk cId="2073761835" sldId="309"/>
        </pc:sldMkLst>
        <pc:picChg chg="add mod">
          <ac:chgData name="Not M_ur_t_ada" userId="555160e609be70ba" providerId="LiveId" clId="{D1956E70-5B6D-4F02-98B2-B5E8BAF5B278}" dt="2024-06-27T13:53:59.423" v="6156" actId="1035"/>
          <ac:picMkLst>
            <pc:docMk/>
            <pc:sldMk cId="2073761835" sldId="309"/>
            <ac:picMk id="4" creationId="{93B2D8F1-B699-4B05-9262-95DF332FCE7A}"/>
          </ac:picMkLst>
        </pc:picChg>
      </pc:sldChg>
      <pc:sldChg chg="addSp modSp add">
        <pc:chgData name="Not M_ur_t_ada" userId="555160e609be70ba" providerId="LiveId" clId="{D1956E70-5B6D-4F02-98B2-B5E8BAF5B278}" dt="2024-06-27T13:54:08.531" v="6157" actId="931"/>
        <pc:sldMkLst>
          <pc:docMk/>
          <pc:sldMk cId="2882661872" sldId="310"/>
        </pc:sldMkLst>
        <pc:picChg chg="add mod">
          <ac:chgData name="Not M_ur_t_ada" userId="555160e609be70ba" providerId="LiveId" clId="{D1956E70-5B6D-4F02-98B2-B5E8BAF5B278}" dt="2024-06-27T13:54:08.531" v="6157" actId="931"/>
          <ac:picMkLst>
            <pc:docMk/>
            <pc:sldMk cId="2882661872" sldId="310"/>
            <ac:picMk id="4" creationId="{9B9F7C4F-2CF4-4EA0-BC1E-8DF94790F934}"/>
          </ac:picMkLst>
        </pc:picChg>
      </pc:sldChg>
      <pc:sldChg chg="addSp modSp add del mod">
        <pc:chgData name="Not M_ur_t_ada" userId="555160e609be70ba" providerId="LiveId" clId="{D1956E70-5B6D-4F02-98B2-B5E8BAF5B278}" dt="2024-06-27T18:52:49.966" v="8421" actId="47"/>
        <pc:sldMkLst>
          <pc:docMk/>
          <pc:sldMk cId="46356133" sldId="311"/>
        </pc:sldMkLst>
        <pc:picChg chg="add mod">
          <ac:chgData name="Not M_ur_t_ada" userId="555160e609be70ba" providerId="LiveId" clId="{D1956E70-5B6D-4F02-98B2-B5E8BAF5B278}" dt="2024-06-27T13:54:31.113" v="6161" actId="1035"/>
          <ac:picMkLst>
            <pc:docMk/>
            <pc:sldMk cId="46356133" sldId="311"/>
            <ac:picMk id="4" creationId="{30F4B315-C34D-408F-8BCE-634105281247}"/>
          </ac:picMkLst>
        </pc:picChg>
      </pc:sldChg>
      <pc:sldChg chg="addSp modSp add mod">
        <pc:chgData name="Not M_ur_t_ada" userId="555160e609be70ba" providerId="LiveId" clId="{D1956E70-5B6D-4F02-98B2-B5E8BAF5B278}" dt="2024-06-27T13:54:51.612" v="6164" actId="14100"/>
        <pc:sldMkLst>
          <pc:docMk/>
          <pc:sldMk cId="415018850" sldId="312"/>
        </pc:sldMkLst>
        <pc:picChg chg="add mod">
          <ac:chgData name="Not M_ur_t_ada" userId="555160e609be70ba" providerId="LiveId" clId="{D1956E70-5B6D-4F02-98B2-B5E8BAF5B278}" dt="2024-06-27T13:54:51.612" v="6164" actId="14100"/>
          <ac:picMkLst>
            <pc:docMk/>
            <pc:sldMk cId="415018850" sldId="312"/>
            <ac:picMk id="4" creationId="{6942A8F2-BE9C-4110-971F-BD761E9F87D0}"/>
          </ac:picMkLst>
        </pc:picChg>
      </pc:sldChg>
      <pc:sldChg chg="addSp modSp add del">
        <pc:chgData name="Not M_ur_t_ada" userId="555160e609be70ba" providerId="LiveId" clId="{D1956E70-5B6D-4F02-98B2-B5E8BAF5B278}" dt="2024-06-27T18:53:00.619" v="8422" actId="47"/>
        <pc:sldMkLst>
          <pc:docMk/>
          <pc:sldMk cId="2125013749" sldId="313"/>
        </pc:sldMkLst>
        <pc:picChg chg="add mod">
          <ac:chgData name="Not M_ur_t_ada" userId="555160e609be70ba" providerId="LiveId" clId="{D1956E70-5B6D-4F02-98B2-B5E8BAF5B278}" dt="2024-06-27T13:55:02.446" v="6165" actId="931"/>
          <ac:picMkLst>
            <pc:docMk/>
            <pc:sldMk cId="2125013749" sldId="313"/>
            <ac:picMk id="4" creationId="{555A80F9-4BA9-46B6-9F09-16C5E6A6F1AD}"/>
          </ac:picMkLst>
        </pc:picChg>
      </pc:sldChg>
      <pc:sldChg chg="addSp modSp add">
        <pc:chgData name="Not M_ur_t_ada" userId="555160e609be70ba" providerId="LiveId" clId="{D1956E70-5B6D-4F02-98B2-B5E8BAF5B278}" dt="2024-06-27T13:55:13.699" v="6166" actId="931"/>
        <pc:sldMkLst>
          <pc:docMk/>
          <pc:sldMk cId="3944378685" sldId="314"/>
        </pc:sldMkLst>
        <pc:picChg chg="add mod">
          <ac:chgData name="Not M_ur_t_ada" userId="555160e609be70ba" providerId="LiveId" clId="{D1956E70-5B6D-4F02-98B2-B5E8BAF5B278}" dt="2024-06-27T13:55:13.699" v="6166" actId="931"/>
          <ac:picMkLst>
            <pc:docMk/>
            <pc:sldMk cId="3944378685" sldId="314"/>
            <ac:picMk id="4" creationId="{6A85BDA1-C68C-4536-8ABC-8E938D11D220}"/>
          </ac:picMkLst>
        </pc:picChg>
      </pc:sldChg>
      <pc:sldChg chg="addSp modSp add mod">
        <pc:chgData name="Not M_ur_t_ada" userId="555160e609be70ba" providerId="LiveId" clId="{D1956E70-5B6D-4F02-98B2-B5E8BAF5B278}" dt="2024-06-27T13:55:36.242" v="6169" actId="14100"/>
        <pc:sldMkLst>
          <pc:docMk/>
          <pc:sldMk cId="76897694" sldId="315"/>
        </pc:sldMkLst>
        <pc:picChg chg="add mod">
          <ac:chgData name="Not M_ur_t_ada" userId="555160e609be70ba" providerId="LiveId" clId="{D1956E70-5B6D-4F02-98B2-B5E8BAF5B278}" dt="2024-06-27T13:55:36.242" v="6169" actId="14100"/>
          <ac:picMkLst>
            <pc:docMk/>
            <pc:sldMk cId="76897694" sldId="315"/>
            <ac:picMk id="4" creationId="{408E299A-9A06-4DD7-9E9E-F9A6290E0CB3}"/>
          </ac:picMkLst>
        </pc:picChg>
      </pc:sldChg>
      <pc:sldChg chg="addSp modSp add mod ord">
        <pc:chgData name="Not M_ur_t_ada" userId="555160e609be70ba" providerId="LiveId" clId="{D1956E70-5B6D-4F02-98B2-B5E8BAF5B278}" dt="2024-06-27T13:57:09.526" v="6179" actId="167"/>
        <pc:sldMkLst>
          <pc:docMk/>
          <pc:sldMk cId="2263998774" sldId="316"/>
        </pc:sldMkLst>
        <pc:picChg chg="add mod ord">
          <ac:chgData name="Not M_ur_t_ada" userId="555160e609be70ba" providerId="LiveId" clId="{D1956E70-5B6D-4F02-98B2-B5E8BAF5B278}" dt="2024-06-27T13:57:09.526" v="6179" actId="167"/>
          <ac:picMkLst>
            <pc:docMk/>
            <pc:sldMk cId="2263998774" sldId="316"/>
            <ac:picMk id="4" creationId="{32AF058C-6703-4670-99C0-D041CB7BA10F}"/>
          </ac:picMkLst>
        </pc:picChg>
      </pc:sldChg>
      <pc:sldChg chg="addSp modSp add mod">
        <pc:chgData name="Not M_ur_t_ada" userId="555160e609be70ba" providerId="LiveId" clId="{D1956E70-5B6D-4F02-98B2-B5E8BAF5B278}" dt="2024-06-27T13:57:00.896" v="6176" actId="167"/>
        <pc:sldMkLst>
          <pc:docMk/>
          <pc:sldMk cId="3663588125" sldId="317"/>
        </pc:sldMkLst>
        <pc:picChg chg="add mod ord">
          <ac:chgData name="Not M_ur_t_ada" userId="555160e609be70ba" providerId="LiveId" clId="{D1956E70-5B6D-4F02-98B2-B5E8BAF5B278}" dt="2024-06-27T13:57:00.896" v="6176" actId="167"/>
          <ac:picMkLst>
            <pc:docMk/>
            <pc:sldMk cId="3663588125" sldId="317"/>
            <ac:picMk id="4" creationId="{B59730E0-514F-498E-B1F3-75B9068A9652}"/>
          </ac:picMkLst>
        </pc:picChg>
      </pc:sldChg>
      <pc:sldChg chg="addSp modSp add">
        <pc:chgData name="Not M_ur_t_ada" userId="555160e609be70ba" providerId="LiveId" clId="{D1956E70-5B6D-4F02-98B2-B5E8BAF5B278}" dt="2024-06-27T13:57:43.712" v="6180" actId="931"/>
        <pc:sldMkLst>
          <pc:docMk/>
          <pc:sldMk cId="3878703485" sldId="318"/>
        </pc:sldMkLst>
        <pc:picChg chg="add mod">
          <ac:chgData name="Not M_ur_t_ada" userId="555160e609be70ba" providerId="LiveId" clId="{D1956E70-5B6D-4F02-98B2-B5E8BAF5B278}" dt="2024-06-27T13:57:43.712" v="6180" actId="931"/>
          <ac:picMkLst>
            <pc:docMk/>
            <pc:sldMk cId="3878703485" sldId="318"/>
            <ac:picMk id="4" creationId="{9C47C558-F929-4E74-9DC0-3093D2B8BC85}"/>
          </ac:picMkLst>
        </pc:picChg>
      </pc:sldChg>
      <pc:sldChg chg="addSp modSp add">
        <pc:chgData name="Not M_ur_t_ada" userId="555160e609be70ba" providerId="LiveId" clId="{D1956E70-5B6D-4F02-98B2-B5E8BAF5B278}" dt="2024-06-27T13:58:30.825" v="6181" actId="931"/>
        <pc:sldMkLst>
          <pc:docMk/>
          <pc:sldMk cId="3645642667" sldId="319"/>
        </pc:sldMkLst>
        <pc:picChg chg="add mod">
          <ac:chgData name="Not M_ur_t_ada" userId="555160e609be70ba" providerId="LiveId" clId="{D1956E70-5B6D-4F02-98B2-B5E8BAF5B278}" dt="2024-06-27T13:58:30.825" v="6181" actId="931"/>
          <ac:picMkLst>
            <pc:docMk/>
            <pc:sldMk cId="3645642667" sldId="319"/>
            <ac:picMk id="4" creationId="{B76AA384-14E7-4F33-A94D-6D32BE894D10}"/>
          </ac:picMkLst>
        </pc:picChg>
      </pc:sldChg>
      <pc:sldChg chg="addSp modSp add mod">
        <pc:chgData name="Not M_ur_t_ada" userId="555160e609be70ba" providerId="LiveId" clId="{D1956E70-5B6D-4F02-98B2-B5E8BAF5B278}" dt="2024-06-27T13:59:28.182" v="6184" actId="14100"/>
        <pc:sldMkLst>
          <pc:docMk/>
          <pc:sldMk cId="2442336932" sldId="320"/>
        </pc:sldMkLst>
        <pc:picChg chg="add mod">
          <ac:chgData name="Not M_ur_t_ada" userId="555160e609be70ba" providerId="LiveId" clId="{D1956E70-5B6D-4F02-98B2-B5E8BAF5B278}" dt="2024-06-27T13:59:28.182" v="6184" actId="14100"/>
          <ac:picMkLst>
            <pc:docMk/>
            <pc:sldMk cId="2442336932" sldId="320"/>
            <ac:picMk id="4" creationId="{7BCC34F0-7EBD-4CCA-829B-3F92211FC71E}"/>
          </ac:picMkLst>
        </pc:picChg>
      </pc:sldChg>
      <pc:sldChg chg="addSp modSp add mod">
        <pc:chgData name="Not M_ur_t_ada" userId="555160e609be70ba" providerId="LiveId" clId="{D1956E70-5B6D-4F02-98B2-B5E8BAF5B278}" dt="2024-06-27T13:59:51.693" v="6187" actId="14100"/>
        <pc:sldMkLst>
          <pc:docMk/>
          <pc:sldMk cId="3857664212" sldId="321"/>
        </pc:sldMkLst>
        <pc:picChg chg="add mod">
          <ac:chgData name="Not M_ur_t_ada" userId="555160e609be70ba" providerId="LiveId" clId="{D1956E70-5B6D-4F02-98B2-B5E8BAF5B278}" dt="2024-06-27T13:59:51.693" v="6187" actId="14100"/>
          <ac:picMkLst>
            <pc:docMk/>
            <pc:sldMk cId="3857664212" sldId="321"/>
            <ac:picMk id="4" creationId="{27D92666-B5B1-4CFC-86B6-91EA912B725E}"/>
          </ac:picMkLst>
        </pc:picChg>
      </pc:sldChg>
      <pc:sldChg chg="addSp modSp add mod ord">
        <pc:chgData name="Not M_ur_t_ada" userId="555160e609be70ba" providerId="LiveId" clId="{D1956E70-5B6D-4F02-98B2-B5E8BAF5B278}" dt="2024-06-27T14:00:16.630" v="6191"/>
        <pc:sldMkLst>
          <pc:docMk/>
          <pc:sldMk cId="3714517771" sldId="322"/>
        </pc:sldMkLst>
        <pc:picChg chg="add mod ord">
          <ac:chgData name="Not M_ur_t_ada" userId="555160e609be70ba" providerId="LiveId" clId="{D1956E70-5B6D-4F02-98B2-B5E8BAF5B278}" dt="2024-06-27T14:00:12.558" v="6189" actId="167"/>
          <ac:picMkLst>
            <pc:docMk/>
            <pc:sldMk cId="3714517771" sldId="322"/>
            <ac:picMk id="4" creationId="{168FDB1B-79F4-4C84-8A26-A17949154A17}"/>
          </ac:picMkLst>
        </pc:picChg>
      </pc:sldChg>
      <pc:sldChg chg="addSp modSp add mod ord">
        <pc:chgData name="Not M_ur_t_ada" userId="555160e609be70ba" providerId="LiveId" clId="{D1956E70-5B6D-4F02-98B2-B5E8BAF5B278}" dt="2024-06-27T14:00:41.368" v="6196"/>
        <pc:sldMkLst>
          <pc:docMk/>
          <pc:sldMk cId="3294570263" sldId="323"/>
        </pc:sldMkLst>
        <pc:picChg chg="add mod">
          <ac:chgData name="Not M_ur_t_ada" userId="555160e609be70ba" providerId="LiveId" clId="{D1956E70-5B6D-4F02-98B2-B5E8BAF5B278}" dt="2024-06-27T14:00:32.730" v="6194" actId="14100"/>
          <ac:picMkLst>
            <pc:docMk/>
            <pc:sldMk cId="3294570263" sldId="323"/>
            <ac:picMk id="4" creationId="{ABA147BA-9A57-4027-8437-E566C45339F8}"/>
          </ac:picMkLst>
        </pc:picChg>
      </pc:sldChg>
      <pc:sldChg chg="addSp modSp add mod ord">
        <pc:chgData name="Not M_ur_t_ada" userId="555160e609be70ba" providerId="LiveId" clId="{D1956E70-5B6D-4F02-98B2-B5E8BAF5B278}" dt="2024-06-27T14:03:40.142" v="6233"/>
        <pc:sldMkLst>
          <pc:docMk/>
          <pc:sldMk cId="1150282574" sldId="324"/>
        </pc:sldMkLst>
        <pc:picChg chg="add mod ord">
          <ac:chgData name="Not M_ur_t_ada" userId="555160e609be70ba" providerId="LiveId" clId="{D1956E70-5B6D-4F02-98B2-B5E8BAF5B278}" dt="2024-06-27T14:01:44.582" v="6200" actId="167"/>
          <ac:picMkLst>
            <pc:docMk/>
            <pc:sldMk cId="1150282574" sldId="324"/>
            <ac:picMk id="4" creationId="{CCD80BDD-C400-4E83-9C27-1276141F6759}"/>
          </ac:picMkLst>
        </pc:picChg>
      </pc:sldChg>
      <pc:sldChg chg="addSp modSp add">
        <pc:chgData name="Not M_ur_t_ada" userId="555160e609be70ba" providerId="LiveId" clId="{D1956E70-5B6D-4F02-98B2-B5E8BAF5B278}" dt="2024-06-27T14:01:54.910" v="6201" actId="931"/>
        <pc:sldMkLst>
          <pc:docMk/>
          <pc:sldMk cId="1149278443" sldId="325"/>
        </pc:sldMkLst>
        <pc:picChg chg="add mod">
          <ac:chgData name="Not M_ur_t_ada" userId="555160e609be70ba" providerId="LiveId" clId="{D1956E70-5B6D-4F02-98B2-B5E8BAF5B278}" dt="2024-06-27T14:01:54.910" v="6201" actId="931"/>
          <ac:picMkLst>
            <pc:docMk/>
            <pc:sldMk cId="1149278443" sldId="325"/>
            <ac:picMk id="4" creationId="{0C2657E8-FE84-468D-8B77-78F054CD32DA}"/>
          </ac:picMkLst>
        </pc:picChg>
      </pc:sldChg>
      <pc:sldChg chg="addSp modSp add">
        <pc:chgData name="Not M_ur_t_ada" userId="555160e609be70ba" providerId="LiveId" clId="{D1956E70-5B6D-4F02-98B2-B5E8BAF5B278}" dt="2024-06-27T14:02:03.792" v="6202" actId="931"/>
        <pc:sldMkLst>
          <pc:docMk/>
          <pc:sldMk cId="3927165791" sldId="326"/>
        </pc:sldMkLst>
        <pc:picChg chg="add mod">
          <ac:chgData name="Not M_ur_t_ada" userId="555160e609be70ba" providerId="LiveId" clId="{D1956E70-5B6D-4F02-98B2-B5E8BAF5B278}" dt="2024-06-27T14:02:03.792" v="6202" actId="931"/>
          <ac:picMkLst>
            <pc:docMk/>
            <pc:sldMk cId="3927165791" sldId="326"/>
            <ac:picMk id="4" creationId="{9C2E2624-FD3E-45C6-B139-829452788112}"/>
          </ac:picMkLst>
        </pc:picChg>
      </pc:sldChg>
      <pc:sldChg chg="addSp modSp add mod ord">
        <pc:chgData name="Not M_ur_t_ada" userId="555160e609be70ba" providerId="LiveId" clId="{D1956E70-5B6D-4F02-98B2-B5E8BAF5B278}" dt="2024-06-27T14:03:16.753" v="6229"/>
        <pc:sldMkLst>
          <pc:docMk/>
          <pc:sldMk cId="2950024461" sldId="327"/>
        </pc:sldMkLst>
        <pc:picChg chg="add mod ord">
          <ac:chgData name="Not M_ur_t_ada" userId="555160e609be70ba" providerId="LiveId" clId="{D1956E70-5B6D-4F02-98B2-B5E8BAF5B278}" dt="2024-06-27T14:02:47.670" v="6226" actId="1035"/>
          <ac:picMkLst>
            <pc:docMk/>
            <pc:sldMk cId="2950024461" sldId="327"/>
            <ac:picMk id="4" creationId="{319C5B6B-0AA4-4E37-A4E4-8FCBA0F83125}"/>
          </ac:picMkLst>
        </pc:picChg>
      </pc:sldChg>
      <pc:sldChg chg="addSp modSp add">
        <pc:chgData name="Not M_ur_t_ada" userId="555160e609be70ba" providerId="LiveId" clId="{D1956E70-5B6D-4F02-98B2-B5E8BAF5B278}" dt="2024-06-27T14:03:01.026" v="6227" actId="931"/>
        <pc:sldMkLst>
          <pc:docMk/>
          <pc:sldMk cId="2792870696" sldId="328"/>
        </pc:sldMkLst>
        <pc:picChg chg="add mod">
          <ac:chgData name="Not M_ur_t_ada" userId="555160e609be70ba" providerId="LiveId" clId="{D1956E70-5B6D-4F02-98B2-B5E8BAF5B278}" dt="2024-06-27T14:03:01.026" v="6227" actId="931"/>
          <ac:picMkLst>
            <pc:docMk/>
            <pc:sldMk cId="2792870696" sldId="328"/>
            <ac:picMk id="4" creationId="{2C25E582-69E2-481E-81CB-1ED62B09CE59}"/>
          </ac:picMkLst>
        </pc:picChg>
      </pc:sldChg>
      <pc:sldChg chg="addSp modSp add">
        <pc:chgData name="Not M_ur_t_ada" userId="555160e609be70ba" providerId="LiveId" clId="{D1956E70-5B6D-4F02-98B2-B5E8BAF5B278}" dt="2024-06-27T14:03:55.230" v="6234" actId="931"/>
        <pc:sldMkLst>
          <pc:docMk/>
          <pc:sldMk cId="94300408" sldId="329"/>
        </pc:sldMkLst>
        <pc:picChg chg="add mod">
          <ac:chgData name="Not M_ur_t_ada" userId="555160e609be70ba" providerId="LiveId" clId="{D1956E70-5B6D-4F02-98B2-B5E8BAF5B278}" dt="2024-06-27T14:03:55.230" v="6234" actId="931"/>
          <ac:picMkLst>
            <pc:docMk/>
            <pc:sldMk cId="94300408" sldId="329"/>
            <ac:picMk id="4" creationId="{ECE2B17D-F649-457D-A213-359DF8F75542}"/>
          </ac:picMkLst>
        </pc:picChg>
      </pc:sldChg>
      <pc:sldChg chg="addSp modSp add mod">
        <pc:chgData name="Not M_ur_t_ada" userId="555160e609be70ba" providerId="LiveId" clId="{D1956E70-5B6D-4F02-98B2-B5E8BAF5B278}" dt="2024-06-27T14:04:17.398" v="6237" actId="14100"/>
        <pc:sldMkLst>
          <pc:docMk/>
          <pc:sldMk cId="2682539863" sldId="330"/>
        </pc:sldMkLst>
        <pc:picChg chg="add mod">
          <ac:chgData name="Not M_ur_t_ada" userId="555160e609be70ba" providerId="LiveId" clId="{D1956E70-5B6D-4F02-98B2-B5E8BAF5B278}" dt="2024-06-27T14:04:17.398" v="6237" actId="14100"/>
          <ac:picMkLst>
            <pc:docMk/>
            <pc:sldMk cId="2682539863" sldId="330"/>
            <ac:picMk id="4" creationId="{A29F5088-AF21-4228-83D6-8A2E4D1AB413}"/>
          </ac:picMkLst>
        </pc:picChg>
      </pc:sldChg>
      <pc:sldChg chg="addSp modSp add mod">
        <pc:chgData name="Not M_ur_t_ada" userId="555160e609be70ba" providerId="LiveId" clId="{D1956E70-5B6D-4F02-98B2-B5E8BAF5B278}" dt="2024-06-27T14:04:39.084" v="6240" actId="14100"/>
        <pc:sldMkLst>
          <pc:docMk/>
          <pc:sldMk cId="223989614" sldId="331"/>
        </pc:sldMkLst>
        <pc:picChg chg="add mod">
          <ac:chgData name="Not M_ur_t_ada" userId="555160e609be70ba" providerId="LiveId" clId="{D1956E70-5B6D-4F02-98B2-B5E8BAF5B278}" dt="2024-06-27T14:04:39.084" v="6240" actId="14100"/>
          <ac:picMkLst>
            <pc:docMk/>
            <pc:sldMk cId="223989614" sldId="331"/>
            <ac:picMk id="4" creationId="{E3A3A759-1DEC-4199-9193-C9F7FACB1A34}"/>
          </ac:picMkLst>
        </pc:picChg>
      </pc:sldChg>
      <pc:sldChg chg="addSp modSp add mod">
        <pc:chgData name="Not M_ur_t_ada" userId="555160e609be70ba" providerId="LiveId" clId="{D1956E70-5B6D-4F02-98B2-B5E8BAF5B278}" dt="2024-06-27T14:04:55.005" v="6243" actId="14100"/>
        <pc:sldMkLst>
          <pc:docMk/>
          <pc:sldMk cId="3527667151" sldId="332"/>
        </pc:sldMkLst>
        <pc:picChg chg="add mod">
          <ac:chgData name="Not M_ur_t_ada" userId="555160e609be70ba" providerId="LiveId" clId="{D1956E70-5B6D-4F02-98B2-B5E8BAF5B278}" dt="2024-06-27T14:04:55.005" v="6243" actId="14100"/>
          <ac:picMkLst>
            <pc:docMk/>
            <pc:sldMk cId="3527667151" sldId="332"/>
            <ac:picMk id="4" creationId="{29AE88ED-E16D-4DF9-B3C6-9816DD6D27E1}"/>
          </ac:picMkLst>
        </pc:picChg>
      </pc:sldChg>
      <pc:sldChg chg="addSp modSp add mod">
        <pc:chgData name="Not M_ur_t_ada" userId="555160e609be70ba" providerId="LiveId" clId="{D1956E70-5B6D-4F02-98B2-B5E8BAF5B278}" dt="2024-06-27T14:05:13.850" v="6246" actId="14100"/>
        <pc:sldMkLst>
          <pc:docMk/>
          <pc:sldMk cId="3668014246" sldId="333"/>
        </pc:sldMkLst>
        <pc:picChg chg="add mod">
          <ac:chgData name="Not M_ur_t_ada" userId="555160e609be70ba" providerId="LiveId" clId="{D1956E70-5B6D-4F02-98B2-B5E8BAF5B278}" dt="2024-06-27T14:05:13.850" v="6246" actId="14100"/>
          <ac:picMkLst>
            <pc:docMk/>
            <pc:sldMk cId="3668014246" sldId="333"/>
            <ac:picMk id="4" creationId="{6150CEA6-5B66-4617-A8BB-9B1D5C872C8C}"/>
          </ac:picMkLst>
        </pc:picChg>
      </pc:sldChg>
      <pc:sldChg chg="addSp delSp modSp add mod">
        <pc:chgData name="Not M_ur_t_ada" userId="555160e609be70ba" providerId="LiveId" clId="{D1956E70-5B6D-4F02-98B2-B5E8BAF5B278}" dt="2024-06-27T14:05:35.048" v="6249" actId="931"/>
        <pc:sldMkLst>
          <pc:docMk/>
          <pc:sldMk cId="1455994432" sldId="334"/>
        </pc:sldMkLst>
        <pc:picChg chg="add del mod">
          <ac:chgData name="Not M_ur_t_ada" userId="555160e609be70ba" providerId="LiveId" clId="{D1956E70-5B6D-4F02-98B2-B5E8BAF5B278}" dt="2024-06-27T14:05:27.388" v="6248" actId="478"/>
          <ac:picMkLst>
            <pc:docMk/>
            <pc:sldMk cId="1455994432" sldId="334"/>
            <ac:picMk id="4" creationId="{F923138E-461B-4030-8962-EFCADD0A67EC}"/>
          </ac:picMkLst>
        </pc:picChg>
        <pc:picChg chg="add mod">
          <ac:chgData name="Not M_ur_t_ada" userId="555160e609be70ba" providerId="LiveId" clId="{D1956E70-5B6D-4F02-98B2-B5E8BAF5B278}" dt="2024-06-27T14:05:35.048" v="6249" actId="931"/>
          <ac:picMkLst>
            <pc:docMk/>
            <pc:sldMk cId="1455994432" sldId="334"/>
            <ac:picMk id="6" creationId="{A8457578-B7F3-4C90-AE56-6DD6E0954344}"/>
          </ac:picMkLst>
        </pc:picChg>
      </pc:sldChg>
      <pc:sldChg chg="addSp modSp add del">
        <pc:chgData name="Not M_ur_t_ada" userId="555160e609be70ba" providerId="LiveId" clId="{D1956E70-5B6D-4F02-98B2-B5E8BAF5B278}" dt="2024-06-27T16:25:39.260" v="7282" actId="47"/>
        <pc:sldMkLst>
          <pc:docMk/>
          <pc:sldMk cId="3275211069" sldId="335"/>
        </pc:sldMkLst>
        <pc:picChg chg="add mod">
          <ac:chgData name="Not M_ur_t_ada" userId="555160e609be70ba" providerId="LiveId" clId="{D1956E70-5B6D-4F02-98B2-B5E8BAF5B278}" dt="2024-06-27T14:05:44.111" v="6250" actId="931"/>
          <ac:picMkLst>
            <pc:docMk/>
            <pc:sldMk cId="3275211069" sldId="335"/>
            <ac:picMk id="4" creationId="{AE8C924B-6DF0-4FF7-A6E6-1E52BCAC2715}"/>
          </ac:picMkLst>
        </pc:picChg>
      </pc:sldChg>
      <pc:sldChg chg="addSp modSp add mod">
        <pc:chgData name="Not M_ur_t_ada" userId="555160e609be70ba" providerId="LiveId" clId="{D1956E70-5B6D-4F02-98B2-B5E8BAF5B278}" dt="2024-06-27T14:06:06.393" v="6254" actId="167"/>
        <pc:sldMkLst>
          <pc:docMk/>
          <pc:sldMk cId="553548192" sldId="336"/>
        </pc:sldMkLst>
        <pc:picChg chg="add mod ord">
          <ac:chgData name="Not M_ur_t_ada" userId="555160e609be70ba" providerId="LiveId" clId="{D1956E70-5B6D-4F02-98B2-B5E8BAF5B278}" dt="2024-06-27T14:06:06.393" v="6254" actId="167"/>
          <ac:picMkLst>
            <pc:docMk/>
            <pc:sldMk cId="553548192" sldId="336"/>
            <ac:picMk id="4" creationId="{B8229E8B-5B82-41A8-8AA7-EAEDCA3FB924}"/>
          </ac:picMkLst>
        </pc:picChg>
      </pc:sldChg>
      <pc:sldChg chg="addSp modSp add ord">
        <pc:chgData name="Not M_ur_t_ada" userId="555160e609be70ba" providerId="LiveId" clId="{D1956E70-5B6D-4F02-98B2-B5E8BAF5B278}" dt="2024-06-27T14:06:49.827" v="6260"/>
        <pc:sldMkLst>
          <pc:docMk/>
          <pc:sldMk cId="1886606016" sldId="337"/>
        </pc:sldMkLst>
        <pc:picChg chg="add mod">
          <ac:chgData name="Not M_ur_t_ada" userId="555160e609be70ba" providerId="LiveId" clId="{D1956E70-5B6D-4F02-98B2-B5E8BAF5B278}" dt="2024-06-27T14:06:14.918" v="6255" actId="931"/>
          <ac:picMkLst>
            <pc:docMk/>
            <pc:sldMk cId="1886606016" sldId="337"/>
            <ac:picMk id="4" creationId="{CBDFDBC4-07BF-4E98-A3D0-6E69F1004890}"/>
          </ac:picMkLst>
        </pc:picChg>
      </pc:sldChg>
      <pc:sldChg chg="addSp modSp add mod">
        <pc:chgData name="Not M_ur_t_ada" userId="555160e609be70ba" providerId="LiveId" clId="{D1956E70-5B6D-4F02-98B2-B5E8BAF5B278}" dt="2024-06-27T14:06:36.236" v="6258" actId="14100"/>
        <pc:sldMkLst>
          <pc:docMk/>
          <pc:sldMk cId="3921408393" sldId="338"/>
        </pc:sldMkLst>
        <pc:picChg chg="add mod">
          <ac:chgData name="Not M_ur_t_ada" userId="555160e609be70ba" providerId="LiveId" clId="{D1956E70-5B6D-4F02-98B2-B5E8BAF5B278}" dt="2024-06-27T14:06:36.236" v="6258" actId="14100"/>
          <ac:picMkLst>
            <pc:docMk/>
            <pc:sldMk cId="3921408393" sldId="338"/>
            <ac:picMk id="4" creationId="{5E913DF9-ECA8-4179-A9F6-499D507679F4}"/>
          </ac:picMkLst>
        </pc:picChg>
      </pc:sldChg>
      <pc:sldChg chg="add del">
        <pc:chgData name="Not M_ur_t_ada" userId="555160e609be70ba" providerId="LiveId" clId="{D1956E70-5B6D-4F02-98B2-B5E8BAF5B278}" dt="2024-06-27T14:07:03.785" v="6266" actId="47"/>
        <pc:sldMkLst>
          <pc:docMk/>
          <pc:sldMk cId="1026925748" sldId="339"/>
        </pc:sldMkLst>
      </pc:sldChg>
      <pc:sldChg chg="addSp delSp modSp add mod">
        <pc:chgData name="Not M_ur_t_ada" userId="555160e609be70ba" providerId="LiveId" clId="{D1956E70-5B6D-4F02-98B2-B5E8BAF5B278}" dt="2024-06-27T14:07:33.788" v="6281" actId="14100"/>
        <pc:sldMkLst>
          <pc:docMk/>
          <pc:sldMk cId="3438092769" sldId="339"/>
        </pc:sldMkLst>
        <pc:picChg chg="del">
          <ac:chgData name="Not M_ur_t_ada" userId="555160e609be70ba" providerId="LiveId" clId="{D1956E70-5B6D-4F02-98B2-B5E8BAF5B278}" dt="2024-06-27T14:07:12.095" v="6272" actId="478"/>
          <ac:picMkLst>
            <pc:docMk/>
            <pc:sldMk cId="3438092769" sldId="339"/>
            <ac:picMk id="4" creationId="{5E913DF9-ECA8-4179-A9F6-499D507679F4}"/>
          </ac:picMkLst>
        </pc:picChg>
        <pc:picChg chg="add mod">
          <ac:chgData name="Not M_ur_t_ada" userId="555160e609be70ba" providerId="LiveId" clId="{D1956E70-5B6D-4F02-98B2-B5E8BAF5B278}" dt="2024-06-27T14:07:33.788" v="6281" actId="14100"/>
          <ac:picMkLst>
            <pc:docMk/>
            <pc:sldMk cId="3438092769" sldId="339"/>
            <ac:picMk id="5" creationId="{F7276773-E4AB-414A-BA7E-36237CF2D9E0}"/>
          </ac:picMkLst>
        </pc:picChg>
      </pc:sldChg>
      <pc:sldChg chg="addSp modSp add mod">
        <pc:chgData name="Not M_ur_t_ada" userId="555160e609be70ba" providerId="LiveId" clId="{D1956E70-5B6D-4F02-98B2-B5E8BAF5B278}" dt="2024-06-27T14:07:55.604" v="6285" actId="167"/>
        <pc:sldMkLst>
          <pc:docMk/>
          <pc:sldMk cId="936066041" sldId="340"/>
        </pc:sldMkLst>
        <pc:picChg chg="add mod ord">
          <ac:chgData name="Not M_ur_t_ada" userId="555160e609be70ba" providerId="LiveId" clId="{D1956E70-5B6D-4F02-98B2-B5E8BAF5B278}" dt="2024-06-27T14:07:55.604" v="6285" actId="167"/>
          <ac:picMkLst>
            <pc:docMk/>
            <pc:sldMk cId="936066041" sldId="340"/>
            <ac:picMk id="4" creationId="{9C792120-99D9-4251-85A0-A83C36B1BC2D}"/>
          </ac:picMkLst>
        </pc:picChg>
      </pc:sldChg>
      <pc:sldChg chg="add del">
        <pc:chgData name="Not M_ur_t_ada" userId="555160e609be70ba" providerId="LiveId" clId="{D1956E70-5B6D-4F02-98B2-B5E8BAF5B278}" dt="2024-06-27T14:07:04.388" v="6267" actId="47"/>
        <pc:sldMkLst>
          <pc:docMk/>
          <pc:sldMk cId="3127589717" sldId="340"/>
        </pc:sldMkLst>
      </pc:sldChg>
      <pc:sldChg chg="addSp modSp add mod">
        <pc:chgData name="Not M_ur_t_ada" userId="555160e609be70ba" providerId="LiveId" clId="{D1956E70-5B6D-4F02-98B2-B5E8BAF5B278}" dt="2024-06-27T14:08:15.803" v="6292" actId="14100"/>
        <pc:sldMkLst>
          <pc:docMk/>
          <pc:sldMk cId="1547041001" sldId="341"/>
        </pc:sldMkLst>
        <pc:picChg chg="add mod">
          <ac:chgData name="Not M_ur_t_ada" userId="555160e609be70ba" providerId="LiveId" clId="{D1956E70-5B6D-4F02-98B2-B5E8BAF5B278}" dt="2024-06-27T14:08:15.803" v="6292" actId="14100"/>
          <ac:picMkLst>
            <pc:docMk/>
            <pc:sldMk cId="1547041001" sldId="341"/>
            <ac:picMk id="4" creationId="{01CA785C-AFCA-4724-915A-74E0AF1530E1}"/>
          </ac:picMkLst>
        </pc:picChg>
      </pc:sldChg>
      <pc:sldChg chg="add del">
        <pc:chgData name="Not M_ur_t_ada" userId="555160e609be70ba" providerId="LiveId" clId="{D1956E70-5B6D-4F02-98B2-B5E8BAF5B278}" dt="2024-06-27T14:07:05.038" v="6268" actId="47"/>
        <pc:sldMkLst>
          <pc:docMk/>
          <pc:sldMk cId="4164590915" sldId="341"/>
        </pc:sldMkLst>
      </pc:sldChg>
      <pc:sldChg chg="addSp modSp add">
        <pc:chgData name="Not M_ur_t_ada" userId="555160e609be70ba" providerId="LiveId" clId="{D1956E70-5B6D-4F02-98B2-B5E8BAF5B278}" dt="2024-06-27T14:08:24.356" v="6293" actId="931"/>
        <pc:sldMkLst>
          <pc:docMk/>
          <pc:sldMk cId="743781033" sldId="342"/>
        </pc:sldMkLst>
        <pc:picChg chg="add mod">
          <ac:chgData name="Not M_ur_t_ada" userId="555160e609be70ba" providerId="LiveId" clId="{D1956E70-5B6D-4F02-98B2-B5E8BAF5B278}" dt="2024-06-27T14:08:24.356" v="6293" actId="931"/>
          <ac:picMkLst>
            <pc:docMk/>
            <pc:sldMk cId="743781033" sldId="342"/>
            <ac:picMk id="4" creationId="{490B3AD9-47B0-45FF-8CAD-C6676F54575C}"/>
          </ac:picMkLst>
        </pc:picChg>
      </pc:sldChg>
      <pc:sldChg chg="add del">
        <pc:chgData name="Not M_ur_t_ada" userId="555160e609be70ba" providerId="LiveId" clId="{D1956E70-5B6D-4F02-98B2-B5E8BAF5B278}" dt="2024-06-27T14:07:05.669" v="6269" actId="47"/>
        <pc:sldMkLst>
          <pc:docMk/>
          <pc:sldMk cId="2969286203" sldId="342"/>
        </pc:sldMkLst>
      </pc:sldChg>
      <pc:sldChg chg="add del">
        <pc:chgData name="Not M_ur_t_ada" userId="555160e609be70ba" providerId="LiveId" clId="{D1956E70-5B6D-4F02-98B2-B5E8BAF5B278}" dt="2024-06-27T14:08:27.436" v="6294" actId="47"/>
        <pc:sldMkLst>
          <pc:docMk/>
          <pc:sldMk cId="551607053" sldId="343"/>
        </pc:sldMkLst>
      </pc:sldChg>
      <pc:sldChg chg="modSp add del mod">
        <pc:chgData name="Not M_ur_t_ada" userId="555160e609be70ba" providerId="LiveId" clId="{D1956E70-5B6D-4F02-98B2-B5E8BAF5B278}" dt="2024-06-27T18:22:04.153" v="8028" actId="47"/>
        <pc:sldMkLst>
          <pc:docMk/>
          <pc:sldMk cId="1906447632" sldId="343"/>
        </pc:sldMkLst>
        <pc:spChg chg="mod">
          <ac:chgData name="Not M_ur_t_ada" userId="555160e609be70ba" providerId="LiveId" clId="{D1956E70-5B6D-4F02-98B2-B5E8BAF5B278}" dt="2024-06-27T16:50:49.449" v="7512" actId="21"/>
          <ac:spMkLst>
            <pc:docMk/>
            <pc:sldMk cId="1906447632" sldId="343"/>
            <ac:spMk id="3" creationId="{7CF0C4B2-22D1-4042-B182-8BC8441A6BBB}"/>
          </ac:spMkLst>
        </pc:spChg>
      </pc:sldChg>
      <pc:sldChg chg="add del">
        <pc:chgData name="Not M_ur_t_ada" userId="555160e609be70ba" providerId="LiveId" clId="{D1956E70-5B6D-4F02-98B2-B5E8BAF5B278}" dt="2024-06-27T14:07:06.182" v="6270" actId="47"/>
        <pc:sldMkLst>
          <pc:docMk/>
          <pc:sldMk cId="4206280530" sldId="343"/>
        </pc:sldMkLst>
      </pc:sldChg>
      <pc:sldChg chg="addSp delSp modSp add modAnim">
        <pc:chgData name="Not M_ur_t_ada" userId="555160e609be70ba" providerId="LiveId" clId="{D1956E70-5B6D-4F02-98B2-B5E8BAF5B278}" dt="2024-07-15T17:46:26.178" v="8850"/>
        <pc:sldMkLst>
          <pc:docMk/>
          <pc:sldMk cId="2070820335" sldId="344"/>
        </pc:sldMkLst>
        <pc:spChg chg="mod">
          <ac:chgData name="Not M_ur_t_ada" userId="555160e609be70ba" providerId="LiveId" clId="{D1956E70-5B6D-4F02-98B2-B5E8BAF5B278}" dt="2024-07-15T17:46:26.178" v="8850"/>
          <ac:spMkLst>
            <pc:docMk/>
            <pc:sldMk cId="2070820335" sldId="344"/>
            <ac:spMk id="4" creationId="{2E0A2A64-D53D-4B4E-9DB9-69E7F4398C3C}"/>
          </ac:spMkLst>
        </pc:spChg>
        <pc:spChg chg="add del mod">
          <ac:chgData name="Not M_ur_t_ada" userId="555160e609be70ba" providerId="LiveId" clId="{D1956E70-5B6D-4F02-98B2-B5E8BAF5B278}" dt="2024-07-15T17:08:47.058" v="8824"/>
          <ac:spMkLst>
            <pc:docMk/>
            <pc:sldMk cId="2070820335" sldId="344"/>
            <ac:spMk id="5" creationId="{9574BE5F-31C6-4BB5-8B3C-D2E109F2B2C0}"/>
          </ac:spMkLst>
        </pc:spChg>
        <pc:spChg chg="add mod">
          <ac:chgData name="Not M_ur_t_ada" userId="555160e609be70ba" providerId="LiveId" clId="{D1956E70-5B6D-4F02-98B2-B5E8BAF5B278}" dt="2024-07-15T17:08:52.043" v="8826"/>
          <ac:spMkLst>
            <pc:docMk/>
            <pc:sldMk cId="2070820335" sldId="344"/>
            <ac:spMk id="6" creationId="{EA2DB6B5-E0BB-4679-BC23-ECE33A1716ED}"/>
          </ac:spMkLst>
        </pc:spChg>
        <pc:spChg chg="del">
          <ac:chgData name="Not M_ur_t_ada" userId="555160e609be70ba" providerId="LiveId" clId="{D1956E70-5B6D-4F02-98B2-B5E8BAF5B278}" dt="2024-07-15T17:08:50.671" v="8825" actId="478"/>
          <ac:spMkLst>
            <pc:docMk/>
            <pc:sldMk cId="2070820335" sldId="344"/>
            <ac:spMk id="13" creationId="{DCA90351-79A6-473C-8216-B82A4FE39F39}"/>
          </ac:spMkLst>
        </pc:spChg>
      </pc:sldChg>
      <pc:sldChg chg="add del">
        <pc:chgData name="Not M_ur_t_ada" userId="555160e609be70ba" providerId="LiveId" clId="{D1956E70-5B6D-4F02-98B2-B5E8BAF5B278}" dt="2024-06-27T14:08:28.056" v="6295" actId="47"/>
        <pc:sldMkLst>
          <pc:docMk/>
          <pc:sldMk cId="2864279949" sldId="344"/>
        </pc:sldMkLst>
      </pc:sldChg>
      <pc:sldChg chg="addSp delSp modSp add del mod ord delAnim modAnim">
        <pc:chgData name="Not M_ur_t_ada" userId="555160e609be70ba" providerId="LiveId" clId="{D1956E70-5B6D-4F02-98B2-B5E8BAF5B278}" dt="2024-06-27T18:29:56.567" v="8071" actId="2696"/>
        <pc:sldMkLst>
          <pc:docMk/>
          <pc:sldMk cId="3759430602" sldId="344"/>
        </pc:sldMkLst>
        <pc:spChg chg="add mod">
          <ac:chgData name="Not M_ur_t_ada" userId="555160e609be70ba" providerId="LiveId" clId="{D1956E70-5B6D-4F02-98B2-B5E8BAF5B278}" dt="2024-06-27T17:10:44.929" v="7723"/>
          <ac:spMkLst>
            <pc:docMk/>
            <pc:sldMk cId="3759430602" sldId="344"/>
            <ac:spMk id="4" creationId="{2E0A2A64-D53D-4B4E-9DB9-69E7F4398C3C}"/>
          </ac:spMkLst>
        </pc:spChg>
        <pc:spChg chg="del mod">
          <ac:chgData name="Not M_ur_t_ada" userId="555160e609be70ba" providerId="LiveId" clId="{D1956E70-5B6D-4F02-98B2-B5E8BAF5B278}" dt="2024-06-27T17:10:44.628" v="7722" actId="478"/>
          <ac:spMkLst>
            <pc:docMk/>
            <pc:sldMk cId="3759430602" sldId="344"/>
            <ac:spMk id="7" creationId="{1BDA2483-C5C0-44D8-88EE-EC9CA47D1FFE}"/>
          </ac:spMkLst>
        </pc:spChg>
        <pc:spChg chg="mod">
          <ac:chgData name="Not M_ur_t_ada" userId="555160e609be70ba" providerId="LiveId" clId="{D1956E70-5B6D-4F02-98B2-B5E8BAF5B278}" dt="2024-06-27T17:04:54.558" v="7667" actId="6549"/>
          <ac:spMkLst>
            <pc:docMk/>
            <pc:sldMk cId="3759430602" sldId="344"/>
            <ac:spMk id="13" creationId="{DCA90351-79A6-473C-8216-B82A4FE39F39}"/>
          </ac:spMkLst>
        </pc:spChg>
      </pc:sldChg>
      <pc:sldChg chg="addSp delSp modSp add del mod delAnim modAnim">
        <pc:chgData name="Not M_ur_t_ada" userId="555160e609be70ba" providerId="LiveId" clId="{D1956E70-5B6D-4F02-98B2-B5E8BAF5B278}" dt="2024-06-27T18:25:06.288" v="8047" actId="2696"/>
        <pc:sldMkLst>
          <pc:docMk/>
          <pc:sldMk cId="71119008" sldId="345"/>
        </pc:sldMkLst>
        <pc:spChg chg="add del mod">
          <ac:chgData name="Not M_ur_t_ada" userId="555160e609be70ba" providerId="LiveId" clId="{D1956E70-5B6D-4F02-98B2-B5E8BAF5B278}" dt="2024-06-27T17:11:02.232" v="7726" actId="478"/>
          <ac:spMkLst>
            <pc:docMk/>
            <pc:sldMk cId="71119008" sldId="345"/>
            <ac:spMk id="4" creationId="{77C346A7-672F-4B2E-BDCE-DC7659A1E635}"/>
          </ac:spMkLst>
        </pc:spChg>
        <pc:spChg chg="add mod">
          <ac:chgData name="Not M_ur_t_ada" userId="555160e609be70ba" providerId="LiveId" clId="{D1956E70-5B6D-4F02-98B2-B5E8BAF5B278}" dt="2024-06-27T17:11:02.618" v="7727"/>
          <ac:spMkLst>
            <pc:docMk/>
            <pc:sldMk cId="71119008" sldId="345"/>
            <ac:spMk id="5" creationId="{F78378DC-24B5-4325-9CF5-432A46D080CC}"/>
          </ac:spMkLst>
        </pc:spChg>
        <pc:spChg chg="del">
          <ac:chgData name="Not M_ur_t_ada" userId="555160e609be70ba" providerId="LiveId" clId="{D1956E70-5B6D-4F02-98B2-B5E8BAF5B278}" dt="2024-06-27T17:06:37.512" v="7674" actId="478"/>
          <ac:spMkLst>
            <pc:docMk/>
            <pc:sldMk cId="71119008" sldId="345"/>
            <ac:spMk id="7" creationId="{1BDA2483-C5C0-44D8-88EE-EC9CA47D1FFE}"/>
          </ac:spMkLst>
        </pc:spChg>
        <pc:spChg chg="mod">
          <ac:chgData name="Not M_ur_t_ada" userId="555160e609be70ba" providerId="LiveId" clId="{D1956E70-5B6D-4F02-98B2-B5E8BAF5B278}" dt="2024-06-27T18:18:18.889" v="7997" actId="20577"/>
          <ac:spMkLst>
            <pc:docMk/>
            <pc:sldMk cId="71119008" sldId="345"/>
            <ac:spMk id="13" creationId="{DCA90351-79A6-473C-8216-B82A4FE39F39}"/>
          </ac:spMkLst>
        </pc:spChg>
      </pc:sldChg>
      <pc:sldChg chg="add del">
        <pc:chgData name="Not M_ur_t_ada" userId="555160e609be70ba" providerId="LiveId" clId="{D1956E70-5B6D-4F02-98B2-B5E8BAF5B278}" dt="2024-06-27T14:08:29.435" v="6296" actId="47"/>
        <pc:sldMkLst>
          <pc:docMk/>
          <pc:sldMk cId="2049296423" sldId="345"/>
        </pc:sldMkLst>
      </pc:sldChg>
      <pc:sldChg chg="add del">
        <pc:chgData name="Not M_ur_t_ada" userId="555160e609be70ba" providerId="LiveId" clId="{D1956E70-5B6D-4F02-98B2-B5E8BAF5B278}" dt="2024-06-27T18:26:46.377" v="8053" actId="2696"/>
        <pc:sldMkLst>
          <pc:docMk/>
          <pc:sldMk cId="2260862993" sldId="345"/>
        </pc:sldMkLst>
      </pc:sldChg>
      <pc:sldChg chg="add del">
        <pc:chgData name="Not M_ur_t_ada" userId="555160e609be70ba" providerId="LiveId" clId="{D1956E70-5B6D-4F02-98B2-B5E8BAF5B278}" dt="2024-06-27T16:21:28.394" v="7265" actId="47"/>
        <pc:sldMkLst>
          <pc:docMk/>
          <pc:sldMk cId="2348325759" sldId="345"/>
        </pc:sldMkLst>
      </pc:sldChg>
      <pc:sldChg chg="modSp add mod modAnim">
        <pc:chgData name="Not M_ur_t_ada" userId="555160e609be70ba" providerId="LiveId" clId="{D1956E70-5B6D-4F02-98B2-B5E8BAF5B278}" dt="2024-07-15T17:48:53.630" v="9083" actId="404"/>
        <pc:sldMkLst>
          <pc:docMk/>
          <pc:sldMk cId="2349151946" sldId="345"/>
        </pc:sldMkLst>
        <pc:spChg chg="mod">
          <ac:chgData name="Not M_ur_t_ada" userId="555160e609be70ba" providerId="LiveId" clId="{D1956E70-5B6D-4F02-98B2-B5E8BAF5B278}" dt="2024-07-15T17:46:26.178" v="8850"/>
          <ac:spMkLst>
            <pc:docMk/>
            <pc:sldMk cId="2349151946" sldId="345"/>
            <ac:spMk id="5" creationId="{F78378DC-24B5-4325-9CF5-432A46D080CC}"/>
          </ac:spMkLst>
        </pc:spChg>
        <pc:spChg chg="mod">
          <ac:chgData name="Not M_ur_t_ada" userId="555160e609be70ba" providerId="LiveId" clId="{D1956E70-5B6D-4F02-98B2-B5E8BAF5B278}" dt="2024-07-15T17:48:53.630" v="9083" actId="404"/>
          <ac:spMkLst>
            <pc:docMk/>
            <pc:sldMk cId="2349151946" sldId="345"/>
            <ac:spMk id="13" creationId="{DCA90351-79A6-473C-8216-B82A4FE39F39}"/>
          </ac:spMkLst>
        </pc:spChg>
      </pc:sldChg>
      <pc:sldChg chg="addSp delSp modSp add del mod ord delAnim modAnim">
        <pc:chgData name="Not M_ur_t_ada" userId="555160e609be70ba" providerId="LiveId" clId="{D1956E70-5B6D-4F02-98B2-B5E8BAF5B278}" dt="2024-06-27T18:26:02.495" v="8051" actId="2696"/>
        <pc:sldMkLst>
          <pc:docMk/>
          <pc:sldMk cId="112100826" sldId="346"/>
        </pc:sldMkLst>
        <pc:spChg chg="add mod">
          <ac:chgData name="Not M_ur_t_ada" userId="555160e609be70ba" providerId="LiveId" clId="{D1956E70-5B6D-4F02-98B2-B5E8BAF5B278}" dt="2024-06-27T17:10:37.666" v="7720"/>
          <ac:spMkLst>
            <pc:docMk/>
            <pc:sldMk cId="112100826" sldId="346"/>
            <ac:spMk id="4" creationId="{E04B9EA5-DF94-475E-B914-3BBE958F39E4}"/>
          </ac:spMkLst>
        </pc:spChg>
        <pc:spChg chg="del mod">
          <ac:chgData name="Not M_ur_t_ada" userId="555160e609be70ba" providerId="LiveId" clId="{D1956E70-5B6D-4F02-98B2-B5E8BAF5B278}" dt="2024-06-27T17:10:37.365" v="7719" actId="478"/>
          <ac:spMkLst>
            <pc:docMk/>
            <pc:sldMk cId="112100826" sldId="346"/>
            <ac:spMk id="7" creationId="{1BDA2483-C5C0-44D8-88EE-EC9CA47D1FFE}"/>
          </ac:spMkLst>
        </pc:spChg>
        <pc:spChg chg="mod">
          <ac:chgData name="Not M_ur_t_ada" userId="555160e609be70ba" providerId="LiveId" clId="{D1956E70-5B6D-4F02-98B2-B5E8BAF5B278}" dt="2024-06-27T16:54:11.722" v="7555" actId="403"/>
          <ac:spMkLst>
            <pc:docMk/>
            <pc:sldMk cId="112100826" sldId="346"/>
            <ac:spMk id="13" creationId="{DCA90351-79A6-473C-8216-B82A4FE39F39}"/>
          </ac:spMkLst>
        </pc:spChg>
      </pc:sldChg>
      <pc:sldChg chg="add del">
        <pc:chgData name="Not M_ur_t_ada" userId="555160e609be70ba" providerId="LiveId" clId="{D1956E70-5B6D-4F02-98B2-B5E8BAF5B278}" dt="2024-06-27T16:21:29.809" v="7266" actId="47"/>
        <pc:sldMkLst>
          <pc:docMk/>
          <pc:sldMk cId="198192613" sldId="346"/>
        </pc:sldMkLst>
      </pc:sldChg>
      <pc:sldChg chg="modSp add modAnim">
        <pc:chgData name="Not M_ur_t_ada" userId="555160e609be70ba" providerId="LiveId" clId="{D1956E70-5B6D-4F02-98B2-B5E8BAF5B278}" dt="2024-07-15T17:46:26.178" v="8850"/>
        <pc:sldMkLst>
          <pc:docMk/>
          <pc:sldMk cId="1171355438" sldId="346"/>
        </pc:sldMkLst>
        <pc:spChg chg="mod">
          <ac:chgData name="Not M_ur_t_ada" userId="555160e609be70ba" providerId="LiveId" clId="{D1956E70-5B6D-4F02-98B2-B5E8BAF5B278}" dt="2024-07-15T17:46:26.178" v="8850"/>
          <ac:spMkLst>
            <pc:docMk/>
            <pc:sldMk cId="1171355438" sldId="346"/>
            <ac:spMk id="4" creationId="{E04B9EA5-DF94-475E-B914-3BBE958F39E4}"/>
          </ac:spMkLst>
        </pc:spChg>
      </pc:sldChg>
      <pc:sldChg chg="add del">
        <pc:chgData name="Not M_ur_t_ada" userId="555160e609be70ba" providerId="LiveId" clId="{D1956E70-5B6D-4F02-98B2-B5E8BAF5B278}" dt="2024-06-27T16:21:30.432" v="7267" actId="47"/>
        <pc:sldMkLst>
          <pc:docMk/>
          <pc:sldMk cId="868150995" sldId="347"/>
        </pc:sldMkLst>
      </pc:sldChg>
      <pc:sldChg chg="modSp add modAnim">
        <pc:chgData name="Not M_ur_t_ada" userId="555160e609be70ba" providerId="LiveId" clId="{D1956E70-5B6D-4F02-98B2-B5E8BAF5B278}" dt="2024-07-15T17:46:49.893" v="8851"/>
        <pc:sldMkLst>
          <pc:docMk/>
          <pc:sldMk cId="2939420928" sldId="347"/>
        </pc:sldMkLst>
        <pc:spChg chg="mod">
          <ac:chgData name="Not M_ur_t_ada" userId="555160e609be70ba" providerId="LiveId" clId="{D1956E70-5B6D-4F02-98B2-B5E8BAF5B278}" dt="2024-07-15T17:46:26.178" v="8850"/>
          <ac:spMkLst>
            <pc:docMk/>
            <pc:sldMk cId="2939420928" sldId="347"/>
            <ac:spMk id="5" creationId="{92FB1031-C8B1-415D-8AB4-6F4B8B9635BF}"/>
          </ac:spMkLst>
        </pc:spChg>
        <pc:spChg chg="mod">
          <ac:chgData name="Not M_ur_t_ada" userId="555160e609be70ba" providerId="LiveId" clId="{D1956E70-5B6D-4F02-98B2-B5E8BAF5B278}" dt="2024-07-15T17:46:26.178" v="8850"/>
          <ac:spMkLst>
            <pc:docMk/>
            <pc:sldMk cId="2939420928" sldId="347"/>
            <ac:spMk id="13" creationId="{DCA90351-79A6-473C-8216-B82A4FE39F39}"/>
          </ac:spMkLst>
        </pc:spChg>
      </pc:sldChg>
      <pc:sldChg chg="addSp delSp modSp add del mod delAnim modAnim">
        <pc:chgData name="Not M_ur_t_ada" userId="555160e609be70ba" providerId="LiveId" clId="{D1956E70-5B6D-4F02-98B2-B5E8BAF5B278}" dt="2024-06-27T18:29:56.567" v="8071" actId="2696"/>
        <pc:sldMkLst>
          <pc:docMk/>
          <pc:sldMk cId="4043052806" sldId="347"/>
        </pc:sldMkLst>
        <pc:spChg chg="add del mod">
          <ac:chgData name="Not M_ur_t_ada" userId="555160e609be70ba" providerId="LiveId" clId="{D1956E70-5B6D-4F02-98B2-B5E8BAF5B278}" dt="2024-06-27T17:11:06.486" v="7728" actId="478"/>
          <ac:spMkLst>
            <pc:docMk/>
            <pc:sldMk cId="4043052806" sldId="347"/>
            <ac:spMk id="4" creationId="{D6A64B3D-EA0B-405C-81D5-7EB086F89345}"/>
          </ac:spMkLst>
        </pc:spChg>
        <pc:spChg chg="add mod">
          <ac:chgData name="Not M_ur_t_ada" userId="555160e609be70ba" providerId="LiveId" clId="{D1956E70-5B6D-4F02-98B2-B5E8BAF5B278}" dt="2024-06-27T17:11:06.802" v="7729"/>
          <ac:spMkLst>
            <pc:docMk/>
            <pc:sldMk cId="4043052806" sldId="347"/>
            <ac:spMk id="5" creationId="{92FB1031-C8B1-415D-8AB4-6F4B8B9635BF}"/>
          </ac:spMkLst>
        </pc:spChg>
        <pc:spChg chg="del">
          <ac:chgData name="Not M_ur_t_ada" userId="555160e609be70ba" providerId="LiveId" clId="{D1956E70-5B6D-4F02-98B2-B5E8BAF5B278}" dt="2024-06-27T17:06:43.338" v="7676" actId="478"/>
          <ac:spMkLst>
            <pc:docMk/>
            <pc:sldMk cId="4043052806" sldId="347"/>
            <ac:spMk id="7" creationId="{1BDA2483-C5C0-44D8-88EE-EC9CA47D1FFE}"/>
          </ac:spMkLst>
        </pc:spChg>
        <pc:spChg chg="mod">
          <ac:chgData name="Not M_ur_t_ada" userId="555160e609be70ba" providerId="LiveId" clId="{D1956E70-5B6D-4F02-98B2-B5E8BAF5B278}" dt="2024-06-27T17:40:40.565" v="7831" actId="20577"/>
          <ac:spMkLst>
            <pc:docMk/>
            <pc:sldMk cId="4043052806" sldId="347"/>
            <ac:spMk id="13" creationId="{DCA90351-79A6-473C-8216-B82A4FE39F39}"/>
          </ac:spMkLst>
        </pc:spChg>
      </pc:sldChg>
      <pc:sldChg chg="addSp delSp modSp add del mod delAnim modAnim">
        <pc:chgData name="Not M_ur_t_ada" userId="555160e609be70ba" providerId="LiveId" clId="{D1956E70-5B6D-4F02-98B2-B5E8BAF5B278}" dt="2024-06-27T17:11:12.691" v="7730" actId="47"/>
        <pc:sldMkLst>
          <pc:docMk/>
          <pc:sldMk cId="599615097" sldId="348"/>
        </pc:sldMkLst>
        <pc:spChg chg="add mod">
          <ac:chgData name="Not M_ur_t_ada" userId="555160e609be70ba" providerId="LiveId" clId="{D1956E70-5B6D-4F02-98B2-B5E8BAF5B278}" dt="2024-06-27T17:06:48.934" v="7679"/>
          <ac:spMkLst>
            <pc:docMk/>
            <pc:sldMk cId="599615097" sldId="348"/>
            <ac:spMk id="4" creationId="{0B0DEE90-8FB1-41D1-9896-B886B9F05D6C}"/>
          </ac:spMkLst>
        </pc:spChg>
        <pc:spChg chg="del">
          <ac:chgData name="Not M_ur_t_ada" userId="555160e609be70ba" providerId="LiveId" clId="{D1956E70-5B6D-4F02-98B2-B5E8BAF5B278}" dt="2024-06-27T17:06:48.628" v="7678" actId="478"/>
          <ac:spMkLst>
            <pc:docMk/>
            <pc:sldMk cId="599615097" sldId="348"/>
            <ac:spMk id="7" creationId="{1BDA2483-C5C0-44D8-88EE-EC9CA47D1FFE}"/>
          </ac:spMkLst>
        </pc:spChg>
      </pc:sldChg>
      <pc:sldChg chg="add del">
        <pc:chgData name="Not M_ur_t_ada" userId="555160e609be70ba" providerId="LiveId" clId="{D1956E70-5B6D-4F02-98B2-B5E8BAF5B278}" dt="2024-06-27T16:21:31.133" v="7268" actId="47"/>
        <pc:sldMkLst>
          <pc:docMk/>
          <pc:sldMk cId="3049811422" sldId="348"/>
        </pc:sldMkLst>
      </pc:sldChg>
      <pc:sldChg chg="modSp add del mod">
        <pc:chgData name="Not M_ur_t_ada" userId="555160e609be70ba" providerId="LiveId" clId="{D1956E70-5B6D-4F02-98B2-B5E8BAF5B278}" dt="2024-06-27T18:25:22.272" v="8049" actId="2696"/>
        <pc:sldMkLst>
          <pc:docMk/>
          <pc:sldMk cId="3227561778" sldId="348"/>
        </pc:sldMkLst>
        <pc:spChg chg="mod">
          <ac:chgData name="Not M_ur_t_ada" userId="555160e609be70ba" providerId="LiveId" clId="{D1956E70-5B6D-4F02-98B2-B5E8BAF5B278}" dt="2024-06-27T18:20:38.999" v="8000"/>
          <ac:spMkLst>
            <pc:docMk/>
            <pc:sldMk cId="3227561778" sldId="348"/>
            <ac:spMk id="13" creationId="{DCA90351-79A6-473C-8216-B82A4FE39F39}"/>
          </ac:spMkLst>
        </pc:spChg>
      </pc:sldChg>
      <pc:sldChg chg="modSp add modAnim">
        <pc:chgData name="Not M_ur_t_ada" userId="555160e609be70ba" providerId="LiveId" clId="{D1956E70-5B6D-4F02-98B2-B5E8BAF5B278}" dt="2024-07-15T17:46:26.178" v="8850"/>
        <pc:sldMkLst>
          <pc:docMk/>
          <pc:sldMk cId="3967473239" sldId="348"/>
        </pc:sldMkLst>
        <pc:spChg chg="mod">
          <ac:chgData name="Not M_ur_t_ada" userId="555160e609be70ba" providerId="LiveId" clId="{D1956E70-5B6D-4F02-98B2-B5E8BAF5B278}" dt="2024-07-15T17:46:26.178" v="8850"/>
          <ac:spMkLst>
            <pc:docMk/>
            <pc:sldMk cId="3967473239" sldId="348"/>
            <ac:spMk id="5" creationId="{92FB1031-C8B1-415D-8AB4-6F4B8B9635BF}"/>
          </ac:spMkLst>
        </pc:spChg>
      </pc:sldChg>
      <pc:sldChg chg="add del">
        <pc:chgData name="Not M_ur_t_ada" userId="555160e609be70ba" providerId="LiveId" clId="{D1956E70-5B6D-4F02-98B2-B5E8BAF5B278}" dt="2024-06-27T16:21:31.720" v="7269" actId="47"/>
        <pc:sldMkLst>
          <pc:docMk/>
          <pc:sldMk cId="112998662" sldId="349"/>
        </pc:sldMkLst>
      </pc:sldChg>
      <pc:sldChg chg="add del">
        <pc:chgData name="Not M_ur_t_ada" userId="555160e609be70ba" providerId="LiveId" clId="{D1956E70-5B6D-4F02-98B2-B5E8BAF5B278}" dt="2024-06-27T17:50:03.166" v="7926" actId="47"/>
        <pc:sldMkLst>
          <pc:docMk/>
          <pc:sldMk cId="1095390678" sldId="349"/>
        </pc:sldMkLst>
      </pc:sldChg>
      <pc:sldChg chg="addSp delSp modSp add mod ord">
        <pc:chgData name="Not M_ur_t_ada" userId="555160e609be70ba" providerId="LiveId" clId="{D1956E70-5B6D-4F02-98B2-B5E8BAF5B278}" dt="2024-06-27T18:44:02.677" v="8388"/>
        <pc:sldMkLst>
          <pc:docMk/>
          <pc:sldMk cId="1528948152" sldId="349"/>
        </pc:sldMkLst>
        <pc:picChg chg="del">
          <ac:chgData name="Not M_ur_t_ada" userId="555160e609be70ba" providerId="LiveId" clId="{D1956E70-5B6D-4F02-98B2-B5E8BAF5B278}" dt="2024-06-27T18:35:10.114" v="8122" actId="478"/>
          <ac:picMkLst>
            <pc:docMk/>
            <pc:sldMk cId="1528948152" sldId="349"/>
            <ac:picMk id="4" creationId="{27D92666-B5B1-4CFC-86B6-91EA912B725E}"/>
          </ac:picMkLst>
        </pc:picChg>
        <pc:picChg chg="add del mod ord modCrop">
          <ac:chgData name="Not M_ur_t_ada" userId="555160e609be70ba" providerId="LiveId" clId="{D1956E70-5B6D-4F02-98B2-B5E8BAF5B278}" dt="2024-06-27T18:37:49.915" v="8162" actId="167"/>
          <ac:picMkLst>
            <pc:docMk/>
            <pc:sldMk cId="1528948152" sldId="349"/>
            <ac:picMk id="5" creationId="{EFC333CA-B948-40F8-99C7-F8F7DD796D88}"/>
          </ac:picMkLst>
        </pc:picChg>
        <pc:picChg chg="add del mod">
          <ac:chgData name="Not M_ur_t_ada" userId="555160e609be70ba" providerId="LiveId" clId="{D1956E70-5B6D-4F02-98B2-B5E8BAF5B278}" dt="2024-06-27T18:37:02.163" v="8154" actId="478"/>
          <ac:picMkLst>
            <pc:docMk/>
            <pc:sldMk cId="1528948152" sldId="349"/>
            <ac:picMk id="7" creationId="{C921519B-476D-4859-8AB2-3764BD8D8B3B}"/>
          </ac:picMkLst>
        </pc:picChg>
        <pc:picChg chg="add del mod">
          <ac:chgData name="Not M_ur_t_ada" userId="555160e609be70ba" providerId="LiveId" clId="{D1956E70-5B6D-4F02-98B2-B5E8BAF5B278}" dt="2024-06-27T18:37:01.437" v="8153" actId="478"/>
          <ac:picMkLst>
            <pc:docMk/>
            <pc:sldMk cId="1528948152" sldId="349"/>
            <ac:picMk id="9" creationId="{51B169A5-2DDF-46B5-BCA6-FF097682B04C}"/>
          </ac:picMkLst>
        </pc:picChg>
        <pc:picChg chg="add del mod">
          <ac:chgData name="Not M_ur_t_ada" userId="555160e609be70ba" providerId="LiveId" clId="{D1956E70-5B6D-4F02-98B2-B5E8BAF5B278}" dt="2024-06-27T18:37:00.499" v="8152" actId="478"/>
          <ac:picMkLst>
            <pc:docMk/>
            <pc:sldMk cId="1528948152" sldId="349"/>
            <ac:picMk id="11" creationId="{9FDE734F-8149-411A-9A90-CD3D6477CC9E}"/>
          </ac:picMkLst>
        </pc:picChg>
        <pc:picChg chg="add del mod">
          <ac:chgData name="Not M_ur_t_ada" userId="555160e609be70ba" providerId="LiveId" clId="{D1956E70-5B6D-4F02-98B2-B5E8BAF5B278}" dt="2024-06-27T18:36:59.768" v="8151" actId="478"/>
          <ac:picMkLst>
            <pc:docMk/>
            <pc:sldMk cId="1528948152" sldId="349"/>
            <ac:picMk id="13" creationId="{1134790D-E9CF-4F2B-B5F9-DA5B4A772410}"/>
          </ac:picMkLst>
        </pc:picChg>
        <pc:picChg chg="add del mod">
          <ac:chgData name="Not M_ur_t_ada" userId="555160e609be70ba" providerId="LiveId" clId="{D1956E70-5B6D-4F02-98B2-B5E8BAF5B278}" dt="2024-06-27T18:36:59.098" v="8150" actId="478"/>
          <ac:picMkLst>
            <pc:docMk/>
            <pc:sldMk cId="1528948152" sldId="349"/>
            <ac:picMk id="15" creationId="{8D00E060-25B9-4C96-BDCB-437FD89DEF85}"/>
          </ac:picMkLst>
        </pc:picChg>
        <pc:picChg chg="add del mod">
          <ac:chgData name="Not M_ur_t_ada" userId="555160e609be70ba" providerId="LiveId" clId="{D1956E70-5B6D-4F02-98B2-B5E8BAF5B278}" dt="2024-06-27T18:36:58.430" v="8149" actId="478"/>
          <ac:picMkLst>
            <pc:docMk/>
            <pc:sldMk cId="1528948152" sldId="349"/>
            <ac:picMk id="17" creationId="{893B9D2F-5491-4D4E-8080-47B50E308DE0}"/>
          </ac:picMkLst>
        </pc:picChg>
        <pc:picChg chg="add del mod">
          <ac:chgData name="Not M_ur_t_ada" userId="555160e609be70ba" providerId="LiveId" clId="{D1956E70-5B6D-4F02-98B2-B5E8BAF5B278}" dt="2024-06-27T18:36:57.693" v="8148" actId="478"/>
          <ac:picMkLst>
            <pc:docMk/>
            <pc:sldMk cId="1528948152" sldId="349"/>
            <ac:picMk id="19" creationId="{46FC9ADE-F436-4569-89B1-8BB7593ACC6E}"/>
          </ac:picMkLst>
        </pc:picChg>
        <pc:picChg chg="add del mod">
          <ac:chgData name="Not M_ur_t_ada" userId="555160e609be70ba" providerId="LiveId" clId="{D1956E70-5B6D-4F02-98B2-B5E8BAF5B278}" dt="2024-06-27T18:36:56.844" v="8147" actId="478"/>
          <ac:picMkLst>
            <pc:docMk/>
            <pc:sldMk cId="1528948152" sldId="349"/>
            <ac:picMk id="21" creationId="{11B65A4A-2FDE-46DD-BC1C-A20BB008207A}"/>
          </ac:picMkLst>
        </pc:picChg>
        <pc:picChg chg="add del mod">
          <ac:chgData name="Not M_ur_t_ada" userId="555160e609be70ba" providerId="LiveId" clId="{D1956E70-5B6D-4F02-98B2-B5E8BAF5B278}" dt="2024-06-27T18:36:55.660" v="8146" actId="478"/>
          <ac:picMkLst>
            <pc:docMk/>
            <pc:sldMk cId="1528948152" sldId="349"/>
            <ac:picMk id="23" creationId="{818EE350-5525-42D5-8EF6-843F20833A16}"/>
          </ac:picMkLst>
        </pc:picChg>
      </pc:sldChg>
      <pc:sldChg chg="addSp delSp modSp add del mod delAnim modAnim">
        <pc:chgData name="Not M_ur_t_ada" userId="555160e609be70ba" providerId="LiveId" clId="{D1956E70-5B6D-4F02-98B2-B5E8BAF5B278}" dt="2024-06-27T17:11:13.295" v="7731" actId="47"/>
        <pc:sldMkLst>
          <pc:docMk/>
          <pc:sldMk cId="3384286987" sldId="349"/>
        </pc:sldMkLst>
        <pc:spChg chg="add mod">
          <ac:chgData name="Not M_ur_t_ada" userId="555160e609be70ba" providerId="LiveId" clId="{D1956E70-5B6D-4F02-98B2-B5E8BAF5B278}" dt="2024-06-27T17:06:53.441" v="7681"/>
          <ac:spMkLst>
            <pc:docMk/>
            <pc:sldMk cId="3384286987" sldId="349"/>
            <ac:spMk id="4" creationId="{143449C7-82CB-4447-A46A-BB9FD4163AE2}"/>
          </ac:spMkLst>
        </pc:spChg>
        <pc:spChg chg="del">
          <ac:chgData name="Not M_ur_t_ada" userId="555160e609be70ba" providerId="LiveId" clId="{D1956E70-5B6D-4F02-98B2-B5E8BAF5B278}" dt="2024-06-27T17:06:53.157" v="7680" actId="478"/>
          <ac:spMkLst>
            <pc:docMk/>
            <pc:sldMk cId="3384286987" sldId="349"/>
            <ac:spMk id="7" creationId="{1BDA2483-C5C0-44D8-88EE-EC9CA47D1FFE}"/>
          </ac:spMkLst>
        </pc:spChg>
      </pc:sldChg>
      <pc:sldChg chg="add del">
        <pc:chgData name="Not M_ur_t_ada" userId="555160e609be70ba" providerId="LiveId" clId="{D1956E70-5B6D-4F02-98B2-B5E8BAF5B278}" dt="2024-06-27T18:36:32.083" v="8130" actId="47"/>
        <pc:sldMkLst>
          <pc:docMk/>
          <pc:sldMk cId="424305798" sldId="350"/>
        </pc:sldMkLst>
      </pc:sldChg>
      <pc:sldChg chg="addSp delSp modSp add del mod delAnim modAnim">
        <pc:chgData name="Not M_ur_t_ada" userId="555160e609be70ba" providerId="LiveId" clId="{D1956E70-5B6D-4F02-98B2-B5E8BAF5B278}" dt="2024-06-27T17:11:13.788" v="7732" actId="47"/>
        <pc:sldMkLst>
          <pc:docMk/>
          <pc:sldMk cId="502329932" sldId="350"/>
        </pc:sldMkLst>
        <pc:spChg chg="add mod">
          <ac:chgData name="Not M_ur_t_ada" userId="555160e609be70ba" providerId="LiveId" clId="{D1956E70-5B6D-4F02-98B2-B5E8BAF5B278}" dt="2024-06-27T17:07:17.242" v="7691"/>
          <ac:spMkLst>
            <pc:docMk/>
            <pc:sldMk cId="502329932" sldId="350"/>
            <ac:spMk id="4" creationId="{C7A394F2-7805-45F1-860D-C9678090444F}"/>
          </ac:spMkLst>
        </pc:spChg>
        <pc:spChg chg="del">
          <ac:chgData name="Not M_ur_t_ada" userId="555160e609be70ba" providerId="LiveId" clId="{D1956E70-5B6D-4F02-98B2-B5E8BAF5B278}" dt="2024-06-27T17:07:16.963" v="7690" actId="478"/>
          <ac:spMkLst>
            <pc:docMk/>
            <pc:sldMk cId="502329932" sldId="350"/>
            <ac:spMk id="7" creationId="{1BDA2483-C5C0-44D8-88EE-EC9CA47D1FFE}"/>
          </ac:spMkLst>
        </pc:spChg>
      </pc:sldChg>
      <pc:sldChg chg="add del">
        <pc:chgData name="Not M_ur_t_ada" userId="555160e609be70ba" providerId="LiveId" clId="{D1956E70-5B6D-4F02-98B2-B5E8BAF5B278}" dt="2024-06-27T17:50:04.138" v="7927" actId="47"/>
        <pc:sldMkLst>
          <pc:docMk/>
          <pc:sldMk cId="989803695" sldId="350"/>
        </pc:sldMkLst>
      </pc:sldChg>
      <pc:sldChg chg="delSp modSp add mod">
        <pc:chgData name="Not M_ur_t_ada" userId="555160e609be70ba" providerId="LiveId" clId="{D1956E70-5B6D-4F02-98B2-B5E8BAF5B278}" dt="2024-06-27T18:38:30.449" v="8181" actId="14100"/>
        <pc:sldMkLst>
          <pc:docMk/>
          <pc:sldMk cId="4287276921" sldId="350"/>
        </pc:sldMkLst>
        <pc:picChg chg="del">
          <ac:chgData name="Not M_ur_t_ada" userId="555160e609be70ba" providerId="LiveId" clId="{D1956E70-5B6D-4F02-98B2-B5E8BAF5B278}" dt="2024-06-27T18:38:17.428" v="8171" actId="478"/>
          <ac:picMkLst>
            <pc:docMk/>
            <pc:sldMk cId="4287276921" sldId="350"/>
            <ac:picMk id="5" creationId="{EFC333CA-B948-40F8-99C7-F8F7DD796D88}"/>
          </ac:picMkLst>
        </pc:picChg>
        <pc:picChg chg="mod">
          <ac:chgData name="Not M_ur_t_ada" userId="555160e609be70ba" providerId="LiveId" clId="{D1956E70-5B6D-4F02-98B2-B5E8BAF5B278}" dt="2024-06-27T18:38:30.449" v="8181" actId="14100"/>
          <ac:picMkLst>
            <pc:docMk/>
            <pc:sldMk cId="4287276921" sldId="350"/>
            <ac:picMk id="7" creationId="{C921519B-476D-4859-8AB2-3764BD8D8B3B}"/>
          </ac:picMkLst>
        </pc:picChg>
        <pc:picChg chg="del">
          <ac:chgData name="Not M_ur_t_ada" userId="555160e609be70ba" providerId="LiveId" clId="{D1956E70-5B6D-4F02-98B2-B5E8BAF5B278}" dt="2024-06-27T18:38:14.385" v="8170" actId="478"/>
          <ac:picMkLst>
            <pc:docMk/>
            <pc:sldMk cId="4287276921" sldId="350"/>
            <ac:picMk id="9" creationId="{51B169A5-2DDF-46B5-BCA6-FF097682B04C}"/>
          </ac:picMkLst>
        </pc:picChg>
        <pc:picChg chg="del">
          <ac:chgData name="Not M_ur_t_ada" userId="555160e609be70ba" providerId="LiveId" clId="{D1956E70-5B6D-4F02-98B2-B5E8BAF5B278}" dt="2024-06-27T18:38:07.979" v="8169" actId="478"/>
          <ac:picMkLst>
            <pc:docMk/>
            <pc:sldMk cId="4287276921" sldId="350"/>
            <ac:picMk id="11" creationId="{9FDE734F-8149-411A-9A90-CD3D6477CC9E}"/>
          </ac:picMkLst>
        </pc:picChg>
        <pc:picChg chg="del">
          <ac:chgData name="Not M_ur_t_ada" userId="555160e609be70ba" providerId="LiveId" clId="{D1956E70-5B6D-4F02-98B2-B5E8BAF5B278}" dt="2024-06-27T18:38:03.912" v="8168" actId="478"/>
          <ac:picMkLst>
            <pc:docMk/>
            <pc:sldMk cId="4287276921" sldId="350"/>
            <ac:picMk id="13" creationId="{1134790D-E9CF-4F2B-B5F9-DA5B4A772410}"/>
          </ac:picMkLst>
        </pc:picChg>
        <pc:picChg chg="del">
          <ac:chgData name="Not M_ur_t_ada" userId="555160e609be70ba" providerId="LiveId" clId="{D1956E70-5B6D-4F02-98B2-B5E8BAF5B278}" dt="2024-06-27T18:38:03.255" v="8167" actId="478"/>
          <ac:picMkLst>
            <pc:docMk/>
            <pc:sldMk cId="4287276921" sldId="350"/>
            <ac:picMk id="15" creationId="{8D00E060-25B9-4C96-BDCB-437FD89DEF85}"/>
          </ac:picMkLst>
        </pc:picChg>
        <pc:picChg chg="del">
          <ac:chgData name="Not M_ur_t_ada" userId="555160e609be70ba" providerId="LiveId" clId="{D1956E70-5B6D-4F02-98B2-B5E8BAF5B278}" dt="2024-06-27T18:38:02.593" v="8166" actId="478"/>
          <ac:picMkLst>
            <pc:docMk/>
            <pc:sldMk cId="4287276921" sldId="350"/>
            <ac:picMk id="17" creationId="{893B9D2F-5491-4D4E-8080-47B50E308DE0}"/>
          </ac:picMkLst>
        </pc:picChg>
        <pc:picChg chg="del">
          <ac:chgData name="Not M_ur_t_ada" userId="555160e609be70ba" providerId="LiveId" clId="{D1956E70-5B6D-4F02-98B2-B5E8BAF5B278}" dt="2024-06-27T18:38:01.916" v="8165" actId="478"/>
          <ac:picMkLst>
            <pc:docMk/>
            <pc:sldMk cId="4287276921" sldId="350"/>
            <ac:picMk id="19" creationId="{46FC9ADE-F436-4569-89B1-8BB7593ACC6E}"/>
          </ac:picMkLst>
        </pc:picChg>
        <pc:picChg chg="del">
          <ac:chgData name="Not M_ur_t_ada" userId="555160e609be70ba" providerId="LiveId" clId="{D1956E70-5B6D-4F02-98B2-B5E8BAF5B278}" dt="2024-06-27T18:38:01.178" v="8164" actId="478"/>
          <ac:picMkLst>
            <pc:docMk/>
            <pc:sldMk cId="4287276921" sldId="350"/>
            <ac:picMk id="21" creationId="{11B65A4A-2FDE-46DD-BC1C-A20BB008207A}"/>
          </ac:picMkLst>
        </pc:picChg>
        <pc:picChg chg="del">
          <ac:chgData name="Not M_ur_t_ada" userId="555160e609be70ba" providerId="LiveId" clId="{D1956E70-5B6D-4F02-98B2-B5E8BAF5B278}" dt="2024-06-27T18:38:00.482" v="8163" actId="478"/>
          <ac:picMkLst>
            <pc:docMk/>
            <pc:sldMk cId="4287276921" sldId="350"/>
            <ac:picMk id="23" creationId="{818EE350-5525-42D5-8EF6-843F20833A16}"/>
          </ac:picMkLst>
        </pc:picChg>
      </pc:sldChg>
      <pc:sldChg chg="addSp delSp modSp add del mod">
        <pc:chgData name="Not M_ur_t_ada" userId="555160e609be70ba" providerId="LiveId" clId="{D1956E70-5B6D-4F02-98B2-B5E8BAF5B278}" dt="2024-06-27T18:43:30.052" v="8382" actId="47"/>
        <pc:sldMkLst>
          <pc:docMk/>
          <pc:sldMk cId="600143692" sldId="351"/>
        </pc:sldMkLst>
        <pc:picChg chg="add del">
          <ac:chgData name="Not M_ur_t_ada" userId="555160e609be70ba" providerId="LiveId" clId="{D1956E70-5B6D-4F02-98B2-B5E8BAF5B278}" dt="2024-06-27T18:38:53.021" v="8197" actId="478"/>
          <ac:picMkLst>
            <pc:docMk/>
            <pc:sldMk cId="600143692" sldId="351"/>
            <ac:picMk id="5" creationId="{EFC333CA-B948-40F8-99C7-F8F7DD796D88}"/>
          </ac:picMkLst>
        </pc:picChg>
        <pc:picChg chg="add del">
          <ac:chgData name="Not M_ur_t_ada" userId="555160e609be70ba" providerId="LiveId" clId="{D1956E70-5B6D-4F02-98B2-B5E8BAF5B278}" dt="2024-06-27T18:38:50.450" v="8195" actId="478"/>
          <ac:picMkLst>
            <pc:docMk/>
            <pc:sldMk cId="600143692" sldId="351"/>
            <ac:picMk id="7" creationId="{C921519B-476D-4859-8AB2-3764BD8D8B3B}"/>
          </ac:picMkLst>
        </pc:picChg>
        <pc:picChg chg="add del mod">
          <ac:chgData name="Not M_ur_t_ada" userId="555160e609be70ba" providerId="LiveId" clId="{D1956E70-5B6D-4F02-98B2-B5E8BAF5B278}" dt="2024-06-27T18:39:03.342" v="8216" actId="1037"/>
          <ac:picMkLst>
            <pc:docMk/>
            <pc:sldMk cId="600143692" sldId="351"/>
            <ac:picMk id="9" creationId="{51B169A5-2DDF-46B5-BCA6-FF097682B04C}"/>
          </ac:picMkLst>
        </pc:picChg>
        <pc:picChg chg="del">
          <ac:chgData name="Not M_ur_t_ada" userId="555160e609be70ba" providerId="LiveId" clId="{D1956E70-5B6D-4F02-98B2-B5E8BAF5B278}" dt="2024-06-27T18:38:38.152" v="8188" actId="478"/>
          <ac:picMkLst>
            <pc:docMk/>
            <pc:sldMk cId="600143692" sldId="351"/>
            <ac:picMk id="11" creationId="{9FDE734F-8149-411A-9A90-CD3D6477CC9E}"/>
          </ac:picMkLst>
        </pc:picChg>
        <pc:picChg chg="del">
          <ac:chgData name="Not M_ur_t_ada" userId="555160e609be70ba" providerId="LiveId" clId="{D1956E70-5B6D-4F02-98B2-B5E8BAF5B278}" dt="2024-06-27T18:38:37.199" v="8187" actId="478"/>
          <ac:picMkLst>
            <pc:docMk/>
            <pc:sldMk cId="600143692" sldId="351"/>
            <ac:picMk id="13" creationId="{1134790D-E9CF-4F2B-B5F9-DA5B4A772410}"/>
          </ac:picMkLst>
        </pc:picChg>
        <pc:picChg chg="del">
          <ac:chgData name="Not M_ur_t_ada" userId="555160e609be70ba" providerId="LiveId" clId="{D1956E70-5B6D-4F02-98B2-B5E8BAF5B278}" dt="2024-06-27T18:38:36.598" v="8186" actId="478"/>
          <ac:picMkLst>
            <pc:docMk/>
            <pc:sldMk cId="600143692" sldId="351"/>
            <ac:picMk id="15" creationId="{8D00E060-25B9-4C96-BDCB-437FD89DEF85}"/>
          </ac:picMkLst>
        </pc:picChg>
        <pc:picChg chg="del">
          <ac:chgData name="Not M_ur_t_ada" userId="555160e609be70ba" providerId="LiveId" clId="{D1956E70-5B6D-4F02-98B2-B5E8BAF5B278}" dt="2024-06-27T18:38:35.947" v="8185" actId="478"/>
          <ac:picMkLst>
            <pc:docMk/>
            <pc:sldMk cId="600143692" sldId="351"/>
            <ac:picMk id="17" creationId="{893B9D2F-5491-4D4E-8080-47B50E308DE0}"/>
          </ac:picMkLst>
        </pc:picChg>
        <pc:picChg chg="del">
          <ac:chgData name="Not M_ur_t_ada" userId="555160e609be70ba" providerId="LiveId" clId="{D1956E70-5B6D-4F02-98B2-B5E8BAF5B278}" dt="2024-06-27T18:38:35.344" v="8184" actId="478"/>
          <ac:picMkLst>
            <pc:docMk/>
            <pc:sldMk cId="600143692" sldId="351"/>
            <ac:picMk id="19" creationId="{46FC9ADE-F436-4569-89B1-8BB7593ACC6E}"/>
          </ac:picMkLst>
        </pc:picChg>
        <pc:picChg chg="del">
          <ac:chgData name="Not M_ur_t_ada" userId="555160e609be70ba" providerId="LiveId" clId="{D1956E70-5B6D-4F02-98B2-B5E8BAF5B278}" dt="2024-06-27T18:38:34.733" v="8183" actId="478"/>
          <ac:picMkLst>
            <pc:docMk/>
            <pc:sldMk cId="600143692" sldId="351"/>
            <ac:picMk id="21" creationId="{11B65A4A-2FDE-46DD-BC1C-A20BB008207A}"/>
          </ac:picMkLst>
        </pc:picChg>
        <pc:picChg chg="del">
          <ac:chgData name="Not M_ur_t_ada" userId="555160e609be70ba" providerId="LiveId" clId="{D1956E70-5B6D-4F02-98B2-B5E8BAF5B278}" dt="2024-06-27T18:38:34.107" v="8182" actId="478"/>
          <ac:picMkLst>
            <pc:docMk/>
            <pc:sldMk cId="600143692" sldId="351"/>
            <ac:picMk id="23" creationId="{818EE350-5525-42D5-8EF6-843F20833A16}"/>
          </ac:picMkLst>
        </pc:picChg>
      </pc:sldChg>
      <pc:sldChg chg="add del">
        <pc:chgData name="Not M_ur_t_ada" userId="555160e609be70ba" providerId="LiveId" clId="{D1956E70-5B6D-4F02-98B2-B5E8BAF5B278}" dt="2024-06-27T18:36:32.591" v="8131" actId="47"/>
        <pc:sldMkLst>
          <pc:docMk/>
          <pc:sldMk cId="731633868" sldId="351"/>
        </pc:sldMkLst>
      </pc:sldChg>
      <pc:sldChg chg="add del">
        <pc:chgData name="Not M_ur_t_ada" userId="555160e609be70ba" providerId="LiveId" clId="{D1956E70-5B6D-4F02-98B2-B5E8BAF5B278}" dt="2024-06-27T17:50:05.013" v="7928" actId="47"/>
        <pc:sldMkLst>
          <pc:docMk/>
          <pc:sldMk cId="1152440944" sldId="351"/>
        </pc:sldMkLst>
      </pc:sldChg>
      <pc:sldChg chg="addSp delSp modSp add del mod delAnim modAnim">
        <pc:chgData name="Not M_ur_t_ada" userId="555160e609be70ba" providerId="LiveId" clId="{D1956E70-5B6D-4F02-98B2-B5E8BAF5B278}" dt="2024-06-27T17:11:14.285" v="7733" actId="47"/>
        <pc:sldMkLst>
          <pc:docMk/>
          <pc:sldMk cId="1726709091" sldId="351"/>
        </pc:sldMkLst>
        <pc:spChg chg="add mod">
          <ac:chgData name="Not M_ur_t_ada" userId="555160e609be70ba" providerId="LiveId" clId="{D1956E70-5B6D-4F02-98B2-B5E8BAF5B278}" dt="2024-06-27T17:06:57.988" v="7683"/>
          <ac:spMkLst>
            <pc:docMk/>
            <pc:sldMk cId="1726709091" sldId="351"/>
            <ac:spMk id="4" creationId="{A1DCBB67-A3BC-4C05-B1E4-D03F49C19FB9}"/>
          </ac:spMkLst>
        </pc:spChg>
        <pc:spChg chg="del">
          <ac:chgData name="Not M_ur_t_ada" userId="555160e609be70ba" providerId="LiveId" clId="{D1956E70-5B6D-4F02-98B2-B5E8BAF5B278}" dt="2024-06-27T17:06:57.710" v="7682" actId="478"/>
          <ac:spMkLst>
            <pc:docMk/>
            <pc:sldMk cId="1726709091" sldId="351"/>
            <ac:spMk id="7" creationId="{1BDA2483-C5C0-44D8-88EE-EC9CA47D1FFE}"/>
          </ac:spMkLst>
        </pc:spChg>
      </pc:sldChg>
      <pc:sldChg chg="addSp delSp modSp add mod">
        <pc:chgData name="Not M_ur_t_ada" userId="555160e609be70ba" providerId="LiveId" clId="{D1956E70-5B6D-4F02-98B2-B5E8BAF5B278}" dt="2024-06-27T18:39:28.117" v="8229" actId="14100"/>
        <pc:sldMkLst>
          <pc:docMk/>
          <pc:sldMk cId="851386825" sldId="352"/>
        </pc:sldMkLst>
        <pc:picChg chg="del">
          <ac:chgData name="Not M_ur_t_ada" userId="555160e609be70ba" providerId="LiveId" clId="{D1956E70-5B6D-4F02-98B2-B5E8BAF5B278}" dt="2024-06-27T18:39:19.238" v="8227" actId="478"/>
          <ac:picMkLst>
            <pc:docMk/>
            <pc:sldMk cId="851386825" sldId="352"/>
            <ac:picMk id="5" creationId="{EFC333CA-B948-40F8-99C7-F8F7DD796D88}"/>
          </ac:picMkLst>
        </pc:picChg>
        <pc:picChg chg="del">
          <ac:chgData name="Not M_ur_t_ada" userId="555160e609be70ba" providerId="LiveId" clId="{D1956E70-5B6D-4F02-98B2-B5E8BAF5B278}" dt="2024-06-27T18:39:18.621" v="8226" actId="478"/>
          <ac:picMkLst>
            <pc:docMk/>
            <pc:sldMk cId="851386825" sldId="352"/>
            <ac:picMk id="7" creationId="{C921519B-476D-4859-8AB2-3764BD8D8B3B}"/>
          </ac:picMkLst>
        </pc:picChg>
        <pc:picChg chg="del">
          <ac:chgData name="Not M_ur_t_ada" userId="555160e609be70ba" providerId="LiveId" clId="{D1956E70-5B6D-4F02-98B2-B5E8BAF5B278}" dt="2024-06-27T18:39:17.473" v="8225" actId="478"/>
          <ac:picMkLst>
            <pc:docMk/>
            <pc:sldMk cId="851386825" sldId="352"/>
            <ac:picMk id="9" creationId="{51B169A5-2DDF-46B5-BCA6-FF097682B04C}"/>
          </ac:picMkLst>
        </pc:picChg>
        <pc:picChg chg="add del mod">
          <ac:chgData name="Not M_ur_t_ada" userId="555160e609be70ba" providerId="LiveId" clId="{D1956E70-5B6D-4F02-98B2-B5E8BAF5B278}" dt="2024-06-27T18:39:28.117" v="8229" actId="14100"/>
          <ac:picMkLst>
            <pc:docMk/>
            <pc:sldMk cId="851386825" sldId="352"/>
            <ac:picMk id="11" creationId="{9FDE734F-8149-411A-9A90-CD3D6477CC9E}"/>
          </ac:picMkLst>
        </pc:picChg>
        <pc:picChg chg="del">
          <ac:chgData name="Not M_ur_t_ada" userId="555160e609be70ba" providerId="LiveId" clId="{D1956E70-5B6D-4F02-98B2-B5E8BAF5B278}" dt="2024-06-27T18:39:13.282" v="8222" actId="478"/>
          <ac:picMkLst>
            <pc:docMk/>
            <pc:sldMk cId="851386825" sldId="352"/>
            <ac:picMk id="13" creationId="{1134790D-E9CF-4F2B-B5F9-DA5B4A772410}"/>
          </ac:picMkLst>
        </pc:picChg>
        <pc:picChg chg="del">
          <ac:chgData name="Not M_ur_t_ada" userId="555160e609be70ba" providerId="LiveId" clId="{D1956E70-5B6D-4F02-98B2-B5E8BAF5B278}" dt="2024-06-27T18:39:12.552" v="8221" actId="478"/>
          <ac:picMkLst>
            <pc:docMk/>
            <pc:sldMk cId="851386825" sldId="352"/>
            <ac:picMk id="15" creationId="{8D00E060-25B9-4C96-BDCB-437FD89DEF85}"/>
          </ac:picMkLst>
        </pc:picChg>
        <pc:picChg chg="del">
          <ac:chgData name="Not M_ur_t_ada" userId="555160e609be70ba" providerId="LiveId" clId="{D1956E70-5B6D-4F02-98B2-B5E8BAF5B278}" dt="2024-06-27T18:39:10.798" v="8220" actId="478"/>
          <ac:picMkLst>
            <pc:docMk/>
            <pc:sldMk cId="851386825" sldId="352"/>
            <ac:picMk id="17" creationId="{893B9D2F-5491-4D4E-8080-47B50E308DE0}"/>
          </ac:picMkLst>
        </pc:picChg>
        <pc:picChg chg="del">
          <ac:chgData name="Not M_ur_t_ada" userId="555160e609be70ba" providerId="LiveId" clId="{D1956E70-5B6D-4F02-98B2-B5E8BAF5B278}" dt="2024-06-27T18:39:10.150" v="8219" actId="478"/>
          <ac:picMkLst>
            <pc:docMk/>
            <pc:sldMk cId="851386825" sldId="352"/>
            <ac:picMk id="19" creationId="{46FC9ADE-F436-4569-89B1-8BB7593ACC6E}"/>
          </ac:picMkLst>
        </pc:picChg>
        <pc:picChg chg="del">
          <ac:chgData name="Not M_ur_t_ada" userId="555160e609be70ba" providerId="LiveId" clId="{D1956E70-5B6D-4F02-98B2-B5E8BAF5B278}" dt="2024-06-27T18:39:09.486" v="8218" actId="478"/>
          <ac:picMkLst>
            <pc:docMk/>
            <pc:sldMk cId="851386825" sldId="352"/>
            <ac:picMk id="21" creationId="{11B65A4A-2FDE-46DD-BC1C-A20BB008207A}"/>
          </ac:picMkLst>
        </pc:picChg>
        <pc:picChg chg="del">
          <ac:chgData name="Not M_ur_t_ada" userId="555160e609be70ba" providerId="LiveId" clId="{D1956E70-5B6D-4F02-98B2-B5E8BAF5B278}" dt="2024-06-27T18:39:08.922" v="8217" actId="478"/>
          <ac:picMkLst>
            <pc:docMk/>
            <pc:sldMk cId="851386825" sldId="352"/>
            <ac:picMk id="23" creationId="{818EE350-5525-42D5-8EF6-843F20833A16}"/>
          </ac:picMkLst>
        </pc:picChg>
      </pc:sldChg>
      <pc:sldChg chg="add del">
        <pc:chgData name="Not M_ur_t_ada" userId="555160e609be70ba" providerId="LiveId" clId="{D1956E70-5B6D-4F02-98B2-B5E8BAF5B278}" dt="2024-06-27T17:50:05.897" v="7929" actId="47"/>
        <pc:sldMkLst>
          <pc:docMk/>
          <pc:sldMk cId="1156680047" sldId="352"/>
        </pc:sldMkLst>
      </pc:sldChg>
      <pc:sldChg chg="addSp delSp modSp add del mod delAnim modAnim">
        <pc:chgData name="Not M_ur_t_ada" userId="555160e609be70ba" providerId="LiveId" clId="{D1956E70-5B6D-4F02-98B2-B5E8BAF5B278}" dt="2024-06-27T17:11:14.773" v="7734" actId="47"/>
        <pc:sldMkLst>
          <pc:docMk/>
          <pc:sldMk cId="2356849943" sldId="352"/>
        </pc:sldMkLst>
        <pc:spChg chg="add mod">
          <ac:chgData name="Not M_ur_t_ada" userId="555160e609be70ba" providerId="LiveId" clId="{D1956E70-5B6D-4F02-98B2-B5E8BAF5B278}" dt="2024-06-27T17:07:02.338" v="7685"/>
          <ac:spMkLst>
            <pc:docMk/>
            <pc:sldMk cId="2356849943" sldId="352"/>
            <ac:spMk id="4" creationId="{082B4F02-238E-4E3C-A2AD-315D3058215B}"/>
          </ac:spMkLst>
        </pc:spChg>
        <pc:spChg chg="del">
          <ac:chgData name="Not M_ur_t_ada" userId="555160e609be70ba" providerId="LiveId" clId="{D1956E70-5B6D-4F02-98B2-B5E8BAF5B278}" dt="2024-06-27T17:07:02.050" v="7684" actId="478"/>
          <ac:spMkLst>
            <pc:docMk/>
            <pc:sldMk cId="2356849943" sldId="352"/>
            <ac:spMk id="7" creationId="{1BDA2483-C5C0-44D8-88EE-EC9CA47D1FFE}"/>
          </ac:spMkLst>
        </pc:spChg>
      </pc:sldChg>
      <pc:sldChg chg="add del">
        <pc:chgData name="Not M_ur_t_ada" userId="555160e609be70ba" providerId="LiveId" clId="{D1956E70-5B6D-4F02-98B2-B5E8BAF5B278}" dt="2024-06-27T18:36:33.006" v="8132" actId="47"/>
        <pc:sldMkLst>
          <pc:docMk/>
          <pc:sldMk cId="3316306526" sldId="352"/>
        </pc:sldMkLst>
      </pc:sldChg>
      <pc:sldChg chg="addSp delSp modSp add del mod">
        <pc:chgData name="Not M_ur_t_ada" userId="555160e609be70ba" providerId="LiveId" clId="{D1956E70-5B6D-4F02-98B2-B5E8BAF5B278}" dt="2024-06-27T18:40:11.780" v="8244" actId="47"/>
        <pc:sldMkLst>
          <pc:docMk/>
          <pc:sldMk cId="215440" sldId="353"/>
        </pc:sldMkLst>
        <pc:picChg chg="del">
          <ac:chgData name="Not M_ur_t_ada" userId="555160e609be70ba" providerId="LiveId" clId="{D1956E70-5B6D-4F02-98B2-B5E8BAF5B278}" dt="2024-06-27T18:39:54.193" v="8241" actId="478"/>
          <ac:picMkLst>
            <pc:docMk/>
            <pc:sldMk cId="215440" sldId="353"/>
            <ac:picMk id="5" creationId="{EFC333CA-B948-40F8-99C7-F8F7DD796D88}"/>
          </ac:picMkLst>
        </pc:picChg>
        <pc:picChg chg="del">
          <ac:chgData name="Not M_ur_t_ada" userId="555160e609be70ba" providerId="LiveId" clId="{D1956E70-5B6D-4F02-98B2-B5E8BAF5B278}" dt="2024-06-27T18:39:53.605" v="8240" actId="478"/>
          <ac:picMkLst>
            <pc:docMk/>
            <pc:sldMk cId="215440" sldId="353"/>
            <ac:picMk id="7" creationId="{C921519B-476D-4859-8AB2-3764BD8D8B3B}"/>
          </ac:picMkLst>
        </pc:picChg>
        <pc:picChg chg="del">
          <ac:chgData name="Not M_ur_t_ada" userId="555160e609be70ba" providerId="LiveId" clId="{D1956E70-5B6D-4F02-98B2-B5E8BAF5B278}" dt="2024-06-27T18:39:52.941" v="8239" actId="478"/>
          <ac:picMkLst>
            <pc:docMk/>
            <pc:sldMk cId="215440" sldId="353"/>
            <ac:picMk id="9" creationId="{51B169A5-2DDF-46B5-BCA6-FF097682B04C}"/>
          </ac:picMkLst>
        </pc:picChg>
        <pc:picChg chg="del">
          <ac:chgData name="Not M_ur_t_ada" userId="555160e609be70ba" providerId="LiveId" clId="{D1956E70-5B6D-4F02-98B2-B5E8BAF5B278}" dt="2024-06-27T18:39:52.340" v="8238" actId="478"/>
          <ac:picMkLst>
            <pc:docMk/>
            <pc:sldMk cId="215440" sldId="353"/>
            <ac:picMk id="11" creationId="{9FDE734F-8149-411A-9A90-CD3D6477CC9E}"/>
          </ac:picMkLst>
        </pc:picChg>
        <pc:picChg chg="add del mod modCrop">
          <ac:chgData name="Not M_ur_t_ada" userId="555160e609be70ba" providerId="LiveId" clId="{D1956E70-5B6D-4F02-98B2-B5E8BAF5B278}" dt="2024-06-27T18:40:08.286" v="8243" actId="478"/>
          <ac:picMkLst>
            <pc:docMk/>
            <pc:sldMk cId="215440" sldId="353"/>
            <ac:picMk id="13" creationId="{1134790D-E9CF-4F2B-B5F9-DA5B4A772410}"/>
          </ac:picMkLst>
        </pc:picChg>
        <pc:picChg chg="del">
          <ac:chgData name="Not M_ur_t_ada" userId="555160e609be70ba" providerId="LiveId" clId="{D1956E70-5B6D-4F02-98B2-B5E8BAF5B278}" dt="2024-06-27T18:39:34.142" v="8234" actId="478"/>
          <ac:picMkLst>
            <pc:docMk/>
            <pc:sldMk cId="215440" sldId="353"/>
            <ac:picMk id="15" creationId="{8D00E060-25B9-4C96-BDCB-437FD89DEF85}"/>
          </ac:picMkLst>
        </pc:picChg>
        <pc:picChg chg="del">
          <ac:chgData name="Not M_ur_t_ada" userId="555160e609be70ba" providerId="LiveId" clId="{D1956E70-5B6D-4F02-98B2-B5E8BAF5B278}" dt="2024-06-27T18:39:33.193" v="8233" actId="478"/>
          <ac:picMkLst>
            <pc:docMk/>
            <pc:sldMk cId="215440" sldId="353"/>
            <ac:picMk id="17" creationId="{893B9D2F-5491-4D4E-8080-47B50E308DE0}"/>
          </ac:picMkLst>
        </pc:picChg>
        <pc:picChg chg="del">
          <ac:chgData name="Not M_ur_t_ada" userId="555160e609be70ba" providerId="LiveId" clId="{D1956E70-5B6D-4F02-98B2-B5E8BAF5B278}" dt="2024-06-27T18:39:32.517" v="8232" actId="478"/>
          <ac:picMkLst>
            <pc:docMk/>
            <pc:sldMk cId="215440" sldId="353"/>
            <ac:picMk id="19" creationId="{46FC9ADE-F436-4569-89B1-8BB7593ACC6E}"/>
          </ac:picMkLst>
        </pc:picChg>
        <pc:picChg chg="del">
          <ac:chgData name="Not M_ur_t_ada" userId="555160e609be70ba" providerId="LiveId" clId="{D1956E70-5B6D-4F02-98B2-B5E8BAF5B278}" dt="2024-06-27T18:39:31.946" v="8231" actId="478"/>
          <ac:picMkLst>
            <pc:docMk/>
            <pc:sldMk cId="215440" sldId="353"/>
            <ac:picMk id="21" creationId="{11B65A4A-2FDE-46DD-BC1C-A20BB008207A}"/>
          </ac:picMkLst>
        </pc:picChg>
        <pc:picChg chg="del">
          <ac:chgData name="Not M_ur_t_ada" userId="555160e609be70ba" providerId="LiveId" clId="{D1956E70-5B6D-4F02-98B2-B5E8BAF5B278}" dt="2024-06-27T18:39:31.414" v="8230" actId="478"/>
          <ac:picMkLst>
            <pc:docMk/>
            <pc:sldMk cId="215440" sldId="353"/>
            <ac:picMk id="23" creationId="{818EE350-5525-42D5-8EF6-843F20833A16}"/>
          </ac:picMkLst>
        </pc:picChg>
      </pc:sldChg>
      <pc:sldChg chg="addSp delSp modSp add del mod delAnim modAnim">
        <pc:chgData name="Not M_ur_t_ada" userId="555160e609be70ba" providerId="LiveId" clId="{D1956E70-5B6D-4F02-98B2-B5E8BAF5B278}" dt="2024-06-27T17:11:15.285" v="7735" actId="47"/>
        <pc:sldMkLst>
          <pc:docMk/>
          <pc:sldMk cId="473705156" sldId="353"/>
        </pc:sldMkLst>
        <pc:spChg chg="add mod">
          <ac:chgData name="Not M_ur_t_ada" userId="555160e609be70ba" providerId="LiveId" clId="{D1956E70-5B6D-4F02-98B2-B5E8BAF5B278}" dt="2024-06-27T17:07:06.492" v="7687"/>
          <ac:spMkLst>
            <pc:docMk/>
            <pc:sldMk cId="473705156" sldId="353"/>
            <ac:spMk id="4" creationId="{189366EE-D683-41E6-86A8-8D57B3C81BAB}"/>
          </ac:spMkLst>
        </pc:spChg>
        <pc:spChg chg="del">
          <ac:chgData name="Not M_ur_t_ada" userId="555160e609be70ba" providerId="LiveId" clId="{D1956E70-5B6D-4F02-98B2-B5E8BAF5B278}" dt="2024-06-27T17:07:06.226" v="7686" actId="478"/>
          <ac:spMkLst>
            <pc:docMk/>
            <pc:sldMk cId="473705156" sldId="353"/>
            <ac:spMk id="7" creationId="{1BDA2483-C5C0-44D8-88EE-EC9CA47D1FFE}"/>
          </ac:spMkLst>
        </pc:spChg>
      </pc:sldChg>
      <pc:sldChg chg="add del">
        <pc:chgData name="Not M_ur_t_ada" userId="555160e609be70ba" providerId="LiveId" clId="{D1956E70-5B6D-4F02-98B2-B5E8BAF5B278}" dt="2024-06-27T18:36:33.477" v="8133" actId="47"/>
        <pc:sldMkLst>
          <pc:docMk/>
          <pc:sldMk cId="1050908995" sldId="353"/>
        </pc:sldMkLst>
      </pc:sldChg>
      <pc:sldChg chg="add del">
        <pc:chgData name="Not M_ur_t_ada" userId="555160e609be70ba" providerId="LiveId" clId="{D1956E70-5B6D-4F02-98B2-B5E8BAF5B278}" dt="2024-06-27T17:50:06.768" v="7930" actId="47"/>
        <pc:sldMkLst>
          <pc:docMk/>
          <pc:sldMk cId="1592232264" sldId="353"/>
        </pc:sldMkLst>
      </pc:sldChg>
      <pc:sldChg chg="add del">
        <pc:chgData name="Not M_ur_t_ada" userId="555160e609be70ba" providerId="LiveId" clId="{D1956E70-5B6D-4F02-98B2-B5E8BAF5B278}" dt="2024-06-27T18:36:33.967" v="8134" actId="47"/>
        <pc:sldMkLst>
          <pc:docMk/>
          <pc:sldMk cId="92112413" sldId="354"/>
        </pc:sldMkLst>
      </pc:sldChg>
      <pc:sldChg chg="addSp delSp modSp add mod">
        <pc:chgData name="Not M_ur_t_ada" userId="555160e609be70ba" providerId="LiveId" clId="{D1956E70-5B6D-4F02-98B2-B5E8BAF5B278}" dt="2024-06-27T18:41:04.526" v="8294" actId="1038"/>
        <pc:sldMkLst>
          <pc:docMk/>
          <pc:sldMk cId="1108095260" sldId="354"/>
        </pc:sldMkLst>
        <pc:picChg chg="del">
          <ac:chgData name="Not M_ur_t_ada" userId="555160e609be70ba" providerId="LiveId" clId="{D1956E70-5B6D-4F02-98B2-B5E8BAF5B278}" dt="2024-06-27T18:40:27.738" v="8254" actId="478"/>
          <ac:picMkLst>
            <pc:docMk/>
            <pc:sldMk cId="1108095260" sldId="354"/>
            <ac:picMk id="5" creationId="{EFC333CA-B948-40F8-99C7-F8F7DD796D88}"/>
          </ac:picMkLst>
        </pc:picChg>
        <pc:picChg chg="del">
          <ac:chgData name="Not M_ur_t_ada" userId="555160e609be70ba" providerId="LiveId" clId="{D1956E70-5B6D-4F02-98B2-B5E8BAF5B278}" dt="2024-06-27T18:40:28.757" v="8255" actId="478"/>
          <ac:picMkLst>
            <pc:docMk/>
            <pc:sldMk cId="1108095260" sldId="354"/>
            <ac:picMk id="7" creationId="{C921519B-476D-4859-8AB2-3764BD8D8B3B}"/>
          </ac:picMkLst>
        </pc:picChg>
        <pc:picChg chg="del">
          <ac:chgData name="Not M_ur_t_ada" userId="555160e609be70ba" providerId="LiveId" clId="{D1956E70-5B6D-4F02-98B2-B5E8BAF5B278}" dt="2024-06-27T18:40:26.705" v="8253" actId="478"/>
          <ac:picMkLst>
            <pc:docMk/>
            <pc:sldMk cId="1108095260" sldId="354"/>
            <ac:picMk id="9" creationId="{51B169A5-2DDF-46B5-BCA6-FF097682B04C}"/>
          </ac:picMkLst>
        </pc:picChg>
        <pc:picChg chg="del">
          <ac:chgData name="Not M_ur_t_ada" userId="555160e609be70ba" providerId="LiveId" clId="{D1956E70-5B6D-4F02-98B2-B5E8BAF5B278}" dt="2024-06-27T18:40:30.979" v="8257" actId="478"/>
          <ac:picMkLst>
            <pc:docMk/>
            <pc:sldMk cId="1108095260" sldId="354"/>
            <ac:picMk id="11" creationId="{9FDE734F-8149-411A-9A90-CD3D6477CC9E}"/>
          </ac:picMkLst>
        </pc:picChg>
        <pc:picChg chg="del">
          <ac:chgData name="Not M_ur_t_ada" userId="555160e609be70ba" providerId="LiveId" clId="{D1956E70-5B6D-4F02-98B2-B5E8BAF5B278}" dt="2024-06-27T18:40:25.279" v="8252" actId="478"/>
          <ac:picMkLst>
            <pc:docMk/>
            <pc:sldMk cId="1108095260" sldId="354"/>
            <ac:picMk id="13" creationId="{1134790D-E9CF-4F2B-B5F9-DA5B4A772410}"/>
          </ac:picMkLst>
        </pc:picChg>
        <pc:picChg chg="add del mod modCrop">
          <ac:chgData name="Not M_ur_t_ada" userId="555160e609be70ba" providerId="LiveId" clId="{D1956E70-5B6D-4F02-98B2-B5E8BAF5B278}" dt="2024-06-27T18:41:04.526" v="8294" actId="1038"/>
          <ac:picMkLst>
            <pc:docMk/>
            <pc:sldMk cId="1108095260" sldId="354"/>
            <ac:picMk id="15" creationId="{8D00E060-25B9-4C96-BDCB-437FD89DEF85}"/>
          </ac:picMkLst>
        </pc:picChg>
        <pc:picChg chg="del">
          <ac:chgData name="Not M_ur_t_ada" userId="555160e609be70ba" providerId="LiveId" clId="{D1956E70-5B6D-4F02-98B2-B5E8BAF5B278}" dt="2024-06-27T18:40:16.768" v="8248" actId="478"/>
          <ac:picMkLst>
            <pc:docMk/>
            <pc:sldMk cId="1108095260" sldId="354"/>
            <ac:picMk id="17" creationId="{893B9D2F-5491-4D4E-8080-47B50E308DE0}"/>
          </ac:picMkLst>
        </pc:picChg>
        <pc:picChg chg="del">
          <ac:chgData name="Not M_ur_t_ada" userId="555160e609be70ba" providerId="LiveId" clId="{D1956E70-5B6D-4F02-98B2-B5E8BAF5B278}" dt="2024-06-27T18:40:16.103" v="8247" actId="478"/>
          <ac:picMkLst>
            <pc:docMk/>
            <pc:sldMk cId="1108095260" sldId="354"/>
            <ac:picMk id="19" creationId="{46FC9ADE-F436-4569-89B1-8BB7593ACC6E}"/>
          </ac:picMkLst>
        </pc:picChg>
        <pc:picChg chg="del">
          <ac:chgData name="Not M_ur_t_ada" userId="555160e609be70ba" providerId="LiveId" clId="{D1956E70-5B6D-4F02-98B2-B5E8BAF5B278}" dt="2024-06-27T18:40:15.184" v="8246" actId="478"/>
          <ac:picMkLst>
            <pc:docMk/>
            <pc:sldMk cId="1108095260" sldId="354"/>
            <ac:picMk id="21" creationId="{11B65A4A-2FDE-46DD-BC1C-A20BB008207A}"/>
          </ac:picMkLst>
        </pc:picChg>
        <pc:picChg chg="del">
          <ac:chgData name="Not M_ur_t_ada" userId="555160e609be70ba" providerId="LiveId" clId="{D1956E70-5B6D-4F02-98B2-B5E8BAF5B278}" dt="2024-06-27T18:40:14.494" v="8245" actId="478"/>
          <ac:picMkLst>
            <pc:docMk/>
            <pc:sldMk cId="1108095260" sldId="354"/>
            <ac:picMk id="23" creationId="{818EE350-5525-42D5-8EF6-843F20833A16}"/>
          </ac:picMkLst>
        </pc:picChg>
      </pc:sldChg>
      <pc:sldChg chg="add del">
        <pc:chgData name="Not M_ur_t_ada" userId="555160e609be70ba" providerId="LiveId" clId="{D1956E70-5B6D-4F02-98B2-B5E8BAF5B278}" dt="2024-06-27T17:50:07.612" v="7931" actId="47"/>
        <pc:sldMkLst>
          <pc:docMk/>
          <pc:sldMk cId="3253016330" sldId="354"/>
        </pc:sldMkLst>
      </pc:sldChg>
      <pc:sldChg chg="addSp delSp modSp add del mod delAnim modAnim">
        <pc:chgData name="Not M_ur_t_ada" userId="555160e609be70ba" providerId="LiveId" clId="{D1956E70-5B6D-4F02-98B2-B5E8BAF5B278}" dt="2024-06-27T17:11:15.788" v="7736" actId="47"/>
        <pc:sldMkLst>
          <pc:docMk/>
          <pc:sldMk cId="3927447088" sldId="354"/>
        </pc:sldMkLst>
        <pc:spChg chg="add mod">
          <ac:chgData name="Not M_ur_t_ada" userId="555160e609be70ba" providerId="LiveId" clId="{D1956E70-5B6D-4F02-98B2-B5E8BAF5B278}" dt="2024-06-27T17:07:10.591" v="7689"/>
          <ac:spMkLst>
            <pc:docMk/>
            <pc:sldMk cId="3927447088" sldId="354"/>
            <ac:spMk id="4" creationId="{7A6C8F42-909C-47DE-B084-2BF6522DD4CB}"/>
          </ac:spMkLst>
        </pc:spChg>
        <pc:spChg chg="del">
          <ac:chgData name="Not M_ur_t_ada" userId="555160e609be70ba" providerId="LiveId" clId="{D1956E70-5B6D-4F02-98B2-B5E8BAF5B278}" dt="2024-06-27T17:07:10.339" v="7688" actId="478"/>
          <ac:spMkLst>
            <pc:docMk/>
            <pc:sldMk cId="3927447088" sldId="354"/>
            <ac:spMk id="7" creationId="{1BDA2483-C5C0-44D8-88EE-EC9CA47D1FFE}"/>
          </ac:spMkLst>
        </pc:spChg>
      </pc:sldChg>
      <pc:sldChg chg="add del">
        <pc:chgData name="Not M_ur_t_ada" userId="555160e609be70ba" providerId="LiveId" clId="{D1956E70-5B6D-4F02-98B2-B5E8BAF5B278}" dt="2024-06-27T17:50:08.446" v="7932" actId="47"/>
        <pc:sldMkLst>
          <pc:docMk/>
          <pc:sldMk cId="675677639" sldId="355"/>
        </pc:sldMkLst>
      </pc:sldChg>
      <pc:sldChg chg="add del">
        <pc:chgData name="Not M_ur_t_ada" userId="555160e609be70ba" providerId="LiveId" clId="{D1956E70-5B6D-4F02-98B2-B5E8BAF5B278}" dt="2024-06-27T18:36:34.474" v="8135" actId="47"/>
        <pc:sldMkLst>
          <pc:docMk/>
          <pc:sldMk cId="2694641541" sldId="355"/>
        </pc:sldMkLst>
      </pc:sldChg>
      <pc:sldChg chg="addSp delSp modSp add del mod">
        <pc:chgData name="Not M_ur_t_ada" userId="555160e609be70ba" providerId="LiveId" clId="{D1956E70-5B6D-4F02-98B2-B5E8BAF5B278}" dt="2024-06-27T18:43:12.334" v="8381" actId="47"/>
        <pc:sldMkLst>
          <pc:docMk/>
          <pc:sldMk cId="3983045382" sldId="355"/>
        </pc:sldMkLst>
        <pc:picChg chg="del">
          <ac:chgData name="Not M_ur_t_ada" userId="555160e609be70ba" providerId="LiveId" clId="{D1956E70-5B6D-4F02-98B2-B5E8BAF5B278}" dt="2024-06-27T18:41:28.013" v="8304" actId="478"/>
          <ac:picMkLst>
            <pc:docMk/>
            <pc:sldMk cId="3983045382" sldId="355"/>
            <ac:picMk id="5" creationId="{EFC333CA-B948-40F8-99C7-F8F7DD796D88}"/>
          </ac:picMkLst>
        </pc:picChg>
        <pc:picChg chg="del">
          <ac:chgData name="Not M_ur_t_ada" userId="555160e609be70ba" providerId="LiveId" clId="{D1956E70-5B6D-4F02-98B2-B5E8BAF5B278}" dt="2024-06-27T18:41:28.936" v="8305" actId="478"/>
          <ac:picMkLst>
            <pc:docMk/>
            <pc:sldMk cId="3983045382" sldId="355"/>
            <ac:picMk id="7" creationId="{C921519B-476D-4859-8AB2-3764BD8D8B3B}"/>
          </ac:picMkLst>
        </pc:picChg>
        <pc:picChg chg="del">
          <ac:chgData name="Not M_ur_t_ada" userId="555160e609be70ba" providerId="LiveId" clId="{D1956E70-5B6D-4F02-98B2-B5E8BAF5B278}" dt="2024-06-27T18:41:27.260" v="8303" actId="478"/>
          <ac:picMkLst>
            <pc:docMk/>
            <pc:sldMk cId="3983045382" sldId="355"/>
            <ac:picMk id="9" creationId="{51B169A5-2DDF-46B5-BCA6-FF097682B04C}"/>
          </ac:picMkLst>
        </pc:picChg>
        <pc:picChg chg="del">
          <ac:chgData name="Not M_ur_t_ada" userId="555160e609be70ba" providerId="LiveId" clId="{D1956E70-5B6D-4F02-98B2-B5E8BAF5B278}" dt="2024-06-27T18:41:30.110" v="8306" actId="478"/>
          <ac:picMkLst>
            <pc:docMk/>
            <pc:sldMk cId="3983045382" sldId="355"/>
            <ac:picMk id="11" creationId="{9FDE734F-8149-411A-9A90-CD3D6477CC9E}"/>
          </ac:picMkLst>
        </pc:picChg>
        <pc:picChg chg="del">
          <ac:chgData name="Not M_ur_t_ada" userId="555160e609be70ba" providerId="LiveId" clId="{D1956E70-5B6D-4F02-98B2-B5E8BAF5B278}" dt="2024-06-27T18:41:26.654" v="8302" actId="478"/>
          <ac:picMkLst>
            <pc:docMk/>
            <pc:sldMk cId="3983045382" sldId="355"/>
            <ac:picMk id="13" creationId="{1134790D-E9CF-4F2B-B5F9-DA5B4A772410}"/>
          </ac:picMkLst>
        </pc:picChg>
        <pc:picChg chg="del">
          <ac:chgData name="Not M_ur_t_ada" userId="555160e609be70ba" providerId="LiveId" clId="{D1956E70-5B6D-4F02-98B2-B5E8BAF5B278}" dt="2024-06-27T18:41:25.623" v="8301" actId="478"/>
          <ac:picMkLst>
            <pc:docMk/>
            <pc:sldMk cId="3983045382" sldId="355"/>
            <ac:picMk id="15" creationId="{8D00E060-25B9-4C96-BDCB-437FD89DEF85}"/>
          </ac:picMkLst>
        </pc:picChg>
        <pc:picChg chg="add del mod">
          <ac:chgData name="Not M_ur_t_ada" userId="555160e609be70ba" providerId="LiveId" clId="{D1956E70-5B6D-4F02-98B2-B5E8BAF5B278}" dt="2024-06-27T18:41:35.073" v="8307" actId="1076"/>
          <ac:picMkLst>
            <pc:docMk/>
            <pc:sldMk cId="3983045382" sldId="355"/>
            <ac:picMk id="17" creationId="{893B9D2F-5491-4D4E-8080-47B50E308DE0}"/>
          </ac:picMkLst>
        </pc:picChg>
        <pc:picChg chg="del">
          <ac:chgData name="Not M_ur_t_ada" userId="555160e609be70ba" providerId="LiveId" clId="{D1956E70-5B6D-4F02-98B2-B5E8BAF5B278}" dt="2024-06-27T18:41:12.307" v="8297" actId="478"/>
          <ac:picMkLst>
            <pc:docMk/>
            <pc:sldMk cId="3983045382" sldId="355"/>
            <ac:picMk id="19" creationId="{46FC9ADE-F436-4569-89B1-8BB7593ACC6E}"/>
          </ac:picMkLst>
        </pc:picChg>
        <pc:picChg chg="del">
          <ac:chgData name="Not M_ur_t_ada" userId="555160e609be70ba" providerId="LiveId" clId="{D1956E70-5B6D-4F02-98B2-B5E8BAF5B278}" dt="2024-06-27T18:41:10.569" v="8296" actId="478"/>
          <ac:picMkLst>
            <pc:docMk/>
            <pc:sldMk cId="3983045382" sldId="355"/>
            <ac:picMk id="21" creationId="{11B65A4A-2FDE-46DD-BC1C-A20BB008207A}"/>
          </ac:picMkLst>
        </pc:picChg>
        <pc:picChg chg="del">
          <ac:chgData name="Not M_ur_t_ada" userId="555160e609be70ba" providerId="LiveId" clId="{D1956E70-5B6D-4F02-98B2-B5E8BAF5B278}" dt="2024-06-27T18:41:09.880" v="8295" actId="478"/>
          <ac:picMkLst>
            <pc:docMk/>
            <pc:sldMk cId="3983045382" sldId="355"/>
            <ac:picMk id="23" creationId="{818EE350-5525-42D5-8EF6-843F20833A16}"/>
          </ac:picMkLst>
        </pc:picChg>
      </pc:sldChg>
      <pc:sldChg chg="add del">
        <pc:chgData name="Not M_ur_t_ada" userId="555160e609be70ba" providerId="LiveId" clId="{D1956E70-5B6D-4F02-98B2-B5E8BAF5B278}" dt="2024-06-27T17:50:09.324" v="7933" actId="47"/>
        <pc:sldMkLst>
          <pc:docMk/>
          <pc:sldMk cId="2841251359" sldId="356"/>
        </pc:sldMkLst>
      </pc:sldChg>
      <pc:sldChg chg="addSp delSp modSp add del mod">
        <pc:chgData name="Not M_ur_t_ada" userId="555160e609be70ba" providerId="LiveId" clId="{D1956E70-5B6D-4F02-98B2-B5E8BAF5B278}" dt="2024-06-27T18:42:21.104" v="8326" actId="47"/>
        <pc:sldMkLst>
          <pc:docMk/>
          <pc:sldMk cId="3397473858" sldId="356"/>
        </pc:sldMkLst>
        <pc:picChg chg="del">
          <ac:chgData name="Not M_ur_t_ada" userId="555160e609be70ba" providerId="LiveId" clId="{D1956E70-5B6D-4F02-98B2-B5E8BAF5B278}" dt="2024-06-27T18:42:06.035" v="8320" actId="478"/>
          <ac:picMkLst>
            <pc:docMk/>
            <pc:sldMk cId="3397473858" sldId="356"/>
            <ac:picMk id="5" creationId="{EFC333CA-B948-40F8-99C7-F8F7DD796D88}"/>
          </ac:picMkLst>
        </pc:picChg>
        <pc:picChg chg="del">
          <ac:chgData name="Not M_ur_t_ada" userId="555160e609be70ba" providerId="LiveId" clId="{D1956E70-5B6D-4F02-98B2-B5E8BAF5B278}" dt="2024-06-27T18:42:07.088" v="8321" actId="478"/>
          <ac:picMkLst>
            <pc:docMk/>
            <pc:sldMk cId="3397473858" sldId="356"/>
            <ac:picMk id="7" creationId="{C921519B-476D-4859-8AB2-3764BD8D8B3B}"/>
          </ac:picMkLst>
        </pc:picChg>
        <pc:picChg chg="del">
          <ac:chgData name="Not M_ur_t_ada" userId="555160e609be70ba" providerId="LiveId" clId="{D1956E70-5B6D-4F02-98B2-B5E8BAF5B278}" dt="2024-06-27T18:42:05.287" v="8319" actId="478"/>
          <ac:picMkLst>
            <pc:docMk/>
            <pc:sldMk cId="3397473858" sldId="356"/>
            <ac:picMk id="9" creationId="{51B169A5-2DDF-46B5-BCA6-FF097682B04C}"/>
          </ac:picMkLst>
        </pc:picChg>
        <pc:picChg chg="del">
          <ac:chgData name="Not M_ur_t_ada" userId="555160e609be70ba" providerId="LiveId" clId="{D1956E70-5B6D-4F02-98B2-B5E8BAF5B278}" dt="2024-06-27T18:42:09.356" v="8323" actId="478"/>
          <ac:picMkLst>
            <pc:docMk/>
            <pc:sldMk cId="3397473858" sldId="356"/>
            <ac:picMk id="11" creationId="{9FDE734F-8149-411A-9A90-CD3D6477CC9E}"/>
          </ac:picMkLst>
        </pc:picChg>
        <pc:picChg chg="del">
          <ac:chgData name="Not M_ur_t_ada" userId="555160e609be70ba" providerId="LiveId" clId="{D1956E70-5B6D-4F02-98B2-B5E8BAF5B278}" dt="2024-06-27T18:42:04.640" v="8318" actId="478"/>
          <ac:picMkLst>
            <pc:docMk/>
            <pc:sldMk cId="3397473858" sldId="356"/>
            <ac:picMk id="13" creationId="{1134790D-E9CF-4F2B-B5F9-DA5B4A772410}"/>
          </ac:picMkLst>
        </pc:picChg>
        <pc:picChg chg="del">
          <ac:chgData name="Not M_ur_t_ada" userId="555160e609be70ba" providerId="LiveId" clId="{D1956E70-5B6D-4F02-98B2-B5E8BAF5B278}" dt="2024-06-27T18:42:04.048" v="8317" actId="478"/>
          <ac:picMkLst>
            <pc:docMk/>
            <pc:sldMk cId="3397473858" sldId="356"/>
            <ac:picMk id="15" creationId="{8D00E060-25B9-4C96-BDCB-437FD89DEF85}"/>
          </ac:picMkLst>
        </pc:picChg>
        <pc:picChg chg="add del">
          <ac:chgData name="Not M_ur_t_ada" userId="555160e609be70ba" providerId="LiveId" clId="{D1956E70-5B6D-4F02-98B2-B5E8BAF5B278}" dt="2024-06-27T18:42:02.683" v="8316" actId="478"/>
          <ac:picMkLst>
            <pc:docMk/>
            <pc:sldMk cId="3397473858" sldId="356"/>
            <ac:picMk id="17" creationId="{893B9D2F-5491-4D4E-8080-47B50E308DE0}"/>
          </ac:picMkLst>
        </pc:picChg>
        <pc:picChg chg="add del">
          <ac:chgData name="Not M_ur_t_ada" userId="555160e609be70ba" providerId="LiveId" clId="{D1956E70-5B6D-4F02-98B2-B5E8BAF5B278}" dt="2024-06-27T18:42:01.975" v="8315" actId="478"/>
          <ac:picMkLst>
            <pc:docMk/>
            <pc:sldMk cId="3397473858" sldId="356"/>
            <ac:picMk id="19" creationId="{46FC9ADE-F436-4569-89B1-8BB7593ACC6E}"/>
          </ac:picMkLst>
        </pc:picChg>
        <pc:picChg chg="add del mod">
          <ac:chgData name="Not M_ur_t_ada" userId="555160e609be70ba" providerId="LiveId" clId="{D1956E70-5B6D-4F02-98B2-B5E8BAF5B278}" dt="2024-06-27T18:42:18.958" v="8325" actId="478"/>
          <ac:picMkLst>
            <pc:docMk/>
            <pc:sldMk cId="3397473858" sldId="356"/>
            <ac:picMk id="21" creationId="{11B65A4A-2FDE-46DD-BC1C-A20BB008207A}"/>
          </ac:picMkLst>
        </pc:picChg>
        <pc:picChg chg="del">
          <ac:chgData name="Not M_ur_t_ada" userId="555160e609be70ba" providerId="LiveId" clId="{D1956E70-5B6D-4F02-98B2-B5E8BAF5B278}" dt="2024-06-27T18:41:49.906" v="8312" actId="478"/>
          <ac:picMkLst>
            <pc:docMk/>
            <pc:sldMk cId="3397473858" sldId="356"/>
            <ac:picMk id="23" creationId="{818EE350-5525-42D5-8EF6-843F20833A16}"/>
          </ac:picMkLst>
        </pc:picChg>
      </pc:sldChg>
      <pc:sldChg chg="add del">
        <pc:chgData name="Not M_ur_t_ada" userId="555160e609be70ba" providerId="LiveId" clId="{D1956E70-5B6D-4F02-98B2-B5E8BAF5B278}" dt="2024-06-27T17:50:10.269" v="7934" actId="47"/>
        <pc:sldMkLst>
          <pc:docMk/>
          <pc:sldMk cId="2128091664" sldId="357"/>
        </pc:sldMkLst>
      </pc:sldChg>
      <pc:sldChg chg="delSp modSp add mod">
        <pc:chgData name="Not M_ur_t_ada" userId="555160e609be70ba" providerId="LiveId" clId="{D1956E70-5B6D-4F02-98B2-B5E8BAF5B278}" dt="2024-06-27T18:42:45.847" v="8378" actId="1037"/>
        <pc:sldMkLst>
          <pc:docMk/>
          <pc:sldMk cId="4203852391" sldId="357"/>
        </pc:sldMkLst>
        <pc:picChg chg="del">
          <ac:chgData name="Not M_ur_t_ada" userId="555160e609be70ba" providerId="LiveId" clId="{D1956E70-5B6D-4F02-98B2-B5E8BAF5B278}" dt="2024-06-27T18:42:31.384" v="8334" actId="478"/>
          <ac:picMkLst>
            <pc:docMk/>
            <pc:sldMk cId="4203852391" sldId="357"/>
            <ac:picMk id="5" creationId="{EFC333CA-B948-40F8-99C7-F8F7DD796D88}"/>
          </ac:picMkLst>
        </pc:picChg>
        <pc:picChg chg="del">
          <ac:chgData name="Not M_ur_t_ada" userId="555160e609be70ba" providerId="LiveId" clId="{D1956E70-5B6D-4F02-98B2-B5E8BAF5B278}" dt="2024-06-27T18:42:33.136" v="8336" actId="478"/>
          <ac:picMkLst>
            <pc:docMk/>
            <pc:sldMk cId="4203852391" sldId="357"/>
            <ac:picMk id="7" creationId="{C921519B-476D-4859-8AB2-3764BD8D8B3B}"/>
          </ac:picMkLst>
        </pc:picChg>
        <pc:picChg chg="del">
          <ac:chgData name="Not M_ur_t_ada" userId="555160e609be70ba" providerId="LiveId" clId="{D1956E70-5B6D-4F02-98B2-B5E8BAF5B278}" dt="2024-06-27T18:42:30.764" v="8333" actId="478"/>
          <ac:picMkLst>
            <pc:docMk/>
            <pc:sldMk cId="4203852391" sldId="357"/>
            <ac:picMk id="9" creationId="{51B169A5-2DDF-46B5-BCA6-FF097682B04C}"/>
          </ac:picMkLst>
        </pc:picChg>
        <pc:picChg chg="del">
          <ac:chgData name="Not M_ur_t_ada" userId="555160e609be70ba" providerId="LiveId" clId="{D1956E70-5B6D-4F02-98B2-B5E8BAF5B278}" dt="2024-06-27T18:42:32.541" v="8335" actId="478"/>
          <ac:picMkLst>
            <pc:docMk/>
            <pc:sldMk cId="4203852391" sldId="357"/>
            <ac:picMk id="11" creationId="{9FDE734F-8149-411A-9A90-CD3D6477CC9E}"/>
          </ac:picMkLst>
        </pc:picChg>
        <pc:picChg chg="del">
          <ac:chgData name="Not M_ur_t_ada" userId="555160e609be70ba" providerId="LiveId" clId="{D1956E70-5B6D-4F02-98B2-B5E8BAF5B278}" dt="2024-06-27T18:42:30.071" v="8332" actId="478"/>
          <ac:picMkLst>
            <pc:docMk/>
            <pc:sldMk cId="4203852391" sldId="357"/>
            <ac:picMk id="13" creationId="{1134790D-E9CF-4F2B-B5F9-DA5B4A772410}"/>
          </ac:picMkLst>
        </pc:picChg>
        <pc:picChg chg="del">
          <ac:chgData name="Not M_ur_t_ada" userId="555160e609be70ba" providerId="LiveId" clId="{D1956E70-5B6D-4F02-98B2-B5E8BAF5B278}" dt="2024-06-27T18:42:29.481" v="8331" actId="478"/>
          <ac:picMkLst>
            <pc:docMk/>
            <pc:sldMk cId="4203852391" sldId="357"/>
            <ac:picMk id="15" creationId="{8D00E060-25B9-4C96-BDCB-437FD89DEF85}"/>
          </ac:picMkLst>
        </pc:picChg>
        <pc:picChg chg="del">
          <ac:chgData name="Not M_ur_t_ada" userId="555160e609be70ba" providerId="LiveId" clId="{D1956E70-5B6D-4F02-98B2-B5E8BAF5B278}" dt="2024-06-27T18:42:28.841" v="8330" actId="478"/>
          <ac:picMkLst>
            <pc:docMk/>
            <pc:sldMk cId="4203852391" sldId="357"/>
            <ac:picMk id="17" creationId="{893B9D2F-5491-4D4E-8080-47B50E308DE0}"/>
          </ac:picMkLst>
        </pc:picChg>
        <pc:picChg chg="del">
          <ac:chgData name="Not M_ur_t_ada" userId="555160e609be70ba" providerId="LiveId" clId="{D1956E70-5B6D-4F02-98B2-B5E8BAF5B278}" dt="2024-06-27T18:42:28.231" v="8329" actId="478"/>
          <ac:picMkLst>
            <pc:docMk/>
            <pc:sldMk cId="4203852391" sldId="357"/>
            <ac:picMk id="19" creationId="{46FC9ADE-F436-4569-89B1-8BB7593ACC6E}"/>
          </ac:picMkLst>
        </pc:picChg>
        <pc:picChg chg="del">
          <ac:chgData name="Not M_ur_t_ada" userId="555160e609be70ba" providerId="LiveId" clId="{D1956E70-5B6D-4F02-98B2-B5E8BAF5B278}" dt="2024-06-27T18:42:27.583" v="8328" actId="478"/>
          <ac:picMkLst>
            <pc:docMk/>
            <pc:sldMk cId="4203852391" sldId="357"/>
            <ac:picMk id="21" creationId="{11B65A4A-2FDE-46DD-BC1C-A20BB008207A}"/>
          </ac:picMkLst>
        </pc:picChg>
        <pc:picChg chg="mod">
          <ac:chgData name="Not M_ur_t_ada" userId="555160e609be70ba" providerId="LiveId" clId="{D1956E70-5B6D-4F02-98B2-B5E8BAF5B278}" dt="2024-06-27T18:42:45.847" v="8378" actId="1037"/>
          <ac:picMkLst>
            <pc:docMk/>
            <pc:sldMk cId="4203852391" sldId="357"/>
            <ac:picMk id="23" creationId="{818EE350-5525-42D5-8EF6-843F20833A16}"/>
          </ac:picMkLst>
        </pc:picChg>
      </pc:sldChg>
      <pc:sldChg chg="add del">
        <pc:chgData name="Not M_ur_t_ada" userId="555160e609be70ba" providerId="LiveId" clId="{D1956E70-5B6D-4F02-98B2-B5E8BAF5B278}" dt="2024-06-27T18:42:52.881" v="8379" actId="47"/>
        <pc:sldMkLst>
          <pc:docMk/>
          <pc:sldMk cId="2756397473" sldId="358"/>
        </pc:sldMkLst>
      </pc:sldChg>
      <pc:sldChg chg="modSp add mod">
        <pc:chgData name="Not M_ur_t_ada" userId="555160e609be70ba" providerId="LiveId" clId="{D1956E70-5B6D-4F02-98B2-B5E8BAF5B278}" dt="2024-07-15T17:46:26.178" v="8850"/>
        <pc:sldMkLst>
          <pc:docMk/>
          <pc:sldMk cId="2839966059" sldId="358"/>
        </pc:sldMkLst>
        <pc:spChg chg="mod">
          <ac:chgData name="Not M_ur_t_ada" userId="555160e609be70ba" providerId="LiveId" clId="{D1956E70-5B6D-4F02-98B2-B5E8BAF5B278}" dt="2024-07-15T17:46:26.178" v="8850"/>
          <ac:spMkLst>
            <pc:docMk/>
            <pc:sldMk cId="2839966059" sldId="358"/>
            <ac:spMk id="7" creationId="{0BE28211-D923-46FB-9646-E78D6E8A64E9}"/>
          </ac:spMkLst>
        </pc:spChg>
        <pc:spChg chg="mod">
          <ac:chgData name="Not M_ur_t_ada" userId="555160e609be70ba" providerId="LiveId" clId="{D1956E70-5B6D-4F02-98B2-B5E8BAF5B278}" dt="2024-06-27T18:50:36.599" v="8401" actId="404"/>
          <ac:spMkLst>
            <pc:docMk/>
            <pc:sldMk cId="2839966059" sldId="358"/>
            <ac:spMk id="13" creationId="{DCA90351-79A6-473C-8216-B82A4FE39F39}"/>
          </ac:spMkLst>
        </pc:spChg>
      </pc:sldChg>
      <pc:sldChg chg="modSp add mod">
        <pc:chgData name="Not M_ur_t_ada" userId="555160e609be70ba" providerId="LiveId" clId="{D1956E70-5B6D-4F02-98B2-B5E8BAF5B278}" dt="2024-07-15T17:46:26.178" v="8850"/>
        <pc:sldMkLst>
          <pc:docMk/>
          <pc:sldMk cId="1752595090" sldId="359"/>
        </pc:sldMkLst>
        <pc:spChg chg="mod">
          <ac:chgData name="Not M_ur_t_ada" userId="555160e609be70ba" providerId="LiveId" clId="{D1956E70-5B6D-4F02-98B2-B5E8BAF5B278}" dt="2024-07-15T17:46:26.178" v="8850"/>
          <ac:spMkLst>
            <pc:docMk/>
            <pc:sldMk cId="1752595090" sldId="359"/>
            <ac:spMk id="7" creationId="{0BE28211-D923-46FB-9646-E78D6E8A64E9}"/>
          </ac:spMkLst>
        </pc:spChg>
        <pc:spChg chg="mod">
          <ac:chgData name="Not M_ur_t_ada" userId="555160e609be70ba" providerId="LiveId" clId="{D1956E70-5B6D-4F02-98B2-B5E8BAF5B278}" dt="2024-06-27T18:51:10.262" v="8406" actId="403"/>
          <ac:spMkLst>
            <pc:docMk/>
            <pc:sldMk cId="1752595090" sldId="359"/>
            <ac:spMk id="13" creationId="{DCA90351-79A6-473C-8216-B82A4FE39F39}"/>
          </ac:spMkLst>
        </pc:spChg>
      </pc:sldChg>
      <pc:sldChg chg="add del">
        <pc:chgData name="Not M_ur_t_ada" userId="555160e609be70ba" providerId="LiveId" clId="{D1956E70-5B6D-4F02-98B2-B5E8BAF5B278}" dt="2024-06-27T18:42:54.051" v="8380" actId="47"/>
        <pc:sldMkLst>
          <pc:docMk/>
          <pc:sldMk cId="2390184024" sldId="359"/>
        </pc:sldMkLst>
      </pc:sldChg>
      <pc:sldChg chg="modSp add mod">
        <pc:chgData name="Not M_ur_t_ada" userId="555160e609be70ba" providerId="LiveId" clId="{D1956E70-5B6D-4F02-98B2-B5E8BAF5B278}" dt="2024-07-15T17:46:26.178" v="8850"/>
        <pc:sldMkLst>
          <pc:docMk/>
          <pc:sldMk cId="2842036946" sldId="360"/>
        </pc:sldMkLst>
        <pc:spChg chg="mod">
          <ac:chgData name="Not M_ur_t_ada" userId="555160e609be70ba" providerId="LiveId" clId="{D1956E70-5B6D-4F02-98B2-B5E8BAF5B278}" dt="2024-07-15T17:46:26.178" v="8850"/>
          <ac:spMkLst>
            <pc:docMk/>
            <pc:sldMk cId="2842036946" sldId="360"/>
            <ac:spMk id="7" creationId="{0BE28211-D923-46FB-9646-E78D6E8A64E9}"/>
          </ac:spMkLst>
        </pc:spChg>
        <pc:spChg chg="mod">
          <ac:chgData name="Not M_ur_t_ada" userId="555160e609be70ba" providerId="LiveId" clId="{D1956E70-5B6D-4F02-98B2-B5E8BAF5B278}" dt="2024-06-27T18:51:28.261" v="8412" actId="403"/>
          <ac:spMkLst>
            <pc:docMk/>
            <pc:sldMk cId="2842036946" sldId="360"/>
            <ac:spMk id="13" creationId="{DCA90351-79A6-473C-8216-B82A4FE39F39}"/>
          </ac:spMkLst>
        </pc:spChg>
      </pc:sldChg>
      <pc:sldChg chg="modSp add mod">
        <pc:chgData name="Not M_ur_t_ada" userId="555160e609be70ba" providerId="LiveId" clId="{D1956E70-5B6D-4F02-98B2-B5E8BAF5B278}" dt="2024-07-15T17:46:26.178" v="8850"/>
        <pc:sldMkLst>
          <pc:docMk/>
          <pc:sldMk cId="290244749" sldId="361"/>
        </pc:sldMkLst>
        <pc:spChg chg="mod">
          <ac:chgData name="Not M_ur_t_ada" userId="555160e609be70ba" providerId="LiveId" clId="{D1956E70-5B6D-4F02-98B2-B5E8BAF5B278}" dt="2024-07-15T17:46:26.178" v="8850"/>
          <ac:spMkLst>
            <pc:docMk/>
            <pc:sldMk cId="290244749" sldId="361"/>
            <ac:spMk id="7" creationId="{FAC734B5-61C4-4759-837F-60260DF0BA15}"/>
          </ac:spMkLst>
        </pc:spChg>
        <pc:spChg chg="mod">
          <ac:chgData name="Not M_ur_t_ada" userId="555160e609be70ba" providerId="LiveId" clId="{D1956E70-5B6D-4F02-98B2-B5E8BAF5B278}" dt="2024-06-27T18:52:27.826" v="8420" actId="403"/>
          <ac:spMkLst>
            <pc:docMk/>
            <pc:sldMk cId="290244749" sldId="361"/>
            <ac:spMk id="13" creationId="{DCA90351-79A6-473C-8216-B82A4FE39F39}"/>
          </ac:spMkLst>
        </pc:spChg>
      </pc:sldChg>
      <pc:sldChg chg="modSp add mod">
        <pc:chgData name="Not M_ur_t_ada" userId="555160e609be70ba" providerId="LiveId" clId="{D1956E70-5B6D-4F02-98B2-B5E8BAF5B278}" dt="2024-07-15T17:46:26.178" v="8850"/>
        <pc:sldMkLst>
          <pc:docMk/>
          <pc:sldMk cId="963790328" sldId="362"/>
        </pc:sldMkLst>
        <pc:spChg chg="mod">
          <ac:chgData name="Not M_ur_t_ada" userId="555160e609be70ba" providerId="LiveId" clId="{D1956E70-5B6D-4F02-98B2-B5E8BAF5B278}" dt="2024-07-15T17:46:26.178" v="8850"/>
          <ac:spMkLst>
            <pc:docMk/>
            <pc:sldMk cId="963790328" sldId="362"/>
            <ac:spMk id="7" creationId="{FAC734B5-61C4-4759-837F-60260DF0BA15}"/>
          </ac:spMkLst>
        </pc:spChg>
        <pc:spChg chg="mod">
          <ac:chgData name="Not M_ur_t_ada" userId="555160e609be70ba" providerId="LiveId" clId="{D1956E70-5B6D-4F02-98B2-B5E8BAF5B278}" dt="2024-06-27T18:53:27.260" v="8426" actId="403"/>
          <ac:spMkLst>
            <pc:docMk/>
            <pc:sldMk cId="963790328" sldId="362"/>
            <ac:spMk id="13" creationId="{DCA90351-79A6-473C-8216-B82A4FE39F39}"/>
          </ac:spMkLst>
        </pc:spChg>
      </pc:sldChg>
      <pc:sldChg chg="modSp add mod">
        <pc:chgData name="Not M_ur_t_ada" userId="555160e609be70ba" providerId="LiveId" clId="{D1956E70-5B6D-4F02-98B2-B5E8BAF5B278}" dt="2024-07-15T17:46:26.178" v="8850"/>
        <pc:sldMkLst>
          <pc:docMk/>
          <pc:sldMk cId="1985273643" sldId="363"/>
        </pc:sldMkLst>
        <pc:spChg chg="mod">
          <ac:chgData name="Not M_ur_t_ada" userId="555160e609be70ba" providerId="LiveId" clId="{D1956E70-5B6D-4F02-98B2-B5E8BAF5B278}" dt="2024-07-15T17:46:26.178" v="8850"/>
          <ac:spMkLst>
            <pc:docMk/>
            <pc:sldMk cId="1985273643" sldId="363"/>
            <ac:spMk id="4" creationId="{E14E0156-FB7C-4FBA-ADC3-8A225B246DC0}"/>
          </ac:spMkLst>
        </pc:spChg>
        <pc:spChg chg="mod">
          <ac:chgData name="Not M_ur_t_ada" userId="555160e609be70ba" providerId="LiveId" clId="{D1956E70-5B6D-4F02-98B2-B5E8BAF5B278}" dt="2024-06-27T18:55:20.281" v="8433" actId="403"/>
          <ac:spMkLst>
            <pc:docMk/>
            <pc:sldMk cId="1985273643" sldId="363"/>
            <ac:spMk id="13" creationId="{DCA90351-79A6-473C-8216-B82A4FE39F39}"/>
          </ac:spMkLst>
        </pc:spChg>
      </pc:sldChg>
      <pc:sldChg chg="add del">
        <pc:chgData name="Not M_ur_t_ada" userId="555160e609be70ba" providerId="LiveId" clId="{D1956E70-5B6D-4F02-98B2-B5E8BAF5B278}" dt="2024-06-27T18:55:42.027" v="8435"/>
        <pc:sldMkLst>
          <pc:docMk/>
          <pc:sldMk cId="649757867" sldId="364"/>
        </pc:sldMkLst>
      </pc:sldChg>
      <pc:sldChg chg="modSp add mod">
        <pc:chgData name="Not M_ur_t_ada" userId="555160e609be70ba" providerId="LiveId" clId="{D1956E70-5B6D-4F02-98B2-B5E8BAF5B278}" dt="2024-07-15T17:46:26.178" v="8850"/>
        <pc:sldMkLst>
          <pc:docMk/>
          <pc:sldMk cId="1174384968" sldId="364"/>
        </pc:sldMkLst>
        <pc:spChg chg="mod">
          <ac:chgData name="Not M_ur_t_ada" userId="555160e609be70ba" providerId="LiveId" clId="{D1956E70-5B6D-4F02-98B2-B5E8BAF5B278}" dt="2024-07-15T17:46:26.178" v="8850"/>
          <ac:spMkLst>
            <pc:docMk/>
            <pc:sldMk cId="1174384968" sldId="364"/>
            <ac:spMk id="4" creationId="{E14E0156-FB7C-4FBA-ADC3-8A225B246DC0}"/>
          </ac:spMkLst>
        </pc:spChg>
        <pc:spChg chg="mod">
          <ac:chgData name="Not M_ur_t_ada" userId="555160e609be70ba" providerId="LiveId" clId="{D1956E70-5B6D-4F02-98B2-B5E8BAF5B278}" dt="2024-06-27T18:56:01.782" v="8441" actId="403"/>
          <ac:spMkLst>
            <pc:docMk/>
            <pc:sldMk cId="1174384968" sldId="364"/>
            <ac:spMk id="13" creationId="{DCA90351-79A6-473C-8216-B82A4FE39F39}"/>
          </ac:spMkLst>
        </pc:spChg>
      </pc:sldChg>
      <pc:sldChg chg="addSp delSp modSp add mod delAnim modAnim">
        <pc:chgData name="Not M_ur_t_ada" userId="555160e609be70ba" providerId="LiveId" clId="{D1956E70-5B6D-4F02-98B2-B5E8BAF5B278}" dt="2024-07-15T17:46:49.893" v="8851"/>
        <pc:sldMkLst>
          <pc:docMk/>
          <pc:sldMk cId="2609726028" sldId="365"/>
        </pc:sldMkLst>
        <pc:spChg chg="mod">
          <ac:chgData name="Not M_ur_t_ada" userId="555160e609be70ba" providerId="LiveId" clId="{D1956E70-5B6D-4F02-98B2-B5E8BAF5B278}" dt="2024-07-15T17:46:26.178" v="8850"/>
          <ac:spMkLst>
            <pc:docMk/>
            <pc:sldMk cId="2609726028" sldId="365"/>
            <ac:spMk id="2" creationId="{3E5A7092-1687-44EA-8FA8-D61A4721B0C3}"/>
          </ac:spMkLst>
        </pc:spChg>
        <pc:spChg chg="add del mod">
          <ac:chgData name="Not M_ur_t_ada" userId="555160e609be70ba" providerId="LiveId" clId="{D1956E70-5B6D-4F02-98B2-B5E8BAF5B278}" dt="2024-06-28T09:51:19.621" v="8474" actId="478"/>
          <ac:spMkLst>
            <pc:docMk/>
            <pc:sldMk cId="2609726028" sldId="365"/>
            <ac:spMk id="4" creationId="{B635B074-9E75-42B5-B384-01892781E330}"/>
          </ac:spMkLst>
        </pc:spChg>
        <pc:spChg chg="del">
          <ac:chgData name="Not M_ur_t_ada" userId="555160e609be70ba" providerId="LiveId" clId="{D1956E70-5B6D-4F02-98B2-B5E8BAF5B278}" dt="2024-06-28T09:51:16.793" v="8473" actId="478"/>
          <ac:spMkLst>
            <pc:docMk/>
            <pc:sldMk cId="2609726028" sldId="365"/>
            <ac:spMk id="8" creationId="{84D62B37-CE95-4357-97E2-518F0C97753C}"/>
          </ac:spMkLst>
        </pc:spChg>
        <pc:picChg chg="del">
          <ac:chgData name="Not M_ur_t_ada" userId="555160e609be70ba" providerId="LiveId" clId="{D1956E70-5B6D-4F02-98B2-B5E8BAF5B278}" dt="2024-06-28T09:51:20.761" v="8475" actId="478"/>
          <ac:picMkLst>
            <pc:docMk/>
            <pc:sldMk cId="2609726028" sldId="365"/>
            <ac:picMk id="5" creationId="{C973FDF8-53A5-474D-8752-C352D6943794}"/>
          </ac:picMkLst>
        </pc:picChg>
        <pc:picChg chg="mod">
          <ac:chgData name="Not M_ur_t_ada" userId="555160e609be70ba" providerId="LiveId" clId="{D1956E70-5B6D-4F02-98B2-B5E8BAF5B278}" dt="2024-06-28T09:51:46.285" v="8481" actId="14100"/>
          <ac:picMkLst>
            <pc:docMk/>
            <pc:sldMk cId="2609726028" sldId="365"/>
            <ac:picMk id="10" creationId="{2466F985-C832-4256-8B8B-C81494CD5D3C}"/>
          </ac:picMkLst>
        </pc:picChg>
      </pc:sldChg>
      <pc:sldChg chg="addSp delSp modSp add del mod delAnim modAnim">
        <pc:chgData name="Not M_ur_t_ada" userId="555160e609be70ba" providerId="LiveId" clId="{D1956E70-5B6D-4F02-98B2-B5E8BAF5B278}" dt="2024-07-15T19:03:40.787" v="10265" actId="47"/>
        <pc:sldMkLst>
          <pc:docMk/>
          <pc:sldMk cId="3694811401" sldId="366"/>
        </pc:sldMkLst>
        <pc:spChg chg="mod">
          <ac:chgData name="Not M_ur_t_ada" userId="555160e609be70ba" providerId="LiveId" clId="{D1956E70-5B6D-4F02-98B2-B5E8BAF5B278}" dt="2024-07-15T17:46:26.178" v="8850"/>
          <ac:spMkLst>
            <pc:docMk/>
            <pc:sldMk cId="3694811401" sldId="366"/>
            <ac:spMk id="2" creationId="{3E5A7092-1687-44EA-8FA8-D61A4721B0C3}"/>
          </ac:spMkLst>
        </pc:spChg>
        <pc:spChg chg="del">
          <ac:chgData name="Not M_ur_t_ada" userId="555160e609be70ba" providerId="LiveId" clId="{D1956E70-5B6D-4F02-98B2-B5E8BAF5B278}" dt="2024-06-28T09:53:08.803" v="8488" actId="478"/>
          <ac:spMkLst>
            <pc:docMk/>
            <pc:sldMk cId="3694811401" sldId="366"/>
            <ac:spMk id="3" creationId="{7CF0C4B2-22D1-4042-B182-8BC8441A6BBB}"/>
          </ac:spMkLst>
        </pc:spChg>
        <pc:spChg chg="add del mod">
          <ac:chgData name="Not M_ur_t_ada" userId="555160e609be70ba" providerId="LiveId" clId="{D1956E70-5B6D-4F02-98B2-B5E8BAF5B278}" dt="2024-06-28T09:53:11.065" v="8489" actId="478"/>
          <ac:spMkLst>
            <pc:docMk/>
            <pc:sldMk cId="3694811401" sldId="366"/>
            <ac:spMk id="6" creationId="{0C387251-E2D8-46C2-A376-83B041C7AC24}"/>
          </ac:spMkLst>
        </pc:spChg>
        <pc:picChg chg="del">
          <ac:chgData name="Not M_ur_t_ada" userId="555160e609be70ba" providerId="LiveId" clId="{D1956E70-5B6D-4F02-98B2-B5E8BAF5B278}" dt="2024-06-28T09:53:11.878" v="8490" actId="478"/>
          <ac:picMkLst>
            <pc:docMk/>
            <pc:sldMk cId="3694811401" sldId="366"/>
            <ac:picMk id="5" creationId="{931793DE-2816-4013-95D9-18F30F372819}"/>
          </ac:picMkLst>
        </pc:picChg>
        <pc:picChg chg="mod">
          <ac:chgData name="Not M_ur_t_ada" userId="555160e609be70ba" providerId="LiveId" clId="{D1956E70-5B6D-4F02-98B2-B5E8BAF5B278}" dt="2024-06-28T09:53:50.727" v="8509" actId="1076"/>
          <ac:picMkLst>
            <pc:docMk/>
            <pc:sldMk cId="3694811401" sldId="366"/>
            <ac:picMk id="7" creationId="{A6F6E983-8B40-4DA2-A7CC-A1CB5F42433A}"/>
          </ac:picMkLst>
        </pc:picChg>
      </pc:sldChg>
      <pc:sldChg chg="addSp delSp modSp add del mod delAnim modAnim">
        <pc:chgData name="Not M_ur_t_ada" userId="555160e609be70ba" providerId="LiveId" clId="{D1956E70-5B6D-4F02-98B2-B5E8BAF5B278}" dt="2024-07-15T19:03:43.817" v="10266" actId="47"/>
        <pc:sldMkLst>
          <pc:docMk/>
          <pc:sldMk cId="2269487136" sldId="367"/>
        </pc:sldMkLst>
        <pc:spChg chg="mod">
          <ac:chgData name="Not M_ur_t_ada" userId="555160e609be70ba" providerId="LiveId" clId="{D1956E70-5B6D-4F02-98B2-B5E8BAF5B278}" dt="2024-07-15T17:46:26.178" v="8850"/>
          <ac:spMkLst>
            <pc:docMk/>
            <pc:sldMk cId="2269487136" sldId="367"/>
            <ac:spMk id="2" creationId="{3E5A7092-1687-44EA-8FA8-D61A4721B0C3}"/>
          </ac:spMkLst>
        </pc:spChg>
        <pc:spChg chg="del">
          <ac:chgData name="Not M_ur_t_ada" userId="555160e609be70ba" providerId="LiveId" clId="{D1956E70-5B6D-4F02-98B2-B5E8BAF5B278}" dt="2024-06-28T09:54:01.978" v="8510" actId="478"/>
          <ac:spMkLst>
            <pc:docMk/>
            <pc:sldMk cId="2269487136" sldId="367"/>
            <ac:spMk id="3" creationId="{7CF0C4B2-22D1-4042-B182-8BC8441A6BBB}"/>
          </ac:spMkLst>
        </pc:spChg>
        <pc:spChg chg="add del mod">
          <ac:chgData name="Not M_ur_t_ada" userId="555160e609be70ba" providerId="LiveId" clId="{D1956E70-5B6D-4F02-98B2-B5E8BAF5B278}" dt="2024-06-28T09:54:04.987" v="8511" actId="478"/>
          <ac:spMkLst>
            <pc:docMk/>
            <pc:sldMk cId="2269487136" sldId="367"/>
            <ac:spMk id="6" creationId="{C034EB17-203D-495F-BB1B-B211838FBFBB}"/>
          </ac:spMkLst>
        </pc:spChg>
        <pc:picChg chg="mod">
          <ac:chgData name="Not M_ur_t_ada" userId="555160e609be70ba" providerId="LiveId" clId="{D1956E70-5B6D-4F02-98B2-B5E8BAF5B278}" dt="2024-06-28T09:54:18.217" v="8553" actId="1037"/>
          <ac:picMkLst>
            <pc:docMk/>
            <pc:sldMk cId="2269487136" sldId="367"/>
            <ac:picMk id="5" creationId="{931793DE-2816-4013-95D9-18F30F372819}"/>
          </ac:picMkLst>
        </pc:picChg>
        <pc:picChg chg="del">
          <ac:chgData name="Not M_ur_t_ada" userId="555160e609be70ba" providerId="LiveId" clId="{D1956E70-5B6D-4F02-98B2-B5E8BAF5B278}" dt="2024-06-28T09:54:05.716" v="8512" actId="478"/>
          <ac:picMkLst>
            <pc:docMk/>
            <pc:sldMk cId="2269487136" sldId="367"/>
            <ac:picMk id="7" creationId="{A6F6E983-8B40-4DA2-A7CC-A1CB5F42433A}"/>
          </ac:picMkLst>
        </pc:picChg>
      </pc:sldChg>
      <pc:sldChg chg="addSp delSp modSp add mod delAnim modAnim">
        <pc:chgData name="Not M_ur_t_ada" userId="555160e609be70ba" providerId="LiveId" clId="{D1956E70-5B6D-4F02-98B2-B5E8BAF5B278}" dt="2024-07-17T13:27:58.564" v="10492"/>
        <pc:sldMkLst>
          <pc:docMk/>
          <pc:sldMk cId="2931051520" sldId="368"/>
        </pc:sldMkLst>
        <pc:spChg chg="mod">
          <ac:chgData name="Not M_ur_t_ada" userId="555160e609be70ba" providerId="LiveId" clId="{D1956E70-5B6D-4F02-98B2-B5E8BAF5B278}" dt="2024-07-15T17:46:26.178" v="8850"/>
          <ac:spMkLst>
            <pc:docMk/>
            <pc:sldMk cId="2931051520" sldId="368"/>
            <ac:spMk id="2" creationId="{3E5A7092-1687-44EA-8FA8-D61A4721B0C3}"/>
          </ac:spMkLst>
        </pc:spChg>
        <pc:spChg chg="mod">
          <ac:chgData name="Not M_ur_t_ada" userId="555160e609be70ba" providerId="LiveId" clId="{D1956E70-5B6D-4F02-98B2-B5E8BAF5B278}" dt="2024-07-17T13:27:58.564" v="10492"/>
          <ac:spMkLst>
            <pc:docMk/>
            <pc:sldMk cId="2931051520" sldId="368"/>
            <ac:spMk id="3" creationId="{7CF0C4B2-22D1-4042-B182-8BC8441A6BBB}"/>
          </ac:spMkLst>
        </pc:spChg>
        <pc:picChg chg="del">
          <ac:chgData name="Not M_ur_t_ada" userId="555160e609be70ba" providerId="LiveId" clId="{D1956E70-5B6D-4F02-98B2-B5E8BAF5B278}" dt="2024-07-15T16:23:46.327" v="8660" actId="478"/>
          <ac:picMkLst>
            <pc:docMk/>
            <pc:sldMk cId="2931051520" sldId="368"/>
            <ac:picMk id="5" creationId="{1E698EC6-D4DA-4911-AD18-209F788227FB}"/>
          </ac:picMkLst>
        </pc:picChg>
        <pc:picChg chg="add del mod">
          <ac:chgData name="Not M_ur_t_ada" userId="555160e609be70ba" providerId="LiveId" clId="{D1956E70-5B6D-4F02-98B2-B5E8BAF5B278}" dt="2024-07-17T13:10:06.539" v="10296" actId="478"/>
          <ac:picMkLst>
            <pc:docMk/>
            <pc:sldMk cId="2931051520" sldId="368"/>
            <ac:picMk id="5" creationId="{E88FE49A-321D-4AF4-BBCB-370CBD0B7294}"/>
          </ac:picMkLst>
        </pc:picChg>
        <pc:picChg chg="add del mod">
          <ac:chgData name="Not M_ur_t_ada" userId="555160e609be70ba" providerId="LiveId" clId="{D1956E70-5B6D-4F02-98B2-B5E8BAF5B278}" dt="2024-07-17T13:08:16.811" v="10279" actId="478"/>
          <ac:picMkLst>
            <pc:docMk/>
            <pc:sldMk cId="2931051520" sldId="368"/>
            <ac:picMk id="6" creationId="{E79257E8-702F-4E76-AB0A-1D202EA8D9E8}"/>
          </ac:picMkLst>
        </pc:picChg>
        <pc:picChg chg="add del mod">
          <ac:chgData name="Not M_ur_t_ada" userId="555160e609be70ba" providerId="LiveId" clId="{D1956E70-5B6D-4F02-98B2-B5E8BAF5B278}" dt="2024-07-15T16:27:25.025" v="8701" actId="478"/>
          <ac:picMkLst>
            <pc:docMk/>
            <pc:sldMk cId="2931051520" sldId="368"/>
            <ac:picMk id="8" creationId="{A2B8CD38-9119-4A93-8560-CABFCC13A69C}"/>
          </ac:picMkLst>
        </pc:picChg>
        <pc:picChg chg="add mod">
          <ac:chgData name="Not M_ur_t_ada" userId="555160e609be70ba" providerId="LiveId" clId="{D1956E70-5B6D-4F02-98B2-B5E8BAF5B278}" dt="2024-07-17T13:10:25.732" v="10301" actId="14100"/>
          <ac:picMkLst>
            <pc:docMk/>
            <pc:sldMk cId="2931051520" sldId="368"/>
            <ac:picMk id="8" creationId="{D4475F83-0FE0-4840-8296-D9037287FCAF}"/>
          </ac:picMkLst>
        </pc:picChg>
        <pc:picChg chg="del">
          <ac:chgData name="Not M_ur_t_ada" userId="555160e609be70ba" providerId="LiveId" clId="{D1956E70-5B6D-4F02-98B2-B5E8BAF5B278}" dt="2024-07-15T16:23:44.438" v="8659" actId="478"/>
          <ac:picMkLst>
            <pc:docMk/>
            <pc:sldMk cId="2931051520" sldId="368"/>
            <ac:picMk id="9" creationId="{DE3120ED-34E3-40B2-96DF-3945DDB8065F}"/>
          </ac:picMkLst>
        </pc:picChg>
        <pc:picChg chg="add del mod">
          <ac:chgData name="Not M_ur_t_ada" userId="555160e609be70ba" providerId="LiveId" clId="{D1956E70-5B6D-4F02-98B2-B5E8BAF5B278}" dt="2024-07-17T13:10:00.705" v="10294" actId="478"/>
          <ac:picMkLst>
            <pc:docMk/>
            <pc:sldMk cId="2931051520" sldId="368"/>
            <ac:picMk id="10" creationId="{77F52F0E-E5B4-4843-8DA4-12728EE19ED1}"/>
          </ac:picMkLst>
        </pc:picChg>
        <pc:picChg chg="add del mod">
          <ac:chgData name="Not M_ur_t_ada" userId="555160e609be70ba" providerId="LiveId" clId="{D1956E70-5B6D-4F02-98B2-B5E8BAF5B278}" dt="2024-07-15T16:27:42.606" v="8703" actId="478"/>
          <ac:picMkLst>
            <pc:docMk/>
            <pc:sldMk cId="2931051520" sldId="368"/>
            <ac:picMk id="11" creationId="{7D0C151A-3F5C-4D6D-B1EE-40DAAEC73D8B}"/>
          </ac:picMkLst>
        </pc:picChg>
        <pc:picChg chg="add del mod">
          <ac:chgData name="Not M_ur_t_ada" userId="555160e609be70ba" providerId="LiveId" clId="{D1956E70-5B6D-4F02-98B2-B5E8BAF5B278}" dt="2024-07-17T13:09:58.359" v="10293" actId="478"/>
          <ac:picMkLst>
            <pc:docMk/>
            <pc:sldMk cId="2931051520" sldId="368"/>
            <ac:picMk id="12" creationId="{89A7F397-529F-4D66-BCE4-E9E6F9F41FA7}"/>
          </ac:picMkLst>
        </pc:picChg>
      </pc:sldChg>
      <pc:sldChg chg="add del">
        <pc:chgData name="Not M_ur_t_ada" userId="555160e609be70ba" providerId="LiveId" clId="{D1956E70-5B6D-4F02-98B2-B5E8BAF5B278}" dt="2024-07-15T16:21:57.224" v="8581"/>
        <pc:sldMkLst>
          <pc:docMk/>
          <pc:sldMk cId="84125281" sldId="369"/>
        </pc:sldMkLst>
      </pc:sldChg>
      <pc:sldChg chg="delSp add del mod">
        <pc:chgData name="Not M_ur_t_ada" userId="555160e609be70ba" providerId="LiveId" clId="{D1956E70-5B6D-4F02-98B2-B5E8BAF5B278}" dt="2024-07-15T16:30:07.876" v="8724" actId="47"/>
        <pc:sldMkLst>
          <pc:docMk/>
          <pc:sldMk cId="4141144143" sldId="369"/>
        </pc:sldMkLst>
        <pc:picChg chg="del">
          <ac:chgData name="Not M_ur_t_ada" userId="555160e609be70ba" providerId="LiveId" clId="{D1956E70-5B6D-4F02-98B2-B5E8BAF5B278}" dt="2024-07-15T16:29:29.101" v="8718" actId="478"/>
          <ac:picMkLst>
            <pc:docMk/>
            <pc:sldMk cId="4141144143" sldId="369"/>
            <ac:picMk id="11" creationId="{7D0C151A-3F5C-4D6D-B1EE-40DAAEC73D8B}"/>
          </ac:picMkLst>
        </pc:picChg>
      </pc:sldChg>
      <pc:sldChg chg="add del">
        <pc:chgData name="Not M_ur_t_ada" userId="555160e609be70ba" providerId="LiveId" clId="{D1956E70-5B6D-4F02-98B2-B5E8BAF5B278}" dt="2024-07-15T16:30:09.816" v="8725" actId="47"/>
        <pc:sldMkLst>
          <pc:docMk/>
          <pc:sldMk cId="3428187828" sldId="370"/>
        </pc:sldMkLst>
      </pc:sldChg>
      <pc:sldChg chg="add del">
        <pc:chgData name="Not M_ur_t_ada" userId="555160e609be70ba" providerId="LiveId" clId="{D1956E70-5B6D-4F02-98B2-B5E8BAF5B278}" dt="2024-07-15T16:21:56.438" v="8580"/>
        <pc:sldMkLst>
          <pc:docMk/>
          <pc:sldMk cId="4031787272" sldId="370"/>
        </pc:sldMkLst>
      </pc:sldChg>
      <pc:sldChg chg="addSp delSp modSp add del mod ord delAnim modAnim">
        <pc:chgData name="Not M_ur_t_ada" userId="555160e609be70ba" providerId="LiveId" clId="{D1956E70-5B6D-4F02-98B2-B5E8BAF5B278}" dt="2024-07-17T13:31:09.890" v="10503" actId="47"/>
        <pc:sldMkLst>
          <pc:docMk/>
          <pc:sldMk cId="1255776065" sldId="371"/>
        </pc:sldMkLst>
        <pc:spChg chg="mod">
          <ac:chgData name="Not M_ur_t_ada" userId="555160e609be70ba" providerId="LiveId" clId="{D1956E70-5B6D-4F02-98B2-B5E8BAF5B278}" dt="2024-07-15T17:46:26.178" v="8850"/>
          <ac:spMkLst>
            <pc:docMk/>
            <pc:sldMk cId="1255776065" sldId="371"/>
            <ac:spMk id="2" creationId="{3E5A7092-1687-44EA-8FA8-D61A4721B0C3}"/>
          </ac:spMkLst>
        </pc:spChg>
        <pc:spChg chg="mod">
          <ac:chgData name="Not M_ur_t_ada" userId="555160e609be70ba" providerId="LiveId" clId="{D1956E70-5B6D-4F02-98B2-B5E8BAF5B278}" dt="2024-07-17T13:29:15.937" v="10500" actId="14100"/>
          <ac:spMkLst>
            <pc:docMk/>
            <pc:sldMk cId="1255776065" sldId="371"/>
            <ac:spMk id="3" creationId="{7CF0C4B2-22D1-4042-B182-8BC8441A6BBB}"/>
          </ac:spMkLst>
        </pc:spChg>
        <pc:picChg chg="add del mod">
          <ac:chgData name="Not M_ur_t_ada" userId="555160e609be70ba" providerId="LiveId" clId="{D1956E70-5B6D-4F02-98B2-B5E8BAF5B278}" dt="2024-07-17T13:12:43.006" v="10324" actId="478"/>
          <ac:picMkLst>
            <pc:docMk/>
            <pc:sldMk cId="1255776065" sldId="371"/>
            <ac:picMk id="5" creationId="{64C38B4A-AEAD-4287-8473-B713C130074C}"/>
          </ac:picMkLst>
        </pc:picChg>
        <pc:picChg chg="del">
          <ac:chgData name="Not M_ur_t_ada" userId="555160e609be70ba" providerId="LiveId" clId="{D1956E70-5B6D-4F02-98B2-B5E8BAF5B278}" dt="2024-07-15T16:28:58.175" v="8715" actId="478"/>
          <ac:picMkLst>
            <pc:docMk/>
            <pc:sldMk cId="1255776065" sldId="371"/>
            <ac:picMk id="6" creationId="{E79257E8-702F-4E76-AB0A-1D202EA8D9E8}"/>
          </ac:picMkLst>
        </pc:picChg>
        <pc:picChg chg="add mod">
          <ac:chgData name="Not M_ur_t_ada" userId="555160e609be70ba" providerId="LiveId" clId="{D1956E70-5B6D-4F02-98B2-B5E8BAF5B278}" dt="2024-07-17T13:19:31.550" v="10359" actId="1076"/>
          <ac:picMkLst>
            <pc:docMk/>
            <pc:sldMk cId="1255776065" sldId="371"/>
            <ac:picMk id="6" creationId="{F9EB0C0A-D206-4CC4-B9F2-1AC87E2746E0}"/>
          </ac:picMkLst>
        </pc:picChg>
        <pc:picChg chg="add del mod">
          <ac:chgData name="Not M_ur_t_ada" userId="555160e609be70ba" providerId="LiveId" clId="{D1956E70-5B6D-4F02-98B2-B5E8BAF5B278}" dt="2024-07-17T13:19:21.206" v="10358" actId="478"/>
          <ac:picMkLst>
            <pc:docMk/>
            <pc:sldMk cId="1255776065" sldId="371"/>
            <ac:picMk id="8" creationId="{AFBC01FB-5DD2-4196-9A23-CEFBE77B6FF7}"/>
          </ac:picMkLst>
        </pc:picChg>
        <pc:picChg chg="add del mod">
          <ac:chgData name="Not M_ur_t_ada" userId="555160e609be70ba" providerId="LiveId" clId="{D1956E70-5B6D-4F02-98B2-B5E8BAF5B278}" dt="2024-07-17T13:19:17.135" v="10357" actId="478"/>
          <ac:picMkLst>
            <pc:docMk/>
            <pc:sldMk cId="1255776065" sldId="371"/>
            <ac:picMk id="10" creationId="{6F744536-7150-41B6-9643-9892472FED62}"/>
          </ac:picMkLst>
        </pc:picChg>
      </pc:sldChg>
      <pc:sldChg chg="addSp delSp modSp add mod delAnim modAnim">
        <pc:chgData name="Not M_ur_t_ada" userId="555160e609be70ba" providerId="LiveId" clId="{D1956E70-5B6D-4F02-98B2-B5E8BAF5B278}" dt="2024-07-17T13:28:38.390" v="10498" actId="14100"/>
        <pc:sldMkLst>
          <pc:docMk/>
          <pc:sldMk cId="2686427873" sldId="372"/>
        </pc:sldMkLst>
        <pc:spChg chg="mod">
          <ac:chgData name="Not M_ur_t_ada" userId="555160e609be70ba" providerId="LiveId" clId="{D1956E70-5B6D-4F02-98B2-B5E8BAF5B278}" dt="2024-07-15T17:46:26.178" v="8850"/>
          <ac:spMkLst>
            <pc:docMk/>
            <pc:sldMk cId="2686427873" sldId="372"/>
            <ac:spMk id="2" creationId="{3E5A7092-1687-44EA-8FA8-D61A4721B0C3}"/>
          </ac:spMkLst>
        </pc:spChg>
        <pc:spChg chg="mod">
          <ac:chgData name="Not M_ur_t_ada" userId="555160e609be70ba" providerId="LiveId" clId="{D1956E70-5B6D-4F02-98B2-B5E8BAF5B278}" dt="2024-07-17T13:28:38.390" v="10498" actId="14100"/>
          <ac:spMkLst>
            <pc:docMk/>
            <pc:sldMk cId="2686427873" sldId="372"/>
            <ac:spMk id="3" creationId="{7CF0C4B2-22D1-4042-B182-8BC8441A6BBB}"/>
          </ac:spMkLst>
        </pc:spChg>
        <pc:picChg chg="add del mod">
          <ac:chgData name="Not M_ur_t_ada" userId="555160e609be70ba" providerId="LiveId" clId="{D1956E70-5B6D-4F02-98B2-B5E8BAF5B278}" dt="2024-07-17T13:12:47.383" v="10325" actId="478"/>
          <ac:picMkLst>
            <pc:docMk/>
            <pc:sldMk cId="2686427873" sldId="372"/>
            <ac:picMk id="5" creationId="{D14ED24E-1985-4580-B96B-8160767CB5F2}"/>
          </ac:picMkLst>
        </pc:picChg>
        <pc:picChg chg="add del mod">
          <ac:chgData name="Not M_ur_t_ada" userId="555160e609be70ba" providerId="LiveId" clId="{D1956E70-5B6D-4F02-98B2-B5E8BAF5B278}" dt="2024-07-17T13:18:53.081" v="10354" actId="478"/>
          <ac:picMkLst>
            <pc:docMk/>
            <pc:sldMk cId="2686427873" sldId="372"/>
            <ac:picMk id="6" creationId="{71113452-580A-48D7-BAD0-19A589EECCE7}"/>
          </ac:picMkLst>
        </pc:picChg>
        <pc:picChg chg="del">
          <ac:chgData name="Not M_ur_t_ada" userId="555160e609be70ba" providerId="LiveId" clId="{D1956E70-5B6D-4F02-98B2-B5E8BAF5B278}" dt="2024-07-15T16:28:56.212" v="8714" actId="478"/>
          <ac:picMkLst>
            <pc:docMk/>
            <pc:sldMk cId="2686427873" sldId="372"/>
            <ac:picMk id="6" creationId="{E79257E8-702F-4E76-AB0A-1D202EA8D9E8}"/>
          </ac:picMkLst>
        </pc:picChg>
        <pc:picChg chg="add mod">
          <ac:chgData name="Not M_ur_t_ada" userId="555160e609be70ba" providerId="LiveId" clId="{D1956E70-5B6D-4F02-98B2-B5E8BAF5B278}" dt="2024-07-17T13:18:51.562" v="10353" actId="1076"/>
          <ac:picMkLst>
            <pc:docMk/>
            <pc:sldMk cId="2686427873" sldId="372"/>
            <ac:picMk id="8" creationId="{72E5AEC8-2818-4B1E-9BBB-6E5B49A86E64}"/>
          </ac:picMkLst>
        </pc:picChg>
      </pc:sldChg>
      <pc:sldChg chg="delSp modSp add del mod delAnim modAnim">
        <pc:chgData name="Not M_ur_t_ada" userId="555160e609be70ba" providerId="LiveId" clId="{D1956E70-5B6D-4F02-98B2-B5E8BAF5B278}" dt="2024-07-17T13:18:20.355" v="10330" actId="47"/>
        <pc:sldMkLst>
          <pc:docMk/>
          <pc:sldMk cId="632765983" sldId="373"/>
        </pc:sldMkLst>
        <pc:spChg chg="mod">
          <ac:chgData name="Not M_ur_t_ada" userId="555160e609be70ba" providerId="LiveId" clId="{D1956E70-5B6D-4F02-98B2-B5E8BAF5B278}" dt="2024-07-15T17:46:26.178" v="8850"/>
          <ac:spMkLst>
            <pc:docMk/>
            <pc:sldMk cId="632765983" sldId="373"/>
            <ac:spMk id="2" creationId="{3E5A7092-1687-44EA-8FA8-D61A4721B0C3}"/>
          </ac:spMkLst>
        </pc:spChg>
        <pc:spChg chg="mod">
          <ac:chgData name="Not M_ur_t_ada" userId="555160e609be70ba" providerId="LiveId" clId="{D1956E70-5B6D-4F02-98B2-B5E8BAF5B278}" dt="2024-07-15T16:33:08.840" v="8766" actId="1076"/>
          <ac:spMkLst>
            <pc:docMk/>
            <pc:sldMk cId="632765983" sldId="373"/>
            <ac:spMk id="3" creationId="{7CF0C4B2-22D1-4042-B182-8BC8441A6BBB}"/>
          </ac:spMkLst>
        </pc:spChg>
        <pc:picChg chg="del mod ord modCrop">
          <ac:chgData name="Not M_ur_t_ada" userId="555160e609be70ba" providerId="LiveId" clId="{D1956E70-5B6D-4F02-98B2-B5E8BAF5B278}" dt="2024-07-17T13:12:50.638" v="10326" actId="478"/>
          <ac:picMkLst>
            <pc:docMk/>
            <pc:sldMk cId="632765983" sldId="373"/>
            <ac:picMk id="5" creationId="{D14ED24E-1985-4580-B96B-8160767CB5F2}"/>
          </ac:picMkLst>
        </pc:picChg>
      </pc:sldChg>
      <pc:sldChg chg="add del">
        <pc:chgData name="Not M_ur_t_ada" userId="555160e609be70ba" providerId="LiveId" clId="{D1956E70-5B6D-4F02-98B2-B5E8BAF5B278}" dt="2024-07-15T16:37:12.927" v="8821"/>
        <pc:sldMkLst>
          <pc:docMk/>
          <pc:sldMk cId="2755789946" sldId="374"/>
        </pc:sldMkLst>
      </pc:sldChg>
      <pc:sldChg chg="modSp add mod modAnim">
        <pc:chgData name="Not M_ur_t_ada" userId="555160e609be70ba" providerId="LiveId" clId="{D1956E70-5B6D-4F02-98B2-B5E8BAF5B278}" dt="2024-07-17T13:32:51.138" v="10521" actId="6549"/>
        <pc:sldMkLst>
          <pc:docMk/>
          <pc:sldMk cId="4158590863" sldId="374"/>
        </pc:sldMkLst>
        <pc:spChg chg="mod">
          <ac:chgData name="Not M_ur_t_ada" userId="555160e609be70ba" providerId="LiveId" clId="{D1956E70-5B6D-4F02-98B2-B5E8BAF5B278}" dt="2024-07-17T13:32:51.138" v="10521" actId="6549"/>
          <ac:spMkLst>
            <pc:docMk/>
            <pc:sldMk cId="4158590863" sldId="374"/>
            <ac:spMk id="8" creationId="{C07407A4-CCA9-41F2-A4D3-4A9A2E9FCE12}"/>
          </ac:spMkLst>
        </pc:spChg>
        <pc:spChg chg="mod">
          <ac:chgData name="Not M_ur_t_ada" userId="555160e609be70ba" providerId="LiveId" clId="{D1956E70-5B6D-4F02-98B2-B5E8BAF5B278}" dt="2024-07-15T17:46:26.178" v="8850"/>
          <ac:spMkLst>
            <pc:docMk/>
            <pc:sldMk cId="4158590863" sldId="374"/>
            <ac:spMk id="9" creationId="{4C98E37D-A675-4D77-9D06-C3778AA4CB08}"/>
          </ac:spMkLst>
        </pc:spChg>
      </pc:sldChg>
      <pc:sldChg chg="modSp add">
        <pc:chgData name="Not M_ur_t_ada" userId="555160e609be70ba" providerId="LiveId" clId="{D1956E70-5B6D-4F02-98B2-B5E8BAF5B278}" dt="2024-07-15T17:50:58.468" v="9393" actId="1035"/>
        <pc:sldMkLst>
          <pc:docMk/>
          <pc:sldMk cId="2556098266" sldId="375"/>
        </pc:sldMkLst>
        <pc:spChg chg="mod">
          <ac:chgData name="Not M_ur_t_ada" userId="555160e609be70ba" providerId="LiveId" clId="{D1956E70-5B6D-4F02-98B2-B5E8BAF5B278}" dt="2024-07-15T17:50:58.468" v="9393" actId="1035"/>
          <ac:spMkLst>
            <pc:docMk/>
            <pc:sldMk cId="2556098266" sldId="375"/>
            <ac:spMk id="13" creationId="{DCA90351-79A6-473C-8216-B82A4FE39F39}"/>
          </ac:spMkLst>
        </pc:spChg>
      </pc:sldChg>
      <pc:sldChg chg="addSp delSp modSp add mod modAnim">
        <pc:chgData name="Not M_ur_t_ada" userId="555160e609be70ba" providerId="LiveId" clId="{D1956E70-5B6D-4F02-98B2-B5E8BAF5B278}" dt="2024-07-15T18:07:13.570" v="9920" actId="404"/>
        <pc:sldMkLst>
          <pc:docMk/>
          <pc:sldMk cId="945616275" sldId="376"/>
        </pc:sldMkLst>
        <pc:spChg chg="add mod">
          <ac:chgData name="Not M_ur_t_ada" userId="555160e609be70ba" providerId="LiveId" clId="{D1956E70-5B6D-4F02-98B2-B5E8BAF5B278}" dt="2024-07-15T18:07:13.570" v="9920" actId="404"/>
          <ac:spMkLst>
            <pc:docMk/>
            <pc:sldMk cId="945616275" sldId="376"/>
            <ac:spMk id="6" creationId="{AA892FF9-6E3E-406E-AB97-E416C4CA5826}"/>
          </ac:spMkLst>
        </pc:spChg>
        <pc:spChg chg="del">
          <ac:chgData name="Not M_ur_t_ada" userId="555160e609be70ba" providerId="LiveId" clId="{D1956E70-5B6D-4F02-98B2-B5E8BAF5B278}" dt="2024-07-15T17:52:04.562" v="9395" actId="478"/>
          <ac:spMkLst>
            <pc:docMk/>
            <pc:sldMk cId="945616275" sldId="376"/>
            <ac:spMk id="13" creationId="{DCA90351-79A6-473C-8216-B82A4FE39F39}"/>
          </ac:spMkLst>
        </pc:spChg>
      </pc:sldChg>
      <pc:sldChg chg="modSp add mod">
        <pc:chgData name="Not M_ur_t_ada" userId="555160e609be70ba" providerId="LiveId" clId="{D1956E70-5B6D-4F02-98B2-B5E8BAF5B278}" dt="2024-07-15T18:10:27.753" v="10105" actId="404"/>
        <pc:sldMkLst>
          <pc:docMk/>
          <pc:sldMk cId="1701613444" sldId="377"/>
        </pc:sldMkLst>
        <pc:spChg chg="mod">
          <ac:chgData name="Not M_ur_t_ada" userId="555160e609be70ba" providerId="LiveId" clId="{D1956E70-5B6D-4F02-98B2-B5E8BAF5B278}" dt="2024-07-15T18:10:27.753" v="10105" actId="404"/>
          <ac:spMkLst>
            <pc:docMk/>
            <pc:sldMk cId="1701613444" sldId="377"/>
            <ac:spMk id="6" creationId="{AA892FF9-6E3E-406E-AB97-E416C4CA5826}"/>
          </ac:spMkLst>
        </pc:spChg>
      </pc:sldChg>
      <pc:sldChg chg="addSp delSp modSp add mod ord setBg delAnim modAnim">
        <pc:chgData name="Not M_ur_t_ada" userId="555160e609be70ba" providerId="LiveId" clId="{D1956E70-5B6D-4F02-98B2-B5E8BAF5B278}" dt="2024-07-15T19:02:47.518" v="10264"/>
        <pc:sldMkLst>
          <pc:docMk/>
          <pc:sldMk cId="596978283" sldId="378"/>
        </pc:sldMkLst>
        <pc:spChg chg="mod">
          <ac:chgData name="Not M_ur_t_ada" userId="555160e609be70ba" providerId="LiveId" clId="{D1956E70-5B6D-4F02-98B2-B5E8BAF5B278}" dt="2024-07-15T19:01:12.366" v="10257" actId="207"/>
          <ac:spMkLst>
            <pc:docMk/>
            <pc:sldMk cId="596978283" sldId="378"/>
            <ac:spMk id="2" creationId="{3E5A7092-1687-44EA-8FA8-D61A4721B0C3}"/>
          </ac:spMkLst>
        </pc:spChg>
        <pc:spChg chg="del">
          <ac:chgData name="Not M_ur_t_ada" userId="555160e609be70ba" providerId="LiveId" clId="{D1956E70-5B6D-4F02-98B2-B5E8BAF5B278}" dt="2024-07-15T18:12:09.848" v="10110" actId="478"/>
          <ac:spMkLst>
            <pc:docMk/>
            <pc:sldMk cId="596978283" sldId="378"/>
            <ac:spMk id="3" creationId="{7CF0C4B2-22D1-4042-B182-8BC8441A6BBB}"/>
          </ac:spMkLst>
        </pc:spChg>
        <pc:spChg chg="add mod">
          <ac:chgData name="Not M_ur_t_ada" userId="555160e609be70ba" providerId="LiveId" clId="{D1956E70-5B6D-4F02-98B2-B5E8BAF5B278}" dt="2024-07-15T19:01:28.133" v="10258" actId="207"/>
          <ac:spMkLst>
            <pc:docMk/>
            <pc:sldMk cId="596978283" sldId="378"/>
            <ac:spMk id="6" creationId="{F6DCD381-C72C-4405-B656-9DED0B03F3EC}"/>
          </ac:spMkLst>
        </pc:spChg>
        <pc:picChg chg="del">
          <ac:chgData name="Not M_ur_t_ada" userId="555160e609be70ba" providerId="LiveId" clId="{D1956E70-5B6D-4F02-98B2-B5E8BAF5B278}" dt="2024-07-15T18:12:15.496" v="10112" actId="478"/>
          <ac:picMkLst>
            <pc:docMk/>
            <pc:sldMk cId="596978283" sldId="378"/>
            <ac:picMk id="5" creationId="{1E698EC6-D4DA-4911-AD18-209F788227FB}"/>
          </ac:picMkLst>
        </pc:picChg>
        <pc:picChg chg="del">
          <ac:chgData name="Not M_ur_t_ada" userId="555160e609be70ba" providerId="LiveId" clId="{D1956E70-5B6D-4F02-98B2-B5E8BAF5B278}" dt="2024-07-15T18:12:13.269" v="10111" actId="478"/>
          <ac:picMkLst>
            <pc:docMk/>
            <pc:sldMk cId="596978283" sldId="378"/>
            <ac:picMk id="9" creationId="{DE3120ED-34E3-40B2-96DF-3945DDB8065F}"/>
          </ac:picMkLst>
        </pc:picChg>
      </pc:sldChg>
      <pc:sldChg chg="delSp add del mod delAnim">
        <pc:chgData name="Not M_ur_t_ada" userId="555160e609be70ba" providerId="LiveId" clId="{D1956E70-5B6D-4F02-98B2-B5E8BAF5B278}" dt="2024-07-15T18:11:56.599" v="10108" actId="47"/>
        <pc:sldMkLst>
          <pc:docMk/>
          <pc:sldMk cId="3009035386" sldId="378"/>
        </pc:sldMkLst>
        <pc:picChg chg="del">
          <ac:chgData name="Not M_ur_t_ada" userId="555160e609be70ba" providerId="LiveId" clId="{D1956E70-5B6D-4F02-98B2-B5E8BAF5B278}" dt="2024-07-15T18:11:49.443" v="10107" actId="478"/>
          <ac:picMkLst>
            <pc:docMk/>
            <pc:sldMk cId="3009035386" sldId="378"/>
            <ac:picMk id="5" creationId="{D14ED24E-1985-4580-B96B-8160767CB5F2}"/>
          </ac:picMkLst>
        </pc:picChg>
      </pc:sldChg>
      <pc:sldChg chg="modSp add mod">
        <pc:chgData name="Not M_ur_t_ada" userId="555160e609be70ba" providerId="LiveId" clId="{D1956E70-5B6D-4F02-98B2-B5E8BAF5B278}" dt="2024-07-17T13:32:41.514" v="10512" actId="6549"/>
        <pc:sldMkLst>
          <pc:docMk/>
          <pc:sldMk cId="1610480504" sldId="379"/>
        </pc:sldMkLst>
        <pc:spChg chg="mod">
          <ac:chgData name="Not M_ur_t_ada" userId="555160e609be70ba" providerId="LiveId" clId="{D1956E70-5B6D-4F02-98B2-B5E8BAF5B278}" dt="2024-07-17T13:32:41.514" v="10512" actId="6549"/>
          <ac:spMkLst>
            <pc:docMk/>
            <pc:sldMk cId="1610480504" sldId="379"/>
            <ac:spMk id="8" creationId="{C07407A4-CCA9-41F2-A4D3-4A9A2E9FCE12}"/>
          </ac:spMkLst>
        </pc:spChg>
      </pc:sldChg>
      <pc:sldChg chg="delSp modSp add mod modAnim">
        <pc:chgData name="Not M_ur_t_ada" userId="555160e609be70ba" providerId="LiveId" clId="{D1956E70-5B6D-4F02-98B2-B5E8BAF5B278}" dt="2024-07-17T13:28:05.757" v="10493"/>
        <pc:sldMkLst>
          <pc:docMk/>
          <pc:sldMk cId="1170729336" sldId="380"/>
        </pc:sldMkLst>
        <pc:spChg chg="mod">
          <ac:chgData name="Not M_ur_t_ada" userId="555160e609be70ba" providerId="LiveId" clId="{D1956E70-5B6D-4F02-98B2-B5E8BAF5B278}" dt="2024-07-17T13:28:05.757" v="10493"/>
          <ac:spMkLst>
            <pc:docMk/>
            <pc:sldMk cId="1170729336" sldId="380"/>
            <ac:spMk id="3" creationId="{7CF0C4B2-22D1-4042-B182-8BC8441A6BBB}"/>
          </ac:spMkLst>
        </pc:spChg>
        <pc:picChg chg="del">
          <ac:chgData name="Not M_ur_t_ada" userId="555160e609be70ba" providerId="LiveId" clId="{D1956E70-5B6D-4F02-98B2-B5E8BAF5B278}" dt="2024-07-17T13:10:40.959" v="10305" actId="478"/>
          <ac:picMkLst>
            <pc:docMk/>
            <pc:sldMk cId="1170729336" sldId="380"/>
            <ac:picMk id="5" creationId="{E88FE49A-321D-4AF4-BBCB-370CBD0B7294}"/>
          </ac:picMkLst>
        </pc:picChg>
        <pc:picChg chg="del">
          <ac:chgData name="Not M_ur_t_ada" userId="555160e609be70ba" providerId="LiveId" clId="{D1956E70-5B6D-4F02-98B2-B5E8BAF5B278}" dt="2024-07-17T13:10:39.636" v="10304" actId="478"/>
          <ac:picMkLst>
            <pc:docMk/>
            <pc:sldMk cId="1170729336" sldId="380"/>
            <ac:picMk id="8" creationId="{D4475F83-0FE0-4840-8296-D9037287FCAF}"/>
          </ac:picMkLst>
        </pc:picChg>
        <pc:picChg chg="mod">
          <ac:chgData name="Not M_ur_t_ada" userId="555160e609be70ba" providerId="LiveId" clId="{D1956E70-5B6D-4F02-98B2-B5E8BAF5B278}" dt="2024-07-17T13:10:37.904" v="10303" actId="1076"/>
          <ac:picMkLst>
            <pc:docMk/>
            <pc:sldMk cId="1170729336" sldId="380"/>
            <ac:picMk id="10" creationId="{77F52F0E-E5B4-4843-8DA4-12728EE19ED1}"/>
          </ac:picMkLst>
        </pc:picChg>
        <pc:picChg chg="del">
          <ac:chgData name="Not M_ur_t_ada" userId="555160e609be70ba" providerId="LiveId" clId="{D1956E70-5B6D-4F02-98B2-B5E8BAF5B278}" dt="2024-07-17T13:10:31.223" v="10302" actId="478"/>
          <ac:picMkLst>
            <pc:docMk/>
            <pc:sldMk cId="1170729336" sldId="380"/>
            <ac:picMk id="12" creationId="{89A7F397-529F-4D66-BCE4-E9E6F9F41FA7}"/>
          </ac:picMkLst>
        </pc:picChg>
      </pc:sldChg>
      <pc:sldChg chg="delSp modSp add del mod">
        <pc:chgData name="Not M_ur_t_ada" userId="555160e609be70ba" providerId="LiveId" clId="{D1956E70-5B6D-4F02-98B2-B5E8BAF5B278}" dt="2024-07-17T13:20:05.876" v="10360" actId="47"/>
        <pc:sldMkLst>
          <pc:docMk/>
          <pc:sldMk cId="3469374461" sldId="381"/>
        </pc:sldMkLst>
        <pc:picChg chg="del">
          <ac:chgData name="Not M_ur_t_ada" userId="555160e609be70ba" providerId="LiveId" clId="{D1956E70-5B6D-4F02-98B2-B5E8BAF5B278}" dt="2024-07-17T13:10:55.075" v="10309" actId="478"/>
          <ac:picMkLst>
            <pc:docMk/>
            <pc:sldMk cId="3469374461" sldId="381"/>
            <ac:picMk id="5" creationId="{E88FE49A-321D-4AF4-BBCB-370CBD0B7294}"/>
          </ac:picMkLst>
        </pc:picChg>
        <pc:picChg chg="del">
          <ac:chgData name="Not M_ur_t_ada" userId="555160e609be70ba" providerId="LiveId" clId="{D1956E70-5B6D-4F02-98B2-B5E8BAF5B278}" dt="2024-07-17T13:10:52.295" v="10308" actId="478"/>
          <ac:picMkLst>
            <pc:docMk/>
            <pc:sldMk cId="3469374461" sldId="381"/>
            <ac:picMk id="8" creationId="{D4475F83-0FE0-4840-8296-D9037287FCAF}"/>
          </ac:picMkLst>
        </pc:picChg>
        <pc:picChg chg="del">
          <ac:chgData name="Not M_ur_t_ada" userId="555160e609be70ba" providerId="LiveId" clId="{D1956E70-5B6D-4F02-98B2-B5E8BAF5B278}" dt="2024-07-17T13:10:51.426" v="10307" actId="478"/>
          <ac:picMkLst>
            <pc:docMk/>
            <pc:sldMk cId="3469374461" sldId="381"/>
            <ac:picMk id="10" creationId="{77F52F0E-E5B4-4843-8DA4-12728EE19ED1}"/>
          </ac:picMkLst>
        </pc:picChg>
        <pc:picChg chg="mod ord modCrop">
          <ac:chgData name="Not M_ur_t_ada" userId="555160e609be70ba" providerId="LiveId" clId="{D1956E70-5B6D-4F02-98B2-B5E8BAF5B278}" dt="2024-07-17T13:11:30.463" v="10314" actId="167"/>
          <ac:picMkLst>
            <pc:docMk/>
            <pc:sldMk cId="3469374461" sldId="381"/>
            <ac:picMk id="12" creationId="{89A7F397-529F-4D66-BCE4-E9E6F9F41FA7}"/>
          </ac:picMkLst>
        </pc:picChg>
      </pc:sldChg>
      <pc:sldChg chg="addSp delSp modSp add mod ord modAnim">
        <pc:chgData name="Not M_ur_t_ada" userId="555160e609be70ba" providerId="LiveId" clId="{D1956E70-5B6D-4F02-98B2-B5E8BAF5B278}" dt="2024-07-17T13:29:43.328" v="10502" actId="14100"/>
        <pc:sldMkLst>
          <pc:docMk/>
          <pc:sldMk cId="316040468" sldId="382"/>
        </pc:sldMkLst>
        <pc:spChg chg="mod">
          <ac:chgData name="Not M_ur_t_ada" userId="555160e609be70ba" providerId="LiveId" clId="{D1956E70-5B6D-4F02-98B2-B5E8BAF5B278}" dt="2024-07-17T13:29:43.328" v="10502" actId="14100"/>
          <ac:spMkLst>
            <pc:docMk/>
            <pc:sldMk cId="316040468" sldId="382"/>
            <ac:spMk id="3" creationId="{7CF0C4B2-22D1-4042-B182-8BC8441A6BBB}"/>
          </ac:spMkLst>
        </pc:spChg>
        <pc:picChg chg="del">
          <ac:chgData name="Not M_ur_t_ada" userId="555160e609be70ba" providerId="LiveId" clId="{D1956E70-5B6D-4F02-98B2-B5E8BAF5B278}" dt="2024-07-17T13:11:51.270" v="10320" actId="478"/>
          <ac:picMkLst>
            <pc:docMk/>
            <pc:sldMk cId="316040468" sldId="382"/>
            <ac:picMk id="5" creationId="{E88FE49A-321D-4AF4-BBCB-370CBD0B7294}"/>
          </ac:picMkLst>
        </pc:picChg>
        <pc:picChg chg="add mod ord">
          <ac:chgData name="Not M_ur_t_ada" userId="555160e609be70ba" providerId="LiveId" clId="{D1956E70-5B6D-4F02-98B2-B5E8BAF5B278}" dt="2024-07-17T13:12:24.616" v="10323" actId="167"/>
          <ac:picMkLst>
            <pc:docMk/>
            <pc:sldMk cId="316040468" sldId="382"/>
            <ac:picMk id="6" creationId="{41C7D29A-C015-40D7-B3DD-821104EED38A}"/>
          </ac:picMkLst>
        </pc:picChg>
        <pc:picChg chg="del">
          <ac:chgData name="Not M_ur_t_ada" userId="555160e609be70ba" providerId="LiveId" clId="{D1956E70-5B6D-4F02-98B2-B5E8BAF5B278}" dt="2024-07-17T13:11:49.497" v="10319" actId="478"/>
          <ac:picMkLst>
            <pc:docMk/>
            <pc:sldMk cId="316040468" sldId="382"/>
            <ac:picMk id="8" creationId="{D4475F83-0FE0-4840-8296-D9037287FCAF}"/>
          </ac:picMkLst>
        </pc:picChg>
        <pc:picChg chg="del">
          <ac:chgData name="Not M_ur_t_ada" userId="555160e609be70ba" providerId="LiveId" clId="{D1956E70-5B6D-4F02-98B2-B5E8BAF5B278}" dt="2024-07-17T13:11:48.790" v="10318" actId="478"/>
          <ac:picMkLst>
            <pc:docMk/>
            <pc:sldMk cId="316040468" sldId="382"/>
            <ac:picMk id="10" creationId="{77F52F0E-E5B4-4843-8DA4-12728EE19ED1}"/>
          </ac:picMkLst>
        </pc:picChg>
        <pc:picChg chg="del">
          <ac:chgData name="Not M_ur_t_ada" userId="555160e609be70ba" providerId="LiveId" clId="{D1956E70-5B6D-4F02-98B2-B5E8BAF5B278}" dt="2024-07-17T13:11:47.962" v="10317" actId="478"/>
          <ac:picMkLst>
            <pc:docMk/>
            <pc:sldMk cId="316040468" sldId="382"/>
            <ac:picMk id="12" creationId="{89A7F397-529F-4D66-BCE4-E9E6F9F41FA7}"/>
          </ac:picMkLst>
        </pc:picChg>
      </pc:sldChg>
      <pc:sldChg chg="delSp modSp add mod ord modAnim">
        <pc:chgData name="Not M_ur_t_ada" userId="555160e609be70ba" providerId="LiveId" clId="{D1956E70-5B6D-4F02-98B2-B5E8BAF5B278}" dt="2024-07-17T13:27:10.392" v="10491" actId="122"/>
        <pc:sldMkLst>
          <pc:docMk/>
          <pc:sldMk cId="4290602990" sldId="383"/>
        </pc:sldMkLst>
        <pc:spChg chg="mod">
          <ac:chgData name="Not M_ur_t_ada" userId="555160e609be70ba" providerId="LiveId" clId="{D1956E70-5B6D-4F02-98B2-B5E8BAF5B278}" dt="2024-07-17T13:27:10.392" v="10491" actId="122"/>
          <ac:spMkLst>
            <pc:docMk/>
            <pc:sldMk cId="4290602990" sldId="383"/>
            <ac:spMk id="3" creationId="{7CF0C4B2-22D1-4042-B182-8BC8441A6BBB}"/>
          </ac:spMkLst>
        </pc:spChg>
        <pc:picChg chg="mod">
          <ac:chgData name="Not M_ur_t_ada" userId="555160e609be70ba" providerId="LiveId" clId="{D1956E70-5B6D-4F02-98B2-B5E8BAF5B278}" dt="2024-07-17T13:09:38.889" v="10290" actId="14100"/>
          <ac:picMkLst>
            <pc:docMk/>
            <pc:sldMk cId="4290602990" sldId="383"/>
            <ac:picMk id="5" creationId="{E88FE49A-321D-4AF4-BBCB-370CBD0B7294}"/>
          </ac:picMkLst>
        </pc:picChg>
        <pc:picChg chg="del mod">
          <ac:chgData name="Not M_ur_t_ada" userId="555160e609be70ba" providerId="LiveId" clId="{D1956E70-5B6D-4F02-98B2-B5E8BAF5B278}" dt="2024-07-17T13:09:29.035" v="10288" actId="478"/>
          <ac:picMkLst>
            <pc:docMk/>
            <pc:sldMk cId="4290602990" sldId="383"/>
            <ac:picMk id="8" creationId="{D4475F83-0FE0-4840-8296-D9037287FCAF}"/>
          </ac:picMkLst>
        </pc:picChg>
        <pc:picChg chg="del">
          <ac:chgData name="Not M_ur_t_ada" userId="555160e609be70ba" providerId="LiveId" clId="{D1956E70-5B6D-4F02-98B2-B5E8BAF5B278}" dt="2024-07-17T13:09:24.264" v="10286" actId="478"/>
          <ac:picMkLst>
            <pc:docMk/>
            <pc:sldMk cId="4290602990" sldId="383"/>
            <ac:picMk id="10" creationId="{77F52F0E-E5B4-4843-8DA4-12728EE19ED1}"/>
          </ac:picMkLst>
        </pc:picChg>
        <pc:picChg chg="del">
          <ac:chgData name="Not M_ur_t_ada" userId="555160e609be70ba" providerId="LiveId" clId="{D1956E70-5B6D-4F02-98B2-B5E8BAF5B278}" dt="2024-07-17T13:09:21.748" v="10285" actId="478"/>
          <ac:picMkLst>
            <pc:docMk/>
            <pc:sldMk cId="4290602990" sldId="383"/>
            <ac:picMk id="12" creationId="{89A7F397-529F-4D66-BCE4-E9E6F9F41FA7}"/>
          </ac:picMkLst>
        </pc:picChg>
      </pc:sldChg>
      <pc:sldChg chg="delSp modSp add mod">
        <pc:chgData name="Not M_ur_t_ada" userId="555160e609be70ba" providerId="LiveId" clId="{D1956E70-5B6D-4F02-98B2-B5E8BAF5B278}" dt="2024-07-17T13:26:27.775" v="10456" actId="14100"/>
        <pc:sldMkLst>
          <pc:docMk/>
          <pc:sldMk cId="1700091076" sldId="384"/>
        </pc:sldMkLst>
        <pc:spChg chg="mod">
          <ac:chgData name="Not M_ur_t_ada" userId="555160e609be70ba" providerId="LiveId" clId="{D1956E70-5B6D-4F02-98B2-B5E8BAF5B278}" dt="2024-07-17T13:26:27.775" v="10456" actId="14100"/>
          <ac:spMkLst>
            <pc:docMk/>
            <pc:sldMk cId="1700091076" sldId="384"/>
            <ac:spMk id="2" creationId="{3E5A7092-1687-44EA-8FA8-D61A4721B0C3}"/>
          </ac:spMkLst>
        </pc:spChg>
        <pc:picChg chg="mod">
          <ac:chgData name="Not M_ur_t_ada" userId="555160e609be70ba" providerId="LiveId" clId="{D1956E70-5B6D-4F02-98B2-B5E8BAF5B278}" dt="2024-07-17T13:18:29.959" v="10332" actId="1076"/>
          <ac:picMkLst>
            <pc:docMk/>
            <pc:sldMk cId="1700091076" sldId="384"/>
            <ac:picMk id="6" creationId="{71113452-580A-48D7-BAD0-19A589EECCE7}"/>
          </ac:picMkLst>
        </pc:picChg>
        <pc:picChg chg="del">
          <ac:chgData name="Not M_ur_t_ada" userId="555160e609be70ba" providerId="LiveId" clId="{D1956E70-5B6D-4F02-98B2-B5E8BAF5B278}" dt="2024-07-17T13:18:24.416" v="10331" actId="478"/>
          <ac:picMkLst>
            <pc:docMk/>
            <pc:sldMk cId="1700091076" sldId="384"/>
            <ac:picMk id="8" creationId="{72E5AEC8-2818-4B1E-9BBB-6E5B49A86E64}"/>
          </ac:picMkLst>
        </pc:picChg>
      </pc:sldChg>
      <pc:sldChg chg="addSp delSp modSp add mod ord delAnim">
        <pc:chgData name="Not M_ur_t_ada" userId="555160e609be70ba" providerId="LiveId" clId="{D1956E70-5B6D-4F02-98B2-B5E8BAF5B278}" dt="2024-07-17T13:23:50.103" v="10455"/>
        <pc:sldMkLst>
          <pc:docMk/>
          <pc:sldMk cId="3849995540" sldId="385"/>
        </pc:sldMkLst>
        <pc:spChg chg="mod">
          <ac:chgData name="Not M_ur_t_ada" userId="555160e609be70ba" providerId="LiveId" clId="{D1956E70-5B6D-4F02-98B2-B5E8BAF5B278}" dt="2024-07-17T13:22:31.630" v="10442" actId="1038"/>
          <ac:spMkLst>
            <pc:docMk/>
            <pc:sldMk cId="3849995540" sldId="385"/>
            <ac:spMk id="2" creationId="{3E5A7092-1687-44EA-8FA8-D61A4721B0C3}"/>
          </ac:spMkLst>
        </pc:spChg>
        <pc:spChg chg="del">
          <ac:chgData name="Not M_ur_t_ada" userId="555160e609be70ba" providerId="LiveId" clId="{D1956E70-5B6D-4F02-98B2-B5E8BAF5B278}" dt="2024-07-17T13:20:58.581" v="10365" actId="478"/>
          <ac:spMkLst>
            <pc:docMk/>
            <pc:sldMk cId="3849995540" sldId="385"/>
            <ac:spMk id="3" creationId="{7CF0C4B2-22D1-4042-B182-8BC8441A6BBB}"/>
          </ac:spMkLst>
        </pc:spChg>
        <pc:spChg chg="add del mod">
          <ac:chgData name="Not M_ur_t_ada" userId="555160e609be70ba" providerId="LiveId" clId="{D1956E70-5B6D-4F02-98B2-B5E8BAF5B278}" dt="2024-07-17T13:21:06.696" v="10366" actId="478"/>
          <ac:spMkLst>
            <pc:docMk/>
            <pc:sldMk cId="3849995540" sldId="385"/>
            <ac:spMk id="5" creationId="{221C47FB-183B-45BA-AA28-EA66125659D7}"/>
          </ac:spMkLst>
        </pc:spChg>
        <pc:picChg chg="del">
          <ac:chgData name="Not M_ur_t_ada" userId="555160e609be70ba" providerId="LiveId" clId="{D1956E70-5B6D-4F02-98B2-B5E8BAF5B278}" dt="2024-07-17T13:20:48.185" v="10363" actId="478"/>
          <ac:picMkLst>
            <pc:docMk/>
            <pc:sldMk cId="3849995540" sldId="385"/>
            <ac:picMk id="6" creationId="{F9EB0C0A-D206-4CC4-B9F2-1AC87E2746E0}"/>
          </ac:picMkLst>
        </pc:picChg>
        <pc:picChg chg="mod">
          <ac:chgData name="Not M_ur_t_ada" userId="555160e609be70ba" providerId="LiveId" clId="{D1956E70-5B6D-4F02-98B2-B5E8BAF5B278}" dt="2024-07-17T13:21:30.297" v="10368" actId="14100"/>
          <ac:picMkLst>
            <pc:docMk/>
            <pc:sldMk cId="3849995540" sldId="385"/>
            <ac:picMk id="8" creationId="{AFBC01FB-5DD2-4196-9A23-CEFBE77B6FF7}"/>
          </ac:picMkLst>
        </pc:picChg>
        <pc:picChg chg="mod ord">
          <ac:chgData name="Not M_ur_t_ada" userId="555160e609be70ba" providerId="LiveId" clId="{D1956E70-5B6D-4F02-98B2-B5E8BAF5B278}" dt="2024-07-17T13:21:59.455" v="10373" actId="167"/>
          <ac:picMkLst>
            <pc:docMk/>
            <pc:sldMk cId="3849995540" sldId="385"/>
            <ac:picMk id="10" creationId="{6F744536-7150-41B6-9643-9892472FED62}"/>
          </ac:picMkLst>
        </pc:picChg>
      </pc:sldChg>
      <pc:sldChg chg="add del">
        <pc:chgData name="Not M_ur_t_ada" userId="555160e609be70ba" providerId="LiveId" clId="{D1956E70-5B6D-4F02-98B2-B5E8BAF5B278}" dt="2024-07-17T13:22:38.288" v="10443" actId="47"/>
        <pc:sldMkLst>
          <pc:docMk/>
          <pc:sldMk cId="2588317262" sldId="386"/>
        </pc:sldMkLst>
      </pc:sldChg>
    </pc:docChg>
  </pc:docChgLst>
</pc:chgInfo>
</file>

<file path=ppt/diagrams/_rels/data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image" Target="../media/image56.jpeg"/><Relationship Id="rId5" Type="http://schemas.openxmlformats.org/officeDocument/2006/relationships/image" Target="../media/image60.jpg"/><Relationship Id="rId4" Type="http://schemas.openxmlformats.org/officeDocument/2006/relationships/image" Target="../media/image59.jpeg"/></Relationships>
</file>

<file path=ppt/diagrams/_rels/data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61.jpg"/><Relationship Id="rId4" Type="http://schemas.openxmlformats.org/officeDocument/2006/relationships/image" Target="../media/image64.png"/></Relationships>
</file>

<file path=ppt/diagrams/_rels/drawing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image" Target="../media/image56.jpeg"/><Relationship Id="rId5" Type="http://schemas.openxmlformats.org/officeDocument/2006/relationships/image" Target="../media/image60.jpg"/><Relationship Id="rId4" Type="http://schemas.openxmlformats.org/officeDocument/2006/relationships/image" Target="../media/image59.jpeg"/></Relationships>
</file>

<file path=ppt/diagrams/_rels/drawing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61.jpg"/><Relationship Id="rId4"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04B82-CD54-4FFE-B7D0-36989810BE60}" type="doc">
      <dgm:prSet loTypeId="urn:microsoft.com/office/officeart/2005/8/layout/hierarchy4" loCatId="list" qsTypeId="urn:microsoft.com/office/officeart/2005/8/quickstyle/simple2" qsCatId="simple" csTypeId="urn:microsoft.com/office/officeart/2005/8/colors/colorful5" csCatId="colorful" phldr="1"/>
      <dgm:spPr/>
      <dgm:t>
        <a:bodyPr/>
        <a:lstStyle/>
        <a:p>
          <a:endParaRPr lang="en-US"/>
        </a:p>
      </dgm:t>
    </dgm:pt>
    <dgm:pt modelId="{FEC36AD8-8487-4791-B7D1-A7299DA61E28}">
      <dgm:prSet phldrT="[نص]" custT="1"/>
      <dgm:spPr/>
      <dgm:t>
        <a:bodyPr/>
        <a:lstStyle/>
        <a:p>
          <a:r>
            <a:rPr lang="ar-IQ" sz="3600" b="1">
              <a:cs typeface="+mj-cs"/>
            </a:rPr>
            <a:t>تتضمن الورشة:</a:t>
          </a:r>
          <a:endParaRPr lang="en-US" sz="3600" b="1">
            <a:cs typeface="+mj-cs"/>
          </a:endParaRPr>
        </a:p>
      </dgm:t>
    </dgm:pt>
    <dgm:pt modelId="{8AFF1736-3C75-462C-AFFC-E6540587EF24}" type="parTrans" cxnId="{DCE9BB53-DA88-47C8-9964-AE3400D1623C}">
      <dgm:prSet/>
      <dgm:spPr/>
      <dgm:t>
        <a:bodyPr/>
        <a:lstStyle/>
        <a:p>
          <a:endParaRPr lang="en-US" sz="3600" b="1">
            <a:cs typeface="+mj-cs"/>
          </a:endParaRPr>
        </a:p>
      </dgm:t>
    </dgm:pt>
    <dgm:pt modelId="{FD53613C-D195-469B-AFFE-1E02351169AD}" type="sibTrans" cxnId="{DCE9BB53-DA88-47C8-9964-AE3400D1623C}">
      <dgm:prSet/>
      <dgm:spPr/>
      <dgm:t>
        <a:bodyPr/>
        <a:lstStyle/>
        <a:p>
          <a:endParaRPr lang="en-US" sz="3600" b="1">
            <a:cs typeface="+mj-cs"/>
          </a:endParaRPr>
        </a:p>
      </dgm:t>
    </dgm:pt>
    <dgm:pt modelId="{6E3A1C6C-F44F-46FA-9E7E-A8912CED9838}" type="pres">
      <dgm:prSet presAssocID="{12804B82-CD54-4FFE-B7D0-36989810BE60}" presName="Name0" presStyleCnt="0">
        <dgm:presLayoutVars>
          <dgm:chPref val="1"/>
          <dgm:dir/>
          <dgm:animOne val="branch"/>
          <dgm:animLvl val="lvl"/>
          <dgm:resizeHandles/>
        </dgm:presLayoutVars>
      </dgm:prSet>
      <dgm:spPr/>
    </dgm:pt>
    <dgm:pt modelId="{4C0D7D90-6F19-4EED-B113-5DC7C1FFED42}" type="pres">
      <dgm:prSet presAssocID="{FEC36AD8-8487-4791-B7D1-A7299DA61E28}" presName="vertOne" presStyleCnt="0"/>
      <dgm:spPr/>
    </dgm:pt>
    <dgm:pt modelId="{EF77C178-9724-4469-8738-2F70003FAC37}" type="pres">
      <dgm:prSet presAssocID="{FEC36AD8-8487-4791-B7D1-A7299DA61E28}" presName="txOne" presStyleLbl="node0" presStyleIdx="0" presStyleCnt="1" custLinFactNeighborY="-428">
        <dgm:presLayoutVars>
          <dgm:chPref val="3"/>
        </dgm:presLayoutVars>
      </dgm:prSet>
      <dgm:spPr/>
    </dgm:pt>
    <dgm:pt modelId="{CD089137-7C5E-4F93-932E-C595959E4E35}" type="pres">
      <dgm:prSet presAssocID="{FEC36AD8-8487-4791-B7D1-A7299DA61E28}" presName="horzOne" presStyleCnt="0"/>
      <dgm:spPr/>
    </dgm:pt>
  </dgm:ptLst>
  <dgm:cxnLst>
    <dgm:cxn modelId="{DCE9BB53-DA88-47C8-9964-AE3400D1623C}" srcId="{12804B82-CD54-4FFE-B7D0-36989810BE60}" destId="{FEC36AD8-8487-4791-B7D1-A7299DA61E28}" srcOrd="0" destOrd="0" parTransId="{8AFF1736-3C75-462C-AFFC-E6540587EF24}" sibTransId="{FD53613C-D195-469B-AFFE-1E02351169AD}"/>
    <dgm:cxn modelId="{EE55E69B-8FB9-4EF2-9A95-D184309F0930}" type="presOf" srcId="{FEC36AD8-8487-4791-B7D1-A7299DA61E28}" destId="{EF77C178-9724-4469-8738-2F70003FAC37}" srcOrd="0" destOrd="0" presId="urn:microsoft.com/office/officeart/2005/8/layout/hierarchy4"/>
    <dgm:cxn modelId="{080105D8-EF05-4B71-85EF-EDE547B527E2}" type="presOf" srcId="{12804B82-CD54-4FFE-B7D0-36989810BE60}" destId="{6E3A1C6C-F44F-46FA-9E7E-A8912CED9838}" srcOrd="0" destOrd="0" presId="urn:microsoft.com/office/officeart/2005/8/layout/hierarchy4"/>
    <dgm:cxn modelId="{2210FBE4-009C-4816-8A4D-A40E891CA2E0}" type="presParOf" srcId="{6E3A1C6C-F44F-46FA-9E7E-A8912CED9838}" destId="{4C0D7D90-6F19-4EED-B113-5DC7C1FFED42}" srcOrd="0" destOrd="0" presId="urn:microsoft.com/office/officeart/2005/8/layout/hierarchy4"/>
    <dgm:cxn modelId="{39372CA4-A60D-40D1-8686-65C109FA6005}" type="presParOf" srcId="{4C0D7D90-6F19-4EED-B113-5DC7C1FFED42}" destId="{EF77C178-9724-4469-8738-2F70003FAC37}" srcOrd="0" destOrd="0" presId="urn:microsoft.com/office/officeart/2005/8/layout/hierarchy4"/>
    <dgm:cxn modelId="{E950ABE7-C88E-4B41-AED0-9BD7C21CF62A}" type="presParOf" srcId="{4C0D7D90-6F19-4EED-B113-5DC7C1FFED42}" destId="{CD089137-7C5E-4F93-932E-C595959E4E3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716F84-46AE-4BBF-8E92-58A3B8731923}"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DDF319A5-72B9-4F91-917F-AC9B3E97714B}">
      <dgm:prSet phldrT="[نص]"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nchor="ctr"/>
        <a:lstStyle/>
        <a:p>
          <a:pPr algn="ctr" rtl="1"/>
          <a:r>
            <a:rPr lang="ar-IQ" sz="3600" b="1" dirty="0">
              <a:cs typeface="+mn-cs"/>
            </a:rPr>
            <a:t>نبات السكران</a:t>
          </a:r>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F8E7CBE9-961A-4659-AFB6-41CF6FDCFC7D}" type="parTrans" cxnId="{B672DC64-032F-4817-9D29-8B72FD28F369}">
      <dgm:prSet/>
      <dgm:spPr/>
      <dgm:t>
        <a:bodyPr/>
        <a:lstStyle/>
        <a:p>
          <a:pPr algn="just" rtl="1"/>
          <a:endParaRPr lang="en-US" sz="3600" b="1">
            <a:solidFill>
              <a:schemeClr val="tx1"/>
            </a:solidFill>
            <a:cs typeface="+mn-cs"/>
          </a:endParaRPr>
        </a:p>
      </dgm:t>
    </dgm:pt>
    <dgm:pt modelId="{9ECFDBEA-2ADB-45A9-BC7E-7CD8903DD3E2}" type="sibTrans" cxnId="{B672DC64-032F-4817-9D29-8B72FD28F369}">
      <dgm:prSet/>
      <dgm:spPr/>
      <dgm:t>
        <a:bodyPr/>
        <a:lstStyle/>
        <a:p>
          <a:pPr algn="just" rtl="1"/>
          <a:endParaRPr lang="en-US" sz="3600" b="1">
            <a:solidFill>
              <a:schemeClr val="tx1"/>
            </a:solidFill>
            <a:cs typeface="+mn-cs"/>
          </a:endParaRPr>
        </a:p>
      </dgm:t>
    </dgm:pt>
    <dgm:pt modelId="{F265BC9A-6671-4990-B98C-4CD3E511D302}">
      <dgm:prSet phldrT="[نص]" custT="1"/>
      <dgm:spPr/>
      <dgm:t>
        <a:bodyPr anchor="ctr"/>
        <a:lstStyle/>
        <a:p>
          <a:pPr algn="ctr" rtl="1">
            <a:buNone/>
          </a:pPr>
          <a:r>
            <a:rPr lang="ar-IQ" sz="3600" b="1" kern="1200" dirty="0">
              <a:solidFill>
                <a:prstClr val="black">
                  <a:hueOff val="0"/>
                  <a:satOff val="0"/>
                  <a:lumOff val="0"/>
                  <a:alphaOff val="0"/>
                </a:prstClr>
              </a:solidFill>
              <a:latin typeface="Times New Roman"/>
              <a:ea typeface="+mn-ea"/>
              <a:cs typeface="+mn-cs"/>
            </a:rPr>
            <a:t>المخاطر والتحذيرات</a:t>
          </a:r>
          <a:r>
            <a:rPr lang="ar-SA" sz="3600" b="1" kern="1200" dirty="0">
              <a:solidFill>
                <a:prstClr val="black">
                  <a:hueOff val="0"/>
                  <a:satOff val="0"/>
                  <a:lumOff val="0"/>
                  <a:alphaOff val="0"/>
                </a:prstClr>
              </a:solidFill>
              <a:latin typeface="Times New Roman"/>
              <a:ea typeface="+mn-ea"/>
              <a:cs typeface="+mn-cs"/>
            </a:rPr>
            <a:t>:</a:t>
          </a:r>
          <a:endParaRPr lang="ar-IQ" sz="3600" b="1" kern="1200" dirty="0">
            <a:solidFill>
              <a:prstClr val="black">
                <a:hueOff val="0"/>
                <a:satOff val="0"/>
                <a:lumOff val="0"/>
                <a:alphaOff val="0"/>
              </a:prstClr>
            </a:solidFill>
            <a:latin typeface="Times New Roman"/>
            <a:ea typeface="+mn-ea"/>
            <a:cs typeface="+mn-cs"/>
          </a:endParaRPr>
        </a:p>
      </dgm:t>
    </dgm:pt>
    <dgm:pt modelId="{CA56BF38-21C2-479A-BB0D-7CA542574094}" type="parTrans" cxnId="{92E83ED1-8B5D-4DF9-A4E6-30DCE817B17A}">
      <dgm:prSet/>
      <dgm:spPr/>
      <dgm:t>
        <a:bodyPr/>
        <a:lstStyle/>
        <a:p>
          <a:pPr algn="just" rtl="1"/>
          <a:endParaRPr lang="en-US" sz="3600" b="1">
            <a:solidFill>
              <a:schemeClr val="tx1"/>
            </a:solidFill>
            <a:cs typeface="+mn-cs"/>
          </a:endParaRPr>
        </a:p>
      </dgm:t>
    </dgm:pt>
    <dgm:pt modelId="{F63EE2BF-D8F4-4A60-93D1-EB01715A21A5}" type="sibTrans" cxnId="{92E83ED1-8B5D-4DF9-A4E6-30DCE817B17A}">
      <dgm:prSet/>
      <dgm:spPr/>
      <dgm:t>
        <a:bodyPr/>
        <a:lstStyle/>
        <a:p>
          <a:pPr algn="just" rtl="1"/>
          <a:endParaRPr lang="en-US" sz="3600" b="1">
            <a:solidFill>
              <a:schemeClr val="tx1"/>
            </a:solidFill>
            <a:cs typeface="+mn-cs"/>
          </a:endParaRPr>
        </a:p>
      </dgm:t>
    </dgm:pt>
    <dgm:pt modelId="{D8E4F500-1C04-49C8-9DD5-27512AA5C1EE}">
      <dgm:prSet phldrT="[نص]" custT="1"/>
      <dgm:spPr/>
      <dgm:t>
        <a:bodyPr anchor="ctr"/>
        <a:lstStyle/>
        <a:p>
          <a:pPr algn="ctr" rtl="1"/>
          <a:r>
            <a:rPr lang="ar-SA" sz="3600" b="1" kern="1200" dirty="0">
              <a:solidFill>
                <a:prstClr val="black">
                  <a:hueOff val="0"/>
                  <a:satOff val="0"/>
                  <a:lumOff val="0"/>
                  <a:alphaOff val="0"/>
                </a:prstClr>
              </a:solidFill>
              <a:latin typeface="Times New Roman"/>
              <a:ea typeface="+mn-ea"/>
              <a:cs typeface="Times New Roman"/>
            </a:rPr>
            <a:t>جميع أنواع </a:t>
          </a:r>
          <a:r>
            <a:rPr lang="ar-IQ" sz="3600" b="1" kern="1200" dirty="0">
              <a:solidFill>
                <a:prstClr val="black">
                  <a:hueOff val="0"/>
                  <a:satOff val="0"/>
                  <a:lumOff val="0"/>
                  <a:alphaOff val="0"/>
                </a:prstClr>
              </a:solidFill>
              <a:latin typeface="Times New Roman"/>
              <a:ea typeface="+mn-ea"/>
              <a:cs typeface="Times New Roman"/>
            </a:rPr>
            <a:t>نبات </a:t>
          </a:r>
          <a:r>
            <a:rPr lang="ar-SA" sz="3600" b="1" kern="1200" dirty="0">
              <a:solidFill>
                <a:prstClr val="black">
                  <a:hueOff val="0"/>
                  <a:satOff val="0"/>
                  <a:lumOff val="0"/>
                  <a:alphaOff val="0"/>
                </a:prstClr>
              </a:solidFill>
              <a:latin typeface="Times New Roman"/>
              <a:ea typeface="+mn-ea"/>
              <a:cs typeface="Times New Roman"/>
            </a:rPr>
            <a:t>السكران سامة للإنسان والحيوان</a:t>
          </a:r>
          <a:r>
            <a:rPr lang="ar-IQ" sz="3600" b="1" kern="1200" dirty="0">
              <a:solidFill>
                <a:prstClr val="black">
                  <a:hueOff val="0"/>
                  <a:satOff val="0"/>
                  <a:lumOff val="0"/>
                  <a:alphaOff val="0"/>
                </a:prstClr>
              </a:solidFill>
              <a:latin typeface="Times New Roman"/>
              <a:ea typeface="+mn-ea"/>
              <a:cs typeface="Times New Roman"/>
            </a:rPr>
            <a:t>، </a:t>
          </a:r>
          <a:r>
            <a:rPr lang="ar-SA" sz="3600" b="1" kern="1200" dirty="0">
              <a:solidFill>
                <a:prstClr val="black">
                  <a:hueOff val="0"/>
                  <a:satOff val="0"/>
                  <a:lumOff val="0"/>
                  <a:alphaOff val="0"/>
                </a:prstClr>
              </a:solidFill>
              <a:latin typeface="Times New Roman"/>
              <a:ea typeface="+mn-ea"/>
              <a:cs typeface="Times New Roman"/>
            </a:rPr>
            <a:t>وتناوله بجرعات</a:t>
          </a:r>
          <a:r>
            <a:rPr lang="en-US" sz="3600" b="1" kern="1200" dirty="0">
              <a:solidFill>
                <a:prstClr val="black">
                  <a:hueOff val="0"/>
                  <a:satOff val="0"/>
                  <a:lumOff val="0"/>
                  <a:alphaOff val="0"/>
                </a:prstClr>
              </a:solidFill>
              <a:latin typeface="Times New Roman"/>
              <a:ea typeface="+mn-ea"/>
              <a:cs typeface="Times New Roman"/>
            </a:rPr>
            <a:t> </a:t>
          </a:r>
          <a:r>
            <a:rPr lang="ar-SA" sz="3600" b="1" kern="1200" dirty="0">
              <a:solidFill>
                <a:prstClr val="black">
                  <a:hueOff val="0"/>
                  <a:satOff val="0"/>
                  <a:lumOff val="0"/>
                  <a:alphaOff val="0"/>
                </a:prstClr>
              </a:solidFill>
              <a:latin typeface="Times New Roman"/>
              <a:ea typeface="+mn-ea"/>
              <a:cs typeface="Times New Roman"/>
            </a:rPr>
            <a:t>كبيرة يؤدي إلى الوفاة</a:t>
          </a:r>
          <a:endParaRPr lang="ar-IQ" sz="3600" b="1" kern="1200" dirty="0">
            <a:solidFill>
              <a:prstClr val="black">
                <a:hueOff val="0"/>
                <a:satOff val="0"/>
                <a:lumOff val="0"/>
                <a:alphaOff val="0"/>
              </a:prstClr>
            </a:solidFill>
            <a:latin typeface="Times New Roman"/>
            <a:ea typeface="+mn-ea"/>
            <a:cs typeface="Times New Roman"/>
          </a:endParaRPr>
        </a:p>
      </dgm:t>
    </dgm:pt>
    <dgm:pt modelId="{AD069542-CCBB-4973-BA08-A6D777391C47}" type="parTrans" cxnId="{4ED3487B-80BE-45CF-AEFE-FD6FFDD2974C}">
      <dgm:prSet/>
      <dgm:spPr/>
      <dgm:t>
        <a:bodyPr/>
        <a:lstStyle/>
        <a:p>
          <a:pPr algn="just" rtl="1"/>
          <a:endParaRPr lang="en-US" sz="3600" b="1">
            <a:solidFill>
              <a:schemeClr val="tx1"/>
            </a:solidFill>
            <a:cs typeface="+mn-cs"/>
          </a:endParaRPr>
        </a:p>
      </dgm:t>
    </dgm:pt>
    <dgm:pt modelId="{10162BE1-189C-44BA-8079-55D55FE09E88}" type="sibTrans" cxnId="{4ED3487B-80BE-45CF-AEFE-FD6FFDD2974C}">
      <dgm:prSet/>
      <dgm:spPr/>
      <dgm:t>
        <a:bodyPr/>
        <a:lstStyle/>
        <a:p>
          <a:pPr algn="just" rtl="1"/>
          <a:endParaRPr lang="en-US" sz="3600" b="1">
            <a:solidFill>
              <a:schemeClr val="tx1"/>
            </a:solidFill>
            <a:cs typeface="+mn-cs"/>
          </a:endParaRPr>
        </a:p>
      </dgm:t>
    </dgm:pt>
    <dgm:pt modelId="{9CBAD3CA-C03E-43A1-995D-A514705DB931}" type="pres">
      <dgm:prSet presAssocID="{5E716F84-46AE-4BBF-8E92-58A3B8731923}" presName="vert0" presStyleCnt="0">
        <dgm:presLayoutVars>
          <dgm:dir val="rev"/>
          <dgm:animOne val="branch"/>
          <dgm:animLvl val="lvl"/>
        </dgm:presLayoutVars>
      </dgm:prSet>
      <dgm:spPr/>
    </dgm:pt>
    <dgm:pt modelId="{4CC35491-FE17-42A5-A41A-E309B73F1877}" type="pres">
      <dgm:prSet presAssocID="{DDF319A5-72B9-4F91-917F-AC9B3E97714B}" presName="thickLine" presStyleLbl="alignNode1" presStyleIdx="0" presStyleCnt="1"/>
      <dgm:spPr/>
    </dgm:pt>
    <dgm:pt modelId="{92499B9E-EBE7-426B-948F-6152AA8D62FD}" type="pres">
      <dgm:prSet presAssocID="{DDF319A5-72B9-4F91-917F-AC9B3E97714B}" presName="horz1" presStyleCnt="0"/>
      <dgm:spPr/>
    </dgm:pt>
    <dgm:pt modelId="{A60238E9-C4D9-4580-8649-9A5108EE1C65}" type="pres">
      <dgm:prSet presAssocID="{DDF319A5-72B9-4F91-917F-AC9B3E97714B}" presName="tx1" presStyleLbl="revTx" presStyleIdx="0" presStyleCnt="3" custScaleX="291887"/>
      <dgm:spPr/>
    </dgm:pt>
    <dgm:pt modelId="{360054BE-65EE-4FA9-838E-CB7684A0B3BF}" type="pres">
      <dgm:prSet presAssocID="{DDF319A5-72B9-4F91-917F-AC9B3E97714B}" presName="vert1" presStyleCnt="0"/>
      <dgm:spPr/>
    </dgm:pt>
    <dgm:pt modelId="{C6763D08-8A22-424E-9558-B76B19CC119A}" type="pres">
      <dgm:prSet presAssocID="{F265BC9A-6671-4990-B98C-4CD3E511D302}" presName="vertSpace2a" presStyleCnt="0"/>
      <dgm:spPr/>
    </dgm:pt>
    <dgm:pt modelId="{3CF9E0CF-FFF8-46AD-803B-85E9BE511A2F}" type="pres">
      <dgm:prSet presAssocID="{F265BC9A-6671-4990-B98C-4CD3E511D302}" presName="horz2" presStyleCnt="0"/>
      <dgm:spPr/>
    </dgm:pt>
    <dgm:pt modelId="{491012D5-0881-47D6-96EF-B0DD93F3BBDC}" type="pres">
      <dgm:prSet presAssocID="{F265BC9A-6671-4990-B98C-4CD3E511D302}" presName="horzSpace2" presStyleCnt="0"/>
      <dgm:spPr/>
    </dgm:pt>
    <dgm:pt modelId="{9BD16422-DC96-458E-95C9-AC31C5F4E346}" type="pres">
      <dgm:prSet presAssocID="{F265BC9A-6671-4990-B98C-4CD3E511D302}" presName="tx2" presStyleLbl="revTx" presStyleIdx="1" presStyleCnt="3"/>
      <dgm:spPr/>
    </dgm:pt>
    <dgm:pt modelId="{9C1B094E-32BD-4CB9-A93A-C01BF252FFC4}" type="pres">
      <dgm:prSet presAssocID="{F265BC9A-6671-4990-B98C-4CD3E511D302}" presName="vert2" presStyleCnt="0"/>
      <dgm:spPr/>
    </dgm:pt>
    <dgm:pt modelId="{622F8EFA-46F8-4F13-9262-137896B83C83}" type="pres">
      <dgm:prSet presAssocID="{F265BC9A-6671-4990-B98C-4CD3E511D302}" presName="thinLine2b" presStyleLbl="callout" presStyleIdx="0" presStyleCnt="2"/>
      <dgm:spPr/>
    </dgm:pt>
    <dgm:pt modelId="{AD76426D-5E8E-4489-9C19-594A9275D1A8}" type="pres">
      <dgm:prSet presAssocID="{F265BC9A-6671-4990-B98C-4CD3E511D302}" presName="vertSpace2b" presStyleCnt="0"/>
      <dgm:spPr/>
    </dgm:pt>
    <dgm:pt modelId="{87D68D14-858B-4DE5-8AA9-5E67B34A6D5C}" type="pres">
      <dgm:prSet presAssocID="{D8E4F500-1C04-49C8-9DD5-27512AA5C1EE}" presName="horz2" presStyleCnt="0"/>
      <dgm:spPr/>
    </dgm:pt>
    <dgm:pt modelId="{77090931-0D6D-4D56-8AC9-8B6E4EFC1A43}" type="pres">
      <dgm:prSet presAssocID="{D8E4F500-1C04-49C8-9DD5-27512AA5C1EE}" presName="horzSpace2" presStyleCnt="0"/>
      <dgm:spPr/>
    </dgm:pt>
    <dgm:pt modelId="{7E266A0D-1EBC-4BC1-82E9-FDDFC1A2D462}" type="pres">
      <dgm:prSet presAssocID="{D8E4F500-1C04-49C8-9DD5-27512AA5C1EE}" presName="tx2" presStyleLbl="revTx" presStyleIdx="2" presStyleCnt="3" custScaleY="181478"/>
      <dgm:spPr/>
    </dgm:pt>
    <dgm:pt modelId="{F03B285F-7D2D-4F0A-9A87-9201D5C0C94C}" type="pres">
      <dgm:prSet presAssocID="{D8E4F500-1C04-49C8-9DD5-27512AA5C1EE}" presName="vert2" presStyleCnt="0"/>
      <dgm:spPr/>
    </dgm:pt>
    <dgm:pt modelId="{734DC587-1A79-4A9E-AAF1-FFFC206AFE2F}" type="pres">
      <dgm:prSet presAssocID="{D8E4F500-1C04-49C8-9DD5-27512AA5C1EE}" presName="thinLine2b" presStyleLbl="callout" presStyleIdx="1" presStyleCnt="2"/>
      <dgm:spPr/>
    </dgm:pt>
    <dgm:pt modelId="{D4866C05-C137-43EB-B22F-FDA4E464C2CA}" type="pres">
      <dgm:prSet presAssocID="{D8E4F500-1C04-49C8-9DD5-27512AA5C1EE}" presName="vertSpace2b" presStyleCnt="0"/>
      <dgm:spPr/>
    </dgm:pt>
  </dgm:ptLst>
  <dgm:cxnLst>
    <dgm:cxn modelId="{A5FEF861-9768-4936-9A03-3D1C5DF001D1}" type="presOf" srcId="{D8E4F500-1C04-49C8-9DD5-27512AA5C1EE}" destId="{7E266A0D-1EBC-4BC1-82E9-FDDFC1A2D462}" srcOrd="0" destOrd="0" presId="urn:microsoft.com/office/officeart/2008/layout/LinedList"/>
    <dgm:cxn modelId="{B672DC64-032F-4817-9D29-8B72FD28F369}" srcId="{5E716F84-46AE-4BBF-8E92-58A3B8731923}" destId="{DDF319A5-72B9-4F91-917F-AC9B3E97714B}" srcOrd="0" destOrd="0" parTransId="{F8E7CBE9-961A-4659-AFB6-41CF6FDCFC7D}" sibTransId="{9ECFDBEA-2ADB-45A9-BC7E-7CD8903DD3E2}"/>
    <dgm:cxn modelId="{5C835368-C4FC-4FE0-BC34-14B4FE3DBED0}" type="presOf" srcId="{5E716F84-46AE-4BBF-8E92-58A3B8731923}" destId="{9CBAD3CA-C03E-43A1-995D-A514705DB931}" srcOrd="0" destOrd="0" presId="urn:microsoft.com/office/officeart/2008/layout/LinedList"/>
    <dgm:cxn modelId="{4ED3487B-80BE-45CF-AEFE-FD6FFDD2974C}" srcId="{DDF319A5-72B9-4F91-917F-AC9B3E97714B}" destId="{D8E4F500-1C04-49C8-9DD5-27512AA5C1EE}" srcOrd="1" destOrd="0" parTransId="{AD069542-CCBB-4973-BA08-A6D777391C47}" sibTransId="{10162BE1-189C-44BA-8079-55D55FE09E88}"/>
    <dgm:cxn modelId="{CF1D2188-EC72-408D-9C0B-469257C49F58}" type="presOf" srcId="{F265BC9A-6671-4990-B98C-4CD3E511D302}" destId="{9BD16422-DC96-458E-95C9-AC31C5F4E346}" srcOrd="0" destOrd="0" presId="urn:microsoft.com/office/officeart/2008/layout/LinedList"/>
    <dgm:cxn modelId="{9C014DB6-FE35-46EA-9E80-3242AC8F1185}" type="presOf" srcId="{DDF319A5-72B9-4F91-917F-AC9B3E97714B}" destId="{A60238E9-C4D9-4580-8649-9A5108EE1C65}" srcOrd="0" destOrd="0" presId="urn:microsoft.com/office/officeart/2008/layout/LinedList"/>
    <dgm:cxn modelId="{92E83ED1-8B5D-4DF9-A4E6-30DCE817B17A}" srcId="{DDF319A5-72B9-4F91-917F-AC9B3E97714B}" destId="{F265BC9A-6671-4990-B98C-4CD3E511D302}" srcOrd="0" destOrd="0" parTransId="{CA56BF38-21C2-479A-BB0D-7CA542574094}" sibTransId="{F63EE2BF-D8F4-4A60-93D1-EB01715A21A5}"/>
    <dgm:cxn modelId="{1D1C3F23-BD2F-484F-A16C-19445C4A0E60}" type="presParOf" srcId="{9CBAD3CA-C03E-43A1-995D-A514705DB931}" destId="{4CC35491-FE17-42A5-A41A-E309B73F1877}" srcOrd="0" destOrd="0" presId="urn:microsoft.com/office/officeart/2008/layout/LinedList"/>
    <dgm:cxn modelId="{2CA669E5-3BC8-4710-A7AF-85D6D98E19CD}" type="presParOf" srcId="{9CBAD3CA-C03E-43A1-995D-A514705DB931}" destId="{92499B9E-EBE7-426B-948F-6152AA8D62FD}" srcOrd="1" destOrd="0" presId="urn:microsoft.com/office/officeart/2008/layout/LinedList"/>
    <dgm:cxn modelId="{4E2298FF-ED24-486B-A6DF-B11DA149DA3F}" type="presParOf" srcId="{92499B9E-EBE7-426B-948F-6152AA8D62FD}" destId="{A60238E9-C4D9-4580-8649-9A5108EE1C65}" srcOrd="0" destOrd="0" presId="urn:microsoft.com/office/officeart/2008/layout/LinedList"/>
    <dgm:cxn modelId="{E87C2681-4A91-4B19-AC47-5E480516C503}" type="presParOf" srcId="{92499B9E-EBE7-426B-948F-6152AA8D62FD}" destId="{360054BE-65EE-4FA9-838E-CB7684A0B3BF}" srcOrd="1" destOrd="0" presId="urn:microsoft.com/office/officeart/2008/layout/LinedList"/>
    <dgm:cxn modelId="{5EB53517-E1D4-40FD-85AE-B7F28D6A1348}" type="presParOf" srcId="{360054BE-65EE-4FA9-838E-CB7684A0B3BF}" destId="{C6763D08-8A22-424E-9558-B76B19CC119A}" srcOrd="0" destOrd="0" presId="urn:microsoft.com/office/officeart/2008/layout/LinedList"/>
    <dgm:cxn modelId="{0E1390D9-5E69-4843-B3B0-D7A6F33F728E}" type="presParOf" srcId="{360054BE-65EE-4FA9-838E-CB7684A0B3BF}" destId="{3CF9E0CF-FFF8-46AD-803B-85E9BE511A2F}" srcOrd="1" destOrd="0" presId="urn:microsoft.com/office/officeart/2008/layout/LinedList"/>
    <dgm:cxn modelId="{6DEDBA7C-53D1-4BF4-B9AA-98581C2F3855}" type="presParOf" srcId="{3CF9E0CF-FFF8-46AD-803B-85E9BE511A2F}" destId="{491012D5-0881-47D6-96EF-B0DD93F3BBDC}" srcOrd="0" destOrd="0" presId="urn:microsoft.com/office/officeart/2008/layout/LinedList"/>
    <dgm:cxn modelId="{648023B2-909D-4334-9013-ED2925B2520A}" type="presParOf" srcId="{3CF9E0CF-FFF8-46AD-803B-85E9BE511A2F}" destId="{9BD16422-DC96-458E-95C9-AC31C5F4E346}" srcOrd="1" destOrd="0" presId="urn:microsoft.com/office/officeart/2008/layout/LinedList"/>
    <dgm:cxn modelId="{E3F9B2E1-9ED5-4141-9B1A-75400C57F8DA}" type="presParOf" srcId="{3CF9E0CF-FFF8-46AD-803B-85E9BE511A2F}" destId="{9C1B094E-32BD-4CB9-A93A-C01BF252FFC4}" srcOrd="2" destOrd="0" presId="urn:microsoft.com/office/officeart/2008/layout/LinedList"/>
    <dgm:cxn modelId="{72FAD6FC-7780-44DD-804A-F4E64A7E0256}" type="presParOf" srcId="{360054BE-65EE-4FA9-838E-CB7684A0B3BF}" destId="{622F8EFA-46F8-4F13-9262-137896B83C83}" srcOrd="2" destOrd="0" presId="urn:microsoft.com/office/officeart/2008/layout/LinedList"/>
    <dgm:cxn modelId="{5067742F-1A25-4C89-8B29-9472BD00B70A}" type="presParOf" srcId="{360054BE-65EE-4FA9-838E-CB7684A0B3BF}" destId="{AD76426D-5E8E-4489-9C19-594A9275D1A8}" srcOrd="3" destOrd="0" presId="urn:microsoft.com/office/officeart/2008/layout/LinedList"/>
    <dgm:cxn modelId="{543F14ED-FA47-41A2-9E24-6BBD490FD423}" type="presParOf" srcId="{360054BE-65EE-4FA9-838E-CB7684A0B3BF}" destId="{87D68D14-858B-4DE5-8AA9-5E67B34A6D5C}" srcOrd="4" destOrd="0" presId="urn:microsoft.com/office/officeart/2008/layout/LinedList"/>
    <dgm:cxn modelId="{09CEA3A9-460B-41A4-BEDC-F023A3FE5182}" type="presParOf" srcId="{87D68D14-858B-4DE5-8AA9-5E67B34A6D5C}" destId="{77090931-0D6D-4D56-8AC9-8B6E4EFC1A43}" srcOrd="0" destOrd="0" presId="urn:microsoft.com/office/officeart/2008/layout/LinedList"/>
    <dgm:cxn modelId="{72399A8F-08CB-4439-AC26-4DBF6E9337CE}" type="presParOf" srcId="{87D68D14-858B-4DE5-8AA9-5E67B34A6D5C}" destId="{7E266A0D-1EBC-4BC1-82E9-FDDFC1A2D462}" srcOrd="1" destOrd="0" presId="urn:microsoft.com/office/officeart/2008/layout/LinedList"/>
    <dgm:cxn modelId="{CA7DA871-D369-4B24-8A66-7B01B55A23DC}" type="presParOf" srcId="{87D68D14-858B-4DE5-8AA9-5E67B34A6D5C}" destId="{F03B285F-7D2D-4F0A-9A87-9201D5C0C94C}" srcOrd="2" destOrd="0" presId="urn:microsoft.com/office/officeart/2008/layout/LinedList"/>
    <dgm:cxn modelId="{33DFCB09-A0E6-49ED-96DF-25B33B2B4B50}" type="presParOf" srcId="{360054BE-65EE-4FA9-838E-CB7684A0B3BF}" destId="{734DC587-1A79-4A9E-AAF1-FFFC206AFE2F}" srcOrd="5" destOrd="0" presId="urn:microsoft.com/office/officeart/2008/layout/LinedList"/>
    <dgm:cxn modelId="{939D96F5-68F4-440E-88E4-BA84EB3DA6F2}" type="presParOf" srcId="{360054BE-65EE-4FA9-838E-CB7684A0B3BF}" destId="{D4866C05-C137-43EB-B22F-FDA4E464C2CA}" srcOrd="6" destOrd="0" presId="urn:microsoft.com/office/officeart/2008/layout/LinedList"/>
  </dgm:cxnLst>
  <dgm:bg/>
  <dgm:whole>
    <a:ln>
      <a:solidFill>
        <a:srgbClr val="FF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F07E0D-440E-4C7F-9DC6-7C8347226E6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C0F7811-A1FF-42CF-8E12-3DEF80440659}">
      <dgm:prSet custT="1"/>
      <dgm:spPr/>
      <dgm:t>
        <a:bodyPr/>
        <a:lstStyle/>
        <a:p>
          <a:pPr algn="just" rtl="1"/>
          <a:r>
            <a:rPr lang="ar-IQ" sz="3200" b="1" dirty="0"/>
            <a:t>ينمو </a:t>
          </a:r>
          <a:r>
            <a:rPr lang="ar-SA" sz="3200" b="1" dirty="0"/>
            <a:t>في </a:t>
          </a:r>
          <a:r>
            <a:rPr lang="ar-IQ" sz="3200" b="1" dirty="0"/>
            <a:t>المناطق المعتدلة والدافئة</a:t>
          </a:r>
          <a:r>
            <a:rPr lang="ar-SA" sz="3200" b="1" dirty="0"/>
            <a:t> </a:t>
          </a:r>
          <a:r>
            <a:rPr lang="ar-IQ" sz="3200" b="1" dirty="0" err="1"/>
            <a:t>الأ</a:t>
          </a:r>
          <a:r>
            <a:rPr lang="ar-SA" sz="3200" b="1" dirty="0"/>
            <a:t>خرى حول العالم</a:t>
          </a:r>
          <a:r>
            <a:rPr lang="ar-IQ" sz="3200" b="1" dirty="0"/>
            <a:t>.</a:t>
          </a:r>
          <a:endParaRPr lang="en-US" sz="3200" dirty="0"/>
        </a:p>
      </dgm:t>
    </dgm:pt>
    <dgm:pt modelId="{11A80E95-BACA-4D6A-92A4-B921367F330B}" type="parTrans" cxnId="{8365DF8D-C0B3-4053-AAA9-E75109E007B7}">
      <dgm:prSet/>
      <dgm:spPr/>
      <dgm:t>
        <a:bodyPr/>
        <a:lstStyle/>
        <a:p>
          <a:pPr algn="just" rtl="1"/>
          <a:endParaRPr lang="en-US" sz="3200"/>
        </a:p>
      </dgm:t>
    </dgm:pt>
    <dgm:pt modelId="{0DBA0A97-E3FE-4008-9436-1F1D96B9B32A}" type="sibTrans" cxnId="{8365DF8D-C0B3-4053-AAA9-E75109E007B7}">
      <dgm:prSet/>
      <dgm:spPr/>
      <dgm:t>
        <a:bodyPr/>
        <a:lstStyle/>
        <a:p>
          <a:pPr algn="just" rtl="1"/>
          <a:endParaRPr lang="en-US" sz="3200"/>
        </a:p>
      </dgm:t>
    </dgm:pt>
    <dgm:pt modelId="{5BE6934D-D834-4FED-BD8D-AEB5E9D149F5}">
      <dgm:prSet custT="1"/>
      <dgm:spPr/>
      <dgm:t>
        <a:bodyPr/>
        <a:lstStyle/>
        <a:p>
          <a:pPr algn="just" rtl="1"/>
          <a:r>
            <a:rPr lang="ar-IQ" sz="2800" b="1" dirty="0"/>
            <a:t>يضم جنس نبات السكران العديد من الأنواع التي </a:t>
          </a:r>
          <a:r>
            <a:rPr lang="ar-SA" sz="2800" b="1" dirty="0">
              <a:solidFill>
                <a:prstClr val="white"/>
              </a:solidFill>
              <a:latin typeface="Times New Roman"/>
              <a:ea typeface="+mn-ea"/>
              <a:cs typeface="Times New Roman"/>
            </a:rPr>
            <a:t>يمكن تمييز</a:t>
          </a:r>
          <a:r>
            <a:rPr lang="ar-IQ" sz="2800" b="1" dirty="0">
              <a:solidFill>
                <a:prstClr val="white"/>
              </a:solidFill>
              <a:latin typeface="Times New Roman"/>
              <a:ea typeface="+mn-ea"/>
              <a:cs typeface="Times New Roman"/>
            </a:rPr>
            <a:t>ها </a:t>
          </a:r>
          <a:r>
            <a:rPr lang="ar-SA" sz="2800" b="1" dirty="0">
              <a:solidFill>
                <a:prstClr val="white"/>
              </a:solidFill>
              <a:latin typeface="Times New Roman"/>
              <a:ea typeface="+mn-ea"/>
              <a:cs typeface="Times New Roman"/>
            </a:rPr>
            <a:t>بسهولة </a:t>
          </a:r>
          <a:r>
            <a:rPr lang="ar-IQ" sz="2800" b="1" dirty="0">
              <a:solidFill>
                <a:prstClr val="white"/>
              </a:solidFill>
              <a:latin typeface="Times New Roman"/>
              <a:ea typeface="+mn-ea"/>
              <a:cs typeface="Times New Roman"/>
            </a:rPr>
            <a:t>عن طريق </a:t>
          </a:r>
          <a:r>
            <a:rPr lang="ar-SA" sz="2800" b="1" dirty="0">
              <a:solidFill>
                <a:prstClr val="white"/>
              </a:solidFill>
              <a:latin typeface="Times New Roman"/>
              <a:ea typeface="+mn-ea"/>
              <a:cs typeface="Times New Roman"/>
            </a:rPr>
            <a:t>الشكل </a:t>
          </a:r>
          <a:r>
            <a:rPr lang="ar-IQ" sz="2800" b="1" dirty="0">
              <a:solidFill>
                <a:prstClr val="white"/>
              </a:solidFill>
              <a:latin typeface="Times New Roman"/>
              <a:ea typeface="+mn-ea"/>
              <a:cs typeface="Times New Roman"/>
            </a:rPr>
            <a:t>المظهري</a:t>
          </a:r>
          <a:r>
            <a:rPr lang="ar-SA" sz="2800" b="1" dirty="0">
              <a:solidFill>
                <a:prstClr val="white"/>
              </a:solidFill>
              <a:latin typeface="Times New Roman"/>
              <a:ea typeface="+mn-ea"/>
              <a:cs typeface="Times New Roman"/>
            </a:rPr>
            <a:t> والتركيب الكيميائي</a:t>
          </a:r>
          <a:r>
            <a:rPr lang="ar-IQ" sz="2800" b="1" dirty="0">
              <a:solidFill>
                <a:prstClr val="white"/>
              </a:solidFill>
              <a:latin typeface="Times New Roman"/>
              <a:ea typeface="+mn-ea"/>
              <a:cs typeface="Times New Roman"/>
            </a:rPr>
            <a:t> </a:t>
          </a:r>
          <a:r>
            <a:rPr lang="ar-SA" sz="2800" b="1" dirty="0">
              <a:solidFill>
                <a:prstClr val="white"/>
              </a:solidFill>
              <a:latin typeface="Times New Roman"/>
              <a:ea typeface="+mn-ea"/>
              <a:cs typeface="Times New Roman"/>
            </a:rPr>
            <a:t>لمحتوياتها الفعال</a:t>
          </a:r>
          <a:r>
            <a:rPr lang="ar-IQ" sz="2800" b="1" dirty="0">
              <a:solidFill>
                <a:prstClr val="white"/>
              </a:solidFill>
              <a:latin typeface="Times New Roman"/>
              <a:ea typeface="+mn-ea"/>
              <a:cs typeface="Times New Roman"/>
            </a:rPr>
            <a:t>ة. </a:t>
          </a:r>
          <a:r>
            <a:rPr lang="ar-IQ" sz="2800" b="1" dirty="0"/>
            <a:t>ونذكر منها </a:t>
          </a:r>
          <a:r>
            <a:rPr lang="ar-IQ" sz="2800" b="1"/>
            <a:t>9 أنواع : </a:t>
          </a:r>
          <a:r>
            <a:rPr lang="ar-IQ" sz="2800" b="1" dirty="0"/>
            <a:t>-</a:t>
          </a:r>
          <a:endParaRPr lang="en-US" sz="2800" dirty="0"/>
        </a:p>
      </dgm:t>
    </dgm:pt>
    <dgm:pt modelId="{15D54DDF-8397-4652-A5F8-0E39BAA7665D}" type="parTrans" cxnId="{4A33A42A-D9E9-45F9-9D6C-C07CE9B30BAD}">
      <dgm:prSet/>
      <dgm:spPr/>
      <dgm:t>
        <a:bodyPr/>
        <a:lstStyle/>
        <a:p>
          <a:pPr algn="just" rtl="1"/>
          <a:endParaRPr lang="en-US" sz="3200"/>
        </a:p>
      </dgm:t>
    </dgm:pt>
    <dgm:pt modelId="{F101349D-57A8-4BEB-BD56-06B831551D88}" type="sibTrans" cxnId="{4A33A42A-D9E9-45F9-9D6C-C07CE9B30BAD}">
      <dgm:prSet/>
      <dgm:spPr/>
      <dgm:t>
        <a:bodyPr/>
        <a:lstStyle/>
        <a:p>
          <a:pPr algn="just" rtl="1"/>
          <a:endParaRPr lang="en-US" sz="3200"/>
        </a:p>
      </dgm:t>
    </dgm:pt>
    <dgm:pt modelId="{E5CC0209-470E-40A0-BF99-BCC1E246065B}">
      <dgm:prSet custT="1"/>
      <dgm:spPr/>
      <dgm:t>
        <a:bodyPr/>
        <a:lstStyle/>
        <a:p>
          <a:pPr algn="just" rtl="1"/>
          <a:r>
            <a:rPr lang="ar-SA" sz="3200" b="1" kern="1200" dirty="0">
              <a:solidFill>
                <a:prstClr val="white"/>
              </a:solidFill>
              <a:latin typeface="Times New Roman"/>
              <a:ea typeface="+mn-ea"/>
              <a:cs typeface="Times New Roman"/>
            </a:rPr>
            <a:t>يتكاثر النبات بالبذور وينتشر بصورة برية في شمال العراق</a:t>
          </a:r>
          <a:r>
            <a:rPr lang="en-US" sz="3200" kern="1200" dirty="0"/>
            <a:t>.</a:t>
          </a:r>
        </a:p>
      </dgm:t>
    </dgm:pt>
    <dgm:pt modelId="{3C870BC2-97F9-418C-A402-4CE4FD372ADD}" type="parTrans" cxnId="{7DB3FF0D-1B0C-4939-BC6A-222BCB9166BD}">
      <dgm:prSet/>
      <dgm:spPr/>
      <dgm:t>
        <a:bodyPr/>
        <a:lstStyle/>
        <a:p>
          <a:endParaRPr lang="en-US" sz="3200"/>
        </a:p>
      </dgm:t>
    </dgm:pt>
    <dgm:pt modelId="{CC0E58D6-A9DC-45AD-9289-C14CFDA353C6}" type="sibTrans" cxnId="{7DB3FF0D-1B0C-4939-BC6A-222BCB9166BD}">
      <dgm:prSet/>
      <dgm:spPr/>
      <dgm:t>
        <a:bodyPr/>
        <a:lstStyle/>
        <a:p>
          <a:endParaRPr lang="en-US" sz="3200"/>
        </a:p>
      </dgm:t>
    </dgm:pt>
    <dgm:pt modelId="{64D17BB4-E6AF-4DD2-856D-1CC064CC8087}" type="pres">
      <dgm:prSet presAssocID="{00F07E0D-440E-4C7F-9DC6-7C8347226E6A}" presName="Name0" presStyleCnt="0">
        <dgm:presLayoutVars>
          <dgm:chMax val="7"/>
          <dgm:chPref val="7"/>
          <dgm:dir/>
        </dgm:presLayoutVars>
      </dgm:prSet>
      <dgm:spPr/>
    </dgm:pt>
    <dgm:pt modelId="{49A01E05-A7D9-4F69-A41F-498D4A72F510}" type="pres">
      <dgm:prSet presAssocID="{00F07E0D-440E-4C7F-9DC6-7C8347226E6A}" presName="Name1" presStyleCnt="0"/>
      <dgm:spPr/>
    </dgm:pt>
    <dgm:pt modelId="{AFEA73A2-7A82-4FF5-AAC9-D62C7AC14490}" type="pres">
      <dgm:prSet presAssocID="{00F07E0D-440E-4C7F-9DC6-7C8347226E6A}" presName="cycle" presStyleCnt="0"/>
      <dgm:spPr/>
    </dgm:pt>
    <dgm:pt modelId="{F8E90EB3-EA4B-402B-82BA-2FDF81CEBBA9}" type="pres">
      <dgm:prSet presAssocID="{00F07E0D-440E-4C7F-9DC6-7C8347226E6A}" presName="srcNode" presStyleLbl="node1" presStyleIdx="0" presStyleCnt="3"/>
      <dgm:spPr/>
    </dgm:pt>
    <dgm:pt modelId="{4C354666-F88D-43BC-A967-3ADDD20E5DD2}" type="pres">
      <dgm:prSet presAssocID="{00F07E0D-440E-4C7F-9DC6-7C8347226E6A}" presName="conn" presStyleLbl="parChTrans1D2" presStyleIdx="0" presStyleCnt="1"/>
      <dgm:spPr/>
    </dgm:pt>
    <dgm:pt modelId="{4D93B75E-CFB0-4F30-90DD-FFF3E98E5D50}" type="pres">
      <dgm:prSet presAssocID="{00F07E0D-440E-4C7F-9DC6-7C8347226E6A}" presName="extraNode" presStyleLbl="node1" presStyleIdx="0" presStyleCnt="3"/>
      <dgm:spPr/>
    </dgm:pt>
    <dgm:pt modelId="{9544CDC4-1BD2-41D1-B6DC-0021AB253C60}" type="pres">
      <dgm:prSet presAssocID="{00F07E0D-440E-4C7F-9DC6-7C8347226E6A}" presName="dstNode" presStyleLbl="node1" presStyleIdx="0" presStyleCnt="3"/>
      <dgm:spPr/>
    </dgm:pt>
    <dgm:pt modelId="{DD2910FB-5E24-47D6-B46D-EF8AE3B531E6}" type="pres">
      <dgm:prSet presAssocID="{0C0F7811-A1FF-42CF-8E12-3DEF80440659}" presName="text_1" presStyleLbl="node1" presStyleIdx="0" presStyleCnt="3">
        <dgm:presLayoutVars>
          <dgm:bulletEnabled val="1"/>
        </dgm:presLayoutVars>
      </dgm:prSet>
      <dgm:spPr/>
    </dgm:pt>
    <dgm:pt modelId="{9FDA9BB4-7890-4CC2-A5AF-E562DCC0F86E}" type="pres">
      <dgm:prSet presAssocID="{0C0F7811-A1FF-42CF-8E12-3DEF80440659}" presName="accent_1" presStyleCnt="0"/>
      <dgm:spPr/>
    </dgm:pt>
    <dgm:pt modelId="{B8F93894-0510-45DD-83A7-44B431694BB3}" type="pres">
      <dgm:prSet presAssocID="{0C0F7811-A1FF-42CF-8E12-3DEF80440659}" presName="accentRepeatNode" presStyleLbl="solidFgAcc1" presStyleIdx="0" presStyleCnt="3"/>
      <dgm:spPr/>
    </dgm:pt>
    <dgm:pt modelId="{F496839B-04A1-479E-99C0-B116B574231F}" type="pres">
      <dgm:prSet presAssocID="{E5CC0209-470E-40A0-BF99-BCC1E246065B}" presName="text_2" presStyleLbl="node1" presStyleIdx="1" presStyleCnt="3" custLinFactNeighborY="-19459">
        <dgm:presLayoutVars>
          <dgm:bulletEnabled val="1"/>
        </dgm:presLayoutVars>
      </dgm:prSet>
      <dgm:spPr/>
    </dgm:pt>
    <dgm:pt modelId="{358F5273-4D4A-41FA-A73E-8B20D9FE9449}" type="pres">
      <dgm:prSet presAssocID="{E5CC0209-470E-40A0-BF99-BCC1E246065B}" presName="accent_2" presStyleCnt="0"/>
      <dgm:spPr/>
    </dgm:pt>
    <dgm:pt modelId="{A8514C84-3EFC-4EA0-AF79-D2B61387EF7E}" type="pres">
      <dgm:prSet presAssocID="{E5CC0209-470E-40A0-BF99-BCC1E246065B}" presName="accentRepeatNode" presStyleLbl="solidFgAcc1" presStyleIdx="1" presStyleCnt="3" custLinFactNeighborY="-12735"/>
      <dgm:spPr/>
    </dgm:pt>
    <dgm:pt modelId="{5CA5ADE7-4392-4850-90B7-2DD1D82E1D34}" type="pres">
      <dgm:prSet presAssocID="{5BE6934D-D834-4FED-BD8D-AEB5E9D149F5}" presName="text_3" presStyleLbl="node1" presStyleIdx="2" presStyleCnt="3" custScaleY="165802">
        <dgm:presLayoutVars>
          <dgm:bulletEnabled val="1"/>
        </dgm:presLayoutVars>
      </dgm:prSet>
      <dgm:spPr/>
    </dgm:pt>
    <dgm:pt modelId="{0DD39E20-7EAB-4234-8F74-709307044E2E}" type="pres">
      <dgm:prSet presAssocID="{5BE6934D-D834-4FED-BD8D-AEB5E9D149F5}" presName="accent_3" presStyleCnt="0"/>
      <dgm:spPr/>
    </dgm:pt>
    <dgm:pt modelId="{179D1E3D-062E-42FE-BD19-EC7FC0E37846}" type="pres">
      <dgm:prSet presAssocID="{5BE6934D-D834-4FED-BD8D-AEB5E9D149F5}" presName="accentRepeatNode" presStyleLbl="solidFgAcc1" presStyleIdx="2" presStyleCnt="3"/>
      <dgm:spPr/>
    </dgm:pt>
  </dgm:ptLst>
  <dgm:cxnLst>
    <dgm:cxn modelId="{7DB3FF0D-1B0C-4939-BC6A-222BCB9166BD}" srcId="{00F07E0D-440E-4C7F-9DC6-7C8347226E6A}" destId="{E5CC0209-470E-40A0-BF99-BCC1E246065B}" srcOrd="1" destOrd="0" parTransId="{3C870BC2-97F9-418C-A402-4CE4FD372ADD}" sibTransId="{CC0E58D6-A9DC-45AD-9289-C14CFDA353C6}"/>
    <dgm:cxn modelId="{2186CD28-78B5-40DD-94FA-F8E923297F5C}" type="presOf" srcId="{0C0F7811-A1FF-42CF-8E12-3DEF80440659}" destId="{DD2910FB-5E24-47D6-B46D-EF8AE3B531E6}" srcOrd="0" destOrd="0" presId="urn:microsoft.com/office/officeart/2008/layout/VerticalCurvedList"/>
    <dgm:cxn modelId="{4A33A42A-D9E9-45F9-9D6C-C07CE9B30BAD}" srcId="{00F07E0D-440E-4C7F-9DC6-7C8347226E6A}" destId="{5BE6934D-D834-4FED-BD8D-AEB5E9D149F5}" srcOrd="2" destOrd="0" parTransId="{15D54DDF-8397-4652-A5F8-0E39BAA7665D}" sibTransId="{F101349D-57A8-4BEB-BD56-06B831551D88}"/>
    <dgm:cxn modelId="{5B636432-1FA5-4363-8731-28EC476B6328}" type="presOf" srcId="{5BE6934D-D834-4FED-BD8D-AEB5E9D149F5}" destId="{5CA5ADE7-4392-4850-90B7-2DD1D82E1D34}" srcOrd="0" destOrd="0" presId="urn:microsoft.com/office/officeart/2008/layout/VerticalCurvedList"/>
    <dgm:cxn modelId="{372FEA5F-DC9F-4A18-A8FA-2A3A43AC8FC4}" type="presOf" srcId="{E5CC0209-470E-40A0-BF99-BCC1E246065B}" destId="{F496839B-04A1-479E-99C0-B116B574231F}" srcOrd="0" destOrd="0" presId="urn:microsoft.com/office/officeart/2008/layout/VerticalCurvedList"/>
    <dgm:cxn modelId="{82C8A756-3B61-45C2-B4AD-B8D322DCE059}" type="presOf" srcId="{0DBA0A97-E3FE-4008-9436-1F1D96B9B32A}" destId="{4C354666-F88D-43BC-A967-3ADDD20E5DD2}" srcOrd="0" destOrd="0" presId="urn:microsoft.com/office/officeart/2008/layout/VerticalCurvedList"/>
    <dgm:cxn modelId="{8365DF8D-C0B3-4053-AAA9-E75109E007B7}" srcId="{00F07E0D-440E-4C7F-9DC6-7C8347226E6A}" destId="{0C0F7811-A1FF-42CF-8E12-3DEF80440659}" srcOrd="0" destOrd="0" parTransId="{11A80E95-BACA-4D6A-92A4-B921367F330B}" sibTransId="{0DBA0A97-E3FE-4008-9436-1F1D96B9B32A}"/>
    <dgm:cxn modelId="{2583C9DB-9805-48C2-A3FA-EC241E709898}" type="presOf" srcId="{00F07E0D-440E-4C7F-9DC6-7C8347226E6A}" destId="{64D17BB4-E6AF-4DD2-856D-1CC064CC8087}" srcOrd="0" destOrd="0" presId="urn:microsoft.com/office/officeart/2008/layout/VerticalCurvedList"/>
    <dgm:cxn modelId="{4A6FEF0C-8322-409D-BFD7-71F426ADFDB2}" type="presParOf" srcId="{64D17BB4-E6AF-4DD2-856D-1CC064CC8087}" destId="{49A01E05-A7D9-4F69-A41F-498D4A72F510}" srcOrd="0" destOrd="0" presId="urn:microsoft.com/office/officeart/2008/layout/VerticalCurvedList"/>
    <dgm:cxn modelId="{5475E25C-5CD0-4080-B112-1A0F60235111}" type="presParOf" srcId="{49A01E05-A7D9-4F69-A41F-498D4A72F510}" destId="{AFEA73A2-7A82-4FF5-AAC9-D62C7AC14490}" srcOrd="0" destOrd="0" presId="urn:microsoft.com/office/officeart/2008/layout/VerticalCurvedList"/>
    <dgm:cxn modelId="{88F4F3FF-66EE-4A70-BA96-C5AF630F9C30}" type="presParOf" srcId="{AFEA73A2-7A82-4FF5-AAC9-D62C7AC14490}" destId="{F8E90EB3-EA4B-402B-82BA-2FDF81CEBBA9}" srcOrd="0" destOrd="0" presId="urn:microsoft.com/office/officeart/2008/layout/VerticalCurvedList"/>
    <dgm:cxn modelId="{3038A359-A067-4903-8C35-EF13E815A727}" type="presParOf" srcId="{AFEA73A2-7A82-4FF5-AAC9-D62C7AC14490}" destId="{4C354666-F88D-43BC-A967-3ADDD20E5DD2}" srcOrd="1" destOrd="0" presId="urn:microsoft.com/office/officeart/2008/layout/VerticalCurvedList"/>
    <dgm:cxn modelId="{D3B405C3-2D7E-4234-8A6C-3495EC581EEB}" type="presParOf" srcId="{AFEA73A2-7A82-4FF5-AAC9-D62C7AC14490}" destId="{4D93B75E-CFB0-4F30-90DD-FFF3E98E5D50}" srcOrd="2" destOrd="0" presId="urn:microsoft.com/office/officeart/2008/layout/VerticalCurvedList"/>
    <dgm:cxn modelId="{711F2446-41FE-47E7-BCE3-F4C7CE06C4D9}" type="presParOf" srcId="{AFEA73A2-7A82-4FF5-AAC9-D62C7AC14490}" destId="{9544CDC4-1BD2-41D1-B6DC-0021AB253C60}" srcOrd="3" destOrd="0" presId="urn:microsoft.com/office/officeart/2008/layout/VerticalCurvedList"/>
    <dgm:cxn modelId="{068390AF-7753-42E9-A29B-5CD6F0D6A0CA}" type="presParOf" srcId="{49A01E05-A7D9-4F69-A41F-498D4A72F510}" destId="{DD2910FB-5E24-47D6-B46D-EF8AE3B531E6}" srcOrd="1" destOrd="0" presId="urn:microsoft.com/office/officeart/2008/layout/VerticalCurvedList"/>
    <dgm:cxn modelId="{5C1EC886-6DF6-4134-A4B3-084AA2AFA373}" type="presParOf" srcId="{49A01E05-A7D9-4F69-A41F-498D4A72F510}" destId="{9FDA9BB4-7890-4CC2-A5AF-E562DCC0F86E}" srcOrd="2" destOrd="0" presId="urn:microsoft.com/office/officeart/2008/layout/VerticalCurvedList"/>
    <dgm:cxn modelId="{ABB805CF-55DF-4302-8CAC-A801FA1A4442}" type="presParOf" srcId="{9FDA9BB4-7890-4CC2-A5AF-E562DCC0F86E}" destId="{B8F93894-0510-45DD-83A7-44B431694BB3}" srcOrd="0" destOrd="0" presId="urn:microsoft.com/office/officeart/2008/layout/VerticalCurvedList"/>
    <dgm:cxn modelId="{B57A1366-0CDB-4E61-A3A2-9A06BC6055AE}" type="presParOf" srcId="{49A01E05-A7D9-4F69-A41F-498D4A72F510}" destId="{F496839B-04A1-479E-99C0-B116B574231F}" srcOrd="3" destOrd="0" presId="urn:microsoft.com/office/officeart/2008/layout/VerticalCurvedList"/>
    <dgm:cxn modelId="{0126D1B1-D33D-4789-8601-001C3EA97BA6}" type="presParOf" srcId="{49A01E05-A7D9-4F69-A41F-498D4A72F510}" destId="{358F5273-4D4A-41FA-A73E-8B20D9FE9449}" srcOrd="4" destOrd="0" presId="urn:microsoft.com/office/officeart/2008/layout/VerticalCurvedList"/>
    <dgm:cxn modelId="{BE963EC9-C3F0-4F64-990D-17FB5022F8D8}" type="presParOf" srcId="{358F5273-4D4A-41FA-A73E-8B20D9FE9449}" destId="{A8514C84-3EFC-4EA0-AF79-D2B61387EF7E}" srcOrd="0" destOrd="0" presId="urn:microsoft.com/office/officeart/2008/layout/VerticalCurvedList"/>
    <dgm:cxn modelId="{7DEC3AB3-17C8-4810-BF8C-20D915C4CC1B}" type="presParOf" srcId="{49A01E05-A7D9-4F69-A41F-498D4A72F510}" destId="{5CA5ADE7-4392-4850-90B7-2DD1D82E1D34}" srcOrd="5" destOrd="0" presId="urn:microsoft.com/office/officeart/2008/layout/VerticalCurvedList"/>
    <dgm:cxn modelId="{FC1FF079-DF45-4376-810D-F07CB35876F7}" type="presParOf" srcId="{49A01E05-A7D9-4F69-A41F-498D4A72F510}" destId="{0DD39E20-7EAB-4234-8F74-709307044E2E}" srcOrd="6" destOrd="0" presId="urn:microsoft.com/office/officeart/2008/layout/VerticalCurvedList"/>
    <dgm:cxn modelId="{35297D5A-A950-4DA9-B0A3-7FA1A4FBBECA}" type="presParOf" srcId="{0DD39E20-7EAB-4234-8F74-709307044E2E}" destId="{179D1E3D-062E-42FE-BD19-EC7FC0E3784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1A2BA9-5959-416A-8FA2-6E36121428E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3290BC2-8709-4799-9DA5-2033F3835DC9}">
      <dgm:prSet phldrT="[نص]"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dgm:spPr>
      <dgm:t>
        <a:bodyPr/>
        <a:lstStyle/>
        <a:p>
          <a:pPr algn="ctr" rtl="1"/>
          <a:r>
            <a:rPr lang="ar-IQ" sz="4800" b="1" dirty="0">
              <a:cs typeface="+mj-cs"/>
            </a:rPr>
            <a:t>نبات السكران</a:t>
          </a:r>
          <a:endParaRPr lang="en-US" sz="4800" b="1" dirty="0">
            <a:cs typeface="+mj-cs"/>
          </a:endParaRPr>
        </a:p>
      </dgm:t>
    </dgm:pt>
    <dgm:pt modelId="{C4AEBD8A-EA13-43D8-A5B0-E33C0C97FD6B}" type="parTrans" cxnId="{AE0510AE-4003-4039-BC51-A152DCBA9896}">
      <dgm:prSet/>
      <dgm:spPr/>
      <dgm:t>
        <a:bodyPr/>
        <a:lstStyle/>
        <a:p>
          <a:pPr algn="ctr" rtl="1"/>
          <a:endParaRPr lang="en-US" sz="4800" b="1">
            <a:cs typeface="+mj-cs"/>
          </a:endParaRPr>
        </a:p>
      </dgm:t>
    </dgm:pt>
    <dgm:pt modelId="{026CC007-9423-44C7-8C7B-00D48FC617ED}" type="sibTrans" cxnId="{AE0510AE-4003-4039-BC51-A152DCBA9896}">
      <dgm:prSet/>
      <dgm:spPr/>
      <dgm:t>
        <a:bodyPr/>
        <a:lstStyle/>
        <a:p>
          <a:pPr algn="ctr" rtl="1"/>
          <a:endParaRPr lang="en-US" sz="4800" b="1">
            <a:cs typeface="+mj-cs"/>
          </a:endParaRPr>
        </a:p>
      </dgm:t>
    </dgm:pt>
    <dgm:pt modelId="{22079E7E-6FCF-4225-867D-22CE3C3BBA01}" type="pres">
      <dgm:prSet presAssocID="{7A1A2BA9-5959-416A-8FA2-6E36121428E8}" presName="Name0" presStyleCnt="0">
        <dgm:presLayoutVars>
          <dgm:chMax val="7"/>
          <dgm:chPref val="7"/>
          <dgm:dir/>
        </dgm:presLayoutVars>
      </dgm:prSet>
      <dgm:spPr/>
    </dgm:pt>
    <dgm:pt modelId="{4283C4E7-257B-4A26-9C10-44732188079D}" type="pres">
      <dgm:prSet presAssocID="{7A1A2BA9-5959-416A-8FA2-6E36121428E8}" presName="Name1" presStyleCnt="0"/>
      <dgm:spPr/>
    </dgm:pt>
    <dgm:pt modelId="{245A6380-8887-438C-8789-2E93C7689AD6}" type="pres">
      <dgm:prSet presAssocID="{7A1A2BA9-5959-416A-8FA2-6E36121428E8}" presName="cycle" presStyleCnt="0"/>
      <dgm:spPr/>
    </dgm:pt>
    <dgm:pt modelId="{923D844E-A05C-41D3-914D-04E62E80A236}" type="pres">
      <dgm:prSet presAssocID="{7A1A2BA9-5959-416A-8FA2-6E36121428E8}" presName="srcNode" presStyleLbl="node1" presStyleIdx="0" presStyleCnt="1"/>
      <dgm:spPr/>
    </dgm:pt>
    <dgm:pt modelId="{8222F084-175E-474B-AD77-24C6C004791F}" type="pres">
      <dgm:prSet presAssocID="{7A1A2BA9-5959-416A-8FA2-6E36121428E8}" presName="conn" presStyleLbl="parChTrans1D2" presStyleIdx="0" presStyleCnt="1"/>
      <dgm:spPr/>
    </dgm:pt>
    <dgm:pt modelId="{E66D9051-CF52-4BA1-A0B2-FDC245B9BD64}" type="pres">
      <dgm:prSet presAssocID="{7A1A2BA9-5959-416A-8FA2-6E36121428E8}" presName="extraNode" presStyleLbl="node1" presStyleIdx="0" presStyleCnt="1"/>
      <dgm:spPr/>
    </dgm:pt>
    <dgm:pt modelId="{24CD2577-2D46-4987-8B75-06713540E5AC}" type="pres">
      <dgm:prSet presAssocID="{7A1A2BA9-5959-416A-8FA2-6E36121428E8}" presName="dstNode" presStyleLbl="node1" presStyleIdx="0" presStyleCnt="1"/>
      <dgm:spPr/>
    </dgm:pt>
    <dgm:pt modelId="{272F01C6-EBB2-412F-9F29-4DF27C05D849}" type="pres">
      <dgm:prSet presAssocID="{73290BC2-8709-4799-9DA5-2033F3835DC9}" presName="text_1" presStyleLbl="node1" presStyleIdx="0" presStyleCnt="1">
        <dgm:presLayoutVars>
          <dgm:bulletEnabled val="1"/>
        </dgm:presLayoutVars>
      </dgm:prSet>
      <dgm:spPr/>
    </dgm:pt>
    <dgm:pt modelId="{2F5279E4-AADD-4FC7-A2DC-B2D095F7D128}" type="pres">
      <dgm:prSet presAssocID="{73290BC2-8709-4799-9DA5-2033F3835DC9}" presName="accent_1" presStyleCnt="0"/>
      <dgm:spPr/>
    </dgm:pt>
    <dgm:pt modelId="{5291933D-2DCB-4A97-A641-9DEBF57E1E07}" type="pres">
      <dgm:prSet presAssocID="{73290BC2-8709-4799-9DA5-2033F3835DC9}" presName="accentRepeatNode" presStyleLbl="solidFgAcc1" presStyleIdx="0" presStyleCnt="1"/>
      <dgm:spPr/>
    </dgm:pt>
  </dgm:ptLst>
  <dgm:cxnLst>
    <dgm:cxn modelId="{CD512C07-8A37-438E-8534-433D1CF2EEF4}" type="presOf" srcId="{026CC007-9423-44C7-8C7B-00D48FC617ED}" destId="{8222F084-175E-474B-AD77-24C6C004791F}" srcOrd="0" destOrd="0" presId="urn:microsoft.com/office/officeart/2008/layout/VerticalCurvedList"/>
    <dgm:cxn modelId="{78643E60-5EFA-4593-98D4-57C1C519948B}" type="presOf" srcId="{7A1A2BA9-5959-416A-8FA2-6E36121428E8}" destId="{22079E7E-6FCF-4225-867D-22CE3C3BBA01}" srcOrd="0" destOrd="0" presId="urn:microsoft.com/office/officeart/2008/layout/VerticalCurvedList"/>
    <dgm:cxn modelId="{AE0510AE-4003-4039-BC51-A152DCBA9896}" srcId="{7A1A2BA9-5959-416A-8FA2-6E36121428E8}" destId="{73290BC2-8709-4799-9DA5-2033F3835DC9}" srcOrd="0" destOrd="0" parTransId="{C4AEBD8A-EA13-43D8-A5B0-E33C0C97FD6B}" sibTransId="{026CC007-9423-44C7-8C7B-00D48FC617ED}"/>
    <dgm:cxn modelId="{005CF3E6-96C3-401A-A9BC-BE8C26CA4257}" type="presOf" srcId="{73290BC2-8709-4799-9DA5-2033F3835DC9}" destId="{272F01C6-EBB2-412F-9F29-4DF27C05D849}" srcOrd="0" destOrd="0" presId="urn:microsoft.com/office/officeart/2008/layout/VerticalCurvedList"/>
    <dgm:cxn modelId="{2850E86A-D1C4-4568-9EFC-D3E6371F8EC3}" type="presParOf" srcId="{22079E7E-6FCF-4225-867D-22CE3C3BBA01}" destId="{4283C4E7-257B-4A26-9C10-44732188079D}" srcOrd="0" destOrd="0" presId="urn:microsoft.com/office/officeart/2008/layout/VerticalCurvedList"/>
    <dgm:cxn modelId="{1FDF69F2-7FCB-42A2-896B-D679B2194E71}" type="presParOf" srcId="{4283C4E7-257B-4A26-9C10-44732188079D}" destId="{245A6380-8887-438C-8789-2E93C7689AD6}" srcOrd="0" destOrd="0" presId="urn:microsoft.com/office/officeart/2008/layout/VerticalCurvedList"/>
    <dgm:cxn modelId="{0515E195-34FA-4585-9BF0-6D7F505D70A6}" type="presParOf" srcId="{245A6380-8887-438C-8789-2E93C7689AD6}" destId="{923D844E-A05C-41D3-914D-04E62E80A236}" srcOrd="0" destOrd="0" presId="urn:microsoft.com/office/officeart/2008/layout/VerticalCurvedList"/>
    <dgm:cxn modelId="{E6556084-44BA-4929-B7BE-E1F4E0621FE8}" type="presParOf" srcId="{245A6380-8887-438C-8789-2E93C7689AD6}" destId="{8222F084-175E-474B-AD77-24C6C004791F}" srcOrd="1" destOrd="0" presId="urn:microsoft.com/office/officeart/2008/layout/VerticalCurvedList"/>
    <dgm:cxn modelId="{E05E0D60-F477-4E75-BD35-35DB9C1D2265}" type="presParOf" srcId="{245A6380-8887-438C-8789-2E93C7689AD6}" destId="{E66D9051-CF52-4BA1-A0B2-FDC245B9BD64}" srcOrd="2" destOrd="0" presId="urn:microsoft.com/office/officeart/2008/layout/VerticalCurvedList"/>
    <dgm:cxn modelId="{890B5A83-752E-4B7A-837B-BABA6A0CFD0F}" type="presParOf" srcId="{245A6380-8887-438C-8789-2E93C7689AD6}" destId="{24CD2577-2D46-4987-8B75-06713540E5AC}" srcOrd="3" destOrd="0" presId="urn:microsoft.com/office/officeart/2008/layout/VerticalCurvedList"/>
    <dgm:cxn modelId="{6B3A9DED-AEF5-42D3-9DE5-E1476350D8F1}" type="presParOf" srcId="{4283C4E7-257B-4A26-9C10-44732188079D}" destId="{272F01C6-EBB2-412F-9F29-4DF27C05D849}" srcOrd="1" destOrd="0" presId="urn:microsoft.com/office/officeart/2008/layout/VerticalCurvedList"/>
    <dgm:cxn modelId="{B1447907-7109-455E-893C-85486BD6B91B}" type="presParOf" srcId="{4283C4E7-257B-4A26-9C10-44732188079D}" destId="{2F5279E4-AADD-4FC7-A2DC-B2D095F7D128}" srcOrd="2" destOrd="0" presId="urn:microsoft.com/office/officeart/2008/layout/VerticalCurvedList"/>
    <dgm:cxn modelId="{8862FA62-B932-4766-822F-E2E72D785FBE}" type="presParOf" srcId="{2F5279E4-AADD-4FC7-A2DC-B2D095F7D128}" destId="{5291933D-2DCB-4A97-A641-9DEBF57E1E07}"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000EFB-C16B-4A27-A56E-EACC80C316B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1184CFD-BE4E-49CF-88B0-E46B486CDA34}">
      <dgm:prSet custT="1"/>
      <dgm:spPr/>
      <dgm:t>
        <a:bodyPr/>
        <a:lstStyle/>
        <a:p>
          <a:pPr rtl="1"/>
          <a:r>
            <a:rPr lang="en-US" sz="3600" b="1" i="0" dirty="0">
              <a:latin typeface="+mn-lt"/>
            </a:rPr>
            <a:t>henbane </a:t>
          </a:r>
          <a:endParaRPr lang="en-US" sz="3600" b="1" dirty="0">
            <a:latin typeface="+mn-lt"/>
          </a:endParaRPr>
        </a:p>
      </dgm:t>
    </dgm:pt>
    <dgm:pt modelId="{148D9D9C-F2FD-486C-8A84-FC6D9DCC9D0D}" type="parTrans" cxnId="{C704B40F-4A28-48F7-AA57-585F49A70ACC}">
      <dgm:prSet/>
      <dgm:spPr/>
      <dgm:t>
        <a:bodyPr/>
        <a:lstStyle/>
        <a:p>
          <a:pPr rtl="1"/>
          <a:endParaRPr lang="en-US" sz="3600" b="1">
            <a:latin typeface="+mn-lt"/>
          </a:endParaRPr>
        </a:p>
      </dgm:t>
    </dgm:pt>
    <dgm:pt modelId="{2528E8AE-1830-4C11-B3A9-474FF1E6D2A4}" type="sibTrans" cxnId="{C704B40F-4A28-48F7-AA57-585F49A70ACC}">
      <dgm:prSet/>
      <dgm:spPr/>
      <dgm:t>
        <a:bodyPr/>
        <a:lstStyle/>
        <a:p>
          <a:pPr rtl="1"/>
          <a:endParaRPr lang="en-US" sz="3600" b="1">
            <a:latin typeface="+mn-lt"/>
          </a:endParaRPr>
        </a:p>
      </dgm:t>
    </dgm:pt>
    <dgm:pt modelId="{63545FC3-DA87-4D13-9783-95D43E8FBA97}">
      <dgm:prSet custT="1"/>
      <dgm:spPr/>
      <dgm:t>
        <a:bodyPr/>
        <a:lstStyle/>
        <a:p>
          <a:pPr rtl="1"/>
          <a:r>
            <a:rPr lang="ar-IQ" sz="3600" b="1" dirty="0">
              <a:latin typeface="+mn-lt"/>
            </a:rPr>
            <a:t>الذكران</a:t>
          </a:r>
          <a:endParaRPr lang="en-US" sz="3600" b="1" dirty="0">
            <a:latin typeface="+mn-lt"/>
          </a:endParaRPr>
        </a:p>
      </dgm:t>
    </dgm:pt>
    <dgm:pt modelId="{7C6F2133-15FC-45E5-81D9-86FE8C1A39B3}" type="parTrans" cxnId="{436A69AB-D58D-40E1-8776-C3A98CEB8312}">
      <dgm:prSet/>
      <dgm:spPr/>
      <dgm:t>
        <a:bodyPr/>
        <a:lstStyle/>
        <a:p>
          <a:pPr rtl="1"/>
          <a:endParaRPr lang="en-US" sz="3600" b="1">
            <a:latin typeface="+mn-lt"/>
          </a:endParaRPr>
        </a:p>
      </dgm:t>
    </dgm:pt>
    <dgm:pt modelId="{9FF02EC8-4E34-44DC-B46D-06582D35447C}" type="sibTrans" cxnId="{436A69AB-D58D-40E1-8776-C3A98CEB8312}">
      <dgm:prSet/>
      <dgm:spPr/>
      <dgm:t>
        <a:bodyPr/>
        <a:lstStyle/>
        <a:p>
          <a:pPr rtl="1"/>
          <a:endParaRPr lang="en-US" sz="3600" b="1">
            <a:latin typeface="+mn-lt"/>
          </a:endParaRPr>
        </a:p>
      </dgm:t>
    </dgm:pt>
    <dgm:pt modelId="{F506966F-28C0-4D9B-A525-F9512596DAAD}">
      <dgm:prSet custT="1"/>
      <dgm:spPr/>
      <dgm:t>
        <a:bodyPr/>
        <a:lstStyle/>
        <a:p>
          <a:pPr rtl="1"/>
          <a:r>
            <a:rPr lang="ar-IQ" sz="3600" b="1" dirty="0">
              <a:latin typeface="+mn-lt"/>
            </a:rPr>
            <a:t>سم </a:t>
          </a:r>
          <a:r>
            <a:rPr lang="ar-IQ" sz="3600" b="1" dirty="0" err="1">
              <a:latin typeface="+mn-lt"/>
            </a:rPr>
            <a:t>الفيران</a:t>
          </a:r>
          <a:endParaRPr lang="en-US" sz="3600" b="1" dirty="0">
            <a:latin typeface="+mn-lt"/>
          </a:endParaRPr>
        </a:p>
      </dgm:t>
    </dgm:pt>
    <dgm:pt modelId="{D7E644B5-D68D-4EA8-8D44-9300C747A79C}" type="parTrans" cxnId="{D1D59810-22EC-41E8-A7D2-67B222176DE4}">
      <dgm:prSet/>
      <dgm:spPr/>
      <dgm:t>
        <a:bodyPr/>
        <a:lstStyle/>
        <a:p>
          <a:pPr rtl="1"/>
          <a:endParaRPr lang="en-US" sz="3600" b="1">
            <a:latin typeface="+mn-lt"/>
          </a:endParaRPr>
        </a:p>
      </dgm:t>
    </dgm:pt>
    <dgm:pt modelId="{CBB5EF5D-D802-432B-B4B3-761AF89EBD83}" type="sibTrans" cxnId="{D1D59810-22EC-41E8-A7D2-67B222176DE4}">
      <dgm:prSet/>
      <dgm:spPr/>
      <dgm:t>
        <a:bodyPr/>
        <a:lstStyle/>
        <a:p>
          <a:pPr rtl="1"/>
          <a:endParaRPr lang="en-US" sz="3600" b="1">
            <a:latin typeface="+mn-lt"/>
          </a:endParaRPr>
        </a:p>
      </dgm:t>
    </dgm:pt>
    <dgm:pt modelId="{2B3C031B-298F-4798-B3AD-0F3091FF3293}">
      <dgm:prSet custT="1"/>
      <dgm:spPr/>
      <dgm:t>
        <a:bodyPr/>
        <a:lstStyle/>
        <a:p>
          <a:pPr rtl="1"/>
          <a:r>
            <a:rPr lang="ar-IQ" sz="3600" b="1" dirty="0" err="1">
              <a:latin typeface="+mn-lt"/>
            </a:rPr>
            <a:t>الفلزلز</a:t>
          </a:r>
          <a:endParaRPr lang="en-US" sz="3600" b="1" dirty="0">
            <a:latin typeface="+mn-lt"/>
          </a:endParaRPr>
        </a:p>
      </dgm:t>
    </dgm:pt>
    <dgm:pt modelId="{CEB85D27-717F-4FFD-97AF-39B40083F989}" type="parTrans" cxnId="{352B0B30-C5C7-4859-8285-E9190323045E}">
      <dgm:prSet/>
      <dgm:spPr/>
      <dgm:t>
        <a:bodyPr/>
        <a:lstStyle/>
        <a:p>
          <a:pPr rtl="1"/>
          <a:endParaRPr lang="en-US" sz="3600" b="1">
            <a:latin typeface="+mn-lt"/>
          </a:endParaRPr>
        </a:p>
      </dgm:t>
    </dgm:pt>
    <dgm:pt modelId="{0CB6104E-2ABF-4B47-8AC1-B04D925F7206}" type="sibTrans" cxnId="{352B0B30-C5C7-4859-8285-E9190323045E}">
      <dgm:prSet/>
      <dgm:spPr/>
      <dgm:t>
        <a:bodyPr/>
        <a:lstStyle/>
        <a:p>
          <a:pPr rtl="1"/>
          <a:endParaRPr lang="en-US" sz="3600" b="1">
            <a:latin typeface="+mn-lt"/>
          </a:endParaRPr>
        </a:p>
      </dgm:t>
    </dgm:pt>
    <dgm:pt modelId="{76C44C5B-85DE-446F-A94E-D0E01462F806}">
      <dgm:prSet custT="1"/>
      <dgm:spPr/>
      <dgm:t>
        <a:bodyPr/>
        <a:lstStyle/>
        <a:p>
          <a:pPr rtl="1"/>
          <a:r>
            <a:rPr lang="ar-IQ" sz="3600" b="1" dirty="0">
              <a:latin typeface="+mn-lt"/>
            </a:rPr>
            <a:t>الفرفار</a:t>
          </a:r>
          <a:endParaRPr lang="en-US" sz="3600" b="1" dirty="0">
            <a:latin typeface="+mn-lt"/>
          </a:endParaRPr>
        </a:p>
      </dgm:t>
    </dgm:pt>
    <dgm:pt modelId="{3BEBA548-1E13-4DA2-A9FE-FB85FB8065E7}" type="parTrans" cxnId="{92D91D15-68FB-4397-8AB7-2156F6E6A84D}">
      <dgm:prSet/>
      <dgm:spPr/>
      <dgm:t>
        <a:bodyPr/>
        <a:lstStyle/>
        <a:p>
          <a:pPr rtl="1"/>
          <a:endParaRPr lang="en-US" sz="3600" b="1">
            <a:latin typeface="+mn-lt"/>
          </a:endParaRPr>
        </a:p>
      </dgm:t>
    </dgm:pt>
    <dgm:pt modelId="{D57F57C5-7311-4592-83BF-3FBF47B87428}" type="sibTrans" cxnId="{92D91D15-68FB-4397-8AB7-2156F6E6A84D}">
      <dgm:prSet/>
      <dgm:spPr/>
      <dgm:t>
        <a:bodyPr/>
        <a:lstStyle/>
        <a:p>
          <a:pPr rtl="1"/>
          <a:endParaRPr lang="en-US" sz="3600" b="1">
            <a:latin typeface="+mn-lt"/>
          </a:endParaRPr>
        </a:p>
      </dgm:t>
    </dgm:pt>
    <dgm:pt modelId="{3F78B449-F35E-48D7-9356-5442957F0B31}">
      <dgm:prSet custT="1"/>
      <dgm:spPr/>
      <dgm:t>
        <a:bodyPr/>
        <a:lstStyle/>
        <a:p>
          <a:pPr rtl="1"/>
          <a:r>
            <a:rPr lang="ar-IQ" sz="3600" b="1" dirty="0">
              <a:latin typeface="+mn-lt"/>
            </a:rPr>
            <a:t>العليان</a:t>
          </a:r>
          <a:endParaRPr lang="en-US" sz="3600" b="1" dirty="0">
            <a:latin typeface="+mn-lt"/>
          </a:endParaRPr>
        </a:p>
      </dgm:t>
    </dgm:pt>
    <dgm:pt modelId="{CB78FC95-81FB-4DA0-84F5-5D4E79833A07}" type="parTrans" cxnId="{28695B88-F724-4D0B-B072-18CD90C3985A}">
      <dgm:prSet/>
      <dgm:spPr/>
      <dgm:t>
        <a:bodyPr/>
        <a:lstStyle/>
        <a:p>
          <a:pPr rtl="1"/>
          <a:endParaRPr lang="en-US" sz="3600" b="1">
            <a:latin typeface="+mn-lt"/>
          </a:endParaRPr>
        </a:p>
      </dgm:t>
    </dgm:pt>
    <dgm:pt modelId="{7A1EB520-5AA6-4DDC-9358-B24AFAC35DA0}" type="sibTrans" cxnId="{28695B88-F724-4D0B-B072-18CD90C3985A}">
      <dgm:prSet/>
      <dgm:spPr/>
      <dgm:t>
        <a:bodyPr/>
        <a:lstStyle/>
        <a:p>
          <a:pPr rtl="1"/>
          <a:endParaRPr lang="en-US" sz="3600" b="1">
            <a:latin typeface="+mn-lt"/>
          </a:endParaRPr>
        </a:p>
      </dgm:t>
    </dgm:pt>
    <dgm:pt modelId="{45FBE763-0E0A-4B71-B1FA-2F237B935D79}">
      <dgm:prSet custT="1"/>
      <dgm:spPr/>
      <dgm:t>
        <a:bodyPr/>
        <a:lstStyle/>
        <a:p>
          <a:pPr rtl="1"/>
          <a:r>
            <a:rPr lang="ar-IQ" sz="3600" b="1" dirty="0">
              <a:latin typeface="+mn-lt"/>
            </a:rPr>
            <a:t>البنج المصري</a:t>
          </a:r>
          <a:endParaRPr lang="en-US" sz="3600" b="1" dirty="0">
            <a:latin typeface="+mn-lt"/>
          </a:endParaRPr>
        </a:p>
      </dgm:t>
    </dgm:pt>
    <dgm:pt modelId="{FE203541-85FC-4E12-A874-0C5C9789BCE8}" type="parTrans" cxnId="{310411A5-901C-4905-BC9E-87D46D380E96}">
      <dgm:prSet/>
      <dgm:spPr/>
      <dgm:t>
        <a:bodyPr/>
        <a:lstStyle/>
        <a:p>
          <a:endParaRPr lang="en-US" sz="3600" b="1">
            <a:latin typeface="+mn-lt"/>
          </a:endParaRPr>
        </a:p>
      </dgm:t>
    </dgm:pt>
    <dgm:pt modelId="{EA0727BE-22BD-41BE-9011-BC69817384E3}" type="sibTrans" cxnId="{310411A5-901C-4905-BC9E-87D46D380E96}">
      <dgm:prSet/>
      <dgm:spPr/>
      <dgm:t>
        <a:bodyPr/>
        <a:lstStyle/>
        <a:p>
          <a:endParaRPr lang="en-US" sz="3600" b="1">
            <a:latin typeface="+mn-lt"/>
          </a:endParaRPr>
        </a:p>
      </dgm:t>
    </dgm:pt>
    <dgm:pt modelId="{69990F58-B62E-4FB5-AA1C-878DCA90E949}">
      <dgm:prSet custT="1"/>
      <dgm:spPr/>
      <dgm:t>
        <a:bodyPr/>
        <a:lstStyle/>
        <a:p>
          <a:pPr rtl="1"/>
          <a:r>
            <a:rPr lang="ar-IQ" sz="3600" b="1" dirty="0">
              <a:latin typeface="+mn-lt"/>
            </a:rPr>
            <a:t>السكران</a:t>
          </a:r>
          <a:endParaRPr lang="en-US" sz="3600" b="1" dirty="0">
            <a:latin typeface="+mn-lt"/>
          </a:endParaRPr>
        </a:p>
      </dgm:t>
    </dgm:pt>
    <dgm:pt modelId="{121A74E6-032F-448D-A72F-E34ECA1ADE7F}" type="parTrans" cxnId="{C6A72436-B747-421E-AEB8-E08DCDA67FC6}">
      <dgm:prSet/>
      <dgm:spPr/>
      <dgm:t>
        <a:bodyPr/>
        <a:lstStyle/>
        <a:p>
          <a:endParaRPr lang="en-US" sz="3600" b="1">
            <a:latin typeface="+mn-lt"/>
          </a:endParaRPr>
        </a:p>
      </dgm:t>
    </dgm:pt>
    <dgm:pt modelId="{42991466-1546-47D7-9424-5C7CD2D521DD}" type="sibTrans" cxnId="{C6A72436-B747-421E-AEB8-E08DCDA67FC6}">
      <dgm:prSet/>
      <dgm:spPr/>
      <dgm:t>
        <a:bodyPr/>
        <a:lstStyle/>
        <a:p>
          <a:endParaRPr lang="en-US" sz="3600" b="1">
            <a:latin typeface="+mn-lt"/>
          </a:endParaRPr>
        </a:p>
      </dgm:t>
    </dgm:pt>
    <dgm:pt modelId="{302FE579-00EF-433C-BCC0-B2814855DCF3}">
      <dgm:prSet custT="1"/>
      <dgm:spPr/>
      <dgm:t>
        <a:bodyPr/>
        <a:lstStyle/>
        <a:p>
          <a:pPr rtl="1"/>
          <a:r>
            <a:rPr lang="ar-IQ" sz="3600" b="1" dirty="0" err="1">
              <a:latin typeface="+mn-lt"/>
            </a:rPr>
            <a:t>السيكران</a:t>
          </a:r>
          <a:endParaRPr lang="en-US" sz="3600" b="1" dirty="0">
            <a:latin typeface="+mn-lt"/>
          </a:endParaRPr>
        </a:p>
      </dgm:t>
    </dgm:pt>
    <dgm:pt modelId="{5DE36B05-76C9-473E-89C7-3C3B896B6C1A}" type="parTrans" cxnId="{CAE5FE1D-CD15-49B3-9C15-42BBDCA90549}">
      <dgm:prSet/>
      <dgm:spPr/>
      <dgm:t>
        <a:bodyPr/>
        <a:lstStyle/>
        <a:p>
          <a:endParaRPr lang="en-US" sz="3600" b="1">
            <a:latin typeface="+mn-lt"/>
          </a:endParaRPr>
        </a:p>
      </dgm:t>
    </dgm:pt>
    <dgm:pt modelId="{41BF79A7-4BD3-4E0F-B094-7D3C7C6FFDC1}" type="sibTrans" cxnId="{CAE5FE1D-CD15-49B3-9C15-42BBDCA90549}">
      <dgm:prSet/>
      <dgm:spPr/>
      <dgm:t>
        <a:bodyPr/>
        <a:lstStyle/>
        <a:p>
          <a:endParaRPr lang="en-US" sz="3600" b="1">
            <a:latin typeface="+mn-lt"/>
          </a:endParaRPr>
        </a:p>
      </dgm:t>
    </dgm:pt>
    <dgm:pt modelId="{68395D7E-732F-44E0-BC5D-C8E9F93179F6}">
      <dgm:prSet custT="1"/>
      <dgm:spPr/>
      <dgm:t>
        <a:bodyPr/>
        <a:lstStyle/>
        <a:p>
          <a:pPr rtl="1"/>
          <a:r>
            <a:rPr lang="ar-IQ" sz="3600" b="1" kern="1200" dirty="0">
              <a:solidFill>
                <a:prstClr val="white"/>
              </a:solidFill>
              <a:latin typeface="+mn-lt"/>
              <a:ea typeface="+mn-ea"/>
              <a:cs typeface="Times New Roman"/>
            </a:rPr>
            <a:t>السكران المصري</a:t>
          </a:r>
          <a:endParaRPr lang="en-US" sz="3600" b="1" kern="1200" dirty="0">
            <a:solidFill>
              <a:prstClr val="white"/>
            </a:solidFill>
            <a:latin typeface="+mn-lt"/>
            <a:ea typeface="+mn-ea"/>
            <a:cs typeface="Times New Roman"/>
          </a:endParaRPr>
        </a:p>
      </dgm:t>
    </dgm:pt>
    <dgm:pt modelId="{8F8696E6-3597-4D1E-B6E9-0A82ACE89D97}" type="parTrans" cxnId="{5573BF07-749F-4111-B93F-FA1C5881DA31}">
      <dgm:prSet/>
      <dgm:spPr/>
      <dgm:t>
        <a:bodyPr/>
        <a:lstStyle/>
        <a:p>
          <a:endParaRPr lang="en-US" sz="3600" b="1">
            <a:latin typeface="+mn-lt"/>
          </a:endParaRPr>
        </a:p>
      </dgm:t>
    </dgm:pt>
    <dgm:pt modelId="{E5702B48-AC15-41ED-AAF7-A82DFF52616B}" type="sibTrans" cxnId="{5573BF07-749F-4111-B93F-FA1C5881DA31}">
      <dgm:prSet/>
      <dgm:spPr/>
      <dgm:t>
        <a:bodyPr/>
        <a:lstStyle/>
        <a:p>
          <a:endParaRPr lang="en-US" sz="3600" b="1">
            <a:latin typeface="+mn-lt"/>
          </a:endParaRPr>
        </a:p>
      </dgm:t>
    </dgm:pt>
    <dgm:pt modelId="{73CDF453-3DC4-4843-9DC0-FF6CCCE57604}" type="pres">
      <dgm:prSet presAssocID="{C4000EFB-C16B-4A27-A56E-EACC80C316B7}" presName="diagram" presStyleCnt="0">
        <dgm:presLayoutVars>
          <dgm:dir val="rev"/>
          <dgm:resizeHandles val="exact"/>
        </dgm:presLayoutVars>
      </dgm:prSet>
      <dgm:spPr/>
    </dgm:pt>
    <dgm:pt modelId="{79771C1F-2F3F-40FE-B1FE-96090583A3AA}" type="pres">
      <dgm:prSet presAssocID="{61184CFD-BE4E-49CF-88B0-E46B486CDA34}" presName="node" presStyleLbl="node1" presStyleIdx="0" presStyleCnt="10">
        <dgm:presLayoutVars>
          <dgm:bulletEnabled val="1"/>
        </dgm:presLayoutVars>
      </dgm:prSet>
      <dgm:spPr/>
    </dgm:pt>
    <dgm:pt modelId="{F2AF4B7D-9DC1-43BD-8258-623B4A98AA3E}" type="pres">
      <dgm:prSet presAssocID="{2528E8AE-1830-4C11-B3A9-474FF1E6D2A4}" presName="sibTrans" presStyleCnt="0"/>
      <dgm:spPr/>
    </dgm:pt>
    <dgm:pt modelId="{AF2D44AD-97DF-4A9F-A900-CA6E2F3E968A}" type="pres">
      <dgm:prSet presAssocID="{68395D7E-732F-44E0-BC5D-C8E9F93179F6}" presName="node" presStyleLbl="node1" presStyleIdx="1" presStyleCnt="10">
        <dgm:presLayoutVars>
          <dgm:bulletEnabled val="1"/>
        </dgm:presLayoutVars>
      </dgm:prSet>
      <dgm:spPr/>
    </dgm:pt>
    <dgm:pt modelId="{CA608C1D-272F-4CF6-8F14-B2EC4418DE64}" type="pres">
      <dgm:prSet presAssocID="{E5702B48-AC15-41ED-AAF7-A82DFF52616B}" presName="sibTrans" presStyleCnt="0"/>
      <dgm:spPr/>
    </dgm:pt>
    <dgm:pt modelId="{1401998E-6B43-421A-8B4C-C395DBF192F1}" type="pres">
      <dgm:prSet presAssocID="{45FBE763-0E0A-4B71-B1FA-2F237B935D79}" presName="node" presStyleLbl="node1" presStyleIdx="2" presStyleCnt="10">
        <dgm:presLayoutVars>
          <dgm:bulletEnabled val="1"/>
        </dgm:presLayoutVars>
      </dgm:prSet>
      <dgm:spPr/>
    </dgm:pt>
    <dgm:pt modelId="{9DB1CEBE-3CF9-42EC-ACD0-310E0AE61FAD}" type="pres">
      <dgm:prSet presAssocID="{EA0727BE-22BD-41BE-9011-BC69817384E3}" presName="sibTrans" presStyleCnt="0"/>
      <dgm:spPr/>
    </dgm:pt>
    <dgm:pt modelId="{8FDABA63-12D1-4CA2-957C-4A3008D52E46}" type="pres">
      <dgm:prSet presAssocID="{69990F58-B62E-4FB5-AA1C-878DCA90E949}" presName="node" presStyleLbl="node1" presStyleIdx="3" presStyleCnt="10">
        <dgm:presLayoutVars>
          <dgm:bulletEnabled val="1"/>
        </dgm:presLayoutVars>
      </dgm:prSet>
      <dgm:spPr/>
    </dgm:pt>
    <dgm:pt modelId="{03233D74-E07F-46AC-93EF-832333BF5362}" type="pres">
      <dgm:prSet presAssocID="{42991466-1546-47D7-9424-5C7CD2D521DD}" presName="sibTrans" presStyleCnt="0"/>
      <dgm:spPr/>
    </dgm:pt>
    <dgm:pt modelId="{39EB91D8-5C76-413F-95E3-67FBFC5F1C90}" type="pres">
      <dgm:prSet presAssocID="{302FE579-00EF-433C-BCC0-B2814855DCF3}" presName="node" presStyleLbl="node1" presStyleIdx="4" presStyleCnt="10">
        <dgm:presLayoutVars>
          <dgm:bulletEnabled val="1"/>
        </dgm:presLayoutVars>
      </dgm:prSet>
      <dgm:spPr/>
    </dgm:pt>
    <dgm:pt modelId="{16612283-FCC1-47DD-969A-DDAAE28B461F}" type="pres">
      <dgm:prSet presAssocID="{41BF79A7-4BD3-4E0F-B094-7D3C7C6FFDC1}" presName="sibTrans" presStyleCnt="0"/>
      <dgm:spPr/>
    </dgm:pt>
    <dgm:pt modelId="{E54E286C-3A79-4CF8-9FA1-F9B1707E6E58}" type="pres">
      <dgm:prSet presAssocID="{63545FC3-DA87-4D13-9783-95D43E8FBA97}" presName="node" presStyleLbl="node1" presStyleIdx="5" presStyleCnt="10">
        <dgm:presLayoutVars>
          <dgm:bulletEnabled val="1"/>
        </dgm:presLayoutVars>
      </dgm:prSet>
      <dgm:spPr/>
    </dgm:pt>
    <dgm:pt modelId="{22C83210-4EB8-449B-B68F-5835A52C5E19}" type="pres">
      <dgm:prSet presAssocID="{9FF02EC8-4E34-44DC-B46D-06582D35447C}" presName="sibTrans" presStyleCnt="0"/>
      <dgm:spPr/>
    </dgm:pt>
    <dgm:pt modelId="{1B6C093B-7674-4698-9108-EE7355BAD496}" type="pres">
      <dgm:prSet presAssocID="{F506966F-28C0-4D9B-A525-F9512596DAAD}" presName="node" presStyleLbl="node1" presStyleIdx="6" presStyleCnt="10">
        <dgm:presLayoutVars>
          <dgm:bulletEnabled val="1"/>
        </dgm:presLayoutVars>
      </dgm:prSet>
      <dgm:spPr/>
    </dgm:pt>
    <dgm:pt modelId="{D1318C88-4BB0-4243-873E-862EED6CC0B4}" type="pres">
      <dgm:prSet presAssocID="{CBB5EF5D-D802-432B-B4B3-761AF89EBD83}" presName="sibTrans" presStyleCnt="0"/>
      <dgm:spPr/>
    </dgm:pt>
    <dgm:pt modelId="{DA5DCA46-7FB4-472D-8F02-95DC4ABA178B}" type="pres">
      <dgm:prSet presAssocID="{2B3C031B-298F-4798-B3AD-0F3091FF3293}" presName="node" presStyleLbl="node1" presStyleIdx="7" presStyleCnt="10">
        <dgm:presLayoutVars>
          <dgm:bulletEnabled val="1"/>
        </dgm:presLayoutVars>
      </dgm:prSet>
      <dgm:spPr/>
    </dgm:pt>
    <dgm:pt modelId="{CAED008D-4779-4228-8126-A7D33393DE8F}" type="pres">
      <dgm:prSet presAssocID="{0CB6104E-2ABF-4B47-8AC1-B04D925F7206}" presName="sibTrans" presStyleCnt="0"/>
      <dgm:spPr/>
    </dgm:pt>
    <dgm:pt modelId="{CB1B514B-E041-479F-82E0-7484D0F3B960}" type="pres">
      <dgm:prSet presAssocID="{76C44C5B-85DE-446F-A94E-D0E01462F806}" presName="node" presStyleLbl="node1" presStyleIdx="8" presStyleCnt="10">
        <dgm:presLayoutVars>
          <dgm:bulletEnabled val="1"/>
        </dgm:presLayoutVars>
      </dgm:prSet>
      <dgm:spPr/>
    </dgm:pt>
    <dgm:pt modelId="{B55419DF-BCEC-4283-8D3C-378EFAC214A2}" type="pres">
      <dgm:prSet presAssocID="{D57F57C5-7311-4592-83BF-3FBF47B87428}" presName="sibTrans" presStyleCnt="0"/>
      <dgm:spPr/>
    </dgm:pt>
    <dgm:pt modelId="{E5529A94-F724-450E-833E-2BBC7C57B254}" type="pres">
      <dgm:prSet presAssocID="{3F78B449-F35E-48D7-9356-5442957F0B31}" presName="node" presStyleLbl="node1" presStyleIdx="9" presStyleCnt="10">
        <dgm:presLayoutVars>
          <dgm:bulletEnabled val="1"/>
        </dgm:presLayoutVars>
      </dgm:prSet>
      <dgm:spPr/>
    </dgm:pt>
  </dgm:ptLst>
  <dgm:cxnLst>
    <dgm:cxn modelId="{5573BF07-749F-4111-B93F-FA1C5881DA31}" srcId="{C4000EFB-C16B-4A27-A56E-EACC80C316B7}" destId="{68395D7E-732F-44E0-BC5D-C8E9F93179F6}" srcOrd="1" destOrd="0" parTransId="{8F8696E6-3597-4D1E-B6E9-0A82ACE89D97}" sibTransId="{E5702B48-AC15-41ED-AAF7-A82DFF52616B}"/>
    <dgm:cxn modelId="{C704B40F-4A28-48F7-AA57-585F49A70ACC}" srcId="{C4000EFB-C16B-4A27-A56E-EACC80C316B7}" destId="{61184CFD-BE4E-49CF-88B0-E46B486CDA34}" srcOrd="0" destOrd="0" parTransId="{148D9D9C-F2FD-486C-8A84-FC6D9DCC9D0D}" sibTransId="{2528E8AE-1830-4C11-B3A9-474FF1E6D2A4}"/>
    <dgm:cxn modelId="{D1D59810-22EC-41E8-A7D2-67B222176DE4}" srcId="{C4000EFB-C16B-4A27-A56E-EACC80C316B7}" destId="{F506966F-28C0-4D9B-A525-F9512596DAAD}" srcOrd="6" destOrd="0" parTransId="{D7E644B5-D68D-4EA8-8D44-9300C747A79C}" sibTransId="{CBB5EF5D-D802-432B-B4B3-761AF89EBD83}"/>
    <dgm:cxn modelId="{92D91D15-68FB-4397-8AB7-2156F6E6A84D}" srcId="{C4000EFB-C16B-4A27-A56E-EACC80C316B7}" destId="{76C44C5B-85DE-446F-A94E-D0E01462F806}" srcOrd="8" destOrd="0" parTransId="{3BEBA548-1E13-4DA2-A9FE-FB85FB8065E7}" sibTransId="{D57F57C5-7311-4592-83BF-3FBF47B87428}"/>
    <dgm:cxn modelId="{E9896E1A-4546-46E4-A644-EF8C8468D777}" type="presOf" srcId="{F506966F-28C0-4D9B-A525-F9512596DAAD}" destId="{1B6C093B-7674-4698-9108-EE7355BAD496}" srcOrd="0" destOrd="0" presId="urn:microsoft.com/office/officeart/2005/8/layout/default"/>
    <dgm:cxn modelId="{CAE5FE1D-CD15-49B3-9C15-42BBDCA90549}" srcId="{C4000EFB-C16B-4A27-A56E-EACC80C316B7}" destId="{302FE579-00EF-433C-BCC0-B2814855DCF3}" srcOrd="4" destOrd="0" parTransId="{5DE36B05-76C9-473E-89C7-3C3B896B6C1A}" sibTransId="{41BF79A7-4BD3-4E0F-B094-7D3C7C6FFDC1}"/>
    <dgm:cxn modelId="{352B0B30-C5C7-4859-8285-E9190323045E}" srcId="{C4000EFB-C16B-4A27-A56E-EACC80C316B7}" destId="{2B3C031B-298F-4798-B3AD-0F3091FF3293}" srcOrd="7" destOrd="0" parTransId="{CEB85D27-717F-4FFD-97AF-39B40083F989}" sibTransId="{0CB6104E-2ABF-4B47-8AC1-B04D925F7206}"/>
    <dgm:cxn modelId="{C6A72436-B747-421E-AEB8-E08DCDA67FC6}" srcId="{C4000EFB-C16B-4A27-A56E-EACC80C316B7}" destId="{69990F58-B62E-4FB5-AA1C-878DCA90E949}" srcOrd="3" destOrd="0" parTransId="{121A74E6-032F-448D-A72F-E34ECA1ADE7F}" sibTransId="{42991466-1546-47D7-9424-5C7CD2D521DD}"/>
    <dgm:cxn modelId="{58750465-FAEE-4C56-96DC-4787AD5FF067}" type="presOf" srcId="{61184CFD-BE4E-49CF-88B0-E46B486CDA34}" destId="{79771C1F-2F3F-40FE-B1FE-96090583A3AA}" srcOrd="0" destOrd="0" presId="urn:microsoft.com/office/officeart/2005/8/layout/default"/>
    <dgm:cxn modelId="{C9714E65-B0D7-4534-AFA3-9A028F30B2C4}" type="presOf" srcId="{76C44C5B-85DE-446F-A94E-D0E01462F806}" destId="{CB1B514B-E041-479F-82E0-7484D0F3B960}" srcOrd="0" destOrd="0" presId="urn:microsoft.com/office/officeart/2005/8/layout/default"/>
    <dgm:cxn modelId="{CF23B972-3652-4AA7-A31F-86BF8D365466}" type="presOf" srcId="{68395D7E-732F-44E0-BC5D-C8E9F93179F6}" destId="{AF2D44AD-97DF-4A9F-A900-CA6E2F3E968A}" srcOrd="0" destOrd="0" presId="urn:microsoft.com/office/officeart/2005/8/layout/default"/>
    <dgm:cxn modelId="{C8AD3775-8C36-4A21-8D9C-7FDDF5C3CFC4}" type="presOf" srcId="{69990F58-B62E-4FB5-AA1C-878DCA90E949}" destId="{8FDABA63-12D1-4CA2-957C-4A3008D52E46}" srcOrd="0" destOrd="0" presId="urn:microsoft.com/office/officeart/2005/8/layout/default"/>
    <dgm:cxn modelId="{8642E983-6D4D-4B43-BC62-37FEFA27DCDF}" type="presOf" srcId="{45FBE763-0E0A-4B71-B1FA-2F237B935D79}" destId="{1401998E-6B43-421A-8B4C-C395DBF192F1}" srcOrd="0" destOrd="0" presId="urn:microsoft.com/office/officeart/2005/8/layout/default"/>
    <dgm:cxn modelId="{28695B88-F724-4D0B-B072-18CD90C3985A}" srcId="{C4000EFB-C16B-4A27-A56E-EACC80C316B7}" destId="{3F78B449-F35E-48D7-9356-5442957F0B31}" srcOrd="9" destOrd="0" parTransId="{CB78FC95-81FB-4DA0-84F5-5D4E79833A07}" sibTransId="{7A1EB520-5AA6-4DDC-9358-B24AFAC35DA0}"/>
    <dgm:cxn modelId="{72E8DE99-5638-4CA5-A17A-9F218114C80D}" type="presOf" srcId="{C4000EFB-C16B-4A27-A56E-EACC80C316B7}" destId="{73CDF453-3DC4-4843-9DC0-FF6CCCE57604}" srcOrd="0" destOrd="0" presId="urn:microsoft.com/office/officeart/2005/8/layout/default"/>
    <dgm:cxn modelId="{310411A5-901C-4905-BC9E-87D46D380E96}" srcId="{C4000EFB-C16B-4A27-A56E-EACC80C316B7}" destId="{45FBE763-0E0A-4B71-B1FA-2F237B935D79}" srcOrd="2" destOrd="0" parTransId="{FE203541-85FC-4E12-A874-0C5C9789BCE8}" sibTransId="{EA0727BE-22BD-41BE-9011-BC69817384E3}"/>
    <dgm:cxn modelId="{969FA4A9-290D-4115-8181-81546EBE5476}" type="presOf" srcId="{63545FC3-DA87-4D13-9783-95D43E8FBA97}" destId="{E54E286C-3A79-4CF8-9FA1-F9B1707E6E58}" srcOrd="0" destOrd="0" presId="urn:microsoft.com/office/officeart/2005/8/layout/default"/>
    <dgm:cxn modelId="{436A69AB-D58D-40E1-8776-C3A98CEB8312}" srcId="{C4000EFB-C16B-4A27-A56E-EACC80C316B7}" destId="{63545FC3-DA87-4D13-9783-95D43E8FBA97}" srcOrd="5" destOrd="0" parTransId="{7C6F2133-15FC-45E5-81D9-86FE8C1A39B3}" sibTransId="{9FF02EC8-4E34-44DC-B46D-06582D35447C}"/>
    <dgm:cxn modelId="{CDBBC1B8-7334-4D62-ADFD-C793D2C8B328}" type="presOf" srcId="{3F78B449-F35E-48D7-9356-5442957F0B31}" destId="{E5529A94-F724-450E-833E-2BBC7C57B254}" srcOrd="0" destOrd="0" presId="urn:microsoft.com/office/officeart/2005/8/layout/default"/>
    <dgm:cxn modelId="{73C396F4-4E21-4B8B-B375-31C1C4A105C5}" type="presOf" srcId="{302FE579-00EF-433C-BCC0-B2814855DCF3}" destId="{39EB91D8-5C76-413F-95E3-67FBFC5F1C90}" srcOrd="0" destOrd="0" presId="urn:microsoft.com/office/officeart/2005/8/layout/default"/>
    <dgm:cxn modelId="{355261FD-D26A-4B2F-A538-CCADAD3B7D33}" type="presOf" srcId="{2B3C031B-298F-4798-B3AD-0F3091FF3293}" destId="{DA5DCA46-7FB4-472D-8F02-95DC4ABA178B}" srcOrd="0" destOrd="0" presId="urn:microsoft.com/office/officeart/2005/8/layout/default"/>
    <dgm:cxn modelId="{6ACAAA8E-FEF5-41BD-9D4E-A10CA6A8E9F6}" type="presParOf" srcId="{73CDF453-3DC4-4843-9DC0-FF6CCCE57604}" destId="{79771C1F-2F3F-40FE-B1FE-96090583A3AA}" srcOrd="0" destOrd="0" presId="urn:microsoft.com/office/officeart/2005/8/layout/default"/>
    <dgm:cxn modelId="{669E2649-A80D-4470-A076-D0E6F545866B}" type="presParOf" srcId="{73CDF453-3DC4-4843-9DC0-FF6CCCE57604}" destId="{F2AF4B7D-9DC1-43BD-8258-623B4A98AA3E}" srcOrd="1" destOrd="0" presId="urn:microsoft.com/office/officeart/2005/8/layout/default"/>
    <dgm:cxn modelId="{7C32665D-DAFA-4380-B031-02C5F4C7230B}" type="presParOf" srcId="{73CDF453-3DC4-4843-9DC0-FF6CCCE57604}" destId="{AF2D44AD-97DF-4A9F-A900-CA6E2F3E968A}" srcOrd="2" destOrd="0" presId="urn:microsoft.com/office/officeart/2005/8/layout/default"/>
    <dgm:cxn modelId="{5399EB3E-5A84-47EA-934B-9E5FEFDB1090}" type="presParOf" srcId="{73CDF453-3DC4-4843-9DC0-FF6CCCE57604}" destId="{CA608C1D-272F-4CF6-8F14-B2EC4418DE64}" srcOrd="3" destOrd="0" presId="urn:microsoft.com/office/officeart/2005/8/layout/default"/>
    <dgm:cxn modelId="{45DBB782-76DC-44FE-9949-8A7EEA510908}" type="presParOf" srcId="{73CDF453-3DC4-4843-9DC0-FF6CCCE57604}" destId="{1401998E-6B43-421A-8B4C-C395DBF192F1}" srcOrd="4" destOrd="0" presId="urn:microsoft.com/office/officeart/2005/8/layout/default"/>
    <dgm:cxn modelId="{B5FD2C4F-14A2-45F0-B803-3E7D1F8985FC}" type="presParOf" srcId="{73CDF453-3DC4-4843-9DC0-FF6CCCE57604}" destId="{9DB1CEBE-3CF9-42EC-ACD0-310E0AE61FAD}" srcOrd="5" destOrd="0" presId="urn:microsoft.com/office/officeart/2005/8/layout/default"/>
    <dgm:cxn modelId="{48BB28E5-3005-4A45-8E34-7EA280F97344}" type="presParOf" srcId="{73CDF453-3DC4-4843-9DC0-FF6CCCE57604}" destId="{8FDABA63-12D1-4CA2-957C-4A3008D52E46}" srcOrd="6" destOrd="0" presId="urn:microsoft.com/office/officeart/2005/8/layout/default"/>
    <dgm:cxn modelId="{06334D92-12E8-42FB-8B39-BAB1ADFCE5C4}" type="presParOf" srcId="{73CDF453-3DC4-4843-9DC0-FF6CCCE57604}" destId="{03233D74-E07F-46AC-93EF-832333BF5362}" srcOrd="7" destOrd="0" presId="urn:microsoft.com/office/officeart/2005/8/layout/default"/>
    <dgm:cxn modelId="{E5B97B8A-8A9E-4E82-91D3-6BBEA2FEA0C2}" type="presParOf" srcId="{73CDF453-3DC4-4843-9DC0-FF6CCCE57604}" destId="{39EB91D8-5C76-413F-95E3-67FBFC5F1C90}" srcOrd="8" destOrd="0" presId="urn:microsoft.com/office/officeart/2005/8/layout/default"/>
    <dgm:cxn modelId="{47298E48-C56D-45C3-91A1-DC5383FE1481}" type="presParOf" srcId="{73CDF453-3DC4-4843-9DC0-FF6CCCE57604}" destId="{16612283-FCC1-47DD-969A-DDAAE28B461F}" srcOrd="9" destOrd="0" presId="urn:microsoft.com/office/officeart/2005/8/layout/default"/>
    <dgm:cxn modelId="{5D1BA9CD-1763-43B7-802E-8DA99D4C4925}" type="presParOf" srcId="{73CDF453-3DC4-4843-9DC0-FF6CCCE57604}" destId="{E54E286C-3A79-4CF8-9FA1-F9B1707E6E58}" srcOrd="10" destOrd="0" presId="urn:microsoft.com/office/officeart/2005/8/layout/default"/>
    <dgm:cxn modelId="{29A5E272-58B2-46A2-ACD1-69345CFE102A}" type="presParOf" srcId="{73CDF453-3DC4-4843-9DC0-FF6CCCE57604}" destId="{22C83210-4EB8-449B-B68F-5835A52C5E19}" srcOrd="11" destOrd="0" presId="urn:microsoft.com/office/officeart/2005/8/layout/default"/>
    <dgm:cxn modelId="{02643069-645E-4514-91D8-A5581FBEE872}" type="presParOf" srcId="{73CDF453-3DC4-4843-9DC0-FF6CCCE57604}" destId="{1B6C093B-7674-4698-9108-EE7355BAD496}" srcOrd="12" destOrd="0" presId="urn:microsoft.com/office/officeart/2005/8/layout/default"/>
    <dgm:cxn modelId="{FB0D4F89-517B-4704-8A3E-634A4918ADA1}" type="presParOf" srcId="{73CDF453-3DC4-4843-9DC0-FF6CCCE57604}" destId="{D1318C88-4BB0-4243-873E-862EED6CC0B4}" srcOrd="13" destOrd="0" presId="urn:microsoft.com/office/officeart/2005/8/layout/default"/>
    <dgm:cxn modelId="{725DDA9B-DFDF-4A6B-8F40-E69B1C7998AA}" type="presParOf" srcId="{73CDF453-3DC4-4843-9DC0-FF6CCCE57604}" destId="{DA5DCA46-7FB4-472D-8F02-95DC4ABA178B}" srcOrd="14" destOrd="0" presId="urn:microsoft.com/office/officeart/2005/8/layout/default"/>
    <dgm:cxn modelId="{31AB76AF-FEDC-43C6-84E4-AC20EED17F51}" type="presParOf" srcId="{73CDF453-3DC4-4843-9DC0-FF6CCCE57604}" destId="{CAED008D-4779-4228-8126-A7D33393DE8F}" srcOrd="15" destOrd="0" presId="urn:microsoft.com/office/officeart/2005/8/layout/default"/>
    <dgm:cxn modelId="{6D9483A5-C803-4B9F-A6BC-10DD96CAC255}" type="presParOf" srcId="{73CDF453-3DC4-4843-9DC0-FF6CCCE57604}" destId="{CB1B514B-E041-479F-82E0-7484D0F3B960}" srcOrd="16" destOrd="0" presId="urn:microsoft.com/office/officeart/2005/8/layout/default"/>
    <dgm:cxn modelId="{3834D2B7-AD2A-435B-904E-083EA75EF4D2}" type="presParOf" srcId="{73CDF453-3DC4-4843-9DC0-FF6CCCE57604}" destId="{B55419DF-BCEC-4283-8D3C-378EFAC214A2}" srcOrd="17" destOrd="0" presId="urn:microsoft.com/office/officeart/2005/8/layout/default"/>
    <dgm:cxn modelId="{B96503E9-FE39-4647-9D57-5353120A9A38}" type="presParOf" srcId="{73CDF453-3DC4-4843-9DC0-FF6CCCE57604}" destId="{E5529A94-F724-450E-833E-2BBC7C57B254}"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29ADD13-4316-4D74-8DE6-497BF8C2C44F}"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D6BFF24C-FA44-4A7A-A785-40D9FCE3CDE7}">
      <dgm:prSet phldrT="[نص]">
        <dgm:style>
          <a:lnRef idx="0">
            <a:schemeClr val="accent6"/>
          </a:lnRef>
          <a:fillRef idx="3">
            <a:schemeClr val="accent6"/>
          </a:fillRef>
          <a:effectRef idx="3">
            <a:schemeClr val="accent6"/>
          </a:effectRef>
          <a:fontRef idx="minor">
            <a:schemeClr val="lt1"/>
          </a:fontRef>
        </dgm:style>
      </dgm:prSet>
      <dgm:spPr/>
      <dgm:t>
        <a:bodyPr/>
        <a:lstStyle/>
        <a:p>
          <a:r>
            <a:rPr lang="ar-IQ" dirty="0"/>
            <a:t>أهم اسماء نبات السكران</a:t>
          </a:r>
          <a:endParaRPr lang="en-US" dirty="0"/>
        </a:p>
      </dgm:t>
    </dgm:pt>
    <dgm:pt modelId="{978C5FC7-EB9E-476C-AF0A-4BC16FBDB907}" type="parTrans" cxnId="{62BBFA78-21E8-4A3F-A1CF-37B73D976984}">
      <dgm:prSet/>
      <dgm:spPr/>
      <dgm:t>
        <a:bodyPr/>
        <a:lstStyle/>
        <a:p>
          <a:endParaRPr lang="en-US"/>
        </a:p>
      </dgm:t>
    </dgm:pt>
    <dgm:pt modelId="{CE371AB7-DA77-4BC2-8114-D44A25E0C46F}" type="sibTrans" cxnId="{62BBFA78-21E8-4A3F-A1CF-37B73D976984}">
      <dgm:prSet/>
      <dgm:spPr/>
      <dgm:t>
        <a:bodyPr/>
        <a:lstStyle/>
        <a:p>
          <a:endParaRPr lang="en-US"/>
        </a:p>
      </dgm:t>
    </dgm:pt>
    <dgm:pt modelId="{102A8DC0-FEA0-49B4-A60B-8262BD2C7718}" type="pres">
      <dgm:prSet presAssocID="{F29ADD13-4316-4D74-8DE6-497BF8C2C44F}" presName="layout" presStyleCnt="0">
        <dgm:presLayoutVars>
          <dgm:chMax/>
          <dgm:chPref/>
          <dgm:dir/>
          <dgm:animOne val="branch"/>
          <dgm:animLvl val="lvl"/>
          <dgm:resizeHandles/>
        </dgm:presLayoutVars>
      </dgm:prSet>
      <dgm:spPr/>
    </dgm:pt>
    <dgm:pt modelId="{F6759397-A187-438B-B044-BCC42207F365}" type="pres">
      <dgm:prSet presAssocID="{D6BFF24C-FA44-4A7A-A785-40D9FCE3CDE7}" presName="root" presStyleCnt="0">
        <dgm:presLayoutVars>
          <dgm:chMax/>
          <dgm:chPref val="4"/>
        </dgm:presLayoutVars>
      </dgm:prSet>
      <dgm:spPr/>
    </dgm:pt>
    <dgm:pt modelId="{653E1B1B-8340-4818-8CC7-C5BD6049C7A9}" type="pres">
      <dgm:prSet presAssocID="{D6BFF24C-FA44-4A7A-A785-40D9FCE3CDE7}" presName="rootComposite" presStyleCnt="0">
        <dgm:presLayoutVars/>
      </dgm:prSet>
      <dgm:spPr/>
    </dgm:pt>
    <dgm:pt modelId="{D388952C-C1F4-45DD-B886-DD250CD5573C}" type="pres">
      <dgm:prSet presAssocID="{D6BFF24C-FA44-4A7A-A785-40D9FCE3CDE7}" presName="rootText" presStyleLbl="node0" presStyleIdx="0" presStyleCnt="1" custScaleY="377782" custLinFactNeighborY="-12356">
        <dgm:presLayoutVars>
          <dgm:chMax/>
          <dgm:chPref val="4"/>
        </dgm:presLayoutVars>
      </dgm:prSet>
      <dgm:spPr/>
    </dgm:pt>
    <dgm:pt modelId="{3ED9ACF4-D1A1-482E-9813-13C9D2A3DBF3}" type="pres">
      <dgm:prSet presAssocID="{D6BFF24C-FA44-4A7A-A785-40D9FCE3CDE7}" presName="childShape" presStyleCnt="0">
        <dgm:presLayoutVars>
          <dgm:chMax val="0"/>
          <dgm:chPref val="0"/>
        </dgm:presLayoutVars>
      </dgm:prSet>
      <dgm:spPr/>
    </dgm:pt>
  </dgm:ptLst>
  <dgm:cxnLst>
    <dgm:cxn modelId="{955D6623-A981-4A38-B95F-BB5E270217D8}" type="presOf" srcId="{F29ADD13-4316-4D74-8DE6-497BF8C2C44F}" destId="{102A8DC0-FEA0-49B4-A60B-8262BD2C7718}" srcOrd="0" destOrd="0" presId="urn:microsoft.com/office/officeart/2008/layout/PictureAccentList"/>
    <dgm:cxn modelId="{62BBFA78-21E8-4A3F-A1CF-37B73D976984}" srcId="{F29ADD13-4316-4D74-8DE6-497BF8C2C44F}" destId="{D6BFF24C-FA44-4A7A-A785-40D9FCE3CDE7}" srcOrd="0" destOrd="0" parTransId="{978C5FC7-EB9E-476C-AF0A-4BC16FBDB907}" sibTransId="{CE371AB7-DA77-4BC2-8114-D44A25E0C46F}"/>
    <dgm:cxn modelId="{34495C86-6908-498C-893B-2A5FB6EA002A}" type="presOf" srcId="{D6BFF24C-FA44-4A7A-A785-40D9FCE3CDE7}" destId="{D388952C-C1F4-45DD-B886-DD250CD5573C}" srcOrd="0" destOrd="0" presId="urn:microsoft.com/office/officeart/2008/layout/PictureAccentList"/>
    <dgm:cxn modelId="{F2F576A5-4178-49DF-82B7-0A00B32DF0AC}" type="presParOf" srcId="{102A8DC0-FEA0-49B4-A60B-8262BD2C7718}" destId="{F6759397-A187-438B-B044-BCC42207F365}" srcOrd="0" destOrd="0" presId="urn:microsoft.com/office/officeart/2008/layout/PictureAccentList"/>
    <dgm:cxn modelId="{05412429-B013-4AC5-8C4C-4F257D78A963}" type="presParOf" srcId="{F6759397-A187-438B-B044-BCC42207F365}" destId="{653E1B1B-8340-4818-8CC7-C5BD6049C7A9}" srcOrd="0" destOrd="0" presId="urn:microsoft.com/office/officeart/2008/layout/PictureAccentList"/>
    <dgm:cxn modelId="{02CF1750-975B-4062-A377-36670BBCA46F}" type="presParOf" srcId="{653E1B1B-8340-4818-8CC7-C5BD6049C7A9}" destId="{D388952C-C1F4-45DD-B886-DD250CD5573C}" srcOrd="0" destOrd="0" presId="urn:microsoft.com/office/officeart/2008/layout/PictureAccentList"/>
    <dgm:cxn modelId="{13B92AFC-843C-4BE8-8A41-9BACBF5E8B0B}" type="presParOf" srcId="{F6759397-A187-438B-B044-BCC42207F365}" destId="{3ED9ACF4-D1A1-482E-9813-13C9D2A3DBF3}"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BD927C4-758B-4AAB-83B1-4077420EE705}" type="doc">
      <dgm:prSet loTypeId="urn:microsoft.com/office/officeart/2005/8/layout/vProcess5" loCatId="process" qsTypeId="urn:microsoft.com/office/officeart/2005/8/quickstyle/simple4" qsCatId="simple" csTypeId="urn:microsoft.com/office/officeart/2005/8/colors/colorful4" csCatId="colorful" phldr="1"/>
      <dgm:spPr/>
      <dgm:t>
        <a:bodyPr/>
        <a:lstStyle/>
        <a:p>
          <a:endParaRPr lang="en-US"/>
        </a:p>
      </dgm:t>
    </dgm:pt>
    <dgm:pt modelId="{DDB5E281-58F5-47DC-9588-217E6B82B9DD}">
      <dgm:prSet custT="1"/>
      <dgm:spPr/>
      <dgm:t>
        <a:bodyPr/>
        <a:lstStyle/>
        <a:p>
          <a:pPr algn="just" rtl="1"/>
          <a:r>
            <a:rPr lang="ar-IQ" sz="2800" b="1" dirty="0">
              <a:latin typeface="+mn-lt"/>
            </a:rPr>
            <a:t>ت</a:t>
          </a:r>
          <a:r>
            <a:rPr lang="ar-SA" sz="2800" b="1" dirty="0">
              <a:latin typeface="+mn-lt"/>
            </a:rPr>
            <a:t>جمع</a:t>
          </a:r>
          <a:r>
            <a:rPr lang="ar-IQ" sz="2800" b="1" dirty="0">
              <a:latin typeface="+mn-lt"/>
            </a:rPr>
            <a:t> الأوراق في</a:t>
          </a:r>
          <a:r>
            <a:rPr lang="ar-SA" sz="2800" b="1" dirty="0">
              <a:latin typeface="+mn-lt"/>
            </a:rPr>
            <a:t> الصباح الباكر</a:t>
          </a:r>
          <a:r>
            <a:rPr lang="ar-IQ" sz="2800" b="1" dirty="0">
              <a:latin typeface="+mn-lt"/>
            </a:rPr>
            <a:t>، و</a:t>
          </a:r>
          <a:r>
            <a:rPr lang="ar-SA" sz="2800" b="1" dirty="0">
              <a:latin typeface="+mn-lt"/>
            </a:rPr>
            <a:t>تجنب جمع</a:t>
          </a:r>
          <a:r>
            <a:rPr lang="ar-IQ" sz="2800" b="1" dirty="0">
              <a:latin typeface="+mn-lt"/>
            </a:rPr>
            <a:t>ها</a:t>
          </a:r>
          <a:r>
            <a:rPr lang="ar-SA" sz="2800" b="1" dirty="0">
              <a:latin typeface="+mn-lt"/>
            </a:rPr>
            <a:t> </a:t>
          </a:r>
          <a:r>
            <a:rPr lang="ar-IQ" sz="2800" b="1" dirty="0">
              <a:latin typeface="+mn-lt"/>
            </a:rPr>
            <a:t>في</a:t>
          </a:r>
          <a:r>
            <a:rPr lang="ar-SA" sz="2800" b="1" dirty="0">
              <a:latin typeface="+mn-lt"/>
            </a:rPr>
            <a:t> الأيام الممطرة أو الرطبة</a:t>
          </a:r>
          <a:r>
            <a:rPr lang="ar-IQ" sz="2800" b="1" dirty="0">
              <a:latin typeface="+mn-lt"/>
            </a:rPr>
            <a:t>.</a:t>
          </a:r>
          <a:endParaRPr lang="en-US" sz="2800" b="1" dirty="0">
            <a:latin typeface="+mn-lt"/>
            <a:cs typeface="+mj-cs"/>
          </a:endParaRPr>
        </a:p>
      </dgm:t>
    </dgm:pt>
    <dgm:pt modelId="{12BEADD8-B207-4B26-B655-CC2DA23AA2FF}" type="parTrans" cxnId="{A6ABE5FB-4D7E-4BBD-9D65-8B52309FD3A2}">
      <dgm:prSet/>
      <dgm:spPr/>
      <dgm:t>
        <a:bodyPr/>
        <a:lstStyle/>
        <a:p>
          <a:pPr algn="just" rtl="1"/>
          <a:endParaRPr lang="en-US" sz="2800" b="1">
            <a:latin typeface="+mn-lt"/>
            <a:cs typeface="+mj-cs"/>
          </a:endParaRPr>
        </a:p>
      </dgm:t>
    </dgm:pt>
    <dgm:pt modelId="{0D1310D2-553A-4FD3-8E70-9543C5344826}" type="sibTrans" cxnId="{A6ABE5FB-4D7E-4BBD-9D65-8B52309FD3A2}">
      <dgm:prSet custT="1"/>
      <dgm:spPr/>
      <dgm:t>
        <a:bodyPr/>
        <a:lstStyle/>
        <a:p>
          <a:pPr algn="just" rtl="1"/>
          <a:endParaRPr lang="en-US" sz="2800" b="1">
            <a:latin typeface="+mn-lt"/>
            <a:cs typeface="+mj-cs"/>
          </a:endParaRPr>
        </a:p>
      </dgm:t>
    </dgm:pt>
    <dgm:pt modelId="{9CA931FD-B659-4B1C-B4BD-6A7069A11E52}">
      <dgm:prSet custT="1"/>
      <dgm:spPr/>
      <dgm:t>
        <a:bodyPr/>
        <a:lstStyle/>
        <a:p>
          <a:pPr algn="just" rtl="1"/>
          <a:r>
            <a:rPr lang="ar-IQ" sz="2800" b="1" dirty="0">
              <a:latin typeface="+mn-lt"/>
              <a:cs typeface="+mj-cs"/>
            </a:rPr>
            <a:t>الأوراق هي </a:t>
          </a:r>
          <a:r>
            <a:rPr lang="ar-SA" sz="2800" b="1" dirty="0">
              <a:latin typeface="+mn-lt"/>
              <a:cs typeface="+mj-cs"/>
            </a:rPr>
            <a:t>الجزء الفعال </a:t>
          </a:r>
          <a:r>
            <a:rPr lang="ar-IQ" sz="2800" b="1" dirty="0">
              <a:latin typeface="+mn-lt"/>
              <a:cs typeface="+mj-cs"/>
            </a:rPr>
            <a:t>الرئيس، وتجمع في </a:t>
          </a:r>
          <a:r>
            <a:rPr lang="ar-IQ" sz="2800" b="1" dirty="0">
              <a:latin typeface="+mn-lt"/>
            </a:rPr>
            <a:t>مرحلة التزهير، </a:t>
          </a:r>
          <a:r>
            <a:rPr lang="ar-SA" sz="2800" b="1" dirty="0">
              <a:latin typeface="+mn-lt"/>
            </a:rPr>
            <a:t>وقبل أن تبدأ الثمار في النض</a:t>
          </a:r>
          <a:r>
            <a:rPr lang="ar-IQ" sz="2800" b="1" dirty="0">
              <a:latin typeface="+mn-lt"/>
            </a:rPr>
            <a:t>ج.</a:t>
          </a:r>
          <a:endParaRPr lang="en-US" sz="2800" b="1" dirty="0">
            <a:latin typeface="+mn-lt"/>
            <a:cs typeface="+mj-cs"/>
          </a:endParaRPr>
        </a:p>
      </dgm:t>
    </dgm:pt>
    <dgm:pt modelId="{5BC213B2-0E35-4376-91DC-C03371B312B2}" type="parTrans" cxnId="{4118D19C-A754-4A40-9812-B5A619FD52FB}">
      <dgm:prSet/>
      <dgm:spPr/>
      <dgm:t>
        <a:bodyPr/>
        <a:lstStyle/>
        <a:p>
          <a:pPr algn="just" rtl="1"/>
          <a:endParaRPr lang="en-US" sz="2800" b="1">
            <a:latin typeface="+mn-lt"/>
            <a:cs typeface="+mj-cs"/>
          </a:endParaRPr>
        </a:p>
      </dgm:t>
    </dgm:pt>
    <dgm:pt modelId="{5848EFA8-DD65-4C81-9505-986B381EDCBC}" type="sibTrans" cxnId="{4118D19C-A754-4A40-9812-B5A619FD52FB}">
      <dgm:prSet custT="1"/>
      <dgm:spPr/>
      <dgm:t>
        <a:bodyPr/>
        <a:lstStyle/>
        <a:p>
          <a:pPr algn="just" rtl="1"/>
          <a:endParaRPr lang="en-US" sz="2800" b="1">
            <a:latin typeface="+mn-lt"/>
            <a:cs typeface="+mj-cs"/>
          </a:endParaRPr>
        </a:p>
      </dgm:t>
    </dgm:pt>
    <dgm:pt modelId="{ECEDA8C2-064C-4D3B-9C48-FAEE0B5E3E04}">
      <dgm:prSet custT="1"/>
      <dgm:spPr/>
      <dgm:t>
        <a:bodyPr/>
        <a:lstStyle/>
        <a:p>
          <a:pPr algn="just" rtl="1"/>
          <a:r>
            <a:rPr lang="ar-SA" sz="2800" b="1" dirty="0">
              <a:latin typeface="+mn-lt"/>
            </a:rPr>
            <a:t>تجفيف</a:t>
          </a:r>
          <a:r>
            <a:rPr lang="ar-IQ" sz="2800" b="1" dirty="0">
              <a:latin typeface="+mn-lt"/>
            </a:rPr>
            <a:t> الأوراق </a:t>
          </a:r>
          <a:r>
            <a:rPr lang="ar-SA" sz="2800" b="1" dirty="0">
              <a:latin typeface="+mn-lt"/>
            </a:rPr>
            <a:t> في مكان مظلم وجيد التهوية، بعيدًا عن الرطوبة والحرارة المباشرة</a:t>
          </a:r>
          <a:r>
            <a:rPr lang="en-US" sz="2800" b="1" dirty="0">
              <a:latin typeface="+mn-lt"/>
            </a:rPr>
            <a:t>.</a:t>
          </a:r>
          <a:endParaRPr lang="en-US" sz="2800" b="1" dirty="0">
            <a:latin typeface="+mn-lt"/>
            <a:cs typeface="+mj-cs"/>
          </a:endParaRPr>
        </a:p>
      </dgm:t>
    </dgm:pt>
    <dgm:pt modelId="{37B2EF8B-176D-434C-9699-E17B76455BFC}" type="parTrans" cxnId="{8F7780F0-3830-4A20-8441-6D0F1A408BD8}">
      <dgm:prSet/>
      <dgm:spPr/>
      <dgm:t>
        <a:bodyPr/>
        <a:lstStyle/>
        <a:p>
          <a:pPr algn="just" rtl="1"/>
          <a:endParaRPr lang="en-US" sz="2800" b="1">
            <a:latin typeface="+mn-lt"/>
            <a:cs typeface="+mj-cs"/>
          </a:endParaRPr>
        </a:p>
      </dgm:t>
    </dgm:pt>
    <dgm:pt modelId="{560F42B9-F7EE-45AF-B4CE-827FF1830442}" type="sibTrans" cxnId="{8F7780F0-3830-4A20-8441-6D0F1A408BD8}">
      <dgm:prSet custT="1"/>
      <dgm:spPr/>
      <dgm:t>
        <a:bodyPr/>
        <a:lstStyle/>
        <a:p>
          <a:pPr algn="just" rtl="1"/>
          <a:endParaRPr lang="en-US" sz="2800" b="1">
            <a:latin typeface="+mn-lt"/>
            <a:cs typeface="+mj-cs"/>
          </a:endParaRPr>
        </a:p>
      </dgm:t>
    </dgm:pt>
    <dgm:pt modelId="{5B60BD66-6DF6-48FA-8D30-F0875CE1C6D1}">
      <dgm:prSet custT="1"/>
      <dgm:spPr/>
      <dgm:t>
        <a:bodyPr/>
        <a:lstStyle/>
        <a:p>
          <a:pPr algn="just" rtl="1"/>
          <a:r>
            <a:rPr lang="ar-SA" sz="2800" b="1" dirty="0">
              <a:latin typeface="+mn-lt"/>
            </a:rPr>
            <a:t>يتم طحنها وتعاطيها على شكل جرعات صغيرة.</a:t>
          </a:r>
          <a:endParaRPr lang="en-US" sz="2800" b="1" dirty="0">
            <a:latin typeface="+mn-lt"/>
            <a:cs typeface="+mj-cs"/>
          </a:endParaRPr>
        </a:p>
      </dgm:t>
    </dgm:pt>
    <dgm:pt modelId="{3BABEA3F-4180-4FFC-B22D-1A4498A81E60}" type="parTrans" cxnId="{41887686-042F-46BB-8A9D-005D4ACE453A}">
      <dgm:prSet/>
      <dgm:spPr/>
      <dgm:t>
        <a:bodyPr/>
        <a:lstStyle/>
        <a:p>
          <a:pPr algn="just" rtl="1"/>
          <a:endParaRPr lang="en-US" sz="2800" b="1">
            <a:latin typeface="+mn-lt"/>
          </a:endParaRPr>
        </a:p>
      </dgm:t>
    </dgm:pt>
    <dgm:pt modelId="{BB10E503-D3CE-464A-8BCF-3F39BB1C01EB}" type="sibTrans" cxnId="{41887686-042F-46BB-8A9D-005D4ACE453A}">
      <dgm:prSet/>
      <dgm:spPr/>
      <dgm:t>
        <a:bodyPr/>
        <a:lstStyle/>
        <a:p>
          <a:pPr algn="just" rtl="1"/>
          <a:endParaRPr lang="en-US" sz="2800" b="1">
            <a:latin typeface="+mn-lt"/>
          </a:endParaRPr>
        </a:p>
      </dgm:t>
    </dgm:pt>
    <dgm:pt modelId="{FA5D30E8-0F48-4E6D-B1EF-FDA50A583460}" type="pres">
      <dgm:prSet presAssocID="{9BD927C4-758B-4AAB-83B1-4077420EE705}" presName="outerComposite" presStyleCnt="0">
        <dgm:presLayoutVars>
          <dgm:chMax val="5"/>
          <dgm:dir val="rev"/>
          <dgm:resizeHandles val="exact"/>
        </dgm:presLayoutVars>
      </dgm:prSet>
      <dgm:spPr/>
    </dgm:pt>
    <dgm:pt modelId="{E51E8286-9213-4E9B-AA38-58498454C09B}" type="pres">
      <dgm:prSet presAssocID="{9BD927C4-758B-4AAB-83B1-4077420EE705}" presName="dummyMaxCanvas" presStyleCnt="0">
        <dgm:presLayoutVars/>
      </dgm:prSet>
      <dgm:spPr/>
    </dgm:pt>
    <dgm:pt modelId="{AB4B9B37-CA39-4869-BF52-044284C2D41D}" type="pres">
      <dgm:prSet presAssocID="{9BD927C4-758B-4AAB-83B1-4077420EE705}" presName="FourNodes_1" presStyleLbl="node1" presStyleIdx="0" presStyleCnt="4" custLinFactNeighborX="236">
        <dgm:presLayoutVars>
          <dgm:bulletEnabled val="1"/>
        </dgm:presLayoutVars>
      </dgm:prSet>
      <dgm:spPr/>
    </dgm:pt>
    <dgm:pt modelId="{FE59757F-4C14-4963-AAD3-8E01D8305E7C}" type="pres">
      <dgm:prSet presAssocID="{9BD927C4-758B-4AAB-83B1-4077420EE705}" presName="FourNodes_2" presStyleLbl="node1" presStyleIdx="1" presStyleCnt="4">
        <dgm:presLayoutVars>
          <dgm:bulletEnabled val="1"/>
        </dgm:presLayoutVars>
      </dgm:prSet>
      <dgm:spPr/>
    </dgm:pt>
    <dgm:pt modelId="{9D00F704-0EAC-4B1C-8846-032FCD71F810}" type="pres">
      <dgm:prSet presAssocID="{9BD927C4-758B-4AAB-83B1-4077420EE705}" presName="FourNodes_3" presStyleLbl="node1" presStyleIdx="2" presStyleCnt="4">
        <dgm:presLayoutVars>
          <dgm:bulletEnabled val="1"/>
        </dgm:presLayoutVars>
      </dgm:prSet>
      <dgm:spPr/>
    </dgm:pt>
    <dgm:pt modelId="{01FB1BDC-BBAD-4B68-BBCD-12E31C8ED7BD}" type="pres">
      <dgm:prSet presAssocID="{9BD927C4-758B-4AAB-83B1-4077420EE705}" presName="FourNodes_4" presStyleLbl="node1" presStyleIdx="3" presStyleCnt="4">
        <dgm:presLayoutVars>
          <dgm:bulletEnabled val="1"/>
        </dgm:presLayoutVars>
      </dgm:prSet>
      <dgm:spPr/>
    </dgm:pt>
    <dgm:pt modelId="{58FDC60E-558C-4531-8602-B4DF76A69992}" type="pres">
      <dgm:prSet presAssocID="{9BD927C4-758B-4AAB-83B1-4077420EE705}" presName="FourConn_1-2" presStyleLbl="fgAccFollowNode1" presStyleIdx="0" presStyleCnt="3">
        <dgm:presLayoutVars>
          <dgm:bulletEnabled val="1"/>
        </dgm:presLayoutVars>
      </dgm:prSet>
      <dgm:spPr/>
    </dgm:pt>
    <dgm:pt modelId="{0858394C-664C-48C1-BB50-CF719662B1B2}" type="pres">
      <dgm:prSet presAssocID="{9BD927C4-758B-4AAB-83B1-4077420EE705}" presName="FourConn_2-3" presStyleLbl="fgAccFollowNode1" presStyleIdx="1" presStyleCnt="3">
        <dgm:presLayoutVars>
          <dgm:bulletEnabled val="1"/>
        </dgm:presLayoutVars>
      </dgm:prSet>
      <dgm:spPr/>
    </dgm:pt>
    <dgm:pt modelId="{E151095D-1C28-45C6-B1BD-B164E7493AAE}" type="pres">
      <dgm:prSet presAssocID="{9BD927C4-758B-4AAB-83B1-4077420EE705}" presName="FourConn_3-4" presStyleLbl="fgAccFollowNode1" presStyleIdx="2" presStyleCnt="3">
        <dgm:presLayoutVars>
          <dgm:bulletEnabled val="1"/>
        </dgm:presLayoutVars>
      </dgm:prSet>
      <dgm:spPr/>
    </dgm:pt>
    <dgm:pt modelId="{BC726482-3A38-4C2A-A87D-BCF5EDEF2310}" type="pres">
      <dgm:prSet presAssocID="{9BD927C4-758B-4AAB-83B1-4077420EE705}" presName="FourNodes_1_text" presStyleLbl="node1" presStyleIdx="3" presStyleCnt="4">
        <dgm:presLayoutVars>
          <dgm:bulletEnabled val="1"/>
        </dgm:presLayoutVars>
      </dgm:prSet>
      <dgm:spPr/>
    </dgm:pt>
    <dgm:pt modelId="{0B0C1201-7B6C-492A-A333-F0A08C87FED3}" type="pres">
      <dgm:prSet presAssocID="{9BD927C4-758B-4AAB-83B1-4077420EE705}" presName="FourNodes_2_text" presStyleLbl="node1" presStyleIdx="3" presStyleCnt="4">
        <dgm:presLayoutVars>
          <dgm:bulletEnabled val="1"/>
        </dgm:presLayoutVars>
      </dgm:prSet>
      <dgm:spPr/>
    </dgm:pt>
    <dgm:pt modelId="{AF2FFCA6-8066-468F-BCE6-8878D94E0E44}" type="pres">
      <dgm:prSet presAssocID="{9BD927C4-758B-4AAB-83B1-4077420EE705}" presName="FourNodes_3_text" presStyleLbl="node1" presStyleIdx="3" presStyleCnt="4">
        <dgm:presLayoutVars>
          <dgm:bulletEnabled val="1"/>
        </dgm:presLayoutVars>
      </dgm:prSet>
      <dgm:spPr/>
    </dgm:pt>
    <dgm:pt modelId="{F5D99ECA-B76D-4368-8AF2-063408D017C2}" type="pres">
      <dgm:prSet presAssocID="{9BD927C4-758B-4AAB-83B1-4077420EE705}" presName="FourNodes_4_text" presStyleLbl="node1" presStyleIdx="3" presStyleCnt="4">
        <dgm:presLayoutVars>
          <dgm:bulletEnabled val="1"/>
        </dgm:presLayoutVars>
      </dgm:prSet>
      <dgm:spPr/>
    </dgm:pt>
  </dgm:ptLst>
  <dgm:cxnLst>
    <dgm:cxn modelId="{210E0201-629D-4B5A-A4CE-CB237628DDCC}" type="presOf" srcId="{5B60BD66-6DF6-48FA-8D30-F0875CE1C6D1}" destId="{01FB1BDC-BBAD-4B68-BBCD-12E31C8ED7BD}" srcOrd="0" destOrd="0" presId="urn:microsoft.com/office/officeart/2005/8/layout/vProcess5"/>
    <dgm:cxn modelId="{A49D4B1A-FCE3-4849-9718-52C6636BAD16}" type="presOf" srcId="{ECEDA8C2-064C-4D3B-9C48-FAEE0B5E3E04}" destId="{9D00F704-0EAC-4B1C-8846-032FCD71F810}" srcOrd="0" destOrd="0" presId="urn:microsoft.com/office/officeart/2005/8/layout/vProcess5"/>
    <dgm:cxn modelId="{6C431721-10AC-4A93-A5D6-66DE1D04E41F}" type="presOf" srcId="{0D1310D2-553A-4FD3-8E70-9543C5344826}" destId="{0858394C-664C-48C1-BB50-CF719662B1B2}" srcOrd="0" destOrd="0" presId="urn:microsoft.com/office/officeart/2005/8/layout/vProcess5"/>
    <dgm:cxn modelId="{8CFF6236-1185-4BB5-8CB9-E7B599845497}" type="presOf" srcId="{DDB5E281-58F5-47DC-9588-217E6B82B9DD}" destId="{0B0C1201-7B6C-492A-A333-F0A08C87FED3}" srcOrd="1" destOrd="0" presId="urn:microsoft.com/office/officeart/2005/8/layout/vProcess5"/>
    <dgm:cxn modelId="{4DA77E39-2317-4223-A58F-40FC1EA941B2}" type="presOf" srcId="{ECEDA8C2-064C-4D3B-9C48-FAEE0B5E3E04}" destId="{AF2FFCA6-8066-468F-BCE6-8878D94E0E44}" srcOrd="1" destOrd="0" presId="urn:microsoft.com/office/officeart/2005/8/layout/vProcess5"/>
    <dgm:cxn modelId="{952CB343-6497-482F-BFE4-1340AE04CDE2}" type="presOf" srcId="{DDB5E281-58F5-47DC-9588-217E6B82B9DD}" destId="{FE59757F-4C14-4963-AAD3-8E01D8305E7C}" srcOrd="0" destOrd="0" presId="urn:microsoft.com/office/officeart/2005/8/layout/vProcess5"/>
    <dgm:cxn modelId="{B29EC776-B29B-49FF-9CAB-A1F9E7575E43}" type="presOf" srcId="{560F42B9-F7EE-45AF-B4CE-827FF1830442}" destId="{E151095D-1C28-45C6-B1BD-B164E7493AAE}" srcOrd="0" destOrd="0" presId="urn:microsoft.com/office/officeart/2005/8/layout/vProcess5"/>
    <dgm:cxn modelId="{6C26845A-5518-449B-8212-3CE04FF5146D}" type="presOf" srcId="{9BD927C4-758B-4AAB-83B1-4077420EE705}" destId="{FA5D30E8-0F48-4E6D-B1EF-FDA50A583460}" srcOrd="0" destOrd="0" presId="urn:microsoft.com/office/officeart/2005/8/layout/vProcess5"/>
    <dgm:cxn modelId="{41887686-042F-46BB-8A9D-005D4ACE453A}" srcId="{9BD927C4-758B-4AAB-83B1-4077420EE705}" destId="{5B60BD66-6DF6-48FA-8D30-F0875CE1C6D1}" srcOrd="3" destOrd="0" parTransId="{3BABEA3F-4180-4FFC-B22D-1A4498A81E60}" sibTransId="{BB10E503-D3CE-464A-8BCF-3F39BB1C01EB}"/>
    <dgm:cxn modelId="{9350288E-5E0C-42E7-826E-5B7FC54FF18B}" type="presOf" srcId="{9CA931FD-B659-4B1C-B4BD-6A7069A11E52}" destId="{AB4B9B37-CA39-4869-BF52-044284C2D41D}" srcOrd="0" destOrd="0" presId="urn:microsoft.com/office/officeart/2005/8/layout/vProcess5"/>
    <dgm:cxn modelId="{67289893-04ED-4326-9A92-1050D417253C}" type="presOf" srcId="{5B60BD66-6DF6-48FA-8D30-F0875CE1C6D1}" destId="{F5D99ECA-B76D-4368-8AF2-063408D017C2}" srcOrd="1" destOrd="0" presId="urn:microsoft.com/office/officeart/2005/8/layout/vProcess5"/>
    <dgm:cxn modelId="{85D03198-6407-439B-8A60-C6FCB1B149BE}" type="presOf" srcId="{5848EFA8-DD65-4C81-9505-986B381EDCBC}" destId="{58FDC60E-558C-4531-8602-B4DF76A69992}" srcOrd="0" destOrd="0" presId="urn:microsoft.com/office/officeart/2005/8/layout/vProcess5"/>
    <dgm:cxn modelId="{4118D19C-A754-4A40-9812-B5A619FD52FB}" srcId="{9BD927C4-758B-4AAB-83B1-4077420EE705}" destId="{9CA931FD-B659-4B1C-B4BD-6A7069A11E52}" srcOrd="0" destOrd="0" parTransId="{5BC213B2-0E35-4376-91DC-C03371B312B2}" sibTransId="{5848EFA8-DD65-4C81-9505-986B381EDCBC}"/>
    <dgm:cxn modelId="{D35267D0-7CBB-4D9A-B01C-6D010AFB44CB}" type="presOf" srcId="{9CA931FD-B659-4B1C-B4BD-6A7069A11E52}" destId="{BC726482-3A38-4C2A-A87D-BCF5EDEF2310}" srcOrd="1" destOrd="0" presId="urn:microsoft.com/office/officeart/2005/8/layout/vProcess5"/>
    <dgm:cxn modelId="{8F7780F0-3830-4A20-8441-6D0F1A408BD8}" srcId="{9BD927C4-758B-4AAB-83B1-4077420EE705}" destId="{ECEDA8C2-064C-4D3B-9C48-FAEE0B5E3E04}" srcOrd="2" destOrd="0" parTransId="{37B2EF8B-176D-434C-9699-E17B76455BFC}" sibTransId="{560F42B9-F7EE-45AF-B4CE-827FF1830442}"/>
    <dgm:cxn modelId="{A6ABE5FB-4D7E-4BBD-9D65-8B52309FD3A2}" srcId="{9BD927C4-758B-4AAB-83B1-4077420EE705}" destId="{DDB5E281-58F5-47DC-9588-217E6B82B9DD}" srcOrd="1" destOrd="0" parTransId="{12BEADD8-B207-4B26-B655-CC2DA23AA2FF}" sibTransId="{0D1310D2-553A-4FD3-8E70-9543C5344826}"/>
    <dgm:cxn modelId="{85B5F1F4-1F8A-436F-9F2B-8BB3BE676BC6}" type="presParOf" srcId="{FA5D30E8-0F48-4E6D-B1EF-FDA50A583460}" destId="{E51E8286-9213-4E9B-AA38-58498454C09B}" srcOrd="0" destOrd="0" presId="urn:microsoft.com/office/officeart/2005/8/layout/vProcess5"/>
    <dgm:cxn modelId="{E9E0F707-A2A5-4C1F-B045-04C224500849}" type="presParOf" srcId="{FA5D30E8-0F48-4E6D-B1EF-FDA50A583460}" destId="{AB4B9B37-CA39-4869-BF52-044284C2D41D}" srcOrd="1" destOrd="0" presId="urn:microsoft.com/office/officeart/2005/8/layout/vProcess5"/>
    <dgm:cxn modelId="{11121E61-C715-4AEB-ABBA-A149C9CEEEB4}" type="presParOf" srcId="{FA5D30E8-0F48-4E6D-B1EF-FDA50A583460}" destId="{FE59757F-4C14-4963-AAD3-8E01D8305E7C}" srcOrd="2" destOrd="0" presId="urn:microsoft.com/office/officeart/2005/8/layout/vProcess5"/>
    <dgm:cxn modelId="{BBC89113-276B-4223-9BD1-3080F79AC9CB}" type="presParOf" srcId="{FA5D30E8-0F48-4E6D-B1EF-FDA50A583460}" destId="{9D00F704-0EAC-4B1C-8846-032FCD71F810}" srcOrd="3" destOrd="0" presId="urn:microsoft.com/office/officeart/2005/8/layout/vProcess5"/>
    <dgm:cxn modelId="{88F3367E-CBC6-4E62-B9D6-9C51404FBA0A}" type="presParOf" srcId="{FA5D30E8-0F48-4E6D-B1EF-FDA50A583460}" destId="{01FB1BDC-BBAD-4B68-BBCD-12E31C8ED7BD}" srcOrd="4" destOrd="0" presId="urn:microsoft.com/office/officeart/2005/8/layout/vProcess5"/>
    <dgm:cxn modelId="{C88979D6-4847-4CB2-A664-12B892BE4FDE}" type="presParOf" srcId="{FA5D30E8-0F48-4E6D-B1EF-FDA50A583460}" destId="{58FDC60E-558C-4531-8602-B4DF76A69992}" srcOrd="5" destOrd="0" presId="urn:microsoft.com/office/officeart/2005/8/layout/vProcess5"/>
    <dgm:cxn modelId="{4310E2FB-7A33-4901-8703-E5DCA3F090B5}" type="presParOf" srcId="{FA5D30E8-0F48-4E6D-B1EF-FDA50A583460}" destId="{0858394C-664C-48C1-BB50-CF719662B1B2}" srcOrd="6" destOrd="0" presId="urn:microsoft.com/office/officeart/2005/8/layout/vProcess5"/>
    <dgm:cxn modelId="{421BF0C5-0B92-4D07-BB79-7C31B9F5A600}" type="presParOf" srcId="{FA5D30E8-0F48-4E6D-B1EF-FDA50A583460}" destId="{E151095D-1C28-45C6-B1BD-B164E7493AAE}" srcOrd="7" destOrd="0" presId="urn:microsoft.com/office/officeart/2005/8/layout/vProcess5"/>
    <dgm:cxn modelId="{7B9FACCC-CD5F-4E3A-84C8-C15A13A0B134}" type="presParOf" srcId="{FA5D30E8-0F48-4E6D-B1EF-FDA50A583460}" destId="{BC726482-3A38-4C2A-A87D-BCF5EDEF2310}" srcOrd="8" destOrd="0" presId="urn:microsoft.com/office/officeart/2005/8/layout/vProcess5"/>
    <dgm:cxn modelId="{4409E70D-C2B1-4284-9096-3101BFA1460D}" type="presParOf" srcId="{FA5D30E8-0F48-4E6D-B1EF-FDA50A583460}" destId="{0B0C1201-7B6C-492A-A333-F0A08C87FED3}" srcOrd="9" destOrd="0" presId="urn:microsoft.com/office/officeart/2005/8/layout/vProcess5"/>
    <dgm:cxn modelId="{2279845E-9FAB-44AF-A491-60C336BF53A7}" type="presParOf" srcId="{FA5D30E8-0F48-4E6D-B1EF-FDA50A583460}" destId="{AF2FFCA6-8066-468F-BCE6-8878D94E0E44}" srcOrd="10" destOrd="0" presId="urn:microsoft.com/office/officeart/2005/8/layout/vProcess5"/>
    <dgm:cxn modelId="{565B252E-ED0F-4C3E-B3FC-803480F53D7C}" type="presParOf" srcId="{FA5D30E8-0F48-4E6D-B1EF-FDA50A583460}" destId="{F5D99ECA-B76D-4368-8AF2-063408D017C2}"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994B45-E2C2-4F42-A0E2-0E181F459A3E}"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6DA3E499-2231-4482-B8AB-FF8C78DE858A}">
      <dgm:prSet phldrT="[نص]">
        <dgm:style>
          <a:lnRef idx="0">
            <a:schemeClr val="accent5"/>
          </a:lnRef>
          <a:fillRef idx="3">
            <a:schemeClr val="accent5"/>
          </a:fillRef>
          <a:effectRef idx="3">
            <a:schemeClr val="accent5"/>
          </a:effectRef>
          <a:fontRef idx="minor">
            <a:schemeClr val="lt1"/>
          </a:fontRef>
        </dgm:style>
      </dgm:prSet>
      <dgm:spPr/>
      <dgm:t>
        <a:bodyPr/>
        <a:lstStyle/>
        <a:p>
          <a:pPr rtl="1">
            <a:buClr>
              <a:srgbClr val="FF0000"/>
            </a:buClr>
            <a:buNone/>
          </a:pPr>
          <a:r>
            <a:rPr lang="ar-IQ" b="1" u="sng" cap="all" dirty="0">
              <a:ln w="3175" cmpd="sng">
                <a:noFill/>
              </a:ln>
              <a:latin typeface="+mj-lt"/>
              <a:ea typeface="+mj-ea"/>
              <a:cs typeface="+mj-cs"/>
            </a:rPr>
            <a:t>المركبات الفعالة </a:t>
          </a:r>
          <a:r>
            <a:rPr lang="ar-IQ" b="1" u="sng" cap="all">
              <a:ln w="3175" cmpd="sng">
                <a:noFill/>
              </a:ln>
              <a:latin typeface="+mj-lt"/>
              <a:ea typeface="+mj-ea"/>
              <a:cs typeface="+mj-cs"/>
            </a:rPr>
            <a:t>في نبات السكران</a:t>
          </a:r>
          <a:endParaRPr lang="en-US" dirty="0"/>
        </a:p>
      </dgm:t>
    </dgm:pt>
    <dgm:pt modelId="{EB55E2D2-5DDF-4C40-A656-7D3158819DD6}" type="parTrans" cxnId="{17442B7D-EBA1-4E8E-A6A8-1A01903BE8A0}">
      <dgm:prSet/>
      <dgm:spPr/>
      <dgm:t>
        <a:bodyPr/>
        <a:lstStyle/>
        <a:p>
          <a:endParaRPr lang="en-US"/>
        </a:p>
      </dgm:t>
    </dgm:pt>
    <dgm:pt modelId="{DF4F9081-CAE9-490F-9CA4-B0131E95843C}" type="sibTrans" cxnId="{17442B7D-EBA1-4E8E-A6A8-1A01903BE8A0}">
      <dgm:prSet/>
      <dgm:spPr/>
      <dgm:t>
        <a:bodyPr/>
        <a:lstStyle/>
        <a:p>
          <a:endParaRPr lang="en-US"/>
        </a:p>
      </dgm:t>
    </dgm:pt>
    <dgm:pt modelId="{303B95B4-D9E5-4F43-979F-678E2FB02115}" type="pres">
      <dgm:prSet presAssocID="{70994B45-E2C2-4F42-A0E2-0E181F459A3E}" presName="theList" presStyleCnt="0">
        <dgm:presLayoutVars>
          <dgm:dir val="rev"/>
          <dgm:animLvl val="lvl"/>
          <dgm:resizeHandles val="exact"/>
        </dgm:presLayoutVars>
      </dgm:prSet>
      <dgm:spPr/>
    </dgm:pt>
    <dgm:pt modelId="{2DF09A32-1303-4108-B77F-6B61B58709A2}" type="pres">
      <dgm:prSet presAssocID="{6DA3E499-2231-4482-B8AB-FF8C78DE858A}" presName="compNode" presStyleCnt="0"/>
      <dgm:spPr/>
    </dgm:pt>
    <dgm:pt modelId="{FED2DACD-068D-428F-9B06-2EE828283671}" type="pres">
      <dgm:prSet presAssocID="{6DA3E499-2231-4482-B8AB-FF8C78DE858A}" presName="noGeometry" presStyleCnt="0"/>
      <dgm:spPr/>
    </dgm:pt>
    <dgm:pt modelId="{BAC3DF91-F8F9-4010-BF27-76CEDCD75820}" type="pres">
      <dgm:prSet presAssocID="{6DA3E499-2231-4482-B8AB-FF8C78DE858A}" presName="childTextVisible" presStyleLbl="bgAccFollowNode1" presStyleIdx="0" presStyleCnt="1">
        <dgm:presLayoutVars>
          <dgm:bulletEnabled val="1"/>
        </dgm:presLayoutVars>
      </dgm:prSet>
      <dgm:spPr/>
    </dgm:pt>
    <dgm:pt modelId="{E8408EC5-9315-4F5B-A317-BB903D8D149A}" type="pres">
      <dgm:prSet presAssocID="{6DA3E499-2231-4482-B8AB-FF8C78DE858A}" presName="childTextHidden" presStyleLbl="bgAccFollowNode1" presStyleIdx="0" presStyleCnt="1"/>
      <dgm:spPr/>
    </dgm:pt>
    <dgm:pt modelId="{EADEE98D-8AF1-49D3-9A50-EDEEF40A511A}" type="pres">
      <dgm:prSet presAssocID="{6DA3E499-2231-4482-B8AB-FF8C78DE858A}" presName="parentText" presStyleLbl="node1" presStyleIdx="0" presStyleCnt="1" custScaleX="1294110" custScaleY="167651">
        <dgm:presLayoutVars>
          <dgm:chMax val="1"/>
          <dgm:bulletEnabled val="1"/>
        </dgm:presLayoutVars>
      </dgm:prSet>
      <dgm:spPr/>
    </dgm:pt>
  </dgm:ptLst>
  <dgm:cxnLst>
    <dgm:cxn modelId="{17442B7D-EBA1-4E8E-A6A8-1A01903BE8A0}" srcId="{70994B45-E2C2-4F42-A0E2-0E181F459A3E}" destId="{6DA3E499-2231-4482-B8AB-FF8C78DE858A}" srcOrd="0" destOrd="0" parTransId="{EB55E2D2-5DDF-4C40-A656-7D3158819DD6}" sibTransId="{DF4F9081-CAE9-490F-9CA4-B0131E95843C}"/>
    <dgm:cxn modelId="{7A8492AE-00FB-4AB5-B170-1EF84DCB06BD}" type="presOf" srcId="{70994B45-E2C2-4F42-A0E2-0E181F459A3E}" destId="{303B95B4-D9E5-4F43-979F-678E2FB02115}" srcOrd="0" destOrd="0" presId="urn:microsoft.com/office/officeart/2005/8/layout/hProcess6"/>
    <dgm:cxn modelId="{1FC8DCCA-3767-4E58-B892-685AEDF2B506}" type="presOf" srcId="{6DA3E499-2231-4482-B8AB-FF8C78DE858A}" destId="{EADEE98D-8AF1-49D3-9A50-EDEEF40A511A}" srcOrd="0" destOrd="0" presId="urn:microsoft.com/office/officeart/2005/8/layout/hProcess6"/>
    <dgm:cxn modelId="{E3C15606-A94E-4957-B2D6-C96BA429F533}" type="presParOf" srcId="{303B95B4-D9E5-4F43-979F-678E2FB02115}" destId="{2DF09A32-1303-4108-B77F-6B61B58709A2}" srcOrd="0" destOrd="0" presId="urn:microsoft.com/office/officeart/2005/8/layout/hProcess6"/>
    <dgm:cxn modelId="{4387C4E0-EEF8-435B-9929-05BF51DBFAE7}" type="presParOf" srcId="{2DF09A32-1303-4108-B77F-6B61B58709A2}" destId="{FED2DACD-068D-428F-9B06-2EE828283671}" srcOrd="0" destOrd="0" presId="urn:microsoft.com/office/officeart/2005/8/layout/hProcess6"/>
    <dgm:cxn modelId="{C3B11BA3-630B-41CD-9D4B-8CF25C7E6401}" type="presParOf" srcId="{2DF09A32-1303-4108-B77F-6B61B58709A2}" destId="{BAC3DF91-F8F9-4010-BF27-76CEDCD75820}" srcOrd="1" destOrd="0" presId="urn:microsoft.com/office/officeart/2005/8/layout/hProcess6"/>
    <dgm:cxn modelId="{A3A2FEB3-23A3-4514-B149-BDFBDDD31F38}" type="presParOf" srcId="{2DF09A32-1303-4108-B77F-6B61B58709A2}" destId="{E8408EC5-9315-4F5B-A317-BB903D8D149A}" srcOrd="2" destOrd="0" presId="urn:microsoft.com/office/officeart/2005/8/layout/hProcess6"/>
    <dgm:cxn modelId="{5D43EF18-10F8-4E0E-A04E-D119087DD8A2}" type="presParOf" srcId="{2DF09A32-1303-4108-B77F-6B61B58709A2}" destId="{EADEE98D-8AF1-49D3-9A50-EDEEF40A511A}"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6DAD013-F94E-4A1B-AAC8-69C0B9C38B87}"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99E94BA5-CFDD-45B6-A1C8-1C116C87BF93}">
      <dgm:prSet custT="1">
        <dgm:style>
          <a:lnRef idx="1">
            <a:schemeClr val="accent4"/>
          </a:lnRef>
          <a:fillRef idx="2">
            <a:schemeClr val="accent4"/>
          </a:fillRef>
          <a:effectRef idx="1">
            <a:schemeClr val="accent4"/>
          </a:effectRef>
          <a:fontRef idx="minor">
            <a:schemeClr val="dk1"/>
          </a:fontRef>
        </dgm:style>
      </dgm:prSet>
      <dgm:spPr/>
      <dgm:t>
        <a:bodyPr/>
        <a:lstStyle/>
        <a:p>
          <a:pPr algn="r" rtl="1"/>
          <a:r>
            <a:rPr lang="ar-SA" sz="2800" b="1" dirty="0">
              <a:latin typeface="+mj-lt"/>
            </a:rPr>
            <a:t>الشكل: </a:t>
          </a:r>
          <a:r>
            <a:rPr lang="ar-IQ" sz="2800" b="1" dirty="0">
              <a:latin typeface="+mj-lt"/>
            </a:rPr>
            <a:t>وتدي، </a:t>
          </a:r>
          <a:r>
            <a:rPr lang="ar-SA" sz="2800" b="1" dirty="0">
              <a:latin typeface="+mj-lt"/>
            </a:rPr>
            <a:t>مغزلي، </a:t>
          </a:r>
          <a:r>
            <a:rPr lang="ar-IQ" sz="2800" b="1" dirty="0">
              <a:latin typeface="+mj-lt"/>
            </a:rPr>
            <a:t>غليظ </a:t>
          </a:r>
          <a:r>
            <a:rPr lang="ar-SA" sz="2800" b="1" dirty="0">
              <a:latin typeface="+mj-lt"/>
            </a:rPr>
            <a:t>في الجزء العلوي</a:t>
          </a:r>
          <a:r>
            <a:rPr lang="ar-IQ" sz="2800" b="1" dirty="0">
              <a:latin typeface="+mj-lt"/>
            </a:rPr>
            <a:t>،</a:t>
          </a:r>
          <a:r>
            <a:rPr lang="ar-SA" sz="2800" b="1" dirty="0">
              <a:latin typeface="+mj-lt"/>
            </a:rPr>
            <a:t> ويدق تدريجياً باتجاه الأسفل.</a:t>
          </a:r>
          <a:endParaRPr lang="en-US" sz="2800" b="1" dirty="0">
            <a:latin typeface="+mj-lt"/>
          </a:endParaRPr>
        </a:p>
        <a:p>
          <a:pPr algn="r" rtl="1"/>
          <a:r>
            <a:rPr lang="ar-SA" sz="2800" b="1" dirty="0">
              <a:latin typeface="+mj-lt"/>
            </a:rPr>
            <a:t>الحجم: يختلف حجم الجذر حسب عمر النبات وظروف النمو، ولكنه طويل</a:t>
          </a:r>
          <a:r>
            <a:rPr lang="ar-IQ" sz="2800" b="1" dirty="0">
              <a:latin typeface="+mj-lt"/>
            </a:rPr>
            <a:t> </a:t>
          </a:r>
          <a:r>
            <a:rPr lang="ar-SA" sz="2800" b="1" dirty="0">
              <a:latin typeface="+mj-lt"/>
            </a:rPr>
            <a:t>نسبياً.</a:t>
          </a:r>
          <a:endParaRPr lang="en-US" sz="2800" b="1" dirty="0">
            <a:latin typeface="+mj-lt"/>
          </a:endParaRPr>
        </a:p>
        <a:p>
          <a:pPr algn="r" rtl="1"/>
          <a:r>
            <a:rPr lang="ar-SA" sz="2800" b="1" dirty="0">
              <a:latin typeface="+mj-lt"/>
            </a:rPr>
            <a:t>اللون: </a:t>
          </a:r>
          <a:r>
            <a:rPr lang="ar-IQ" sz="2800" b="1" dirty="0">
              <a:latin typeface="+mj-lt"/>
            </a:rPr>
            <a:t>الجزء </a:t>
          </a:r>
          <a:r>
            <a:rPr lang="ar-SA" sz="2800" b="1" dirty="0">
              <a:latin typeface="+mj-lt"/>
            </a:rPr>
            <a:t>الخارجي يميل إلى البني الغامق أو الأسود، بينما الجزء الداخلي أفتح</a:t>
          </a:r>
          <a:r>
            <a:rPr lang="ar-IQ" sz="2800" b="1" dirty="0">
              <a:latin typeface="+mj-lt"/>
            </a:rPr>
            <a:t>، ومائل </a:t>
          </a:r>
          <a:r>
            <a:rPr lang="ar-SA" sz="2800" b="1" dirty="0">
              <a:latin typeface="+mj-lt"/>
            </a:rPr>
            <a:t>إلى الأصفر الباهت.</a:t>
          </a:r>
          <a:endParaRPr lang="en-US" sz="2800" b="1" dirty="0">
            <a:latin typeface="+mj-lt"/>
          </a:endParaRPr>
        </a:p>
        <a:p>
          <a:pPr algn="r" rtl="1"/>
          <a:r>
            <a:rPr lang="ar-SA" sz="2800" b="1" dirty="0">
              <a:latin typeface="+mj-lt"/>
            </a:rPr>
            <a:t>السطح: سطح الجذر الخارجي خشن ومغطى بشعيرات دقيقة، وقد يحتوي على بعض الجذور الجانبية الصغيرة.</a:t>
          </a:r>
          <a:endParaRPr lang="en-US" sz="2800" b="1" dirty="0">
            <a:latin typeface="+mj-lt"/>
          </a:endParaRPr>
        </a:p>
        <a:p>
          <a:pPr algn="r" rtl="1"/>
          <a:r>
            <a:rPr lang="ar-SA" sz="2800" b="1" dirty="0">
              <a:latin typeface="+mj-lt"/>
            </a:rPr>
            <a:t>الرائح</a:t>
          </a:r>
          <a:r>
            <a:rPr lang="ar-IQ" sz="2800" b="1" dirty="0">
              <a:latin typeface="+mj-lt"/>
            </a:rPr>
            <a:t>ة: </a:t>
          </a:r>
          <a:r>
            <a:rPr lang="ar-SA" sz="2800" b="1" dirty="0">
              <a:latin typeface="+mj-lt"/>
            </a:rPr>
            <a:t>رائحة مميزة قوية ونفاذة، تشبه إلى حد ما رائحة التبغ.</a:t>
          </a:r>
          <a:endParaRPr lang="en-US" sz="2800" b="1" dirty="0">
            <a:latin typeface="+mj-lt"/>
          </a:endParaRPr>
        </a:p>
        <a:p>
          <a:pPr algn="r" rtl="1"/>
          <a:r>
            <a:rPr lang="ar-SA" sz="2800" b="1" dirty="0">
              <a:latin typeface="+mj-lt"/>
            </a:rPr>
            <a:t>المذاق: مر للغاية وله طعم لاذع، وهو غير صالح للأكل بسبب سمية مكوناته.</a:t>
          </a:r>
          <a:endParaRPr lang="en-US" sz="2800" b="1" cap="none" spc="50" dirty="0">
            <a:ln w="0"/>
            <a:solidFill>
              <a:schemeClr val="tx1"/>
            </a:solidFill>
            <a:effectLst>
              <a:innerShdw blurRad="63500" dist="50800" dir="13500000">
                <a:srgbClr val="000000">
                  <a:alpha val="50000"/>
                </a:srgbClr>
              </a:innerShdw>
            </a:effectLst>
            <a:latin typeface="+mj-lt"/>
          </a:endParaRPr>
        </a:p>
      </dgm:t>
    </dgm:pt>
    <dgm:pt modelId="{10ADBA15-2C56-4154-A29F-E8EB44325F66}" type="parTrans" cxnId="{83443278-F064-42C3-8A87-FB2731502713}">
      <dgm:prSet/>
      <dgm:spPr/>
      <dgm:t>
        <a:bodyPr/>
        <a:lstStyle/>
        <a:p>
          <a:endParaRPr lang="en-US">
            <a:solidFill>
              <a:schemeClr val="tx1"/>
            </a:solidFill>
          </a:endParaRPr>
        </a:p>
      </dgm:t>
    </dgm:pt>
    <dgm:pt modelId="{AC3963D9-4ACA-4BB9-A363-9933E1FF8BD6}" type="sibTrans" cxnId="{83443278-F064-42C3-8A87-FB2731502713}">
      <dgm:prSet/>
      <dgm:spPr/>
      <dgm:t>
        <a:bodyPr/>
        <a:lstStyle/>
        <a:p>
          <a:endParaRPr lang="en-US">
            <a:solidFill>
              <a:schemeClr val="tx1"/>
            </a:solidFill>
          </a:endParaRPr>
        </a:p>
      </dgm:t>
    </dgm:pt>
    <dgm:pt modelId="{5475646F-11BF-4B84-B587-3D6F338F385E}" type="pres">
      <dgm:prSet presAssocID="{06DAD013-F94E-4A1B-AAC8-69C0B9C38B87}" presName="diagram" presStyleCnt="0">
        <dgm:presLayoutVars>
          <dgm:dir/>
          <dgm:resizeHandles val="exact"/>
        </dgm:presLayoutVars>
      </dgm:prSet>
      <dgm:spPr/>
    </dgm:pt>
    <dgm:pt modelId="{86C64D44-85D0-4D63-AF6E-B1DFD5CE91D3}" type="pres">
      <dgm:prSet presAssocID="{99E94BA5-CFDD-45B6-A1C8-1C116C87BF93}" presName="node" presStyleLbl="node1" presStyleIdx="0" presStyleCnt="1" custScaleX="184173" custScaleY="154850" custLinFactNeighborY="1876">
        <dgm:presLayoutVars>
          <dgm:bulletEnabled val="1"/>
        </dgm:presLayoutVars>
      </dgm:prSet>
      <dgm:spPr/>
    </dgm:pt>
  </dgm:ptLst>
  <dgm:cxnLst>
    <dgm:cxn modelId="{FD831508-2D4B-49FD-BDC2-DB9EAA19BBB4}" type="presOf" srcId="{06DAD013-F94E-4A1B-AAC8-69C0B9C38B87}" destId="{5475646F-11BF-4B84-B587-3D6F338F385E}" srcOrd="0" destOrd="0" presId="urn:microsoft.com/office/officeart/2005/8/layout/default"/>
    <dgm:cxn modelId="{83443278-F064-42C3-8A87-FB2731502713}" srcId="{06DAD013-F94E-4A1B-AAC8-69C0B9C38B87}" destId="{99E94BA5-CFDD-45B6-A1C8-1C116C87BF93}" srcOrd="0" destOrd="0" parTransId="{10ADBA15-2C56-4154-A29F-E8EB44325F66}" sibTransId="{AC3963D9-4ACA-4BB9-A363-9933E1FF8BD6}"/>
    <dgm:cxn modelId="{0D39CBA7-D2C0-4293-8050-0FAF70B5E58C}" type="presOf" srcId="{99E94BA5-CFDD-45B6-A1C8-1C116C87BF93}" destId="{86C64D44-85D0-4D63-AF6E-B1DFD5CE91D3}" srcOrd="0" destOrd="0" presId="urn:microsoft.com/office/officeart/2005/8/layout/default"/>
    <dgm:cxn modelId="{6C761C50-FEDC-4A81-8A72-B5527B68D861}" type="presParOf" srcId="{5475646F-11BF-4B84-B587-3D6F338F385E}" destId="{86C64D44-85D0-4D63-AF6E-B1DFD5CE91D3}"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8DB30BD-571A-4593-BDE6-CA79FE240C57}" type="doc">
      <dgm:prSet loTypeId="urn:microsoft.com/office/officeart/2005/8/layout/venn1" loCatId="relationship" qsTypeId="urn:microsoft.com/office/officeart/2005/8/quickstyle/simple1" qsCatId="simple" csTypeId="urn:microsoft.com/office/officeart/2005/8/colors/accent1_2" csCatId="accent1" phldr="1"/>
      <dgm:spPr/>
    </dgm:pt>
    <dgm:pt modelId="{474711D7-6158-436F-8E67-479E0951B41A}">
      <dgm:prSet phldrT="[نص]" custT="1">
        <dgm:style>
          <a:lnRef idx="0">
            <a:schemeClr val="accent5"/>
          </a:lnRef>
          <a:fillRef idx="3">
            <a:schemeClr val="accent5"/>
          </a:fillRef>
          <a:effectRef idx="3">
            <a:schemeClr val="accent5"/>
          </a:effectRef>
          <a:fontRef idx="minor">
            <a:schemeClr val="lt1"/>
          </a:fontRef>
        </dgm:style>
      </dgm:prSet>
      <dgm:spPr/>
      <dgm:t>
        <a:bodyPr/>
        <a:lstStyle/>
        <a:p>
          <a:r>
            <a:rPr lang="ar-IQ" sz="3600" b="1" dirty="0">
              <a:cs typeface="+mj-cs"/>
            </a:rPr>
            <a:t>الجذر: الوصف النباتي لنبات السكران</a:t>
          </a:r>
          <a:endParaRPr lang="en-US" sz="3600" b="1" dirty="0">
            <a:cs typeface="+mj-cs"/>
          </a:endParaRPr>
        </a:p>
      </dgm:t>
    </dgm:pt>
    <dgm:pt modelId="{3386113C-7663-468A-A5E7-9D107B9DD28B}" type="parTrans" cxnId="{B36A2DC1-D276-41B4-9F51-A930BEA964D5}">
      <dgm:prSet/>
      <dgm:spPr/>
      <dgm:t>
        <a:bodyPr/>
        <a:lstStyle/>
        <a:p>
          <a:endParaRPr lang="en-US" sz="3600" b="1">
            <a:cs typeface="+mj-cs"/>
          </a:endParaRPr>
        </a:p>
      </dgm:t>
    </dgm:pt>
    <dgm:pt modelId="{A94CAACD-317D-4378-B697-0847EF8C5929}" type="sibTrans" cxnId="{B36A2DC1-D276-41B4-9F51-A930BEA964D5}">
      <dgm:prSet/>
      <dgm:spPr/>
      <dgm:t>
        <a:bodyPr/>
        <a:lstStyle/>
        <a:p>
          <a:endParaRPr lang="en-US" sz="3600" b="1">
            <a:cs typeface="+mj-cs"/>
          </a:endParaRPr>
        </a:p>
      </dgm:t>
    </dgm:pt>
    <dgm:pt modelId="{F74F8FEF-F699-4D17-AC26-C7EDD049CEBB}" type="pres">
      <dgm:prSet presAssocID="{E8DB30BD-571A-4593-BDE6-CA79FE240C57}" presName="compositeShape" presStyleCnt="0">
        <dgm:presLayoutVars>
          <dgm:chMax val="7"/>
          <dgm:dir/>
          <dgm:resizeHandles val="exact"/>
        </dgm:presLayoutVars>
      </dgm:prSet>
      <dgm:spPr/>
    </dgm:pt>
    <dgm:pt modelId="{5B6E26D9-49B7-44B2-8793-DEACAC711DE8}" type="pres">
      <dgm:prSet presAssocID="{474711D7-6158-436F-8E67-479E0951B41A}" presName="circ1TxSh" presStyleLbl="vennNode1" presStyleIdx="0" presStyleCnt="1" custScaleX="667497"/>
      <dgm:spPr/>
    </dgm:pt>
  </dgm:ptLst>
  <dgm:cxnLst>
    <dgm:cxn modelId="{B36A2DC1-D276-41B4-9F51-A930BEA964D5}" srcId="{E8DB30BD-571A-4593-BDE6-CA79FE240C57}" destId="{474711D7-6158-436F-8E67-479E0951B41A}" srcOrd="0" destOrd="0" parTransId="{3386113C-7663-468A-A5E7-9D107B9DD28B}" sibTransId="{A94CAACD-317D-4378-B697-0847EF8C5929}"/>
    <dgm:cxn modelId="{FCFE65E2-1B09-49F0-8271-05EDF203A00A}" type="presOf" srcId="{474711D7-6158-436F-8E67-479E0951B41A}" destId="{5B6E26D9-49B7-44B2-8793-DEACAC711DE8}" srcOrd="0" destOrd="0" presId="urn:microsoft.com/office/officeart/2005/8/layout/venn1"/>
    <dgm:cxn modelId="{6D5D2BF1-3015-4F7C-B6EC-9557515AACA8}" type="presOf" srcId="{E8DB30BD-571A-4593-BDE6-CA79FE240C57}" destId="{F74F8FEF-F699-4D17-AC26-C7EDD049CEBB}" srcOrd="0" destOrd="0" presId="urn:microsoft.com/office/officeart/2005/8/layout/venn1"/>
    <dgm:cxn modelId="{A0656DFA-B20E-4BBA-AC73-4A93D30BC9DB}" type="presParOf" srcId="{F74F8FEF-F699-4D17-AC26-C7EDD049CEBB}" destId="{5B6E26D9-49B7-44B2-8793-DEACAC711DE8}" srcOrd="0"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37FB744-59B0-4258-BA29-218983AC7A50}" type="doc">
      <dgm:prSet loTypeId="urn:microsoft.com/office/officeart/2005/8/layout/hierarchy4" loCatId="relationship" qsTypeId="urn:microsoft.com/office/officeart/2005/8/quickstyle/3d7" qsCatId="3D" csTypeId="urn:microsoft.com/office/officeart/2005/8/colors/colorful3" csCatId="colorful" phldr="1"/>
      <dgm:spPr/>
      <dgm:t>
        <a:bodyPr/>
        <a:lstStyle/>
        <a:p>
          <a:endParaRPr lang="en-US"/>
        </a:p>
      </dgm:t>
    </dgm:pt>
    <dgm:pt modelId="{FF47CDAA-A62E-4ED2-B518-9C58A5504079}">
      <dgm:prSet custT="1"/>
      <dgm:spPr/>
      <dgm:t>
        <a:bodyPr/>
        <a:lstStyle/>
        <a:p>
          <a:pPr algn="ctr" rtl="1"/>
          <a:r>
            <a:rPr lang="ar-SA" sz="3200" b="1" dirty="0"/>
            <a:t>الساق </a:t>
          </a:r>
          <a:r>
            <a:rPr lang="ar-IQ" sz="3200" b="1" dirty="0"/>
            <a:t>زغبي </a:t>
          </a:r>
          <a:r>
            <a:rPr lang="ar-SA" sz="3200" b="1" dirty="0"/>
            <a:t>مغطاة بشعيرات دقيقة، مما يمنحها ملمساً مخملياً.</a:t>
          </a:r>
          <a:endParaRPr lang="en-US" sz="3200" b="1" dirty="0"/>
        </a:p>
      </dgm:t>
    </dgm:pt>
    <dgm:pt modelId="{485242E4-EE80-4C73-A9C5-CD50C0E16985}" type="parTrans" cxnId="{16DE508C-DEDF-4232-945A-51DCDD3E3142}">
      <dgm:prSet/>
      <dgm:spPr/>
      <dgm:t>
        <a:bodyPr/>
        <a:lstStyle/>
        <a:p>
          <a:pPr algn="ctr" rtl="1"/>
          <a:endParaRPr lang="en-US" sz="3200" b="1"/>
        </a:p>
      </dgm:t>
    </dgm:pt>
    <dgm:pt modelId="{607854A1-2B8F-498F-9BC6-73C07A563703}" type="sibTrans" cxnId="{16DE508C-DEDF-4232-945A-51DCDD3E3142}">
      <dgm:prSet/>
      <dgm:spPr/>
      <dgm:t>
        <a:bodyPr/>
        <a:lstStyle/>
        <a:p>
          <a:pPr algn="ctr" rtl="1"/>
          <a:endParaRPr lang="en-US" sz="3200" b="1"/>
        </a:p>
      </dgm:t>
    </dgm:pt>
    <dgm:pt modelId="{B58CDC59-972B-41E5-9346-AD0EF6902B82}">
      <dgm:prSet custT="1"/>
      <dgm:spPr/>
      <dgm:t>
        <a:bodyPr/>
        <a:lstStyle/>
        <a:p>
          <a:pPr algn="ctr" rtl="1"/>
          <a:r>
            <a:rPr lang="ar-SA" sz="3200" b="1" dirty="0"/>
            <a:t>الساق الرئيسية تنمو بشكل رأسي وقائم</a:t>
          </a:r>
          <a:r>
            <a:rPr lang="ar-IQ" sz="3200" b="1" dirty="0"/>
            <a:t>.</a:t>
          </a:r>
        </a:p>
        <a:p>
          <a:pPr algn="ctr" rtl="1"/>
          <a:r>
            <a:rPr lang="ar-SA" sz="3200" b="1" dirty="0"/>
            <a:t>يصل ارتفاعه 1.5 </a:t>
          </a:r>
          <a:r>
            <a:rPr lang="ar-IQ" sz="3200" b="1" dirty="0"/>
            <a:t>م.</a:t>
          </a:r>
          <a:endParaRPr lang="en-US" sz="3200" b="1" dirty="0"/>
        </a:p>
      </dgm:t>
    </dgm:pt>
    <dgm:pt modelId="{1C6F4CC4-6B2F-43CC-8C14-07B00CB9ABB0}" type="parTrans" cxnId="{DA781DF7-1849-4CFE-A38A-20E8E4CBE659}">
      <dgm:prSet/>
      <dgm:spPr/>
      <dgm:t>
        <a:bodyPr/>
        <a:lstStyle/>
        <a:p>
          <a:pPr algn="ctr" rtl="1"/>
          <a:endParaRPr lang="en-US" sz="3200" b="1"/>
        </a:p>
      </dgm:t>
    </dgm:pt>
    <dgm:pt modelId="{AE9887EF-FD02-4C37-A1B2-03AD7797933E}" type="sibTrans" cxnId="{DA781DF7-1849-4CFE-A38A-20E8E4CBE659}">
      <dgm:prSet/>
      <dgm:spPr/>
      <dgm:t>
        <a:bodyPr/>
        <a:lstStyle/>
        <a:p>
          <a:pPr algn="ctr" rtl="1"/>
          <a:endParaRPr lang="en-US" sz="3200" b="1"/>
        </a:p>
      </dgm:t>
    </dgm:pt>
    <dgm:pt modelId="{49535517-E423-4A46-B1E5-3F1810F854E9}">
      <dgm:prSet custT="1"/>
      <dgm:spPr/>
      <dgm:t>
        <a:bodyPr/>
        <a:lstStyle/>
        <a:p>
          <a:pPr rtl="1"/>
          <a:r>
            <a:rPr lang="ar-SA" sz="3200" b="1" dirty="0"/>
            <a:t>عدد قليل من الفروع الجانبية المتفرعة من</a:t>
          </a:r>
          <a:r>
            <a:rPr lang="ar-IQ" sz="3200" b="1" dirty="0"/>
            <a:t> الساق الرئيس</a:t>
          </a:r>
          <a:r>
            <a:rPr lang="ar-SA" sz="3200" b="1" dirty="0"/>
            <a:t>.</a:t>
          </a:r>
          <a:endParaRPr lang="en-US" sz="3200" b="1" dirty="0"/>
        </a:p>
      </dgm:t>
    </dgm:pt>
    <dgm:pt modelId="{62106234-33F0-4444-8017-0DA1EDC29D96}" type="parTrans" cxnId="{FA2C78BE-95F8-43AD-8D9D-C21C655E7CBA}">
      <dgm:prSet/>
      <dgm:spPr/>
      <dgm:t>
        <a:bodyPr/>
        <a:lstStyle/>
        <a:p>
          <a:endParaRPr lang="en-US" sz="3200"/>
        </a:p>
      </dgm:t>
    </dgm:pt>
    <dgm:pt modelId="{D4D68709-FC75-4C63-8BE1-C4CD8889FADC}" type="sibTrans" cxnId="{FA2C78BE-95F8-43AD-8D9D-C21C655E7CBA}">
      <dgm:prSet/>
      <dgm:spPr/>
      <dgm:t>
        <a:bodyPr/>
        <a:lstStyle/>
        <a:p>
          <a:endParaRPr lang="en-US" sz="3200"/>
        </a:p>
      </dgm:t>
    </dgm:pt>
    <dgm:pt modelId="{6D4D0080-9DCF-4EDC-A88E-D543196B2EB9}" type="pres">
      <dgm:prSet presAssocID="{737FB744-59B0-4258-BA29-218983AC7A50}" presName="Name0" presStyleCnt="0">
        <dgm:presLayoutVars>
          <dgm:chPref val="1"/>
          <dgm:dir val="rev"/>
          <dgm:animOne val="branch"/>
          <dgm:animLvl val="lvl"/>
          <dgm:resizeHandles/>
        </dgm:presLayoutVars>
      </dgm:prSet>
      <dgm:spPr/>
    </dgm:pt>
    <dgm:pt modelId="{7042041B-F683-4197-9D44-18B8F4193748}" type="pres">
      <dgm:prSet presAssocID="{B58CDC59-972B-41E5-9346-AD0EF6902B82}" presName="vertOne" presStyleCnt="0"/>
      <dgm:spPr/>
    </dgm:pt>
    <dgm:pt modelId="{957A2FF2-6319-4F1C-9EF2-ECA0A5699C08}" type="pres">
      <dgm:prSet presAssocID="{B58CDC59-972B-41E5-9346-AD0EF6902B82}" presName="txOne" presStyleLbl="node0" presStyleIdx="0" presStyleCnt="3">
        <dgm:presLayoutVars>
          <dgm:chPref val="3"/>
        </dgm:presLayoutVars>
      </dgm:prSet>
      <dgm:spPr/>
    </dgm:pt>
    <dgm:pt modelId="{020D9164-40A0-4584-85D9-BE2F28EA6FFF}" type="pres">
      <dgm:prSet presAssocID="{B58CDC59-972B-41E5-9346-AD0EF6902B82}" presName="horzOne" presStyleCnt="0"/>
      <dgm:spPr/>
    </dgm:pt>
    <dgm:pt modelId="{9A52CF5F-725F-4DB5-AEF2-A2A013C4F747}" type="pres">
      <dgm:prSet presAssocID="{AE9887EF-FD02-4C37-A1B2-03AD7797933E}" presName="sibSpaceOne" presStyleCnt="0"/>
      <dgm:spPr/>
    </dgm:pt>
    <dgm:pt modelId="{5745BC02-61A1-4735-A2EB-77DFD6A8BF8D}" type="pres">
      <dgm:prSet presAssocID="{49535517-E423-4A46-B1E5-3F1810F854E9}" presName="vertOne" presStyleCnt="0"/>
      <dgm:spPr/>
    </dgm:pt>
    <dgm:pt modelId="{E55EABD0-6E50-45EC-A120-9B803B4FB647}" type="pres">
      <dgm:prSet presAssocID="{49535517-E423-4A46-B1E5-3F1810F854E9}" presName="txOne" presStyleLbl="node0" presStyleIdx="1" presStyleCnt="3">
        <dgm:presLayoutVars>
          <dgm:chPref val="3"/>
        </dgm:presLayoutVars>
      </dgm:prSet>
      <dgm:spPr/>
    </dgm:pt>
    <dgm:pt modelId="{8D347BA0-33EC-4C33-8D4A-F6BEBB492057}" type="pres">
      <dgm:prSet presAssocID="{49535517-E423-4A46-B1E5-3F1810F854E9}" presName="horzOne" presStyleCnt="0"/>
      <dgm:spPr/>
    </dgm:pt>
    <dgm:pt modelId="{66D8251F-45EA-4DE3-BE95-0601198A6A09}" type="pres">
      <dgm:prSet presAssocID="{D4D68709-FC75-4C63-8BE1-C4CD8889FADC}" presName="sibSpaceOne" presStyleCnt="0"/>
      <dgm:spPr/>
    </dgm:pt>
    <dgm:pt modelId="{4C5CAE62-83FA-464C-A29A-4C6DDD30DE91}" type="pres">
      <dgm:prSet presAssocID="{FF47CDAA-A62E-4ED2-B518-9C58A5504079}" presName="vertOne" presStyleCnt="0"/>
      <dgm:spPr/>
    </dgm:pt>
    <dgm:pt modelId="{548D9E63-F7AD-4CB7-837E-855A99FD1144}" type="pres">
      <dgm:prSet presAssocID="{FF47CDAA-A62E-4ED2-B518-9C58A5504079}" presName="txOne" presStyleLbl="node0" presStyleIdx="2" presStyleCnt="3">
        <dgm:presLayoutVars>
          <dgm:chPref val="3"/>
        </dgm:presLayoutVars>
      </dgm:prSet>
      <dgm:spPr/>
    </dgm:pt>
    <dgm:pt modelId="{2937EC48-7E3E-4F3F-8059-9E1A8535778F}" type="pres">
      <dgm:prSet presAssocID="{FF47CDAA-A62E-4ED2-B518-9C58A5504079}" presName="horzOne" presStyleCnt="0"/>
      <dgm:spPr/>
    </dgm:pt>
  </dgm:ptLst>
  <dgm:cxnLst>
    <dgm:cxn modelId="{16DE508C-DEDF-4232-945A-51DCDD3E3142}" srcId="{737FB744-59B0-4258-BA29-218983AC7A50}" destId="{FF47CDAA-A62E-4ED2-B518-9C58A5504079}" srcOrd="2" destOrd="0" parTransId="{485242E4-EE80-4C73-A9C5-CD50C0E16985}" sibTransId="{607854A1-2B8F-498F-9BC6-73C07A563703}"/>
    <dgm:cxn modelId="{FFBD8A9A-3D03-450E-8265-78CCCF73D4B4}" type="presOf" srcId="{FF47CDAA-A62E-4ED2-B518-9C58A5504079}" destId="{548D9E63-F7AD-4CB7-837E-855A99FD1144}" srcOrd="0" destOrd="0" presId="urn:microsoft.com/office/officeart/2005/8/layout/hierarchy4"/>
    <dgm:cxn modelId="{2F7934BC-6BFF-4895-A496-C87CE713248B}" type="presOf" srcId="{49535517-E423-4A46-B1E5-3F1810F854E9}" destId="{E55EABD0-6E50-45EC-A120-9B803B4FB647}" srcOrd="0" destOrd="0" presId="urn:microsoft.com/office/officeart/2005/8/layout/hierarchy4"/>
    <dgm:cxn modelId="{FA2C78BE-95F8-43AD-8D9D-C21C655E7CBA}" srcId="{737FB744-59B0-4258-BA29-218983AC7A50}" destId="{49535517-E423-4A46-B1E5-3F1810F854E9}" srcOrd="1" destOrd="0" parTransId="{62106234-33F0-4444-8017-0DA1EDC29D96}" sibTransId="{D4D68709-FC75-4C63-8BE1-C4CD8889FADC}"/>
    <dgm:cxn modelId="{970EE3C1-D633-46C8-A4E8-33A5515E414B}" type="presOf" srcId="{B58CDC59-972B-41E5-9346-AD0EF6902B82}" destId="{957A2FF2-6319-4F1C-9EF2-ECA0A5699C08}" srcOrd="0" destOrd="0" presId="urn:microsoft.com/office/officeart/2005/8/layout/hierarchy4"/>
    <dgm:cxn modelId="{4BF58DDB-D190-4193-B7F6-7F41B1D3F7CC}" type="presOf" srcId="{737FB744-59B0-4258-BA29-218983AC7A50}" destId="{6D4D0080-9DCF-4EDC-A88E-D543196B2EB9}" srcOrd="0" destOrd="0" presId="urn:microsoft.com/office/officeart/2005/8/layout/hierarchy4"/>
    <dgm:cxn modelId="{DA781DF7-1849-4CFE-A38A-20E8E4CBE659}" srcId="{737FB744-59B0-4258-BA29-218983AC7A50}" destId="{B58CDC59-972B-41E5-9346-AD0EF6902B82}" srcOrd="0" destOrd="0" parTransId="{1C6F4CC4-6B2F-43CC-8C14-07B00CB9ABB0}" sibTransId="{AE9887EF-FD02-4C37-A1B2-03AD7797933E}"/>
    <dgm:cxn modelId="{3B84DDA3-1B98-49E5-899C-2A229095795A}" type="presParOf" srcId="{6D4D0080-9DCF-4EDC-A88E-D543196B2EB9}" destId="{7042041B-F683-4197-9D44-18B8F4193748}" srcOrd="0" destOrd="0" presId="urn:microsoft.com/office/officeart/2005/8/layout/hierarchy4"/>
    <dgm:cxn modelId="{F2D15D81-8B34-4258-9A17-114EB8FD9C7F}" type="presParOf" srcId="{7042041B-F683-4197-9D44-18B8F4193748}" destId="{957A2FF2-6319-4F1C-9EF2-ECA0A5699C08}" srcOrd="0" destOrd="0" presId="urn:microsoft.com/office/officeart/2005/8/layout/hierarchy4"/>
    <dgm:cxn modelId="{69239C04-6962-4F47-A186-1026480BA2F6}" type="presParOf" srcId="{7042041B-F683-4197-9D44-18B8F4193748}" destId="{020D9164-40A0-4584-85D9-BE2F28EA6FFF}" srcOrd="1" destOrd="0" presId="urn:microsoft.com/office/officeart/2005/8/layout/hierarchy4"/>
    <dgm:cxn modelId="{59B0EA80-A7B3-4E6C-90E5-B1D543817DB2}" type="presParOf" srcId="{6D4D0080-9DCF-4EDC-A88E-D543196B2EB9}" destId="{9A52CF5F-725F-4DB5-AEF2-A2A013C4F747}" srcOrd="1" destOrd="0" presId="urn:microsoft.com/office/officeart/2005/8/layout/hierarchy4"/>
    <dgm:cxn modelId="{0674EFFE-AFAD-4FD3-A33E-3B7008C597F0}" type="presParOf" srcId="{6D4D0080-9DCF-4EDC-A88E-D543196B2EB9}" destId="{5745BC02-61A1-4735-A2EB-77DFD6A8BF8D}" srcOrd="2" destOrd="0" presId="urn:microsoft.com/office/officeart/2005/8/layout/hierarchy4"/>
    <dgm:cxn modelId="{ACA6BFD5-6F32-4E36-9792-670F40C2E906}" type="presParOf" srcId="{5745BC02-61A1-4735-A2EB-77DFD6A8BF8D}" destId="{E55EABD0-6E50-45EC-A120-9B803B4FB647}" srcOrd="0" destOrd="0" presId="urn:microsoft.com/office/officeart/2005/8/layout/hierarchy4"/>
    <dgm:cxn modelId="{B807B82F-114C-4AD8-AD65-ED11DF31F1E1}" type="presParOf" srcId="{5745BC02-61A1-4735-A2EB-77DFD6A8BF8D}" destId="{8D347BA0-33EC-4C33-8D4A-F6BEBB492057}" srcOrd="1" destOrd="0" presId="urn:microsoft.com/office/officeart/2005/8/layout/hierarchy4"/>
    <dgm:cxn modelId="{6B9465AF-F5A7-4E0F-941F-22370CA883E4}" type="presParOf" srcId="{6D4D0080-9DCF-4EDC-A88E-D543196B2EB9}" destId="{66D8251F-45EA-4DE3-BE95-0601198A6A09}" srcOrd="3" destOrd="0" presId="urn:microsoft.com/office/officeart/2005/8/layout/hierarchy4"/>
    <dgm:cxn modelId="{3B71143D-352F-4C02-9744-2121F4DFAFFA}" type="presParOf" srcId="{6D4D0080-9DCF-4EDC-A88E-D543196B2EB9}" destId="{4C5CAE62-83FA-464C-A29A-4C6DDD30DE91}" srcOrd="4" destOrd="0" presId="urn:microsoft.com/office/officeart/2005/8/layout/hierarchy4"/>
    <dgm:cxn modelId="{FCE054B8-8C4E-4D23-9161-6BCF4BA1B4A9}" type="presParOf" srcId="{4C5CAE62-83FA-464C-A29A-4C6DDD30DE91}" destId="{548D9E63-F7AD-4CB7-837E-855A99FD1144}" srcOrd="0" destOrd="0" presId="urn:microsoft.com/office/officeart/2005/8/layout/hierarchy4"/>
    <dgm:cxn modelId="{A9551343-4FBA-44C8-9D47-6428E040F004}" type="presParOf" srcId="{4C5CAE62-83FA-464C-A29A-4C6DDD30DE91}" destId="{2937EC48-7E3E-4F3F-8059-9E1A8535778F}"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9ED936-ACC9-4AF1-B5EE-B9036A9373AA}"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en-US"/>
        </a:p>
      </dgm:t>
    </dgm:pt>
    <dgm:pt modelId="{706037C9-D913-4354-89E8-F269D72D9E3C}">
      <dgm:prSet custT="1"/>
      <dgm:spPr/>
      <dgm:t>
        <a:bodyPr/>
        <a:lstStyle/>
        <a:p>
          <a:pPr algn="ctr" rtl="1"/>
          <a:r>
            <a:rPr lang="ar-IQ" sz="2800" b="1" dirty="0">
              <a:cs typeface="+mj-cs"/>
            </a:rPr>
            <a:t>وصف نظري لنبات السكران</a:t>
          </a:r>
          <a:endParaRPr lang="en-US" sz="2800" b="1" dirty="0">
            <a:cs typeface="+mj-cs"/>
          </a:endParaRPr>
        </a:p>
      </dgm:t>
    </dgm:pt>
    <dgm:pt modelId="{A3F65472-543A-462A-8AA4-650C0FFD5A83}" type="parTrans" cxnId="{E32FF79F-C707-46CD-A658-9D4BB3A077C0}">
      <dgm:prSet/>
      <dgm:spPr/>
      <dgm:t>
        <a:bodyPr/>
        <a:lstStyle/>
        <a:p>
          <a:pPr algn="ctr" rtl="1"/>
          <a:endParaRPr lang="en-US" sz="2800" b="1">
            <a:cs typeface="+mj-cs"/>
          </a:endParaRPr>
        </a:p>
      </dgm:t>
    </dgm:pt>
    <dgm:pt modelId="{D251AB5A-2BC1-4CAD-9C9A-F9FC50AEABE8}" type="sibTrans" cxnId="{E32FF79F-C707-46CD-A658-9D4BB3A077C0}">
      <dgm:prSet/>
      <dgm:spPr/>
      <dgm:t>
        <a:bodyPr/>
        <a:lstStyle/>
        <a:p>
          <a:pPr algn="ctr" rtl="1"/>
          <a:endParaRPr lang="en-US" sz="2800" b="1">
            <a:cs typeface="+mj-cs"/>
          </a:endParaRPr>
        </a:p>
      </dgm:t>
    </dgm:pt>
    <dgm:pt modelId="{918E3677-46A0-4EB6-97F9-D4F7011F19EF}">
      <dgm:prSet custT="1"/>
      <dgm:spPr/>
      <dgm:t>
        <a:bodyPr/>
        <a:lstStyle/>
        <a:p>
          <a:pPr algn="ctr" rtl="1"/>
          <a:r>
            <a:rPr lang="ar-IQ" sz="2800" b="1" dirty="0">
              <a:cs typeface="+mj-cs"/>
            </a:rPr>
            <a:t>النمو والانتشار</a:t>
          </a:r>
          <a:endParaRPr lang="en-US" sz="2800" b="1" dirty="0">
            <a:cs typeface="+mj-cs"/>
          </a:endParaRPr>
        </a:p>
      </dgm:t>
    </dgm:pt>
    <dgm:pt modelId="{5D9E56EE-A18D-489A-A6B8-C8BC41410F59}" type="parTrans" cxnId="{65B93E34-C093-458F-9BB5-CFC4CAE3F1B7}">
      <dgm:prSet/>
      <dgm:spPr/>
      <dgm:t>
        <a:bodyPr/>
        <a:lstStyle/>
        <a:p>
          <a:pPr algn="ctr" rtl="1"/>
          <a:endParaRPr lang="en-US" sz="2800" b="1">
            <a:cs typeface="+mj-cs"/>
          </a:endParaRPr>
        </a:p>
      </dgm:t>
    </dgm:pt>
    <dgm:pt modelId="{7206E734-D65A-4B7A-89EA-77527A7FB91A}" type="sibTrans" cxnId="{65B93E34-C093-458F-9BB5-CFC4CAE3F1B7}">
      <dgm:prSet/>
      <dgm:spPr/>
      <dgm:t>
        <a:bodyPr/>
        <a:lstStyle/>
        <a:p>
          <a:pPr algn="ctr" rtl="1"/>
          <a:endParaRPr lang="en-US" sz="2800" b="1">
            <a:cs typeface="+mj-cs"/>
          </a:endParaRPr>
        </a:p>
      </dgm:t>
    </dgm:pt>
    <dgm:pt modelId="{341E473C-3955-4B5B-8642-5CCCC761589E}">
      <dgm:prSet custT="1"/>
      <dgm:spPr/>
      <dgm:t>
        <a:bodyPr/>
        <a:lstStyle/>
        <a:p>
          <a:pPr rtl="1"/>
          <a:r>
            <a:rPr lang="ar-IQ" sz="2800" b="1" dirty="0">
              <a:cs typeface="+mj-cs"/>
            </a:rPr>
            <a:t>مكوناته الكيميائية الفعالة</a:t>
          </a:r>
        </a:p>
      </dgm:t>
    </dgm:pt>
    <dgm:pt modelId="{521B0823-8D4F-422E-8B60-48EAB43DA07A}" type="parTrans" cxnId="{D761FBF0-A63D-428A-BE6D-C4E22C692589}">
      <dgm:prSet/>
      <dgm:spPr/>
      <dgm:t>
        <a:bodyPr/>
        <a:lstStyle/>
        <a:p>
          <a:endParaRPr lang="en-US" sz="2800">
            <a:cs typeface="+mj-cs"/>
          </a:endParaRPr>
        </a:p>
      </dgm:t>
    </dgm:pt>
    <dgm:pt modelId="{92DDF320-5462-46C2-AC2F-A3962943C684}" type="sibTrans" cxnId="{D761FBF0-A63D-428A-BE6D-C4E22C692589}">
      <dgm:prSet/>
      <dgm:spPr/>
      <dgm:t>
        <a:bodyPr/>
        <a:lstStyle/>
        <a:p>
          <a:endParaRPr lang="en-US" sz="2800">
            <a:cs typeface="+mj-cs"/>
          </a:endParaRPr>
        </a:p>
      </dgm:t>
    </dgm:pt>
    <dgm:pt modelId="{D42B5ABE-01C6-46DC-B5BF-D830C88F93F4}">
      <dgm:prSet custT="1"/>
      <dgm:spPr/>
      <dgm:t>
        <a:bodyPr/>
        <a:lstStyle/>
        <a:p>
          <a:pPr rtl="1"/>
          <a:r>
            <a:rPr lang="ar-IQ" sz="2800" b="1" dirty="0">
              <a:cs typeface="+mj-cs"/>
            </a:rPr>
            <a:t>أنواع المخدرات</a:t>
          </a:r>
          <a:endParaRPr lang="en-US" sz="2800" b="1" dirty="0">
            <a:cs typeface="+mj-cs"/>
          </a:endParaRPr>
        </a:p>
      </dgm:t>
    </dgm:pt>
    <dgm:pt modelId="{4E7F963A-4E30-4A75-B88B-FC3E962F422A}" type="parTrans" cxnId="{F9A86E52-C2F7-41E7-B911-9A46E37E93A3}">
      <dgm:prSet/>
      <dgm:spPr/>
      <dgm:t>
        <a:bodyPr/>
        <a:lstStyle/>
        <a:p>
          <a:endParaRPr lang="en-US" sz="2800">
            <a:cs typeface="+mj-cs"/>
          </a:endParaRPr>
        </a:p>
      </dgm:t>
    </dgm:pt>
    <dgm:pt modelId="{88D8A689-5886-4CD1-AAA1-978051EAFC83}" type="sibTrans" cxnId="{F9A86E52-C2F7-41E7-B911-9A46E37E93A3}">
      <dgm:prSet/>
      <dgm:spPr/>
      <dgm:t>
        <a:bodyPr/>
        <a:lstStyle/>
        <a:p>
          <a:endParaRPr lang="en-US" sz="2800">
            <a:cs typeface="+mj-cs"/>
          </a:endParaRPr>
        </a:p>
      </dgm:t>
    </dgm:pt>
    <dgm:pt modelId="{CD39F3E8-4EC1-414A-A68D-127662B7A301}">
      <dgm:prSet custT="1"/>
      <dgm:spPr/>
      <dgm:t>
        <a:bodyPr/>
        <a:lstStyle/>
        <a:p>
          <a:pPr rtl="1"/>
          <a:r>
            <a:rPr lang="ar-IQ" sz="2800" b="1" dirty="0">
              <a:cs typeface="+mj-cs"/>
            </a:rPr>
            <a:t>الأسباب</a:t>
          </a:r>
        </a:p>
        <a:p>
          <a:pPr rtl="1"/>
          <a:r>
            <a:rPr lang="ar-IQ" sz="2800" b="1" dirty="0">
              <a:cs typeface="+mj-cs"/>
            </a:rPr>
            <a:t>الاثار</a:t>
          </a:r>
        </a:p>
        <a:p>
          <a:pPr rtl="1"/>
          <a:r>
            <a:rPr lang="ar-IQ" sz="2800" b="1" dirty="0">
              <a:cs typeface="+mj-cs"/>
            </a:rPr>
            <a:t>الانتشار</a:t>
          </a:r>
        </a:p>
        <a:p>
          <a:pPr rtl="1"/>
          <a:r>
            <a:rPr lang="ar-IQ" sz="2800" b="1" dirty="0">
              <a:cs typeface="+mj-cs"/>
            </a:rPr>
            <a:t>الوقاية</a:t>
          </a:r>
          <a:endParaRPr lang="en-US" sz="2800" b="1" dirty="0">
            <a:cs typeface="+mj-cs"/>
          </a:endParaRPr>
        </a:p>
      </dgm:t>
    </dgm:pt>
    <dgm:pt modelId="{F89DB776-C49B-4083-9924-4275133F42E7}" type="parTrans" cxnId="{EABC0F1A-50FD-47AC-9A40-101BC1859D17}">
      <dgm:prSet/>
      <dgm:spPr/>
      <dgm:t>
        <a:bodyPr/>
        <a:lstStyle/>
        <a:p>
          <a:endParaRPr lang="en-US" sz="2800">
            <a:cs typeface="+mj-cs"/>
          </a:endParaRPr>
        </a:p>
      </dgm:t>
    </dgm:pt>
    <dgm:pt modelId="{B35464DB-A66B-4A42-B1A6-DA28E8B7A353}" type="sibTrans" cxnId="{EABC0F1A-50FD-47AC-9A40-101BC1859D17}">
      <dgm:prSet/>
      <dgm:spPr/>
      <dgm:t>
        <a:bodyPr/>
        <a:lstStyle/>
        <a:p>
          <a:endParaRPr lang="en-US" sz="2800">
            <a:cs typeface="+mj-cs"/>
          </a:endParaRPr>
        </a:p>
      </dgm:t>
    </dgm:pt>
    <dgm:pt modelId="{A17D27E2-571B-4EB8-B493-9F94AA9F2FFE}">
      <dgm:prSet custT="1"/>
      <dgm:spPr/>
      <dgm:t>
        <a:bodyPr/>
        <a:lstStyle/>
        <a:p>
          <a:pPr rtl="1"/>
          <a:r>
            <a:rPr lang="ar-IQ" sz="2800" b="1" dirty="0">
              <a:cs typeface="+mj-cs"/>
            </a:rPr>
            <a:t>تأريخه في الطب الشعبي</a:t>
          </a:r>
          <a:endParaRPr lang="en-US" sz="2800" b="1" dirty="0">
            <a:cs typeface="+mj-cs"/>
          </a:endParaRPr>
        </a:p>
      </dgm:t>
    </dgm:pt>
    <dgm:pt modelId="{E7A15CA7-AA5D-47DD-B528-C73F3B4BFC0F}" type="parTrans" cxnId="{F2DA0239-E838-4CD2-8B2A-F067BA6FF883}">
      <dgm:prSet/>
      <dgm:spPr/>
      <dgm:t>
        <a:bodyPr/>
        <a:lstStyle/>
        <a:p>
          <a:endParaRPr lang="en-US" sz="2800">
            <a:cs typeface="+mj-cs"/>
          </a:endParaRPr>
        </a:p>
      </dgm:t>
    </dgm:pt>
    <dgm:pt modelId="{888FCF77-490F-43DD-9FB9-0D9DB3964C4F}" type="sibTrans" cxnId="{F2DA0239-E838-4CD2-8B2A-F067BA6FF883}">
      <dgm:prSet/>
      <dgm:spPr/>
      <dgm:t>
        <a:bodyPr/>
        <a:lstStyle/>
        <a:p>
          <a:endParaRPr lang="en-US" sz="2800">
            <a:cs typeface="+mj-cs"/>
          </a:endParaRPr>
        </a:p>
      </dgm:t>
    </dgm:pt>
    <dgm:pt modelId="{5BA34BF4-232D-4F8C-A102-9224632F4600}" type="pres">
      <dgm:prSet presAssocID="{489ED936-ACC9-4AF1-B5EE-B9036A9373AA}" presName="Name0" presStyleCnt="0">
        <dgm:presLayoutVars>
          <dgm:dir val="rev"/>
          <dgm:resizeHandles val="exact"/>
        </dgm:presLayoutVars>
      </dgm:prSet>
      <dgm:spPr/>
    </dgm:pt>
    <dgm:pt modelId="{1A6A3F75-BC41-4DC3-A14B-B57614D41FCD}" type="pres">
      <dgm:prSet presAssocID="{A17D27E2-571B-4EB8-B493-9F94AA9F2FFE}" presName="node" presStyleLbl="node1" presStyleIdx="0" presStyleCnt="6">
        <dgm:presLayoutVars>
          <dgm:bulletEnabled val="1"/>
        </dgm:presLayoutVars>
      </dgm:prSet>
      <dgm:spPr/>
    </dgm:pt>
    <dgm:pt modelId="{1C43C6E9-557A-4480-9201-AA5C9B8DDFDA}" type="pres">
      <dgm:prSet presAssocID="{888FCF77-490F-43DD-9FB9-0D9DB3964C4F}" presName="sibTrans" presStyleCnt="0"/>
      <dgm:spPr/>
    </dgm:pt>
    <dgm:pt modelId="{D21CFC2D-3467-448E-845A-0C5967B49C17}" type="pres">
      <dgm:prSet presAssocID="{918E3677-46A0-4EB6-97F9-D4F7011F19EF}" presName="node" presStyleLbl="node1" presStyleIdx="1" presStyleCnt="6">
        <dgm:presLayoutVars>
          <dgm:bulletEnabled val="1"/>
        </dgm:presLayoutVars>
      </dgm:prSet>
      <dgm:spPr/>
    </dgm:pt>
    <dgm:pt modelId="{446FE912-F155-4591-AE97-6E5C95748F0B}" type="pres">
      <dgm:prSet presAssocID="{7206E734-D65A-4B7A-89EA-77527A7FB91A}" presName="sibTrans" presStyleCnt="0"/>
      <dgm:spPr/>
    </dgm:pt>
    <dgm:pt modelId="{3C51ED7C-33A6-422A-BB32-D3D5610386A2}" type="pres">
      <dgm:prSet presAssocID="{341E473C-3955-4B5B-8642-5CCCC761589E}" presName="node" presStyleLbl="node1" presStyleIdx="2" presStyleCnt="6">
        <dgm:presLayoutVars>
          <dgm:bulletEnabled val="1"/>
        </dgm:presLayoutVars>
      </dgm:prSet>
      <dgm:spPr/>
    </dgm:pt>
    <dgm:pt modelId="{8587BE26-0CA5-4791-80A3-17126AD081F2}" type="pres">
      <dgm:prSet presAssocID="{92DDF320-5462-46C2-AC2F-A3962943C684}" presName="sibTrans" presStyleCnt="0"/>
      <dgm:spPr/>
    </dgm:pt>
    <dgm:pt modelId="{CF10344A-FBEE-4B9C-95A8-811D131F0673}" type="pres">
      <dgm:prSet presAssocID="{706037C9-D913-4354-89E8-F269D72D9E3C}" presName="node" presStyleLbl="node1" presStyleIdx="3" presStyleCnt="6">
        <dgm:presLayoutVars>
          <dgm:bulletEnabled val="1"/>
        </dgm:presLayoutVars>
      </dgm:prSet>
      <dgm:spPr/>
    </dgm:pt>
    <dgm:pt modelId="{58EFA2FA-4EEA-408F-9E28-C6C5FF6FCA4C}" type="pres">
      <dgm:prSet presAssocID="{D251AB5A-2BC1-4CAD-9C9A-F9FC50AEABE8}" presName="sibTrans" presStyleCnt="0"/>
      <dgm:spPr/>
    </dgm:pt>
    <dgm:pt modelId="{CE046C28-9032-425E-83E4-D70AD388C764}" type="pres">
      <dgm:prSet presAssocID="{D42B5ABE-01C6-46DC-B5BF-D830C88F93F4}" presName="node" presStyleLbl="node1" presStyleIdx="4" presStyleCnt="6">
        <dgm:presLayoutVars>
          <dgm:bulletEnabled val="1"/>
        </dgm:presLayoutVars>
      </dgm:prSet>
      <dgm:spPr/>
    </dgm:pt>
    <dgm:pt modelId="{8FD5604C-B4E2-4D11-82C2-E3534A530666}" type="pres">
      <dgm:prSet presAssocID="{88D8A689-5886-4CD1-AAA1-978051EAFC83}" presName="sibTrans" presStyleCnt="0"/>
      <dgm:spPr/>
    </dgm:pt>
    <dgm:pt modelId="{C371CA2D-C83C-49BD-89EB-F9E4D923E626}" type="pres">
      <dgm:prSet presAssocID="{CD39F3E8-4EC1-414A-A68D-127662B7A301}" presName="node" presStyleLbl="node1" presStyleIdx="5" presStyleCnt="6">
        <dgm:presLayoutVars>
          <dgm:bulletEnabled val="1"/>
        </dgm:presLayoutVars>
      </dgm:prSet>
      <dgm:spPr/>
    </dgm:pt>
  </dgm:ptLst>
  <dgm:cxnLst>
    <dgm:cxn modelId="{14EE8D0F-E546-4A52-9310-5292E5562031}" type="presOf" srcId="{341E473C-3955-4B5B-8642-5CCCC761589E}" destId="{3C51ED7C-33A6-422A-BB32-D3D5610386A2}" srcOrd="0" destOrd="0" presId="urn:microsoft.com/office/officeart/2005/8/layout/hList6"/>
    <dgm:cxn modelId="{EABC0F1A-50FD-47AC-9A40-101BC1859D17}" srcId="{489ED936-ACC9-4AF1-B5EE-B9036A9373AA}" destId="{CD39F3E8-4EC1-414A-A68D-127662B7A301}" srcOrd="5" destOrd="0" parTransId="{F89DB776-C49B-4083-9924-4275133F42E7}" sibTransId="{B35464DB-A66B-4A42-B1A6-DA28E8B7A353}"/>
    <dgm:cxn modelId="{65B93E34-C093-458F-9BB5-CFC4CAE3F1B7}" srcId="{489ED936-ACC9-4AF1-B5EE-B9036A9373AA}" destId="{918E3677-46A0-4EB6-97F9-D4F7011F19EF}" srcOrd="1" destOrd="0" parTransId="{5D9E56EE-A18D-489A-A6B8-C8BC41410F59}" sibTransId="{7206E734-D65A-4B7A-89EA-77527A7FB91A}"/>
    <dgm:cxn modelId="{F2DA0239-E838-4CD2-8B2A-F067BA6FF883}" srcId="{489ED936-ACC9-4AF1-B5EE-B9036A9373AA}" destId="{A17D27E2-571B-4EB8-B493-9F94AA9F2FFE}" srcOrd="0" destOrd="0" parTransId="{E7A15CA7-AA5D-47DD-B528-C73F3B4BFC0F}" sibTransId="{888FCF77-490F-43DD-9FB9-0D9DB3964C4F}"/>
    <dgm:cxn modelId="{F9A86E52-C2F7-41E7-B911-9A46E37E93A3}" srcId="{489ED936-ACC9-4AF1-B5EE-B9036A9373AA}" destId="{D42B5ABE-01C6-46DC-B5BF-D830C88F93F4}" srcOrd="4" destOrd="0" parTransId="{4E7F963A-4E30-4A75-B88B-FC3E962F422A}" sibTransId="{88D8A689-5886-4CD1-AAA1-978051EAFC83}"/>
    <dgm:cxn modelId="{94C7FB95-CBA8-4D55-827B-85C5D317A21F}" type="presOf" srcId="{CD39F3E8-4EC1-414A-A68D-127662B7A301}" destId="{C371CA2D-C83C-49BD-89EB-F9E4D923E626}" srcOrd="0" destOrd="0" presId="urn:microsoft.com/office/officeart/2005/8/layout/hList6"/>
    <dgm:cxn modelId="{E32FF79F-C707-46CD-A658-9D4BB3A077C0}" srcId="{489ED936-ACC9-4AF1-B5EE-B9036A9373AA}" destId="{706037C9-D913-4354-89E8-F269D72D9E3C}" srcOrd="3" destOrd="0" parTransId="{A3F65472-543A-462A-8AA4-650C0FFD5A83}" sibTransId="{D251AB5A-2BC1-4CAD-9C9A-F9FC50AEABE8}"/>
    <dgm:cxn modelId="{6B7C42A1-F7DA-46C9-B598-4E31F839F353}" type="presOf" srcId="{D42B5ABE-01C6-46DC-B5BF-D830C88F93F4}" destId="{CE046C28-9032-425E-83E4-D70AD388C764}" srcOrd="0" destOrd="0" presId="urn:microsoft.com/office/officeart/2005/8/layout/hList6"/>
    <dgm:cxn modelId="{2D1714A7-2E1D-489B-A7BD-828569C1C737}" type="presOf" srcId="{706037C9-D913-4354-89E8-F269D72D9E3C}" destId="{CF10344A-FBEE-4B9C-95A8-811D131F0673}" srcOrd="0" destOrd="0" presId="urn:microsoft.com/office/officeart/2005/8/layout/hList6"/>
    <dgm:cxn modelId="{571ED2A8-F02E-45D9-81E8-614D1803ED92}" type="presOf" srcId="{489ED936-ACC9-4AF1-B5EE-B9036A9373AA}" destId="{5BA34BF4-232D-4F8C-A102-9224632F4600}" srcOrd="0" destOrd="0" presId="urn:microsoft.com/office/officeart/2005/8/layout/hList6"/>
    <dgm:cxn modelId="{B3906BB5-5FF2-465D-8E46-6D0A0C6B5277}" type="presOf" srcId="{918E3677-46A0-4EB6-97F9-D4F7011F19EF}" destId="{D21CFC2D-3467-448E-845A-0C5967B49C17}" srcOrd="0" destOrd="0" presId="urn:microsoft.com/office/officeart/2005/8/layout/hList6"/>
    <dgm:cxn modelId="{5C5AF2DB-4A20-4AA6-926D-882AAE9177CF}" type="presOf" srcId="{A17D27E2-571B-4EB8-B493-9F94AA9F2FFE}" destId="{1A6A3F75-BC41-4DC3-A14B-B57614D41FCD}" srcOrd="0" destOrd="0" presId="urn:microsoft.com/office/officeart/2005/8/layout/hList6"/>
    <dgm:cxn modelId="{D761FBF0-A63D-428A-BE6D-C4E22C692589}" srcId="{489ED936-ACC9-4AF1-B5EE-B9036A9373AA}" destId="{341E473C-3955-4B5B-8642-5CCCC761589E}" srcOrd="2" destOrd="0" parTransId="{521B0823-8D4F-422E-8B60-48EAB43DA07A}" sibTransId="{92DDF320-5462-46C2-AC2F-A3962943C684}"/>
    <dgm:cxn modelId="{F856F0E3-0700-4687-A021-4FCBD6028604}" type="presParOf" srcId="{5BA34BF4-232D-4F8C-A102-9224632F4600}" destId="{1A6A3F75-BC41-4DC3-A14B-B57614D41FCD}" srcOrd="0" destOrd="0" presId="urn:microsoft.com/office/officeart/2005/8/layout/hList6"/>
    <dgm:cxn modelId="{99B9FE04-973E-4062-B8C3-A2DC640A1169}" type="presParOf" srcId="{5BA34BF4-232D-4F8C-A102-9224632F4600}" destId="{1C43C6E9-557A-4480-9201-AA5C9B8DDFDA}" srcOrd="1" destOrd="0" presId="urn:microsoft.com/office/officeart/2005/8/layout/hList6"/>
    <dgm:cxn modelId="{BCA64CDD-F1EB-4487-9565-9999AF049955}" type="presParOf" srcId="{5BA34BF4-232D-4F8C-A102-9224632F4600}" destId="{D21CFC2D-3467-448E-845A-0C5967B49C17}" srcOrd="2" destOrd="0" presId="urn:microsoft.com/office/officeart/2005/8/layout/hList6"/>
    <dgm:cxn modelId="{477CED2C-A79F-405B-B5F5-6C148A11C1D6}" type="presParOf" srcId="{5BA34BF4-232D-4F8C-A102-9224632F4600}" destId="{446FE912-F155-4591-AE97-6E5C95748F0B}" srcOrd="3" destOrd="0" presId="urn:microsoft.com/office/officeart/2005/8/layout/hList6"/>
    <dgm:cxn modelId="{7ED5F3E2-8F1D-4A31-BB11-B1C18717798A}" type="presParOf" srcId="{5BA34BF4-232D-4F8C-A102-9224632F4600}" destId="{3C51ED7C-33A6-422A-BB32-D3D5610386A2}" srcOrd="4" destOrd="0" presId="urn:microsoft.com/office/officeart/2005/8/layout/hList6"/>
    <dgm:cxn modelId="{01FA0205-40E6-4289-AFEC-A256763B31AC}" type="presParOf" srcId="{5BA34BF4-232D-4F8C-A102-9224632F4600}" destId="{8587BE26-0CA5-4791-80A3-17126AD081F2}" srcOrd="5" destOrd="0" presId="urn:microsoft.com/office/officeart/2005/8/layout/hList6"/>
    <dgm:cxn modelId="{2FB30D9E-5BCD-4DDA-B9B9-EE08BC32AF55}" type="presParOf" srcId="{5BA34BF4-232D-4F8C-A102-9224632F4600}" destId="{CF10344A-FBEE-4B9C-95A8-811D131F0673}" srcOrd="6" destOrd="0" presId="urn:microsoft.com/office/officeart/2005/8/layout/hList6"/>
    <dgm:cxn modelId="{1095C04D-E9A9-4CD1-97FC-C20ECDC8D749}" type="presParOf" srcId="{5BA34BF4-232D-4F8C-A102-9224632F4600}" destId="{58EFA2FA-4EEA-408F-9E28-C6C5FF6FCA4C}" srcOrd="7" destOrd="0" presId="urn:microsoft.com/office/officeart/2005/8/layout/hList6"/>
    <dgm:cxn modelId="{D17A8813-25C9-4210-B34E-DD9B39A796D6}" type="presParOf" srcId="{5BA34BF4-232D-4F8C-A102-9224632F4600}" destId="{CE046C28-9032-425E-83E4-D70AD388C764}" srcOrd="8" destOrd="0" presId="urn:microsoft.com/office/officeart/2005/8/layout/hList6"/>
    <dgm:cxn modelId="{346619DC-14B4-4DDD-BF57-2AD71F4F2CB7}" type="presParOf" srcId="{5BA34BF4-232D-4F8C-A102-9224632F4600}" destId="{8FD5604C-B4E2-4D11-82C2-E3534A530666}" srcOrd="9" destOrd="0" presId="urn:microsoft.com/office/officeart/2005/8/layout/hList6"/>
    <dgm:cxn modelId="{C81462B3-AC0D-407A-8480-5E0D75E1BC5B}" type="presParOf" srcId="{5BA34BF4-232D-4F8C-A102-9224632F4600}" destId="{C371CA2D-C83C-49BD-89EB-F9E4D923E626}" srcOrd="10"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87186E7-B3E1-434B-9FA3-CE45691DCA6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A969EB3-39A8-4DE3-BD43-CD096E2570C5}">
      <dgm:prSet phldrT="[نص]" custT="1"/>
      <dgm:spPr/>
      <dgm:t>
        <a:bodyPr/>
        <a:lstStyle/>
        <a:p>
          <a:pPr algn="ctr" rtl="1"/>
          <a:r>
            <a:rPr lang="ar-SA" sz="2800" b="1" dirty="0">
              <a:latin typeface="+mn-lt"/>
            </a:rPr>
            <a:t>كبيرة الحجم، طولها 20 سم</a:t>
          </a:r>
          <a:endParaRPr lang="en-US" sz="2800" b="1" dirty="0">
            <a:latin typeface="+mn-lt"/>
          </a:endParaRPr>
        </a:p>
      </dgm:t>
    </dgm:pt>
    <dgm:pt modelId="{8EEBF181-132B-4E45-BD4C-7C21776600F7}" type="parTrans" cxnId="{FDF20DE2-879A-485B-80E2-FD3E7687290F}">
      <dgm:prSet/>
      <dgm:spPr/>
      <dgm:t>
        <a:bodyPr/>
        <a:lstStyle/>
        <a:p>
          <a:endParaRPr lang="en-US" sz="2800" b="1">
            <a:latin typeface="+mn-lt"/>
          </a:endParaRPr>
        </a:p>
      </dgm:t>
    </dgm:pt>
    <dgm:pt modelId="{069F8537-8501-4887-9C57-4E1C2E3FF684}" type="sibTrans" cxnId="{FDF20DE2-879A-485B-80E2-FD3E7687290F}">
      <dgm:prSet/>
      <dgm:spPr/>
      <dgm:t>
        <a:bodyPr/>
        <a:lstStyle/>
        <a:p>
          <a:endParaRPr lang="en-US" sz="2800" b="1">
            <a:latin typeface="+mn-lt"/>
          </a:endParaRPr>
        </a:p>
      </dgm:t>
    </dgm:pt>
    <dgm:pt modelId="{5D234E94-B280-46DE-90D2-044FE57951DA}">
      <dgm:prSet phldrT="[نص]" custT="1"/>
      <dgm:spPr/>
      <dgm:t>
        <a:bodyPr/>
        <a:lstStyle/>
        <a:p>
          <a:pPr rtl="1"/>
          <a:r>
            <a:rPr lang="ar-SA" sz="2800" b="1" dirty="0">
              <a:latin typeface="+mn-lt"/>
            </a:rPr>
            <a:t>بيضاوية الشكل</a:t>
          </a:r>
          <a:endParaRPr lang="en-US" sz="2800" b="1" dirty="0">
            <a:latin typeface="+mn-lt"/>
          </a:endParaRPr>
        </a:p>
      </dgm:t>
    </dgm:pt>
    <dgm:pt modelId="{72055CDB-904C-4731-9502-1926B29E5A90}" type="parTrans" cxnId="{4BD1DDD0-31E0-484F-A290-6D24804084BB}">
      <dgm:prSet/>
      <dgm:spPr/>
      <dgm:t>
        <a:bodyPr/>
        <a:lstStyle/>
        <a:p>
          <a:endParaRPr lang="en-US" sz="2800" b="1">
            <a:latin typeface="+mn-lt"/>
          </a:endParaRPr>
        </a:p>
      </dgm:t>
    </dgm:pt>
    <dgm:pt modelId="{3E76FE3D-0A5E-4573-91DA-E4727EBC0C5A}" type="sibTrans" cxnId="{4BD1DDD0-31E0-484F-A290-6D24804084BB}">
      <dgm:prSet/>
      <dgm:spPr/>
      <dgm:t>
        <a:bodyPr/>
        <a:lstStyle/>
        <a:p>
          <a:endParaRPr lang="en-US" sz="2800" b="1">
            <a:latin typeface="+mn-lt"/>
          </a:endParaRPr>
        </a:p>
      </dgm:t>
    </dgm:pt>
    <dgm:pt modelId="{2075FBE2-CF91-454C-82C7-540F703ABCA1}">
      <dgm:prSet phldrT="[نص]" custT="1"/>
      <dgm:spPr/>
      <dgm:t>
        <a:bodyPr/>
        <a:lstStyle/>
        <a:p>
          <a:pPr rtl="1"/>
          <a:r>
            <a:rPr lang="ar-SA" sz="2800" b="1" dirty="0">
              <a:latin typeface="+mn-lt"/>
            </a:rPr>
            <a:t>حافتها ملساء</a:t>
          </a:r>
          <a:endParaRPr lang="en-US" sz="2800" b="1" dirty="0">
            <a:latin typeface="+mn-lt"/>
          </a:endParaRPr>
        </a:p>
      </dgm:t>
    </dgm:pt>
    <dgm:pt modelId="{57554887-3FC9-439A-A6E0-F1A33E4BF3F9}" type="parTrans" cxnId="{A57F276F-275C-4CA0-BC75-3B07BADEA7EC}">
      <dgm:prSet/>
      <dgm:spPr/>
      <dgm:t>
        <a:bodyPr/>
        <a:lstStyle/>
        <a:p>
          <a:endParaRPr lang="en-US" sz="2800" b="1">
            <a:latin typeface="+mn-lt"/>
          </a:endParaRPr>
        </a:p>
      </dgm:t>
    </dgm:pt>
    <dgm:pt modelId="{0CCDC5D0-B1FB-4B39-A88C-B184BE8B506D}" type="sibTrans" cxnId="{A57F276F-275C-4CA0-BC75-3B07BADEA7EC}">
      <dgm:prSet/>
      <dgm:spPr/>
      <dgm:t>
        <a:bodyPr/>
        <a:lstStyle/>
        <a:p>
          <a:endParaRPr lang="en-US" sz="2800" b="1">
            <a:latin typeface="+mn-lt"/>
          </a:endParaRPr>
        </a:p>
      </dgm:t>
    </dgm:pt>
    <dgm:pt modelId="{B9D20F24-D0C6-450B-BBD7-C69034B93652}">
      <dgm:prSet phldrT="[نص]" custT="1"/>
      <dgm:spPr/>
      <dgm:t>
        <a:bodyPr/>
        <a:lstStyle/>
        <a:p>
          <a:pPr rtl="1"/>
          <a:r>
            <a:rPr lang="ar-SA" sz="2800" b="1" dirty="0">
              <a:latin typeface="+mn-lt"/>
            </a:rPr>
            <a:t>تحمل من 2-5 أسنان</a:t>
          </a:r>
          <a:endParaRPr lang="en-US" sz="2800" b="1" dirty="0">
            <a:latin typeface="+mn-lt"/>
          </a:endParaRPr>
        </a:p>
      </dgm:t>
    </dgm:pt>
    <dgm:pt modelId="{6F296D83-DAC8-4E6F-BABF-38B908173E2A}" type="parTrans" cxnId="{DDA5C02C-0873-4B28-9C21-70CBDD7E1D61}">
      <dgm:prSet/>
      <dgm:spPr/>
      <dgm:t>
        <a:bodyPr/>
        <a:lstStyle/>
        <a:p>
          <a:endParaRPr lang="en-US" sz="2800" b="1">
            <a:latin typeface="+mn-lt"/>
          </a:endParaRPr>
        </a:p>
      </dgm:t>
    </dgm:pt>
    <dgm:pt modelId="{8BD7EA97-17FF-4D3C-BEB1-2AB0E759E471}" type="sibTrans" cxnId="{DDA5C02C-0873-4B28-9C21-70CBDD7E1D61}">
      <dgm:prSet/>
      <dgm:spPr/>
      <dgm:t>
        <a:bodyPr/>
        <a:lstStyle/>
        <a:p>
          <a:endParaRPr lang="en-US" sz="2800" b="1">
            <a:latin typeface="+mn-lt"/>
          </a:endParaRPr>
        </a:p>
      </dgm:t>
    </dgm:pt>
    <dgm:pt modelId="{28971D6E-3A6B-488B-B7A9-941EF52C72D6}">
      <dgm:prSet phldrT="[نص]" custT="1"/>
      <dgm:spPr/>
      <dgm:t>
        <a:bodyPr/>
        <a:lstStyle/>
        <a:p>
          <a:pPr rtl="1"/>
          <a:r>
            <a:rPr lang="ar-SA" sz="2800" b="1" dirty="0">
              <a:latin typeface="+mn-lt"/>
            </a:rPr>
            <a:t>ذات قمم مثلثة الشكل غير متساوية</a:t>
          </a:r>
          <a:r>
            <a:rPr lang="ar-IQ" sz="2800" b="1" dirty="0">
              <a:latin typeface="+mn-lt"/>
            </a:rPr>
            <a:t>، مدببة</a:t>
          </a:r>
          <a:endParaRPr lang="en-US" sz="2800" b="1" dirty="0">
            <a:latin typeface="+mn-lt"/>
          </a:endParaRPr>
        </a:p>
      </dgm:t>
    </dgm:pt>
    <dgm:pt modelId="{4702365C-BCCE-4580-9922-F99EDA1EED3B}" type="parTrans" cxnId="{8970904E-A723-4E3D-9D38-D6ACA68B0F57}">
      <dgm:prSet/>
      <dgm:spPr/>
      <dgm:t>
        <a:bodyPr/>
        <a:lstStyle/>
        <a:p>
          <a:endParaRPr lang="en-US" sz="2800" b="1">
            <a:latin typeface="+mn-lt"/>
          </a:endParaRPr>
        </a:p>
      </dgm:t>
    </dgm:pt>
    <dgm:pt modelId="{3FA36C14-F6D9-45A4-AB56-DC9E9655819C}" type="sibTrans" cxnId="{8970904E-A723-4E3D-9D38-D6ACA68B0F57}">
      <dgm:prSet/>
      <dgm:spPr/>
      <dgm:t>
        <a:bodyPr/>
        <a:lstStyle/>
        <a:p>
          <a:endParaRPr lang="en-US" sz="2800" b="1">
            <a:latin typeface="+mn-lt"/>
          </a:endParaRPr>
        </a:p>
      </dgm:t>
    </dgm:pt>
    <dgm:pt modelId="{56F0E64C-1537-4A07-9C7A-73813EC6B6B1}">
      <dgm:prSet phldrT="[نص]" custT="1"/>
      <dgm:spPr/>
      <dgm:t>
        <a:bodyPr/>
        <a:lstStyle/>
        <a:p>
          <a:pPr rtl="1"/>
          <a:r>
            <a:rPr lang="ar-SA" sz="2800" b="1" dirty="0">
              <a:latin typeface="+mn-lt"/>
            </a:rPr>
            <a:t>لونها أخضر فضي لكثرة الزغب</a:t>
          </a:r>
          <a:endParaRPr lang="en-US" sz="2800" b="1" dirty="0">
            <a:latin typeface="+mn-lt"/>
          </a:endParaRPr>
        </a:p>
      </dgm:t>
    </dgm:pt>
    <dgm:pt modelId="{0FF5DA58-84E3-4664-8D04-9BE56CCC2623}" type="parTrans" cxnId="{7E1C8474-A3B9-4A9C-8EDA-0774F47F8071}">
      <dgm:prSet/>
      <dgm:spPr/>
      <dgm:t>
        <a:bodyPr/>
        <a:lstStyle/>
        <a:p>
          <a:endParaRPr lang="en-US" sz="2800" b="1">
            <a:latin typeface="+mn-lt"/>
          </a:endParaRPr>
        </a:p>
      </dgm:t>
    </dgm:pt>
    <dgm:pt modelId="{BA1DCE89-3C2C-416B-A44A-0483C7CF8877}" type="sibTrans" cxnId="{7E1C8474-A3B9-4A9C-8EDA-0774F47F8071}">
      <dgm:prSet/>
      <dgm:spPr/>
      <dgm:t>
        <a:bodyPr/>
        <a:lstStyle/>
        <a:p>
          <a:endParaRPr lang="en-US" sz="2800" b="1">
            <a:latin typeface="+mn-lt"/>
          </a:endParaRPr>
        </a:p>
      </dgm:t>
    </dgm:pt>
    <dgm:pt modelId="{9214A5BD-78B2-49FD-A3F6-2C4F3D387872}">
      <dgm:prSet phldrT="[نص]" custT="1"/>
      <dgm:spPr/>
      <dgm:t>
        <a:bodyPr/>
        <a:lstStyle/>
        <a:p>
          <a:pPr rtl="1"/>
          <a:r>
            <a:rPr lang="ar-SA" sz="2800" b="1" dirty="0">
              <a:latin typeface="+mn-lt"/>
            </a:rPr>
            <a:t>رقيقة </a:t>
          </a:r>
          <a:r>
            <a:rPr lang="ar-SA" sz="2800" b="1" dirty="0" err="1">
              <a:latin typeface="+mn-lt"/>
            </a:rPr>
            <a:t>موبرة</a:t>
          </a:r>
          <a:r>
            <a:rPr lang="ar-SA" sz="2800" b="1" dirty="0">
              <a:latin typeface="+mn-lt"/>
            </a:rPr>
            <a:t> عريضة </a:t>
          </a:r>
          <a:endParaRPr lang="en-US" sz="2800" b="1" dirty="0">
            <a:latin typeface="+mn-lt"/>
          </a:endParaRPr>
        </a:p>
      </dgm:t>
    </dgm:pt>
    <dgm:pt modelId="{777A0200-2933-49E2-BE74-4AF109C7477C}" type="parTrans" cxnId="{0FAAFE27-B2F9-4094-A42C-A5F05DF4E6A9}">
      <dgm:prSet/>
      <dgm:spPr/>
      <dgm:t>
        <a:bodyPr/>
        <a:lstStyle/>
        <a:p>
          <a:endParaRPr lang="en-US" sz="2800" b="1">
            <a:latin typeface="+mn-lt"/>
          </a:endParaRPr>
        </a:p>
      </dgm:t>
    </dgm:pt>
    <dgm:pt modelId="{E2D04991-E2AE-4775-897B-4F1BD8F0D08D}" type="sibTrans" cxnId="{0FAAFE27-B2F9-4094-A42C-A5F05DF4E6A9}">
      <dgm:prSet/>
      <dgm:spPr/>
      <dgm:t>
        <a:bodyPr/>
        <a:lstStyle/>
        <a:p>
          <a:endParaRPr lang="en-US" sz="2800" b="1">
            <a:latin typeface="+mn-lt"/>
          </a:endParaRPr>
        </a:p>
      </dgm:t>
    </dgm:pt>
    <dgm:pt modelId="{0D1F57BC-F2DA-409A-ACA1-A1E9FC851F5B}">
      <dgm:prSet phldrT="[نص]" custT="1"/>
      <dgm:spPr/>
      <dgm:t>
        <a:bodyPr/>
        <a:lstStyle/>
        <a:p>
          <a:pPr rtl="1"/>
          <a:r>
            <a:rPr lang="ar-SA" sz="2800" b="1" dirty="0">
              <a:latin typeface="+mn-lt"/>
            </a:rPr>
            <a:t>غضة وبسيطة ومقسمة إلى فصوص غير متساوية الأحجام</a:t>
          </a:r>
          <a:endParaRPr lang="en-US" sz="2800" b="1" dirty="0">
            <a:latin typeface="+mn-lt"/>
          </a:endParaRPr>
        </a:p>
      </dgm:t>
    </dgm:pt>
    <dgm:pt modelId="{965F6D46-E75D-4439-8B7F-22DA82626179}" type="parTrans" cxnId="{1A0B44BD-528A-4081-8E57-1C0DA8A1F83C}">
      <dgm:prSet/>
      <dgm:spPr/>
      <dgm:t>
        <a:bodyPr/>
        <a:lstStyle/>
        <a:p>
          <a:endParaRPr lang="en-US" sz="2800" b="1">
            <a:latin typeface="+mn-lt"/>
          </a:endParaRPr>
        </a:p>
      </dgm:t>
    </dgm:pt>
    <dgm:pt modelId="{659D0164-5BFC-4338-B5B6-0C4AC729AF41}" type="sibTrans" cxnId="{1A0B44BD-528A-4081-8E57-1C0DA8A1F83C}">
      <dgm:prSet/>
      <dgm:spPr/>
      <dgm:t>
        <a:bodyPr/>
        <a:lstStyle/>
        <a:p>
          <a:endParaRPr lang="en-US" sz="2800" b="1">
            <a:latin typeface="+mn-lt"/>
          </a:endParaRPr>
        </a:p>
      </dgm:t>
    </dgm:pt>
    <dgm:pt modelId="{3703C433-EC4D-4D59-9881-3D7D22FE6219}" type="pres">
      <dgm:prSet presAssocID="{A87186E7-B3E1-434B-9FA3-CE45691DCA66}" presName="diagram" presStyleCnt="0">
        <dgm:presLayoutVars>
          <dgm:dir val="rev"/>
          <dgm:resizeHandles val="exact"/>
        </dgm:presLayoutVars>
      </dgm:prSet>
      <dgm:spPr/>
    </dgm:pt>
    <dgm:pt modelId="{F89CF57A-AF5E-4013-9639-43E7B4722F50}" type="pres">
      <dgm:prSet presAssocID="{8A969EB3-39A8-4DE3-BD43-CD096E2570C5}" presName="node" presStyleLbl="node1" presStyleIdx="0" presStyleCnt="8" custScaleX="121517" custScaleY="211912">
        <dgm:presLayoutVars>
          <dgm:bulletEnabled val="1"/>
        </dgm:presLayoutVars>
      </dgm:prSet>
      <dgm:spPr/>
    </dgm:pt>
    <dgm:pt modelId="{E2144C31-AF33-4725-9162-F988E743A7D5}" type="pres">
      <dgm:prSet presAssocID="{069F8537-8501-4887-9C57-4E1C2E3FF684}" presName="sibTrans" presStyleCnt="0"/>
      <dgm:spPr/>
    </dgm:pt>
    <dgm:pt modelId="{E33B1639-CB7D-4439-A5B2-9E01F114B81A}" type="pres">
      <dgm:prSet presAssocID="{5D234E94-B280-46DE-90D2-044FE57951DA}" presName="node" presStyleLbl="node1" presStyleIdx="1" presStyleCnt="8" custScaleX="90681" custScaleY="211912">
        <dgm:presLayoutVars>
          <dgm:bulletEnabled val="1"/>
        </dgm:presLayoutVars>
      </dgm:prSet>
      <dgm:spPr/>
    </dgm:pt>
    <dgm:pt modelId="{AC81A58E-4A78-478D-AEC5-5FE0BE94D700}" type="pres">
      <dgm:prSet presAssocID="{3E76FE3D-0A5E-4573-91DA-E4727EBC0C5A}" presName="sibTrans" presStyleCnt="0"/>
      <dgm:spPr/>
    </dgm:pt>
    <dgm:pt modelId="{9DC87AA5-D585-48DB-AF9E-D7AA53CB0F00}" type="pres">
      <dgm:prSet presAssocID="{2075FBE2-CF91-454C-82C7-540F703ABCA1}" presName="node" presStyleLbl="node1" presStyleIdx="2" presStyleCnt="8" custScaleX="90681" custScaleY="211912">
        <dgm:presLayoutVars>
          <dgm:bulletEnabled val="1"/>
        </dgm:presLayoutVars>
      </dgm:prSet>
      <dgm:spPr/>
    </dgm:pt>
    <dgm:pt modelId="{40019434-8AEC-462C-981F-19DCA2F7E9E1}" type="pres">
      <dgm:prSet presAssocID="{0CCDC5D0-B1FB-4B39-A88C-B184BE8B506D}" presName="sibTrans" presStyleCnt="0"/>
      <dgm:spPr/>
    </dgm:pt>
    <dgm:pt modelId="{D9632B86-E283-4B14-A7F2-FB50DD0FD5AA}" type="pres">
      <dgm:prSet presAssocID="{B9D20F24-D0C6-450B-BBD7-C69034B93652}" presName="node" presStyleLbl="node1" presStyleIdx="3" presStyleCnt="8" custScaleX="90681" custScaleY="211912">
        <dgm:presLayoutVars>
          <dgm:bulletEnabled val="1"/>
        </dgm:presLayoutVars>
      </dgm:prSet>
      <dgm:spPr/>
    </dgm:pt>
    <dgm:pt modelId="{70310DCB-6B7D-4746-9A64-F1A733AE2895}" type="pres">
      <dgm:prSet presAssocID="{8BD7EA97-17FF-4D3C-BEB1-2AB0E759E471}" presName="sibTrans" presStyleCnt="0"/>
      <dgm:spPr/>
    </dgm:pt>
    <dgm:pt modelId="{4127E3B9-DEF2-41B0-B796-B1D85988E8E4}" type="pres">
      <dgm:prSet presAssocID="{28971D6E-3A6B-488B-B7A9-941EF52C72D6}" presName="node" presStyleLbl="node1" presStyleIdx="4" presStyleCnt="8" custScaleX="121517" custScaleY="211912">
        <dgm:presLayoutVars>
          <dgm:bulletEnabled val="1"/>
        </dgm:presLayoutVars>
      </dgm:prSet>
      <dgm:spPr/>
    </dgm:pt>
    <dgm:pt modelId="{B5ECF450-C47E-47A0-99D7-2C12BA480A7B}" type="pres">
      <dgm:prSet presAssocID="{3FA36C14-F6D9-45A4-AB56-DC9E9655819C}" presName="sibTrans" presStyleCnt="0"/>
      <dgm:spPr/>
    </dgm:pt>
    <dgm:pt modelId="{AA7F5E7D-5F95-4AE1-B711-445DC5125A03}" type="pres">
      <dgm:prSet presAssocID="{56F0E64C-1537-4A07-9C7A-73813EC6B6B1}" presName="node" presStyleLbl="node1" presStyleIdx="5" presStyleCnt="8" custScaleX="121517" custScaleY="211912">
        <dgm:presLayoutVars>
          <dgm:bulletEnabled val="1"/>
        </dgm:presLayoutVars>
      </dgm:prSet>
      <dgm:spPr/>
    </dgm:pt>
    <dgm:pt modelId="{3FF98E16-6CFE-416D-BAE3-8E41D3FB6C91}" type="pres">
      <dgm:prSet presAssocID="{BA1DCE89-3C2C-416B-A44A-0483C7CF8877}" presName="sibTrans" presStyleCnt="0"/>
      <dgm:spPr/>
    </dgm:pt>
    <dgm:pt modelId="{7CBF98BE-0426-4E0C-A4A3-E23566A36546}" type="pres">
      <dgm:prSet presAssocID="{9214A5BD-78B2-49FD-A3F6-2C4F3D387872}" presName="node" presStyleLbl="node1" presStyleIdx="6" presStyleCnt="8" custScaleX="83142" custScaleY="211912">
        <dgm:presLayoutVars>
          <dgm:bulletEnabled val="1"/>
        </dgm:presLayoutVars>
      </dgm:prSet>
      <dgm:spPr/>
    </dgm:pt>
    <dgm:pt modelId="{5640C7B0-3747-4896-8680-0634ADB7F849}" type="pres">
      <dgm:prSet presAssocID="{E2D04991-E2AE-4775-897B-4F1BD8F0D08D}" presName="sibTrans" presStyleCnt="0"/>
      <dgm:spPr/>
    </dgm:pt>
    <dgm:pt modelId="{D775FAE5-6F22-4643-85D8-347FAA40AD7C}" type="pres">
      <dgm:prSet presAssocID="{0D1F57BC-F2DA-409A-ACA1-A1E9FC851F5B}" presName="node" presStyleLbl="node1" presStyleIdx="7" presStyleCnt="8" custScaleX="167504" custScaleY="211912">
        <dgm:presLayoutVars>
          <dgm:bulletEnabled val="1"/>
        </dgm:presLayoutVars>
      </dgm:prSet>
      <dgm:spPr/>
    </dgm:pt>
  </dgm:ptLst>
  <dgm:cxnLst>
    <dgm:cxn modelId="{0FAAFE27-B2F9-4094-A42C-A5F05DF4E6A9}" srcId="{A87186E7-B3E1-434B-9FA3-CE45691DCA66}" destId="{9214A5BD-78B2-49FD-A3F6-2C4F3D387872}" srcOrd="6" destOrd="0" parTransId="{777A0200-2933-49E2-BE74-4AF109C7477C}" sibTransId="{E2D04991-E2AE-4775-897B-4F1BD8F0D08D}"/>
    <dgm:cxn modelId="{DDA5C02C-0873-4B28-9C21-70CBDD7E1D61}" srcId="{A87186E7-B3E1-434B-9FA3-CE45691DCA66}" destId="{B9D20F24-D0C6-450B-BBD7-C69034B93652}" srcOrd="3" destOrd="0" parTransId="{6F296D83-DAC8-4E6F-BABF-38B908173E2A}" sibTransId="{8BD7EA97-17FF-4D3C-BEB1-2AB0E759E471}"/>
    <dgm:cxn modelId="{20EB4F3C-B4A2-4A6F-8302-BFFA2DEBDAE8}" type="presOf" srcId="{9214A5BD-78B2-49FD-A3F6-2C4F3D387872}" destId="{7CBF98BE-0426-4E0C-A4A3-E23566A36546}" srcOrd="0" destOrd="0" presId="urn:microsoft.com/office/officeart/2005/8/layout/default"/>
    <dgm:cxn modelId="{8E090E4C-5EE1-405C-A05B-5A46F58F5E69}" type="presOf" srcId="{5D234E94-B280-46DE-90D2-044FE57951DA}" destId="{E33B1639-CB7D-4439-A5B2-9E01F114B81A}" srcOrd="0" destOrd="0" presId="urn:microsoft.com/office/officeart/2005/8/layout/default"/>
    <dgm:cxn modelId="{8970904E-A723-4E3D-9D38-D6ACA68B0F57}" srcId="{A87186E7-B3E1-434B-9FA3-CE45691DCA66}" destId="{28971D6E-3A6B-488B-B7A9-941EF52C72D6}" srcOrd="4" destOrd="0" parTransId="{4702365C-BCCE-4580-9922-F99EDA1EED3B}" sibTransId="{3FA36C14-F6D9-45A4-AB56-DC9E9655819C}"/>
    <dgm:cxn modelId="{A57F276F-275C-4CA0-BC75-3B07BADEA7EC}" srcId="{A87186E7-B3E1-434B-9FA3-CE45691DCA66}" destId="{2075FBE2-CF91-454C-82C7-540F703ABCA1}" srcOrd="2" destOrd="0" parTransId="{57554887-3FC9-439A-A6E0-F1A33E4BF3F9}" sibTransId="{0CCDC5D0-B1FB-4B39-A88C-B184BE8B506D}"/>
    <dgm:cxn modelId="{D5270353-EB6E-42F6-8B87-57FA1ACA1445}" type="presOf" srcId="{0D1F57BC-F2DA-409A-ACA1-A1E9FC851F5B}" destId="{D775FAE5-6F22-4643-85D8-347FAA40AD7C}" srcOrd="0" destOrd="0" presId="urn:microsoft.com/office/officeart/2005/8/layout/default"/>
    <dgm:cxn modelId="{7E1C8474-A3B9-4A9C-8EDA-0774F47F8071}" srcId="{A87186E7-B3E1-434B-9FA3-CE45691DCA66}" destId="{56F0E64C-1537-4A07-9C7A-73813EC6B6B1}" srcOrd="5" destOrd="0" parTransId="{0FF5DA58-84E3-4664-8D04-9BE56CCC2623}" sibTransId="{BA1DCE89-3C2C-416B-A44A-0483C7CF8877}"/>
    <dgm:cxn modelId="{52C82E84-A47F-4AA8-9F66-7140886CFBBD}" type="presOf" srcId="{B9D20F24-D0C6-450B-BBD7-C69034B93652}" destId="{D9632B86-E283-4B14-A7F2-FB50DD0FD5AA}" srcOrd="0" destOrd="0" presId="urn:microsoft.com/office/officeart/2005/8/layout/default"/>
    <dgm:cxn modelId="{1A0B44BD-528A-4081-8E57-1C0DA8A1F83C}" srcId="{A87186E7-B3E1-434B-9FA3-CE45691DCA66}" destId="{0D1F57BC-F2DA-409A-ACA1-A1E9FC851F5B}" srcOrd="7" destOrd="0" parTransId="{965F6D46-E75D-4439-8B7F-22DA82626179}" sibTransId="{659D0164-5BFC-4338-B5B6-0C4AC729AF41}"/>
    <dgm:cxn modelId="{51BCD2C4-5728-48D3-87CC-8692761B91EB}" type="presOf" srcId="{A87186E7-B3E1-434B-9FA3-CE45691DCA66}" destId="{3703C433-EC4D-4D59-9881-3D7D22FE6219}" srcOrd="0" destOrd="0" presId="urn:microsoft.com/office/officeart/2005/8/layout/default"/>
    <dgm:cxn modelId="{4BD1DDD0-31E0-484F-A290-6D24804084BB}" srcId="{A87186E7-B3E1-434B-9FA3-CE45691DCA66}" destId="{5D234E94-B280-46DE-90D2-044FE57951DA}" srcOrd="1" destOrd="0" parTransId="{72055CDB-904C-4731-9502-1926B29E5A90}" sibTransId="{3E76FE3D-0A5E-4573-91DA-E4727EBC0C5A}"/>
    <dgm:cxn modelId="{849C23D3-D00A-465D-BA1A-F6BD80F08DD1}" type="presOf" srcId="{28971D6E-3A6B-488B-B7A9-941EF52C72D6}" destId="{4127E3B9-DEF2-41B0-B796-B1D85988E8E4}" srcOrd="0" destOrd="0" presId="urn:microsoft.com/office/officeart/2005/8/layout/default"/>
    <dgm:cxn modelId="{19366EDA-86F0-4979-8502-00205D223649}" type="presOf" srcId="{8A969EB3-39A8-4DE3-BD43-CD096E2570C5}" destId="{F89CF57A-AF5E-4013-9639-43E7B4722F50}" srcOrd="0" destOrd="0" presId="urn:microsoft.com/office/officeart/2005/8/layout/default"/>
    <dgm:cxn modelId="{ED599CDD-F8CA-4095-9945-1CC1DEDEFD2B}" type="presOf" srcId="{2075FBE2-CF91-454C-82C7-540F703ABCA1}" destId="{9DC87AA5-D585-48DB-AF9E-D7AA53CB0F00}" srcOrd="0" destOrd="0" presId="urn:microsoft.com/office/officeart/2005/8/layout/default"/>
    <dgm:cxn modelId="{FDF20DE2-879A-485B-80E2-FD3E7687290F}" srcId="{A87186E7-B3E1-434B-9FA3-CE45691DCA66}" destId="{8A969EB3-39A8-4DE3-BD43-CD096E2570C5}" srcOrd="0" destOrd="0" parTransId="{8EEBF181-132B-4E45-BD4C-7C21776600F7}" sibTransId="{069F8537-8501-4887-9C57-4E1C2E3FF684}"/>
    <dgm:cxn modelId="{8E5990E3-2D8B-4337-A01E-EE65191D2BFF}" type="presOf" srcId="{56F0E64C-1537-4A07-9C7A-73813EC6B6B1}" destId="{AA7F5E7D-5F95-4AE1-B711-445DC5125A03}" srcOrd="0" destOrd="0" presId="urn:microsoft.com/office/officeart/2005/8/layout/default"/>
    <dgm:cxn modelId="{80725686-6F2A-40A1-8E4B-F490C82268AA}" type="presParOf" srcId="{3703C433-EC4D-4D59-9881-3D7D22FE6219}" destId="{F89CF57A-AF5E-4013-9639-43E7B4722F50}" srcOrd="0" destOrd="0" presId="urn:microsoft.com/office/officeart/2005/8/layout/default"/>
    <dgm:cxn modelId="{AA24A58A-811D-494D-A564-C54E9DFE8855}" type="presParOf" srcId="{3703C433-EC4D-4D59-9881-3D7D22FE6219}" destId="{E2144C31-AF33-4725-9162-F988E743A7D5}" srcOrd="1" destOrd="0" presId="urn:microsoft.com/office/officeart/2005/8/layout/default"/>
    <dgm:cxn modelId="{057724FC-C5A4-48EF-83A1-0E0A24A57C66}" type="presParOf" srcId="{3703C433-EC4D-4D59-9881-3D7D22FE6219}" destId="{E33B1639-CB7D-4439-A5B2-9E01F114B81A}" srcOrd="2" destOrd="0" presId="urn:microsoft.com/office/officeart/2005/8/layout/default"/>
    <dgm:cxn modelId="{228BB7FB-984C-475E-84E6-FF7E41FC4BC1}" type="presParOf" srcId="{3703C433-EC4D-4D59-9881-3D7D22FE6219}" destId="{AC81A58E-4A78-478D-AEC5-5FE0BE94D700}" srcOrd="3" destOrd="0" presId="urn:microsoft.com/office/officeart/2005/8/layout/default"/>
    <dgm:cxn modelId="{1B09C62F-B9D4-4B39-AA0F-C0D2CFBC5842}" type="presParOf" srcId="{3703C433-EC4D-4D59-9881-3D7D22FE6219}" destId="{9DC87AA5-D585-48DB-AF9E-D7AA53CB0F00}" srcOrd="4" destOrd="0" presId="urn:microsoft.com/office/officeart/2005/8/layout/default"/>
    <dgm:cxn modelId="{2D6570E8-8483-4F72-9446-021D66574890}" type="presParOf" srcId="{3703C433-EC4D-4D59-9881-3D7D22FE6219}" destId="{40019434-8AEC-462C-981F-19DCA2F7E9E1}" srcOrd="5" destOrd="0" presId="urn:microsoft.com/office/officeart/2005/8/layout/default"/>
    <dgm:cxn modelId="{32FCECFA-136E-438E-9A11-8176779BE894}" type="presParOf" srcId="{3703C433-EC4D-4D59-9881-3D7D22FE6219}" destId="{D9632B86-E283-4B14-A7F2-FB50DD0FD5AA}" srcOrd="6" destOrd="0" presId="urn:microsoft.com/office/officeart/2005/8/layout/default"/>
    <dgm:cxn modelId="{F3DAE680-BF07-47F2-A1FA-F9DA06E76DE7}" type="presParOf" srcId="{3703C433-EC4D-4D59-9881-3D7D22FE6219}" destId="{70310DCB-6B7D-4746-9A64-F1A733AE2895}" srcOrd="7" destOrd="0" presId="urn:microsoft.com/office/officeart/2005/8/layout/default"/>
    <dgm:cxn modelId="{43586963-94D8-4D7B-AC18-0A09FCCF1A34}" type="presParOf" srcId="{3703C433-EC4D-4D59-9881-3D7D22FE6219}" destId="{4127E3B9-DEF2-41B0-B796-B1D85988E8E4}" srcOrd="8" destOrd="0" presId="urn:microsoft.com/office/officeart/2005/8/layout/default"/>
    <dgm:cxn modelId="{E9DBC615-413E-4AF3-9DB3-7AC0BC15220F}" type="presParOf" srcId="{3703C433-EC4D-4D59-9881-3D7D22FE6219}" destId="{B5ECF450-C47E-47A0-99D7-2C12BA480A7B}" srcOrd="9" destOrd="0" presId="urn:microsoft.com/office/officeart/2005/8/layout/default"/>
    <dgm:cxn modelId="{0831CC8B-5E2A-41E8-9240-FE5A5CEA6566}" type="presParOf" srcId="{3703C433-EC4D-4D59-9881-3D7D22FE6219}" destId="{AA7F5E7D-5F95-4AE1-B711-445DC5125A03}" srcOrd="10" destOrd="0" presId="urn:microsoft.com/office/officeart/2005/8/layout/default"/>
    <dgm:cxn modelId="{2739CCDA-EC93-47CC-9286-8592CE8D0EEA}" type="presParOf" srcId="{3703C433-EC4D-4D59-9881-3D7D22FE6219}" destId="{3FF98E16-6CFE-416D-BAE3-8E41D3FB6C91}" srcOrd="11" destOrd="0" presId="urn:microsoft.com/office/officeart/2005/8/layout/default"/>
    <dgm:cxn modelId="{0FD9F711-09D4-4A67-BCDE-52398EEF5587}" type="presParOf" srcId="{3703C433-EC4D-4D59-9881-3D7D22FE6219}" destId="{7CBF98BE-0426-4E0C-A4A3-E23566A36546}" srcOrd="12" destOrd="0" presId="urn:microsoft.com/office/officeart/2005/8/layout/default"/>
    <dgm:cxn modelId="{57F427DE-C5EE-4359-A17A-BDC7256FC2AD}" type="presParOf" srcId="{3703C433-EC4D-4D59-9881-3D7D22FE6219}" destId="{5640C7B0-3747-4896-8680-0634ADB7F849}" srcOrd="13" destOrd="0" presId="urn:microsoft.com/office/officeart/2005/8/layout/default"/>
    <dgm:cxn modelId="{A64DB8A1-3D06-4D8C-AE76-AA12EC2E32A7}" type="presParOf" srcId="{3703C433-EC4D-4D59-9881-3D7D22FE6219}" destId="{D775FAE5-6F22-4643-85D8-347FAA40AD7C}"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388BB24-777F-4887-A9A4-8E2FB8697F1A}" type="doc">
      <dgm:prSet loTypeId="urn:microsoft.com/office/officeart/2005/8/layout/hList6" loCatId="list" qsTypeId="urn:microsoft.com/office/officeart/2005/8/quickstyle/simple1" qsCatId="simple" csTypeId="urn:microsoft.com/office/officeart/2005/8/colors/colorful4" csCatId="colorful" phldr="1"/>
      <dgm:spPr/>
      <dgm:t>
        <a:bodyPr/>
        <a:lstStyle/>
        <a:p>
          <a:endParaRPr lang="en-US"/>
        </a:p>
      </dgm:t>
    </dgm:pt>
    <dgm:pt modelId="{D790BE35-B10D-4AE4-AA71-7F5B49832FE6}">
      <dgm:prSet phldrT="[نص]" custT="1"/>
      <dgm:spPr/>
      <dgm:t>
        <a:bodyPr/>
        <a:lstStyle/>
        <a:p>
          <a:pPr algn="ctr" rtl="1"/>
          <a:r>
            <a:rPr lang="ar-IQ" sz="3200" b="1" dirty="0">
              <a:latin typeface="+mn-lt"/>
            </a:rPr>
            <a:t>تحتوي على </a:t>
          </a:r>
          <a:r>
            <a:rPr lang="ar-SA" sz="3200" b="1" dirty="0">
              <a:latin typeface="+mn-lt"/>
            </a:rPr>
            <a:t>عروق خضراء فاتحة</a:t>
          </a:r>
          <a:endParaRPr lang="en-US" sz="3200" b="1" dirty="0">
            <a:latin typeface="+mn-lt"/>
          </a:endParaRPr>
        </a:p>
      </dgm:t>
    </dgm:pt>
    <dgm:pt modelId="{8698B81E-9E69-4B36-A5CD-69239BED510F}" type="parTrans" cxnId="{4718270E-2B5B-4949-8347-89231D7FA0D9}">
      <dgm:prSet/>
      <dgm:spPr/>
      <dgm:t>
        <a:bodyPr/>
        <a:lstStyle/>
        <a:p>
          <a:pPr algn="ctr" rtl="1"/>
          <a:endParaRPr lang="en-US" sz="3200" b="1">
            <a:latin typeface="+mn-lt"/>
          </a:endParaRPr>
        </a:p>
      </dgm:t>
    </dgm:pt>
    <dgm:pt modelId="{A0C32865-A0B8-4F0C-B814-7DC69D8A6E0C}" type="sibTrans" cxnId="{4718270E-2B5B-4949-8347-89231D7FA0D9}">
      <dgm:prSet/>
      <dgm:spPr/>
      <dgm:t>
        <a:bodyPr/>
        <a:lstStyle/>
        <a:p>
          <a:pPr algn="ctr" rtl="1"/>
          <a:endParaRPr lang="en-US" sz="3200" b="1">
            <a:latin typeface="+mn-lt"/>
          </a:endParaRPr>
        </a:p>
      </dgm:t>
    </dgm:pt>
    <dgm:pt modelId="{F50C4ABA-F2CE-4C2F-BEFA-EC5E4805B2C0}">
      <dgm:prSet phldrT="[نص]" custT="1"/>
      <dgm:spPr/>
      <dgm:t>
        <a:bodyPr/>
        <a:lstStyle/>
        <a:p>
          <a:pPr algn="ctr" rtl="1"/>
          <a:r>
            <a:rPr lang="ar-SA" sz="3200" b="1" dirty="0">
              <a:latin typeface="+mn-lt"/>
            </a:rPr>
            <a:t>بيضاء </a:t>
          </a:r>
          <a:r>
            <a:rPr lang="ar-IQ" sz="3200" b="1" dirty="0">
              <a:latin typeface="+mn-lt"/>
            </a:rPr>
            <a:t>أو صفراء أو بنفسجية </a:t>
          </a:r>
          <a:r>
            <a:rPr lang="ar-SA" sz="3200" b="1" dirty="0">
              <a:latin typeface="+mn-lt"/>
            </a:rPr>
            <a:t>اللون</a:t>
          </a:r>
          <a:endParaRPr lang="en-US" sz="3200" b="1" dirty="0">
            <a:latin typeface="+mn-lt"/>
          </a:endParaRPr>
        </a:p>
      </dgm:t>
    </dgm:pt>
    <dgm:pt modelId="{F4C34FC2-9773-435F-983D-C1BC4A102FB3}" type="parTrans" cxnId="{9D5B9B34-F078-4772-A2E9-420591610D7D}">
      <dgm:prSet/>
      <dgm:spPr/>
      <dgm:t>
        <a:bodyPr/>
        <a:lstStyle/>
        <a:p>
          <a:pPr algn="ctr" rtl="1"/>
          <a:endParaRPr lang="en-US" sz="3200" b="1">
            <a:latin typeface="+mn-lt"/>
          </a:endParaRPr>
        </a:p>
      </dgm:t>
    </dgm:pt>
    <dgm:pt modelId="{44F464C5-3A4F-4BD9-A9DF-10F85B70227F}" type="sibTrans" cxnId="{9D5B9B34-F078-4772-A2E9-420591610D7D}">
      <dgm:prSet/>
      <dgm:spPr/>
      <dgm:t>
        <a:bodyPr/>
        <a:lstStyle/>
        <a:p>
          <a:pPr algn="ctr" rtl="1"/>
          <a:endParaRPr lang="en-US" sz="3200" b="1">
            <a:latin typeface="+mn-lt"/>
          </a:endParaRPr>
        </a:p>
      </dgm:t>
    </dgm:pt>
    <dgm:pt modelId="{802F2172-A8CC-42FF-845B-D7B0987A3C4C}">
      <dgm:prSet phldrT="[نص]" custT="1"/>
      <dgm:spPr/>
      <dgm:t>
        <a:bodyPr/>
        <a:lstStyle/>
        <a:p>
          <a:pPr algn="ctr" rtl="1"/>
          <a:r>
            <a:rPr lang="ar-SA" sz="3200" b="1" dirty="0">
              <a:latin typeface="+mn-lt"/>
            </a:rPr>
            <a:t>بوقية الشكل تحمل في نورات عنقودية</a:t>
          </a:r>
          <a:r>
            <a:rPr lang="ar-IQ" sz="3200" b="1" dirty="0">
              <a:latin typeface="+mn-lt"/>
            </a:rPr>
            <a:t> </a:t>
          </a:r>
          <a:r>
            <a:rPr lang="ar-SA" sz="3200" b="1" dirty="0" err="1">
              <a:latin typeface="+mn-lt"/>
            </a:rPr>
            <a:t>ناقوسية</a:t>
          </a:r>
          <a:r>
            <a:rPr lang="ar-SA" sz="3200" b="1" dirty="0">
              <a:latin typeface="+mn-lt"/>
            </a:rPr>
            <a:t> الشكل كبيرة الحجم</a:t>
          </a:r>
          <a:r>
            <a:rPr lang="ar-IQ" sz="3200" b="1" dirty="0">
              <a:latin typeface="+mn-lt"/>
            </a:rPr>
            <a:t>، و</a:t>
          </a:r>
          <a:r>
            <a:rPr lang="ar-SA" sz="3200" b="1" dirty="0">
              <a:latin typeface="+mn-lt"/>
            </a:rPr>
            <a:t>تتجمع في نورات كثيفة.</a:t>
          </a:r>
          <a:endParaRPr lang="en-US" sz="3200" b="1" dirty="0">
            <a:latin typeface="+mn-lt"/>
          </a:endParaRPr>
        </a:p>
      </dgm:t>
    </dgm:pt>
    <dgm:pt modelId="{15D4EB43-47E6-46B5-84A8-C25BDA374A07}" type="parTrans" cxnId="{7C5C33BE-A5FD-48F0-803D-CF009A78DAEA}">
      <dgm:prSet/>
      <dgm:spPr/>
      <dgm:t>
        <a:bodyPr/>
        <a:lstStyle/>
        <a:p>
          <a:pPr algn="ctr" rtl="1"/>
          <a:endParaRPr lang="en-US" sz="3200" b="1">
            <a:latin typeface="+mn-lt"/>
          </a:endParaRPr>
        </a:p>
      </dgm:t>
    </dgm:pt>
    <dgm:pt modelId="{1FB73D90-5BE9-4706-A797-8AC0047A81E2}" type="sibTrans" cxnId="{7C5C33BE-A5FD-48F0-803D-CF009A78DAEA}">
      <dgm:prSet/>
      <dgm:spPr/>
      <dgm:t>
        <a:bodyPr/>
        <a:lstStyle/>
        <a:p>
          <a:pPr algn="ctr" rtl="1"/>
          <a:endParaRPr lang="en-US" sz="3200" b="1">
            <a:latin typeface="+mn-lt"/>
          </a:endParaRPr>
        </a:p>
      </dgm:t>
    </dgm:pt>
    <dgm:pt modelId="{3281A8AE-4B48-4ABB-A666-E942F286AD26}">
      <dgm:prSet phldrT="[نص]" custT="1"/>
      <dgm:spPr/>
      <dgm:t>
        <a:bodyPr/>
        <a:lstStyle/>
        <a:p>
          <a:pPr rtl="1"/>
          <a:r>
            <a:rPr lang="ar-SA" sz="3200" b="1" dirty="0">
              <a:latin typeface="+mn-lt"/>
            </a:rPr>
            <a:t>رائح</a:t>
          </a:r>
          <a:r>
            <a:rPr lang="ar-IQ" sz="3200" b="1" dirty="0" err="1">
              <a:latin typeface="+mn-lt"/>
            </a:rPr>
            <a:t>تها</a:t>
          </a:r>
          <a:r>
            <a:rPr lang="ar-IQ" sz="3200" b="1" dirty="0">
              <a:latin typeface="+mn-lt"/>
            </a:rPr>
            <a:t> </a:t>
          </a:r>
          <a:r>
            <a:rPr lang="ar-SA" sz="3200" b="1" dirty="0">
              <a:latin typeface="+mn-lt"/>
            </a:rPr>
            <a:t>تسبب النعاس </a:t>
          </a:r>
          <a:endParaRPr lang="en-US" sz="3200" b="1" dirty="0">
            <a:latin typeface="+mn-lt"/>
          </a:endParaRPr>
        </a:p>
      </dgm:t>
    </dgm:pt>
    <dgm:pt modelId="{1344B122-D54F-47AB-AA71-721AD4B7EB70}" type="parTrans" cxnId="{48BC2312-3C25-4BCA-BD6A-8155B3772EBF}">
      <dgm:prSet/>
      <dgm:spPr/>
      <dgm:t>
        <a:bodyPr/>
        <a:lstStyle/>
        <a:p>
          <a:endParaRPr lang="en-US" sz="3200" b="1">
            <a:latin typeface="+mn-lt"/>
          </a:endParaRPr>
        </a:p>
      </dgm:t>
    </dgm:pt>
    <dgm:pt modelId="{A234CF9F-4E31-47E3-94CC-655D47A410D1}" type="sibTrans" cxnId="{48BC2312-3C25-4BCA-BD6A-8155B3772EBF}">
      <dgm:prSet/>
      <dgm:spPr/>
      <dgm:t>
        <a:bodyPr/>
        <a:lstStyle/>
        <a:p>
          <a:endParaRPr lang="en-US" sz="3200" b="1">
            <a:latin typeface="+mn-lt"/>
          </a:endParaRPr>
        </a:p>
      </dgm:t>
    </dgm:pt>
    <dgm:pt modelId="{BD2405E8-927F-4D33-B940-4351165AEF29}" type="pres">
      <dgm:prSet presAssocID="{5388BB24-777F-4887-A9A4-8E2FB8697F1A}" presName="Name0" presStyleCnt="0">
        <dgm:presLayoutVars>
          <dgm:dir val="rev"/>
          <dgm:resizeHandles val="exact"/>
        </dgm:presLayoutVars>
      </dgm:prSet>
      <dgm:spPr/>
    </dgm:pt>
    <dgm:pt modelId="{22CDB1B3-90A5-4751-87C6-C479B77CA3C5}" type="pres">
      <dgm:prSet presAssocID="{F50C4ABA-F2CE-4C2F-BEFA-EC5E4805B2C0}" presName="node" presStyleLbl="node1" presStyleIdx="0" presStyleCnt="4">
        <dgm:presLayoutVars>
          <dgm:bulletEnabled val="1"/>
        </dgm:presLayoutVars>
      </dgm:prSet>
      <dgm:spPr/>
    </dgm:pt>
    <dgm:pt modelId="{FEC09FA2-BAAE-4BB7-B285-B6C82F13499F}" type="pres">
      <dgm:prSet presAssocID="{44F464C5-3A4F-4BD9-A9DF-10F85B70227F}" presName="sibTrans" presStyleCnt="0"/>
      <dgm:spPr/>
    </dgm:pt>
    <dgm:pt modelId="{BB86B954-308A-4FC2-AF38-191675954DDA}" type="pres">
      <dgm:prSet presAssocID="{D790BE35-B10D-4AE4-AA71-7F5B49832FE6}" presName="node" presStyleLbl="node1" presStyleIdx="1" presStyleCnt="4">
        <dgm:presLayoutVars>
          <dgm:bulletEnabled val="1"/>
        </dgm:presLayoutVars>
      </dgm:prSet>
      <dgm:spPr/>
    </dgm:pt>
    <dgm:pt modelId="{175C655E-2DFB-4A99-A4E1-FE0B68577551}" type="pres">
      <dgm:prSet presAssocID="{A0C32865-A0B8-4F0C-B814-7DC69D8A6E0C}" presName="sibTrans" presStyleCnt="0"/>
      <dgm:spPr/>
    </dgm:pt>
    <dgm:pt modelId="{E3AC20E0-2C2A-4403-BAD9-ADFB4FD3B5CB}" type="pres">
      <dgm:prSet presAssocID="{802F2172-A8CC-42FF-845B-D7B0987A3C4C}" presName="node" presStyleLbl="node1" presStyleIdx="2" presStyleCnt="4">
        <dgm:presLayoutVars>
          <dgm:bulletEnabled val="1"/>
        </dgm:presLayoutVars>
      </dgm:prSet>
      <dgm:spPr/>
    </dgm:pt>
    <dgm:pt modelId="{9A78D6BA-6545-4039-BFAE-90ED7EFF6F83}" type="pres">
      <dgm:prSet presAssocID="{1FB73D90-5BE9-4706-A797-8AC0047A81E2}" presName="sibTrans" presStyleCnt="0"/>
      <dgm:spPr/>
    </dgm:pt>
    <dgm:pt modelId="{B010B4DD-7EC6-435C-BB63-6A7C2273215E}" type="pres">
      <dgm:prSet presAssocID="{3281A8AE-4B48-4ABB-A666-E942F286AD26}" presName="node" presStyleLbl="node1" presStyleIdx="3" presStyleCnt="4">
        <dgm:presLayoutVars>
          <dgm:bulletEnabled val="1"/>
        </dgm:presLayoutVars>
      </dgm:prSet>
      <dgm:spPr/>
    </dgm:pt>
  </dgm:ptLst>
  <dgm:cxnLst>
    <dgm:cxn modelId="{4ED4160D-F8A9-443F-8CCC-141C4F07DFE2}" type="presOf" srcId="{5388BB24-777F-4887-A9A4-8E2FB8697F1A}" destId="{BD2405E8-927F-4D33-B940-4351165AEF29}" srcOrd="0" destOrd="0" presId="urn:microsoft.com/office/officeart/2005/8/layout/hList6"/>
    <dgm:cxn modelId="{4718270E-2B5B-4949-8347-89231D7FA0D9}" srcId="{5388BB24-777F-4887-A9A4-8E2FB8697F1A}" destId="{D790BE35-B10D-4AE4-AA71-7F5B49832FE6}" srcOrd="1" destOrd="0" parTransId="{8698B81E-9E69-4B36-A5CD-69239BED510F}" sibTransId="{A0C32865-A0B8-4F0C-B814-7DC69D8A6E0C}"/>
    <dgm:cxn modelId="{48BC2312-3C25-4BCA-BD6A-8155B3772EBF}" srcId="{5388BB24-777F-4887-A9A4-8E2FB8697F1A}" destId="{3281A8AE-4B48-4ABB-A666-E942F286AD26}" srcOrd="3" destOrd="0" parTransId="{1344B122-D54F-47AB-AA71-721AD4B7EB70}" sibTransId="{A234CF9F-4E31-47E3-94CC-655D47A410D1}"/>
    <dgm:cxn modelId="{D8684619-8B5A-48E6-82B8-30E440D234C3}" type="presOf" srcId="{3281A8AE-4B48-4ABB-A666-E942F286AD26}" destId="{B010B4DD-7EC6-435C-BB63-6A7C2273215E}" srcOrd="0" destOrd="0" presId="urn:microsoft.com/office/officeart/2005/8/layout/hList6"/>
    <dgm:cxn modelId="{9D5B9B34-F078-4772-A2E9-420591610D7D}" srcId="{5388BB24-777F-4887-A9A4-8E2FB8697F1A}" destId="{F50C4ABA-F2CE-4C2F-BEFA-EC5E4805B2C0}" srcOrd="0" destOrd="0" parTransId="{F4C34FC2-9773-435F-983D-C1BC4A102FB3}" sibTransId="{44F464C5-3A4F-4BD9-A9DF-10F85B70227F}"/>
    <dgm:cxn modelId="{CF903E5F-6EEB-4EE7-A077-4C7084C0AF4C}" type="presOf" srcId="{D790BE35-B10D-4AE4-AA71-7F5B49832FE6}" destId="{BB86B954-308A-4FC2-AF38-191675954DDA}" srcOrd="0" destOrd="0" presId="urn:microsoft.com/office/officeart/2005/8/layout/hList6"/>
    <dgm:cxn modelId="{08BA8891-F065-4D41-91A9-0249A41964E7}" type="presOf" srcId="{F50C4ABA-F2CE-4C2F-BEFA-EC5E4805B2C0}" destId="{22CDB1B3-90A5-4751-87C6-C479B77CA3C5}" srcOrd="0" destOrd="0" presId="urn:microsoft.com/office/officeart/2005/8/layout/hList6"/>
    <dgm:cxn modelId="{7C5C33BE-A5FD-48F0-803D-CF009A78DAEA}" srcId="{5388BB24-777F-4887-A9A4-8E2FB8697F1A}" destId="{802F2172-A8CC-42FF-845B-D7B0987A3C4C}" srcOrd="2" destOrd="0" parTransId="{15D4EB43-47E6-46B5-84A8-C25BDA374A07}" sibTransId="{1FB73D90-5BE9-4706-A797-8AC0047A81E2}"/>
    <dgm:cxn modelId="{C68219FC-91BB-4448-95FC-3DA9349A6D3D}" type="presOf" srcId="{802F2172-A8CC-42FF-845B-D7B0987A3C4C}" destId="{E3AC20E0-2C2A-4403-BAD9-ADFB4FD3B5CB}" srcOrd="0" destOrd="0" presId="urn:microsoft.com/office/officeart/2005/8/layout/hList6"/>
    <dgm:cxn modelId="{48D771F5-1339-4881-B7C8-B2A588CC2236}" type="presParOf" srcId="{BD2405E8-927F-4D33-B940-4351165AEF29}" destId="{22CDB1B3-90A5-4751-87C6-C479B77CA3C5}" srcOrd="0" destOrd="0" presId="urn:microsoft.com/office/officeart/2005/8/layout/hList6"/>
    <dgm:cxn modelId="{A104620A-79DD-4EAB-9052-851C28DDC8A3}" type="presParOf" srcId="{BD2405E8-927F-4D33-B940-4351165AEF29}" destId="{FEC09FA2-BAAE-4BB7-B285-B6C82F13499F}" srcOrd="1" destOrd="0" presId="urn:microsoft.com/office/officeart/2005/8/layout/hList6"/>
    <dgm:cxn modelId="{A94666D6-34F4-476B-A07F-7DA660903C01}" type="presParOf" srcId="{BD2405E8-927F-4D33-B940-4351165AEF29}" destId="{BB86B954-308A-4FC2-AF38-191675954DDA}" srcOrd="2" destOrd="0" presId="urn:microsoft.com/office/officeart/2005/8/layout/hList6"/>
    <dgm:cxn modelId="{774EBE61-C880-4E01-A98A-E451651F093D}" type="presParOf" srcId="{BD2405E8-927F-4D33-B940-4351165AEF29}" destId="{175C655E-2DFB-4A99-A4E1-FE0B68577551}" srcOrd="3" destOrd="0" presId="urn:microsoft.com/office/officeart/2005/8/layout/hList6"/>
    <dgm:cxn modelId="{09E7BDD0-FAD5-49F4-BDA3-262F7226FD72}" type="presParOf" srcId="{BD2405E8-927F-4D33-B940-4351165AEF29}" destId="{E3AC20E0-2C2A-4403-BAD9-ADFB4FD3B5CB}" srcOrd="4" destOrd="0" presId="urn:microsoft.com/office/officeart/2005/8/layout/hList6"/>
    <dgm:cxn modelId="{F5E7772D-E822-4154-BEEC-0122550E9E91}" type="presParOf" srcId="{BD2405E8-927F-4D33-B940-4351165AEF29}" destId="{9A78D6BA-6545-4039-BFAE-90ED7EFF6F83}" srcOrd="5" destOrd="0" presId="urn:microsoft.com/office/officeart/2005/8/layout/hList6"/>
    <dgm:cxn modelId="{7F526B72-5574-4F36-975F-D67E668CDA0B}" type="presParOf" srcId="{BD2405E8-927F-4D33-B940-4351165AEF29}" destId="{B010B4DD-7EC6-435C-BB63-6A7C2273215E}"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E7601A6-3594-49DE-92B3-C88D8206D468}" type="doc">
      <dgm:prSet loTypeId="urn:microsoft.com/office/officeart/2005/8/layout/target3" loCatId="relationship" qsTypeId="urn:microsoft.com/office/officeart/2005/8/quickstyle/3d7" qsCatId="3D" csTypeId="urn:microsoft.com/office/officeart/2005/8/colors/colorful4" csCatId="colorful" phldr="1"/>
      <dgm:spPr/>
      <dgm:t>
        <a:bodyPr/>
        <a:lstStyle/>
        <a:p>
          <a:endParaRPr lang="en-US"/>
        </a:p>
      </dgm:t>
    </dgm:pt>
    <dgm:pt modelId="{CE0B1FBB-6E49-4991-8EC7-1C8B50026D31}">
      <dgm:prSet custT="1"/>
      <dgm:spPr/>
      <dgm:t>
        <a:bodyPr/>
        <a:lstStyle/>
        <a:p>
          <a:pPr algn="ctr" rtl="1"/>
          <a:r>
            <a:rPr lang="ar-SA" sz="3600" b="1" dirty="0">
              <a:latin typeface="+mj-lt"/>
            </a:rPr>
            <a:t>كبسولة صغيرة كروية أو بيضاوية</a:t>
          </a:r>
          <a:r>
            <a:rPr lang="ar-IQ" sz="3600" b="1" dirty="0">
              <a:latin typeface="+mj-lt"/>
            </a:rPr>
            <a:t>.</a:t>
          </a:r>
        </a:p>
      </dgm:t>
    </dgm:pt>
    <dgm:pt modelId="{B1EA6E6C-20B0-4A39-8BE8-0DE26D02423D}" type="parTrans" cxnId="{0050D7E7-80C7-4F4B-A71A-D2E48D688653}">
      <dgm:prSet/>
      <dgm:spPr/>
      <dgm:t>
        <a:bodyPr/>
        <a:lstStyle/>
        <a:p>
          <a:pPr algn="ctr" rtl="1"/>
          <a:endParaRPr lang="en-US" sz="3600" b="1"/>
        </a:p>
      </dgm:t>
    </dgm:pt>
    <dgm:pt modelId="{A0E981E4-BC55-41A1-BEAD-A5EBA10C1FC5}" type="sibTrans" cxnId="{0050D7E7-80C7-4F4B-A71A-D2E48D688653}">
      <dgm:prSet/>
      <dgm:spPr/>
      <dgm:t>
        <a:bodyPr/>
        <a:lstStyle/>
        <a:p>
          <a:pPr algn="ctr" rtl="1"/>
          <a:endParaRPr lang="en-US" sz="3600" b="1"/>
        </a:p>
      </dgm:t>
    </dgm:pt>
    <dgm:pt modelId="{170E968D-A795-43F8-B88C-9753A6A7367F}">
      <dgm:prSet custT="1"/>
      <dgm:spPr/>
      <dgm:t>
        <a:bodyPr/>
        <a:lstStyle/>
        <a:p>
          <a:pPr algn="ctr" rtl="1"/>
          <a:r>
            <a:rPr lang="ar-SA" sz="3600" b="1" dirty="0"/>
            <a:t>تحتوي على بذور عديدة صغيرة</a:t>
          </a:r>
          <a:r>
            <a:rPr lang="ar-IQ" sz="3600" b="1" dirty="0"/>
            <a:t>.</a:t>
          </a:r>
          <a:endParaRPr lang="en-US" sz="3600" b="1" dirty="0"/>
        </a:p>
      </dgm:t>
    </dgm:pt>
    <dgm:pt modelId="{2A46D43C-B049-4806-B6D6-9EFB2D2CDA01}" type="parTrans" cxnId="{6B8EDB77-3534-400B-AFF6-934F5B16B904}">
      <dgm:prSet/>
      <dgm:spPr/>
      <dgm:t>
        <a:bodyPr/>
        <a:lstStyle/>
        <a:p>
          <a:pPr algn="ctr" rtl="1"/>
          <a:endParaRPr lang="en-US" sz="3600" b="1"/>
        </a:p>
      </dgm:t>
    </dgm:pt>
    <dgm:pt modelId="{10550860-D602-4732-9D17-FF06122656F2}" type="sibTrans" cxnId="{6B8EDB77-3534-400B-AFF6-934F5B16B904}">
      <dgm:prSet/>
      <dgm:spPr/>
      <dgm:t>
        <a:bodyPr/>
        <a:lstStyle/>
        <a:p>
          <a:pPr algn="ctr" rtl="1"/>
          <a:endParaRPr lang="en-US" sz="3600" b="1"/>
        </a:p>
      </dgm:t>
    </dgm:pt>
    <dgm:pt modelId="{DF42F912-B728-442C-AAF0-5B48B69D46FD}" type="pres">
      <dgm:prSet presAssocID="{1E7601A6-3594-49DE-92B3-C88D8206D468}" presName="Name0" presStyleCnt="0">
        <dgm:presLayoutVars>
          <dgm:chMax val="7"/>
          <dgm:dir/>
          <dgm:animLvl val="lvl"/>
          <dgm:resizeHandles val="exact"/>
        </dgm:presLayoutVars>
      </dgm:prSet>
      <dgm:spPr/>
    </dgm:pt>
    <dgm:pt modelId="{B39D14C5-4A46-4872-9374-7E854EBE7720}" type="pres">
      <dgm:prSet presAssocID="{CE0B1FBB-6E49-4991-8EC7-1C8B50026D31}" presName="circle1" presStyleLbl="node1" presStyleIdx="0" presStyleCnt="2"/>
      <dgm:spPr/>
    </dgm:pt>
    <dgm:pt modelId="{D4E847AB-4253-44C8-A82F-BD48ADA7EFA5}" type="pres">
      <dgm:prSet presAssocID="{CE0B1FBB-6E49-4991-8EC7-1C8B50026D31}" presName="space" presStyleCnt="0"/>
      <dgm:spPr/>
    </dgm:pt>
    <dgm:pt modelId="{B10E33ED-D372-4412-8EED-205DFD0B706A}" type="pres">
      <dgm:prSet presAssocID="{CE0B1FBB-6E49-4991-8EC7-1C8B50026D31}" presName="rect1" presStyleLbl="alignAcc1" presStyleIdx="0" presStyleCnt="2" custLinFactNeighborY="833"/>
      <dgm:spPr/>
    </dgm:pt>
    <dgm:pt modelId="{84FD577D-07E4-45BB-B041-20D4AC31F232}" type="pres">
      <dgm:prSet presAssocID="{170E968D-A795-43F8-B88C-9753A6A7367F}" presName="vertSpace2" presStyleLbl="node1" presStyleIdx="0" presStyleCnt="2"/>
      <dgm:spPr/>
    </dgm:pt>
    <dgm:pt modelId="{E3403248-5BCD-46A4-AB55-F851D9761429}" type="pres">
      <dgm:prSet presAssocID="{170E968D-A795-43F8-B88C-9753A6A7367F}" presName="circle2" presStyleLbl="node1" presStyleIdx="1" presStyleCnt="2"/>
      <dgm:spPr/>
    </dgm:pt>
    <dgm:pt modelId="{0FEC86A1-04D1-46E6-9A4A-6F6A74197ABB}" type="pres">
      <dgm:prSet presAssocID="{170E968D-A795-43F8-B88C-9753A6A7367F}" presName="rect2" presStyleLbl="alignAcc1" presStyleIdx="1" presStyleCnt="2"/>
      <dgm:spPr/>
    </dgm:pt>
    <dgm:pt modelId="{05536FD0-23B6-4C59-A34F-3BFB3628EFB5}" type="pres">
      <dgm:prSet presAssocID="{CE0B1FBB-6E49-4991-8EC7-1C8B50026D31}" presName="rect1ParTxNoCh" presStyleLbl="alignAcc1" presStyleIdx="1" presStyleCnt="2">
        <dgm:presLayoutVars>
          <dgm:chMax val="1"/>
          <dgm:bulletEnabled val="1"/>
        </dgm:presLayoutVars>
      </dgm:prSet>
      <dgm:spPr/>
    </dgm:pt>
    <dgm:pt modelId="{CBAED46B-7C93-4B57-9BFC-323E156EA41A}" type="pres">
      <dgm:prSet presAssocID="{170E968D-A795-43F8-B88C-9753A6A7367F}" presName="rect2ParTxNoCh" presStyleLbl="alignAcc1" presStyleIdx="1" presStyleCnt="2">
        <dgm:presLayoutVars>
          <dgm:chMax val="1"/>
          <dgm:bulletEnabled val="1"/>
        </dgm:presLayoutVars>
      </dgm:prSet>
      <dgm:spPr/>
    </dgm:pt>
  </dgm:ptLst>
  <dgm:cxnLst>
    <dgm:cxn modelId="{22863D2F-1BD3-46F9-8E95-7999480CA8F7}" type="presOf" srcId="{1E7601A6-3594-49DE-92B3-C88D8206D468}" destId="{DF42F912-B728-442C-AAF0-5B48B69D46FD}" srcOrd="0" destOrd="0" presId="urn:microsoft.com/office/officeart/2005/8/layout/target3"/>
    <dgm:cxn modelId="{2AB6A736-03C9-4F7D-94B4-D20A933CC795}" type="presOf" srcId="{170E968D-A795-43F8-B88C-9753A6A7367F}" destId="{CBAED46B-7C93-4B57-9BFC-323E156EA41A}" srcOrd="1" destOrd="0" presId="urn:microsoft.com/office/officeart/2005/8/layout/target3"/>
    <dgm:cxn modelId="{941C744C-AC75-48ED-BC03-6A9533E77A5A}" type="presOf" srcId="{170E968D-A795-43F8-B88C-9753A6A7367F}" destId="{0FEC86A1-04D1-46E6-9A4A-6F6A74197ABB}" srcOrd="0" destOrd="0" presId="urn:microsoft.com/office/officeart/2005/8/layout/target3"/>
    <dgm:cxn modelId="{6B8EDB77-3534-400B-AFF6-934F5B16B904}" srcId="{1E7601A6-3594-49DE-92B3-C88D8206D468}" destId="{170E968D-A795-43F8-B88C-9753A6A7367F}" srcOrd="1" destOrd="0" parTransId="{2A46D43C-B049-4806-B6D6-9EFB2D2CDA01}" sibTransId="{10550860-D602-4732-9D17-FF06122656F2}"/>
    <dgm:cxn modelId="{67C3AC7E-AC5D-48F3-8752-311D76B0265B}" type="presOf" srcId="{CE0B1FBB-6E49-4991-8EC7-1C8B50026D31}" destId="{05536FD0-23B6-4C59-A34F-3BFB3628EFB5}" srcOrd="1" destOrd="0" presId="urn:microsoft.com/office/officeart/2005/8/layout/target3"/>
    <dgm:cxn modelId="{0050D7E7-80C7-4F4B-A71A-D2E48D688653}" srcId="{1E7601A6-3594-49DE-92B3-C88D8206D468}" destId="{CE0B1FBB-6E49-4991-8EC7-1C8B50026D31}" srcOrd="0" destOrd="0" parTransId="{B1EA6E6C-20B0-4A39-8BE8-0DE26D02423D}" sibTransId="{A0E981E4-BC55-41A1-BEAD-A5EBA10C1FC5}"/>
    <dgm:cxn modelId="{5F5C41EA-3304-4282-877F-B9A883FD186C}" type="presOf" srcId="{CE0B1FBB-6E49-4991-8EC7-1C8B50026D31}" destId="{B10E33ED-D372-4412-8EED-205DFD0B706A}" srcOrd="0" destOrd="0" presId="urn:microsoft.com/office/officeart/2005/8/layout/target3"/>
    <dgm:cxn modelId="{23D97892-308F-4544-ABF6-BD0F4370EC01}" type="presParOf" srcId="{DF42F912-B728-442C-AAF0-5B48B69D46FD}" destId="{B39D14C5-4A46-4872-9374-7E854EBE7720}" srcOrd="0" destOrd="0" presId="urn:microsoft.com/office/officeart/2005/8/layout/target3"/>
    <dgm:cxn modelId="{C47D3312-74B6-44A9-92CF-529722653749}" type="presParOf" srcId="{DF42F912-B728-442C-AAF0-5B48B69D46FD}" destId="{D4E847AB-4253-44C8-A82F-BD48ADA7EFA5}" srcOrd="1" destOrd="0" presId="urn:microsoft.com/office/officeart/2005/8/layout/target3"/>
    <dgm:cxn modelId="{1901B70D-E0AE-4EB0-8BEA-28D927842049}" type="presParOf" srcId="{DF42F912-B728-442C-AAF0-5B48B69D46FD}" destId="{B10E33ED-D372-4412-8EED-205DFD0B706A}" srcOrd="2" destOrd="0" presId="urn:microsoft.com/office/officeart/2005/8/layout/target3"/>
    <dgm:cxn modelId="{2AF735DF-CD89-4FE8-846F-950D2A2291AE}" type="presParOf" srcId="{DF42F912-B728-442C-AAF0-5B48B69D46FD}" destId="{84FD577D-07E4-45BB-B041-20D4AC31F232}" srcOrd="3" destOrd="0" presId="urn:microsoft.com/office/officeart/2005/8/layout/target3"/>
    <dgm:cxn modelId="{44638404-8E78-46DC-A994-5A0F30FF3287}" type="presParOf" srcId="{DF42F912-B728-442C-AAF0-5B48B69D46FD}" destId="{E3403248-5BCD-46A4-AB55-F851D9761429}" srcOrd="4" destOrd="0" presId="urn:microsoft.com/office/officeart/2005/8/layout/target3"/>
    <dgm:cxn modelId="{B75C0CDE-49F7-45E1-955E-756BC27A4612}" type="presParOf" srcId="{DF42F912-B728-442C-AAF0-5B48B69D46FD}" destId="{0FEC86A1-04D1-46E6-9A4A-6F6A74197ABB}" srcOrd="5" destOrd="0" presId="urn:microsoft.com/office/officeart/2005/8/layout/target3"/>
    <dgm:cxn modelId="{D8325A02-920C-4C03-A9CB-0FFCBF010784}" type="presParOf" srcId="{DF42F912-B728-442C-AAF0-5B48B69D46FD}" destId="{05536FD0-23B6-4C59-A34F-3BFB3628EFB5}" srcOrd="6" destOrd="0" presId="urn:microsoft.com/office/officeart/2005/8/layout/target3"/>
    <dgm:cxn modelId="{B7740456-BA2A-4023-8A8E-35BDB1B2170B}" type="presParOf" srcId="{DF42F912-B728-442C-AAF0-5B48B69D46FD}" destId="{CBAED46B-7C93-4B57-9BFC-323E156EA41A}"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6CE0306-642E-48FE-BC25-77B8750BFA4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D9CBE3EC-4ECF-431E-AF44-2044E5D3432A}">
      <dgm:prSet custT="1"/>
      <dgm:spPr/>
      <dgm:t>
        <a:bodyPr/>
        <a:lstStyle/>
        <a:p>
          <a:pPr algn="ctr" rtl="1"/>
          <a:r>
            <a:rPr lang="ar-IQ" sz="3200" b="1" i="0" kern="1200" baseline="0">
              <a:latin typeface="Times New Roman"/>
              <a:ea typeface="+mn-ea"/>
              <a:cs typeface="Times New Roman"/>
            </a:rPr>
            <a:t>ا</a:t>
          </a:r>
          <a:r>
            <a:rPr lang="ar-SA" sz="3200" b="1" i="0" kern="1200" baseline="0">
              <a:latin typeface="Times New Roman"/>
              <a:ea typeface="+mn-ea"/>
              <a:cs typeface="Times New Roman"/>
            </a:rPr>
            <a:t>لشك</a:t>
          </a:r>
          <a:r>
            <a:rPr lang="ar-IQ" sz="3200" b="1" i="0" kern="1200" baseline="0">
              <a:latin typeface="Times New Roman"/>
              <a:ea typeface="+mn-ea"/>
              <a:cs typeface="Times New Roman"/>
            </a:rPr>
            <a:t>ل: </a:t>
          </a:r>
          <a:r>
            <a:rPr lang="ar-SA" sz="3200" b="1" i="0" kern="1200" baseline="0">
              <a:latin typeface="Times New Roman"/>
              <a:ea typeface="+mn-ea"/>
              <a:cs typeface="Times New Roman"/>
            </a:rPr>
            <a:t>صغيرة الحجم وكلوية أو بيضاوي</a:t>
          </a:r>
          <a:r>
            <a:rPr lang="ar-IQ" sz="3200" b="1" i="0" kern="1200" baseline="0">
              <a:latin typeface="Times New Roman"/>
              <a:ea typeface="+mn-ea"/>
              <a:cs typeface="Times New Roman"/>
            </a:rPr>
            <a:t>ة.</a:t>
          </a:r>
          <a:endParaRPr lang="en-US" sz="3200" b="1" kern="1200" dirty="0"/>
        </a:p>
      </dgm:t>
    </dgm:pt>
    <dgm:pt modelId="{C9FC77E8-B980-4EC3-A96D-8DA7B40F0201}" type="parTrans" cxnId="{173F84DB-5E51-447A-8D1F-C2E002F09E86}">
      <dgm:prSet/>
      <dgm:spPr/>
      <dgm:t>
        <a:bodyPr/>
        <a:lstStyle/>
        <a:p>
          <a:pPr algn="ctr" rtl="1"/>
          <a:endParaRPr lang="en-US" sz="3200" b="1"/>
        </a:p>
      </dgm:t>
    </dgm:pt>
    <dgm:pt modelId="{55537BA6-D3E6-4531-9CE3-1EA1A2E9C56D}" type="sibTrans" cxnId="{173F84DB-5E51-447A-8D1F-C2E002F09E86}">
      <dgm:prSet/>
      <dgm:spPr/>
      <dgm:t>
        <a:bodyPr/>
        <a:lstStyle/>
        <a:p>
          <a:pPr algn="ctr" rtl="1"/>
          <a:endParaRPr lang="en-US" sz="3200" b="1"/>
        </a:p>
      </dgm:t>
    </dgm:pt>
    <dgm:pt modelId="{051ED489-474E-46FC-99B7-018BC6916223}">
      <dgm:prSet custT="1"/>
      <dgm:spPr/>
      <dgm:t>
        <a:bodyPr/>
        <a:lstStyle/>
        <a:p>
          <a:pPr algn="ctr" rtl="1"/>
          <a:r>
            <a:rPr lang="ar-SA" sz="3200" b="1" i="0" kern="1200" baseline="0">
              <a:latin typeface="Times New Roman"/>
              <a:ea typeface="+mn-ea"/>
              <a:cs typeface="Times New Roman"/>
            </a:rPr>
            <a:t>اللون</a:t>
          </a:r>
          <a:r>
            <a:rPr lang="ar-IQ" sz="3200" b="1" i="0" kern="1200" baseline="0">
              <a:latin typeface="Times New Roman"/>
              <a:ea typeface="+mn-ea"/>
              <a:cs typeface="Times New Roman"/>
            </a:rPr>
            <a:t>: </a:t>
          </a:r>
          <a:r>
            <a:rPr lang="ar-SA" sz="3200" b="1" i="0" kern="1200" baseline="0">
              <a:latin typeface="Times New Roman"/>
              <a:ea typeface="+mn-ea"/>
              <a:cs typeface="Times New Roman"/>
            </a:rPr>
            <a:t>بني غامق إلى أسود</a:t>
          </a:r>
          <a:r>
            <a:rPr lang="ar-IQ" sz="3200" b="1" i="0" kern="1200" baseline="0">
              <a:latin typeface="Times New Roman"/>
              <a:ea typeface="+mn-ea"/>
              <a:cs typeface="Times New Roman"/>
            </a:rPr>
            <a:t>.</a:t>
          </a:r>
          <a:endParaRPr lang="ar-IQ" sz="3200" b="1" i="0" kern="1200" baseline="0" dirty="0">
            <a:latin typeface="Times New Roman"/>
            <a:ea typeface="+mn-ea"/>
            <a:cs typeface="Times New Roman"/>
          </a:endParaRPr>
        </a:p>
      </dgm:t>
    </dgm:pt>
    <dgm:pt modelId="{ED634E0F-98F9-40EE-A53A-99BD0F777BC6}" type="parTrans" cxnId="{7AFD852F-067B-40BD-9E8B-88C211D53D7B}">
      <dgm:prSet/>
      <dgm:spPr/>
      <dgm:t>
        <a:bodyPr/>
        <a:lstStyle/>
        <a:p>
          <a:pPr algn="ctr" rtl="1"/>
          <a:endParaRPr lang="en-US" sz="3200" b="1"/>
        </a:p>
      </dgm:t>
    </dgm:pt>
    <dgm:pt modelId="{7A192F9C-3FFE-44B4-A7E8-16D2A88C9F0D}" type="sibTrans" cxnId="{7AFD852F-067B-40BD-9E8B-88C211D53D7B}">
      <dgm:prSet/>
      <dgm:spPr/>
      <dgm:t>
        <a:bodyPr/>
        <a:lstStyle/>
        <a:p>
          <a:pPr algn="ctr" rtl="1"/>
          <a:endParaRPr lang="en-US" sz="3200" b="1"/>
        </a:p>
      </dgm:t>
    </dgm:pt>
    <dgm:pt modelId="{0944BC4B-2D54-44AA-9059-B7FD5CBD30E1}">
      <dgm:prSet custT="1"/>
      <dgm:spPr/>
      <dgm:t>
        <a:bodyPr/>
        <a:lstStyle/>
        <a:p>
          <a:pPr algn="ctr" rtl="1"/>
          <a:r>
            <a:rPr lang="ar-SA" sz="3200" b="1" i="0" kern="1200" baseline="0">
              <a:latin typeface="Times New Roman"/>
              <a:ea typeface="+mn-ea"/>
              <a:cs typeface="Times New Roman"/>
            </a:rPr>
            <a:t>السطح: خشن ومغطى بنقوش دقيقة.</a:t>
          </a:r>
          <a:endParaRPr lang="en-US" sz="3200" b="1" i="0" kern="1200" baseline="0" dirty="0">
            <a:latin typeface="Times New Roman"/>
            <a:ea typeface="+mn-ea"/>
            <a:cs typeface="Times New Roman"/>
          </a:endParaRPr>
        </a:p>
      </dgm:t>
    </dgm:pt>
    <dgm:pt modelId="{2123758B-3E57-4412-A983-E6957EF29210}" type="parTrans" cxnId="{89949993-852D-47EF-9949-D3D6D897F10A}">
      <dgm:prSet/>
      <dgm:spPr/>
      <dgm:t>
        <a:bodyPr/>
        <a:lstStyle/>
        <a:p>
          <a:pPr algn="ctr" rtl="1"/>
          <a:endParaRPr lang="en-US" sz="3200" b="1"/>
        </a:p>
      </dgm:t>
    </dgm:pt>
    <dgm:pt modelId="{79533882-FDBE-4477-A064-4E7544B65D58}" type="sibTrans" cxnId="{89949993-852D-47EF-9949-D3D6D897F10A}">
      <dgm:prSet/>
      <dgm:spPr/>
      <dgm:t>
        <a:bodyPr/>
        <a:lstStyle/>
        <a:p>
          <a:pPr algn="ctr" rtl="1"/>
          <a:endParaRPr lang="en-US" sz="3200" b="1"/>
        </a:p>
      </dgm:t>
    </dgm:pt>
    <dgm:pt modelId="{84C02EEE-54AE-4237-AE48-4A3758DD8D53}">
      <dgm:prSet custT="1"/>
      <dgm:spPr/>
      <dgm:t>
        <a:bodyPr/>
        <a:lstStyle/>
        <a:p>
          <a:pPr algn="ctr" rtl="1"/>
          <a:r>
            <a:rPr lang="ar-SA" sz="3200" b="1" i="0" kern="1200" baseline="0">
              <a:latin typeface="Times New Roman"/>
              <a:ea typeface="+mn-ea"/>
              <a:cs typeface="Times New Roman"/>
            </a:rPr>
            <a:t>الحجم: تختلف أحجام البذور قليلاً، ولكنها بشكل عام صغيرة جداً.</a:t>
          </a:r>
          <a:endParaRPr lang="en-US" sz="3200" b="1" i="0" kern="1200" baseline="0" dirty="0">
            <a:latin typeface="Times New Roman"/>
            <a:ea typeface="+mn-ea"/>
            <a:cs typeface="Times New Roman"/>
          </a:endParaRPr>
        </a:p>
      </dgm:t>
    </dgm:pt>
    <dgm:pt modelId="{B2E96AD3-AEDF-41BB-9667-BC27414BAD41}" type="parTrans" cxnId="{56192F5B-CB11-407E-8EE1-90B509C45220}">
      <dgm:prSet/>
      <dgm:spPr/>
      <dgm:t>
        <a:bodyPr/>
        <a:lstStyle/>
        <a:p>
          <a:pPr algn="ctr" rtl="1"/>
          <a:endParaRPr lang="en-US" sz="3200" b="1"/>
        </a:p>
      </dgm:t>
    </dgm:pt>
    <dgm:pt modelId="{41284738-E939-4E31-9D1E-4B6AF95391DD}" type="sibTrans" cxnId="{56192F5B-CB11-407E-8EE1-90B509C45220}">
      <dgm:prSet/>
      <dgm:spPr/>
      <dgm:t>
        <a:bodyPr/>
        <a:lstStyle/>
        <a:p>
          <a:pPr algn="ctr" rtl="1"/>
          <a:endParaRPr lang="en-US" sz="3200" b="1"/>
        </a:p>
      </dgm:t>
    </dgm:pt>
    <dgm:pt modelId="{FEA3D8F8-36FD-428B-B51D-998B6096E0BB}" type="pres">
      <dgm:prSet presAssocID="{66CE0306-642E-48FE-BC25-77B8750BFA49}" presName="linear" presStyleCnt="0">
        <dgm:presLayoutVars>
          <dgm:animLvl val="lvl"/>
          <dgm:resizeHandles val="exact"/>
        </dgm:presLayoutVars>
      </dgm:prSet>
      <dgm:spPr/>
    </dgm:pt>
    <dgm:pt modelId="{110A3576-B0C1-4CEE-AD05-ACF0DB7BA37B}" type="pres">
      <dgm:prSet presAssocID="{D9CBE3EC-4ECF-431E-AF44-2044E5D3432A}" presName="parentText" presStyleLbl="node1" presStyleIdx="0" presStyleCnt="4" custLinFactY="-18548" custLinFactNeighborX="0" custLinFactNeighborY="-100000">
        <dgm:presLayoutVars>
          <dgm:chMax val="0"/>
          <dgm:bulletEnabled val="1"/>
        </dgm:presLayoutVars>
      </dgm:prSet>
      <dgm:spPr/>
    </dgm:pt>
    <dgm:pt modelId="{35C1DDE9-8222-4D8E-8AB4-DCC323D765D9}" type="pres">
      <dgm:prSet presAssocID="{55537BA6-D3E6-4531-9CE3-1EA1A2E9C56D}" presName="spacer" presStyleCnt="0"/>
      <dgm:spPr/>
    </dgm:pt>
    <dgm:pt modelId="{46287B2D-6F0C-4B68-9E91-5527BE838204}" type="pres">
      <dgm:prSet presAssocID="{051ED489-474E-46FC-99B7-018BC6916223}" presName="parentText" presStyleLbl="node1" presStyleIdx="1" presStyleCnt="4">
        <dgm:presLayoutVars>
          <dgm:chMax val="0"/>
          <dgm:bulletEnabled val="1"/>
        </dgm:presLayoutVars>
      </dgm:prSet>
      <dgm:spPr/>
    </dgm:pt>
    <dgm:pt modelId="{0A5ADE11-583F-4720-A0ED-023FB9BA4196}" type="pres">
      <dgm:prSet presAssocID="{7A192F9C-3FFE-44B4-A7E8-16D2A88C9F0D}" presName="spacer" presStyleCnt="0"/>
      <dgm:spPr/>
    </dgm:pt>
    <dgm:pt modelId="{6644832D-5A50-49F5-9A6B-2574669FD24D}" type="pres">
      <dgm:prSet presAssocID="{0944BC4B-2D54-44AA-9059-B7FD5CBD30E1}" presName="parentText" presStyleLbl="node1" presStyleIdx="2" presStyleCnt="4">
        <dgm:presLayoutVars>
          <dgm:chMax val="0"/>
          <dgm:bulletEnabled val="1"/>
        </dgm:presLayoutVars>
      </dgm:prSet>
      <dgm:spPr/>
    </dgm:pt>
    <dgm:pt modelId="{450AA89D-893D-4D94-BE47-8B685AEE0EFB}" type="pres">
      <dgm:prSet presAssocID="{79533882-FDBE-4477-A064-4E7544B65D58}" presName="spacer" presStyleCnt="0"/>
      <dgm:spPr/>
    </dgm:pt>
    <dgm:pt modelId="{18CF2A81-95E2-48E0-AB04-5EC370246B66}" type="pres">
      <dgm:prSet presAssocID="{84C02EEE-54AE-4237-AE48-4A3758DD8D53}" presName="parentText" presStyleLbl="node1" presStyleIdx="3" presStyleCnt="4" custScaleY="134203">
        <dgm:presLayoutVars>
          <dgm:chMax val="0"/>
          <dgm:bulletEnabled val="1"/>
        </dgm:presLayoutVars>
      </dgm:prSet>
      <dgm:spPr/>
    </dgm:pt>
  </dgm:ptLst>
  <dgm:cxnLst>
    <dgm:cxn modelId="{7AFD852F-067B-40BD-9E8B-88C211D53D7B}" srcId="{66CE0306-642E-48FE-BC25-77B8750BFA49}" destId="{051ED489-474E-46FC-99B7-018BC6916223}" srcOrd="1" destOrd="0" parTransId="{ED634E0F-98F9-40EE-A53A-99BD0F777BC6}" sibTransId="{7A192F9C-3FFE-44B4-A7E8-16D2A88C9F0D}"/>
    <dgm:cxn modelId="{56192F5B-CB11-407E-8EE1-90B509C45220}" srcId="{66CE0306-642E-48FE-BC25-77B8750BFA49}" destId="{84C02EEE-54AE-4237-AE48-4A3758DD8D53}" srcOrd="3" destOrd="0" parTransId="{B2E96AD3-AEDF-41BB-9667-BC27414BAD41}" sibTransId="{41284738-E939-4E31-9D1E-4B6AF95391DD}"/>
    <dgm:cxn modelId="{D4361C64-F3F5-4DE7-B596-5A4F8EA7D275}" type="presOf" srcId="{0944BC4B-2D54-44AA-9059-B7FD5CBD30E1}" destId="{6644832D-5A50-49F5-9A6B-2574669FD24D}" srcOrd="0" destOrd="0" presId="urn:microsoft.com/office/officeart/2005/8/layout/vList2"/>
    <dgm:cxn modelId="{5AB7516F-39B6-4EF9-895F-A6BFF460ED3A}" type="presOf" srcId="{D9CBE3EC-4ECF-431E-AF44-2044E5D3432A}" destId="{110A3576-B0C1-4CEE-AD05-ACF0DB7BA37B}" srcOrd="0" destOrd="0" presId="urn:microsoft.com/office/officeart/2005/8/layout/vList2"/>
    <dgm:cxn modelId="{89949993-852D-47EF-9949-D3D6D897F10A}" srcId="{66CE0306-642E-48FE-BC25-77B8750BFA49}" destId="{0944BC4B-2D54-44AA-9059-B7FD5CBD30E1}" srcOrd="2" destOrd="0" parTransId="{2123758B-3E57-4412-A983-E6957EF29210}" sibTransId="{79533882-FDBE-4477-A064-4E7544B65D58}"/>
    <dgm:cxn modelId="{E62A6AAA-4EF2-4578-9616-EBE3FE4D157D}" type="presOf" srcId="{66CE0306-642E-48FE-BC25-77B8750BFA49}" destId="{FEA3D8F8-36FD-428B-B51D-998B6096E0BB}" srcOrd="0" destOrd="0" presId="urn:microsoft.com/office/officeart/2005/8/layout/vList2"/>
    <dgm:cxn modelId="{1DB6A1AA-A8BB-443F-BDD3-1F0A3CFE4469}" type="presOf" srcId="{051ED489-474E-46FC-99B7-018BC6916223}" destId="{46287B2D-6F0C-4B68-9E91-5527BE838204}" srcOrd="0" destOrd="0" presId="urn:microsoft.com/office/officeart/2005/8/layout/vList2"/>
    <dgm:cxn modelId="{A1286ED7-776F-49F0-8121-3B79D00BD102}" type="presOf" srcId="{84C02EEE-54AE-4237-AE48-4A3758DD8D53}" destId="{18CF2A81-95E2-48E0-AB04-5EC370246B66}" srcOrd="0" destOrd="0" presId="urn:microsoft.com/office/officeart/2005/8/layout/vList2"/>
    <dgm:cxn modelId="{173F84DB-5E51-447A-8D1F-C2E002F09E86}" srcId="{66CE0306-642E-48FE-BC25-77B8750BFA49}" destId="{D9CBE3EC-4ECF-431E-AF44-2044E5D3432A}" srcOrd="0" destOrd="0" parTransId="{C9FC77E8-B980-4EC3-A96D-8DA7B40F0201}" sibTransId="{55537BA6-D3E6-4531-9CE3-1EA1A2E9C56D}"/>
    <dgm:cxn modelId="{8F39ED9A-1F87-4816-83CD-3A9B48F3FD72}" type="presParOf" srcId="{FEA3D8F8-36FD-428B-B51D-998B6096E0BB}" destId="{110A3576-B0C1-4CEE-AD05-ACF0DB7BA37B}" srcOrd="0" destOrd="0" presId="urn:microsoft.com/office/officeart/2005/8/layout/vList2"/>
    <dgm:cxn modelId="{C89B5136-CBF2-430F-A1A3-2B45CA9EAB1F}" type="presParOf" srcId="{FEA3D8F8-36FD-428B-B51D-998B6096E0BB}" destId="{35C1DDE9-8222-4D8E-8AB4-DCC323D765D9}" srcOrd="1" destOrd="0" presId="urn:microsoft.com/office/officeart/2005/8/layout/vList2"/>
    <dgm:cxn modelId="{DFC75E1E-B7EF-4284-BAB1-9611A4EB59AA}" type="presParOf" srcId="{FEA3D8F8-36FD-428B-B51D-998B6096E0BB}" destId="{46287B2D-6F0C-4B68-9E91-5527BE838204}" srcOrd="2" destOrd="0" presId="urn:microsoft.com/office/officeart/2005/8/layout/vList2"/>
    <dgm:cxn modelId="{7E67FE9B-5AD8-42BF-B06B-0B6E010A1931}" type="presParOf" srcId="{FEA3D8F8-36FD-428B-B51D-998B6096E0BB}" destId="{0A5ADE11-583F-4720-A0ED-023FB9BA4196}" srcOrd="3" destOrd="0" presId="urn:microsoft.com/office/officeart/2005/8/layout/vList2"/>
    <dgm:cxn modelId="{47B037A7-6531-4881-84FB-9C327373EB8A}" type="presParOf" srcId="{FEA3D8F8-36FD-428B-B51D-998B6096E0BB}" destId="{6644832D-5A50-49F5-9A6B-2574669FD24D}" srcOrd="4" destOrd="0" presId="urn:microsoft.com/office/officeart/2005/8/layout/vList2"/>
    <dgm:cxn modelId="{0B44AEB4-D1A2-42D2-AB83-F3991865A88F}" type="presParOf" srcId="{FEA3D8F8-36FD-428B-B51D-998B6096E0BB}" destId="{450AA89D-893D-4D94-BE47-8B685AEE0EFB}" srcOrd="5" destOrd="0" presId="urn:microsoft.com/office/officeart/2005/8/layout/vList2"/>
    <dgm:cxn modelId="{3295F19E-FA5B-4FC7-AA5B-E9835A0543F9}" type="presParOf" srcId="{FEA3D8F8-36FD-428B-B51D-998B6096E0BB}" destId="{18CF2A81-95E2-48E0-AB04-5EC370246B6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1755133-B587-4C71-9391-42D83D4F793A}"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E963D69A-1723-4FBF-9978-0E23F490D419}">
      <dgm:prSet custT="1"/>
      <dgm:spPr/>
      <dgm:t>
        <a:bodyPr/>
        <a:lstStyle/>
        <a:p>
          <a:pPr algn="just" rtl="1"/>
          <a:r>
            <a:rPr lang="ar-IQ" sz="4400" b="1" dirty="0"/>
            <a:t>هي كل مادة طبيعية أو مستحضرة، من شأنها إذا استخدمت في غير الأغراض الطبية أو (الصناعية الموجهة) أن تؤدي إلى فقدان كلي أو جزئي للإدراك بصفة مؤقتة، وتكون درجة هذا الفقدان حسب نوع المخدر والكمية </a:t>
          </a:r>
          <a:r>
            <a:rPr lang="ar-IQ" sz="4400" b="1" dirty="0" err="1"/>
            <a:t>المتعاطاة</a:t>
          </a:r>
          <a:r>
            <a:rPr lang="ar-IQ" sz="4400" b="1" dirty="0"/>
            <a:t>.</a:t>
          </a:r>
          <a:endParaRPr lang="en-US" sz="4400" b="1" dirty="0"/>
        </a:p>
      </dgm:t>
    </dgm:pt>
    <dgm:pt modelId="{6BCD2E3E-D3AC-4C1F-8340-B55B975B867A}" type="parTrans" cxnId="{1469C3A5-5147-41B7-9B23-DB2009050DE6}">
      <dgm:prSet/>
      <dgm:spPr/>
      <dgm:t>
        <a:bodyPr/>
        <a:lstStyle/>
        <a:p>
          <a:endParaRPr lang="en-US" sz="4400" b="1"/>
        </a:p>
      </dgm:t>
    </dgm:pt>
    <dgm:pt modelId="{02C7080B-247D-4812-92FA-1A58E3CA53C0}" type="sibTrans" cxnId="{1469C3A5-5147-41B7-9B23-DB2009050DE6}">
      <dgm:prSet/>
      <dgm:spPr/>
      <dgm:t>
        <a:bodyPr/>
        <a:lstStyle/>
        <a:p>
          <a:endParaRPr lang="en-US" sz="4400" b="1"/>
        </a:p>
      </dgm:t>
    </dgm:pt>
    <dgm:pt modelId="{3710EC63-F3FF-4721-A78F-223A5F762C8F}" type="pres">
      <dgm:prSet presAssocID="{81755133-B587-4C71-9391-42D83D4F793A}" presName="Name0" presStyleCnt="0">
        <dgm:presLayoutVars>
          <dgm:chPref val="1"/>
          <dgm:dir/>
          <dgm:animOne val="branch"/>
          <dgm:animLvl val="lvl"/>
          <dgm:resizeHandles/>
        </dgm:presLayoutVars>
      </dgm:prSet>
      <dgm:spPr/>
    </dgm:pt>
    <dgm:pt modelId="{57B6A434-AFCD-4BD5-A4C0-3A1C1E96BF81}" type="pres">
      <dgm:prSet presAssocID="{E963D69A-1723-4FBF-9978-0E23F490D419}" presName="vertOne" presStyleCnt="0"/>
      <dgm:spPr/>
    </dgm:pt>
    <dgm:pt modelId="{DECE7AF5-4604-4570-9C59-CDBC895016EA}" type="pres">
      <dgm:prSet presAssocID="{E963D69A-1723-4FBF-9978-0E23F490D419}" presName="txOne" presStyleLbl="node0" presStyleIdx="0" presStyleCnt="1" custScaleY="100000" custLinFactNeighborY="352">
        <dgm:presLayoutVars>
          <dgm:chPref val="3"/>
        </dgm:presLayoutVars>
      </dgm:prSet>
      <dgm:spPr/>
    </dgm:pt>
    <dgm:pt modelId="{D7D31F19-5D82-46CF-BBC0-92021142DC47}" type="pres">
      <dgm:prSet presAssocID="{E963D69A-1723-4FBF-9978-0E23F490D419}" presName="horzOne" presStyleCnt="0"/>
      <dgm:spPr/>
    </dgm:pt>
  </dgm:ptLst>
  <dgm:cxnLst>
    <dgm:cxn modelId="{53532D74-8761-4D44-8FF4-956E7983DC2D}" type="presOf" srcId="{81755133-B587-4C71-9391-42D83D4F793A}" destId="{3710EC63-F3FF-4721-A78F-223A5F762C8F}" srcOrd="0" destOrd="0" presId="urn:microsoft.com/office/officeart/2005/8/layout/hierarchy4"/>
    <dgm:cxn modelId="{8903ED8D-881D-403A-81A7-B9BE9652AEEB}" type="presOf" srcId="{E963D69A-1723-4FBF-9978-0E23F490D419}" destId="{DECE7AF5-4604-4570-9C59-CDBC895016EA}" srcOrd="0" destOrd="0" presId="urn:microsoft.com/office/officeart/2005/8/layout/hierarchy4"/>
    <dgm:cxn modelId="{1469C3A5-5147-41B7-9B23-DB2009050DE6}" srcId="{81755133-B587-4C71-9391-42D83D4F793A}" destId="{E963D69A-1723-4FBF-9978-0E23F490D419}" srcOrd="0" destOrd="0" parTransId="{6BCD2E3E-D3AC-4C1F-8340-B55B975B867A}" sibTransId="{02C7080B-247D-4812-92FA-1A58E3CA53C0}"/>
    <dgm:cxn modelId="{D8F772BB-9CE4-4661-8689-3FA1A7CD060B}" type="presParOf" srcId="{3710EC63-F3FF-4721-A78F-223A5F762C8F}" destId="{57B6A434-AFCD-4BD5-A4C0-3A1C1E96BF81}" srcOrd="0" destOrd="0" presId="urn:microsoft.com/office/officeart/2005/8/layout/hierarchy4"/>
    <dgm:cxn modelId="{87A359CC-27F9-4166-93E3-7297E093DF63}" type="presParOf" srcId="{57B6A434-AFCD-4BD5-A4C0-3A1C1E96BF81}" destId="{DECE7AF5-4604-4570-9C59-CDBC895016EA}" srcOrd="0" destOrd="0" presId="urn:microsoft.com/office/officeart/2005/8/layout/hierarchy4"/>
    <dgm:cxn modelId="{72908AAF-7E08-4037-B281-774834D948E4}" type="presParOf" srcId="{57B6A434-AFCD-4BD5-A4C0-3A1C1E96BF81}" destId="{D7D31F19-5D82-46CF-BBC0-92021142DC4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0994B45-E2C2-4F42-A0E2-0E181F459A3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4955F6B-F5D6-4409-A924-D071C8101A54}">
      <dgm:prSet phldrT="[نص]" custT="1">
        <dgm:style>
          <a:lnRef idx="0">
            <a:schemeClr val="accent6"/>
          </a:lnRef>
          <a:fillRef idx="3">
            <a:schemeClr val="accent6"/>
          </a:fillRef>
          <a:effectRef idx="3">
            <a:schemeClr val="accent6"/>
          </a:effectRef>
          <a:fontRef idx="minor">
            <a:schemeClr val="lt1"/>
          </a:fontRef>
        </dgm:style>
      </dgm:prSet>
      <dgm:spPr/>
      <dgm:t>
        <a:bodyPr/>
        <a:lstStyle/>
        <a:p>
          <a:pPr algn="ctr" rtl="1">
            <a:buClr>
              <a:srgbClr val="FF0000"/>
            </a:buClr>
            <a:buNone/>
          </a:pPr>
          <a:r>
            <a:rPr lang="ar-IQ" sz="6000" b="1" u="sng" cap="all" dirty="0">
              <a:ln w="3175" cmpd="sng">
                <a:noFill/>
              </a:ln>
              <a:latin typeface="+mj-lt"/>
              <a:ea typeface="+mj-ea"/>
              <a:cs typeface="+mj-cs"/>
            </a:rPr>
            <a:t>تعريف المخدرات</a:t>
          </a:r>
          <a:endParaRPr lang="en-US" sz="6000" dirty="0"/>
        </a:p>
      </dgm:t>
    </dgm:pt>
    <dgm:pt modelId="{B7BF2EC7-0F83-4D96-BCCE-9F89040727F6}" type="parTrans" cxnId="{6DC2E314-74F9-404A-B10A-5E4AD02CE5F2}">
      <dgm:prSet/>
      <dgm:spPr/>
      <dgm:t>
        <a:bodyPr/>
        <a:lstStyle/>
        <a:p>
          <a:pPr algn="ctr" rtl="1"/>
          <a:endParaRPr lang="en-US" sz="6000"/>
        </a:p>
      </dgm:t>
    </dgm:pt>
    <dgm:pt modelId="{45261F36-9DA7-4586-B778-63EFBB77382B}" type="sibTrans" cxnId="{6DC2E314-74F9-404A-B10A-5E4AD02CE5F2}">
      <dgm:prSet/>
      <dgm:spPr/>
      <dgm:t>
        <a:bodyPr/>
        <a:lstStyle/>
        <a:p>
          <a:pPr algn="ctr" rtl="1"/>
          <a:endParaRPr lang="en-US" sz="6000"/>
        </a:p>
      </dgm:t>
    </dgm:pt>
    <dgm:pt modelId="{51C027E6-33F6-425A-BE46-3A24A940734E}" type="pres">
      <dgm:prSet presAssocID="{70994B45-E2C2-4F42-A0E2-0E181F459A3E}" presName="outerComposite" presStyleCnt="0">
        <dgm:presLayoutVars>
          <dgm:chMax val="5"/>
          <dgm:dir/>
          <dgm:resizeHandles val="exact"/>
        </dgm:presLayoutVars>
      </dgm:prSet>
      <dgm:spPr/>
    </dgm:pt>
    <dgm:pt modelId="{E8BDEDCD-AE7A-4A94-B563-18FF2B3E209C}" type="pres">
      <dgm:prSet presAssocID="{70994B45-E2C2-4F42-A0E2-0E181F459A3E}" presName="dummyMaxCanvas" presStyleCnt="0">
        <dgm:presLayoutVars/>
      </dgm:prSet>
      <dgm:spPr/>
    </dgm:pt>
    <dgm:pt modelId="{647A162C-4F5B-4E2C-864E-7EF7BD954BCB}" type="pres">
      <dgm:prSet presAssocID="{70994B45-E2C2-4F42-A0E2-0E181F459A3E}" presName="OneNode_1" presStyleLbl="node1" presStyleIdx="0" presStyleCnt="1" custScaleY="200000">
        <dgm:presLayoutVars>
          <dgm:bulletEnabled val="1"/>
        </dgm:presLayoutVars>
      </dgm:prSet>
      <dgm:spPr/>
    </dgm:pt>
  </dgm:ptLst>
  <dgm:cxnLst>
    <dgm:cxn modelId="{E5401709-4A20-43A5-8C10-C6EEE74EA7A1}" type="presOf" srcId="{70994B45-E2C2-4F42-A0E2-0E181F459A3E}" destId="{51C027E6-33F6-425A-BE46-3A24A940734E}" srcOrd="0" destOrd="0" presId="urn:microsoft.com/office/officeart/2005/8/layout/vProcess5"/>
    <dgm:cxn modelId="{6DC2E314-74F9-404A-B10A-5E4AD02CE5F2}" srcId="{70994B45-E2C2-4F42-A0E2-0E181F459A3E}" destId="{54955F6B-F5D6-4409-A924-D071C8101A54}" srcOrd="0" destOrd="0" parTransId="{B7BF2EC7-0F83-4D96-BCCE-9F89040727F6}" sibTransId="{45261F36-9DA7-4586-B778-63EFBB77382B}"/>
    <dgm:cxn modelId="{A53E09AD-B91F-4C72-AB4F-F64BFCCBD0BB}" type="presOf" srcId="{54955F6B-F5D6-4409-A924-D071C8101A54}" destId="{647A162C-4F5B-4E2C-864E-7EF7BD954BCB}" srcOrd="0" destOrd="0" presId="urn:microsoft.com/office/officeart/2005/8/layout/vProcess5"/>
    <dgm:cxn modelId="{7368E69C-0D90-4CDD-8904-828EAEBEEC48}" type="presParOf" srcId="{51C027E6-33F6-425A-BE46-3A24A940734E}" destId="{E8BDEDCD-AE7A-4A94-B563-18FF2B3E209C}" srcOrd="0" destOrd="0" presId="urn:microsoft.com/office/officeart/2005/8/layout/vProcess5"/>
    <dgm:cxn modelId="{D4E204F1-8C7F-475B-B567-EDED9341A28B}" type="presParOf" srcId="{51C027E6-33F6-425A-BE46-3A24A940734E}" destId="{647A162C-4F5B-4E2C-864E-7EF7BD954BCB}" srcOrd="1"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B3D89E6-FAB4-4E01-BCF1-F59EF51A37B5}" type="doc">
      <dgm:prSet loTypeId="urn:microsoft.com/office/officeart/2008/layout/VerticalCurvedList" loCatId="list" qsTypeId="urn:microsoft.com/office/officeart/2005/8/quickstyle/simple1" qsCatId="simple" csTypeId="urn:microsoft.com/office/officeart/2005/8/colors/accent1_2" csCatId="accent1"/>
      <dgm:spPr/>
      <dgm:t>
        <a:bodyPr/>
        <a:lstStyle/>
        <a:p>
          <a:endParaRPr lang="en-US"/>
        </a:p>
      </dgm:t>
    </dgm:pt>
    <dgm:pt modelId="{8044C0DC-4101-45BE-8F2E-C7A77B44E4DB}">
      <dgm:prSet custT="1"/>
      <dgm:spPr/>
      <dgm:t>
        <a:bodyPr/>
        <a:lstStyle/>
        <a:p>
          <a:r>
            <a:rPr lang="ar-IQ" sz="2800" b="1" dirty="0"/>
            <a:t>التحولات الاقتصادية والاجتماعية جراء الحروب والنزوح.</a:t>
          </a:r>
          <a:endParaRPr lang="en-US" sz="2800" dirty="0"/>
        </a:p>
      </dgm:t>
    </dgm:pt>
    <dgm:pt modelId="{6140B14A-772E-4952-94CB-4BB4BCBC3D1B}" type="parTrans" cxnId="{81AE0E8B-9355-4D80-AF33-099BD3C765A7}">
      <dgm:prSet/>
      <dgm:spPr/>
      <dgm:t>
        <a:bodyPr/>
        <a:lstStyle/>
        <a:p>
          <a:endParaRPr lang="en-US" sz="2800"/>
        </a:p>
      </dgm:t>
    </dgm:pt>
    <dgm:pt modelId="{CD188E62-E56B-46A4-B452-1198DEB136AB}" type="sibTrans" cxnId="{81AE0E8B-9355-4D80-AF33-099BD3C765A7}">
      <dgm:prSet/>
      <dgm:spPr/>
      <dgm:t>
        <a:bodyPr/>
        <a:lstStyle/>
        <a:p>
          <a:endParaRPr lang="en-US" sz="2800"/>
        </a:p>
      </dgm:t>
    </dgm:pt>
    <dgm:pt modelId="{EA157A8B-FF75-41FD-8506-C21B56E17202}" type="pres">
      <dgm:prSet presAssocID="{6B3D89E6-FAB4-4E01-BCF1-F59EF51A37B5}" presName="Name0" presStyleCnt="0">
        <dgm:presLayoutVars>
          <dgm:chMax val="7"/>
          <dgm:chPref val="7"/>
          <dgm:dir val="rev"/>
        </dgm:presLayoutVars>
      </dgm:prSet>
      <dgm:spPr/>
    </dgm:pt>
    <dgm:pt modelId="{12545CC2-2C79-48B4-BB02-E0C073EB09A5}" type="pres">
      <dgm:prSet presAssocID="{6B3D89E6-FAB4-4E01-BCF1-F59EF51A37B5}" presName="Name1" presStyleCnt="0"/>
      <dgm:spPr/>
    </dgm:pt>
    <dgm:pt modelId="{93579D40-E7FE-48A6-A1D7-8A8993886AFB}" type="pres">
      <dgm:prSet presAssocID="{6B3D89E6-FAB4-4E01-BCF1-F59EF51A37B5}" presName="cycle" presStyleCnt="0"/>
      <dgm:spPr/>
    </dgm:pt>
    <dgm:pt modelId="{2E405367-EFA4-4CB7-AC98-CFE48BAD8869}" type="pres">
      <dgm:prSet presAssocID="{6B3D89E6-FAB4-4E01-BCF1-F59EF51A37B5}" presName="srcNode" presStyleLbl="node1" presStyleIdx="0" presStyleCnt="1"/>
      <dgm:spPr/>
    </dgm:pt>
    <dgm:pt modelId="{4A114ED0-CBA2-4437-8C7E-8D8556EDA536}" type="pres">
      <dgm:prSet presAssocID="{6B3D89E6-FAB4-4E01-BCF1-F59EF51A37B5}" presName="conn" presStyleLbl="parChTrans1D2" presStyleIdx="0" presStyleCnt="1"/>
      <dgm:spPr/>
    </dgm:pt>
    <dgm:pt modelId="{D35DF6BC-722C-4D25-B469-741697F6DEFA}" type="pres">
      <dgm:prSet presAssocID="{6B3D89E6-FAB4-4E01-BCF1-F59EF51A37B5}" presName="extraNode" presStyleLbl="node1" presStyleIdx="0" presStyleCnt="1"/>
      <dgm:spPr/>
    </dgm:pt>
    <dgm:pt modelId="{0808DDE7-AAD4-448D-A35E-5427D9043013}" type="pres">
      <dgm:prSet presAssocID="{6B3D89E6-FAB4-4E01-BCF1-F59EF51A37B5}" presName="dstNode" presStyleLbl="node1" presStyleIdx="0" presStyleCnt="1"/>
      <dgm:spPr/>
    </dgm:pt>
    <dgm:pt modelId="{256D1660-F26F-4E54-A68D-F8FD855AB26B}" type="pres">
      <dgm:prSet presAssocID="{8044C0DC-4101-45BE-8F2E-C7A77B44E4DB}" presName="text_1" presStyleLbl="node1" presStyleIdx="0" presStyleCnt="1">
        <dgm:presLayoutVars>
          <dgm:bulletEnabled val="1"/>
        </dgm:presLayoutVars>
      </dgm:prSet>
      <dgm:spPr/>
    </dgm:pt>
    <dgm:pt modelId="{0637D397-06C8-495C-BA46-EC36437EFBF7}" type="pres">
      <dgm:prSet presAssocID="{8044C0DC-4101-45BE-8F2E-C7A77B44E4DB}" presName="accent_1" presStyleCnt="0"/>
      <dgm:spPr/>
    </dgm:pt>
    <dgm:pt modelId="{63E35E22-BB58-4B5A-A641-EE58B61550B9}" type="pres">
      <dgm:prSet presAssocID="{8044C0DC-4101-45BE-8F2E-C7A77B44E4DB}" presName="accentRepeatNode" presStyleLbl="solidFgAcc1" presStyleIdx="0" presStyleCnt="1"/>
      <dgm:spPr/>
    </dgm:pt>
  </dgm:ptLst>
  <dgm:cxnLst>
    <dgm:cxn modelId="{81AE0E8B-9355-4D80-AF33-099BD3C765A7}" srcId="{6B3D89E6-FAB4-4E01-BCF1-F59EF51A37B5}" destId="{8044C0DC-4101-45BE-8F2E-C7A77B44E4DB}" srcOrd="0" destOrd="0" parTransId="{6140B14A-772E-4952-94CB-4BB4BCBC3D1B}" sibTransId="{CD188E62-E56B-46A4-B452-1198DEB136AB}"/>
    <dgm:cxn modelId="{833765AF-FDAB-45B4-BB53-2176A1347024}" type="presOf" srcId="{8044C0DC-4101-45BE-8F2E-C7A77B44E4DB}" destId="{256D1660-F26F-4E54-A68D-F8FD855AB26B}" srcOrd="0" destOrd="0" presId="urn:microsoft.com/office/officeart/2008/layout/VerticalCurvedList"/>
    <dgm:cxn modelId="{18B3A8C8-2A84-4E90-8428-D5995A92965F}" type="presOf" srcId="{6B3D89E6-FAB4-4E01-BCF1-F59EF51A37B5}" destId="{EA157A8B-FF75-41FD-8506-C21B56E17202}" srcOrd="0" destOrd="0" presId="urn:microsoft.com/office/officeart/2008/layout/VerticalCurvedList"/>
    <dgm:cxn modelId="{FA15C5EA-22F2-48B3-8FB7-DE86D42179FD}" type="presOf" srcId="{CD188E62-E56B-46A4-B452-1198DEB136AB}" destId="{4A114ED0-CBA2-4437-8C7E-8D8556EDA536}" srcOrd="0" destOrd="0" presId="urn:microsoft.com/office/officeart/2008/layout/VerticalCurvedList"/>
    <dgm:cxn modelId="{27C267B7-95C8-4D4A-9B1C-3AF669C3AF1F}" type="presParOf" srcId="{EA157A8B-FF75-41FD-8506-C21B56E17202}" destId="{12545CC2-2C79-48B4-BB02-E0C073EB09A5}" srcOrd="0" destOrd="0" presId="urn:microsoft.com/office/officeart/2008/layout/VerticalCurvedList"/>
    <dgm:cxn modelId="{BACD6A5C-0512-42EE-A0A1-6CAB3FA31A76}" type="presParOf" srcId="{12545CC2-2C79-48B4-BB02-E0C073EB09A5}" destId="{93579D40-E7FE-48A6-A1D7-8A8993886AFB}" srcOrd="0" destOrd="0" presId="urn:microsoft.com/office/officeart/2008/layout/VerticalCurvedList"/>
    <dgm:cxn modelId="{974F3E6D-7E15-4F06-B7E5-D3D2C10F8419}" type="presParOf" srcId="{93579D40-E7FE-48A6-A1D7-8A8993886AFB}" destId="{2E405367-EFA4-4CB7-AC98-CFE48BAD8869}" srcOrd="0" destOrd="0" presId="urn:microsoft.com/office/officeart/2008/layout/VerticalCurvedList"/>
    <dgm:cxn modelId="{FEFD5D51-9F40-451D-8723-CD0AAB417A20}" type="presParOf" srcId="{93579D40-E7FE-48A6-A1D7-8A8993886AFB}" destId="{4A114ED0-CBA2-4437-8C7E-8D8556EDA536}" srcOrd="1" destOrd="0" presId="urn:microsoft.com/office/officeart/2008/layout/VerticalCurvedList"/>
    <dgm:cxn modelId="{22DA9CA5-1BEE-4F5D-804D-59775DC2A98A}" type="presParOf" srcId="{93579D40-E7FE-48A6-A1D7-8A8993886AFB}" destId="{D35DF6BC-722C-4D25-B469-741697F6DEFA}" srcOrd="2" destOrd="0" presId="urn:microsoft.com/office/officeart/2008/layout/VerticalCurvedList"/>
    <dgm:cxn modelId="{71FA4446-E386-40D4-A673-27DAEE1C1F1C}" type="presParOf" srcId="{93579D40-E7FE-48A6-A1D7-8A8993886AFB}" destId="{0808DDE7-AAD4-448D-A35E-5427D9043013}" srcOrd="3" destOrd="0" presId="urn:microsoft.com/office/officeart/2008/layout/VerticalCurvedList"/>
    <dgm:cxn modelId="{16954629-6555-47B0-91B7-9E47C807680E}" type="presParOf" srcId="{12545CC2-2C79-48B4-BB02-E0C073EB09A5}" destId="{256D1660-F26F-4E54-A68D-F8FD855AB26B}" srcOrd="1" destOrd="0" presId="urn:microsoft.com/office/officeart/2008/layout/VerticalCurvedList"/>
    <dgm:cxn modelId="{9B435F5B-6985-4A2C-BA1D-5F615ED20F58}" type="presParOf" srcId="{12545CC2-2C79-48B4-BB02-E0C073EB09A5}" destId="{0637D397-06C8-495C-BA46-EC36437EFBF7}" srcOrd="2" destOrd="0" presId="urn:microsoft.com/office/officeart/2008/layout/VerticalCurvedList"/>
    <dgm:cxn modelId="{48B3F26B-EAFB-456B-AB9F-989036F64690}" type="presParOf" srcId="{0637D397-06C8-495C-BA46-EC36437EFBF7}" destId="{63E35E22-BB58-4B5A-A641-EE58B61550B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B3D89E6-FAB4-4E01-BCF1-F59EF51A37B5}" type="doc">
      <dgm:prSet loTypeId="urn:microsoft.com/office/officeart/2008/layout/VerticalCurvedList" loCatId="list" qsTypeId="urn:microsoft.com/office/officeart/2005/8/quickstyle/simple1" qsCatId="simple" csTypeId="urn:microsoft.com/office/officeart/2005/8/colors/accent1_2" csCatId="accent1"/>
      <dgm:spPr/>
      <dgm:t>
        <a:bodyPr/>
        <a:lstStyle/>
        <a:p>
          <a:endParaRPr lang="en-US"/>
        </a:p>
      </dgm:t>
    </dgm:pt>
    <dgm:pt modelId="{587253E9-58D2-446C-8E18-3FE73C5B77E3}">
      <dgm:prSet custT="1"/>
      <dgm:spPr/>
      <dgm:t>
        <a:bodyPr/>
        <a:lstStyle/>
        <a:p>
          <a:r>
            <a:rPr lang="ar-IQ" sz="2800" b="1" dirty="0"/>
            <a:t>الجهل والامية </a:t>
          </a:r>
          <a:endParaRPr lang="en-US" sz="2800" dirty="0"/>
        </a:p>
      </dgm:t>
    </dgm:pt>
    <dgm:pt modelId="{672813A7-7DAB-4786-BD86-EA4DA59BD0F9}" type="parTrans" cxnId="{8F02B08F-0CD9-4A1F-A3D6-6B1D616C1864}">
      <dgm:prSet/>
      <dgm:spPr/>
      <dgm:t>
        <a:bodyPr/>
        <a:lstStyle/>
        <a:p>
          <a:endParaRPr lang="en-US" sz="2800"/>
        </a:p>
      </dgm:t>
    </dgm:pt>
    <dgm:pt modelId="{B69E43D0-10B5-4DA4-A7B3-4F8E8FF9D5BA}" type="sibTrans" cxnId="{8F02B08F-0CD9-4A1F-A3D6-6B1D616C1864}">
      <dgm:prSet/>
      <dgm:spPr/>
      <dgm:t>
        <a:bodyPr/>
        <a:lstStyle/>
        <a:p>
          <a:endParaRPr lang="en-US" sz="2800"/>
        </a:p>
      </dgm:t>
    </dgm:pt>
    <dgm:pt modelId="{EA157A8B-FF75-41FD-8506-C21B56E17202}" type="pres">
      <dgm:prSet presAssocID="{6B3D89E6-FAB4-4E01-BCF1-F59EF51A37B5}" presName="Name0" presStyleCnt="0">
        <dgm:presLayoutVars>
          <dgm:chMax val="7"/>
          <dgm:chPref val="7"/>
          <dgm:dir val="rev"/>
        </dgm:presLayoutVars>
      </dgm:prSet>
      <dgm:spPr/>
    </dgm:pt>
    <dgm:pt modelId="{12545CC2-2C79-48B4-BB02-E0C073EB09A5}" type="pres">
      <dgm:prSet presAssocID="{6B3D89E6-FAB4-4E01-BCF1-F59EF51A37B5}" presName="Name1" presStyleCnt="0"/>
      <dgm:spPr/>
    </dgm:pt>
    <dgm:pt modelId="{93579D40-E7FE-48A6-A1D7-8A8993886AFB}" type="pres">
      <dgm:prSet presAssocID="{6B3D89E6-FAB4-4E01-BCF1-F59EF51A37B5}" presName="cycle" presStyleCnt="0"/>
      <dgm:spPr/>
    </dgm:pt>
    <dgm:pt modelId="{2E405367-EFA4-4CB7-AC98-CFE48BAD8869}" type="pres">
      <dgm:prSet presAssocID="{6B3D89E6-FAB4-4E01-BCF1-F59EF51A37B5}" presName="srcNode" presStyleLbl="node1" presStyleIdx="0" presStyleCnt="1"/>
      <dgm:spPr/>
    </dgm:pt>
    <dgm:pt modelId="{4A114ED0-CBA2-4437-8C7E-8D8556EDA536}" type="pres">
      <dgm:prSet presAssocID="{6B3D89E6-FAB4-4E01-BCF1-F59EF51A37B5}" presName="conn" presStyleLbl="parChTrans1D2" presStyleIdx="0" presStyleCnt="1"/>
      <dgm:spPr/>
    </dgm:pt>
    <dgm:pt modelId="{D35DF6BC-722C-4D25-B469-741697F6DEFA}" type="pres">
      <dgm:prSet presAssocID="{6B3D89E6-FAB4-4E01-BCF1-F59EF51A37B5}" presName="extraNode" presStyleLbl="node1" presStyleIdx="0" presStyleCnt="1"/>
      <dgm:spPr/>
    </dgm:pt>
    <dgm:pt modelId="{0808DDE7-AAD4-448D-A35E-5427D9043013}" type="pres">
      <dgm:prSet presAssocID="{6B3D89E6-FAB4-4E01-BCF1-F59EF51A37B5}" presName="dstNode" presStyleLbl="node1" presStyleIdx="0" presStyleCnt="1"/>
      <dgm:spPr/>
    </dgm:pt>
    <dgm:pt modelId="{8910ED42-8E92-4E48-B577-D1E0EC3D8389}" type="pres">
      <dgm:prSet presAssocID="{587253E9-58D2-446C-8E18-3FE73C5B77E3}" presName="text_1" presStyleLbl="node1" presStyleIdx="0" presStyleCnt="1" custLinFactNeighborY="8709">
        <dgm:presLayoutVars>
          <dgm:bulletEnabled val="1"/>
        </dgm:presLayoutVars>
      </dgm:prSet>
      <dgm:spPr/>
    </dgm:pt>
    <dgm:pt modelId="{8AC60C81-16EC-45FC-AB48-08955C1D3F88}" type="pres">
      <dgm:prSet presAssocID="{587253E9-58D2-446C-8E18-3FE73C5B77E3}" presName="accent_1" presStyleCnt="0"/>
      <dgm:spPr/>
    </dgm:pt>
    <dgm:pt modelId="{CFBD5FCA-B283-4B3C-9CB4-D2B2C881CA5B}" type="pres">
      <dgm:prSet presAssocID="{587253E9-58D2-446C-8E18-3FE73C5B77E3}" presName="accentRepeatNode" presStyleLbl="solidFgAcc1" presStyleIdx="0" presStyleCnt="1"/>
      <dgm:spPr/>
    </dgm:pt>
  </dgm:ptLst>
  <dgm:cxnLst>
    <dgm:cxn modelId="{8C18F504-F520-4699-BC85-EEE89D9F1DE1}" type="presOf" srcId="{587253E9-58D2-446C-8E18-3FE73C5B77E3}" destId="{8910ED42-8E92-4E48-B577-D1E0EC3D8389}" srcOrd="0" destOrd="0" presId="urn:microsoft.com/office/officeart/2008/layout/VerticalCurvedList"/>
    <dgm:cxn modelId="{85275A2D-6BD0-4852-9839-54459892B07E}" type="presOf" srcId="{B69E43D0-10B5-4DA4-A7B3-4F8E8FF9D5BA}" destId="{4A114ED0-CBA2-4437-8C7E-8D8556EDA536}" srcOrd="0" destOrd="0" presId="urn:microsoft.com/office/officeart/2008/layout/VerticalCurvedList"/>
    <dgm:cxn modelId="{8F02B08F-0CD9-4A1F-A3D6-6B1D616C1864}" srcId="{6B3D89E6-FAB4-4E01-BCF1-F59EF51A37B5}" destId="{587253E9-58D2-446C-8E18-3FE73C5B77E3}" srcOrd="0" destOrd="0" parTransId="{672813A7-7DAB-4786-BD86-EA4DA59BD0F9}" sibTransId="{B69E43D0-10B5-4DA4-A7B3-4F8E8FF9D5BA}"/>
    <dgm:cxn modelId="{18B3A8C8-2A84-4E90-8428-D5995A92965F}" type="presOf" srcId="{6B3D89E6-FAB4-4E01-BCF1-F59EF51A37B5}" destId="{EA157A8B-FF75-41FD-8506-C21B56E17202}" srcOrd="0" destOrd="0" presId="urn:microsoft.com/office/officeart/2008/layout/VerticalCurvedList"/>
    <dgm:cxn modelId="{27C267B7-95C8-4D4A-9B1C-3AF669C3AF1F}" type="presParOf" srcId="{EA157A8B-FF75-41FD-8506-C21B56E17202}" destId="{12545CC2-2C79-48B4-BB02-E0C073EB09A5}" srcOrd="0" destOrd="0" presId="urn:microsoft.com/office/officeart/2008/layout/VerticalCurvedList"/>
    <dgm:cxn modelId="{BACD6A5C-0512-42EE-A0A1-6CAB3FA31A76}" type="presParOf" srcId="{12545CC2-2C79-48B4-BB02-E0C073EB09A5}" destId="{93579D40-E7FE-48A6-A1D7-8A8993886AFB}" srcOrd="0" destOrd="0" presId="urn:microsoft.com/office/officeart/2008/layout/VerticalCurvedList"/>
    <dgm:cxn modelId="{974F3E6D-7E15-4F06-B7E5-D3D2C10F8419}" type="presParOf" srcId="{93579D40-E7FE-48A6-A1D7-8A8993886AFB}" destId="{2E405367-EFA4-4CB7-AC98-CFE48BAD8869}" srcOrd="0" destOrd="0" presId="urn:microsoft.com/office/officeart/2008/layout/VerticalCurvedList"/>
    <dgm:cxn modelId="{FEFD5D51-9F40-451D-8723-CD0AAB417A20}" type="presParOf" srcId="{93579D40-E7FE-48A6-A1D7-8A8993886AFB}" destId="{4A114ED0-CBA2-4437-8C7E-8D8556EDA536}" srcOrd="1" destOrd="0" presId="urn:microsoft.com/office/officeart/2008/layout/VerticalCurvedList"/>
    <dgm:cxn modelId="{22DA9CA5-1BEE-4F5D-804D-59775DC2A98A}" type="presParOf" srcId="{93579D40-E7FE-48A6-A1D7-8A8993886AFB}" destId="{D35DF6BC-722C-4D25-B469-741697F6DEFA}" srcOrd="2" destOrd="0" presId="urn:microsoft.com/office/officeart/2008/layout/VerticalCurvedList"/>
    <dgm:cxn modelId="{71FA4446-E386-40D4-A673-27DAEE1C1F1C}" type="presParOf" srcId="{93579D40-E7FE-48A6-A1D7-8A8993886AFB}" destId="{0808DDE7-AAD4-448D-A35E-5427D9043013}" srcOrd="3" destOrd="0" presId="urn:microsoft.com/office/officeart/2008/layout/VerticalCurvedList"/>
    <dgm:cxn modelId="{C3496EBB-671A-4563-B955-6B80C4210C7D}" type="presParOf" srcId="{12545CC2-2C79-48B4-BB02-E0C073EB09A5}" destId="{8910ED42-8E92-4E48-B577-D1E0EC3D8389}" srcOrd="1" destOrd="0" presId="urn:microsoft.com/office/officeart/2008/layout/VerticalCurvedList"/>
    <dgm:cxn modelId="{B8C61AA0-C237-480B-B6AE-659B8896C18E}" type="presParOf" srcId="{12545CC2-2C79-48B4-BB02-E0C073EB09A5}" destId="{8AC60C81-16EC-45FC-AB48-08955C1D3F88}" srcOrd="2" destOrd="0" presId="urn:microsoft.com/office/officeart/2008/layout/VerticalCurvedList"/>
    <dgm:cxn modelId="{BD94790E-A77B-4538-AF8B-6A00F57FA11C}" type="presParOf" srcId="{8AC60C81-16EC-45FC-AB48-08955C1D3F88}" destId="{CFBD5FCA-B283-4B3C-9CB4-D2B2C881CA5B}"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C32EE39-4C6C-4795-9950-D7E82707336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9907B876-298E-417A-A6DF-5D5BB8269E4F}">
      <dgm:prSet custT="1"/>
      <dgm:spPr/>
      <dgm:t>
        <a:bodyPr/>
        <a:lstStyle/>
        <a:p>
          <a:pPr algn="ctr" rtl="1"/>
          <a:r>
            <a:rPr lang="en-US" sz="2800" b="1"/>
            <a:t>انعدام التواصل.</a:t>
          </a:r>
          <a:endParaRPr lang="en-US" sz="2800"/>
        </a:p>
      </dgm:t>
    </dgm:pt>
    <dgm:pt modelId="{0235A668-5A7D-48B9-8E02-6F234F9E4DDB}" type="parTrans" cxnId="{08FAFBEC-50D3-4DD1-AE14-86B630B221A1}">
      <dgm:prSet/>
      <dgm:spPr/>
      <dgm:t>
        <a:bodyPr/>
        <a:lstStyle/>
        <a:p>
          <a:pPr algn="ctr" rtl="1"/>
          <a:endParaRPr lang="en-US" sz="2800"/>
        </a:p>
      </dgm:t>
    </dgm:pt>
    <dgm:pt modelId="{BBC2DB4A-9553-430C-8033-8ABF506B2ED6}" type="sibTrans" cxnId="{08FAFBEC-50D3-4DD1-AE14-86B630B221A1}">
      <dgm:prSet/>
      <dgm:spPr/>
      <dgm:t>
        <a:bodyPr/>
        <a:lstStyle/>
        <a:p>
          <a:pPr algn="ctr" rtl="1"/>
          <a:endParaRPr lang="en-US" sz="2800"/>
        </a:p>
      </dgm:t>
    </dgm:pt>
    <dgm:pt modelId="{63D322CB-CAFF-41F3-B55B-037393FB4520}">
      <dgm:prSet custT="1"/>
      <dgm:spPr/>
      <dgm:t>
        <a:bodyPr/>
        <a:lstStyle/>
        <a:p>
          <a:pPr algn="ctr" rtl="1"/>
          <a:r>
            <a:rPr lang="en-US" sz="2800" b="1"/>
            <a:t>فقدان الثقة.</a:t>
          </a:r>
          <a:endParaRPr lang="en-US" sz="2800"/>
        </a:p>
      </dgm:t>
    </dgm:pt>
    <dgm:pt modelId="{BE42288E-9A85-4620-BFBB-F0CE01C39470}" type="parTrans" cxnId="{9CBEFBDD-6F9F-4A7D-8FFB-F5EB3B8B3357}">
      <dgm:prSet/>
      <dgm:spPr/>
      <dgm:t>
        <a:bodyPr/>
        <a:lstStyle/>
        <a:p>
          <a:pPr algn="ctr" rtl="1"/>
          <a:endParaRPr lang="en-US" sz="2800"/>
        </a:p>
      </dgm:t>
    </dgm:pt>
    <dgm:pt modelId="{5B67F69E-A77B-4463-9F96-159880902A5C}" type="sibTrans" cxnId="{9CBEFBDD-6F9F-4A7D-8FFB-F5EB3B8B3357}">
      <dgm:prSet/>
      <dgm:spPr/>
      <dgm:t>
        <a:bodyPr/>
        <a:lstStyle/>
        <a:p>
          <a:pPr algn="ctr" rtl="1"/>
          <a:endParaRPr lang="en-US" sz="2800"/>
        </a:p>
      </dgm:t>
    </dgm:pt>
    <dgm:pt modelId="{95D78E57-7C01-45E5-845F-3255FD8B8865}">
      <dgm:prSet custT="1"/>
      <dgm:spPr/>
      <dgm:t>
        <a:bodyPr/>
        <a:lstStyle/>
        <a:p>
          <a:pPr algn="ctr" rtl="1"/>
          <a:r>
            <a:rPr lang="en-US" sz="2800" b="1"/>
            <a:t>تدهور الأداء الاجتماعي.</a:t>
          </a:r>
          <a:endParaRPr lang="en-US" sz="2800"/>
        </a:p>
      </dgm:t>
    </dgm:pt>
    <dgm:pt modelId="{44C2F61B-13F2-4A18-9963-81655DFD7080}" type="parTrans" cxnId="{3484CF70-FF0E-4996-90CE-D21E5F3A7E4D}">
      <dgm:prSet/>
      <dgm:spPr/>
      <dgm:t>
        <a:bodyPr/>
        <a:lstStyle/>
        <a:p>
          <a:pPr algn="ctr" rtl="1"/>
          <a:endParaRPr lang="en-US" sz="2800"/>
        </a:p>
      </dgm:t>
    </dgm:pt>
    <dgm:pt modelId="{DD55838F-ECE8-4A88-A449-9F560D689AAB}" type="sibTrans" cxnId="{3484CF70-FF0E-4996-90CE-D21E5F3A7E4D}">
      <dgm:prSet/>
      <dgm:spPr/>
      <dgm:t>
        <a:bodyPr/>
        <a:lstStyle/>
        <a:p>
          <a:pPr algn="ctr" rtl="1"/>
          <a:endParaRPr lang="en-US" sz="2800"/>
        </a:p>
      </dgm:t>
    </dgm:pt>
    <dgm:pt modelId="{50BCFDCB-E591-41FB-9D27-AF12AA8F8DC5}">
      <dgm:prSet custT="1"/>
      <dgm:spPr/>
      <dgm:t>
        <a:bodyPr/>
        <a:lstStyle/>
        <a:p>
          <a:pPr algn="ctr" rtl="1"/>
          <a:r>
            <a:rPr lang="en-US" sz="2800" b="1"/>
            <a:t>السرقة والتعدي على ممتلكات الآخرين.</a:t>
          </a:r>
          <a:endParaRPr lang="en-US" sz="2800"/>
        </a:p>
      </dgm:t>
    </dgm:pt>
    <dgm:pt modelId="{EAA31428-6B18-441B-834E-F5C41DDE5B0B}" type="parTrans" cxnId="{B67952DC-2816-4071-B2D7-0C0793112EE5}">
      <dgm:prSet/>
      <dgm:spPr/>
      <dgm:t>
        <a:bodyPr/>
        <a:lstStyle/>
        <a:p>
          <a:pPr algn="ctr" rtl="1"/>
          <a:endParaRPr lang="en-US" sz="2800"/>
        </a:p>
      </dgm:t>
    </dgm:pt>
    <dgm:pt modelId="{813897E0-52CB-4E20-A7D8-13BF4BF62374}" type="sibTrans" cxnId="{B67952DC-2816-4071-B2D7-0C0793112EE5}">
      <dgm:prSet/>
      <dgm:spPr/>
      <dgm:t>
        <a:bodyPr/>
        <a:lstStyle/>
        <a:p>
          <a:pPr algn="ctr" rtl="1"/>
          <a:endParaRPr lang="en-US" sz="2800"/>
        </a:p>
      </dgm:t>
    </dgm:pt>
    <dgm:pt modelId="{C3EEE1FA-AA64-405E-AF47-4FBE31527033}" type="pres">
      <dgm:prSet presAssocID="{5C32EE39-4C6C-4795-9950-D7E82707336F}" presName="diagram" presStyleCnt="0">
        <dgm:presLayoutVars>
          <dgm:dir val="rev"/>
          <dgm:resizeHandles val="exact"/>
        </dgm:presLayoutVars>
      </dgm:prSet>
      <dgm:spPr/>
    </dgm:pt>
    <dgm:pt modelId="{D124F78E-E6FC-486C-B5EA-07A6A41AD709}" type="pres">
      <dgm:prSet presAssocID="{9907B876-298E-417A-A6DF-5D5BB8269E4F}" presName="node" presStyleLbl="node1" presStyleIdx="0" presStyleCnt="4">
        <dgm:presLayoutVars>
          <dgm:bulletEnabled val="1"/>
        </dgm:presLayoutVars>
      </dgm:prSet>
      <dgm:spPr/>
    </dgm:pt>
    <dgm:pt modelId="{0AD1ED05-90E5-4220-BDF3-8DDFBF344B6D}" type="pres">
      <dgm:prSet presAssocID="{BBC2DB4A-9553-430C-8033-8ABF506B2ED6}" presName="sibTrans" presStyleCnt="0"/>
      <dgm:spPr/>
    </dgm:pt>
    <dgm:pt modelId="{553D7D26-7043-4B3D-93E5-D030DF2735CE}" type="pres">
      <dgm:prSet presAssocID="{63D322CB-CAFF-41F3-B55B-037393FB4520}" presName="node" presStyleLbl="node1" presStyleIdx="1" presStyleCnt="4">
        <dgm:presLayoutVars>
          <dgm:bulletEnabled val="1"/>
        </dgm:presLayoutVars>
      </dgm:prSet>
      <dgm:spPr/>
    </dgm:pt>
    <dgm:pt modelId="{7BB5E20C-E474-4F0F-8D60-A89F466614B1}" type="pres">
      <dgm:prSet presAssocID="{5B67F69E-A77B-4463-9F96-159880902A5C}" presName="sibTrans" presStyleCnt="0"/>
      <dgm:spPr/>
    </dgm:pt>
    <dgm:pt modelId="{06B4EEE3-8574-43E0-94BD-E42DAC30C1D4}" type="pres">
      <dgm:prSet presAssocID="{95D78E57-7C01-45E5-845F-3255FD8B8865}" presName="node" presStyleLbl="node1" presStyleIdx="2" presStyleCnt="4">
        <dgm:presLayoutVars>
          <dgm:bulletEnabled val="1"/>
        </dgm:presLayoutVars>
      </dgm:prSet>
      <dgm:spPr/>
    </dgm:pt>
    <dgm:pt modelId="{8234BC37-630C-4E10-8839-E045941761BC}" type="pres">
      <dgm:prSet presAssocID="{DD55838F-ECE8-4A88-A449-9F560D689AAB}" presName="sibTrans" presStyleCnt="0"/>
      <dgm:spPr/>
    </dgm:pt>
    <dgm:pt modelId="{EE6B71E9-A173-470C-AAC4-02EAC212C44C}" type="pres">
      <dgm:prSet presAssocID="{50BCFDCB-E591-41FB-9D27-AF12AA8F8DC5}" presName="node" presStyleLbl="node1" presStyleIdx="3" presStyleCnt="4">
        <dgm:presLayoutVars>
          <dgm:bulletEnabled val="1"/>
        </dgm:presLayoutVars>
      </dgm:prSet>
      <dgm:spPr/>
    </dgm:pt>
  </dgm:ptLst>
  <dgm:cxnLst>
    <dgm:cxn modelId="{1B423629-5241-478F-A973-197F8DD47EEC}" type="presOf" srcId="{95D78E57-7C01-45E5-845F-3255FD8B8865}" destId="{06B4EEE3-8574-43E0-94BD-E42DAC30C1D4}" srcOrd="0" destOrd="0" presId="urn:microsoft.com/office/officeart/2005/8/layout/default"/>
    <dgm:cxn modelId="{4F914739-4BF9-4F77-A5A0-D765A1C23A11}" type="presOf" srcId="{50BCFDCB-E591-41FB-9D27-AF12AA8F8DC5}" destId="{EE6B71E9-A173-470C-AAC4-02EAC212C44C}" srcOrd="0" destOrd="0" presId="urn:microsoft.com/office/officeart/2005/8/layout/default"/>
    <dgm:cxn modelId="{38F17261-0CC5-44DA-BA00-DC667E52F575}" type="presOf" srcId="{9907B876-298E-417A-A6DF-5D5BB8269E4F}" destId="{D124F78E-E6FC-486C-B5EA-07A6A41AD709}" srcOrd="0" destOrd="0" presId="urn:microsoft.com/office/officeart/2005/8/layout/default"/>
    <dgm:cxn modelId="{903EFD63-59E4-41D4-9DCD-EE8756B1A887}" type="presOf" srcId="{63D322CB-CAFF-41F3-B55B-037393FB4520}" destId="{553D7D26-7043-4B3D-93E5-D030DF2735CE}" srcOrd="0" destOrd="0" presId="urn:microsoft.com/office/officeart/2005/8/layout/default"/>
    <dgm:cxn modelId="{3484CF70-FF0E-4996-90CE-D21E5F3A7E4D}" srcId="{5C32EE39-4C6C-4795-9950-D7E82707336F}" destId="{95D78E57-7C01-45E5-845F-3255FD8B8865}" srcOrd="2" destOrd="0" parTransId="{44C2F61B-13F2-4A18-9963-81655DFD7080}" sibTransId="{DD55838F-ECE8-4A88-A449-9F560D689AAB}"/>
    <dgm:cxn modelId="{C9B9C5CD-CCA8-4528-83AD-C32508C91A38}" type="presOf" srcId="{5C32EE39-4C6C-4795-9950-D7E82707336F}" destId="{C3EEE1FA-AA64-405E-AF47-4FBE31527033}" srcOrd="0" destOrd="0" presId="urn:microsoft.com/office/officeart/2005/8/layout/default"/>
    <dgm:cxn modelId="{B67952DC-2816-4071-B2D7-0C0793112EE5}" srcId="{5C32EE39-4C6C-4795-9950-D7E82707336F}" destId="{50BCFDCB-E591-41FB-9D27-AF12AA8F8DC5}" srcOrd="3" destOrd="0" parTransId="{EAA31428-6B18-441B-834E-F5C41DDE5B0B}" sibTransId="{813897E0-52CB-4E20-A7D8-13BF4BF62374}"/>
    <dgm:cxn modelId="{9CBEFBDD-6F9F-4A7D-8FFB-F5EB3B8B3357}" srcId="{5C32EE39-4C6C-4795-9950-D7E82707336F}" destId="{63D322CB-CAFF-41F3-B55B-037393FB4520}" srcOrd="1" destOrd="0" parTransId="{BE42288E-9A85-4620-BFBB-F0CE01C39470}" sibTransId="{5B67F69E-A77B-4463-9F96-159880902A5C}"/>
    <dgm:cxn modelId="{08FAFBEC-50D3-4DD1-AE14-86B630B221A1}" srcId="{5C32EE39-4C6C-4795-9950-D7E82707336F}" destId="{9907B876-298E-417A-A6DF-5D5BB8269E4F}" srcOrd="0" destOrd="0" parTransId="{0235A668-5A7D-48B9-8E02-6F234F9E4DDB}" sibTransId="{BBC2DB4A-9553-430C-8033-8ABF506B2ED6}"/>
    <dgm:cxn modelId="{987401FD-69F1-4F56-93E6-17B368BDE415}" type="presParOf" srcId="{C3EEE1FA-AA64-405E-AF47-4FBE31527033}" destId="{D124F78E-E6FC-486C-B5EA-07A6A41AD709}" srcOrd="0" destOrd="0" presId="urn:microsoft.com/office/officeart/2005/8/layout/default"/>
    <dgm:cxn modelId="{00213B3E-F99A-439D-A0F6-B5112AEB9A0A}" type="presParOf" srcId="{C3EEE1FA-AA64-405E-AF47-4FBE31527033}" destId="{0AD1ED05-90E5-4220-BDF3-8DDFBF344B6D}" srcOrd="1" destOrd="0" presId="urn:microsoft.com/office/officeart/2005/8/layout/default"/>
    <dgm:cxn modelId="{C1C218B5-BF1A-4899-862F-BA3C13880C2B}" type="presParOf" srcId="{C3EEE1FA-AA64-405E-AF47-4FBE31527033}" destId="{553D7D26-7043-4B3D-93E5-D030DF2735CE}" srcOrd="2" destOrd="0" presId="urn:microsoft.com/office/officeart/2005/8/layout/default"/>
    <dgm:cxn modelId="{C2D0EEEA-5FEA-4767-92C6-AE5FDF819FB4}" type="presParOf" srcId="{C3EEE1FA-AA64-405E-AF47-4FBE31527033}" destId="{7BB5E20C-E474-4F0F-8D60-A89F466614B1}" srcOrd="3" destOrd="0" presId="urn:microsoft.com/office/officeart/2005/8/layout/default"/>
    <dgm:cxn modelId="{FDA7A62B-CE3A-4C32-8879-2AF34023BCB2}" type="presParOf" srcId="{C3EEE1FA-AA64-405E-AF47-4FBE31527033}" destId="{06B4EEE3-8574-43E0-94BD-E42DAC30C1D4}" srcOrd="4" destOrd="0" presId="urn:microsoft.com/office/officeart/2005/8/layout/default"/>
    <dgm:cxn modelId="{921F0F69-302E-42D4-A8E8-B7EF48E20A00}" type="presParOf" srcId="{C3EEE1FA-AA64-405E-AF47-4FBE31527033}" destId="{8234BC37-630C-4E10-8839-E045941761BC}" srcOrd="5" destOrd="0" presId="urn:microsoft.com/office/officeart/2005/8/layout/default"/>
    <dgm:cxn modelId="{BA7CB5A2-88EB-43EE-9F46-0348EBE769F0}" type="presParOf" srcId="{C3EEE1FA-AA64-405E-AF47-4FBE31527033}" destId="{EE6B71E9-A173-470C-AAC4-02EAC212C44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D78E7CF-5140-43CD-9FCF-635DB17D3C8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762015C-FDB4-4EBC-99A7-B4C910FEAE99}">
      <dgm:prSet/>
      <dgm:spPr/>
      <dgm:t>
        <a:bodyPr/>
        <a:lstStyle/>
        <a:p>
          <a:pPr algn="ctr" rtl="1"/>
          <a:r>
            <a:rPr lang="en-US" b="1"/>
            <a:t>العنف وانتهاك حقوق الآخرين.</a:t>
          </a:r>
        </a:p>
      </dgm:t>
    </dgm:pt>
    <dgm:pt modelId="{7AEB5CB3-5DEA-43A4-BA06-B9A94EE133FC}" type="parTrans" cxnId="{78924655-B9A6-4058-99D7-9DF24781BB37}">
      <dgm:prSet/>
      <dgm:spPr/>
      <dgm:t>
        <a:bodyPr/>
        <a:lstStyle/>
        <a:p>
          <a:pPr algn="ctr" rtl="1"/>
          <a:endParaRPr lang="en-US"/>
        </a:p>
      </dgm:t>
    </dgm:pt>
    <dgm:pt modelId="{49FC011F-1B0A-41BF-8A87-FFE6028DEE9A}" type="sibTrans" cxnId="{78924655-B9A6-4058-99D7-9DF24781BB37}">
      <dgm:prSet/>
      <dgm:spPr/>
      <dgm:t>
        <a:bodyPr/>
        <a:lstStyle/>
        <a:p>
          <a:pPr algn="ctr" rtl="1"/>
          <a:endParaRPr lang="en-US"/>
        </a:p>
      </dgm:t>
    </dgm:pt>
    <dgm:pt modelId="{1C66DE1C-ECFF-4E83-AFE0-59D11823A9CC}">
      <dgm:prSet/>
      <dgm:spPr/>
      <dgm:t>
        <a:bodyPr/>
        <a:lstStyle/>
        <a:p>
          <a:pPr algn="ctr" rtl="1"/>
          <a:r>
            <a:rPr lang="en-US" b="1"/>
            <a:t>زيادة البطالة والتشرد.</a:t>
          </a:r>
          <a:endParaRPr lang="en-US"/>
        </a:p>
      </dgm:t>
    </dgm:pt>
    <dgm:pt modelId="{F8202546-3EA5-4193-AA99-04E2F2CAA56A}" type="parTrans" cxnId="{8ABA132F-A276-4BAE-911B-ADE37E4D4D70}">
      <dgm:prSet/>
      <dgm:spPr/>
      <dgm:t>
        <a:bodyPr/>
        <a:lstStyle/>
        <a:p>
          <a:pPr algn="ctr" rtl="1"/>
          <a:endParaRPr lang="en-US"/>
        </a:p>
      </dgm:t>
    </dgm:pt>
    <dgm:pt modelId="{DECE5AD8-1052-45F8-85F7-06D5D4D50901}" type="sibTrans" cxnId="{8ABA132F-A276-4BAE-911B-ADE37E4D4D70}">
      <dgm:prSet/>
      <dgm:spPr/>
      <dgm:t>
        <a:bodyPr/>
        <a:lstStyle/>
        <a:p>
          <a:pPr algn="ctr" rtl="1"/>
          <a:endParaRPr lang="en-US"/>
        </a:p>
      </dgm:t>
    </dgm:pt>
    <dgm:pt modelId="{61BD99C0-6F2F-4245-9BF9-163825912DB8}">
      <dgm:prSet/>
      <dgm:spPr/>
      <dgm:t>
        <a:bodyPr/>
        <a:lstStyle/>
        <a:p>
          <a:pPr algn="ctr" rtl="1"/>
          <a:r>
            <a:rPr lang="en-US" b="1"/>
            <a:t>انتشار الفساد.</a:t>
          </a:r>
          <a:endParaRPr lang="en-US"/>
        </a:p>
      </dgm:t>
    </dgm:pt>
    <dgm:pt modelId="{5EEBB2EB-F73B-406D-984B-ED40325DE80C}" type="parTrans" cxnId="{6167BEBA-3D3C-4870-A026-A66D1B94AF54}">
      <dgm:prSet/>
      <dgm:spPr/>
      <dgm:t>
        <a:bodyPr/>
        <a:lstStyle/>
        <a:p>
          <a:pPr algn="ctr" rtl="1"/>
          <a:endParaRPr lang="en-US"/>
        </a:p>
      </dgm:t>
    </dgm:pt>
    <dgm:pt modelId="{75C4CAFE-A405-4198-9D43-7870370DCE98}" type="sibTrans" cxnId="{6167BEBA-3D3C-4870-A026-A66D1B94AF54}">
      <dgm:prSet/>
      <dgm:spPr/>
      <dgm:t>
        <a:bodyPr/>
        <a:lstStyle/>
        <a:p>
          <a:pPr algn="ctr" rtl="1"/>
          <a:endParaRPr lang="en-US"/>
        </a:p>
      </dgm:t>
    </dgm:pt>
    <dgm:pt modelId="{65EA5EE9-024B-4040-B611-B4A396678890}">
      <dgm:prSet/>
      <dgm:spPr/>
      <dgm:t>
        <a:bodyPr/>
        <a:lstStyle/>
        <a:p>
          <a:pPr algn="ctr" rtl="1"/>
          <a:r>
            <a:rPr lang="en-US" b="1"/>
            <a:t>مضاعفات نفسية وأعراض ذهنية.</a:t>
          </a:r>
          <a:endParaRPr lang="en-US"/>
        </a:p>
      </dgm:t>
    </dgm:pt>
    <dgm:pt modelId="{87712116-2E55-4158-B123-94B7CFD644C0}" type="parTrans" cxnId="{4F58E3D8-F61C-42FB-A298-8D0F53F531C3}">
      <dgm:prSet/>
      <dgm:spPr/>
      <dgm:t>
        <a:bodyPr/>
        <a:lstStyle/>
        <a:p>
          <a:pPr algn="ctr" rtl="1"/>
          <a:endParaRPr lang="en-US"/>
        </a:p>
      </dgm:t>
    </dgm:pt>
    <dgm:pt modelId="{A418C540-5371-493B-AB6C-DF6F55084B78}" type="sibTrans" cxnId="{4F58E3D8-F61C-42FB-A298-8D0F53F531C3}">
      <dgm:prSet/>
      <dgm:spPr/>
      <dgm:t>
        <a:bodyPr/>
        <a:lstStyle/>
        <a:p>
          <a:pPr algn="ctr" rtl="1"/>
          <a:endParaRPr lang="en-US"/>
        </a:p>
      </dgm:t>
    </dgm:pt>
    <dgm:pt modelId="{88826CB8-3DBA-40CF-A510-D512EE935E19}">
      <dgm:prSet/>
      <dgm:spPr/>
      <dgm:t>
        <a:bodyPr/>
        <a:lstStyle/>
        <a:p>
          <a:pPr algn="ctr" rtl="1"/>
          <a:r>
            <a:rPr lang="en-US" b="1"/>
            <a:t>إصابة جهاز المناعة.</a:t>
          </a:r>
          <a:endParaRPr lang="en-US"/>
        </a:p>
      </dgm:t>
    </dgm:pt>
    <dgm:pt modelId="{8779BCF9-6177-4B9C-9B99-5A9C10369C19}" type="parTrans" cxnId="{0BAB4558-D43D-43E5-9678-BA6D0AD09899}">
      <dgm:prSet/>
      <dgm:spPr/>
      <dgm:t>
        <a:bodyPr/>
        <a:lstStyle/>
        <a:p>
          <a:pPr algn="ctr" rtl="1"/>
          <a:endParaRPr lang="en-US"/>
        </a:p>
      </dgm:t>
    </dgm:pt>
    <dgm:pt modelId="{83D2A6AE-BD67-471F-8A13-D099554FD86E}" type="sibTrans" cxnId="{0BAB4558-D43D-43E5-9678-BA6D0AD09899}">
      <dgm:prSet/>
      <dgm:spPr/>
      <dgm:t>
        <a:bodyPr/>
        <a:lstStyle/>
        <a:p>
          <a:pPr algn="ctr" rtl="1"/>
          <a:endParaRPr lang="en-US"/>
        </a:p>
      </dgm:t>
    </dgm:pt>
    <dgm:pt modelId="{07C96599-8576-4510-907E-09D22134F3A3}" type="pres">
      <dgm:prSet presAssocID="{1D78E7CF-5140-43CD-9FCF-635DB17D3C88}" presName="linear" presStyleCnt="0">
        <dgm:presLayoutVars>
          <dgm:animLvl val="lvl"/>
          <dgm:resizeHandles val="exact"/>
        </dgm:presLayoutVars>
      </dgm:prSet>
      <dgm:spPr/>
    </dgm:pt>
    <dgm:pt modelId="{5A399F48-7033-41A0-93D1-39058AB9BEF3}" type="pres">
      <dgm:prSet presAssocID="{B762015C-FDB4-4EBC-99A7-B4C910FEAE99}" presName="parentText" presStyleLbl="node1" presStyleIdx="0" presStyleCnt="5">
        <dgm:presLayoutVars>
          <dgm:chMax val="0"/>
          <dgm:bulletEnabled val="1"/>
        </dgm:presLayoutVars>
      </dgm:prSet>
      <dgm:spPr/>
    </dgm:pt>
    <dgm:pt modelId="{B616971B-CA29-4F84-9C6C-40245B71333F}" type="pres">
      <dgm:prSet presAssocID="{49FC011F-1B0A-41BF-8A87-FFE6028DEE9A}" presName="spacer" presStyleCnt="0"/>
      <dgm:spPr/>
    </dgm:pt>
    <dgm:pt modelId="{182CE04B-266E-416B-ACDB-E29D9B4D5555}" type="pres">
      <dgm:prSet presAssocID="{1C66DE1C-ECFF-4E83-AFE0-59D11823A9CC}" presName="parentText" presStyleLbl="node1" presStyleIdx="1" presStyleCnt="5">
        <dgm:presLayoutVars>
          <dgm:chMax val="0"/>
          <dgm:bulletEnabled val="1"/>
        </dgm:presLayoutVars>
      </dgm:prSet>
      <dgm:spPr/>
    </dgm:pt>
    <dgm:pt modelId="{B3B75BFD-49D7-4B60-B410-42291AD00920}" type="pres">
      <dgm:prSet presAssocID="{DECE5AD8-1052-45F8-85F7-06D5D4D50901}" presName="spacer" presStyleCnt="0"/>
      <dgm:spPr/>
    </dgm:pt>
    <dgm:pt modelId="{04090C4C-3775-453D-9560-87B64F89992C}" type="pres">
      <dgm:prSet presAssocID="{61BD99C0-6F2F-4245-9BF9-163825912DB8}" presName="parentText" presStyleLbl="node1" presStyleIdx="2" presStyleCnt="5">
        <dgm:presLayoutVars>
          <dgm:chMax val="0"/>
          <dgm:bulletEnabled val="1"/>
        </dgm:presLayoutVars>
      </dgm:prSet>
      <dgm:spPr/>
    </dgm:pt>
    <dgm:pt modelId="{79630D05-C002-4145-8068-2A2FB6845C25}" type="pres">
      <dgm:prSet presAssocID="{75C4CAFE-A405-4198-9D43-7870370DCE98}" presName="spacer" presStyleCnt="0"/>
      <dgm:spPr/>
    </dgm:pt>
    <dgm:pt modelId="{32CA9991-1531-484C-B659-1603321B58BA}" type="pres">
      <dgm:prSet presAssocID="{65EA5EE9-024B-4040-B611-B4A396678890}" presName="parentText" presStyleLbl="node1" presStyleIdx="3" presStyleCnt="5">
        <dgm:presLayoutVars>
          <dgm:chMax val="0"/>
          <dgm:bulletEnabled val="1"/>
        </dgm:presLayoutVars>
      </dgm:prSet>
      <dgm:spPr/>
    </dgm:pt>
    <dgm:pt modelId="{469E4AB9-CE7C-4EE4-B3D9-7F9785CC5893}" type="pres">
      <dgm:prSet presAssocID="{A418C540-5371-493B-AB6C-DF6F55084B78}" presName="spacer" presStyleCnt="0"/>
      <dgm:spPr/>
    </dgm:pt>
    <dgm:pt modelId="{5F14E425-5727-47A6-BC7F-5043D40F57DF}" type="pres">
      <dgm:prSet presAssocID="{88826CB8-3DBA-40CF-A510-D512EE935E19}" presName="parentText" presStyleLbl="node1" presStyleIdx="4" presStyleCnt="5">
        <dgm:presLayoutVars>
          <dgm:chMax val="0"/>
          <dgm:bulletEnabled val="1"/>
        </dgm:presLayoutVars>
      </dgm:prSet>
      <dgm:spPr/>
    </dgm:pt>
  </dgm:ptLst>
  <dgm:cxnLst>
    <dgm:cxn modelId="{8ABA132F-A276-4BAE-911B-ADE37E4D4D70}" srcId="{1D78E7CF-5140-43CD-9FCF-635DB17D3C88}" destId="{1C66DE1C-ECFF-4E83-AFE0-59D11823A9CC}" srcOrd="1" destOrd="0" parTransId="{F8202546-3EA5-4193-AA99-04E2F2CAA56A}" sibTransId="{DECE5AD8-1052-45F8-85F7-06D5D4D50901}"/>
    <dgm:cxn modelId="{48AF5A60-7F4E-455C-8608-4DC590947921}" type="presOf" srcId="{65EA5EE9-024B-4040-B611-B4A396678890}" destId="{32CA9991-1531-484C-B659-1603321B58BA}" srcOrd="0" destOrd="0" presId="urn:microsoft.com/office/officeart/2005/8/layout/vList2"/>
    <dgm:cxn modelId="{14487F53-994D-4CEB-94EF-CAE9A3EB0CF4}" type="presOf" srcId="{B762015C-FDB4-4EBC-99A7-B4C910FEAE99}" destId="{5A399F48-7033-41A0-93D1-39058AB9BEF3}" srcOrd="0" destOrd="0" presId="urn:microsoft.com/office/officeart/2005/8/layout/vList2"/>
    <dgm:cxn modelId="{A932A654-420C-4DAE-9E37-D617EF29ADE7}" type="presOf" srcId="{61BD99C0-6F2F-4245-9BF9-163825912DB8}" destId="{04090C4C-3775-453D-9560-87B64F89992C}" srcOrd="0" destOrd="0" presId="urn:microsoft.com/office/officeart/2005/8/layout/vList2"/>
    <dgm:cxn modelId="{78924655-B9A6-4058-99D7-9DF24781BB37}" srcId="{1D78E7CF-5140-43CD-9FCF-635DB17D3C88}" destId="{B762015C-FDB4-4EBC-99A7-B4C910FEAE99}" srcOrd="0" destOrd="0" parTransId="{7AEB5CB3-5DEA-43A4-BA06-B9A94EE133FC}" sibTransId="{49FC011F-1B0A-41BF-8A87-FFE6028DEE9A}"/>
    <dgm:cxn modelId="{ADE0B375-E690-4B47-A7AC-042CAB5340E9}" type="presOf" srcId="{1C66DE1C-ECFF-4E83-AFE0-59D11823A9CC}" destId="{182CE04B-266E-416B-ACDB-E29D9B4D5555}" srcOrd="0" destOrd="0" presId="urn:microsoft.com/office/officeart/2005/8/layout/vList2"/>
    <dgm:cxn modelId="{0BAB4558-D43D-43E5-9678-BA6D0AD09899}" srcId="{1D78E7CF-5140-43CD-9FCF-635DB17D3C88}" destId="{88826CB8-3DBA-40CF-A510-D512EE935E19}" srcOrd="4" destOrd="0" parTransId="{8779BCF9-6177-4B9C-9B99-5A9C10369C19}" sibTransId="{83D2A6AE-BD67-471F-8A13-D099554FD86E}"/>
    <dgm:cxn modelId="{509D4579-D24E-439B-9938-BDD4243E84B7}" type="presOf" srcId="{88826CB8-3DBA-40CF-A510-D512EE935E19}" destId="{5F14E425-5727-47A6-BC7F-5043D40F57DF}" srcOrd="0" destOrd="0" presId="urn:microsoft.com/office/officeart/2005/8/layout/vList2"/>
    <dgm:cxn modelId="{6167BEBA-3D3C-4870-A026-A66D1B94AF54}" srcId="{1D78E7CF-5140-43CD-9FCF-635DB17D3C88}" destId="{61BD99C0-6F2F-4245-9BF9-163825912DB8}" srcOrd="2" destOrd="0" parTransId="{5EEBB2EB-F73B-406D-984B-ED40325DE80C}" sibTransId="{75C4CAFE-A405-4198-9D43-7870370DCE98}"/>
    <dgm:cxn modelId="{E3D7F0CF-87BD-4C7F-94AE-486070AD10C4}" type="presOf" srcId="{1D78E7CF-5140-43CD-9FCF-635DB17D3C88}" destId="{07C96599-8576-4510-907E-09D22134F3A3}" srcOrd="0" destOrd="0" presId="urn:microsoft.com/office/officeart/2005/8/layout/vList2"/>
    <dgm:cxn modelId="{4F58E3D8-F61C-42FB-A298-8D0F53F531C3}" srcId="{1D78E7CF-5140-43CD-9FCF-635DB17D3C88}" destId="{65EA5EE9-024B-4040-B611-B4A396678890}" srcOrd="3" destOrd="0" parTransId="{87712116-2E55-4158-B123-94B7CFD644C0}" sibTransId="{A418C540-5371-493B-AB6C-DF6F55084B78}"/>
    <dgm:cxn modelId="{22479DAB-BBFB-4C46-8945-40E17171B4D8}" type="presParOf" srcId="{07C96599-8576-4510-907E-09D22134F3A3}" destId="{5A399F48-7033-41A0-93D1-39058AB9BEF3}" srcOrd="0" destOrd="0" presId="urn:microsoft.com/office/officeart/2005/8/layout/vList2"/>
    <dgm:cxn modelId="{CABEB978-2C9F-4F46-8550-4D1BCDFBBE68}" type="presParOf" srcId="{07C96599-8576-4510-907E-09D22134F3A3}" destId="{B616971B-CA29-4F84-9C6C-40245B71333F}" srcOrd="1" destOrd="0" presId="urn:microsoft.com/office/officeart/2005/8/layout/vList2"/>
    <dgm:cxn modelId="{9B4883DE-13A4-4A60-87E0-F9CC89C4253D}" type="presParOf" srcId="{07C96599-8576-4510-907E-09D22134F3A3}" destId="{182CE04B-266E-416B-ACDB-E29D9B4D5555}" srcOrd="2" destOrd="0" presId="urn:microsoft.com/office/officeart/2005/8/layout/vList2"/>
    <dgm:cxn modelId="{03C19EEF-D9F8-4E69-9D50-A753EE74B62F}" type="presParOf" srcId="{07C96599-8576-4510-907E-09D22134F3A3}" destId="{B3B75BFD-49D7-4B60-B410-42291AD00920}" srcOrd="3" destOrd="0" presId="urn:microsoft.com/office/officeart/2005/8/layout/vList2"/>
    <dgm:cxn modelId="{EB02EC39-4681-4387-8C6C-43C5C8E69396}" type="presParOf" srcId="{07C96599-8576-4510-907E-09D22134F3A3}" destId="{04090C4C-3775-453D-9560-87B64F89992C}" srcOrd="4" destOrd="0" presId="urn:microsoft.com/office/officeart/2005/8/layout/vList2"/>
    <dgm:cxn modelId="{74EBF654-5EFC-408E-9CA0-9B302D901C15}" type="presParOf" srcId="{07C96599-8576-4510-907E-09D22134F3A3}" destId="{79630D05-C002-4145-8068-2A2FB6845C25}" srcOrd="5" destOrd="0" presId="urn:microsoft.com/office/officeart/2005/8/layout/vList2"/>
    <dgm:cxn modelId="{1A3DA557-5CF2-4F18-AABE-CCE97C17C7B6}" type="presParOf" srcId="{07C96599-8576-4510-907E-09D22134F3A3}" destId="{32CA9991-1531-484C-B659-1603321B58BA}" srcOrd="6" destOrd="0" presId="urn:microsoft.com/office/officeart/2005/8/layout/vList2"/>
    <dgm:cxn modelId="{E0118F4C-85A5-4F81-B5B3-3C600001DB7D}" type="presParOf" srcId="{07C96599-8576-4510-907E-09D22134F3A3}" destId="{469E4AB9-CE7C-4EE4-B3D9-7F9785CC5893}" srcOrd="7" destOrd="0" presId="urn:microsoft.com/office/officeart/2005/8/layout/vList2"/>
    <dgm:cxn modelId="{DE6178EA-AE72-4F4F-9F04-41DE36BA4A37}" type="presParOf" srcId="{07C96599-8576-4510-907E-09D22134F3A3}" destId="{5F14E425-5727-47A6-BC7F-5043D40F57DF}" srcOrd="8"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ADA5B6-8338-4A1C-B4EC-85E59BEED583}"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US"/>
        </a:p>
      </dgm:t>
    </dgm:pt>
    <dgm:pt modelId="{236733B6-CFA1-4471-95A2-799D2FFB047D}">
      <dgm:prSet custT="1"/>
      <dgm:spPr/>
      <dgm:t>
        <a:bodyPr/>
        <a:lstStyle/>
        <a:p>
          <a:pPr rtl="1"/>
          <a:r>
            <a:rPr lang="ar-IQ" sz="2800" b="1" dirty="0">
              <a:cs typeface="+mj-cs"/>
            </a:rPr>
            <a:t>زيادة الوعي عن أخطار الاستخدام، ونشر المعرفة وتحصين المتلقي ...</a:t>
          </a:r>
          <a:endParaRPr lang="en-US" sz="2800" dirty="0">
            <a:cs typeface="+mj-cs"/>
          </a:endParaRPr>
        </a:p>
      </dgm:t>
    </dgm:pt>
    <dgm:pt modelId="{642DAA6E-D9F0-4E80-B74D-50E3F36BC167}" type="parTrans" cxnId="{BE1FDABF-2C80-48A7-A818-A1F4C31FCB85}">
      <dgm:prSet/>
      <dgm:spPr/>
      <dgm:t>
        <a:bodyPr/>
        <a:lstStyle/>
        <a:p>
          <a:pPr rtl="1"/>
          <a:endParaRPr lang="en-US" sz="2800">
            <a:cs typeface="+mj-cs"/>
          </a:endParaRPr>
        </a:p>
      </dgm:t>
    </dgm:pt>
    <dgm:pt modelId="{B4E04C57-EECD-4754-9B00-E5F536BA7CEB}" type="sibTrans" cxnId="{BE1FDABF-2C80-48A7-A818-A1F4C31FCB85}">
      <dgm:prSet/>
      <dgm:spPr/>
      <dgm:t>
        <a:bodyPr/>
        <a:lstStyle/>
        <a:p>
          <a:pPr rtl="1"/>
          <a:endParaRPr lang="en-US" sz="2800">
            <a:cs typeface="+mj-cs"/>
          </a:endParaRPr>
        </a:p>
      </dgm:t>
    </dgm:pt>
    <dgm:pt modelId="{B0FD33A6-BE0D-4F19-91E1-7D4F4634B49D}">
      <dgm:prSet custT="1"/>
      <dgm:spPr/>
      <dgm:t>
        <a:bodyPr/>
        <a:lstStyle/>
        <a:p>
          <a:pPr rtl="1"/>
          <a:r>
            <a:rPr lang="ar-IQ" sz="2800" b="1">
              <a:cs typeface="+mj-cs"/>
            </a:rPr>
            <a:t>التعرف على شكل ومراحل نمو النبات ...</a:t>
          </a:r>
          <a:endParaRPr lang="en-US" sz="2800">
            <a:cs typeface="+mj-cs"/>
          </a:endParaRPr>
        </a:p>
      </dgm:t>
    </dgm:pt>
    <dgm:pt modelId="{A105A739-7F67-4735-B444-A85A0881D9C0}" type="parTrans" cxnId="{06747387-BD49-4E69-BE16-DA5384B276B6}">
      <dgm:prSet/>
      <dgm:spPr/>
      <dgm:t>
        <a:bodyPr/>
        <a:lstStyle/>
        <a:p>
          <a:pPr rtl="1"/>
          <a:endParaRPr lang="en-US" sz="2800">
            <a:cs typeface="+mj-cs"/>
          </a:endParaRPr>
        </a:p>
      </dgm:t>
    </dgm:pt>
    <dgm:pt modelId="{17A64A80-162C-4CB5-B4CD-AD08934235C5}" type="sibTrans" cxnId="{06747387-BD49-4E69-BE16-DA5384B276B6}">
      <dgm:prSet/>
      <dgm:spPr/>
      <dgm:t>
        <a:bodyPr/>
        <a:lstStyle/>
        <a:p>
          <a:pPr rtl="1"/>
          <a:endParaRPr lang="en-US" sz="2800">
            <a:cs typeface="+mj-cs"/>
          </a:endParaRPr>
        </a:p>
      </dgm:t>
    </dgm:pt>
    <dgm:pt modelId="{84BC432F-0A66-4F6D-BC5D-992334A9956E}">
      <dgm:prSet custT="1"/>
      <dgm:spPr/>
      <dgm:t>
        <a:bodyPr/>
        <a:lstStyle/>
        <a:p>
          <a:pPr rtl="1"/>
          <a:r>
            <a:rPr lang="ar-IQ" sz="2800" b="1" dirty="0">
              <a:cs typeface="+mj-cs"/>
            </a:rPr>
            <a:t>آثار الإدمان والأضرار الجسدية والنفسية والاجتماعية الناجمة عن المخدرات</a:t>
          </a:r>
          <a:endParaRPr lang="en-US" sz="2800" dirty="0">
            <a:cs typeface="+mj-cs"/>
          </a:endParaRPr>
        </a:p>
      </dgm:t>
    </dgm:pt>
    <dgm:pt modelId="{4F509564-B41F-417E-A17E-826CEF5A62D7}" type="parTrans" cxnId="{E77A9620-3802-4553-93C8-E7E1B5EE1739}">
      <dgm:prSet/>
      <dgm:spPr/>
      <dgm:t>
        <a:bodyPr/>
        <a:lstStyle/>
        <a:p>
          <a:endParaRPr lang="en-US" sz="2800">
            <a:cs typeface="+mj-cs"/>
          </a:endParaRPr>
        </a:p>
      </dgm:t>
    </dgm:pt>
    <dgm:pt modelId="{0A93B577-9E2C-48D7-B6C9-DCB26CF82D71}" type="sibTrans" cxnId="{E77A9620-3802-4553-93C8-E7E1B5EE1739}">
      <dgm:prSet/>
      <dgm:spPr/>
      <dgm:t>
        <a:bodyPr/>
        <a:lstStyle/>
        <a:p>
          <a:endParaRPr lang="en-US" sz="2800">
            <a:cs typeface="+mj-cs"/>
          </a:endParaRPr>
        </a:p>
      </dgm:t>
    </dgm:pt>
    <dgm:pt modelId="{86AF5D13-43C2-4867-9882-BE26A8D48289}">
      <dgm:prSet custT="1"/>
      <dgm:spPr/>
      <dgm:t>
        <a:bodyPr/>
        <a:lstStyle/>
        <a:p>
          <a:pPr rtl="1"/>
          <a:r>
            <a:rPr lang="ar-IQ" sz="2800" b="1" dirty="0">
              <a:cs typeface="+mj-cs"/>
            </a:rPr>
            <a:t>بناء شراكة بين مختلف الشرائح لمكافحة المخدرات.</a:t>
          </a:r>
          <a:endParaRPr lang="en-US" sz="2800" dirty="0">
            <a:cs typeface="+mj-cs"/>
          </a:endParaRPr>
        </a:p>
      </dgm:t>
    </dgm:pt>
    <dgm:pt modelId="{FCF029DE-67BE-400D-AF03-6A7262C70ACA}" type="parTrans" cxnId="{B9DCE04D-8363-415E-A8FE-4309FB153E4D}">
      <dgm:prSet/>
      <dgm:spPr/>
      <dgm:t>
        <a:bodyPr/>
        <a:lstStyle/>
        <a:p>
          <a:endParaRPr lang="en-US" sz="2800">
            <a:cs typeface="+mj-cs"/>
          </a:endParaRPr>
        </a:p>
      </dgm:t>
    </dgm:pt>
    <dgm:pt modelId="{8112B3E4-6B6E-43C7-ADC5-20C83FD55F55}" type="sibTrans" cxnId="{B9DCE04D-8363-415E-A8FE-4309FB153E4D}">
      <dgm:prSet/>
      <dgm:spPr/>
      <dgm:t>
        <a:bodyPr/>
        <a:lstStyle/>
        <a:p>
          <a:endParaRPr lang="en-US" sz="2800">
            <a:cs typeface="+mj-cs"/>
          </a:endParaRPr>
        </a:p>
      </dgm:t>
    </dgm:pt>
    <dgm:pt modelId="{A64DDA31-B5C1-4CFB-B60A-77A350E4140A}" type="pres">
      <dgm:prSet presAssocID="{90ADA5B6-8338-4A1C-B4EC-85E59BEED583}" presName="Name0" presStyleCnt="0">
        <dgm:presLayoutVars>
          <dgm:chMax val="7"/>
          <dgm:dir/>
          <dgm:animLvl val="lvl"/>
          <dgm:resizeHandles val="exact"/>
        </dgm:presLayoutVars>
      </dgm:prSet>
      <dgm:spPr/>
    </dgm:pt>
    <dgm:pt modelId="{B1D0A13E-8F6A-4657-9FF1-7B32471CA6C0}" type="pres">
      <dgm:prSet presAssocID="{B0FD33A6-BE0D-4F19-91E1-7D4F4634B49D}" presName="circle1" presStyleLbl="node1" presStyleIdx="0" presStyleCnt="4"/>
      <dgm:spPr/>
    </dgm:pt>
    <dgm:pt modelId="{E3661B31-298C-42B5-9075-0FDA9316EB59}" type="pres">
      <dgm:prSet presAssocID="{B0FD33A6-BE0D-4F19-91E1-7D4F4634B49D}" presName="space" presStyleCnt="0"/>
      <dgm:spPr/>
    </dgm:pt>
    <dgm:pt modelId="{2C6F836D-30B6-4B5E-8335-0A5BC5F26563}" type="pres">
      <dgm:prSet presAssocID="{B0FD33A6-BE0D-4F19-91E1-7D4F4634B49D}" presName="rect1" presStyleLbl="alignAcc1" presStyleIdx="0" presStyleCnt="4" custLinFactNeighborY="419"/>
      <dgm:spPr/>
    </dgm:pt>
    <dgm:pt modelId="{8824427A-5E05-4955-9C8C-69A5E089B7C5}" type="pres">
      <dgm:prSet presAssocID="{84BC432F-0A66-4F6D-BC5D-992334A9956E}" presName="vertSpace2" presStyleLbl="node1" presStyleIdx="0" presStyleCnt="4"/>
      <dgm:spPr/>
    </dgm:pt>
    <dgm:pt modelId="{9FF82C78-D33E-419A-B7F8-57B90B7546D2}" type="pres">
      <dgm:prSet presAssocID="{84BC432F-0A66-4F6D-BC5D-992334A9956E}" presName="circle2" presStyleLbl="node1" presStyleIdx="1" presStyleCnt="4"/>
      <dgm:spPr/>
    </dgm:pt>
    <dgm:pt modelId="{9CDFDE4A-B735-42BC-920D-88E4056818D7}" type="pres">
      <dgm:prSet presAssocID="{84BC432F-0A66-4F6D-BC5D-992334A9956E}" presName="rect2" presStyleLbl="alignAcc1" presStyleIdx="1" presStyleCnt="4"/>
      <dgm:spPr/>
    </dgm:pt>
    <dgm:pt modelId="{5B54556C-DC1C-487F-9671-0E4FDAC5E62F}" type="pres">
      <dgm:prSet presAssocID="{236733B6-CFA1-4471-95A2-799D2FFB047D}" presName="vertSpace3" presStyleLbl="node1" presStyleIdx="1" presStyleCnt="4"/>
      <dgm:spPr/>
    </dgm:pt>
    <dgm:pt modelId="{5D55C3F9-E870-4A05-BE8A-996E060D21BC}" type="pres">
      <dgm:prSet presAssocID="{236733B6-CFA1-4471-95A2-799D2FFB047D}" presName="circle3" presStyleLbl="node1" presStyleIdx="2" presStyleCnt="4"/>
      <dgm:spPr/>
    </dgm:pt>
    <dgm:pt modelId="{06F1437F-8ACA-4176-9974-1376A35D7CC5}" type="pres">
      <dgm:prSet presAssocID="{236733B6-CFA1-4471-95A2-799D2FFB047D}" presName="rect3" presStyleLbl="alignAcc1" presStyleIdx="2" presStyleCnt="4"/>
      <dgm:spPr/>
    </dgm:pt>
    <dgm:pt modelId="{6CCD0C20-6544-43A5-BF8B-EF3C8BF1924F}" type="pres">
      <dgm:prSet presAssocID="{86AF5D13-43C2-4867-9882-BE26A8D48289}" presName="vertSpace4" presStyleLbl="node1" presStyleIdx="2" presStyleCnt="4"/>
      <dgm:spPr/>
    </dgm:pt>
    <dgm:pt modelId="{17AD91CE-E7AF-4843-A70A-0A4183536F15}" type="pres">
      <dgm:prSet presAssocID="{86AF5D13-43C2-4867-9882-BE26A8D48289}" presName="circle4" presStyleLbl="node1" presStyleIdx="3" presStyleCnt="4"/>
      <dgm:spPr/>
    </dgm:pt>
    <dgm:pt modelId="{67068405-3B10-4F49-8259-C78EDB34AD0D}" type="pres">
      <dgm:prSet presAssocID="{86AF5D13-43C2-4867-9882-BE26A8D48289}" presName="rect4" presStyleLbl="alignAcc1" presStyleIdx="3" presStyleCnt="4"/>
      <dgm:spPr/>
    </dgm:pt>
    <dgm:pt modelId="{490B014C-0660-495D-93AA-73D88FED89F1}" type="pres">
      <dgm:prSet presAssocID="{B0FD33A6-BE0D-4F19-91E1-7D4F4634B49D}" presName="rect1ParTxNoCh" presStyleLbl="alignAcc1" presStyleIdx="3" presStyleCnt="4">
        <dgm:presLayoutVars>
          <dgm:chMax val="1"/>
          <dgm:bulletEnabled val="1"/>
        </dgm:presLayoutVars>
      </dgm:prSet>
      <dgm:spPr/>
    </dgm:pt>
    <dgm:pt modelId="{A5013918-68A0-486C-83F9-7CDC49FC8846}" type="pres">
      <dgm:prSet presAssocID="{84BC432F-0A66-4F6D-BC5D-992334A9956E}" presName="rect2ParTxNoCh" presStyleLbl="alignAcc1" presStyleIdx="3" presStyleCnt="4">
        <dgm:presLayoutVars>
          <dgm:chMax val="1"/>
          <dgm:bulletEnabled val="1"/>
        </dgm:presLayoutVars>
      </dgm:prSet>
      <dgm:spPr/>
    </dgm:pt>
    <dgm:pt modelId="{617C631F-6225-4EA7-9259-FDBFBC56583A}" type="pres">
      <dgm:prSet presAssocID="{236733B6-CFA1-4471-95A2-799D2FFB047D}" presName="rect3ParTxNoCh" presStyleLbl="alignAcc1" presStyleIdx="3" presStyleCnt="4">
        <dgm:presLayoutVars>
          <dgm:chMax val="1"/>
          <dgm:bulletEnabled val="1"/>
        </dgm:presLayoutVars>
      </dgm:prSet>
      <dgm:spPr/>
    </dgm:pt>
    <dgm:pt modelId="{FBF60D6A-CD2C-4C62-9887-4D2A985E5A8B}" type="pres">
      <dgm:prSet presAssocID="{86AF5D13-43C2-4867-9882-BE26A8D48289}" presName="rect4ParTxNoCh" presStyleLbl="alignAcc1" presStyleIdx="3" presStyleCnt="4">
        <dgm:presLayoutVars>
          <dgm:chMax val="1"/>
          <dgm:bulletEnabled val="1"/>
        </dgm:presLayoutVars>
      </dgm:prSet>
      <dgm:spPr/>
    </dgm:pt>
  </dgm:ptLst>
  <dgm:cxnLst>
    <dgm:cxn modelId="{02CF0009-AC3F-43D8-AC88-6444335F4905}" type="presOf" srcId="{86AF5D13-43C2-4867-9882-BE26A8D48289}" destId="{FBF60D6A-CD2C-4C62-9887-4D2A985E5A8B}" srcOrd="1" destOrd="0" presId="urn:microsoft.com/office/officeart/2005/8/layout/target3"/>
    <dgm:cxn modelId="{E77A9620-3802-4553-93C8-E7E1B5EE1739}" srcId="{90ADA5B6-8338-4A1C-B4EC-85E59BEED583}" destId="{84BC432F-0A66-4F6D-BC5D-992334A9956E}" srcOrd="1" destOrd="0" parTransId="{4F509564-B41F-417E-A17E-826CEF5A62D7}" sibTransId="{0A93B577-9E2C-48D7-B6C9-DCB26CF82D71}"/>
    <dgm:cxn modelId="{3BF9A722-307D-44CD-9EF4-42EC886C2C40}" type="presOf" srcId="{B0FD33A6-BE0D-4F19-91E1-7D4F4634B49D}" destId="{490B014C-0660-495D-93AA-73D88FED89F1}" srcOrd="1" destOrd="0" presId="urn:microsoft.com/office/officeart/2005/8/layout/target3"/>
    <dgm:cxn modelId="{52134733-0310-4E08-B703-639DA49ECDD0}" type="presOf" srcId="{86AF5D13-43C2-4867-9882-BE26A8D48289}" destId="{67068405-3B10-4F49-8259-C78EDB34AD0D}" srcOrd="0" destOrd="0" presId="urn:microsoft.com/office/officeart/2005/8/layout/target3"/>
    <dgm:cxn modelId="{B9DCE04D-8363-415E-A8FE-4309FB153E4D}" srcId="{90ADA5B6-8338-4A1C-B4EC-85E59BEED583}" destId="{86AF5D13-43C2-4867-9882-BE26A8D48289}" srcOrd="3" destOrd="0" parTransId="{FCF029DE-67BE-400D-AF03-6A7262C70ACA}" sibTransId="{8112B3E4-6B6E-43C7-ADC5-20C83FD55F55}"/>
    <dgm:cxn modelId="{3732E575-3D74-445E-AC18-5343ED58CDD5}" type="presOf" srcId="{236733B6-CFA1-4471-95A2-799D2FFB047D}" destId="{617C631F-6225-4EA7-9259-FDBFBC56583A}" srcOrd="1" destOrd="0" presId="urn:microsoft.com/office/officeart/2005/8/layout/target3"/>
    <dgm:cxn modelId="{06747387-BD49-4E69-BE16-DA5384B276B6}" srcId="{90ADA5B6-8338-4A1C-B4EC-85E59BEED583}" destId="{B0FD33A6-BE0D-4F19-91E1-7D4F4634B49D}" srcOrd="0" destOrd="0" parTransId="{A105A739-7F67-4735-B444-A85A0881D9C0}" sibTransId="{17A64A80-162C-4CB5-B4CD-AD08934235C5}"/>
    <dgm:cxn modelId="{71BC3288-1DF3-48BB-B9CB-9CD2281E4BDA}" type="presOf" srcId="{84BC432F-0A66-4F6D-BC5D-992334A9956E}" destId="{A5013918-68A0-486C-83F9-7CDC49FC8846}" srcOrd="1" destOrd="0" presId="urn:microsoft.com/office/officeart/2005/8/layout/target3"/>
    <dgm:cxn modelId="{DBAD7D90-BCA2-4731-A1FE-8169004ACEAD}" type="presOf" srcId="{84BC432F-0A66-4F6D-BC5D-992334A9956E}" destId="{9CDFDE4A-B735-42BC-920D-88E4056818D7}" srcOrd="0" destOrd="0" presId="urn:microsoft.com/office/officeart/2005/8/layout/target3"/>
    <dgm:cxn modelId="{C3A0FDAD-1B4C-4DCE-BA9A-2E1C8771D095}" type="presOf" srcId="{B0FD33A6-BE0D-4F19-91E1-7D4F4634B49D}" destId="{2C6F836D-30B6-4B5E-8335-0A5BC5F26563}" srcOrd="0" destOrd="0" presId="urn:microsoft.com/office/officeart/2005/8/layout/target3"/>
    <dgm:cxn modelId="{BE1FDABF-2C80-48A7-A818-A1F4C31FCB85}" srcId="{90ADA5B6-8338-4A1C-B4EC-85E59BEED583}" destId="{236733B6-CFA1-4471-95A2-799D2FFB047D}" srcOrd="2" destOrd="0" parTransId="{642DAA6E-D9F0-4E80-B74D-50E3F36BC167}" sibTransId="{B4E04C57-EECD-4754-9B00-E5F536BA7CEB}"/>
    <dgm:cxn modelId="{444C2CD4-4505-40B9-AA31-DE238EE7CA03}" type="presOf" srcId="{90ADA5B6-8338-4A1C-B4EC-85E59BEED583}" destId="{A64DDA31-B5C1-4CFB-B60A-77A350E4140A}" srcOrd="0" destOrd="0" presId="urn:microsoft.com/office/officeart/2005/8/layout/target3"/>
    <dgm:cxn modelId="{4711BBEE-11A1-42BD-9409-CABB6D0589D0}" type="presOf" srcId="{236733B6-CFA1-4471-95A2-799D2FFB047D}" destId="{06F1437F-8ACA-4176-9974-1376A35D7CC5}" srcOrd="0" destOrd="0" presId="urn:microsoft.com/office/officeart/2005/8/layout/target3"/>
    <dgm:cxn modelId="{ED33C2EC-62B8-4357-877B-D8BF60FD3123}" type="presParOf" srcId="{A64DDA31-B5C1-4CFB-B60A-77A350E4140A}" destId="{B1D0A13E-8F6A-4657-9FF1-7B32471CA6C0}" srcOrd="0" destOrd="0" presId="urn:microsoft.com/office/officeart/2005/8/layout/target3"/>
    <dgm:cxn modelId="{224F879F-056A-42AD-B583-46FE8BB1118D}" type="presParOf" srcId="{A64DDA31-B5C1-4CFB-B60A-77A350E4140A}" destId="{E3661B31-298C-42B5-9075-0FDA9316EB59}" srcOrd="1" destOrd="0" presId="urn:microsoft.com/office/officeart/2005/8/layout/target3"/>
    <dgm:cxn modelId="{9A74E920-18FF-4B7A-9096-4719CD8812C2}" type="presParOf" srcId="{A64DDA31-B5C1-4CFB-B60A-77A350E4140A}" destId="{2C6F836D-30B6-4B5E-8335-0A5BC5F26563}" srcOrd="2" destOrd="0" presId="urn:microsoft.com/office/officeart/2005/8/layout/target3"/>
    <dgm:cxn modelId="{965DD9A5-CC00-4802-9ECC-E856054AA9CC}" type="presParOf" srcId="{A64DDA31-B5C1-4CFB-B60A-77A350E4140A}" destId="{8824427A-5E05-4955-9C8C-69A5E089B7C5}" srcOrd="3" destOrd="0" presId="urn:microsoft.com/office/officeart/2005/8/layout/target3"/>
    <dgm:cxn modelId="{06F0D495-39B7-42AA-80C0-7D6E7F5C5715}" type="presParOf" srcId="{A64DDA31-B5C1-4CFB-B60A-77A350E4140A}" destId="{9FF82C78-D33E-419A-B7F8-57B90B7546D2}" srcOrd="4" destOrd="0" presId="urn:microsoft.com/office/officeart/2005/8/layout/target3"/>
    <dgm:cxn modelId="{C5792FC7-4644-4EBA-A7BB-97F8B930BF9C}" type="presParOf" srcId="{A64DDA31-B5C1-4CFB-B60A-77A350E4140A}" destId="{9CDFDE4A-B735-42BC-920D-88E4056818D7}" srcOrd="5" destOrd="0" presId="urn:microsoft.com/office/officeart/2005/8/layout/target3"/>
    <dgm:cxn modelId="{C424781C-4A1A-44EB-9991-FDDE5C152632}" type="presParOf" srcId="{A64DDA31-B5C1-4CFB-B60A-77A350E4140A}" destId="{5B54556C-DC1C-487F-9671-0E4FDAC5E62F}" srcOrd="6" destOrd="0" presId="urn:microsoft.com/office/officeart/2005/8/layout/target3"/>
    <dgm:cxn modelId="{21779620-6C6B-4A1B-8E9E-9B5A9D515688}" type="presParOf" srcId="{A64DDA31-B5C1-4CFB-B60A-77A350E4140A}" destId="{5D55C3F9-E870-4A05-BE8A-996E060D21BC}" srcOrd="7" destOrd="0" presId="urn:microsoft.com/office/officeart/2005/8/layout/target3"/>
    <dgm:cxn modelId="{80A19894-5FF4-4E9D-BEAA-88060862E3AF}" type="presParOf" srcId="{A64DDA31-B5C1-4CFB-B60A-77A350E4140A}" destId="{06F1437F-8ACA-4176-9974-1376A35D7CC5}" srcOrd="8" destOrd="0" presId="urn:microsoft.com/office/officeart/2005/8/layout/target3"/>
    <dgm:cxn modelId="{72F4B25E-7170-47AA-A900-BEB48400A762}" type="presParOf" srcId="{A64DDA31-B5C1-4CFB-B60A-77A350E4140A}" destId="{6CCD0C20-6544-43A5-BF8B-EF3C8BF1924F}" srcOrd="9" destOrd="0" presId="urn:microsoft.com/office/officeart/2005/8/layout/target3"/>
    <dgm:cxn modelId="{8280696F-DBB7-47EE-B865-1F6F6D469433}" type="presParOf" srcId="{A64DDA31-B5C1-4CFB-B60A-77A350E4140A}" destId="{17AD91CE-E7AF-4843-A70A-0A4183536F15}" srcOrd="10" destOrd="0" presId="urn:microsoft.com/office/officeart/2005/8/layout/target3"/>
    <dgm:cxn modelId="{6FCF7659-46FE-404B-B635-F90B1EA3CA79}" type="presParOf" srcId="{A64DDA31-B5C1-4CFB-B60A-77A350E4140A}" destId="{67068405-3B10-4F49-8259-C78EDB34AD0D}" srcOrd="11" destOrd="0" presId="urn:microsoft.com/office/officeart/2005/8/layout/target3"/>
    <dgm:cxn modelId="{51006643-5C4B-4D3E-9AFC-629683A7DBBE}" type="presParOf" srcId="{A64DDA31-B5C1-4CFB-B60A-77A350E4140A}" destId="{490B014C-0660-495D-93AA-73D88FED89F1}" srcOrd="12" destOrd="0" presId="urn:microsoft.com/office/officeart/2005/8/layout/target3"/>
    <dgm:cxn modelId="{B31379E3-1878-41CF-A13E-B7F763084711}" type="presParOf" srcId="{A64DDA31-B5C1-4CFB-B60A-77A350E4140A}" destId="{A5013918-68A0-486C-83F9-7CDC49FC8846}" srcOrd="13" destOrd="0" presId="urn:microsoft.com/office/officeart/2005/8/layout/target3"/>
    <dgm:cxn modelId="{77220886-BF09-4F8F-B1FF-BECD8A1764BB}" type="presParOf" srcId="{A64DDA31-B5C1-4CFB-B60A-77A350E4140A}" destId="{617C631F-6225-4EA7-9259-FDBFBC56583A}" srcOrd="14" destOrd="0" presId="urn:microsoft.com/office/officeart/2005/8/layout/target3"/>
    <dgm:cxn modelId="{8C185B82-A46E-44FB-B0C2-289856C066BB}" type="presParOf" srcId="{A64DDA31-B5C1-4CFB-B60A-77A350E4140A}" destId="{FBF60D6A-CD2C-4C62-9887-4D2A985E5A8B}"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0994B45-E2C2-4F42-A0E2-0E181F459A3E}"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275BECD5-8CD2-4591-8D3B-934D20999AB1}">
      <dgm:prSet phldrT="[نص]">
        <dgm:style>
          <a:lnRef idx="1">
            <a:schemeClr val="dk1"/>
          </a:lnRef>
          <a:fillRef idx="2">
            <a:schemeClr val="dk1"/>
          </a:fillRef>
          <a:effectRef idx="1">
            <a:schemeClr val="dk1"/>
          </a:effectRef>
          <a:fontRef idx="minor">
            <a:schemeClr val="dk1"/>
          </a:fontRef>
        </dgm:style>
      </dgm:prSet>
      <dgm:spPr>
        <a:ln>
          <a:headEnd type="none" w="med" len="med"/>
          <a:tailEnd type="none" w="med" len="med"/>
        </a:ln>
      </dgm:spPr>
      <dgm:t>
        <a:bodyPr/>
        <a:lstStyle/>
        <a:p>
          <a:pPr rtl="1">
            <a:buClr>
              <a:srgbClr val="FF0000"/>
            </a:buClr>
            <a:buNone/>
          </a:pPr>
          <a:r>
            <a:rPr lang="ar-IQ"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أثار انتشار المخدرات وتعاطيها في المجتمعات</a:t>
          </a:r>
          <a:endParaRPr lang="en-US" dirty="0">
            <a:solidFill>
              <a:schemeClr val="bg1"/>
            </a:solidFill>
          </a:endParaRPr>
        </a:p>
      </dgm:t>
    </dgm:pt>
    <dgm:pt modelId="{BEA3F9EC-F0C6-41B6-AC0E-F30F0CFA86B1}" type="parTrans" cxnId="{D398E2B7-1A4A-4DAF-A77A-9CECC591F918}">
      <dgm:prSet/>
      <dgm:spPr/>
      <dgm:t>
        <a:bodyPr/>
        <a:lstStyle/>
        <a:p>
          <a:endParaRPr lang="en-US"/>
        </a:p>
      </dgm:t>
    </dgm:pt>
    <dgm:pt modelId="{70E37878-F086-45B0-A81C-439ED22808AE}" type="sibTrans" cxnId="{D398E2B7-1A4A-4DAF-A77A-9CECC591F918}">
      <dgm:prSet/>
      <dgm:spPr/>
      <dgm:t>
        <a:bodyPr/>
        <a:lstStyle/>
        <a:p>
          <a:endParaRPr lang="en-US"/>
        </a:p>
      </dgm:t>
    </dgm:pt>
    <dgm:pt modelId="{303B95B4-D9E5-4F43-979F-678E2FB02115}" type="pres">
      <dgm:prSet presAssocID="{70994B45-E2C2-4F42-A0E2-0E181F459A3E}" presName="theList" presStyleCnt="0">
        <dgm:presLayoutVars>
          <dgm:dir val="rev"/>
          <dgm:animLvl val="lvl"/>
          <dgm:resizeHandles val="exact"/>
        </dgm:presLayoutVars>
      </dgm:prSet>
      <dgm:spPr/>
    </dgm:pt>
    <dgm:pt modelId="{0758A67F-79D7-45C0-A04E-570851D81117}" type="pres">
      <dgm:prSet presAssocID="{275BECD5-8CD2-4591-8D3B-934D20999AB1}" presName="compNode" presStyleCnt="0"/>
      <dgm:spPr/>
    </dgm:pt>
    <dgm:pt modelId="{A34E51FE-0F52-4D04-A25A-EA472C796DD5}" type="pres">
      <dgm:prSet presAssocID="{275BECD5-8CD2-4591-8D3B-934D20999AB1}" presName="noGeometry" presStyleCnt="0"/>
      <dgm:spPr/>
    </dgm:pt>
    <dgm:pt modelId="{87D73A5C-99BE-473B-956B-9D556C29C209}" type="pres">
      <dgm:prSet presAssocID="{275BECD5-8CD2-4591-8D3B-934D20999AB1}" presName="childTextVisible" presStyleLbl="bgAccFollowNode1" presStyleIdx="0" presStyleCnt="1">
        <dgm:presLayoutVars>
          <dgm:bulletEnabled val="1"/>
        </dgm:presLayoutVars>
      </dgm:prSet>
      <dgm:spPr/>
    </dgm:pt>
    <dgm:pt modelId="{C9EC912B-A4D7-4DD1-8AF3-C9F191A5728A}" type="pres">
      <dgm:prSet presAssocID="{275BECD5-8CD2-4591-8D3B-934D20999AB1}" presName="childTextHidden" presStyleLbl="bgAccFollowNode1" presStyleIdx="0" presStyleCnt="1"/>
      <dgm:spPr/>
    </dgm:pt>
    <dgm:pt modelId="{D45D502D-0839-4B00-93B7-79EE8EBE7D34}" type="pres">
      <dgm:prSet presAssocID="{275BECD5-8CD2-4591-8D3B-934D20999AB1}" presName="parentText" presStyleLbl="node1" presStyleIdx="0" presStyleCnt="1" custScaleX="1167098" custScaleY="290955">
        <dgm:presLayoutVars>
          <dgm:chMax val="1"/>
          <dgm:bulletEnabled val="1"/>
        </dgm:presLayoutVars>
      </dgm:prSet>
      <dgm:spPr/>
    </dgm:pt>
  </dgm:ptLst>
  <dgm:cxnLst>
    <dgm:cxn modelId="{7159261F-E7BD-45BA-8226-20DA2A915F7A}" type="presOf" srcId="{275BECD5-8CD2-4591-8D3B-934D20999AB1}" destId="{D45D502D-0839-4B00-93B7-79EE8EBE7D34}" srcOrd="0" destOrd="0" presId="urn:microsoft.com/office/officeart/2005/8/layout/hProcess6"/>
    <dgm:cxn modelId="{7A8492AE-00FB-4AB5-B170-1EF84DCB06BD}" type="presOf" srcId="{70994B45-E2C2-4F42-A0E2-0E181F459A3E}" destId="{303B95B4-D9E5-4F43-979F-678E2FB02115}" srcOrd="0" destOrd="0" presId="urn:microsoft.com/office/officeart/2005/8/layout/hProcess6"/>
    <dgm:cxn modelId="{D398E2B7-1A4A-4DAF-A77A-9CECC591F918}" srcId="{70994B45-E2C2-4F42-A0E2-0E181F459A3E}" destId="{275BECD5-8CD2-4591-8D3B-934D20999AB1}" srcOrd="0" destOrd="0" parTransId="{BEA3F9EC-F0C6-41B6-AC0E-F30F0CFA86B1}" sibTransId="{70E37878-F086-45B0-A81C-439ED22808AE}"/>
    <dgm:cxn modelId="{44583163-22EE-46D8-9407-636D1616EB3E}" type="presParOf" srcId="{303B95B4-D9E5-4F43-979F-678E2FB02115}" destId="{0758A67F-79D7-45C0-A04E-570851D81117}" srcOrd="0" destOrd="0" presId="urn:microsoft.com/office/officeart/2005/8/layout/hProcess6"/>
    <dgm:cxn modelId="{002BBE17-80D3-42A6-A34F-5B638E1AD483}" type="presParOf" srcId="{0758A67F-79D7-45C0-A04E-570851D81117}" destId="{A34E51FE-0F52-4D04-A25A-EA472C796DD5}" srcOrd="0" destOrd="0" presId="urn:microsoft.com/office/officeart/2005/8/layout/hProcess6"/>
    <dgm:cxn modelId="{FD5CB477-23B7-412D-9E38-3FC95BFB9D9A}" type="presParOf" srcId="{0758A67F-79D7-45C0-A04E-570851D81117}" destId="{87D73A5C-99BE-473B-956B-9D556C29C209}" srcOrd="1" destOrd="0" presId="urn:microsoft.com/office/officeart/2005/8/layout/hProcess6"/>
    <dgm:cxn modelId="{AF183611-15B8-43AC-825B-A8193356821F}" type="presParOf" srcId="{0758A67F-79D7-45C0-A04E-570851D81117}" destId="{C9EC912B-A4D7-4DD1-8AF3-C9F191A5728A}" srcOrd="2" destOrd="0" presId="urn:microsoft.com/office/officeart/2005/8/layout/hProcess6"/>
    <dgm:cxn modelId="{4E0DB857-999D-4AA6-99CE-A67887750F26}" type="presParOf" srcId="{0758A67F-79D7-45C0-A04E-570851D81117}" destId="{D45D502D-0839-4B00-93B7-79EE8EBE7D34}" srcOrd="3" destOrd="0" presId="urn:microsoft.com/office/officeart/2005/8/layout/hProcess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A3EC9AF-3446-42F0-9AD9-52D05FA47AC3}"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0BFD68B8-2873-4CA8-B9F4-DB98CB513027}">
      <dgm:prSet phldrT="[نص]" custT="1"/>
      <dgm:spPr/>
      <dgm:t>
        <a:bodyPr/>
        <a:lstStyle/>
        <a:p>
          <a:pPr algn="just" rtl="1">
            <a:buSzPts val="1000"/>
            <a:buFont typeface="Symbol" panose="05050102010706020507" pitchFamily="18" charset="2"/>
            <a:buChar char=""/>
          </a:pPr>
          <a:r>
            <a:rPr lang="ar-SA" sz="2800" b="1" kern="1200" dirty="0">
              <a:solidFill>
                <a:prstClr val="white"/>
              </a:solidFill>
              <a:latin typeface="Times New Roman"/>
              <a:ea typeface="+mn-ea"/>
              <a:cs typeface="Times New Roman"/>
            </a:rPr>
            <a:t>نبات السكران سام جدًا إذا تم استخدامه بجرعات خاطئة أو بطرق غير صحيحة</a:t>
          </a:r>
          <a:endParaRPr lang="en-US" sz="2800" b="1" kern="1200" dirty="0">
            <a:cs typeface="+mj-cs"/>
          </a:endParaRPr>
        </a:p>
      </dgm:t>
    </dgm:pt>
    <dgm:pt modelId="{D4B80DBF-D061-4877-A7B6-C549C55526E2}" type="parTrans" cxnId="{B2EA8CE2-DD30-4E57-94A0-B0ABBB2D4192}">
      <dgm:prSet/>
      <dgm:spPr/>
      <dgm:t>
        <a:bodyPr/>
        <a:lstStyle/>
        <a:p>
          <a:pPr algn="just" rtl="1"/>
          <a:endParaRPr lang="en-US" sz="2800" b="1">
            <a:cs typeface="+mj-cs"/>
          </a:endParaRPr>
        </a:p>
      </dgm:t>
    </dgm:pt>
    <dgm:pt modelId="{4E0A651E-DFCB-48B7-9F71-4629F45AF7CA}" type="sibTrans" cxnId="{B2EA8CE2-DD30-4E57-94A0-B0ABBB2D4192}">
      <dgm:prSet/>
      <dgm:spPr/>
      <dgm:t>
        <a:bodyPr/>
        <a:lstStyle/>
        <a:p>
          <a:pPr algn="just" rtl="1"/>
          <a:endParaRPr lang="en-US" sz="2800" b="1">
            <a:cs typeface="+mj-cs"/>
          </a:endParaRPr>
        </a:p>
      </dgm:t>
    </dgm:pt>
    <dgm:pt modelId="{845E7EC0-3B2B-41AC-8B3D-ACD8C3E55EF3}">
      <dgm:prSet phldrT="[نص]" custT="1"/>
      <dgm:spPr/>
      <dgm:t>
        <a:bodyPr/>
        <a:lstStyle/>
        <a:p>
          <a:pPr algn="just" rtl="1">
            <a:buSzPts val="1000"/>
            <a:buFont typeface="Symbol" panose="05050102010706020507" pitchFamily="18" charset="2"/>
            <a:buChar char=""/>
          </a:pPr>
          <a:r>
            <a:rPr lang="ar-SA" sz="2800" b="1">
              <a:cs typeface="+mj-cs"/>
            </a:rPr>
            <a:t>يجب </a:t>
          </a:r>
          <a:r>
            <a:rPr lang="ar-SA" sz="2800" b="1" dirty="0">
              <a:cs typeface="+mj-cs"/>
            </a:rPr>
            <a:t>تجنب لمس أو تناول أي جزء من هذا النبات</a:t>
          </a:r>
          <a:endParaRPr lang="ar-IQ" sz="2800" b="1" dirty="0">
            <a:cs typeface="+mj-cs"/>
          </a:endParaRPr>
        </a:p>
      </dgm:t>
    </dgm:pt>
    <dgm:pt modelId="{79CCCE08-7CD0-473A-B88C-03FEE6556D57}" type="parTrans" cxnId="{80FF0064-ACAC-4735-A359-A7F4E1B0B3F7}">
      <dgm:prSet/>
      <dgm:spPr/>
      <dgm:t>
        <a:bodyPr/>
        <a:lstStyle/>
        <a:p>
          <a:pPr algn="just" rtl="1"/>
          <a:endParaRPr lang="en-US" sz="2800" b="1">
            <a:cs typeface="+mj-cs"/>
          </a:endParaRPr>
        </a:p>
      </dgm:t>
    </dgm:pt>
    <dgm:pt modelId="{8F2AF0AD-5854-4B20-A6EA-086FB492F6E2}" type="sibTrans" cxnId="{80FF0064-ACAC-4735-A359-A7F4E1B0B3F7}">
      <dgm:prSet/>
      <dgm:spPr/>
      <dgm:t>
        <a:bodyPr/>
        <a:lstStyle/>
        <a:p>
          <a:pPr algn="just" rtl="1"/>
          <a:endParaRPr lang="en-US" sz="2800" b="1">
            <a:cs typeface="+mj-cs"/>
          </a:endParaRPr>
        </a:p>
      </dgm:t>
    </dgm:pt>
    <dgm:pt modelId="{649EC8F2-8790-4997-9438-5986F797DA9D}">
      <dgm:prSet phldrT="[نص]" custT="1"/>
      <dgm:spPr/>
      <dgm:t>
        <a:bodyPr/>
        <a:lstStyle/>
        <a:p>
          <a:pPr algn="just" rtl="1">
            <a:buSzPts val="1000"/>
            <a:buFont typeface="Symbol" panose="05050102010706020507" pitchFamily="18" charset="2"/>
            <a:buChar char=""/>
          </a:pPr>
          <a:r>
            <a:rPr lang="ar-SA" sz="2800" b="1" dirty="0">
              <a:cs typeface="+mj-cs"/>
            </a:rPr>
            <a:t>في حالة الاشتباه في حدوث تسمم، يجب التوجه إلى أقرب مركز طبي فوراً</a:t>
          </a:r>
          <a:endParaRPr lang="en-US" sz="2800" b="1" dirty="0">
            <a:cs typeface="+mj-cs"/>
          </a:endParaRPr>
        </a:p>
      </dgm:t>
    </dgm:pt>
    <dgm:pt modelId="{EBFAD4AE-B6DD-458A-A9DF-68C0FCF760C9}" type="parTrans" cxnId="{67D31EA3-BE96-41FA-9E60-2618EF732596}">
      <dgm:prSet/>
      <dgm:spPr/>
      <dgm:t>
        <a:bodyPr/>
        <a:lstStyle/>
        <a:p>
          <a:pPr algn="just" rtl="1"/>
          <a:endParaRPr lang="en-US" sz="2800" b="1">
            <a:cs typeface="+mj-cs"/>
          </a:endParaRPr>
        </a:p>
      </dgm:t>
    </dgm:pt>
    <dgm:pt modelId="{E4C595BF-197A-41AE-85D0-CA675A543C09}" type="sibTrans" cxnId="{67D31EA3-BE96-41FA-9E60-2618EF732596}">
      <dgm:prSet/>
      <dgm:spPr/>
      <dgm:t>
        <a:bodyPr/>
        <a:lstStyle/>
        <a:p>
          <a:pPr algn="just" rtl="1"/>
          <a:endParaRPr lang="en-US" sz="2800" b="1">
            <a:cs typeface="+mj-cs"/>
          </a:endParaRPr>
        </a:p>
      </dgm:t>
    </dgm:pt>
    <dgm:pt modelId="{F24FC2DC-D734-480E-886F-E93D8B8BB76D}">
      <dgm:prSet custT="1"/>
      <dgm:spPr/>
      <dgm:t>
        <a:bodyPr/>
        <a:lstStyle/>
        <a:p>
          <a:pPr algn="just" rtl="1">
            <a:buSzPts val="1000"/>
            <a:buFont typeface="Symbol" panose="05050102010706020507" pitchFamily="18" charset="2"/>
            <a:buChar char=""/>
          </a:pPr>
          <a:r>
            <a:rPr lang="ar-SA" sz="2800" b="1" dirty="0">
              <a:cs typeface="+mj-cs"/>
            </a:rPr>
            <a:t>المواد المستخلصة من </a:t>
          </a:r>
          <a:r>
            <a:rPr lang="ar-IQ" sz="2800" b="1" dirty="0">
              <a:cs typeface="+mj-cs"/>
            </a:rPr>
            <a:t>السكران</a:t>
          </a:r>
          <a:r>
            <a:rPr lang="ar-SA" sz="2800" b="1" dirty="0">
              <a:cs typeface="+mj-cs"/>
            </a:rPr>
            <a:t> سامة للغاية وقد تسبب الوفاة</a:t>
          </a:r>
          <a:endParaRPr lang="en-US" sz="2800" b="1" dirty="0">
            <a:cs typeface="+mj-cs"/>
          </a:endParaRPr>
        </a:p>
      </dgm:t>
    </dgm:pt>
    <dgm:pt modelId="{4574F232-CBCA-4DAB-8BFF-A33E02DAD8C5}" type="parTrans" cxnId="{59D4274D-048F-4E6E-B4CD-FB777B8DB5C8}">
      <dgm:prSet/>
      <dgm:spPr/>
      <dgm:t>
        <a:bodyPr/>
        <a:lstStyle/>
        <a:p>
          <a:pPr algn="just" rtl="1"/>
          <a:endParaRPr lang="en-US" sz="2800" b="1">
            <a:cs typeface="+mj-cs"/>
          </a:endParaRPr>
        </a:p>
      </dgm:t>
    </dgm:pt>
    <dgm:pt modelId="{D03FD948-6227-49A1-92B9-A5CBE9F2C195}" type="sibTrans" cxnId="{59D4274D-048F-4E6E-B4CD-FB777B8DB5C8}">
      <dgm:prSet/>
      <dgm:spPr/>
      <dgm:t>
        <a:bodyPr/>
        <a:lstStyle/>
        <a:p>
          <a:pPr algn="just" rtl="1"/>
          <a:endParaRPr lang="en-US" sz="2800" b="1">
            <a:cs typeface="+mj-cs"/>
          </a:endParaRPr>
        </a:p>
      </dgm:t>
    </dgm:pt>
    <dgm:pt modelId="{EF152B9C-EDCA-4BDC-A55B-0FA79D9C18AF}">
      <dgm:prSet custT="1"/>
      <dgm:spPr/>
      <dgm:t>
        <a:bodyPr/>
        <a:lstStyle/>
        <a:p>
          <a:pPr algn="just" rtl="1">
            <a:buSzPts val="1000"/>
            <a:buFont typeface="Symbol" panose="05050102010706020507" pitchFamily="18" charset="2"/>
            <a:buChar char=""/>
          </a:pPr>
          <a:r>
            <a:rPr lang="en-US" sz="2800" b="1" dirty="0">
              <a:cs typeface="+mj-cs"/>
            </a:rPr>
            <a:t> </a:t>
          </a:r>
          <a:r>
            <a:rPr lang="ar-SA" sz="2800" b="1" dirty="0">
              <a:cs typeface="+mj-cs"/>
            </a:rPr>
            <a:t>أي خطأ في عملية الاستخلاص قد يؤدي إلى تسمم حاد</a:t>
          </a:r>
          <a:endParaRPr lang="en-US" sz="2800" b="1" dirty="0">
            <a:cs typeface="+mj-cs"/>
          </a:endParaRPr>
        </a:p>
      </dgm:t>
    </dgm:pt>
    <dgm:pt modelId="{ABC180A8-4032-4284-BBF8-44E8DE01CD35}" type="parTrans" cxnId="{FC243B5C-170D-4B8B-92F6-B09669353020}">
      <dgm:prSet/>
      <dgm:spPr/>
      <dgm:t>
        <a:bodyPr/>
        <a:lstStyle/>
        <a:p>
          <a:pPr algn="just" rtl="1"/>
          <a:endParaRPr lang="en-US" sz="2800" b="1">
            <a:cs typeface="+mj-cs"/>
          </a:endParaRPr>
        </a:p>
      </dgm:t>
    </dgm:pt>
    <dgm:pt modelId="{D5BCC65C-0AAF-46E0-8240-39C524EE863B}" type="sibTrans" cxnId="{FC243B5C-170D-4B8B-92F6-B09669353020}">
      <dgm:prSet/>
      <dgm:spPr/>
      <dgm:t>
        <a:bodyPr/>
        <a:lstStyle/>
        <a:p>
          <a:pPr algn="just" rtl="1"/>
          <a:endParaRPr lang="en-US" sz="2800" b="1">
            <a:cs typeface="+mj-cs"/>
          </a:endParaRPr>
        </a:p>
      </dgm:t>
    </dgm:pt>
    <dgm:pt modelId="{20E10CDC-B4CF-42E1-BBD3-EDCBB0EF743B}" type="pres">
      <dgm:prSet presAssocID="{7A3EC9AF-3446-42F0-9AD9-52D05FA47AC3}" presName="linearFlow" presStyleCnt="0">
        <dgm:presLayoutVars>
          <dgm:dir/>
          <dgm:resizeHandles val="exact"/>
        </dgm:presLayoutVars>
      </dgm:prSet>
      <dgm:spPr/>
    </dgm:pt>
    <dgm:pt modelId="{23EC833B-825A-4DCC-9FD9-B625B46C168B}" type="pres">
      <dgm:prSet presAssocID="{0BFD68B8-2873-4CA8-B9F4-DB98CB513027}" presName="composite" presStyleCnt="0"/>
      <dgm:spPr/>
    </dgm:pt>
    <dgm:pt modelId="{AB1C7A95-4B36-4680-9C04-4AF6E12F7809}" type="pres">
      <dgm:prSet presAssocID="{0BFD68B8-2873-4CA8-B9F4-DB98CB513027}" presName="imgShp" presStyleLbl="fgImgPlace1" presStyleIdx="0" presStyleCnt="5" custLinFactX="-66544" custLinFactNeighborX="-100000" custLinFactNeighborY="-11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213B1407-C264-42DF-9BF7-A71354135418}" type="pres">
      <dgm:prSet presAssocID="{0BFD68B8-2873-4CA8-B9F4-DB98CB513027}" presName="txShp" presStyleLbl="node1" presStyleIdx="0" presStyleCnt="5" custScaleX="139505">
        <dgm:presLayoutVars>
          <dgm:bulletEnabled val="1"/>
        </dgm:presLayoutVars>
      </dgm:prSet>
      <dgm:spPr/>
    </dgm:pt>
    <dgm:pt modelId="{F87AF282-AE29-457C-97A4-01ADFB620080}" type="pres">
      <dgm:prSet presAssocID="{4E0A651E-DFCB-48B7-9F71-4629F45AF7CA}" presName="spacing" presStyleCnt="0"/>
      <dgm:spPr/>
    </dgm:pt>
    <dgm:pt modelId="{3D0CB375-5BA1-40E6-AD6F-21A58AC7D5BA}" type="pres">
      <dgm:prSet presAssocID="{845E7EC0-3B2B-41AC-8B3D-ACD8C3E55EF3}" presName="composite" presStyleCnt="0"/>
      <dgm:spPr/>
    </dgm:pt>
    <dgm:pt modelId="{8C26CCBD-0DE9-4B50-A363-A76519915A65}" type="pres">
      <dgm:prSet presAssocID="{845E7EC0-3B2B-41AC-8B3D-ACD8C3E55EF3}" presName="imgShp" presStyleLbl="fgImgPlace1" presStyleIdx="1" presStyleCnt="5" custLinFactNeighborX="-79276" custLinFactNeighborY="-3373"/>
      <dgm:spPr>
        <a:blipFill>
          <a:blip xmlns:r="http://schemas.openxmlformats.org/officeDocument/2006/relationships" r:embed="rId2">
            <a:extLst>
              <a:ext uri="{28A0092B-C50C-407E-A947-70E740481C1C}">
                <a14:useLocalDpi xmlns:a14="http://schemas.microsoft.com/office/drawing/2010/main" val="0"/>
              </a:ext>
            </a:extLst>
          </a:blip>
          <a:srcRect/>
          <a:stretch>
            <a:fillRect l="-41000" r="-41000"/>
          </a:stretch>
        </a:blipFill>
      </dgm:spPr>
    </dgm:pt>
    <dgm:pt modelId="{F649378A-2A06-4EA9-B137-E62D3A536F2B}" type="pres">
      <dgm:prSet presAssocID="{845E7EC0-3B2B-41AC-8B3D-ACD8C3E55EF3}" presName="txShp" presStyleLbl="node1" presStyleIdx="1" presStyleCnt="5" custScaleX="124327" custLinFactNeighborX="182">
        <dgm:presLayoutVars>
          <dgm:bulletEnabled val="1"/>
        </dgm:presLayoutVars>
      </dgm:prSet>
      <dgm:spPr/>
    </dgm:pt>
    <dgm:pt modelId="{25FA8162-6B0C-4C5C-A634-15B3FD982E38}" type="pres">
      <dgm:prSet presAssocID="{8F2AF0AD-5854-4B20-A6EA-086FB492F6E2}" presName="spacing" presStyleCnt="0"/>
      <dgm:spPr/>
    </dgm:pt>
    <dgm:pt modelId="{05F837BA-F2F0-4C19-A929-4A7F820F6F11}" type="pres">
      <dgm:prSet presAssocID="{649EC8F2-8790-4997-9438-5986F797DA9D}" presName="composite" presStyleCnt="0"/>
      <dgm:spPr/>
    </dgm:pt>
    <dgm:pt modelId="{28DAF195-1135-4D59-8423-1F2FCD682334}" type="pres">
      <dgm:prSet presAssocID="{649EC8F2-8790-4997-9438-5986F797DA9D}" presName="imgShp" presStyleLbl="fgImgPlace1" presStyleIdx="2" presStyleCnt="5" custLinFactNeighborX="-77588" custLinFactNeighborY="-3373"/>
      <dgm:spPr>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dgm:spPr>
    </dgm:pt>
    <dgm:pt modelId="{AE1E0E23-6B68-46B1-8818-718F0A6066F5}" type="pres">
      <dgm:prSet presAssocID="{649EC8F2-8790-4997-9438-5986F797DA9D}" presName="txShp" presStyleLbl="node1" presStyleIdx="2" presStyleCnt="5" custScaleX="124327">
        <dgm:presLayoutVars>
          <dgm:bulletEnabled val="1"/>
        </dgm:presLayoutVars>
      </dgm:prSet>
      <dgm:spPr/>
    </dgm:pt>
    <dgm:pt modelId="{8A90DA54-DF04-4A4E-A5EE-098862025489}" type="pres">
      <dgm:prSet presAssocID="{E4C595BF-197A-41AE-85D0-CA675A543C09}" presName="spacing" presStyleCnt="0"/>
      <dgm:spPr/>
    </dgm:pt>
    <dgm:pt modelId="{48175951-8581-4005-A4DB-1A3E57AFECF5}" type="pres">
      <dgm:prSet presAssocID="{F24FC2DC-D734-480E-886F-E93D8B8BB76D}" presName="composite" presStyleCnt="0"/>
      <dgm:spPr/>
    </dgm:pt>
    <dgm:pt modelId="{69A9E4D1-7254-403F-B886-C5FA35EC36CD}" type="pres">
      <dgm:prSet presAssocID="{F24FC2DC-D734-480E-886F-E93D8B8BB76D}" presName="imgShp" presStyleLbl="fgImgPlace1" presStyleIdx="3" presStyleCnt="5" custLinFactNeighborX="-74206"/>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46C5AD83-CC28-4AB3-AA76-B1613B2F98ED}" type="pres">
      <dgm:prSet presAssocID="{F24FC2DC-D734-480E-886F-E93D8B8BB76D}" presName="txShp" presStyleLbl="node1" presStyleIdx="3" presStyleCnt="5" custScaleX="124327">
        <dgm:presLayoutVars>
          <dgm:bulletEnabled val="1"/>
        </dgm:presLayoutVars>
      </dgm:prSet>
      <dgm:spPr/>
    </dgm:pt>
    <dgm:pt modelId="{4834C4D7-ED2A-4B12-8415-8B3B9B183048}" type="pres">
      <dgm:prSet presAssocID="{D03FD948-6227-49A1-92B9-A5CBE9F2C195}" presName="spacing" presStyleCnt="0"/>
      <dgm:spPr/>
    </dgm:pt>
    <dgm:pt modelId="{612A78C7-EACD-4DC2-B6F0-7C68686EC8DD}" type="pres">
      <dgm:prSet presAssocID="{EF152B9C-EDCA-4BDC-A55B-0FA79D9C18AF}" presName="composite" presStyleCnt="0"/>
      <dgm:spPr/>
    </dgm:pt>
    <dgm:pt modelId="{E50117D0-05D8-4D44-ACC9-B35ADBBBAA8F}" type="pres">
      <dgm:prSet presAssocID="{EF152B9C-EDCA-4BDC-A55B-0FA79D9C18AF}" presName="imgShp" presStyleLbl="fgImgPlace1" presStyleIdx="4" presStyleCnt="5" custLinFactNeighborX="-74206"/>
      <dgm:spPr>
        <a:blipFill>
          <a:blip xmlns:r="http://schemas.openxmlformats.org/officeDocument/2006/relationships" r:embed="rId5">
            <a:extLst>
              <a:ext uri="{28A0092B-C50C-407E-A947-70E740481C1C}">
                <a14:useLocalDpi xmlns:a14="http://schemas.microsoft.com/office/drawing/2010/main" val="0"/>
              </a:ext>
            </a:extLst>
          </a:blip>
          <a:srcRect/>
          <a:stretch>
            <a:fillRect l="-75000" r="-75000"/>
          </a:stretch>
        </a:blipFill>
      </dgm:spPr>
    </dgm:pt>
    <dgm:pt modelId="{6A191892-6C8C-4F6D-8E80-7FE74816F393}" type="pres">
      <dgm:prSet presAssocID="{EF152B9C-EDCA-4BDC-A55B-0FA79D9C18AF}" presName="txShp" presStyleLbl="node1" presStyleIdx="4" presStyleCnt="5" custScaleX="124327">
        <dgm:presLayoutVars>
          <dgm:bulletEnabled val="1"/>
        </dgm:presLayoutVars>
      </dgm:prSet>
      <dgm:spPr/>
    </dgm:pt>
  </dgm:ptLst>
  <dgm:cxnLst>
    <dgm:cxn modelId="{64FDD331-2FBB-493A-A074-64208961A788}" type="presOf" srcId="{7A3EC9AF-3446-42F0-9AD9-52D05FA47AC3}" destId="{20E10CDC-B4CF-42E1-BBD3-EDCBB0EF743B}" srcOrd="0" destOrd="0" presId="urn:microsoft.com/office/officeart/2005/8/layout/vList3"/>
    <dgm:cxn modelId="{FC243B5C-170D-4B8B-92F6-B09669353020}" srcId="{7A3EC9AF-3446-42F0-9AD9-52D05FA47AC3}" destId="{EF152B9C-EDCA-4BDC-A55B-0FA79D9C18AF}" srcOrd="4" destOrd="0" parTransId="{ABC180A8-4032-4284-BBF8-44E8DE01CD35}" sibTransId="{D5BCC65C-0AAF-46E0-8240-39C524EE863B}"/>
    <dgm:cxn modelId="{80FF0064-ACAC-4735-A359-A7F4E1B0B3F7}" srcId="{7A3EC9AF-3446-42F0-9AD9-52D05FA47AC3}" destId="{845E7EC0-3B2B-41AC-8B3D-ACD8C3E55EF3}" srcOrd="1" destOrd="0" parTransId="{79CCCE08-7CD0-473A-B88C-03FEE6556D57}" sibTransId="{8F2AF0AD-5854-4B20-A6EA-086FB492F6E2}"/>
    <dgm:cxn modelId="{4BEBB74B-12AB-499F-98EB-229E11747CD5}" type="presOf" srcId="{649EC8F2-8790-4997-9438-5986F797DA9D}" destId="{AE1E0E23-6B68-46B1-8818-718F0A6066F5}" srcOrd="0" destOrd="0" presId="urn:microsoft.com/office/officeart/2005/8/layout/vList3"/>
    <dgm:cxn modelId="{59D4274D-048F-4E6E-B4CD-FB777B8DB5C8}" srcId="{7A3EC9AF-3446-42F0-9AD9-52D05FA47AC3}" destId="{F24FC2DC-D734-480E-886F-E93D8B8BB76D}" srcOrd="3" destOrd="0" parTransId="{4574F232-CBCA-4DAB-8BFF-A33E02DAD8C5}" sibTransId="{D03FD948-6227-49A1-92B9-A5CBE9F2C195}"/>
    <dgm:cxn modelId="{5A9A2A95-A328-4BC8-B353-5F6E8B3DCAD5}" type="presOf" srcId="{F24FC2DC-D734-480E-886F-E93D8B8BB76D}" destId="{46C5AD83-CC28-4AB3-AA76-B1613B2F98ED}" srcOrd="0" destOrd="0" presId="urn:microsoft.com/office/officeart/2005/8/layout/vList3"/>
    <dgm:cxn modelId="{67D31EA3-BE96-41FA-9E60-2618EF732596}" srcId="{7A3EC9AF-3446-42F0-9AD9-52D05FA47AC3}" destId="{649EC8F2-8790-4997-9438-5986F797DA9D}" srcOrd="2" destOrd="0" parTransId="{EBFAD4AE-B6DD-458A-A9DF-68C0FCF760C9}" sibTransId="{E4C595BF-197A-41AE-85D0-CA675A543C09}"/>
    <dgm:cxn modelId="{7FA44CCC-3BA1-4CAB-9712-723CFBC49C9C}" type="presOf" srcId="{0BFD68B8-2873-4CA8-B9F4-DB98CB513027}" destId="{213B1407-C264-42DF-9BF7-A71354135418}" srcOrd="0" destOrd="0" presId="urn:microsoft.com/office/officeart/2005/8/layout/vList3"/>
    <dgm:cxn modelId="{18D929DE-2017-4F5D-9F0D-FD448A5F4527}" type="presOf" srcId="{845E7EC0-3B2B-41AC-8B3D-ACD8C3E55EF3}" destId="{F649378A-2A06-4EA9-B137-E62D3A536F2B}" srcOrd="0" destOrd="0" presId="urn:microsoft.com/office/officeart/2005/8/layout/vList3"/>
    <dgm:cxn modelId="{B2EA8CE2-DD30-4E57-94A0-B0ABBB2D4192}" srcId="{7A3EC9AF-3446-42F0-9AD9-52D05FA47AC3}" destId="{0BFD68B8-2873-4CA8-B9F4-DB98CB513027}" srcOrd="0" destOrd="0" parTransId="{D4B80DBF-D061-4877-A7B6-C549C55526E2}" sibTransId="{4E0A651E-DFCB-48B7-9F71-4629F45AF7CA}"/>
    <dgm:cxn modelId="{3C0C3CEE-73CA-4E9E-B4EF-44A6AD23BC97}" type="presOf" srcId="{EF152B9C-EDCA-4BDC-A55B-0FA79D9C18AF}" destId="{6A191892-6C8C-4F6D-8E80-7FE74816F393}" srcOrd="0" destOrd="0" presId="urn:microsoft.com/office/officeart/2005/8/layout/vList3"/>
    <dgm:cxn modelId="{3CD5C24D-0840-4369-9270-60EEB421DE44}" type="presParOf" srcId="{20E10CDC-B4CF-42E1-BBD3-EDCBB0EF743B}" destId="{23EC833B-825A-4DCC-9FD9-B625B46C168B}" srcOrd="0" destOrd="0" presId="urn:microsoft.com/office/officeart/2005/8/layout/vList3"/>
    <dgm:cxn modelId="{C463CE14-5C77-4F21-B792-7AFE687A6595}" type="presParOf" srcId="{23EC833B-825A-4DCC-9FD9-B625B46C168B}" destId="{AB1C7A95-4B36-4680-9C04-4AF6E12F7809}" srcOrd="0" destOrd="0" presId="urn:microsoft.com/office/officeart/2005/8/layout/vList3"/>
    <dgm:cxn modelId="{8246CAEC-186F-41F0-A737-906766AC9FF3}" type="presParOf" srcId="{23EC833B-825A-4DCC-9FD9-B625B46C168B}" destId="{213B1407-C264-42DF-9BF7-A71354135418}" srcOrd="1" destOrd="0" presId="urn:microsoft.com/office/officeart/2005/8/layout/vList3"/>
    <dgm:cxn modelId="{3911E44A-B986-49FC-8938-03504244EFFB}" type="presParOf" srcId="{20E10CDC-B4CF-42E1-BBD3-EDCBB0EF743B}" destId="{F87AF282-AE29-457C-97A4-01ADFB620080}" srcOrd="1" destOrd="0" presId="urn:microsoft.com/office/officeart/2005/8/layout/vList3"/>
    <dgm:cxn modelId="{EEB81EAC-F2A2-4DFF-8A1E-01851F5B1AFE}" type="presParOf" srcId="{20E10CDC-B4CF-42E1-BBD3-EDCBB0EF743B}" destId="{3D0CB375-5BA1-40E6-AD6F-21A58AC7D5BA}" srcOrd="2" destOrd="0" presId="urn:microsoft.com/office/officeart/2005/8/layout/vList3"/>
    <dgm:cxn modelId="{2BF87C18-9EDE-4BD9-9A4F-3DDB1DBF758B}" type="presParOf" srcId="{3D0CB375-5BA1-40E6-AD6F-21A58AC7D5BA}" destId="{8C26CCBD-0DE9-4B50-A363-A76519915A65}" srcOrd="0" destOrd="0" presId="urn:microsoft.com/office/officeart/2005/8/layout/vList3"/>
    <dgm:cxn modelId="{0CB9FEE4-8EEA-4B5B-AB58-6BAC7EDE74B6}" type="presParOf" srcId="{3D0CB375-5BA1-40E6-AD6F-21A58AC7D5BA}" destId="{F649378A-2A06-4EA9-B137-E62D3A536F2B}" srcOrd="1" destOrd="0" presId="urn:microsoft.com/office/officeart/2005/8/layout/vList3"/>
    <dgm:cxn modelId="{4C3E05EE-84CA-4AF4-86D5-133FB7A1D3F7}" type="presParOf" srcId="{20E10CDC-B4CF-42E1-BBD3-EDCBB0EF743B}" destId="{25FA8162-6B0C-4C5C-A634-15B3FD982E38}" srcOrd="3" destOrd="0" presId="urn:microsoft.com/office/officeart/2005/8/layout/vList3"/>
    <dgm:cxn modelId="{1E8C1B18-9A98-4F5F-B387-6844C0DB2568}" type="presParOf" srcId="{20E10CDC-B4CF-42E1-BBD3-EDCBB0EF743B}" destId="{05F837BA-F2F0-4C19-A929-4A7F820F6F11}" srcOrd="4" destOrd="0" presId="urn:microsoft.com/office/officeart/2005/8/layout/vList3"/>
    <dgm:cxn modelId="{386A94E8-BEC3-4CBE-99A5-5A6BFC61E2B1}" type="presParOf" srcId="{05F837BA-F2F0-4C19-A929-4A7F820F6F11}" destId="{28DAF195-1135-4D59-8423-1F2FCD682334}" srcOrd="0" destOrd="0" presId="urn:microsoft.com/office/officeart/2005/8/layout/vList3"/>
    <dgm:cxn modelId="{6A9580BF-A17B-4E55-8FE4-4C462B9C3670}" type="presParOf" srcId="{05F837BA-F2F0-4C19-A929-4A7F820F6F11}" destId="{AE1E0E23-6B68-46B1-8818-718F0A6066F5}" srcOrd="1" destOrd="0" presId="urn:microsoft.com/office/officeart/2005/8/layout/vList3"/>
    <dgm:cxn modelId="{CC4F6745-3255-4EAC-8352-62224F00B960}" type="presParOf" srcId="{20E10CDC-B4CF-42E1-BBD3-EDCBB0EF743B}" destId="{8A90DA54-DF04-4A4E-A5EE-098862025489}" srcOrd="5" destOrd="0" presId="urn:microsoft.com/office/officeart/2005/8/layout/vList3"/>
    <dgm:cxn modelId="{18BBF613-44AB-445E-A50C-30B35B4E6DB7}" type="presParOf" srcId="{20E10CDC-B4CF-42E1-BBD3-EDCBB0EF743B}" destId="{48175951-8581-4005-A4DB-1A3E57AFECF5}" srcOrd="6" destOrd="0" presId="urn:microsoft.com/office/officeart/2005/8/layout/vList3"/>
    <dgm:cxn modelId="{C83AA7CE-F7AB-4019-85A4-22212847657D}" type="presParOf" srcId="{48175951-8581-4005-A4DB-1A3E57AFECF5}" destId="{69A9E4D1-7254-403F-B886-C5FA35EC36CD}" srcOrd="0" destOrd="0" presId="urn:microsoft.com/office/officeart/2005/8/layout/vList3"/>
    <dgm:cxn modelId="{6DC0C79E-9765-42DD-88C7-178FAE77743C}" type="presParOf" srcId="{48175951-8581-4005-A4DB-1A3E57AFECF5}" destId="{46C5AD83-CC28-4AB3-AA76-B1613B2F98ED}" srcOrd="1" destOrd="0" presId="urn:microsoft.com/office/officeart/2005/8/layout/vList3"/>
    <dgm:cxn modelId="{266BA7DD-436F-4B69-A635-E24CD242C1A3}" type="presParOf" srcId="{20E10CDC-B4CF-42E1-BBD3-EDCBB0EF743B}" destId="{4834C4D7-ED2A-4B12-8415-8B3B9B183048}" srcOrd="7" destOrd="0" presId="urn:microsoft.com/office/officeart/2005/8/layout/vList3"/>
    <dgm:cxn modelId="{88102F55-FA3D-4D9C-8106-3AAB43232263}" type="presParOf" srcId="{20E10CDC-B4CF-42E1-BBD3-EDCBB0EF743B}" destId="{612A78C7-EACD-4DC2-B6F0-7C68686EC8DD}" srcOrd="8" destOrd="0" presId="urn:microsoft.com/office/officeart/2005/8/layout/vList3"/>
    <dgm:cxn modelId="{98C1D690-5E13-4D99-962C-530DA7CCDCA4}" type="presParOf" srcId="{612A78C7-EACD-4DC2-B6F0-7C68686EC8DD}" destId="{E50117D0-05D8-4D44-ACC9-B35ADBBBAA8F}" srcOrd="0" destOrd="0" presId="urn:microsoft.com/office/officeart/2005/8/layout/vList3"/>
    <dgm:cxn modelId="{942DD562-DE90-4801-A2FC-6F6D93AB16B5}" type="presParOf" srcId="{612A78C7-EACD-4DC2-B6F0-7C68686EC8DD}" destId="{6A191892-6C8C-4F6D-8E80-7FE74816F39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65E822A-C192-4328-AF91-F26A1D29E411}" type="doc">
      <dgm:prSet loTypeId="urn:microsoft.com/office/officeart/2005/8/layout/venn1" loCatId="relationship" qsTypeId="urn:microsoft.com/office/officeart/2005/8/quickstyle/simple1" qsCatId="simple" csTypeId="urn:microsoft.com/office/officeart/2005/8/colors/colorful1" csCatId="colorful" phldr="1"/>
      <dgm:spPr/>
    </dgm:pt>
    <dgm:pt modelId="{65D316C5-C428-463E-A6DD-4262E5A80D34}">
      <dgm:prSet phldrT="[نص]" custT="1">
        <dgm:style>
          <a:lnRef idx="0">
            <a:schemeClr val="accent2"/>
          </a:lnRef>
          <a:fillRef idx="3">
            <a:schemeClr val="accent2"/>
          </a:fillRef>
          <a:effectRef idx="3">
            <a:schemeClr val="accent2"/>
          </a:effectRef>
          <a:fontRef idx="minor">
            <a:schemeClr val="lt1"/>
          </a:fontRef>
        </dgm:style>
      </dgm:prSet>
      <dgm:spPr/>
      <dgm:t>
        <a:bodyPr/>
        <a:lstStyle/>
        <a:p>
          <a:r>
            <a:rPr lang="ar-IQ" sz="3600" b="1" dirty="0">
              <a:cs typeface="+mj-cs"/>
            </a:rPr>
            <a:t>الخاتمة</a:t>
          </a:r>
          <a:endParaRPr lang="en-US" sz="3600" b="1" dirty="0">
            <a:cs typeface="+mj-cs"/>
          </a:endParaRPr>
        </a:p>
      </dgm:t>
    </dgm:pt>
    <dgm:pt modelId="{B3453716-3878-4D09-B356-F57E759B19AB}" type="parTrans" cxnId="{88A7DE75-5B7E-484F-BEFF-F89B11FDCDD9}">
      <dgm:prSet/>
      <dgm:spPr/>
      <dgm:t>
        <a:bodyPr/>
        <a:lstStyle/>
        <a:p>
          <a:endParaRPr lang="en-US" sz="3600" b="1">
            <a:cs typeface="+mj-cs"/>
          </a:endParaRPr>
        </a:p>
      </dgm:t>
    </dgm:pt>
    <dgm:pt modelId="{5D0E8C0C-C822-43CE-9B48-111E47C470DE}" type="sibTrans" cxnId="{88A7DE75-5B7E-484F-BEFF-F89B11FDCDD9}">
      <dgm:prSet/>
      <dgm:spPr/>
      <dgm:t>
        <a:bodyPr/>
        <a:lstStyle/>
        <a:p>
          <a:endParaRPr lang="en-US" sz="3600" b="1">
            <a:cs typeface="+mj-cs"/>
          </a:endParaRPr>
        </a:p>
      </dgm:t>
    </dgm:pt>
    <dgm:pt modelId="{54022465-D2D1-4E53-968E-288C94444A43}" type="pres">
      <dgm:prSet presAssocID="{365E822A-C192-4328-AF91-F26A1D29E411}" presName="compositeShape" presStyleCnt="0">
        <dgm:presLayoutVars>
          <dgm:chMax val="7"/>
          <dgm:dir/>
          <dgm:resizeHandles val="exact"/>
        </dgm:presLayoutVars>
      </dgm:prSet>
      <dgm:spPr/>
    </dgm:pt>
    <dgm:pt modelId="{3D1ECCEF-61E6-44C3-86B8-D950327EAD4A}" type="pres">
      <dgm:prSet presAssocID="{65D316C5-C428-463E-A6DD-4262E5A80D34}" presName="circ1TxSh" presStyleLbl="vennNode1" presStyleIdx="0" presStyleCnt="1" custLinFactY="-100000" custLinFactNeighborX="-786" custLinFactNeighborY="-127195"/>
      <dgm:spPr/>
    </dgm:pt>
  </dgm:ptLst>
  <dgm:cxnLst>
    <dgm:cxn modelId="{88A7DE75-5B7E-484F-BEFF-F89B11FDCDD9}" srcId="{365E822A-C192-4328-AF91-F26A1D29E411}" destId="{65D316C5-C428-463E-A6DD-4262E5A80D34}" srcOrd="0" destOrd="0" parTransId="{B3453716-3878-4D09-B356-F57E759B19AB}" sibTransId="{5D0E8C0C-C822-43CE-9B48-111E47C470DE}"/>
    <dgm:cxn modelId="{617A87B6-3F88-4757-95CD-E92C8568B846}" type="presOf" srcId="{65D316C5-C428-463E-A6DD-4262E5A80D34}" destId="{3D1ECCEF-61E6-44C3-86B8-D950327EAD4A}" srcOrd="0" destOrd="0" presId="urn:microsoft.com/office/officeart/2005/8/layout/venn1"/>
    <dgm:cxn modelId="{2FCB2CF5-64BB-43A3-B523-3F7465C0F245}" type="presOf" srcId="{365E822A-C192-4328-AF91-F26A1D29E411}" destId="{54022465-D2D1-4E53-968E-288C94444A43}" srcOrd="0" destOrd="0" presId="urn:microsoft.com/office/officeart/2005/8/layout/venn1"/>
    <dgm:cxn modelId="{8A3CBE9E-2B73-4412-A8C0-09C4E302198F}" type="presParOf" srcId="{54022465-D2D1-4E53-968E-288C94444A43}" destId="{3D1ECCEF-61E6-44C3-86B8-D950327EAD4A}" srcOrd="0"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A3EC9AF-3446-42F0-9AD9-52D05FA47AC3}"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0CF108E4-943F-4B22-B67C-0EDDA91D9A32}">
      <dgm:prSet phldrT="[نص]" custT="1"/>
      <dgm:spPr/>
      <dgm:t>
        <a:bodyPr/>
        <a:lstStyle/>
        <a:p>
          <a:pPr algn="just" rtl="1">
            <a:buSzPts val="1000"/>
            <a:buFont typeface="Symbol" panose="05050102010706020507" pitchFamily="18" charset="2"/>
            <a:buChar char=""/>
          </a:pPr>
          <a:r>
            <a:rPr lang="ar-SA" sz="2800" b="1" dirty="0">
              <a:cs typeface="+mj-cs"/>
            </a:rPr>
            <a:t>زراعة واستخدام نبات </a:t>
          </a:r>
          <a:r>
            <a:rPr lang="ar-IQ" sz="2800" b="1" dirty="0">
              <a:cs typeface="+mj-cs"/>
            </a:rPr>
            <a:t>السكران</a:t>
          </a:r>
          <a:r>
            <a:rPr lang="ar-SA" sz="2800" b="1" dirty="0">
              <a:cs typeface="+mj-cs"/>
            </a:rPr>
            <a:t> واستخلاص مكوناته مخالف للقانون</a:t>
          </a:r>
          <a:endParaRPr lang="en-US" sz="2800" b="1" dirty="0">
            <a:cs typeface="+mj-cs"/>
          </a:endParaRPr>
        </a:p>
      </dgm:t>
    </dgm:pt>
    <dgm:pt modelId="{C6A4EB58-B019-44C4-B741-B9BB643BE730}" type="parTrans" cxnId="{CC3D71A5-8145-4CA5-818E-672BCCD57AA7}">
      <dgm:prSet/>
      <dgm:spPr/>
      <dgm:t>
        <a:bodyPr/>
        <a:lstStyle/>
        <a:p>
          <a:pPr algn="just" rtl="1"/>
          <a:endParaRPr lang="en-US" sz="2800" b="1">
            <a:cs typeface="+mj-cs"/>
          </a:endParaRPr>
        </a:p>
      </dgm:t>
    </dgm:pt>
    <dgm:pt modelId="{653780FB-5F5B-46F2-A04C-E06F91051DB1}" type="sibTrans" cxnId="{CC3D71A5-8145-4CA5-818E-672BCCD57AA7}">
      <dgm:prSet/>
      <dgm:spPr/>
      <dgm:t>
        <a:bodyPr/>
        <a:lstStyle/>
        <a:p>
          <a:pPr algn="just" rtl="1"/>
          <a:endParaRPr lang="en-US" sz="2800" b="1">
            <a:cs typeface="+mj-cs"/>
          </a:endParaRPr>
        </a:p>
      </dgm:t>
    </dgm:pt>
    <dgm:pt modelId="{3C85E3DC-838D-4B5A-915C-0F0A7711EE66}">
      <dgm:prSet phldrT="[نص]" custT="1"/>
      <dgm:spPr/>
      <dgm:t>
        <a:bodyPr/>
        <a:lstStyle/>
        <a:p>
          <a:pPr algn="just" rtl="1">
            <a:buSzPts val="1000"/>
            <a:buFont typeface="Symbol" panose="05050102010706020507" pitchFamily="18" charset="2"/>
            <a:buChar char=""/>
          </a:pPr>
          <a:r>
            <a:rPr lang="ar-SA" sz="2800" b="1" dirty="0">
              <a:cs typeface="+mj-cs"/>
            </a:rPr>
            <a:t>لا تشجع على استخدام </a:t>
          </a:r>
          <a:r>
            <a:rPr lang="ar-IQ" sz="2800" b="1" dirty="0">
              <a:cs typeface="+mj-cs"/>
            </a:rPr>
            <a:t>نبات السكران</a:t>
          </a:r>
          <a:r>
            <a:rPr lang="ar-SA" sz="2800" b="1" dirty="0">
              <a:cs typeface="+mj-cs"/>
            </a:rPr>
            <a:t> أو أي مواد مخدرة أخر</a:t>
          </a:r>
          <a:r>
            <a:rPr lang="ar-IQ" sz="2800" b="1" dirty="0">
              <a:cs typeface="+mj-cs"/>
            </a:rPr>
            <a:t>ى.</a:t>
          </a:r>
        </a:p>
      </dgm:t>
    </dgm:pt>
    <dgm:pt modelId="{653DDFC3-96D8-41E1-B0D6-3A24A8EA6855}" type="parTrans" cxnId="{9B2A8144-9D82-4967-B430-20DD03A190CD}">
      <dgm:prSet/>
      <dgm:spPr/>
      <dgm:t>
        <a:bodyPr/>
        <a:lstStyle/>
        <a:p>
          <a:pPr algn="just" rtl="1"/>
          <a:endParaRPr lang="en-US" sz="2800" b="1">
            <a:cs typeface="+mj-cs"/>
          </a:endParaRPr>
        </a:p>
      </dgm:t>
    </dgm:pt>
    <dgm:pt modelId="{8C252E04-EA5A-420E-AE1A-6EF2A304CBA0}" type="sibTrans" cxnId="{9B2A8144-9D82-4967-B430-20DD03A190CD}">
      <dgm:prSet/>
      <dgm:spPr/>
      <dgm:t>
        <a:bodyPr/>
        <a:lstStyle/>
        <a:p>
          <a:pPr algn="just" rtl="1"/>
          <a:endParaRPr lang="en-US" sz="2800" b="1">
            <a:cs typeface="+mj-cs"/>
          </a:endParaRPr>
        </a:p>
      </dgm:t>
    </dgm:pt>
    <dgm:pt modelId="{BE934934-4B55-4B32-9145-45DFC1B2CFE6}">
      <dgm:prSet custT="1"/>
      <dgm:spPr/>
      <dgm:t>
        <a:bodyPr/>
        <a:lstStyle/>
        <a:p>
          <a:pPr algn="just" rtl="1">
            <a:buSzPts val="1000"/>
            <a:buFont typeface="Symbol" panose="05050102010706020507" pitchFamily="18" charset="2"/>
            <a:buChar char=""/>
          </a:pPr>
          <a:r>
            <a:rPr lang="ar-SA" sz="2800" b="1" dirty="0">
              <a:cs typeface="+mj-cs"/>
            </a:rPr>
            <a:t>تسبب الهلوسة والاضطرابات النفسية الشديدة</a:t>
          </a:r>
          <a:endParaRPr lang="en-US" sz="2800" b="1" dirty="0">
            <a:cs typeface="+mj-cs"/>
          </a:endParaRPr>
        </a:p>
      </dgm:t>
    </dgm:pt>
    <dgm:pt modelId="{7F696893-DBAE-48A3-BDA1-645125E91DA7}" type="parTrans" cxnId="{BAE40E89-D413-40C0-BD14-01B5B4C5A54E}">
      <dgm:prSet/>
      <dgm:spPr/>
      <dgm:t>
        <a:bodyPr/>
        <a:lstStyle/>
        <a:p>
          <a:pPr algn="just" rtl="1"/>
          <a:endParaRPr lang="en-US" sz="2800" b="1">
            <a:cs typeface="+mj-cs"/>
          </a:endParaRPr>
        </a:p>
      </dgm:t>
    </dgm:pt>
    <dgm:pt modelId="{CE3B8987-4526-401F-9264-DD8FE3491E8A}" type="sibTrans" cxnId="{BAE40E89-D413-40C0-BD14-01B5B4C5A54E}">
      <dgm:prSet/>
      <dgm:spPr/>
      <dgm:t>
        <a:bodyPr/>
        <a:lstStyle/>
        <a:p>
          <a:pPr algn="just" rtl="1"/>
          <a:endParaRPr lang="en-US" sz="2800" b="1">
            <a:cs typeface="+mj-cs"/>
          </a:endParaRPr>
        </a:p>
      </dgm:t>
    </dgm:pt>
    <dgm:pt modelId="{2EA628E0-B499-4ED8-8DD3-5FE2D5EF6181}">
      <dgm:prSet custT="1"/>
      <dgm:spPr/>
      <dgm:t>
        <a:bodyPr/>
        <a:lstStyle/>
        <a:p>
          <a:pPr algn="just" rtl="1">
            <a:buSzPts val="1000"/>
            <a:buFont typeface="Symbol" panose="05050102010706020507" pitchFamily="18" charset="2"/>
            <a:buChar char=""/>
          </a:pPr>
          <a:r>
            <a:rPr lang="ar-SA" sz="2800" b="1" dirty="0">
              <a:cs typeface="+mj-cs"/>
            </a:rPr>
            <a:t>الاستخدام المتكرر </a:t>
          </a:r>
          <a:r>
            <a:rPr lang="ar-IQ" sz="2800" b="1" dirty="0">
              <a:cs typeface="+mj-cs"/>
            </a:rPr>
            <a:t>يؤدي </a:t>
          </a:r>
          <a:r>
            <a:rPr lang="ar-SA" sz="2800" b="1" dirty="0">
              <a:cs typeface="+mj-cs"/>
            </a:rPr>
            <a:t>إلى الإدمان النفسي والجسدي</a:t>
          </a:r>
          <a:endParaRPr lang="en-US" sz="2800" b="1" dirty="0">
            <a:cs typeface="+mj-cs"/>
          </a:endParaRPr>
        </a:p>
      </dgm:t>
    </dgm:pt>
    <dgm:pt modelId="{9810F093-0CD3-4F9D-9DED-91D7CF5EE23D}" type="parTrans" cxnId="{7EF0387F-2C57-45EC-B00F-0B27DAF733F2}">
      <dgm:prSet/>
      <dgm:spPr/>
      <dgm:t>
        <a:bodyPr/>
        <a:lstStyle/>
        <a:p>
          <a:pPr algn="just" rtl="1"/>
          <a:endParaRPr lang="en-US" sz="2800" b="1">
            <a:cs typeface="+mj-cs"/>
          </a:endParaRPr>
        </a:p>
      </dgm:t>
    </dgm:pt>
    <dgm:pt modelId="{35F9884A-1E05-4CF7-836F-B962DC0FB385}" type="sibTrans" cxnId="{7EF0387F-2C57-45EC-B00F-0B27DAF733F2}">
      <dgm:prSet/>
      <dgm:spPr/>
      <dgm:t>
        <a:bodyPr/>
        <a:lstStyle/>
        <a:p>
          <a:pPr algn="just" rtl="1"/>
          <a:endParaRPr lang="en-US" sz="2800" b="1">
            <a:cs typeface="+mj-cs"/>
          </a:endParaRPr>
        </a:p>
      </dgm:t>
    </dgm:pt>
    <dgm:pt modelId="{20E10CDC-B4CF-42E1-BBD3-EDCBB0EF743B}" type="pres">
      <dgm:prSet presAssocID="{7A3EC9AF-3446-42F0-9AD9-52D05FA47AC3}" presName="linearFlow" presStyleCnt="0">
        <dgm:presLayoutVars>
          <dgm:dir/>
          <dgm:resizeHandles val="exact"/>
        </dgm:presLayoutVars>
      </dgm:prSet>
      <dgm:spPr/>
    </dgm:pt>
    <dgm:pt modelId="{590C67DB-175C-4D7B-9440-9C2992E0CCFA}" type="pres">
      <dgm:prSet presAssocID="{BE934934-4B55-4B32-9145-45DFC1B2CFE6}" presName="composite" presStyleCnt="0"/>
      <dgm:spPr/>
    </dgm:pt>
    <dgm:pt modelId="{B5EA12BE-8FA6-4AA4-932C-C4CE7E5346BC}" type="pres">
      <dgm:prSet presAssocID="{BE934934-4B55-4B32-9145-45DFC1B2CFE6}" presName="imgShp" presStyleLbl="fgImgPlace1" presStyleIdx="0" presStyleCnt="4" custLinFactX="-16365" custLinFactNeighborX="-100000"/>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99C40307-7E51-4482-8426-0988E686062D}" type="pres">
      <dgm:prSet presAssocID="{BE934934-4B55-4B32-9145-45DFC1B2CFE6}" presName="txShp" presStyleLbl="node1" presStyleIdx="0" presStyleCnt="4" custLinFactNeighborX="-12555">
        <dgm:presLayoutVars>
          <dgm:bulletEnabled val="1"/>
        </dgm:presLayoutVars>
      </dgm:prSet>
      <dgm:spPr/>
    </dgm:pt>
    <dgm:pt modelId="{13EF7122-21F0-4B85-9088-B333C1A3DACD}" type="pres">
      <dgm:prSet presAssocID="{CE3B8987-4526-401F-9264-DD8FE3491E8A}" presName="spacing" presStyleCnt="0"/>
      <dgm:spPr/>
    </dgm:pt>
    <dgm:pt modelId="{C683222C-CBD0-48AF-A5AD-AC370ABDE963}" type="pres">
      <dgm:prSet presAssocID="{2EA628E0-B499-4ED8-8DD3-5FE2D5EF6181}" presName="composite" presStyleCnt="0"/>
      <dgm:spPr/>
    </dgm:pt>
    <dgm:pt modelId="{73E31BED-6D35-41B6-B4F7-1896DC9C1F98}" type="pres">
      <dgm:prSet presAssocID="{2EA628E0-B499-4ED8-8DD3-5FE2D5EF6181}" presName="imgShp" presStyleLbl="fgImgPlace1" presStyleIdx="1" presStyleCnt="4" custLinFactX="-16365" custLinFactNeighborX="-100000"/>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 modelId="{89878F6D-309C-4213-B093-E7D230CBBEEA}" type="pres">
      <dgm:prSet presAssocID="{2EA628E0-B499-4ED8-8DD3-5FE2D5EF6181}" presName="txShp" presStyleLbl="node1" presStyleIdx="1" presStyleCnt="4" custLinFactNeighborX="-12555">
        <dgm:presLayoutVars>
          <dgm:bulletEnabled val="1"/>
        </dgm:presLayoutVars>
      </dgm:prSet>
      <dgm:spPr/>
    </dgm:pt>
    <dgm:pt modelId="{029CC58F-E74F-46DF-8A44-95BAD2535D25}" type="pres">
      <dgm:prSet presAssocID="{35F9884A-1E05-4CF7-836F-B962DC0FB385}" presName="spacing" presStyleCnt="0"/>
      <dgm:spPr/>
    </dgm:pt>
    <dgm:pt modelId="{E1D7F490-3BBB-40C7-8B93-E3CDEAC39F37}" type="pres">
      <dgm:prSet presAssocID="{0CF108E4-943F-4B22-B67C-0EDDA91D9A32}" presName="composite" presStyleCnt="0"/>
      <dgm:spPr/>
    </dgm:pt>
    <dgm:pt modelId="{1D70E0BB-0FFB-4FA2-8F8F-261E61D1327A}" type="pres">
      <dgm:prSet presAssocID="{0CF108E4-943F-4B22-B67C-0EDDA91D9A32}" presName="imgShp" presStyleLbl="fgImgPlace1" presStyleIdx="2" presStyleCnt="4" custLinFactNeighborX="14999" custLinFactNeighborY="-3956"/>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 modelId="{A365447D-AC9D-4846-9B56-512791DD1B33}" type="pres">
      <dgm:prSet presAssocID="{0CF108E4-943F-4B22-B67C-0EDDA91D9A32}" presName="txShp" presStyleLbl="node1" presStyleIdx="2" presStyleCnt="4" custScaleX="118182">
        <dgm:presLayoutVars>
          <dgm:bulletEnabled val="1"/>
        </dgm:presLayoutVars>
      </dgm:prSet>
      <dgm:spPr/>
    </dgm:pt>
    <dgm:pt modelId="{F2E78CC8-3A6A-43A9-8BC4-E9B10001D0F4}" type="pres">
      <dgm:prSet presAssocID="{653780FB-5F5B-46F2-A04C-E06F91051DB1}" presName="spacing" presStyleCnt="0"/>
      <dgm:spPr/>
    </dgm:pt>
    <dgm:pt modelId="{CCD80587-ABB1-4F1C-B5C8-C733C3279462}" type="pres">
      <dgm:prSet presAssocID="{3C85E3DC-838D-4B5A-915C-0F0A7711EE66}" presName="composite" presStyleCnt="0"/>
      <dgm:spPr/>
    </dgm:pt>
    <dgm:pt modelId="{274D8B88-C9C9-4BDC-BA92-0B8D1306148C}" type="pres">
      <dgm:prSet presAssocID="{3C85E3DC-838D-4B5A-915C-0F0A7711EE66}" presName="imgShp" presStyleLbl="fgImgPlace1" presStyleIdx="3" presStyleCnt="4" custLinFactNeighborX="38764" custLinFactNeighborY="-6632"/>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4615CEC0-D800-4701-8D72-0559D98B3CD8}" type="pres">
      <dgm:prSet presAssocID="{3C85E3DC-838D-4B5A-915C-0F0A7711EE66}" presName="txShp" presStyleLbl="node1" presStyleIdx="3" presStyleCnt="4" custScaleX="104590">
        <dgm:presLayoutVars>
          <dgm:bulletEnabled val="1"/>
        </dgm:presLayoutVars>
      </dgm:prSet>
      <dgm:spPr/>
    </dgm:pt>
  </dgm:ptLst>
  <dgm:cxnLst>
    <dgm:cxn modelId="{76B1FF25-2FFF-4F4A-A266-34B00F3995B6}" type="presOf" srcId="{2EA628E0-B499-4ED8-8DD3-5FE2D5EF6181}" destId="{89878F6D-309C-4213-B093-E7D230CBBEEA}" srcOrd="0" destOrd="0" presId="urn:microsoft.com/office/officeart/2005/8/layout/vList3"/>
    <dgm:cxn modelId="{4BFCFD28-0B0C-415B-B769-6AC45B01ADC6}" type="presOf" srcId="{3C85E3DC-838D-4B5A-915C-0F0A7711EE66}" destId="{4615CEC0-D800-4701-8D72-0559D98B3CD8}" srcOrd="0" destOrd="0" presId="urn:microsoft.com/office/officeart/2005/8/layout/vList3"/>
    <dgm:cxn modelId="{64FDD331-2FBB-493A-A074-64208961A788}" type="presOf" srcId="{7A3EC9AF-3446-42F0-9AD9-52D05FA47AC3}" destId="{20E10CDC-B4CF-42E1-BBD3-EDCBB0EF743B}" srcOrd="0" destOrd="0" presId="urn:microsoft.com/office/officeart/2005/8/layout/vList3"/>
    <dgm:cxn modelId="{9B2A8144-9D82-4967-B430-20DD03A190CD}" srcId="{7A3EC9AF-3446-42F0-9AD9-52D05FA47AC3}" destId="{3C85E3DC-838D-4B5A-915C-0F0A7711EE66}" srcOrd="3" destOrd="0" parTransId="{653DDFC3-96D8-41E1-B0D6-3A24A8EA6855}" sibTransId="{8C252E04-EA5A-420E-AE1A-6EF2A304CBA0}"/>
    <dgm:cxn modelId="{D237107F-C1FC-4511-8919-384FB528321B}" type="presOf" srcId="{BE934934-4B55-4B32-9145-45DFC1B2CFE6}" destId="{99C40307-7E51-4482-8426-0988E686062D}" srcOrd="0" destOrd="0" presId="urn:microsoft.com/office/officeart/2005/8/layout/vList3"/>
    <dgm:cxn modelId="{7EF0387F-2C57-45EC-B00F-0B27DAF733F2}" srcId="{7A3EC9AF-3446-42F0-9AD9-52D05FA47AC3}" destId="{2EA628E0-B499-4ED8-8DD3-5FE2D5EF6181}" srcOrd="1" destOrd="0" parTransId="{9810F093-0CD3-4F9D-9DED-91D7CF5EE23D}" sibTransId="{35F9884A-1E05-4CF7-836F-B962DC0FB385}"/>
    <dgm:cxn modelId="{2C89FD88-3E57-44F6-BE05-19094E2FB2B8}" type="presOf" srcId="{0CF108E4-943F-4B22-B67C-0EDDA91D9A32}" destId="{A365447D-AC9D-4846-9B56-512791DD1B33}" srcOrd="0" destOrd="0" presId="urn:microsoft.com/office/officeart/2005/8/layout/vList3"/>
    <dgm:cxn modelId="{BAE40E89-D413-40C0-BD14-01B5B4C5A54E}" srcId="{7A3EC9AF-3446-42F0-9AD9-52D05FA47AC3}" destId="{BE934934-4B55-4B32-9145-45DFC1B2CFE6}" srcOrd="0" destOrd="0" parTransId="{7F696893-DBAE-48A3-BDA1-645125E91DA7}" sibTransId="{CE3B8987-4526-401F-9264-DD8FE3491E8A}"/>
    <dgm:cxn modelId="{CC3D71A5-8145-4CA5-818E-672BCCD57AA7}" srcId="{7A3EC9AF-3446-42F0-9AD9-52D05FA47AC3}" destId="{0CF108E4-943F-4B22-B67C-0EDDA91D9A32}" srcOrd="2" destOrd="0" parTransId="{C6A4EB58-B019-44C4-B741-B9BB643BE730}" sibTransId="{653780FB-5F5B-46F2-A04C-E06F91051DB1}"/>
    <dgm:cxn modelId="{05B8261B-CED8-4082-A02F-794DFDA5C523}" type="presParOf" srcId="{20E10CDC-B4CF-42E1-BBD3-EDCBB0EF743B}" destId="{590C67DB-175C-4D7B-9440-9C2992E0CCFA}" srcOrd="0" destOrd="0" presId="urn:microsoft.com/office/officeart/2005/8/layout/vList3"/>
    <dgm:cxn modelId="{F2276D19-C38C-4527-9E25-751AD6724383}" type="presParOf" srcId="{590C67DB-175C-4D7B-9440-9C2992E0CCFA}" destId="{B5EA12BE-8FA6-4AA4-932C-C4CE7E5346BC}" srcOrd="0" destOrd="0" presId="urn:microsoft.com/office/officeart/2005/8/layout/vList3"/>
    <dgm:cxn modelId="{87CBDB3F-DC9B-46FF-B827-5F2403327E0D}" type="presParOf" srcId="{590C67DB-175C-4D7B-9440-9C2992E0CCFA}" destId="{99C40307-7E51-4482-8426-0988E686062D}" srcOrd="1" destOrd="0" presId="urn:microsoft.com/office/officeart/2005/8/layout/vList3"/>
    <dgm:cxn modelId="{D8492711-338B-4B01-B568-DD86773A23F6}" type="presParOf" srcId="{20E10CDC-B4CF-42E1-BBD3-EDCBB0EF743B}" destId="{13EF7122-21F0-4B85-9088-B333C1A3DACD}" srcOrd="1" destOrd="0" presId="urn:microsoft.com/office/officeart/2005/8/layout/vList3"/>
    <dgm:cxn modelId="{28FDB7B5-0C17-409F-91C6-CEE577DCFF5B}" type="presParOf" srcId="{20E10CDC-B4CF-42E1-BBD3-EDCBB0EF743B}" destId="{C683222C-CBD0-48AF-A5AD-AC370ABDE963}" srcOrd="2" destOrd="0" presId="urn:microsoft.com/office/officeart/2005/8/layout/vList3"/>
    <dgm:cxn modelId="{0436C70D-134A-4AAE-8A03-72492C8B3255}" type="presParOf" srcId="{C683222C-CBD0-48AF-A5AD-AC370ABDE963}" destId="{73E31BED-6D35-41B6-B4F7-1896DC9C1F98}" srcOrd="0" destOrd="0" presId="urn:microsoft.com/office/officeart/2005/8/layout/vList3"/>
    <dgm:cxn modelId="{733288B3-A555-4AE4-AF96-38B3A4FBF377}" type="presParOf" srcId="{C683222C-CBD0-48AF-A5AD-AC370ABDE963}" destId="{89878F6D-309C-4213-B093-E7D230CBBEEA}" srcOrd="1" destOrd="0" presId="urn:microsoft.com/office/officeart/2005/8/layout/vList3"/>
    <dgm:cxn modelId="{A0E1C033-CB59-4031-B891-CAD82FB9CA92}" type="presParOf" srcId="{20E10CDC-B4CF-42E1-BBD3-EDCBB0EF743B}" destId="{029CC58F-E74F-46DF-8A44-95BAD2535D25}" srcOrd="3" destOrd="0" presId="urn:microsoft.com/office/officeart/2005/8/layout/vList3"/>
    <dgm:cxn modelId="{DB1C8322-107C-409D-BA9F-2D45BE576F6F}" type="presParOf" srcId="{20E10CDC-B4CF-42E1-BBD3-EDCBB0EF743B}" destId="{E1D7F490-3BBB-40C7-8B93-E3CDEAC39F37}" srcOrd="4" destOrd="0" presId="urn:microsoft.com/office/officeart/2005/8/layout/vList3"/>
    <dgm:cxn modelId="{2A0A626F-9C9E-425B-99B0-09BF276D2CCB}" type="presParOf" srcId="{E1D7F490-3BBB-40C7-8B93-E3CDEAC39F37}" destId="{1D70E0BB-0FFB-4FA2-8F8F-261E61D1327A}" srcOrd="0" destOrd="0" presId="urn:microsoft.com/office/officeart/2005/8/layout/vList3"/>
    <dgm:cxn modelId="{B1D6D8F3-DEBC-477E-8939-8D5E13DAE3EB}" type="presParOf" srcId="{E1D7F490-3BBB-40C7-8B93-E3CDEAC39F37}" destId="{A365447D-AC9D-4846-9B56-512791DD1B33}" srcOrd="1" destOrd="0" presId="urn:microsoft.com/office/officeart/2005/8/layout/vList3"/>
    <dgm:cxn modelId="{5009C1C8-B257-452D-8BB1-420DB6D16F80}" type="presParOf" srcId="{20E10CDC-B4CF-42E1-BBD3-EDCBB0EF743B}" destId="{F2E78CC8-3A6A-43A9-8BC4-E9B10001D0F4}" srcOrd="5" destOrd="0" presId="urn:microsoft.com/office/officeart/2005/8/layout/vList3"/>
    <dgm:cxn modelId="{B752839C-C1F3-46A6-B953-BFF514963983}" type="presParOf" srcId="{20E10CDC-B4CF-42E1-BBD3-EDCBB0EF743B}" destId="{CCD80587-ABB1-4F1C-B5C8-C733C3279462}" srcOrd="6" destOrd="0" presId="urn:microsoft.com/office/officeart/2005/8/layout/vList3"/>
    <dgm:cxn modelId="{9270C3E0-1FD5-4611-AF50-3C023D7A74A3}" type="presParOf" srcId="{CCD80587-ABB1-4F1C-B5C8-C733C3279462}" destId="{274D8B88-C9C9-4BDC-BA92-0B8D1306148C}" srcOrd="0" destOrd="0" presId="urn:microsoft.com/office/officeart/2005/8/layout/vList3"/>
    <dgm:cxn modelId="{32B47F15-39C6-4B93-B67F-9F02FFF0317A}" type="presParOf" srcId="{CCD80587-ABB1-4F1C-B5C8-C733C3279462}" destId="{4615CEC0-D800-4701-8D72-0559D98B3CD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716F84-46AE-4BBF-8E92-58A3B8731923}"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DDF319A5-72B9-4F91-917F-AC9B3E97714B}">
      <dgm:prSet phldrT="[نص]"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pPr algn="ctr" rtl="1"/>
          <a:r>
            <a:rPr lang="ar-SA" sz="3600" b="1" dirty="0">
              <a:cs typeface="+mj-cs"/>
            </a:rPr>
            <a:t>أهمية</a:t>
          </a:r>
          <a:endParaRPr lang="ar-IQ" sz="3600" b="1" dirty="0">
            <a:cs typeface="+mj-cs"/>
          </a:endParaRPr>
        </a:p>
        <a:p>
          <a:pPr algn="ctr" rtl="1"/>
          <a:r>
            <a:rPr lang="ar-IQ" sz="3600" b="1" dirty="0">
              <a:cs typeface="+mj-cs"/>
            </a:rPr>
            <a:t>نبات</a:t>
          </a:r>
        </a:p>
        <a:p>
          <a:pPr algn="ctr" rtl="1"/>
          <a:r>
            <a:rPr lang="ar-IQ" sz="3600" b="1" dirty="0">
              <a:cs typeface="+mj-cs"/>
            </a:rPr>
            <a:t>السكران</a:t>
          </a:r>
        </a:p>
        <a:p>
          <a:pPr algn="ctr" rtl="1"/>
          <a:r>
            <a:rPr lang="ar-SA" sz="3600" b="1" dirty="0">
              <a:cs typeface="+mj-cs"/>
            </a:rPr>
            <a:t>ت</a:t>
          </a:r>
          <a:r>
            <a:rPr lang="ar-IQ" sz="3600" b="1" dirty="0">
              <a:cs typeface="+mj-cs"/>
            </a:rPr>
            <a:t>أ</a:t>
          </a:r>
          <a:r>
            <a:rPr lang="ar-SA" sz="3600" b="1" dirty="0" err="1">
              <a:cs typeface="+mj-cs"/>
            </a:rPr>
            <a:t>ريخياً</a:t>
          </a:r>
          <a:endParaRPr lang="ar-SA" sz="3600" b="1" dirty="0">
            <a:cs typeface="+mj-cs"/>
          </a:endParaRPr>
        </a:p>
        <a:p>
          <a:pPr algn="ctr" rtl="1"/>
          <a:endParaRPr lang="en-US" sz="3600" b="1" dirty="0">
            <a:cs typeface="+mj-cs"/>
          </a:endParaRPr>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F8E7CBE9-961A-4659-AFB6-41CF6FDCFC7D}" type="parTrans" cxnId="{B672DC64-032F-4817-9D29-8B72FD28F369}">
      <dgm:prSet/>
      <dgm:spPr/>
      <dgm:t>
        <a:bodyPr/>
        <a:lstStyle/>
        <a:p>
          <a:pPr algn="just" rtl="1"/>
          <a:endParaRPr lang="en-US" sz="2800" b="1">
            <a:solidFill>
              <a:schemeClr val="tx1"/>
            </a:solidFill>
            <a:cs typeface="+mj-cs"/>
          </a:endParaRPr>
        </a:p>
      </dgm:t>
    </dgm:pt>
    <dgm:pt modelId="{9ECFDBEA-2ADB-45A9-BC7E-7CD8903DD3E2}" type="sibTrans" cxnId="{B672DC64-032F-4817-9D29-8B72FD28F369}">
      <dgm:prSet/>
      <dgm:spPr/>
      <dgm:t>
        <a:bodyPr/>
        <a:lstStyle/>
        <a:p>
          <a:pPr algn="just" rtl="1"/>
          <a:endParaRPr lang="en-US" sz="2800" b="1">
            <a:solidFill>
              <a:schemeClr val="tx1"/>
            </a:solidFill>
            <a:cs typeface="+mj-cs"/>
          </a:endParaRPr>
        </a:p>
      </dgm:t>
    </dgm:pt>
    <dgm:pt modelId="{F265BC9A-6671-4990-B98C-4CD3E511D302}">
      <dgm:prSet phldrT="[نص]" custT="1"/>
      <dgm:spPr/>
      <dgm:t>
        <a:bodyPr/>
        <a:lstStyle/>
        <a:p>
          <a:pPr algn="just" rtl="1">
            <a:buNone/>
          </a:pPr>
          <a:r>
            <a:rPr lang="ar-SA" sz="2800" b="1" kern="1200" dirty="0">
              <a:cs typeface="+mj-cs"/>
            </a:rPr>
            <a:t>الاستخدامات الطبية:</a:t>
          </a:r>
          <a:endParaRPr lang="ar-IQ" sz="2800" b="1" kern="1200" dirty="0">
            <a:cs typeface="+mj-cs"/>
          </a:endParaRPr>
        </a:p>
      </dgm:t>
    </dgm:pt>
    <dgm:pt modelId="{CA56BF38-21C2-479A-BB0D-7CA542574094}" type="parTrans" cxnId="{92E83ED1-8B5D-4DF9-A4E6-30DCE817B17A}">
      <dgm:prSet/>
      <dgm:spPr/>
      <dgm:t>
        <a:bodyPr/>
        <a:lstStyle/>
        <a:p>
          <a:pPr algn="just" rtl="1"/>
          <a:endParaRPr lang="en-US" sz="2800" b="1">
            <a:solidFill>
              <a:schemeClr val="tx1"/>
            </a:solidFill>
            <a:cs typeface="+mj-cs"/>
          </a:endParaRPr>
        </a:p>
      </dgm:t>
    </dgm:pt>
    <dgm:pt modelId="{F63EE2BF-D8F4-4A60-93D1-EB01715A21A5}" type="sibTrans" cxnId="{92E83ED1-8B5D-4DF9-A4E6-30DCE817B17A}">
      <dgm:prSet/>
      <dgm:spPr/>
      <dgm:t>
        <a:bodyPr/>
        <a:lstStyle/>
        <a:p>
          <a:pPr algn="just" rtl="1"/>
          <a:endParaRPr lang="en-US" sz="2800" b="1">
            <a:solidFill>
              <a:schemeClr val="tx1"/>
            </a:solidFill>
            <a:cs typeface="+mj-cs"/>
          </a:endParaRPr>
        </a:p>
      </dgm:t>
    </dgm:pt>
    <dgm:pt modelId="{D8E4F500-1C04-49C8-9DD5-27512AA5C1EE}">
      <dgm:prSet phldrT="[نص]" custT="1"/>
      <dgm:spPr/>
      <dgm:t>
        <a:bodyPr/>
        <a:lstStyle/>
        <a:p>
          <a:pPr algn="just" rtl="1"/>
          <a:r>
            <a:rPr lang="ar-SA" sz="2800" b="1" kern="1200" dirty="0">
              <a:solidFill>
                <a:prstClr val="black">
                  <a:hueOff val="0"/>
                  <a:satOff val="0"/>
                  <a:lumOff val="0"/>
                  <a:alphaOff val="0"/>
                </a:prstClr>
              </a:solidFill>
              <a:latin typeface="Times New Roman"/>
              <a:ea typeface="+mn-ea"/>
              <a:cs typeface="Times New Roman"/>
            </a:rPr>
            <a:t>تخفيف آلام العمليات الجراحية </a:t>
          </a:r>
          <a:r>
            <a:rPr lang="ar-IQ" sz="2800" b="1" kern="1200" dirty="0">
              <a:solidFill>
                <a:prstClr val="black">
                  <a:hueOff val="0"/>
                  <a:satOff val="0"/>
                  <a:lumOff val="0"/>
                  <a:alphaOff val="0"/>
                </a:prstClr>
              </a:solidFill>
              <a:latin typeface="Times New Roman"/>
              <a:ea typeface="+mn-ea"/>
              <a:cs typeface="Times New Roman"/>
            </a:rPr>
            <a:t>والحروق </a:t>
          </a:r>
          <a:r>
            <a:rPr lang="ar-SA" sz="2800" b="1" kern="1200" dirty="0">
              <a:solidFill>
                <a:prstClr val="black">
                  <a:hueOff val="0"/>
                  <a:satOff val="0"/>
                  <a:lumOff val="0"/>
                  <a:alphaOff val="0"/>
                </a:prstClr>
              </a:solidFill>
              <a:latin typeface="Times New Roman"/>
              <a:ea typeface="+mn-ea"/>
              <a:cs typeface="Times New Roman"/>
            </a:rPr>
            <a:t>والمغص الكلوي</a:t>
          </a:r>
          <a:r>
            <a:rPr lang="ar-IQ" sz="2800" b="1" kern="1200" dirty="0">
              <a:solidFill>
                <a:prstClr val="black">
                  <a:hueOff val="0"/>
                  <a:satOff val="0"/>
                  <a:lumOff val="0"/>
                  <a:alphaOff val="0"/>
                </a:prstClr>
              </a:solidFill>
              <a:latin typeface="Times New Roman"/>
              <a:ea typeface="+mn-ea"/>
              <a:cs typeface="Times New Roman"/>
            </a:rPr>
            <a:t>.</a:t>
          </a:r>
        </a:p>
        <a:p>
          <a:pPr algn="just" rtl="1"/>
          <a:r>
            <a:rPr lang="ar-SA" sz="2800" b="1" kern="1200" dirty="0">
              <a:solidFill>
                <a:prstClr val="black">
                  <a:hueOff val="0"/>
                  <a:satOff val="0"/>
                  <a:lumOff val="0"/>
                  <a:alphaOff val="0"/>
                </a:prstClr>
              </a:solidFill>
              <a:latin typeface="Times New Roman"/>
              <a:ea typeface="+mn-ea"/>
              <a:cs typeface="Times New Roman"/>
            </a:rPr>
            <a:t>تمزج أوراقه الجافة مع أوراق ال</a:t>
          </a:r>
          <a:r>
            <a:rPr lang="ar-IQ" sz="2800" b="1" kern="1200" dirty="0">
              <a:solidFill>
                <a:prstClr val="black">
                  <a:hueOff val="0"/>
                  <a:satOff val="0"/>
                  <a:lumOff val="0"/>
                  <a:alphaOff val="0"/>
                </a:prstClr>
              </a:solidFill>
              <a:latin typeface="Times New Roman"/>
              <a:ea typeface="+mn-ea"/>
              <a:cs typeface="Times New Roman"/>
            </a:rPr>
            <a:t>دخان</a:t>
          </a:r>
          <a:r>
            <a:rPr lang="ar-SA" sz="2800" b="1" kern="1200" dirty="0">
              <a:solidFill>
                <a:prstClr val="black">
                  <a:hueOff val="0"/>
                  <a:satOff val="0"/>
                  <a:lumOff val="0"/>
                  <a:alphaOff val="0"/>
                </a:prstClr>
              </a:solidFill>
              <a:latin typeface="Times New Roman"/>
              <a:ea typeface="+mn-ea"/>
              <a:cs typeface="Times New Roman"/>
            </a:rPr>
            <a:t> وتدخينها لتخفيف الربو والمغص</a:t>
          </a:r>
          <a:endParaRPr lang="en-US" sz="2800" b="1" kern="1200" dirty="0">
            <a:solidFill>
              <a:prstClr val="black">
                <a:hueOff val="0"/>
                <a:satOff val="0"/>
                <a:lumOff val="0"/>
                <a:alphaOff val="0"/>
              </a:prstClr>
            </a:solidFill>
            <a:latin typeface="Times New Roman"/>
            <a:ea typeface="+mn-ea"/>
            <a:cs typeface="Times New Roman"/>
          </a:endParaRPr>
        </a:p>
      </dgm:t>
    </dgm:pt>
    <dgm:pt modelId="{AD069542-CCBB-4973-BA08-A6D777391C47}" type="parTrans" cxnId="{4ED3487B-80BE-45CF-AEFE-FD6FFDD2974C}">
      <dgm:prSet/>
      <dgm:spPr/>
      <dgm:t>
        <a:bodyPr/>
        <a:lstStyle/>
        <a:p>
          <a:pPr algn="just" rtl="1"/>
          <a:endParaRPr lang="en-US" sz="2800" b="1">
            <a:solidFill>
              <a:schemeClr val="tx1"/>
            </a:solidFill>
            <a:cs typeface="+mj-cs"/>
          </a:endParaRPr>
        </a:p>
      </dgm:t>
    </dgm:pt>
    <dgm:pt modelId="{10162BE1-189C-44BA-8079-55D55FE09E88}" type="sibTrans" cxnId="{4ED3487B-80BE-45CF-AEFE-FD6FFDD2974C}">
      <dgm:prSet/>
      <dgm:spPr/>
      <dgm:t>
        <a:bodyPr/>
        <a:lstStyle/>
        <a:p>
          <a:pPr algn="just" rtl="1"/>
          <a:endParaRPr lang="en-US" sz="2800" b="1">
            <a:solidFill>
              <a:schemeClr val="tx1"/>
            </a:solidFill>
            <a:cs typeface="+mj-cs"/>
          </a:endParaRPr>
        </a:p>
      </dgm:t>
    </dgm:pt>
    <dgm:pt modelId="{336CDFA7-8FF5-423F-A328-1D8328B4E6F3}">
      <dgm:prSet phldrT="[نص]" custT="1"/>
      <dgm:spPr/>
      <dgm:t>
        <a:bodyPr/>
        <a:lstStyle/>
        <a:p>
          <a:pPr algn="just" rtl="1"/>
          <a:r>
            <a:rPr lang="ar-IQ" sz="2800" b="1" kern="1200" dirty="0">
              <a:solidFill>
                <a:prstClr val="black">
                  <a:hueOff val="0"/>
                  <a:satOff val="0"/>
                  <a:lumOff val="0"/>
                  <a:alphaOff val="0"/>
                </a:prstClr>
              </a:solidFill>
              <a:latin typeface="Times New Roman"/>
              <a:ea typeface="+mn-ea"/>
              <a:cs typeface="Times New Roman"/>
            </a:rPr>
            <a:t>ي</a:t>
          </a:r>
          <a:r>
            <a:rPr lang="ar-SA" sz="2800" b="1" kern="1200" dirty="0">
              <a:solidFill>
                <a:prstClr val="black">
                  <a:hueOff val="0"/>
                  <a:satOff val="0"/>
                  <a:lumOff val="0"/>
                  <a:alphaOff val="0"/>
                </a:prstClr>
              </a:solidFill>
              <a:latin typeface="Times New Roman"/>
              <a:ea typeface="+mn-ea"/>
              <a:cs typeface="Times New Roman"/>
            </a:rPr>
            <a:t>دخل في تركيب العديد من </a:t>
          </a:r>
          <a:r>
            <a:rPr lang="ar-IQ" sz="2800" b="1" kern="1200" dirty="0">
              <a:solidFill>
                <a:prstClr val="black">
                  <a:hueOff val="0"/>
                  <a:satOff val="0"/>
                  <a:lumOff val="0"/>
                  <a:alphaOff val="0"/>
                </a:prstClr>
              </a:solidFill>
              <a:latin typeface="Times New Roman"/>
              <a:ea typeface="+mn-ea"/>
              <a:cs typeface="Times New Roman"/>
            </a:rPr>
            <a:t>المواد </a:t>
          </a:r>
          <a:r>
            <a:rPr lang="ar-SA" sz="2800" b="1" kern="1200" dirty="0">
              <a:solidFill>
                <a:prstClr val="black">
                  <a:hueOff val="0"/>
                  <a:satOff val="0"/>
                  <a:lumOff val="0"/>
                  <a:alphaOff val="0"/>
                </a:prstClr>
              </a:solidFill>
              <a:latin typeface="Times New Roman"/>
              <a:ea typeface="+mn-ea"/>
              <a:cs typeface="Times New Roman"/>
            </a:rPr>
            <a:t>المهدئ</a:t>
          </a:r>
          <a:r>
            <a:rPr lang="ar-IQ" sz="2800" b="1" kern="1200" dirty="0">
              <a:solidFill>
                <a:prstClr val="black">
                  <a:hueOff val="0"/>
                  <a:satOff val="0"/>
                  <a:lumOff val="0"/>
                  <a:alphaOff val="0"/>
                </a:prstClr>
              </a:solidFill>
              <a:latin typeface="Times New Roman"/>
              <a:ea typeface="+mn-ea"/>
              <a:cs typeface="Times New Roman"/>
            </a:rPr>
            <a:t>ه و</a:t>
          </a:r>
          <a:r>
            <a:rPr lang="ar-SA" sz="2800" b="1" kern="1200" dirty="0">
              <a:solidFill>
                <a:prstClr val="black">
                  <a:hueOff val="0"/>
                  <a:satOff val="0"/>
                  <a:lumOff val="0"/>
                  <a:alphaOff val="0"/>
                </a:prstClr>
              </a:solidFill>
              <a:latin typeface="Times New Roman"/>
              <a:ea typeface="+mn-ea"/>
              <a:cs typeface="Times New Roman"/>
            </a:rPr>
            <a:t>المخدرة، وذلك لقدرته على تهدئة الأعصاب والتسبب في النعاس</a:t>
          </a:r>
          <a:endParaRPr lang="en-US" sz="2800" b="1" kern="1200" dirty="0">
            <a:cs typeface="+mj-cs"/>
          </a:endParaRPr>
        </a:p>
      </dgm:t>
    </dgm:pt>
    <dgm:pt modelId="{F70148BA-44F5-40BB-95E2-3115C7F086DB}" type="parTrans" cxnId="{49A2A61B-FBAC-4AD0-96B4-00174966C6E4}">
      <dgm:prSet/>
      <dgm:spPr/>
      <dgm:t>
        <a:bodyPr/>
        <a:lstStyle/>
        <a:p>
          <a:pPr algn="just" rtl="1"/>
          <a:endParaRPr lang="en-US" sz="2800" b="1">
            <a:solidFill>
              <a:schemeClr val="tx1"/>
            </a:solidFill>
            <a:cs typeface="+mj-cs"/>
          </a:endParaRPr>
        </a:p>
      </dgm:t>
    </dgm:pt>
    <dgm:pt modelId="{FC247A4A-E44C-4610-A538-237CD9B220AC}" type="sibTrans" cxnId="{49A2A61B-FBAC-4AD0-96B4-00174966C6E4}">
      <dgm:prSet/>
      <dgm:spPr/>
      <dgm:t>
        <a:bodyPr/>
        <a:lstStyle/>
        <a:p>
          <a:pPr algn="just" rtl="1"/>
          <a:endParaRPr lang="en-US" sz="2800" b="1">
            <a:solidFill>
              <a:schemeClr val="tx1"/>
            </a:solidFill>
            <a:cs typeface="+mj-cs"/>
          </a:endParaRPr>
        </a:p>
      </dgm:t>
    </dgm:pt>
    <dgm:pt modelId="{E8CCE196-6330-4EC9-A82C-60A0C424C35B}">
      <dgm:prSet phldrT="[نص]" custT="1"/>
      <dgm:spPr/>
      <dgm:t>
        <a:bodyPr/>
        <a:lstStyle/>
        <a:p>
          <a:pPr algn="just" rtl="1"/>
          <a:r>
            <a:rPr lang="ar-SA" sz="2800" b="1" kern="1200" dirty="0">
              <a:solidFill>
                <a:prstClr val="black">
                  <a:hueOff val="0"/>
                  <a:satOff val="0"/>
                  <a:lumOff val="0"/>
                  <a:alphaOff val="0"/>
                </a:prstClr>
              </a:solidFill>
              <a:latin typeface="Times New Roman"/>
              <a:ea typeface="+mn-ea"/>
              <a:cs typeface="Times New Roman"/>
            </a:rPr>
            <a:t>استخدم في علاج بعض الأمراض العصبية، مثل الصرع والهستيريا</a:t>
          </a:r>
          <a:endParaRPr lang="ar-IQ" sz="2800" b="1" kern="1200" dirty="0">
            <a:solidFill>
              <a:prstClr val="black">
                <a:hueOff val="0"/>
                <a:satOff val="0"/>
                <a:lumOff val="0"/>
                <a:alphaOff val="0"/>
              </a:prstClr>
            </a:solidFill>
            <a:latin typeface="Times New Roman"/>
            <a:ea typeface="+mn-ea"/>
            <a:cs typeface="Times New Roman"/>
          </a:endParaRPr>
        </a:p>
      </dgm:t>
    </dgm:pt>
    <dgm:pt modelId="{2760A29C-0132-4FF4-AC94-7FCBC54E2E37}" type="parTrans" cxnId="{888DFA01-C6C9-4FE0-9A7C-15C18D240EB0}">
      <dgm:prSet/>
      <dgm:spPr/>
      <dgm:t>
        <a:bodyPr/>
        <a:lstStyle/>
        <a:p>
          <a:pPr algn="just" rtl="1"/>
          <a:endParaRPr lang="en-US" sz="2800" b="1">
            <a:solidFill>
              <a:schemeClr val="tx1"/>
            </a:solidFill>
            <a:cs typeface="+mj-cs"/>
          </a:endParaRPr>
        </a:p>
      </dgm:t>
    </dgm:pt>
    <dgm:pt modelId="{8BEE3835-325F-4BA5-8097-AC30372EF8EC}" type="sibTrans" cxnId="{888DFA01-C6C9-4FE0-9A7C-15C18D240EB0}">
      <dgm:prSet/>
      <dgm:spPr/>
      <dgm:t>
        <a:bodyPr/>
        <a:lstStyle/>
        <a:p>
          <a:pPr algn="just" rtl="1"/>
          <a:endParaRPr lang="en-US" sz="2800" b="1">
            <a:solidFill>
              <a:schemeClr val="tx1"/>
            </a:solidFill>
            <a:cs typeface="+mj-cs"/>
          </a:endParaRPr>
        </a:p>
      </dgm:t>
    </dgm:pt>
    <dgm:pt modelId="{9CBAD3CA-C03E-43A1-995D-A514705DB931}" type="pres">
      <dgm:prSet presAssocID="{5E716F84-46AE-4BBF-8E92-58A3B8731923}" presName="vert0" presStyleCnt="0">
        <dgm:presLayoutVars>
          <dgm:dir val="rev"/>
          <dgm:animOne val="branch"/>
          <dgm:animLvl val="lvl"/>
        </dgm:presLayoutVars>
      </dgm:prSet>
      <dgm:spPr/>
    </dgm:pt>
    <dgm:pt modelId="{4CC35491-FE17-42A5-A41A-E309B73F1877}" type="pres">
      <dgm:prSet presAssocID="{DDF319A5-72B9-4F91-917F-AC9B3E97714B}" presName="thickLine" presStyleLbl="alignNode1" presStyleIdx="0" presStyleCnt="1"/>
      <dgm:spPr/>
    </dgm:pt>
    <dgm:pt modelId="{92499B9E-EBE7-426B-948F-6152AA8D62FD}" type="pres">
      <dgm:prSet presAssocID="{DDF319A5-72B9-4F91-917F-AC9B3E97714B}" presName="horz1" presStyleCnt="0"/>
      <dgm:spPr/>
    </dgm:pt>
    <dgm:pt modelId="{A60238E9-C4D9-4580-8649-9A5108EE1C65}" type="pres">
      <dgm:prSet presAssocID="{DDF319A5-72B9-4F91-917F-AC9B3E97714B}" presName="tx1" presStyleLbl="revTx" presStyleIdx="0" presStyleCnt="5" custScaleX="86301"/>
      <dgm:spPr/>
    </dgm:pt>
    <dgm:pt modelId="{360054BE-65EE-4FA9-838E-CB7684A0B3BF}" type="pres">
      <dgm:prSet presAssocID="{DDF319A5-72B9-4F91-917F-AC9B3E97714B}" presName="vert1" presStyleCnt="0"/>
      <dgm:spPr/>
    </dgm:pt>
    <dgm:pt modelId="{C6763D08-8A22-424E-9558-B76B19CC119A}" type="pres">
      <dgm:prSet presAssocID="{F265BC9A-6671-4990-B98C-4CD3E511D302}" presName="vertSpace2a" presStyleCnt="0"/>
      <dgm:spPr/>
    </dgm:pt>
    <dgm:pt modelId="{3CF9E0CF-FFF8-46AD-803B-85E9BE511A2F}" type="pres">
      <dgm:prSet presAssocID="{F265BC9A-6671-4990-B98C-4CD3E511D302}" presName="horz2" presStyleCnt="0"/>
      <dgm:spPr/>
    </dgm:pt>
    <dgm:pt modelId="{491012D5-0881-47D6-96EF-B0DD93F3BBDC}" type="pres">
      <dgm:prSet presAssocID="{F265BC9A-6671-4990-B98C-4CD3E511D302}" presName="horzSpace2" presStyleCnt="0"/>
      <dgm:spPr/>
    </dgm:pt>
    <dgm:pt modelId="{9BD16422-DC96-458E-95C9-AC31C5F4E346}" type="pres">
      <dgm:prSet presAssocID="{F265BC9A-6671-4990-B98C-4CD3E511D302}" presName="tx2" presStyleLbl="revTx" presStyleIdx="1" presStyleCnt="5"/>
      <dgm:spPr/>
    </dgm:pt>
    <dgm:pt modelId="{9C1B094E-32BD-4CB9-A93A-C01BF252FFC4}" type="pres">
      <dgm:prSet presAssocID="{F265BC9A-6671-4990-B98C-4CD3E511D302}" presName="vert2" presStyleCnt="0"/>
      <dgm:spPr/>
    </dgm:pt>
    <dgm:pt modelId="{622F8EFA-46F8-4F13-9262-137896B83C83}" type="pres">
      <dgm:prSet presAssocID="{F265BC9A-6671-4990-B98C-4CD3E511D302}" presName="thinLine2b" presStyleLbl="callout" presStyleIdx="0" presStyleCnt="4"/>
      <dgm:spPr/>
    </dgm:pt>
    <dgm:pt modelId="{AD76426D-5E8E-4489-9C19-594A9275D1A8}" type="pres">
      <dgm:prSet presAssocID="{F265BC9A-6671-4990-B98C-4CD3E511D302}" presName="vertSpace2b" presStyleCnt="0"/>
      <dgm:spPr/>
    </dgm:pt>
    <dgm:pt modelId="{87D68D14-858B-4DE5-8AA9-5E67B34A6D5C}" type="pres">
      <dgm:prSet presAssocID="{D8E4F500-1C04-49C8-9DD5-27512AA5C1EE}" presName="horz2" presStyleCnt="0"/>
      <dgm:spPr/>
    </dgm:pt>
    <dgm:pt modelId="{77090931-0D6D-4D56-8AC9-8B6E4EFC1A43}" type="pres">
      <dgm:prSet presAssocID="{D8E4F500-1C04-49C8-9DD5-27512AA5C1EE}" presName="horzSpace2" presStyleCnt="0"/>
      <dgm:spPr/>
    </dgm:pt>
    <dgm:pt modelId="{7E266A0D-1EBC-4BC1-82E9-FDDFC1A2D462}" type="pres">
      <dgm:prSet presAssocID="{D8E4F500-1C04-49C8-9DD5-27512AA5C1EE}" presName="tx2" presStyleLbl="revTx" presStyleIdx="2" presStyleCnt="5"/>
      <dgm:spPr/>
    </dgm:pt>
    <dgm:pt modelId="{F03B285F-7D2D-4F0A-9A87-9201D5C0C94C}" type="pres">
      <dgm:prSet presAssocID="{D8E4F500-1C04-49C8-9DD5-27512AA5C1EE}" presName="vert2" presStyleCnt="0"/>
      <dgm:spPr/>
    </dgm:pt>
    <dgm:pt modelId="{734DC587-1A79-4A9E-AAF1-FFFC206AFE2F}" type="pres">
      <dgm:prSet presAssocID="{D8E4F500-1C04-49C8-9DD5-27512AA5C1EE}" presName="thinLine2b" presStyleLbl="callout" presStyleIdx="1" presStyleCnt="4"/>
      <dgm:spPr/>
    </dgm:pt>
    <dgm:pt modelId="{D4866C05-C137-43EB-B22F-FDA4E464C2CA}" type="pres">
      <dgm:prSet presAssocID="{D8E4F500-1C04-49C8-9DD5-27512AA5C1EE}" presName="vertSpace2b" presStyleCnt="0"/>
      <dgm:spPr/>
    </dgm:pt>
    <dgm:pt modelId="{EBAB8BEF-C119-4328-A409-3CDEA7CE64DF}" type="pres">
      <dgm:prSet presAssocID="{336CDFA7-8FF5-423F-A328-1D8328B4E6F3}" presName="horz2" presStyleCnt="0"/>
      <dgm:spPr/>
    </dgm:pt>
    <dgm:pt modelId="{4589680B-5D55-48A3-ADFC-D67F468501F1}" type="pres">
      <dgm:prSet presAssocID="{336CDFA7-8FF5-423F-A328-1D8328B4E6F3}" presName="horzSpace2" presStyleCnt="0"/>
      <dgm:spPr/>
    </dgm:pt>
    <dgm:pt modelId="{1DC4E9F0-340E-477D-9F1E-12E4929FFCC1}" type="pres">
      <dgm:prSet presAssocID="{336CDFA7-8FF5-423F-A328-1D8328B4E6F3}" presName="tx2" presStyleLbl="revTx" presStyleIdx="3" presStyleCnt="5"/>
      <dgm:spPr/>
    </dgm:pt>
    <dgm:pt modelId="{2D6F2294-7B19-478A-A111-734A51DA3523}" type="pres">
      <dgm:prSet presAssocID="{336CDFA7-8FF5-423F-A328-1D8328B4E6F3}" presName="vert2" presStyleCnt="0"/>
      <dgm:spPr/>
    </dgm:pt>
    <dgm:pt modelId="{D49C626B-2CCD-479B-855A-02641E2CA545}" type="pres">
      <dgm:prSet presAssocID="{336CDFA7-8FF5-423F-A328-1D8328B4E6F3}" presName="thinLine2b" presStyleLbl="callout" presStyleIdx="2" presStyleCnt="4"/>
      <dgm:spPr/>
    </dgm:pt>
    <dgm:pt modelId="{34FB3334-433C-45AE-B4B1-5DF96F6BC4A4}" type="pres">
      <dgm:prSet presAssocID="{336CDFA7-8FF5-423F-A328-1D8328B4E6F3}" presName="vertSpace2b" presStyleCnt="0"/>
      <dgm:spPr/>
    </dgm:pt>
    <dgm:pt modelId="{3264F741-D861-468B-814C-08CE30D9B9E5}" type="pres">
      <dgm:prSet presAssocID="{E8CCE196-6330-4EC9-A82C-60A0C424C35B}" presName="horz2" presStyleCnt="0"/>
      <dgm:spPr/>
    </dgm:pt>
    <dgm:pt modelId="{59CFC672-50F4-4285-A642-12EB98C46C64}" type="pres">
      <dgm:prSet presAssocID="{E8CCE196-6330-4EC9-A82C-60A0C424C35B}" presName="horzSpace2" presStyleCnt="0"/>
      <dgm:spPr/>
    </dgm:pt>
    <dgm:pt modelId="{F0149D1F-9F6F-4190-A04C-EE10A24B6C3B}" type="pres">
      <dgm:prSet presAssocID="{E8CCE196-6330-4EC9-A82C-60A0C424C35B}" presName="tx2" presStyleLbl="revTx" presStyleIdx="4" presStyleCnt="5"/>
      <dgm:spPr/>
    </dgm:pt>
    <dgm:pt modelId="{6E8F982E-4228-4129-ABC4-B5C3F2435C47}" type="pres">
      <dgm:prSet presAssocID="{E8CCE196-6330-4EC9-A82C-60A0C424C35B}" presName="vert2" presStyleCnt="0"/>
      <dgm:spPr/>
    </dgm:pt>
    <dgm:pt modelId="{497DE814-4591-4E8E-BE77-63F4F5AF2069}" type="pres">
      <dgm:prSet presAssocID="{E8CCE196-6330-4EC9-A82C-60A0C424C35B}" presName="thinLine2b" presStyleLbl="callout" presStyleIdx="3" presStyleCnt="4"/>
      <dgm:spPr/>
    </dgm:pt>
    <dgm:pt modelId="{352666FF-D5ED-415D-8A79-3F559A3AB8F8}" type="pres">
      <dgm:prSet presAssocID="{E8CCE196-6330-4EC9-A82C-60A0C424C35B}" presName="vertSpace2b" presStyleCnt="0"/>
      <dgm:spPr/>
    </dgm:pt>
  </dgm:ptLst>
  <dgm:cxnLst>
    <dgm:cxn modelId="{888DFA01-C6C9-4FE0-9A7C-15C18D240EB0}" srcId="{DDF319A5-72B9-4F91-917F-AC9B3E97714B}" destId="{E8CCE196-6330-4EC9-A82C-60A0C424C35B}" srcOrd="3" destOrd="0" parTransId="{2760A29C-0132-4FF4-AC94-7FCBC54E2E37}" sibTransId="{8BEE3835-325F-4BA5-8097-AC30372EF8EC}"/>
    <dgm:cxn modelId="{49A2A61B-FBAC-4AD0-96B4-00174966C6E4}" srcId="{DDF319A5-72B9-4F91-917F-AC9B3E97714B}" destId="{336CDFA7-8FF5-423F-A328-1D8328B4E6F3}" srcOrd="2" destOrd="0" parTransId="{F70148BA-44F5-40BB-95E2-3115C7F086DB}" sibTransId="{FC247A4A-E44C-4610-A538-237CD9B220AC}"/>
    <dgm:cxn modelId="{DC69A461-5D8B-42C5-8D10-9CDE080E4193}" type="presOf" srcId="{336CDFA7-8FF5-423F-A328-1D8328B4E6F3}" destId="{1DC4E9F0-340E-477D-9F1E-12E4929FFCC1}" srcOrd="0" destOrd="0" presId="urn:microsoft.com/office/officeart/2008/layout/LinedList"/>
    <dgm:cxn modelId="{A5FEF861-9768-4936-9A03-3D1C5DF001D1}" type="presOf" srcId="{D8E4F500-1C04-49C8-9DD5-27512AA5C1EE}" destId="{7E266A0D-1EBC-4BC1-82E9-FDDFC1A2D462}" srcOrd="0" destOrd="0" presId="urn:microsoft.com/office/officeart/2008/layout/LinedList"/>
    <dgm:cxn modelId="{B672DC64-032F-4817-9D29-8B72FD28F369}" srcId="{5E716F84-46AE-4BBF-8E92-58A3B8731923}" destId="{DDF319A5-72B9-4F91-917F-AC9B3E97714B}" srcOrd="0" destOrd="0" parTransId="{F8E7CBE9-961A-4659-AFB6-41CF6FDCFC7D}" sibTransId="{9ECFDBEA-2ADB-45A9-BC7E-7CD8903DD3E2}"/>
    <dgm:cxn modelId="{40EEE166-60D3-4D9A-A20E-97DE150120AD}" type="presOf" srcId="{E8CCE196-6330-4EC9-A82C-60A0C424C35B}" destId="{F0149D1F-9F6F-4190-A04C-EE10A24B6C3B}" srcOrd="0" destOrd="0" presId="urn:microsoft.com/office/officeart/2008/layout/LinedList"/>
    <dgm:cxn modelId="{5C835368-C4FC-4FE0-BC34-14B4FE3DBED0}" type="presOf" srcId="{5E716F84-46AE-4BBF-8E92-58A3B8731923}" destId="{9CBAD3CA-C03E-43A1-995D-A514705DB931}" srcOrd="0" destOrd="0" presId="urn:microsoft.com/office/officeart/2008/layout/LinedList"/>
    <dgm:cxn modelId="{4ED3487B-80BE-45CF-AEFE-FD6FFDD2974C}" srcId="{DDF319A5-72B9-4F91-917F-AC9B3E97714B}" destId="{D8E4F500-1C04-49C8-9DD5-27512AA5C1EE}" srcOrd="1" destOrd="0" parTransId="{AD069542-CCBB-4973-BA08-A6D777391C47}" sibTransId="{10162BE1-189C-44BA-8079-55D55FE09E88}"/>
    <dgm:cxn modelId="{CF1D2188-EC72-408D-9C0B-469257C49F58}" type="presOf" srcId="{F265BC9A-6671-4990-B98C-4CD3E511D302}" destId="{9BD16422-DC96-458E-95C9-AC31C5F4E346}" srcOrd="0" destOrd="0" presId="urn:microsoft.com/office/officeart/2008/layout/LinedList"/>
    <dgm:cxn modelId="{9C014DB6-FE35-46EA-9E80-3242AC8F1185}" type="presOf" srcId="{DDF319A5-72B9-4F91-917F-AC9B3E97714B}" destId="{A60238E9-C4D9-4580-8649-9A5108EE1C65}" srcOrd="0" destOrd="0" presId="urn:microsoft.com/office/officeart/2008/layout/LinedList"/>
    <dgm:cxn modelId="{92E83ED1-8B5D-4DF9-A4E6-30DCE817B17A}" srcId="{DDF319A5-72B9-4F91-917F-AC9B3E97714B}" destId="{F265BC9A-6671-4990-B98C-4CD3E511D302}" srcOrd="0" destOrd="0" parTransId="{CA56BF38-21C2-479A-BB0D-7CA542574094}" sibTransId="{F63EE2BF-D8F4-4A60-93D1-EB01715A21A5}"/>
    <dgm:cxn modelId="{1D1C3F23-BD2F-484F-A16C-19445C4A0E60}" type="presParOf" srcId="{9CBAD3CA-C03E-43A1-995D-A514705DB931}" destId="{4CC35491-FE17-42A5-A41A-E309B73F1877}" srcOrd="0" destOrd="0" presId="urn:microsoft.com/office/officeart/2008/layout/LinedList"/>
    <dgm:cxn modelId="{2CA669E5-3BC8-4710-A7AF-85D6D98E19CD}" type="presParOf" srcId="{9CBAD3CA-C03E-43A1-995D-A514705DB931}" destId="{92499B9E-EBE7-426B-948F-6152AA8D62FD}" srcOrd="1" destOrd="0" presId="urn:microsoft.com/office/officeart/2008/layout/LinedList"/>
    <dgm:cxn modelId="{4E2298FF-ED24-486B-A6DF-B11DA149DA3F}" type="presParOf" srcId="{92499B9E-EBE7-426B-948F-6152AA8D62FD}" destId="{A60238E9-C4D9-4580-8649-9A5108EE1C65}" srcOrd="0" destOrd="0" presId="urn:microsoft.com/office/officeart/2008/layout/LinedList"/>
    <dgm:cxn modelId="{E87C2681-4A91-4B19-AC47-5E480516C503}" type="presParOf" srcId="{92499B9E-EBE7-426B-948F-6152AA8D62FD}" destId="{360054BE-65EE-4FA9-838E-CB7684A0B3BF}" srcOrd="1" destOrd="0" presId="urn:microsoft.com/office/officeart/2008/layout/LinedList"/>
    <dgm:cxn modelId="{5EB53517-E1D4-40FD-85AE-B7F28D6A1348}" type="presParOf" srcId="{360054BE-65EE-4FA9-838E-CB7684A0B3BF}" destId="{C6763D08-8A22-424E-9558-B76B19CC119A}" srcOrd="0" destOrd="0" presId="urn:microsoft.com/office/officeart/2008/layout/LinedList"/>
    <dgm:cxn modelId="{0E1390D9-5E69-4843-B3B0-D7A6F33F728E}" type="presParOf" srcId="{360054BE-65EE-4FA9-838E-CB7684A0B3BF}" destId="{3CF9E0CF-FFF8-46AD-803B-85E9BE511A2F}" srcOrd="1" destOrd="0" presId="urn:microsoft.com/office/officeart/2008/layout/LinedList"/>
    <dgm:cxn modelId="{6DEDBA7C-53D1-4BF4-B9AA-98581C2F3855}" type="presParOf" srcId="{3CF9E0CF-FFF8-46AD-803B-85E9BE511A2F}" destId="{491012D5-0881-47D6-96EF-B0DD93F3BBDC}" srcOrd="0" destOrd="0" presId="urn:microsoft.com/office/officeart/2008/layout/LinedList"/>
    <dgm:cxn modelId="{648023B2-909D-4334-9013-ED2925B2520A}" type="presParOf" srcId="{3CF9E0CF-FFF8-46AD-803B-85E9BE511A2F}" destId="{9BD16422-DC96-458E-95C9-AC31C5F4E346}" srcOrd="1" destOrd="0" presId="urn:microsoft.com/office/officeart/2008/layout/LinedList"/>
    <dgm:cxn modelId="{E3F9B2E1-9ED5-4141-9B1A-75400C57F8DA}" type="presParOf" srcId="{3CF9E0CF-FFF8-46AD-803B-85E9BE511A2F}" destId="{9C1B094E-32BD-4CB9-A93A-C01BF252FFC4}" srcOrd="2" destOrd="0" presId="urn:microsoft.com/office/officeart/2008/layout/LinedList"/>
    <dgm:cxn modelId="{72FAD6FC-7780-44DD-804A-F4E64A7E0256}" type="presParOf" srcId="{360054BE-65EE-4FA9-838E-CB7684A0B3BF}" destId="{622F8EFA-46F8-4F13-9262-137896B83C83}" srcOrd="2" destOrd="0" presId="urn:microsoft.com/office/officeart/2008/layout/LinedList"/>
    <dgm:cxn modelId="{5067742F-1A25-4C89-8B29-9472BD00B70A}" type="presParOf" srcId="{360054BE-65EE-4FA9-838E-CB7684A0B3BF}" destId="{AD76426D-5E8E-4489-9C19-594A9275D1A8}" srcOrd="3" destOrd="0" presId="urn:microsoft.com/office/officeart/2008/layout/LinedList"/>
    <dgm:cxn modelId="{543F14ED-FA47-41A2-9E24-6BBD490FD423}" type="presParOf" srcId="{360054BE-65EE-4FA9-838E-CB7684A0B3BF}" destId="{87D68D14-858B-4DE5-8AA9-5E67B34A6D5C}" srcOrd="4" destOrd="0" presId="urn:microsoft.com/office/officeart/2008/layout/LinedList"/>
    <dgm:cxn modelId="{09CEA3A9-460B-41A4-BEDC-F023A3FE5182}" type="presParOf" srcId="{87D68D14-858B-4DE5-8AA9-5E67B34A6D5C}" destId="{77090931-0D6D-4D56-8AC9-8B6E4EFC1A43}" srcOrd="0" destOrd="0" presId="urn:microsoft.com/office/officeart/2008/layout/LinedList"/>
    <dgm:cxn modelId="{72399A8F-08CB-4439-AC26-4DBF6E9337CE}" type="presParOf" srcId="{87D68D14-858B-4DE5-8AA9-5E67B34A6D5C}" destId="{7E266A0D-1EBC-4BC1-82E9-FDDFC1A2D462}" srcOrd="1" destOrd="0" presId="urn:microsoft.com/office/officeart/2008/layout/LinedList"/>
    <dgm:cxn modelId="{CA7DA871-D369-4B24-8A66-7B01B55A23DC}" type="presParOf" srcId="{87D68D14-858B-4DE5-8AA9-5E67B34A6D5C}" destId="{F03B285F-7D2D-4F0A-9A87-9201D5C0C94C}" srcOrd="2" destOrd="0" presId="urn:microsoft.com/office/officeart/2008/layout/LinedList"/>
    <dgm:cxn modelId="{33DFCB09-A0E6-49ED-96DF-25B33B2B4B50}" type="presParOf" srcId="{360054BE-65EE-4FA9-838E-CB7684A0B3BF}" destId="{734DC587-1A79-4A9E-AAF1-FFFC206AFE2F}" srcOrd="5" destOrd="0" presId="urn:microsoft.com/office/officeart/2008/layout/LinedList"/>
    <dgm:cxn modelId="{939D96F5-68F4-440E-88E4-BA84EB3DA6F2}" type="presParOf" srcId="{360054BE-65EE-4FA9-838E-CB7684A0B3BF}" destId="{D4866C05-C137-43EB-B22F-FDA4E464C2CA}" srcOrd="6" destOrd="0" presId="urn:microsoft.com/office/officeart/2008/layout/LinedList"/>
    <dgm:cxn modelId="{989E5EA5-F687-457D-9DDF-87189281F6E3}" type="presParOf" srcId="{360054BE-65EE-4FA9-838E-CB7684A0B3BF}" destId="{EBAB8BEF-C119-4328-A409-3CDEA7CE64DF}" srcOrd="7" destOrd="0" presId="urn:microsoft.com/office/officeart/2008/layout/LinedList"/>
    <dgm:cxn modelId="{0D5D65B7-B2A9-4AB7-B99F-9153B4A9FA6B}" type="presParOf" srcId="{EBAB8BEF-C119-4328-A409-3CDEA7CE64DF}" destId="{4589680B-5D55-48A3-ADFC-D67F468501F1}" srcOrd="0" destOrd="0" presId="urn:microsoft.com/office/officeart/2008/layout/LinedList"/>
    <dgm:cxn modelId="{B958F35D-AA53-4EB2-B0EE-0C88B56F5C57}" type="presParOf" srcId="{EBAB8BEF-C119-4328-A409-3CDEA7CE64DF}" destId="{1DC4E9F0-340E-477D-9F1E-12E4929FFCC1}" srcOrd="1" destOrd="0" presId="urn:microsoft.com/office/officeart/2008/layout/LinedList"/>
    <dgm:cxn modelId="{2B29AFB9-0C8F-42DF-86C7-292DBF96BA6E}" type="presParOf" srcId="{EBAB8BEF-C119-4328-A409-3CDEA7CE64DF}" destId="{2D6F2294-7B19-478A-A111-734A51DA3523}" srcOrd="2" destOrd="0" presId="urn:microsoft.com/office/officeart/2008/layout/LinedList"/>
    <dgm:cxn modelId="{7C5367FD-908D-4F01-B797-7C81D2E11E2E}" type="presParOf" srcId="{360054BE-65EE-4FA9-838E-CB7684A0B3BF}" destId="{D49C626B-2CCD-479B-855A-02641E2CA545}" srcOrd="8" destOrd="0" presId="urn:microsoft.com/office/officeart/2008/layout/LinedList"/>
    <dgm:cxn modelId="{15B1E26A-C118-4469-88A4-D8443F5641A7}" type="presParOf" srcId="{360054BE-65EE-4FA9-838E-CB7684A0B3BF}" destId="{34FB3334-433C-45AE-B4B1-5DF96F6BC4A4}" srcOrd="9" destOrd="0" presId="urn:microsoft.com/office/officeart/2008/layout/LinedList"/>
    <dgm:cxn modelId="{2EC79E3D-78C6-43C6-93D2-A5AACED62FDC}" type="presParOf" srcId="{360054BE-65EE-4FA9-838E-CB7684A0B3BF}" destId="{3264F741-D861-468B-814C-08CE30D9B9E5}" srcOrd="10" destOrd="0" presId="urn:microsoft.com/office/officeart/2008/layout/LinedList"/>
    <dgm:cxn modelId="{C9103582-2927-4514-9E0A-61375C03C599}" type="presParOf" srcId="{3264F741-D861-468B-814C-08CE30D9B9E5}" destId="{59CFC672-50F4-4285-A642-12EB98C46C64}" srcOrd="0" destOrd="0" presId="urn:microsoft.com/office/officeart/2008/layout/LinedList"/>
    <dgm:cxn modelId="{379F9D8B-9AA3-4530-A417-A6D7A9A3F110}" type="presParOf" srcId="{3264F741-D861-468B-814C-08CE30D9B9E5}" destId="{F0149D1F-9F6F-4190-A04C-EE10A24B6C3B}" srcOrd="1" destOrd="0" presId="urn:microsoft.com/office/officeart/2008/layout/LinedList"/>
    <dgm:cxn modelId="{099CB007-32F9-4B0D-82C4-A61FA21F9C38}" type="presParOf" srcId="{3264F741-D861-468B-814C-08CE30D9B9E5}" destId="{6E8F982E-4228-4129-ABC4-B5C3F2435C47}" srcOrd="2" destOrd="0" presId="urn:microsoft.com/office/officeart/2008/layout/LinedList"/>
    <dgm:cxn modelId="{9682C65D-6F24-4C7C-BDD6-B8ADD1234692}" type="presParOf" srcId="{360054BE-65EE-4FA9-838E-CB7684A0B3BF}" destId="{497DE814-4591-4E8E-BE77-63F4F5AF2069}" srcOrd="11" destOrd="0" presId="urn:microsoft.com/office/officeart/2008/layout/LinedList"/>
    <dgm:cxn modelId="{2AC847CF-6D9D-413E-85EF-D953D600306F}" type="presParOf" srcId="{360054BE-65EE-4FA9-838E-CB7684A0B3BF}" destId="{352666FF-D5ED-415D-8A79-3F559A3AB8F8}" srcOrd="12" destOrd="0" presId="urn:microsoft.com/office/officeart/2008/layout/LinedList"/>
  </dgm:cxnLst>
  <dgm:bg/>
  <dgm:whole>
    <a:ln>
      <a:solidFill>
        <a:srgbClr val="FF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716F84-46AE-4BBF-8E92-58A3B8731923}"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DDF319A5-72B9-4F91-917F-AC9B3E97714B}">
      <dgm:prSet phldrT="[نص]"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pPr algn="ctr" rtl="1"/>
          <a:r>
            <a:rPr lang="ar-SA" sz="2800" b="1" dirty="0">
              <a:cs typeface="+mn-cs"/>
            </a:rPr>
            <a:t>أهمية</a:t>
          </a:r>
          <a:endParaRPr lang="ar-IQ" sz="2800" b="1" dirty="0">
            <a:cs typeface="+mn-cs"/>
          </a:endParaRPr>
        </a:p>
        <a:p>
          <a:pPr algn="ctr" rtl="1"/>
          <a:r>
            <a:rPr lang="ar-IQ" sz="2800" b="1" dirty="0">
              <a:cs typeface="+mn-cs"/>
            </a:rPr>
            <a:t>نبات</a:t>
          </a:r>
        </a:p>
        <a:p>
          <a:pPr algn="ctr" rtl="1"/>
          <a:r>
            <a:rPr lang="ar-IQ" sz="2800" b="1" dirty="0">
              <a:cs typeface="+mn-cs"/>
            </a:rPr>
            <a:t>السكران</a:t>
          </a:r>
        </a:p>
        <a:p>
          <a:pPr algn="ctr" rtl="1"/>
          <a:r>
            <a:rPr lang="ar-SA" sz="2800" b="1" dirty="0">
              <a:cs typeface="+mn-cs"/>
            </a:rPr>
            <a:t>ت</a:t>
          </a:r>
          <a:r>
            <a:rPr lang="ar-IQ" sz="2800" b="1" dirty="0">
              <a:cs typeface="+mn-cs"/>
            </a:rPr>
            <a:t>أ</a:t>
          </a:r>
          <a:r>
            <a:rPr lang="ar-SA" sz="2800" b="1" dirty="0" err="1">
              <a:cs typeface="+mn-cs"/>
            </a:rPr>
            <a:t>ريخياً</a:t>
          </a:r>
          <a:endParaRPr lang="ar-SA" sz="2800" b="1" dirty="0">
            <a:cs typeface="+mn-cs"/>
          </a:endParaRPr>
        </a:p>
        <a:p>
          <a:pPr algn="ctr" rtl="1"/>
          <a:endParaRPr lang="en-US" sz="2800" b="1" dirty="0">
            <a:cs typeface="+mn-cs"/>
          </a:endParaRPr>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F8E7CBE9-961A-4659-AFB6-41CF6FDCFC7D}" type="parTrans" cxnId="{B672DC64-032F-4817-9D29-8B72FD28F369}">
      <dgm:prSet/>
      <dgm:spPr/>
      <dgm:t>
        <a:bodyPr/>
        <a:lstStyle/>
        <a:p>
          <a:pPr algn="just" rtl="1"/>
          <a:endParaRPr lang="en-US" sz="2800" b="1">
            <a:solidFill>
              <a:schemeClr val="tx1"/>
            </a:solidFill>
            <a:cs typeface="+mn-cs"/>
          </a:endParaRPr>
        </a:p>
      </dgm:t>
    </dgm:pt>
    <dgm:pt modelId="{9ECFDBEA-2ADB-45A9-BC7E-7CD8903DD3E2}" type="sibTrans" cxnId="{B672DC64-032F-4817-9D29-8B72FD28F369}">
      <dgm:prSet/>
      <dgm:spPr/>
      <dgm:t>
        <a:bodyPr/>
        <a:lstStyle/>
        <a:p>
          <a:pPr algn="just" rtl="1"/>
          <a:endParaRPr lang="en-US" sz="2800" b="1">
            <a:solidFill>
              <a:schemeClr val="tx1"/>
            </a:solidFill>
            <a:cs typeface="+mn-cs"/>
          </a:endParaRPr>
        </a:p>
      </dgm:t>
    </dgm:pt>
    <dgm:pt modelId="{F265BC9A-6671-4990-B98C-4CD3E511D302}">
      <dgm:prSet phldrT="[نص]" custT="1"/>
      <dgm:spPr/>
      <dgm:t>
        <a:bodyPr/>
        <a:lstStyle/>
        <a:p>
          <a:pPr algn="just" rtl="1">
            <a:buNone/>
          </a:pPr>
          <a:r>
            <a:rPr lang="ar-SA" sz="2800" b="1" kern="1200" dirty="0">
              <a:solidFill>
                <a:prstClr val="black">
                  <a:hueOff val="0"/>
                  <a:satOff val="0"/>
                  <a:lumOff val="0"/>
                  <a:alphaOff val="0"/>
                </a:prstClr>
              </a:solidFill>
              <a:latin typeface="Times New Roman"/>
              <a:ea typeface="+mn-ea"/>
              <a:cs typeface="+mn-cs"/>
            </a:rPr>
            <a:t>الاستخدامات الدينية والسحرية:</a:t>
          </a:r>
          <a:endParaRPr lang="ar-IQ" sz="2800" b="1" kern="1200" dirty="0">
            <a:solidFill>
              <a:prstClr val="black">
                <a:hueOff val="0"/>
                <a:satOff val="0"/>
                <a:lumOff val="0"/>
                <a:alphaOff val="0"/>
              </a:prstClr>
            </a:solidFill>
            <a:latin typeface="Times New Roman"/>
            <a:ea typeface="+mn-ea"/>
            <a:cs typeface="+mn-cs"/>
          </a:endParaRPr>
        </a:p>
      </dgm:t>
    </dgm:pt>
    <dgm:pt modelId="{CA56BF38-21C2-479A-BB0D-7CA542574094}" type="parTrans" cxnId="{92E83ED1-8B5D-4DF9-A4E6-30DCE817B17A}">
      <dgm:prSet/>
      <dgm:spPr/>
      <dgm:t>
        <a:bodyPr/>
        <a:lstStyle/>
        <a:p>
          <a:pPr algn="just" rtl="1"/>
          <a:endParaRPr lang="en-US" sz="2800" b="1">
            <a:solidFill>
              <a:schemeClr val="tx1"/>
            </a:solidFill>
            <a:cs typeface="+mn-cs"/>
          </a:endParaRPr>
        </a:p>
      </dgm:t>
    </dgm:pt>
    <dgm:pt modelId="{F63EE2BF-D8F4-4A60-93D1-EB01715A21A5}" type="sibTrans" cxnId="{92E83ED1-8B5D-4DF9-A4E6-30DCE817B17A}">
      <dgm:prSet/>
      <dgm:spPr/>
      <dgm:t>
        <a:bodyPr/>
        <a:lstStyle/>
        <a:p>
          <a:pPr algn="just" rtl="1"/>
          <a:endParaRPr lang="en-US" sz="2800" b="1">
            <a:solidFill>
              <a:schemeClr val="tx1"/>
            </a:solidFill>
            <a:cs typeface="+mn-cs"/>
          </a:endParaRPr>
        </a:p>
      </dgm:t>
    </dgm:pt>
    <dgm:pt modelId="{D8E4F500-1C04-49C8-9DD5-27512AA5C1EE}">
      <dgm:prSet phldrT="[نص]" custT="1"/>
      <dgm:spPr/>
      <dgm:t>
        <a:bodyPr/>
        <a:lstStyle/>
        <a:p>
          <a:pPr algn="just" rtl="1"/>
          <a:r>
            <a:rPr lang="ar-SA" sz="2800" b="1" kern="1200" dirty="0">
              <a:solidFill>
                <a:prstClr val="black">
                  <a:hueOff val="0"/>
                  <a:satOff val="0"/>
                  <a:lumOff val="0"/>
                  <a:alphaOff val="0"/>
                </a:prstClr>
              </a:solidFill>
              <a:latin typeface="Times New Roman"/>
              <a:ea typeface="+mn-ea"/>
              <a:cs typeface="+mn-cs"/>
            </a:rPr>
            <a:t>يُستخدم في الطقوس الدينية القديمة،</a:t>
          </a:r>
          <a:endParaRPr lang="ar-IQ" sz="2800" b="1" kern="1200" dirty="0">
            <a:solidFill>
              <a:prstClr val="black">
                <a:hueOff val="0"/>
                <a:satOff val="0"/>
                <a:lumOff val="0"/>
                <a:alphaOff val="0"/>
              </a:prstClr>
            </a:solidFill>
            <a:latin typeface="Times New Roman"/>
            <a:ea typeface="+mn-ea"/>
            <a:cs typeface="+mn-cs"/>
          </a:endParaRPr>
        </a:p>
        <a:p>
          <a:pPr algn="just" rtl="1"/>
          <a:r>
            <a:rPr lang="ar-IQ" sz="2800" b="1" kern="1200" dirty="0">
              <a:solidFill>
                <a:prstClr val="black">
                  <a:hueOff val="0"/>
                  <a:satOff val="0"/>
                  <a:lumOff val="0"/>
                  <a:alphaOff val="0"/>
                </a:prstClr>
              </a:solidFill>
              <a:latin typeface="Times New Roman"/>
              <a:ea typeface="+mn-ea"/>
              <a:cs typeface="+mn-cs"/>
            </a:rPr>
            <a:t>إذ</a:t>
          </a:r>
          <a:r>
            <a:rPr lang="ar-SA" sz="2800" b="1" kern="1200" dirty="0">
              <a:solidFill>
                <a:prstClr val="black">
                  <a:hueOff val="0"/>
                  <a:satOff val="0"/>
                  <a:lumOff val="0"/>
                  <a:alphaOff val="0"/>
                </a:prstClr>
              </a:solidFill>
              <a:latin typeface="Times New Roman"/>
              <a:ea typeface="+mn-ea"/>
              <a:cs typeface="+mn-cs"/>
            </a:rPr>
            <a:t> كان يُعتقد أنه يفتح أبواب العالم الروح</a:t>
          </a:r>
          <a:r>
            <a:rPr lang="ar-IQ" sz="2800" b="1" kern="1200" dirty="0">
              <a:solidFill>
                <a:prstClr val="black">
                  <a:hueOff val="0"/>
                  <a:satOff val="0"/>
                  <a:lumOff val="0"/>
                  <a:alphaOff val="0"/>
                </a:prstClr>
              </a:solidFill>
              <a:latin typeface="Times New Roman"/>
              <a:ea typeface="+mn-ea"/>
              <a:cs typeface="+mn-cs"/>
            </a:rPr>
            <a:t>ي</a:t>
          </a:r>
          <a:endParaRPr lang="en-US" sz="2800" b="1" kern="1200" dirty="0">
            <a:cs typeface="+mn-cs"/>
          </a:endParaRPr>
        </a:p>
      </dgm:t>
    </dgm:pt>
    <dgm:pt modelId="{AD069542-CCBB-4973-BA08-A6D777391C47}" type="parTrans" cxnId="{4ED3487B-80BE-45CF-AEFE-FD6FFDD2974C}">
      <dgm:prSet/>
      <dgm:spPr/>
      <dgm:t>
        <a:bodyPr/>
        <a:lstStyle/>
        <a:p>
          <a:pPr algn="just" rtl="1"/>
          <a:endParaRPr lang="en-US" sz="2800" b="1">
            <a:solidFill>
              <a:schemeClr val="tx1"/>
            </a:solidFill>
            <a:cs typeface="+mn-cs"/>
          </a:endParaRPr>
        </a:p>
      </dgm:t>
    </dgm:pt>
    <dgm:pt modelId="{10162BE1-189C-44BA-8079-55D55FE09E88}" type="sibTrans" cxnId="{4ED3487B-80BE-45CF-AEFE-FD6FFDD2974C}">
      <dgm:prSet/>
      <dgm:spPr/>
      <dgm:t>
        <a:bodyPr/>
        <a:lstStyle/>
        <a:p>
          <a:pPr algn="just" rtl="1"/>
          <a:endParaRPr lang="en-US" sz="2800" b="1">
            <a:solidFill>
              <a:schemeClr val="tx1"/>
            </a:solidFill>
            <a:cs typeface="+mn-cs"/>
          </a:endParaRPr>
        </a:p>
      </dgm:t>
    </dgm:pt>
    <dgm:pt modelId="{336CDFA7-8FF5-423F-A328-1D8328B4E6F3}">
      <dgm:prSet phldrT="[نص]" custT="1"/>
      <dgm:spPr/>
      <dgm:t>
        <a:bodyPr/>
        <a:lstStyle/>
        <a:p>
          <a:pPr algn="just" rtl="1"/>
          <a:r>
            <a:rPr lang="ar-IQ" sz="2800" b="1" kern="1200" dirty="0">
              <a:solidFill>
                <a:prstClr val="black">
                  <a:hueOff val="0"/>
                  <a:satOff val="0"/>
                  <a:lumOff val="0"/>
                  <a:alphaOff val="0"/>
                </a:prstClr>
              </a:solidFill>
              <a:latin typeface="Times New Roman"/>
              <a:ea typeface="+mn-ea"/>
              <a:cs typeface="+mn-cs"/>
            </a:rPr>
            <a:t>يستخدم </a:t>
          </a:r>
          <a:r>
            <a:rPr lang="ar-SA" sz="2800" b="1" kern="1200" dirty="0">
              <a:solidFill>
                <a:prstClr val="black">
                  <a:hueOff val="0"/>
                  <a:satOff val="0"/>
                  <a:lumOff val="0"/>
                  <a:alphaOff val="0"/>
                </a:prstClr>
              </a:solidFill>
              <a:latin typeface="Times New Roman"/>
              <a:ea typeface="+mn-ea"/>
              <a:cs typeface="+mn-cs"/>
            </a:rPr>
            <a:t>للحث على الهلوسة ورؤية الأرواح،</a:t>
          </a:r>
          <a:endParaRPr lang="ar-IQ" sz="2800" b="1" kern="1200" dirty="0">
            <a:solidFill>
              <a:prstClr val="black">
                <a:hueOff val="0"/>
                <a:satOff val="0"/>
                <a:lumOff val="0"/>
                <a:alphaOff val="0"/>
              </a:prstClr>
            </a:solidFill>
            <a:latin typeface="Times New Roman"/>
            <a:ea typeface="+mn-ea"/>
            <a:cs typeface="+mn-cs"/>
          </a:endParaRPr>
        </a:p>
      </dgm:t>
    </dgm:pt>
    <dgm:pt modelId="{F70148BA-44F5-40BB-95E2-3115C7F086DB}" type="parTrans" cxnId="{49A2A61B-FBAC-4AD0-96B4-00174966C6E4}">
      <dgm:prSet/>
      <dgm:spPr/>
      <dgm:t>
        <a:bodyPr/>
        <a:lstStyle/>
        <a:p>
          <a:pPr algn="just" rtl="1"/>
          <a:endParaRPr lang="en-US" sz="2800" b="1">
            <a:solidFill>
              <a:schemeClr val="tx1"/>
            </a:solidFill>
            <a:cs typeface="+mn-cs"/>
          </a:endParaRPr>
        </a:p>
      </dgm:t>
    </dgm:pt>
    <dgm:pt modelId="{FC247A4A-E44C-4610-A538-237CD9B220AC}" type="sibTrans" cxnId="{49A2A61B-FBAC-4AD0-96B4-00174966C6E4}">
      <dgm:prSet/>
      <dgm:spPr/>
      <dgm:t>
        <a:bodyPr/>
        <a:lstStyle/>
        <a:p>
          <a:pPr algn="just" rtl="1"/>
          <a:endParaRPr lang="en-US" sz="2800" b="1">
            <a:solidFill>
              <a:schemeClr val="tx1"/>
            </a:solidFill>
            <a:cs typeface="+mn-cs"/>
          </a:endParaRPr>
        </a:p>
      </dgm:t>
    </dgm:pt>
    <dgm:pt modelId="{9CBAD3CA-C03E-43A1-995D-A514705DB931}" type="pres">
      <dgm:prSet presAssocID="{5E716F84-46AE-4BBF-8E92-58A3B8731923}" presName="vert0" presStyleCnt="0">
        <dgm:presLayoutVars>
          <dgm:dir val="rev"/>
          <dgm:animOne val="branch"/>
          <dgm:animLvl val="lvl"/>
        </dgm:presLayoutVars>
      </dgm:prSet>
      <dgm:spPr/>
    </dgm:pt>
    <dgm:pt modelId="{4CC35491-FE17-42A5-A41A-E309B73F1877}" type="pres">
      <dgm:prSet presAssocID="{DDF319A5-72B9-4F91-917F-AC9B3E97714B}" presName="thickLine" presStyleLbl="alignNode1" presStyleIdx="0" presStyleCnt="1"/>
      <dgm:spPr/>
    </dgm:pt>
    <dgm:pt modelId="{92499B9E-EBE7-426B-948F-6152AA8D62FD}" type="pres">
      <dgm:prSet presAssocID="{DDF319A5-72B9-4F91-917F-AC9B3E97714B}" presName="horz1" presStyleCnt="0"/>
      <dgm:spPr/>
    </dgm:pt>
    <dgm:pt modelId="{A60238E9-C4D9-4580-8649-9A5108EE1C65}" type="pres">
      <dgm:prSet presAssocID="{DDF319A5-72B9-4F91-917F-AC9B3E97714B}" presName="tx1" presStyleLbl="revTx" presStyleIdx="0" presStyleCnt="4" custScaleX="86301"/>
      <dgm:spPr/>
    </dgm:pt>
    <dgm:pt modelId="{360054BE-65EE-4FA9-838E-CB7684A0B3BF}" type="pres">
      <dgm:prSet presAssocID="{DDF319A5-72B9-4F91-917F-AC9B3E97714B}" presName="vert1" presStyleCnt="0"/>
      <dgm:spPr/>
    </dgm:pt>
    <dgm:pt modelId="{C6763D08-8A22-424E-9558-B76B19CC119A}" type="pres">
      <dgm:prSet presAssocID="{F265BC9A-6671-4990-B98C-4CD3E511D302}" presName="vertSpace2a" presStyleCnt="0"/>
      <dgm:spPr/>
    </dgm:pt>
    <dgm:pt modelId="{3CF9E0CF-FFF8-46AD-803B-85E9BE511A2F}" type="pres">
      <dgm:prSet presAssocID="{F265BC9A-6671-4990-B98C-4CD3E511D302}" presName="horz2" presStyleCnt="0"/>
      <dgm:spPr/>
    </dgm:pt>
    <dgm:pt modelId="{491012D5-0881-47D6-96EF-B0DD93F3BBDC}" type="pres">
      <dgm:prSet presAssocID="{F265BC9A-6671-4990-B98C-4CD3E511D302}" presName="horzSpace2" presStyleCnt="0"/>
      <dgm:spPr/>
    </dgm:pt>
    <dgm:pt modelId="{9BD16422-DC96-458E-95C9-AC31C5F4E346}" type="pres">
      <dgm:prSet presAssocID="{F265BC9A-6671-4990-B98C-4CD3E511D302}" presName="tx2" presStyleLbl="revTx" presStyleIdx="1" presStyleCnt="4"/>
      <dgm:spPr/>
    </dgm:pt>
    <dgm:pt modelId="{9C1B094E-32BD-4CB9-A93A-C01BF252FFC4}" type="pres">
      <dgm:prSet presAssocID="{F265BC9A-6671-4990-B98C-4CD3E511D302}" presName="vert2" presStyleCnt="0"/>
      <dgm:spPr/>
    </dgm:pt>
    <dgm:pt modelId="{622F8EFA-46F8-4F13-9262-137896B83C83}" type="pres">
      <dgm:prSet presAssocID="{F265BC9A-6671-4990-B98C-4CD3E511D302}" presName="thinLine2b" presStyleLbl="callout" presStyleIdx="0" presStyleCnt="3"/>
      <dgm:spPr/>
    </dgm:pt>
    <dgm:pt modelId="{AD76426D-5E8E-4489-9C19-594A9275D1A8}" type="pres">
      <dgm:prSet presAssocID="{F265BC9A-6671-4990-B98C-4CD3E511D302}" presName="vertSpace2b" presStyleCnt="0"/>
      <dgm:spPr/>
    </dgm:pt>
    <dgm:pt modelId="{87D68D14-858B-4DE5-8AA9-5E67B34A6D5C}" type="pres">
      <dgm:prSet presAssocID="{D8E4F500-1C04-49C8-9DD5-27512AA5C1EE}" presName="horz2" presStyleCnt="0"/>
      <dgm:spPr/>
    </dgm:pt>
    <dgm:pt modelId="{77090931-0D6D-4D56-8AC9-8B6E4EFC1A43}" type="pres">
      <dgm:prSet presAssocID="{D8E4F500-1C04-49C8-9DD5-27512AA5C1EE}" presName="horzSpace2" presStyleCnt="0"/>
      <dgm:spPr/>
    </dgm:pt>
    <dgm:pt modelId="{7E266A0D-1EBC-4BC1-82E9-FDDFC1A2D462}" type="pres">
      <dgm:prSet presAssocID="{D8E4F500-1C04-49C8-9DD5-27512AA5C1EE}" presName="tx2" presStyleLbl="revTx" presStyleIdx="2" presStyleCnt="4"/>
      <dgm:spPr/>
    </dgm:pt>
    <dgm:pt modelId="{F03B285F-7D2D-4F0A-9A87-9201D5C0C94C}" type="pres">
      <dgm:prSet presAssocID="{D8E4F500-1C04-49C8-9DD5-27512AA5C1EE}" presName="vert2" presStyleCnt="0"/>
      <dgm:spPr/>
    </dgm:pt>
    <dgm:pt modelId="{734DC587-1A79-4A9E-AAF1-FFFC206AFE2F}" type="pres">
      <dgm:prSet presAssocID="{D8E4F500-1C04-49C8-9DD5-27512AA5C1EE}" presName="thinLine2b" presStyleLbl="callout" presStyleIdx="1" presStyleCnt="3"/>
      <dgm:spPr/>
    </dgm:pt>
    <dgm:pt modelId="{D4866C05-C137-43EB-B22F-FDA4E464C2CA}" type="pres">
      <dgm:prSet presAssocID="{D8E4F500-1C04-49C8-9DD5-27512AA5C1EE}" presName="vertSpace2b" presStyleCnt="0"/>
      <dgm:spPr/>
    </dgm:pt>
    <dgm:pt modelId="{EBAB8BEF-C119-4328-A409-3CDEA7CE64DF}" type="pres">
      <dgm:prSet presAssocID="{336CDFA7-8FF5-423F-A328-1D8328B4E6F3}" presName="horz2" presStyleCnt="0"/>
      <dgm:spPr/>
    </dgm:pt>
    <dgm:pt modelId="{4589680B-5D55-48A3-ADFC-D67F468501F1}" type="pres">
      <dgm:prSet presAssocID="{336CDFA7-8FF5-423F-A328-1D8328B4E6F3}" presName="horzSpace2" presStyleCnt="0"/>
      <dgm:spPr/>
    </dgm:pt>
    <dgm:pt modelId="{1DC4E9F0-340E-477D-9F1E-12E4929FFCC1}" type="pres">
      <dgm:prSet presAssocID="{336CDFA7-8FF5-423F-A328-1D8328B4E6F3}" presName="tx2" presStyleLbl="revTx" presStyleIdx="3" presStyleCnt="4"/>
      <dgm:spPr/>
    </dgm:pt>
    <dgm:pt modelId="{2D6F2294-7B19-478A-A111-734A51DA3523}" type="pres">
      <dgm:prSet presAssocID="{336CDFA7-8FF5-423F-A328-1D8328B4E6F3}" presName="vert2" presStyleCnt="0"/>
      <dgm:spPr/>
    </dgm:pt>
    <dgm:pt modelId="{D49C626B-2CCD-479B-855A-02641E2CA545}" type="pres">
      <dgm:prSet presAssocID="{336CDFA7-8FF5-423F-A328-1D8328B4E6F3}" presName="thinLine2b" presStyleLbl="callout" presStyleIdx="2" presStyleCnt="3"/>
      <dgm:spPr/>
    </dgm:pt>
    <dgm:pt modelId="{34FB3334-433C-45AE-B4B1-5DF96F6BC4A4}" type="pres">
      <dgm:prSet presAssocID="{336CDFA7-8FF5-423F-A328-1D8328B4E6F3}" presName="vertSpace2b" presStyleCnt="0"/>
      <dgm:spPr/>
    </dgm:pt>
  </dgm:ptLst>
  <dgm:cxnLst>
    <dgm:cxn modelId="{49A2A61B-FBAC-4AD0-96B4-00174966C6E4}" srcId="{DDF319A5-72B9-4F91-917F-AC9B3E97714B}" destId="{336CDFA7-8FF5-423F-A328-1D8328B4E6F3}" srcOrd="2" destOrd="0" parTransId="{F70148BA-44F5-40BB-95E2-3115C7F086DB}" sibTransId="{FC247A4A-E44C-4610-A538-237CD9B220AC}"/>
    <dgm:cxn modelId="{DC69A461-5D8B-42C5-8D10-9CDE080E4193}" type="presOf" srcId="{336CDFA7-8FF5-423F-A328-1D8328B4E6F3}" destId="{1DC4E9F0-340E-477D-9F1E-12E4929FFCC1}" srcOrd="0" destOrd="0" presId="urn:microsoft.com/office/officeart/2008/layout/LinedList"/>
    <dgm:cxn modelId="{A5FEF861-9768-4936-9A03-3D1C5DF001D1}" type="presOf" srcId="{D8E4F500-1C04-49C8-9DD5-27512AA5C1EE}" destId="{7E266A0D-1EBC-4BC1-82E9-FDDFC1A2D462}" srcOrd="0" destOrd="0" presId="urn:microsoft.com/office/officeart/2008/layout/LinedList"/>
    <dgm:cxn modelId="{B672DC64-032F-4817-9D29-8B72FD28F369}" srcId="{5E716F84-46AE-4BBF-8E92-58A3B8731923}" destId="{DDF319A5-72B9-4F91-917F-AC9B3E97714B}" srcOrd="0" destOrd="0" parTransId="{F8E7CBE9-961A-4659-AFB6-41CF6FDCFC7D}" sibTransId="{9ECFDBEA-2ADB-45A9-BC7E-7CD8903DD3E2}"/>
    <dgm:cxn modelId="{5C835368-C4FC-4FE0-BC34-14B4FE3DBED0}" type="presOf" srcId="{5E716F84-46AE-4BBF-8E92-58A3B8731923}" destId="{9CBAD3CA-C03E-43A1-995D-A514705DB931}" srcOrd="0" destOrd="0" presId="urn:microsoft.com/office/officeart/2008/layout/LinedList"/>
    <dgm:cxn modelId="{4ED3487B-80BE-45CF-AEFE-FD6FFDD2974C}" srcId="{DDF319A5-72B9-4F91-917F-AC9B3E97714B}" destId="{D8E4F500-1C04-49C8-9DD5-27512AA5C1EE}" srcOrd="1" destOrd="0" parTransId="{AD069542-CCBB-4973-BA08-A6D777391C47}" sibTransId="{10162BE1-189C-44BA-8079-55D55FE09E88}"/>
    <dgm:cxn modelId="{CF1D2188-EC72-408D-9C0B-469257C49F58}" type="presOf" srcId="{F265BC9A-6671-4990-B98C-4CD3E511D302}" destId="{9BD16422-DC96-458E-95C9-AC31C5F4E346}" srcOrd="0" destOrd="0" presId="urn:microsoft.com/office/officeart/2008/layout/LinedList"/>
    <dgm:cxn modelId="{9C014DB6-FE35-46EA-9E80-3242AC8F1185}" type="presOf" srcId="{DDF319A5-72B9-4F91-917F-AC9B3E97714B}" destId="{A60238E9-C4D9-4580-8649-9A5108EE1C65}" srcOrd="0" destOrd="0" presId="urn:microsoft.com/office/officeart/2008/layout/LinedList"/>
    <dgm:cxn modelId="{92E83ED1-8B5D-4DF9-A4E6-30DCE817B17A}" srcId="{DDF319A5-72B9-4F91-917F-AC9B3E97714B}" destId="{F265BC9A-6671-4990-B98C-4CD3E511D302}" srcOrd="0" destOrd="0" parTransId="{CA56BF38-21C2-479A-BB0D-7CA542574094}" sibTransId="{F63EE2BF-D8F4-4A60-93D1-EB01715A21A5}"/>
    <dgm:cxn modelId="{1D1C3F23-BD2F-484F-A16C-19445C4A0E60}" type="presParOf" srcId="{9CBAD3CA-C03E-43A1-995D-A514705DB931}" destId="{4CC35491-FE17-42A5-A41A-E309B73F1877}" srcOrd="0" destOrd="0" presId="urn:microsoft.com/office/officeart/2008/layout/LinedList"/>
    <dgm:cxn modelId="{2CA669E5-3BC8-4710-A7AF-85D6D98E19CD}" type="presParOf" srcId="{9CBAD3CA-C03E-43A1-995D-A514705DB931}" destId="{92499B9E-EBE7-426B-948F-6152AA8D62FD}" srcOrd="1" destOrd="0" presId="urn:microsoft.com/office/officeart/2008/layout/LinedList"/>
    <dgm:cxn modelId="{4E2298FF-ED24-486B-A6DF-B11DA149DA3F}" type="presParOf" srcId="{92499B9E-EBE7-426B-948F-6152AA8D62FD}" destId="{A60238E9-C4D9-4580-8649-9A5108EE1C65}" srcOrd="0" destOrd="0" presId="urn:microsoft.com/office/officeart/2008/layout/LinedList"/>
    <dgm:cxn modelId="{E87C2681-4A91-4B19-AC47-5E480516C503}" type="presParOf" srcId="{92499B9E-EBE7-426B-948F-6152AA8D62FD}" destId="{360054BE-65EE-4FA9-838E-CB7684A0B3BF}" srcOrd="1" destOrd="0" presId="urn:microsoft.com/office/officeart/2008/layout/LinedList"/>
    <dgm:cxn modelId="{5EB53517-E1D4-40FD-85AE-B7F28D6A1348}" type="presParOf" srcId="{360054BE-65EE-4FA9-838E-CB7684A0B3BF}" destId="{C6763D08-8A22-424E-9558-B76B19CC119A}" srcOrd="0" destOrd="0" presId="urn:microsoft.com/office/officeart/2008/layout/LinedList"/>
    <dgm:cxn modelId="{0E1390D9-5E69-4843-B3B0-D7A6F33F728E}" type="presParOf" srcId="{360054BE-65EE-4FA9-838E-CB7684A0B3BF}" destId="{3CF9E0CF-FFF8-46AD-803B-85E9BE511A2F}" srcOrd="1" destOrd="0" presId="urn:microsoft.com/office/officeart/2008/layout/LinedList"/>
    <dgm:cxn modelId="{6DEDBA7C-53D1-4BF4-B9AA-98581C2F3855}" type="presParOf" srcId="{3CF9E0CF-FFF8-46AD-803B-85E9BE511A2F}" destId="{491012D5-0881-47D6-96EF-B0DD93F3BBDC}" srcOrd="0" destOrd="0" presId="urn:microsoft.com/office/officeart/2008/layout/LinedList"/>
    <dgm:cxn modelId="{648023B2-909D-4334-9013-ED2925B2520A}" type="presParOf" srcId="{3CF9E0CF-FFF8-46AD-803B-85E9BE511A2F}" destId="{9BD16422-DC96-458E-95C9-AC31C5F4E346}" srcOrd="1" destOrd="0" presId="urn:microsoft.com/office/officeart/2008/layout/LinedList"/>
    <dgm:cxn modelId="{E3F9B2E1-9ED5-4141-9B1A-75400C57F8DA}" type="presParOf" srcId="{3CF9E0CF-FFF8-46AD-803B-85E9BE511A2F}" destId="{9C1B094E-32BD-4CB9-A93A-C01BF252FFC4}" srcOrd="2" destOrd="0" presId="urn:microsoft.com/office/officeart/2008/layout/LinedList"/>
    <dgm:cxn modelId="{72FAD6FC-7780-44DD-804A-F4E64A7E0256}" type="presParOf" srcId="{360054BE-65EE-4FA9-838E-CB7684A0B3BF}" destId="{622F8EFA-46F8-4F13-9262-137896B83C83}" srcOrd="2" destOrd="0" presId="urn:microsoft.com/office/officeart/2008/layout/LinedList"/>
    <dgm:cxn modelId="{5067742F-1A25-4C89-8B29-9472BD00B70A}" type="presParOf" srcId="{360054BE-65EE-4FA9-838E-CB7684A0B3BF}" destId="{AD76426D-5E8E-4489-9C19-594A9275D1A8}" srcOrd="3" destOrd="0" presId="urn:microsoft.com/office/officeart/2008/layout/LinedList"/>
    <dgm:cxn modelId="{543F14ED-FA47-41A2-9E24-6BBD490FD423}" type="presParOf" srcId="{360054BE-65EE-4FA9-838E-CB7684A0B3BF}" destId="{87D68D14-858B-4DE5-8AA9-5E67B34A6D5C}" srcOrd="4" destOrd="0" presId="urn:microsoft.com/office/officeart/2008/layout/LinedList"/>
    <dgm:cxn modelId="{09CEA3A9-460B-41A4-BEDC-F023A3FE5182}" type="presParOf" srcId="{87D68D14-858B-4DE5-8AA9-5E67B34A6D5C}" destId="{77090931-0D6D-4D56-8AC9-8B6E4EFC1A43}" srcOrd="0" destOrd="0" presId="urn:microsoft.com/office/officeart/2008/layout/LinedList"/>
    <dgm:cxn modelId="{72399A8F-08CB-4439-AC26-4DBF6E9337CE}" type="presParOf" srcId="{87D68D14-858B-4DE5-8AA9-5E67B34A6D5C}" destId="{7E266A0D-1EBC-4BC1-82E9-FDDFC1A2D462}" srcOrd="1" destOrd="0" presId="urn:microsoft.com/office/officeart/2008/layout/LinedList"/>
    <dgm:cxn modelId="{CA7DA871-D369-4B24-8A66-7B01B55A23DC}" type="presParOf" srcId="{87D68D14-858B-4DE5-8AA9-5E67B34A6D5C}" destId="{F03B285F-7D2D-4F0A-9A87-9201D5C0C94C}" srcOrd="2" destOrd="0" presId="urn:microsoft.com/office/officeart/2008/layout/LinedList"/>
    <dgm:cxn modelId="{33DFCB09-A0E6-49ED-96DF-25B33B2B4B50}" type="presParOf" srcId="{360054BE-65EE-4FA9-838E-CB7684A0B3BF}" destId="{734DC587-1A79-4A9E-AAF1-FFFC206AFE2F}" srcOrd="5" destOrd="0" presId="urn:microsoft.com/office/officeart/2008/layout/LinedList"/>
    <dgm:cxn modelId="{939D96F5-68F4-440E-88E4-BA84EB3DA6F2}" type="presParOf" srcId="{360054BE-65EE-4FA9-838E-CB7684A0B3BF}" destId="{D4866C05-C137-43EB-B22F-FDA4E464C2CA}" srcOrd="6" destOrd="0" presId="urn:microsoft.com/office/officeart/2008/layout/LinedList"/>
    <dgm:cxn modelId="{989E5EA5-F687-457D-9DDF-87189281F6E3}" type="presParOf" srcId="{360054BE-65EE-4FA9-838E-CB7684A0B3BF}" destId="{EBAB8BEF-C119-4328-A409-3CDEA7CE64DF}" srcOrd="7" destOrd="0" presId="urn:microsoft.com/office/officeart/2008/layout/LinedList"/>
    <dgm:cxn modelId="{0D5D65B7-B2A9-4AB7-B99F-9153B4A9FA6B}" type="presParOf" srcId="{EBAB8BEF-C119-4328-A409-3CDEA7CE64DF}" destId="{4589680B-5D55-48A3-ADFC-D67F468501F1}" srcOrd="0" destOrd="0" presId="urn:microsoft.com/office/officeart/2008/layout/LinedList"/>
    <dgm:cxn modelId="{B958F35D-AA53-4EB2-B0EE-0C88B56F5C57}" type="presParOf" srcId="{EBAB8BEF-C119-4328-A409-3CDEA7CE64DF}" destId="{1DC4E9F0-340E-477D-9F1E-12E4929FFCC1}" srcOrd="1" destOrd="0" presId="urn:microsoft.com/office/officeart/2008/layout/LinedList"/>
    <dgm:cxn modelId="{2B29AFB9-0C8F-42DF-86C7-292DBF96BA6E}" type="presParOf" srcId="{EBAB8BEF-C119-4328-A409-3CDEA7CE64DF}" destId="{2D6F2294-7B19-478A-A111-734A51DA3523}" srcOrd="2" destOrd="0" presId="urn:microsoft.com/office/officeart/2008/layout/LinedList"/>
    <dgm:cxn modelId="{7C5367FD-908D-4F01-B797-7C81D2E11E2E}" type="presParOf" srcId="{360054BE-65EE-4FA9-838E-CB7684A0B3BF}" destId="{D49C626B-2CCD-479B-855A-02641E2CA545}" srcOrd="8" destOrd="0" presId="urn:microsoft.com/office/officeart/2008/layout/LinedList"/>
    <dgm:cxn modelId="{15B1E26A-C118-4469-88A4-D8443F5641A7}" type="presParOf" srcId="{360054BE-65EE-4FA9-838E-CB7684A0B3BF}" destId="{34FB3334-433C-45AE-B4B1-5DF96F6BC4A4}" srcOrd="9" destOrd="0" presId="urn:microsoft.com/office/officeart/2008/layout/LinedList"/>
  </dgm:cxnLst>
  <dgm:bg/>
  <dgm:whole>
    <a:ln>
      <a:solidFill>
        <a:srgbClr val="FF00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716F84-46AE-4BBF-8E92-58A3B8731923}" type="doc">
      <dgm:prSet loTypeId="urn:microsoft.com/office/officeart/2008/layout/LinedList" loCatId="list" qsTypeId="urn:microsoft.com/office/officeart/2005/8/quickstyle/simple1" qsCatId="simple" csTypeId="urn:microsoft.com/office/officeart/2005/8/colors/accent3_1" csCatId="accent3" phldr="1"/>
      <dgm:spPr/>
      <dgm:t>
        <a:bodyPr/>
        <a:lstStyle/>
        <a:p>
          <a:endParaRPr lang="en-US"/>
        </a:p>
      </dgm:t>
    </dgm:pt>
    <dgm:pt modelId="{DDF319A5-72B9-4F91-917F-AC9B3E97714B}">
      <dgm:prSet phldrT="[نص]" custT="1">
        <dgm:style>
          <a:lnRef idx="0">
            <a:scrgbClr r="0" g="0" b="0"/>
          </a:lnRef>
          <a:fillRef idx="0">
            <a:scrgbClr r="0" g="0" b="0"/>
          </a:fillRef>
          <a:effectRef idx="0">
            <a:scrgbClr r="0" g="0" b="0"/>
          </a:effectRef>
          <a:fontRef idx="minor">
            <a:schemeClr val="lt1"/>
          </a:fontRef>
        </dgm:style>
      </dgm:prSet>
      <dgm:spPr>
        <a:solidFill>
          <a:schemeClr val="accent1">
            <a:alpha val="50000"/>
          </a:schemeClr>
        </a:solidFill>
        <a:ln>
          <a:noFill/>
        </a:ln>
      </dgm:spPr>
      <dgm:t>
        <a:bodyPr/>
        <a:lstStyle/>
        <a:p>
          <a:pPr algn="ctr" rtl="1"/>
          <a:r>
            <a:rPr lang="ar-SA" sz="2800" b="1" dirty="0">
              <a:cs typeface="+mn-cs"/>
            </a:rPr>
            <a:t>أهمية</a:t>
          </a:r>
          <a:endParaRPr lang="ar-IQ" sz="2800" b="1" dirty="0">
            <a:cs typeface="+mn-cs"/>
          </a:endParaRPr>
        </a:p>
        <a:p>
          <a:pPr algn="ctr" rtl="1"/>
          <a:r>
            <a:rPr lang="ar-IQ" sz="2800" b="1" dirty="0">
              <a:cs typeface="+mn-cs"/>
            </a:rPr>
            <a:t>نبات</a:t>
          </a:r>
        </a:p>
        <a:p>
          <a:pPr algn="ctr" rtl="1"/>
          <a:r>
            <a:rPr lang="ar-IQ" sz="2800" b="1" dirty="0">
              <a:cs typeface="+mn-cs"/>
            </a:rPr>
            <a:t>السكران</a:t>
          </a:r>
        </a:p>
        <a:p>
          <a:pPr algn="ctr" rtl="1"/>
          <a:r>
            <a:rPr lang="ar-SA" sz="2800" b="1" dirty="0">
              <a:cs typeface="+mn-cs"/>
            </a:rPr>
            <a:t>ت</a:t>
          </a:r>
          <a:r>
            <a:rPr lang="ar-IQ" sz="2800" b="1" dirty="0">
              <a:cs typeface="+mn-cs"/>
            </a:rPr>
            <a:t>أ</a:t>
          </a:r>
          <a:r>
            <a:rPr lang="ar-SA" sz="2800" b="1" dirty="0" err="1">
              <a:cs typeface="+mn-cs"/>
            </a:rPr>
            <a:t>ريخياً</a:t>
          </a:r>
          <a:endParaRPr lang="ar-SA" sz="2800" b="1" dirty="0">
            <a:cs typeface="+mn-cs"/>
          </a:endParaRPr>
        </a:p>
        <a:p>
          <a:pPr algn="ctr" rtl="1"/>
          <a:endParaRPr lang="en-US" sz="2800" b="1" dirty="0">
            <a:cs typeface="+mn-cs"/>
          </a:endParaRPr>
        </a:p>
      </dgm:t>
      <dgm:extLst>
        <a:ext uri="{E40237B7-FDA0-4F09-8148-C483321AD2D9}">
          <dgm14:cNvPr xmlns:dgm14="http://schemas.microsoft.com/office/drawing/2010/diagram" id="0" name="">
            <a:extLst>
              <a:ext uri="{C183D7F6-B498-43B3-948B-1728B52AA6E4}">
                <adec:decorative xmlns:adec="http://schemas.microsoft.com/office/drawing/2017/decorative" val="0"/>
              </a:ext>
            </a:extLst>
          </dgm14:cNvPr>
        </a:ext>
      </dgm:extLst>
    </dgm:pt>
    <dgm:pt modelId="{F8E7CBE9-961A-4659-AFB6-41CF6FDCFC7D}" type="parTrans" cxnId="{B672DC64-032F-4817-9D29-8B72FD28F369}">
      <dgm:prSet/>
      <dgm:spPr/>
      <dgm:t>
        <a:bodyPr/>
        <a:lstStyle/>
        <a:p>
          <a:pPr algn="just" rtl="1"/>
          <a:endParaRPr lang="en-US" sz="2800" b="1">
            <a:solidFill>
              <a:schemeClr val="tx1"/>
            </a:solidFill>
            <a:cs typeface="+mn-cs"/>
          </a:endParaRPr>
        </a:p>
      </dgm:t>
    </dgm:pt>
    <dgm:pt modelId="{9ECFDBEA-2ADB-45A9-BC7E-7CD8903DD3E2}" type="sibTrans" cxnId="{B672DC64-032F-4817-9D29-8B72FD28F369}">
      <dgm:prSet/>
      <dgm:spPr/>
      <dgm:t>
        <a:bodyPr/>
        <a:lstStyle/>
        <a:p>
          <a:pPr algn="just" rtl="1"/>
          <a:endParaRPr lang="en-US" sz="2800" b="1">
            <a:solidFill>
              <a:schemeClr val="tx1"/>
            </a:solidFill>
            <a:cs typeface="+mn-cs"/>
          </a:endParaRPr>
        </a:p>
      </dgm:t>
    </dgm:pt>
    <dgm:pt modelId="{F265BC9A-6671-4990-B98C-4CD3E511D302}">
      <dgm:prSet phldrT="[نص]" custT="1"/>
      <dgm:spPr/>
      <dgm:t>
        <a:bodyPr/>
        <a:lstStyle/>
        <a:p>
          <a:pPr algn="just" rtl="1">
            <a:buNone/>
          </a:pPr>
          <a:r>
            <a:rPr lang="ar-SA" sz="2800" b="1" kern="1200" dirty="0">
              <a:solidFill>
                <a:prstClr val="black">
                  <a:hueOff val="0"/>
                  <a:satOff val="0"/>
                  <a:lumOff val="0"/>
                  <a:alphaOff val="0"/>
                </a:prstClr>
              </a:solidFill>
              <a:latin typeface="Times New Roman"/>
              <a:ea typeface="+mn-ea"/>
              <a:cs typeface="+mn-cs"/>
            </a:rPr>
            <a:t>الاستخدامات </a:t>
          </a:r>
          <a:r>
            <a:rPr lang="ar-IQ" sz="2800" b="1" kern="1200" dirty="0">
              <a:solidFill>
                <a:prstClr val="black">
                  <a:hueOff val="0"/>
                  <a:satOff val="0"/>
                  <a:lumOff val="0"/>
                  <a:alphaOff val="0"/>
                </a:prstClr>
              </a:solidFill>
              <a:latin typeface="Times New Roman"/>
              <a:ea typeface="+mn-ea"/>
              <a:cs typeface="+mn-cs"/>
            </a:rPr>
            <a:t>الأخرى</a:t>
          </a:r>
          <a:r>
            <a:rPr lang="ar-SA" sz="2800" b="1" kern="1200" dirty="0">
              <a:solidFill>
                <a:prstClr val="black">
                  <a:hueOff val="0"/>
                  <a:satOff val="0"/>
                  <a:lumOff val="0"/>
                  <a:alphaOff val="0"/>
                </a:prstClr>
              </a:solidFill>
              <a:latin typeface="Times New Roman"/>
              <a:ea typeface="+mn-ea"/>
              <a:cs typeface="+mn-cs"/>
            </a:rPr>
            <a:t>:</a:t>
          </a:r>
          <a:endParaRPr lang="ar-IQ" sz="2800" b="1" kern="1200" dirty="0">
            <a:solidFill>
              <a:prstClr val="black">
                <a:hueOff val="0"/>
                <a:satOff val="0"/>
                <a:lumOff val="0"/>
                <a:alphaOff val="0"/>
              </a:prstClr>
            </a:solidFill>
            <a:latin typeface="Times New Roman"/>
            <a:ea typeface="+mn-ea"/>
            <a:cs typeface="+mn-cs"/>
          </a:endParaRPr>
        </a:p>
      </dgm:t>
    </dgm:pt>
    <dgm:pt modelId="{CA56BF38-21C2-479A-BB0D-7CA542574094}" type="parTrans" cxnId="{92E83ED1-8B5D-4DF9-A4E6-30DCE817B17A}">
      <dgm:prSet/>
      <dgm:spPr/>
      <dgm:t>
        <a:bodyPr/>
        <a:lstStyle/>
        <a:p>
          <a:pPr algn="just" rtl="1"/>
          <a:endParaRPr lang="en-US" sz="2800" b="1">
            <a:solidFill>
              <a:schemeClr val="tx1"/>
            </a:solidFill>
            <a:cs typeface="+mn-cs"/>
          </a:endParaRPr>
        </a:p>
      </dgm:t>
    </dgm:pt>
    <dgm:pt modelId="{F63EE2BF-D8F4-4A60-93D1-EB01715A21A5}" type="sibTrans" cxnId="{92E83ED1-8B5D-4DF9-A4E6-30DCE817B17A}">
      <dgm:prSet/>
      <dgm:spPr/>
      <dgm:t>
        <a:bodyPr/>
        <a:lstStyle/>
        <a:p>
          <a:pPr algn="just" rtl="1"/>
          <a:endParaRPr lang="en-US" sz="2800" b="1">
            <a:solidFill>
              <a:schemeClr val="tx1"/>
            </a:solidFill>
            <a:cs typeface="+mn-cs"/>
          </a:endParaRPr>
        </a:p>
      </dgm:t>
    </dgm:pt>
    <dgm:pt modelId="{D8E4F500-1C04-49C8-9DD5-27512AA5C1EE}">
      <dgm:prSet phldrT="[نص]" custT="1"/>
      <dgm:spPr/>
      <dgm:t>
        <a:bodyPr/>
        <a:lstStyle/>
        <a:p>
          <a:pPr algn="just" rtl="1"/>
          <a:r>
            <a:rPr lang="ar-SA" sz="2800" b="1" kern="1200" dirty="0">
              <a:solidFill>
                <a:prstClr val="black">
                  <a:hueOff val="0"/>
                  <a:satOff val="0"/>
                  <a:lumOff val="0"/>
                  <a:alphaOff val="0"/>
                </a:prstClr>
              </a:solidFill>
              <a:latin typeface="Times New Roman"/>
              <a:ea typeface="+mn-ea"/>
              <a:cs typeface="Times New Roman"/>
            </a:rPr>
            <a:t>استُخدم في بعض الأحيان كسم لقتل الأعداء</a:t>
          </a:r>
          <a:endParaRPr lang="ar-IQ" sz="2800" b="1" kern="1200" dirty="0">
            <a:solidFill>
              <a:prstClr val="black">
                <a:hueOff val="0"/>
                <a:satOff val="0"/>
                <a:lumOff val="0"/>
                <a:alphaOff val="0"/>
              </a:prstClr>
            </a:solidFill>
            <a:latin typeface="Times New Roman"/>
            <a:ea typeface="+mn-ea"/>
            <a:cs typeface="Times New Roman"/>
          </a:endParaRPr>
        </a:p>
        <a:p>
          <a:pPr algn="just" rtl="1"/>
          <a:r>
            <a:rPr lang="ar-SA" sz="2800" b="1" kern="1200" dirty="0">
              <a:solidFill>
                <a:prstClr val="black">
                  <a:hueOff val="0"/>
                  <a:satOff val="0"/>
                  <a:lumOff val="0"/>
                  <a:alphaOff val="0"/>
                </a:prstClr>
              </a:solidFill>
              <a:latin typeface="Times New Roman"/>
              <a:ea typeface="+mn-ea"/>
              <a:cs typeface="Times New Roman"/>
            </a:rPr>
            <a:t>أو الحيوانات</a:t>
          </a:r>
          <a:endParaRPr lang="ar-IQ" sz="2800" b="1" kern="1200" dirty="0">
            <a:solidFill>
              <a:prstClr val="black">
                <a:hueOff val="0"/>
                <a:satOff val="0"/>
                <a:lumOff val="0"/>
                <a:alphaOff val="0"/>
              </a:prstClr>
            </a:solidFill>
            <a:latin typeface="Times New Roman"/>
            <a:ea typeface="+mn-ea"/>
            <a:cs typeface="Times New Roman"/>
          </a:endParaRPr>
        </a:p>
      </dgm:t>
    </dgm:pt>
    <dgm:pt modelId="{AD069542-CCBB-4973-BA08-A6D777391C47}" type="parTrans" cxnId="{4ED3487B-80BE-45CF-AEFE-FD6FFDD2974C}">
      <dgm:prSet/>
      <dgm:spPr/>
      <dgm:t>
        <a:bodyPr/>
        <a:lstStyle/>
        <a:p>
          <a:pPr algn="just" rtl="1"/>
          <a:endParaRPr lang="en-US" sz="2800" b="1">
            <a:solidFill>
              <a:schemeClr val="tx1"/>
            </a:solidFill>
            <a:cs typeface="+mn-cs"/>
          </a:endParaRPr>
        </a:p>
      </dgm:t>
    </dgm:pt>
    <dgm:pt modelId="{10162BE1-189C-44BA-8079-55D55FE09E88}" type="sibTrans" cxnId="{4ED3487B-80BE-45CF-AEFE-FD6FFDD2974C}">
      <dgm:prSet/>
      <dgm:spPr/>
      <dgm:t>
        <a:bodyPr/>
        <a:lstStyle/>
        <a:p>
          <a:pPr algn="just" rtl="1"/>
          <a:endParaRPr lang="en-US" sz="2800" b="1">
            <a:solidFill>
              <a:schemeClr val="tx1"/>
            </a:solidFill>
            <a:cs typeface="+mn-cs"/>
          </a:endParaRPr>
        </a:p>
      </dgm:t>
    </dgm:pt>
    <dgm:pt modelId="{336CDFA7-8FF5-423F-A328-1D8328B4E6F3}">
      <dgm:prSet phldrT="[نص]" custT="1"/>
      <dgm:spPr/>
      <dgm:t>
        <a:bodyPr/>
        <a:lstStyle/>
        <a:p>
          <a:pPr algn="just" rtl="1"/>
          <a:r>
            <a:rPr lang="ar-SA" sz="2800" b="1" kern="1200" dirty="0">
              <a:solidFill>
                <a:prstClr val="black">
                  <a:hueOff val="0"/>
                  <a:satOff val="0"/>
                  <a:lumOff val="0"/>
                  <a:alphaOff val="0"/>
                </a:prstClr>
              </a:solidFill>
              <a:latin typeface="Times New Roman"/>
              <a:ea typeface="+mn-ea"/>
              <a:cs typeface="Times New Roman"/>
            </a:rPr>
            <a:t>أُضيف إلى بعض المشروبات الكحولية</a:t>
          </a:r>
          <a:endParaRPr lang="ar-IQ" sz="2800" b="1" kern="1200" dirty="0">
            <a:solidFill>
              <a:prstClr val="black">
                <a:hueOff val="0"/>
                <a:satOff val="0"/>
                <a:lumOff val="0"/>
                <a:alphaOff val="0"/>
              </a:prstClr>
            </a:solidFill>
            <a:latin typeface="Times New Roman"/>
            <a:ea typeface="+mn-ea"/>
            <a:cs typeface="Times New Roman"/>
          </a:endParaRPr>
        </a:p>
        <a:p>
          <a:pPr algn="just" rtl="1"/>
          <a:r>
            <a:rPr lang="ar-SA" sz="2800" b="1" kern="1200" dirty="0">
              <a:solidFill>
                <a:prstClr val="black">
                  <a:hueOff val="0"/>
                  <a:satOff val="0"/>
                  <a:lumOff val="0"/>
                  <a:alphaOff val="0"/>
                </a:prstClr>
              </a:solidFill>
              <a:latin typeface="Times New Roman"/>
              <a:ea typeface="+mn-ea"/>
              <a:cs typeface="Times New Roman"/>
            </a:rPr>
            <a:t>لإكسابها قوة تأثير أكبر</a:t>
          </a:r>
          <a:endParaRPr lang="ar-IQ" sz="2800" b="1" kern="1200" dirty="0">
            <a:solidFill>
              <a:prstClr val="black">
                <a:hueOff val="0"/>
                <a:satOff val="0"/>
                <a:lumOff val="0"/>
                <a:alphaOff val="0"/>
              </a:prstClr>
            </a:solidFill>
            <a:latin typeface="Times New Roman"/>
            <a:ea typeface="+mn-ea"/>
            <a:cs typeface="Times New Roman"/>
          </a:endParaRPr>
        </a:p>
      </dgm:t>
    </dgm:pt>
    <dgm:pt modelId="{F70148BA-44F5-40BB-95E2-3115C7F086DB}" type="parTrans" cxnId="{49A2A61B-FBAC-4AD0-96B4-00174966C6E4}">
      <dgm:prSet/>
      <dgm:spPr/>
      <dgm:t>
        <a:bodyPr/>
        <a:lstStyle/>
        <a:p>
          <a:pPr algn="just" rtl="1"/>
          <a:endParaRPr lang="en-US" sz="2800" b="1">
            <a:solidFill>
              <a:schemeClr val="tx1"/>
            </a:solidFill>
            <a:cs typeface="+mn-cs"/>
          </a:endParaRPr>
        </a:p>
      </dgm:t>
    </dgm:pt>
    <dgm:pt modelId="{FC247A4A-E44C-4610-A538-237CD9B220AC}" type="sibTrans" cxnId="{49A2A61B-FBAC-4AD0-96B4-00174966C6E4}">
      <dgm:prSet/>
      <dgm:spPr/>
      <dgm:t>
        <a:bodyPr/>
        <a:lstStyle/>
        <a:p>
          <a:pPr algn="just" rtl="1"/>
          <a:endParaRPr lang="en-US" sz="2800" b="1">
            <a:solidFill>
              <a:schemeClr val="tx1"/>
            </a:solidFill>
            <a:cs typeface="+mn-cs"/>
          </a:endParaRPr>
        </a:p>
      </dgm:t>
    </dgm:pt>
    <dgm:pt modelId="{9CBAD3CA-C03E-43A1-995D-A514705DB931}" type="pres">
      <dgm:prSet presAssocID="{5E716F84-46AE-4BBF-8E92-58A3B8731923}" presName="vert0" presStyleCnt="0">
        <dgm:presLayoutVars>
          <dgm:dir val="rev"/>
          <dgm:animOne val="branch"/>
          <dgm:animLvl val="lvl"/>
        </dgm:presLayoutVars>
      </dgm:prSet>
      <dgm:spPr/>
    </dgm:pt>
    <dgm:pt modelId="{4CC35491-FE17-42A5-A41A-E309B73F1877}" type="pres">
      <dgm:prSet presAssocID="{DDF319A5-72B9-4F91-917F-AC9B3E97714B}" presName="thickLine" presStyleLbl="alignNode1" presStyleIdx="0" presStyleCnt="1"/>
      <dgm:spPr/>
    </dgm:pt>
    <dgm:pt modelId="{92499B9E-EBE7-426B-948F-6152AA8D62FD}" type="pres">
      <dgm:prSet presAssocID="{DDF319A5-72B9-4F91-917F-AC9B3E97714B}" presName="horz1" presStyleCnt="0"/>
      <dgm:spPr/>
    </dgm:pt>
    <dgm:pt modelId="{A60238E9-C4D9-4580-8649-9A5108EE1C65}" type="pres">
      <dgm:prSet presAssocID="{DDF319A5-72B9-4F91-917F-AC9B3E97714B}" presName="tx1" presStyleLbl="revTx" presStyleIdx="0" presStyleCnt="4" custScaleX="86301"/>
      <dgm:spPr/>
    </dgm:pt>
    <dgm:pt modelId="{360054BE-65EE-4FA9-838E-CB7684A0B3BF}" type="pres">
      <dgm:prSet presAssocID="{DDF319A5-72B9-4F91-917F-AC9B3E97714B}" presName="vert1" presStyleCnt="0"/>
      <dgm:spPr/>
    </dgm:pt>
    <dgm:pt modelId="{C6763D08-8A22-424E-9558-B76B19CC119A}" type="pres">
      <dgm:prSet presAssocID="{F265BC9A-6671-4990-B98C-4CD3E511D302}" presName="vertSpace2a" presStyleCnt="0"/>
      <dgm:spPr/>
    </dgm:pt>
    <dgm:pt modelId="{3CF9E0CF-FFF8-46AD-803B-85E9BE511A2F}" type="pres">
      <dgm:prSet presAssocID="{F265BC9A-6671-4990-B98C-4CD3E511D302}" presName="horz2" presStyleCnt="0"/>
      <dgm:spPr/>
    </dgm:pt>
    <dgm:pt modelId="{491012D5-0881-47D6-96EF-B0DD93F3BBDC}" type="pres">
      <dgm:prSet presAssocID="{F265BC9A-6671-4990-B98C-4CD3E511D302}" presName="horzSpace2" presStyleCnt="0"/>
      <dgm:spPr/>
    </dgm:pt>
    <dgm:pt modelId="{9BD16422-DC96-458E-95C9-AC31C5F4E346}" type="pres">
      <dgm:prSet presAssocID="{F265BC9A-6671-4990-B98C-4CD3E511D302}" presName="tx2" presStyleLbl="revTx" presStyleIdx="1" presStyleCnt="4"/>
      <dgm:spPr/>
    </dgm:pt>
    <dgm:pt modelId="{9C1B094E-32BD-4CB9-A93A-C01BF252FFC4}" type="pres">
      <dgm:prSet presAssocID="{F265BC9A-6671-4990-B98C-4CD3E511D302}" presName="vert2" presStyleCnt="0"/>
      <dgm:spPr/>
    </dgm:pt>
    <dgm:pt modelId="{622F8EFA-46F8-4F13-9262-137896B83C83}" type="pres">
      <dgm:prSet presAssocID="{F265BC9A-6671-4990-B98C-4CD3E511D302}" presName="thinLine2b" presStyleLbl="callout" presStyleIdx="0" presStyleCnt="3"/>
      <dgm:spPr/>
    </dgm:pt>
    <dgm:pt modelId="{AD76426D-5E8E-4489-9C19-594A9275D1A8}" type="pres">
      <dgm:prSet presAssocID="{F265BC9A-6671-4990-B98C-4CD3E511D302}" presName="vertSpace2b" presStyleCnt="0"/>
      <dgm:spPr/>
    </dgm:pt>
    <dgm:pt modelId="{87D68D14-858B-4DE5-8AA9-5E67B34A6D5C}" type="pres">
      <dgm:prSet presAssocID="{D8E4F500-1C04-49C8-9DD5-27512AA5C1EE}" presName="horz2" presStyleCnt="0"/>
      <dgm:spPr/>
    </dgm:pt>
    <dgm:pt modelId="{77090931-0D6D-4D56-8AC9-8B6E4EFC1A43}" type="pres">
      <dgm:prSet presAssocID="{D8E4F500-1C04-49C8-9DD5-27512AA5C1EE}" presName="horzSpace2" presStyleCnt="0"/>
      <dgm:spPr/>
    </dgm:pt>
    <dgm:pt modelId="{7E266A0D-1EBC-4BC1-82E9-FDDFC1A2D462}" type="pres">
      <dgm:prSet presAssocID="{D8E4F500-1C04-49C8-9DD5-27512AA5C1EE}" presName="tx2" presStyleLbl="revTx" presStyleIdx="2" presStyleCnt="4"/>
      <dgm:spPr/>
    </dgm:pt>
    <dgm:pt modelId="{F03B285F-7D2D-4F0A-9A87-9201D5C0C94C}" type="pres">
      <dgm:prSet presAssocID="{D8E4F500-1C04-49C8-9DD5-27512AA5C1EE}" presName="vert2" presStyleCnt="0"/>
      <dgm:spPr/>
    </dgm:pt>
    <dgm:pt modelId="{734DC587-1A79-4A9E-AAF1-FFFC206AFE2F}" type="pres">
      <dgm:prSet presAssocID="{D8E4F500-1C04-49C8-9DD5-27512AA5C1EE}" presName="thinLine2b" presStyleLbl="callout" presStyleIdx="1" presStyleCnt="3"/>
      <dgm:spPr/>
    </dgm:pt>
    <dgm:pt modelId="{D4866C05-C137-43EB-B22F-FDA4E464C2CA}" type="pres">
      <dgm:prSet presAssocID="{D8E4F500-1C04-49C8-9DD5-27512AA5C1EE}" presName="vertSpace2b" presStyleCnt="0"/>
      <dgm:spPr/>
    </dgm:pt>
    <dgm:pt modelId="{EBAB8BEF-C119-4328-A409-3CDEA7CE64DF}" type="pres">
      <dgm:prSet presAssocID="{336CDFA7-8FF5-423F-A328-1D8328B4E6F3}" presName="horz2" presStyleCnt="0"/>
      <dgm:spPr/>
    </dgm:pt>
    <dgm:pt modelId="{4589680B-5D55-48A3-ADFC-D67F468501F1}" type="pres">
      <dgm:prSet presAssocID="{336CDFA7-8FF5-423F-A328-1D8328B4E6F3}" presName="horzSpace2" presStyleCnt="0"/>
      <dgm:spPr/>
    </dgm:pt>
    <dgm:pt modelId="{1DC4E9F0-340E-477D-9F1E-12E4929FFCC1}" type="pres">
      <dgm:prSet presAssocID="{336CDFA7-8FF5-423F-A328-1D8328B4E6F3}" presName="tx2" presStyleLbl="revTx" presStyleIdx="3" presStyleCnt="4"/>
      <dgm:spPr/>
    </dgm:pt>
    <dgm:pt modelId="{2D6F2294-7B19-478A-A111-734A51DA3523}" type="pres">
      <dgm:prSet presAssocID="{336CDFA7-8FF5-423F-A328-1D8328B4E6F3}" presName="vert2" presStyleCnt="0"/>
      <dgm:spPr/>
    </dgm:pt>
    <dgm:pt modelId="{D49C626B-2CCD-479B-855A-02641E2CA545}" type="pres">
      <dgm:prSet presAssocID="{336CDFA7-8FF5-423F-A328-1D8328B4E6F3}" presName="thinLine2b" presStyleLbl="callout" presStyleIdx="2" presStyleCnt="3"/>
      <dgm:spPr/>
    </dgm:pt>
    <dgm:pt modelId="{34FB3334-433C-45AE-B4B1-5DF96F6BC4A4}" type="pres">
      <dgm:prSet presAssocID="{336CDFA7-8FF5-423F-A328-1D8328B4E6F3}" presName="vertSpace2b" presStyleCnt="0"/>
      <dgm:spPr/>
    </dgm:pt>
  </dgm:ptLst>
  <dgm:cxnLst>
    <dgm:cxn modelId="{49A2A61B-FBAC-4AD0-96B4-00174966C6E4}" srcId="{DDF319A5-72B9-4F91-917F-AC9B3E97714B}" destId="{336CDFA7-8FF5-423F-A328-1D8328B4E6F3}" srcOrd="2" destOrd="0" parTransId="{F70148BA-44F5-40BB-95E2-3115C7F086DB}" sibTransId="{FC247A4A-E44C-4610-A538-237CD9B220AC}"/>
    <dgm:cxn modelId="{DC69A461-5D8B-42C5-8D10-9CDE080E4193}" type="presOf" srcId="{336CDFA7-8FF5-423F-A328-1D8328B4E6F3}" destId="{1DC4E9F0-340E-477D-9F1E-12E4929FFCC1}" srcOrd="0" destOrd="0" presId="urn:microsoft.com/office/officeart/2008/layout/LinedList"/>
    <dgm:cxn modelId="{A5FEF861-9768-4936-9A03-3D1C5DF001D1}" type="presOf" srcId="{D8E4F500-1C04-49C8-9DD5-27512AA5C1EE}" destId="{7E266A0D-1EBC-4BC1-82E9-FDDFC1A2D462}" srcOrd="0" destOrd="0" presId="urn:microsoft.com/office/officeart/2008/layout/LinedList"/>
    <dgm:cxn modelId="{B672DC64-032F-4817-9D29-8B72FD28F369}" srcId="{5E716F84-46AE-4BBF-8E92-58A3B8731923}" destId="{DDF319A5-72B9-4F91-917F-AC9B3E97714B}" srcOrd="0" destOrd="0" parTransId="{F8E7CBE9-961A-4659-AFB6-41CF6FDCFC7D}" sibTransId="{9ECFDBEA-2ADB-45A9-BC7E-7CD8903DD3E2}"/>
    <dgm:cxn modelId="{5C835368-C4FC-4FE0-BC34-14B4FE3DBED0}" type="presOf" srcId="{5E716F84-46AE-4BBF-8E92-58A3B8731923}" destId="{9CBAD3CA-C03E-43A1-995D-A514705DB931}" srcOrd="0" destOrd="0" presId="urn:microsoft.com/office/officeart/2008/layout/LinedList"/>
    <dgm:cxn modelId="{4ED3487B-80BE-45CF-AEFE-FD6FFDD2974C}" srcId="{DDF319A5-72B9-4F91-917F-AC9B3E97714B}" destId="{D8E4F500-1C04-49C8-9DD5-27512AA5C1EE}" srcOrd="1" destOrd="0" parTransId="{AD069542-CCBB-4973-BA08-A6D777391C47}" sibTransId="{10162BE1-189C-44BA-8079-55D55FE09E88}"/>
    <dgm:cxn modelId="{CF1D2188-EC72-408D-9C0B-469257C49F58}" type="presOf" srcId="{F265BC9A-6671-4990-B98C-4CD3E511D302}" destId="{9BD16422-DC96-458E-95C9-AC31C5F4E346}" srcOrd="0" destOrd="0" presId="urn:microsoft.com/office/officeart/2008/layout/LinedList"/>
    <dgm:cxn modelId="{9C014DB6-FE35-46EA-9E80-3242AC8F1185}" type="presOf" srcId="{DDF319A5-72B9-4F91-917F-AC9B3E97714B}" destId="{A60238E9-C4D9-4580-8649-9A5108EE1C65}" srcOrd="0" destOrd="0" presId="urn:microsoft.com/office/officeart/2008/layout/LinedList"/>
    <dgm:cxn modelId="{92E83ED1-8B5D-4DF9-A4E6-30DCE817B17A}" srcId="{DDF319A5-72B9-4F91-917F-AC9B3E97714B}" destId="{F265BC9A-6671-4990-B98C-4CD3E511D302}" srcOrd="0" destOrd="0" parTransId="{CA56BF38-21C2-479A-BB0D-7CA542574094}" sibTransId="{F63EE2BF-D8F4-4A60-93D1-EB01715A21A5}"/>
    <dgm:cxn modelId="{1D1C3F23-BD2F-484F-A16C-19445C4A0E60}" type="presParOf" srcId="{9CBAD3CA-C03E-43A1-995D-A514705DB931}" destId="{4CC35491-FE17-42A5-A41A-E309B73F1877}" srcOrd="0" destOrd="0" presId="urn:microsoft.com/office/officeart/2008/layout/LinedList"/>
    <dgm:cxn modelId="{2CA669E5-3BC8-4710-A7AF-85D6D98E19CD}" type="presParOf" srcId="{9CBAD3CA-C03E-43A1-995D-A514705DB931}" destId="{92499B9E-EBE7-426B-948F-6152AA8D62FD}" srcOrd="1" destOrd="0" presId="urn:microsoft.com/office/officeart/2008/layout/LinedList"/>
    <dgm:cxn modelId="{4E2298FF-ED24-486B-A6DF-B11DA149DA3F}" type="presParOf" srcId="{92499B9E-EBE7-426B-948F-6152AA8D62FD}" destId="{A60238E9-C4D9-4580-8649-9A5108EE1C65}" srcOrd="0" destOrd="0" presId="urn:microsoft.com/office/officeart/2008/layout/LinedList"/>
    <dgm:cxn modelId="{E87C2681-4A91-4B19-AC47-5E480516C503}" type="presParOf" srcId="{92499B9E-EBE7-426B-948F-6152AA8D62FD}" destId="{360054BE-65EE-4FA9-838E-CB7684A0B3BF}" srcOrd="1" destOrd="0" presId="urn:microsoft.com/office/officeart/2008/layout/LinedList"/>
    <dgm:cxn modelId="{5EB53517-E1D4-40FD-85AE-B7F28D6A1348}" type="presParOf" srcId="{360054BE-65EE-4FA9-838E-CB7684A0B3BF}" destId="{C6763D08-8A22-424E-9558-B76B19CC119A}" srcOrd="0" destOrd="0" presId="urn:microsoft.com/office/officeart/2008/layout/LinedList"/>
    <dgm:cxn modelId="{0E1390D9-5E69-4843-B3B0-D7A6F33F728E}" type="presParOf" srcId="{360054BE-65EE-4FA9-838E-CB7684A0B3BF}" destId="{3CF9E0CF-FFF8-46AD-803B-85E9BE511A2F}" srcOrd="1" destOrd="0" presId="urn:microsoft.com/office/officeart/2008/layout/LinedList"/>
    <dgm:cxn modelId="{6DEDBA7C-53D1-4BF4-B9AA-98581C2F3855}" type="presParOf" srcId="{3CF9E0CF-FFF8-46AD-803B-85E9BE511A2F}" destId="{491012D5-0881-47D6-96EF-B0DD93F3BBDC}" srcOrd="0" destOrd="0" presId="urn:microsoft.com/office/officeart/2008/layout/LinedList"/>
    <dgm:cxn modelId="{648023B2-909D-4334-9013-ED2925B2520A}" type="presParOf" srcId="{3CF9E0CF-FFF8-46AD-803B-85E9BE511A2F}" destId="{9BD16422-DC96-458E-95C9-AC31C5F4E346}" srcOrd="1" destOrd="0" presId="urn:microsoft.com/office/officeart/2008/layout/LinedList"/>
    <dgm:cxn modelId="{E3F9B2E1-9ED5-4141-9B1A-75400C57F8DA}" type="presParOf" srcId="{3CF9E0CF-FFF8-46AD-803B-85E9BE511A2F}" destId="{9C1B094E-32BD-4CB9-A93A-C01BF252FFC4}" srcOrd="2" destOrd="0" presId="urn:microsoft.com/office/officeart/2008/layout/LinedList"/>
    <dgm:cxn modelId="{72FAD6FC-7780-44DD-804A-F4E64A7E0256}" type="presParOf" srcId="{360054BE-65EE-4FA9-838E-CB7684A0B3BF}" destId="{622F8EFA-46F8-4F13-9262-137896B83C83}" srcOrd="2" destOrd="0" presId="urn:microsoft.com/office/officeart/2008/layout/LinedList"/>
    <dgm:cxn modelId="{5067742F-1A25-4C89-8B29-9472BD00B70A}" type="presParOf" srcId="{360054BE-65EE-4FA9-838E-CB7684A0B3BF}" destId="{AD76426D-5E8E-4489-9C19-594A9275D1A8}" srcOrd="3" destOrd="0" presId="urn:microsoft.com/office/officeart/2008/layout/LinedList"/>
    <dgm:cxn modelId="{543F14ED-FA47-41A2-9E24-6BBD490FD423}" type="presParOf" srcId="{360054BE-65EE-4FA9-838E-CB7684A0B3BF}" destId="{87D68D14-858B-4DE5-8AA9-5E67B34A6D5C}" srcOrd="4" destOrd="0" presId="urn:microsoft.com/office/officeart/2008/layout/LinedList"/>
    <dgm:cxn modelId="{09CEA3A9-460B-41A4-BEDC-F023A3FE5182}" type="presParOf" srcId="{87D68D14-858B-4DE5-8AA9-5E67B34A6D5C}" destId="{77090931-0D6D-4D56-8AC9-8B6E4EFC1A43}" srcOrd="0" destOrd="0" presId="urn:microsoft.com/office/officeart/2008/layout/LinedList"/>
    <dgm:cxn modelId="{72399A8F-08CB-4439-AC26-4DBF6E9337CE}" type="presParOf" srcId="{87D68D14-858B-4DE5-8AA9-5E67B34A6D5C}" destId="{7E266A0D-1EBC-4BC1-82E9-FDDFC1A2D462}" srcOrd="1" destOrd="0" presId="urn:microsoft.com/office/officeart/2008/layout/LinedList"/>
    <dgm:cxn modelId="{CA7DA871-D369-4B24-8A66-7B01B55A23DC}" type="presParOf" srcId="{87D68D14-858B-4DE5-8AA9-5E67B34A6D5C}" destId="{F03B285F-7D2D-4F0A-9A87-9201D5C0C94C}" srcOrd="2" destOrd="0" presId="urn:microsoft.com/office/officeart/2008/layout/LinedList"/>
    <dgm:cxn modelId="{33DFCB09-A0E6-49ED-96DF-25B33B2B4B50}" type="presParOf" srcId="{360054BE-65EE-4FA9-838E-CB7684A0B3BF}" destId="{734DC587-1A79-4A9E-AAF1-FFFC206AFE2F}" srcOrd="5" destOrd="0" presId="urn:microsoft.com/office/officeart/2008/layout/LinedList"/>
    <dgm:cxn modelId="{939D96F5-68F4-440E-88E4-BA84EB3DA6F2}" type="presParOf" srcId="{360054BE-65EE-4FA9-838E-CB7684A0B3BF}" destId="{D4866C05-C137-43EB-B22F-FDA4E464C2CA}" srcOrd="6" destOrd="0" presId="urn:microsoft.com/office/officeart/2008/layout/LinedList"/>
    <dgm:cxn modelId="{989E5EA5-F687-457D-9DDF-87189281F6E3}" type="presParOf" srcId="{360054BE-65EE-4FA9-838E-CB7684A0B3BF}" destId="{EBAB8BEF-C119-4328-A409-3CDEA7CE64DF}" srcOrd="7" destOrd="0" presId="urn:microsoft.com/office/officeart/2008/layout/LinedList"/>
    <dgm:cxn modelId="{0D5D65B7-B2A9-4AB7-B99F-9153B4A9FA6B}" type="presParOf" srcId="{EBAB8BEF-C119-4328-A409-3CDEA7CE64DF}" destId="{4589680B-5D55-48A3-ADFC-D67F468501F1}" srcOrd="0" destOrd="0" presId="urn:microsoft.com/office/officeart/2008/layout/LinedList"/>
    <dgm:cxn modelId="{B958F35D-AA53-4EB2-B0EE-0C88B56F5C57}" type="presParOf" srcId="{EBAB8BEF-C119-4328-A409-3CDEA7CE64DF}" destId="{1DC4E9F0-340E-477D-9F1E-12E4929FFCC1}" srcOrd="1" destOrd="0" presId="urn:microsoft.com/office/officeart/2008/layout/LinedList"/>
    <dgm:cxn modelId="{2B29AFB9-0C8F-42DF-86C7-292DBF96BA6E}" type="presParOf" srcId="{EBAB8BEF-C119-4328-A409-3CDEA7CE64DF}" destId="{2D6F2294-7B19-478A-A111-734A51DA3523}" srcOrd="2" destOrd="0" presId="urn:microsoft.com/office/officeart/2008/layout/LinedList"/>
    <dgm:cxn modelId="{7C5367FD-908D-4F01-B797-7C81D2E11E2E}" type="presParOf" srcId="{360054BE-65EE-4FA9-838E-CB7684A0B3BF}" destId="{D49C626B-2CCD-479B-855A-02641E2CA545}" srcOrd="8" destOrd="0" presId="urn:microsoft.com/office/officeart/2008/layout/LinedList"/>
    <dgm:cxn modelId="{15B1E26A-C118-4469-88A4-D8443F5641A7}" type="presParOf" srcId="{360054BE-65EE-4FA9-838E-CB7684A0B3BF}" destId="{34FB3334-433C-45AE-B4B1-5DF96F6BC4A4}" srcOrd="9" destOrd="0" presId="urn:microsoft.com/office/officeart/2008/layout/LinedList"/>
  </dgm:cxnLst>
  <dgm:bg/>
  <dgm:whole>
    <a:ln>
      <a:solidFill>
        <a:srgbClr val="FF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994B45-E2C2-4F42-A0E2-0E181F459A3E}"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7A8240A6-53E0-4512-9A9F-C3D5FF3F1A81}">
      <dgm:prSet phldrT="[نص]">
        <dgm:style>
          <a:lnRef idx="0">
            <a:schemeClr val="accent4"/>
          </a:lnRef>
          <a:fillRef idx="3">
            <a:schemeClr val="accent4"/>
          </a:fillRef>
          <a:effectRef idx="3">
            <a:schemeClr val="accent4"/>
          </a:effectRef>
          <a:fontRef idx="minor">
            <a:schemeClr val="lt1"/>
          </a:fontRef>
        </dgm:style>
      </dgm:prSet>
      <dgm:spPr/>
      <dgm:t>
        <a:bodyPr/>
        <a:lstStyle/>
        <a:p>
          <a:pPr rtl="1">
            <a:buClr>
              <a:srgbClr val="FF0000"/>
            </a:buClr>
            <a:buNone/>
          </a:pPr>
          <a:r>
            <a:rPr lang="ar-IQ" b="1" u="sng" cap="all" dirty="0">
              <a:ln w="3175" cmpd="sng">
                <a:noFill/>
              </a:ln>
              <a:latin typeface="+mj-lt"/>
              <a:ea typeface="+mj-ea"/>
              <a:cs typeface="+mj-cs"/>
            </a:rPr>
            <a:t>أثار القلويدات في نبات السكران</a:t>
          </a:r>
          <a:endParaRPr lang="en-US" dirty="0"/>
        </a:p>
      </dgm:t>
    </dgm:pt>
    <dgm:pt modelId="{25FA117A-178B-441C-9B85-D097FB5A1067}" type="parTrans" cxnId="{2F410D52-F446-4CB0-8D16-B1AF8FFB9C73}">
      <dgm:prSet/>
      <dgm:spPr/>
      <dgm:t>
        <a:bodyPr/>
        <a:lstStyle/>
        <a:p>
          <a:endParaRPr lang="en-US"/>
        </a:p>
      </dgm:t>
    </dgm:pt>
    <dgm:pt modelId="{4115A416-C5B4-4439-806B-318EF3C01BED}" type="sibTrans" cxnId="{2F410D52-F446-4CB0-8D16-B1AF8FFB9C73}">
      <dgm:prSet/>
      <dgm:spPr/>
      <dgm:t>
        <a:bodyPr/>
        <a:lstStyle/>
        <a:p>
          <a:endParaRPr lang="en-US"/>
        </a:p>
      </dgm:t>
    </dgm:pt>
    <dgm:pt modelId="{303B95B4-D9E5-4F43-979F-678E2FB02115}" type="pres">
      <dgm:prSet presAssocID="{70994B45-E2C2-4F42-A0E2-0E181F459A3E}" presName="theList" presStyleCnt="0">
        <dgm:presLayoutVars>
          <dgm:dir val="rev"/>
          <dgm:animLvl val="lvl"/>
          <dgm:resizeHandles val="exact"/>
        </dgm:presLayoutVars>
      </dgm:prSet>
      <dgm:spPr/>
    </dgm:pt>
    <dgm:pt modelId="{C3724C24-A515-4139-803F-D003AA9A9EE2}" type="pres">
      <dgm:prSet presAssocID="{7A8240A6-53E0-4512-9A9F-C3D5FF3F1A81}" presName="compNode" presStyleCnt="0"/>
      <dgm:spPr/>
    </dgm:pt>
    <dgm:pt modelId="{22E972A4-0A0B-4E00-A812-DDA2DAF61FB2}" type="pres">
      <dgm:prSet presAssocID="{7A8240A6-53E0-4512-9A9F-C3D5FF3F1A81}" presName="noGeometry" presStyleCnt="0"/>
      <dgm:spPr/>
    </dgm:pt>
    <dgm:pt modelId="{8B082710-E963-4E4F-98C3-211A1DF88C37}" type="pres">
      <dgm:prSet presAssocID="{7A8240A6-53E0-4512-9A9F-C3D5FF3F1A81}" presName="childTextVisible" presStyleLbl="bgAccFollowNode1" presStyleIdx="0" presStyleCnt="1">
        <dgm:presLayoutVars>
          <dgm:bulletEnabled val="1"/>
        </dgm:presLayoutVars>
      </dgm:prSet>
      <dgm:spPr/>
    </dgm:pt>
    <dgm:pt modelId="{9E70E4CA-8594-4B25-A039-BB2302A2B04C}" type="pres">
      <dgm:prSet presAssocID="{7A8240A6-53E0-4512-9A9F-C3D5FF3F1A81}" presName="childTextHidden" presStyleLbl="bgAccFollowNode1" presStyleIdx="0" presStyleCnt="1"/>
      <dgm:spPr/>
    </dgm:pt>
    <dgm:pt modelId="{B3B00C33-5371-41FA-8A81-3EE454CD1622}" type="pres">
      <dgm:prSet presAssocID="{7A8240A6-53E0-4512-9A9F-C3D5FF3F1A81}" presName="parentText" presStyleLbl="node1" presStyleIdx="0" presStyleCnt="1" custScaleX="1294110" custScaleY="167651">
        <dgm:presLayoutVars>
          <dgm:chMax val="1"/>
          <dgm:bulletEnabled val="1"/>
        </dgm:presLayoutVars>
      </dgm:prSet>
      <dgm:spPr/>
    </dgm:pt>
  </dgm:ptLst>
  <dgm:cxnLst>
    <dgm:cxn modelId="{2F410D52-F446-4CB0-8D16-B1AF8FFB9C73}" srcId="{70994B45-E2C2-4F42-A0E2-0E181F459A3E}" destId="{7A8240A6-53E0-4512-9A9F-C3D5FF3F1A81}" srcOrd="0" destOrd="0" parTransId="{25FA117A-178B-441C-9B85-D097FB5A1067}" sibTransId="{4115A416-C5B4-4439-806B-318EF3C01BED}"/>
    <dgm:cxn modelId="{7A8492AE-00FB-4AB5-B170-1EF84DCB06BD}" type="presOf" srcId="{70994B45-E2C2-4F42-A0E2-0E181F459A3E}" destId="{303B95B4-D9E5-4F43-979F-678E2FB02115}" srcOrd="0" destOrd="0" presId="urn:microsoft.com/office/officeart/2005/8/layout/hProcess6"/>
    <dgm:cxn modelId="{46EDFFFC-021E-41CE-9668-DF23AEA5788C}" type="presOf" srcId="{7A8240A6-53E0-4512-9A9F-C3D5FF3F1A81}" destId="{B3B00C33-5371-41FA-8A81-3EE454CD1622}" srcOrd="0" destOrd="0" presId="urn:microsoft.com/office/officeart/2005/8/layout/hProcess6"/>
    <dgm:cxn modelId="{AB7A2249-331E-492A-BCE0-0B9D6EA933BA}" type="presParOf" srcId="{303B95B4-D9E5-4F43-979F-678E2FB02115}" destId="{C3724C24-A515-4139-803F-D003AA9A9EE2}" srcOrd="0" destOrd="0" presId="urn:microsoft.com/office/officeart/2005/8/layout/hProcess6"/>
    <dgm:cxn modelId="{582CB0AA-CCEA-43EB-89F1-3502717B7839}" type="presParOf" srcId="{C3724C24-A515-4139-803F-D003AA9A9EE2}" destId="{22E972A4-0A0B-4E00-A812-DDA2DAF61FB2}" srcOrd="0" destOrd="0" presId="urn:microsoft.com/office/officeart/2005/8/layout/hProcess6"/>
    <dgm:cxn modelId="{4E83BE1E-F026-427D-BCAA-EE2E6545F7A4}" type="presParOf" srcId="{C3724C24-A515-4139-803F-D003AA9A9EE2}" destId="{8B082710-E963-4E4F-98C3-211A1DF88C37}" srcOrd="1" destOrd="0" presId="urn:microsoft.com/office/officeart/2005/8/layout/hProcess6"/>
    <dgm:cxn modelId="{0455B11B-4D77-4B1F-8AB2-56EFEA678910}" type="presParOf" srcId="{C3724C24-A515-4139-803F-D003AA9A9EE2}" destId="{9E70E4CA-8594-4B25-A039-BB2302A2B04C}" srcOrd="2" destOrd="0" presId="urn:microsoft.com/office/officeart/2005/8/layout/hProcess6"/>
    <dgm:cxn modelId="{CF8E8D10-B1B1-4897-9318-516B1002F71F}" type="presParOf" srcId="{C3724C24-A515-4139-803F-D003AA9A9EE2}" destId="{B3B00C33-5371-41FA-8A81-3EE454CD1622}"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3C733F-A494-4E67-887A-3CC367C5FDC6}" type="doc">
      <dgm:prSet loTypeId="urn:microsoft.com/office/officeart/2005/8/layout/hProcess3" loCatId="process" qsTypeId="urn:microsoft.com/office/officeart/2005/8/quickstyle/simple1" qsCatId="simple" csTypeId="urn:microsoft.com/office/officeart/2005/8/colors/accent2_2" csCatId="accent2" phldr="1"/>
      <dgm:spPr/>
    </dgm:pt>
    <dgm:pt modelId="{D1C7BAB3-B84C-41FC-8A90-3FF528DB1838}">
      <dgm:prSet phldrT="[نص]" custT="1"/>
      <dgm:spPr/>
      <dgm:t>
        <a:bodyPr/>
        <a:lstStyle/>
        <a:p>
          <a:pPr rtl="1">
            <a:buSzPts val="1000"/>
            <a:buFont typeface="Symbol" panose="05050102010706020507" pitchFamily="18" charset="2"/>
            <a:buChar char=""/>
          </a:pPr>
          <a:r>
            <a:rPr lang="ar-SA" sz="3600" b="1" dirty="0"/>
            <a:t>أخطار </a:t>
          </a:r>
          <a:r>
            <a:rPr lang="ar-IQ" sz="3600" b="1" dirty="0"/>
            <a:t>نبات السكران </a:t>
          </a:r>
          <a:r>
            <a:rPr lang="ar-SA" sz="3600" b="1" dirty="0"/>
            <a:t>والإدمان: الجانب المظلم</a:t>
          </a:r>
          <a:endParaRPr lang="en-US" sz="3600" b="1" dirty="0"/>
        </a:p>
      </dgm:t>
    </dgm:pt>
    <dgm:pt modelId="{B5A1FC6C-6A92-46CA-A5B2-7C021ADF1B04}" type="parTrans" cxnId="{DF063B15-C659-45E1-96BB-C32BB30528C5}">
      <dgm:prSet/>
      <dgm:spPr/>
      <dgm:t>
        <a:bodyPr/>
        <a:lstStyle/>
        <a:p>
          <a:endParaRPr lang="en-US" sz="3600"/>
        </a:p>
      </dgm:t>
    </dgm:pt>
    <dgm:pt modelId="{A7914BBB-4812-4B20-A6AB-BB6BF59E5ECE}" type="sibTrans" cxnId="{DF063B15-C659-45E1-96BB-C32BB30528C5}">
      <dgm:prSet/>
      <dgm:spPr/>
      <dgm:t>
        <a:bodyPr/>
        <a:lstStyle/>
        <a:p>
          <a:endParaRPr lang="en-US" sz="3600"/>
        </a:p>
      </dgm:t>
    </dgm:pt>
    <dgm:pt modelId="{58B36E3C-6803-4A32-AD70-F6B3B246829A}" type="pres">
      <dgm:prSet presAssocID="{2C3C733F-A494-4E67-887A-3CC367C5FDC6}" presName="Name0" presStyleCnt="0">
        <dgm:presLayoutVars>
          <dgm:dir/>
          <dgm:animLvl val="lvl"/>
          <dgm:resizeHandles val="exact"/>
        </dgm:presLayoutVars>
      </dgm:prSet>
      <dgm:spPr/>
    </dgm:pt>
    <dgm:pt modelId="{5A1A96C7-E7E5-42C4-B45D-C9A8844C1EE1}" type="pres">
      <dgm:prSet presAssocID="{2C3C733F-A494-4E67-887A-3CC367C5FDC6}" presName="dummy" presStyleCnt="0"/>
      <dgm:spPr/>
    </dgm:pt>
    <dgm:pt modelId="{A7AFD53F-700E-4AC1-8547-0D774DE852C4}" type="pres">
      <dgm:prSet presAssocID="{2C3C733F-A494-4E67-887A-3CC367C5FDC6}" presName="linH" presStyleCnt="0"/>
      <dgm:spPr/>
    </dgm:pt>
    <dgm:pt modelId="{FC1C9CC4-84B1-45B0-9657-9E2A34939E9F}" type="pres">
      <dgm:prSet presAssocID="{2C3C733F-A494-4E67-887A-3CC367C5FDC6}" presName="padding1" presStyleCnt="0"/>
      <dgm:spPr/>
    </dgm:pt>
    <dgm:pt modelId="{807D23F4-6249-4A6A-B51A-E50291E61E11}" type="pres">
      <dgm:prSet presAssocID="{D1C7BAB3-B84C-41FC-8A90-3FF528DB1838}" presName="linV" presStyleCnt="0"/>
      <dgm:spPr/>
    </dgm:pt>
    <dgm:pt modelId="{11493C9E-307C-4D92-80F2-08D109001640}" type="pres">
      <dgm:prSet presAssocID="{D1C7BAB3-B84C-41FC-8A90-3FF528DB1838}" presName="spVertical1" presStyleCnt="0"/>
      <dgm:spPr/>
    </dgm:pt>
    <dgm:pt modelId="{64AD2C15-68E7-4409-A420-CACBFF1B6D93}" type="pres">
      <dgm:prSet presAssocID="{D1C7BAB3-B84C-41FC-8A90-3FF528DB1838}" presName="parTx" presStyleLbl="revTx" presStyleIdx="0" presStyleCnt="1">
        <dgm:presLayoutVars>
          <dgm:chMax val="0"/>
          <dgm:chPref val="0"/>
          <dgm:bulletEnabled val="1"/>
        </dgm:presLayoutVars>
      </dgm:prSet>
      <dgm:spPr/>
    </dgm:pt>
    <dgm:pt modelId="{3BE66597-C571-4840-B372-111078CFECBE}" type="pres">
      <dgm:prSet presAssocID="{D1C7BAB3-B84C-41FC-8A90-3FF528DB1838}" presName="spVertical2" presStyleCnt="0"/>
      <dgm:spPr/>
    </dgm:pt>
    <dgm:pt modelId="{1CA88E3D-28C4-4E4D-9134-357A09241EBD}" type="pres">
      <dgm:prSet presAssocID="{D1C7BAB3-B84C-41FC-8A90-3FF528DB1838}" presName="spVertical3" presStyleCnt="0"/>
      <dgm:spPr/>
    </dgm:pt>
    <dgm:pt modelId="{94489385-0CDE-4812-A8E0-79B8A1E15C76}" type="pres">
      <dgm:prSet presAssocID="{2C3C733F-A494-4E67-887A-3CC367C5FDC6}" presName="padding2" presStyleCnt="0"/>
      <dgm:spPr/>
    </dgm:pt>
    <dgm:pt modelId="{12246250-9A12-49D1-B82C-5C003C513FCE}" type="pres">
      <dgm:prSet presAssocID="{2C3C733F-A494-4E67-887A-3CC367C5FDC6}" presName="negArrow" presStyleCnt="0"/>
      <dgm:spPr/>
    </dgm:pt>
    <dgm:pt modelId="{6650B83C-0F2E-4B9B-8424-76CAC2FD57E0}" type="pres">
      <dgm:prSet presAssocID="{2C3C733F-A494-4E67-887A-3CC367C5FDC6}" presName="backgroundArrow" presStyleLbl="node1" presStyleIdx="0" presStyleCnt="1"/>
      <dgm:spPr/>
    </dgm:pt>
  </dgm:ptLst>
  <dgm:cxnLst>
    <dgm:cxn modelId="{DF063B15-C659-45E1-96BB-C32BB30528C5}" srcId="{2C3C733F-A494-4E67-887A-3CC367C5FDC6}" destId="{D1C7BAB3-B84C-41FC-8A90-3FF528DB1838}" srcOrd="0" destOrd="0" parTransId="{B5A1FC6C-6A92-46CA-A5B2-7C021ADF1B04}" sibTransId="{A7914BBB-4812-4B20-A6AB-BB6BF59E5ECE}"/>
    <dgm:cxn modelId="{DFD98587-E32F-4E31-A950-321CF7AD45C4}" type="presOf" srcId="{D1C7BAB3-B84C-41FC-8A90-3FF528DB1838}" destId="{64AD2C15-68E7-4409-A420-CACBFF1B6D93}" srcOrd="0" destOrd="0" presId="urn:microsoft.com/office/officeart/2005/8/layout/hProcess3"/>
    <dgm:cxn modelId="{EAF868DE-AEAD-4DE7-A1BE-B799C71349E0}" type="presOf" srcId="{2C3C733F-A494-4E67-887A-3CC367C5FDC6}" destId="{58B36E3C-6803-4A32-AD70-F6B3B246829A}" srcOrd="0" destOrd="0" presId="urn:microsoft.com/office/officeart/2005/8/layout/hProcess3"/>
    <dgm:cxn modelId="{30D921AE-929C-4832-B38C-2CE3E73713C2}" type="presParOf" srcId="{58B36E3C-6803-4A32-AD70-F6B3B246829A}" destId="{5A1A96C7-E7E5-42C4-B45D-C9A8844C1EE1}" srcOrd="0" destOrd="0" presId="urn:microsoft.com/office/officeart/2005/8/layout/hProcess3"/>
    <dgm:cxn modelId="{E0AEBCEE-00F7-4EA6-AA5F-DE73CF12E2ED}" type="presParOf" srcId="{58B36E3C-6803-4A32-AD70-F6B3B246829A}" destId="{A7AFD53F-700E-4AC1-8547-0D774DE852C4}" srcOrd="1" destOrd="0" presId="urn:microsoft.com/office/officeart/2005/8/layout/hProcess3"/>
    <dgm:cxn modelId="{4BF86110-273F-4205-BB07-1302E638DBD3}" type="presParOf" srcId="{A7AFD53F-700E-4AC1-8547-0D774DE852C4}" destId="{FC1C9CC4-84B1-45B0-9657-9E2A34939E9F}" srcOrd="0" destOrd="0" presId="urn:microsoft.com/office/officeart/2005/8/layout/hProcess3"/>
    <dgm:cxn modelId="{DAD2B524-C3B1-48C5-AE54-85B1DF347D4F}" type="presParOf" srcId="{A7AFD53F-700E-4AC1-8547-0D774DE852C4}" destId="{807D23F4-6249-4A6A-B51A-E50291E61E11}" srcOrd="1" destOrd="0" presId="urn:microsoft.com/office/officeart/2005/8/layout/hProcess3"/>
    <dgm:cxn modelId="{F6D249F1-B2C6-4031-A299-A06B17BDE475}" type="presParOf" srcId="{807D23F4-6249-4A6A-B51A-E50291E61E11}" destId="{11493C9E-307C-4D92-80F2-08D109001640}" srcOrd="0" destOrd="0" presId="urn:microsoft.com/office/officeart/2005/8/layout/hProcess3"/>
    <dgm:cxn modelId="{4500BEFA-1963-4124-9A69-73FEABC6BB40}" type="presParOf" srcId="{807D23F4-6249-4A6A-B51A-E50291E61E11}" destId="{64AD2C15-68E7-4409-A420-CACBFF1B6D93}" srcOrd="1" destOrd="0" presId="urn:microsoft.com/office/officeart/2005/8/layout/hProcess3"/>
    <dgm:cxn modelId="{A9111F58-8A7F-4A1A-ABE3-4B113BBA40A5}" type="presParOf" srcId="{807D23F4-6249-4A6A-B51A-E50291E61E11}" destId="{3BE66597-C571-4840-B372-111078CFECBE}" srcOrd="2" destOrd="0" presId="urn:microsoft.com/office/officeart/2005/8/layout/hProcess3"/>
    <dgm:cxn modelId="{AAA6030D-44B5-4A48-9DB1-C879BB97F64A}" type="presParOf" srcId="{807D23F4-6249-4A6A-B51A-E50291E61E11}" destId="{1CA88E3D-28C4-4E4D-9134-357A09241EBD}" srcOrd="3" destOrd="0" presId="urn:microsoft.com/office/officeart/2005/8/layout/hProcess3"/>
    <dgm:cxn modelId="{CC86CC84-8AB6-470A-BC23-A9D0C678422E}" type="presParOf" srcId="{A7AFD53F-700E-4AC1-8547-0D774DE852C4}" destId="{94489385-0CDE-4812-A8E0-79B8A1E15C76}" srcOrd="2" destOrd="0" presId="urn:microsoft.com/office/officeart/2005/8/layout/hProcess3"/>
    <dgm:cxn modelId="{2C00DF20-A143-4FCE-B000-219E9760D9D8}" type="presParOf" srcId="{A7AFD53F-700E-4AC1-8547-0D774DE852C4}" destId="{12246250-9A12-49D1-B82C-5C003C513FCE}" srcOrd="3" destOrd="0" presId="urn:microsoft.com/office/officeart/2005/8/layout/hProcess3"/>
    <dgm:cxn modelId="{0C851F1A-41B3-49B5-9DE6-F2B49BF556DF}" type="presParOf" srcId="{A7AFD53F-700E-4AC1-8547-0D774DE852C4}" destId="{6650B83C-0F2E-4B9B-8424-76CAC2FD57E0}"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6E2E84-F8E4-4990-BC7D-246286B759B1}"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38A5F3B2-0752-4FA1-A9AF-A869D2BB6AF4}">
      <dgm:prSet phldrT="[نص]" custT="1"/>
      <dgm:spPr/>
      <dgm:t>
        <a:bodyPr/>
        <a:lstStyle/>
        <a:p>
          <a:pPr>
            <a:buSzPts val="1000"/>
            <a:buFont typeface="Symbol" panose="05050102010706020507" pitchFamily="18" charset="2"/>
            <a:buChar char=""/>
          </a:pPr>
          <a:r>
            <a:rPr lang="ar-SA" sz="2800" b="1" kern="1200" dirty="0">
              <a:solidFill>
                <a:prstClr val="white"/>
              </a:solidFill>
              <a:latin typeface="Times New Roman"/>
              <a:ea typeface="+mn-ea"/>
              <a:cs typeface="Times New Roman"/>
            </a:rPr>
            <a:t>جميع أجزاء </a:t>
          </a:r>
          <a:r>
            <a:rPr lang="ar-IQ" sz="2800" b="1" kern="1200" dirty="0">
              <a:solidFill>
                <a:prstClr val="white"/>
              </a:solidFill>
              <a:latin typeface="Times New Roman"/>
              <a:ea typeface="+mn-ea"/>
              <a:cs typeface="Times New Roman"/>
            </a:rPr>
            <a:t>ال</a:t>
          </a:r>
          <a:r>
            <a:rPr lang="ar-SA" sz="2800" b="1" kern="1200" dirty="0">
              <a:solidFill>
                <a:prstClr val="white"/>
              </a:solidFill>
              <a:latin typeface="Times New Roman"/>
              <a:ea typeface="+mn-ea"/>
              <a:cs typeface="Times New Roman"/>
            </a:rPr>
            <a:t>نبات </a:t>
          </a:r>
          <a:r>
            <a:rPr lang="ar-IQ" sz="2800" b="1" kern="1200" dirty="0">
              <a:solidFill>
                <a:prstClr val="white"/>
              </a:solidFill>
              <a:latin typeface="Times New Roman"/>
              <a:ea typeface="+mn-ea"/>
              <a:cs typeface="Times New Roman"/>
            </a:rPr>
            <a:t>س</a:t>
          </a:r>
          <a:r>
            <a:rPr lang="ar-SA" sz="2800" b="1" kern="1200" dirty="0">
              <a:solidFill>
                <a:prstClr val="white"/>
              </a:solidFill>
              <a:latin typeface="Times New Roman"/>
              <a:ea typeface="+mn-ea"/>
              <a:cs typeface="Times New Roman"/>
            </a:rPr>
            <a:t>امة، وتناولها بكميات كبيرة يمكن أن يؤدي إلى التسمم الشديد، والذي قد يسبب: </a:t>
          </a:r>
          <a:endParaRPr lang="en-US" sz="2800" b="1" kern="1200" dirty="0">
            <a:solidFill>
              <a:prstClr val="white"/>
            </a:solidFill>
            <a:latin typeface="Times New Roman"/>
            <a:ea typeface="+mn-ea"/>
            <a:cs typeface="Times New Roman"/>
          </a:endParaRPr>
        </a:p>
      </dgm:t>
    </dgm:pt>
    <dgm:pt modelId="{3397061B-12AC-4A74-8F44-DC4032F84BF3}" type="parTrans" cxnId="{753D0521-FD4B-47B7-A3E5-4E4ED09A1272}">
      <dgm:prSet/>
      <dgm:spPr/>
      <dgm:t>
        <a:bodyPr/>
        <a:lstStyle/>
        <a:p>
          <a:endParaRPr lang="en-US" sz="2800"/>
        </a:p>
      </dgm:t>
    </dgm:pt>
    <dgm:pt modelId="{266A9848-2FC8-4EA7-964B-8B2C29304019}" type="sibTrans" cxnId="{753D0521-FD4B-47B7-A3E5-4E4ED09A1272}">
      <dgm:prSet/>
      <dgm:spPr/>
      <dgm:t>
        <a:bodyPr/>
        <a:lstStyle/>
        <a:p>
          <a:endParaRPr lang="en-US" sz="2800"/>
        </a:p>
      </dgm:t>
    </dgm:pt>
    <dgm:pt modelId="{C162F85C-FFEE-48BD-972A-4C1537BB4DCC}">
      <dgm:prSet phldrT="[نص]" custT="1"/>
      <dgm:spPr/>
      <dgm:t>
        <a:bodyPr/>
        <a:lstStyle/>
        <a:p>
          <a:pPr rtl="1">
            <a:buSzPts val="1000"/>
            <a:buFont typeface="Courier New" panose="02070309020205020404" pitchFamily="49" charset="0"/>
            <a:buChar char="o"/>
          </a:pPr>
          <a:r>
            <a:rPr lang="ar-SA" sz="2800" b="1" kern="1200" dirty="0">
              <a:solidFill>
                <a:prstClr val="white"/>
              </a:solidFill>
              <a:latin typeface="Times New Roman"/>
              <a:ea typeface="+mn-ea"/>
              <a:cs typeface="Times New Roman"/>
            </a:rPr>
            <a:t>جفاف الفم والحلق، اضطرابات في الرؤية، احمرار الجلد، فشل في الجهاز التنفسي والقل</a:t>
          </a:r>
          <a:r>
            <a:rPr lang="ar-IQ" sz="2800" b="1" kern="1200" dirty="0">
              <a:solidFill>
                <a:prstClr val="white"/>
              </a:solidFill>
              <a:latin typeface="Times New Roman"/>
              <a:ea typeface="+mn-ea"/>
              <a:cs typeface="Times New Roman"/>
            </a:rPr>
            <a:t>ب</a:t>
          </a:r>
          <a:r>
            <a:rPr lang="ar-SA" sz="2800" b="1" kern="1200" dirty="0">
              <a:solidFill>
                <a:prstClr val="white"/>
              </a:solidFill>
              <a:latin typeface="Times New Roman"/>
              <a:ea typeface="+mn-ea"/>
              <a:cs typeface="Times New Roman"/>
            </a:rPr>
            <a:t>، هلوسة وهذيان، الغيبوبة، الموت</a:t>
          </a:r>
          <a:endParaRPr lang="ar-IQ" sz="2800" b="1" kern="1200" dirty="0">
            <a:solidFill>
              <a:prstClr val="white"/>
            </a:solidFill>
            <a:latin typeface="Times New Roman"/>
            <a:ea typeface="+mn-ea"/>
            <a:cs typeface="Times New Roman"/>
          </a:endParaRPr>
        </a:p>
      </dgm:t>
    </dgm:pt>
    <dgm:pt modelId="{7DC0CFDF-8082-4FAE-86CD-926FA84033C3}" type="parTrans" cxnId="{89D1705C-81A9-4107-A41E-81CAE41A7CEC}">
      <dgm:prSet/>
      <dgm:spPr/>
      <dgm:t>
        <a:bodyPr/>
        <a:lstStyle/>
        <a:p>
          <a:endParaRPr lang="en-US" sz="2800"/>
        </a:p>
      </dgm:t>
    </dgm:pt>
    <dgm:pt modelId="{647D3C03-88F7-41DA-96FD-1423EB10EBD5}" type="sibTrans" cxnId="{89D1705C-81A9-4107-A41E-81CAE41A7CEC}">
      <dgm:prSet/>
      <dgm:spPr/>
      <dgm:t>
        <a:bodyPr/>
        <a:lstStyle/>
        <a:p>
          <a:endParaRPr lang="en-US" sz="2800"/>
        </a:p>
      </dgm:t>
    </dgm:pt>
    <dgm:pt modelId="{1A76E553-5E2F-4E96-9E55-200392069FC1}">
      <dgm:prSet phldrT="[نص]" custT="1"/>
      <dgm:spPr/>
      <dgm:t>
        <a:bodyPr/>
        <a:lstStyle/>
        <a:p>
          <a:pPr>
            <a:buSzPts val="1000"/>
            <a:buFont typeface="Symbol" panose="05050102010706020507" pitchFamily="18" charset="2"/>
            <a:buChar char=""/>
          </a:pPr>
          <a:r>
            <a:rPr lang="ar-SA" sz="2800" b="1" dirty="0">
              <a:cs typeface="+mj-cs"/>
            </a:rPr>
            <a:t>الاستخدام المتكرر </a:t>
          </a:r>
          <a:r>
            <a:rPr lang="ar-IQ" sz="2800" b="1" dirty="0">
              <a:cs typeface="+mj-cs"/>
            </a:rPr>
            <a:t>يسبب</a:t>
          </a:r>
          <a:r>
            <a:rPr lang="ar-SA" sz="2800" b="1" dirty="0">
              <a:cs typeface="+mj-cs"/>
            </a:rPr>
            <a:t> الإدمان</a:t>
          </a:r>
          <a:endParaRPr lang="en-US" sz="2800" dirty="0"/>
        </a:p>
      </dgm:t>
    </dgm:pt>
    <dgm:pt modelId="{DD4FE650-E029-4BF9-B176-E6C67950539A}" type="parTrans" cxnId="{E622AFDF-B4FF-487E-BEDE-F864D8976275}">
      <dgm:prSet/>
      <dgm:spPr/>
      <dgm:t>
        <a:bodyPr/>
        <a:lstStyle/>
        <a:p>
          <a:endParaRPr lang="en-US" sz="2800"/>
        </a:p>
      </dgm:t>
    </dgm:pt>
    <dgm:pt modelId="{57BBF1E1-9768-4CEA-809C-1558693E628D}" type="sibTrans" cxnId="{E622AFDF-B4FF-487E-BEDE-F864D8976275}">
      <dgm:prSet/>
      <dgm:spPr/>
      <dgm:t>
        <a:bodyPr/>
        <a:lstStyle/>
        <a:p>
          <a:endParaRPr lang="en-US" sz="2800"/>
        </a:p>
      </dgm:t>
    </dgm:pt>
    <dgm:pt modelId="{7A997414-BF76-4908-9F5D-1D2CB9DDAB22}" type="pres">
      <dgm:prSet presAssocID="{316E2E84-F8E4-4990-BC7D-246286B759B1}" presName="Name0" presStyleCnt="0">
        <dgm:presLayoutVars>
          <dgm:dir/>
          <dgm:animLvl val="lvl"/>
          <dgm:resizeHandles val="exact"/>
        </dgm:presLayoutVars>
      </dgm:prSet>
      <dgm:spPr/>
    </dgm:pt>
    <dgm:pt modelId="{7FBACEA7-D3C7-4797-86B3-0A0EA5AE940C}" type="pres">
      <dgm:prSet presAssocID="{1A76E553-5E2F-4E96-9E55-200392069FC1}" presName="boxAndChildren" presStyleCnt="0"/>
      <dgm:spPr/>
    </dgm:pt>
    <dgm:pt modelId="{1D40AC9B-7F73-4675-8C71-0132D23A1506}" type="pres">
      <dgm:prSet presAssocID="{1A76E553-5E2F-4E96-9E55-200392069FC1}" presName="parentTextBox" presStyleLbl="node1" presStyleIdx="0" presStyleCnt="3"/>
      <dgm:spPr/>
    </dgm:pt>
    <dgm:pt modelId="{FAE55829-800B-4A3B-93E0-14FB2A2F5BEE}" type="pres">
      <dgm:prSet presAssocID="{647D3C03-88F7-41DA-96FD-1423EB10EBD5}" presName="sp" presStyleCnt="0"/>
      <dgm:spPr/>
    </dgm:pt>
    <dgm:pt modelId="{DEF8502F-1715-415D-ADD1-6A095F875785}" type="pres">
      <dgm:prSet presAssocID="{C162F85C-FFEE-48BD-972A-4C1537BB4DCC}" presName="arrowAndChildren" presStyleCnt="0"/>
      <dgm:spPr/>
    </dgm:pt>
    <dgm:pt modelId="{D146EC21-D96B-41AE-9691-7BE116E74E29}" type="pres">
      <dgm:prSet presAssocID="{C162F85C-FFEE-48BD-972A-4C1537BB4DCC}" presName="parentTextArrow" presStyleLbl="node1" presStyleIdx="1" presStyleCnt="3"/>
      <dgm:spPr/>
    </dgm:pt>
    <dgm:pt modelId="{F5FFE248-2ACD-496D-AFF1-F31A73D5AB6C}" type="pres">
      <dgm:prSet presAssocID="{266A9848-2FC8-4EA7-964B-8B2C29304019}" presName="sp" presStyleCnt="0"/>
      <dgm:spPr/>
    </dgm:pt>
    <dgm:pt modelId="{2A7B05D4-039F-4431-8353-1228B52B97A5}" type="pres">
      <dgm:prSet presAssocID="{38A5F3B2-0752-4FA1-A9AF-A869D2BB6AF4}" presName="arrowAndChildren" presStyleCnt="0"/>
      <dgm:spPr/>
    </dgm:pt>
    <dgm:pt modelId="{5A40AEB6-BD95-47CA-804A-328BC6A885B7}" type="pres">
      <dgm:prSet presAssocID="{38A5F3B2-0752-4FA1-A9AF-A869D2BB6AF4}" presName="parentTextArrow" presStyleLbl="node1" presStyleIdx="2" presStyleCnt="3"/>
      <dgm:spPr/>
    </dgm:pt>
  </dgm:ptLst>
  <dgm:cxnLst>
    <dgm:cxn modelId="{753D0521-FD4B-47B7-A3E5-4E4ED09A1272}" srcId="{316E2E84-F8E4-4990-BC7D-246286B759B1}" destId="{38A5F3B2-0752-4FA1-A9AF-A869D2BB6AF4}" srcOrd="0" destOrd="0" parTransId="{3397061B-12AC-4A74-8F44-DC4032F84BF3}" sibTransId="{266A9848-2FC8-4EA7-964B-8B2C29304019}"/>
    <dgm:cxn modelId="{89D1705C-81A9-4107-A41E-81CAE41A7CEC}" srcId="{316E2E84-F8E4-4990-BC7D-246286B759B1}" destId="{C162F85C-FFEE-48BD-972A-4C1537BB4DCC}" srcOrd="1" destOrd="0" parTransId="{7DC0CFDF-8082-4FAE-86CD-926FA84033C3}" sibTransId="{647D3C03-88F7-41DA-96FD-1423EB10EBD5}"/>
    <dgm:cxn modelId="{EA16A75A-1057-4460-9542-2C3EEA86F386}" type="presOf" srcId="{C162F85C-FFEE-48BD-972A-4C1537BB4DCC}" destId="{D146EC21-D96B-41AE-9691-7BE116E74E29}" srcOrd="0" destOrd="0" presId="urn:microsoft.com/office/officeart/2005/8/layout/process4"/>
    <dgm:cxn modelId="{067CF0AA-AFD5-4B09-B0EE-F4BF5FB39119}" type="presOf" srcId="{1A76E553-5E2F-4E96-9E55-200392069FC1}" destId="{1D40AC9B-7F73-4675-8C71-0132D23A1506}" srcOrd="0" destOrd="0" presId="urn:microsoft.com/office/officeart/2005/8/layout/process4"/>
    <dgm:cxn modelId="{A07E2CC9-C89E-4556-A8CE-B4C5D5576622}" type="presOf" srcId="{316E2E84-F8E4-4990-BC7D-246286B759B1}" destId="{7A997414-BF76-4908-9F5D-1D2CB9DDAB22}" srcOrd="0" destOrd="0" presId="urn:microsoft.com/office/officeart/2005/8/layout/process4"/>
    <dgm:cxn modelId="{42B8C0D2-4EF0-4F3F-96CB-24409939F631}" type="presOf" srcId="{38A5F3B2-0752-4FA1-A9AF-A869D2BB6AF4}" destId="{5A40AEB6-BD95-47CA-804A-328BC6A885B7}" srcOrd="0" destOrd="0" presId="urn:microsoft.com/office/officeart/2005/8/layout/process4"/>
    <dgm:cxn modelId="{E622AFDF-B4FF-487E-BEDE-F864D8976275}" srcId="{316E2E84-F8E4-4990-BC7D-246286B759B1}" destId="{1A76E553-5E2F-4E96-9E55-200392069FC1}" srcOrd="2" destOrd="0" parTransId="{DD4FE650-E029-4BF9-B176-E6C67950539A}" sibTransId="{57BBF1E1-9768-4CEA-809C-1558693E628D}"/>
    <dgm:cxn modelId="{F770ACB1-5C0B-4C27-BCF9-5707FE7A7980}" type="presParOf" srcId="{7A997414-BF76-4908-9F5D-1D2CB9DDAB22}" destId="{7FBACEA7-D3C7-4797-86B3-0A0EA5AE940C}" srcOrd="0" destOrd="0" presId="urn:microsoft.com/office/officeart/2005/8/layout/process4"/>
    <dgm:cxn modelId="{9607CB95-B368-4606-8DCD-F4CE923DA90F}" type="presParOf" srcId="{7FBACEA7-D3C7-4797-86B3-0A0EA5AE940C}" destId="{1D40AC9B-7F73-4675-8C71-0132D23A1506}" srcOrd="0" destOrd="0" presId="urn:microsoft.com/office/officeart/2005/8/layout/process4"/>
    <dgm:cxn modelId="{1C6E6D32-2EDE-43A9-A9E1-A02A4047384A}" type="presParOf" srcId="{7A997414-BF76-4908-9F5D-1D2CB9DDAB22}" destId="{FAE55829-800B-4A3B-93E0-14FB2A2F5BEE}" srcOrd="1" destOrd="0" presId="urn:microsoft.com/office/officeart/2005/8/layout/process4"/>
    <dgm:cxn modelId="{96744BCC-F75F-49A4-B7D6-A04D695A9655}" type="presParOf" srcId="{7A997414-BF76-4908-9F5D-1D2CB9DDAB22}" destId="{DEF8502F-1715-415D-ADD1-6A095F875785}" srcOrd="2" destOrd="0" presId="urn:microsoft.com/office/officeart/2005/8/layout/process4"/>
    <dgm:cxn modelId="{B0F4EEA4-FE81-48D7-A41B-94DAA71069FE}" type="presParOf" srcId="{DEF8502F-1715-415D-ADD1-6A095F875785}" destId="{D146EC21-D96B-41AE-9691-7BE116E74E29}" srcOrd="0" destOrd="0" presId="urn:microsoft.com/office/officeart/2005/8/layout/process4"/>
    <dgm:cxn modelId="{48A6E60D-4518-4E39-BDAF-F6E5B4A98187}" type="presParOf" srcId="{7A997414-BF76-4908-9F5D-1D2CB9DDAB22}" destId="{F5FFE248-2ACD-496D-AFF1-F31A73D5AB6C}" srcOrd="3" destOrd="0" presId="urn:microsoft.com/office/officeart/2005/8/layout/process4"/>
    <dgm:cxn modelId="{7324B45A-10D0-486E-B8EE-7ED81E126171}" type="presParOf" srcId="{7A997414-BF76-4908-9F5D-1D2CB9DDAB22}" destId="{2A7B05D4-039F-4431-8353-1228B52B97A5}" srcOrd="4" destOrd="0" presId="urn:microsoft.com/office/officeart/2005/8/layout/process4"/>
    <dgm:cxn modelId="{CD4B49F7-C164-470B-ACE6-14584FB06E93}" type="presParOf" srcId="{2A7B05D4-039F-4431-8353-1228B52B97A5}" destId="{5A40AEB6-BD95-47CA-804A-328BC6A885B7}"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7C178-9724-4469-8738-2F70003FAC37}">
      <dsp:nvSpPr>
        <dsp:cNvPr id="0" name=""/>
        <dsp:cNvSpPr/>
      </dsp:nvSpPr>
      <dsp:spPr>
        <a:xfrm>
          <a:off x="0" y="0"/>
          <a:ext cx="3459335" cy="144859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ar-IQ" sz="3600" b="1" kern="1200">
              <a:cs typeface="+mj-cs"/>
            </a:rPr>
            <a:t>تتضمن الورشة:</a:t>
          </a:r>
          <a:endParaRPr lang="en-US" sz="3600" b="1" kern="1200">
            <a:cs typeface="+mj-cs"/>
          </a:endParaRPr>
        </a:p>
      </dsp:txBody>
      <dsp:txXfrm>
        <a:off x="42428" y="42428"/>
        <a:ext cx="3374479" cy="13637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35491-FE17-42A5-A41A-E309B73F1877}">
      <dsp:nvSpPr>
        <dsp:cNvPr id="0" name=""/>
        <dsp:cNvSpPr/>
      </dsp:nvSpPr>
      <dsp:spPr>
        <a:xfrm>
          <a:off x="0" y="0"/>
          <a:ext cx="7329949" cy="0"/>
        </a:xfrm>
        <a:prstGeom prst="lin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238E9-C4D9-4580-8649-9A5108EE1C65}">
      <dsp:nvSpPr>
        <dsp:cNvPr id="0" name=""/>
        <dsp:cNvSpPr/>
      </dsp:nvSpPr>
      <dsp:spPr>
        <a:xfrm>
          <a:off x="4237678" y="0"/>
          <a:ext cx="3092270" cy="4397653"/>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cs typeface="+mn-cs"/>
            </a:rPr>
            <a:t>نبات السكران</a:t>
          </a:r>
        </a:p>
      </dsp:txBody>
      <dsp:txXfrm>
        <a:off x="4237678" y="0"/>
        <a:ext cx="3092270" cy="4397653"/>
      </dsp:txXfrm>
    </dsp:sp>
    <dsp:sp modelId="{9BD16422-DC96-458E-95C9-AC31C5F4E346}">
      <dsp:nvSpPr>
        <dsp:cNvPr id="0" name=""/>
        <dsp:cNvSpPr/>
      </dsp:nvSpPr>
      <dsp:spPr>
        <a:xfrm>
          <a:off x="51" y="74081"/>
          <a:ext cx="4158171" cy="1481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solidFill>
                <a:prstClr val="black">
                  <a:hueOff val="0"/>
                  <a:satOff val="0"/>
                  <a:lumOff val="0"/>
                  <a:alphaOff val="0"/>
                </a:prstClr>
              </a:solidFill>
              <a:latin typeface="Times New Roman"/>
              <a:ea typeface="+mn-ea"/>
              <a:cs typeface="+mn-cs"/>
            </a:rPr>
            <a:t>المخاطر والتحذيرات</a:t>
          </a:r>
          <a:r>
            <a:rPr lang="ar-SA" sz="3600" b="1" kern="1200" dirty="0">
              <a:solidFill>
                <a:prstClr val="black">
                  <a:hueOff val="0"/>
                  <a:satOff val="0"/>
                  <a:lumOff val="0"/>
                  <a:alphaOff val="0"/>
                </a:prstClr>
              </a:solidFill>
              <a:latin typeface="Times New Roman"/>
              <a:ea typeface="+mn-ea"/>
              <a:cs typeface="+mn-cs"/>
            </a:rPr>
            <a:t>:</a:t>
          </a:r>
          <a:endParaRPr lang="ar-IQ" sz="3600" b="1" kern="1200" dirty="0">
            <a:solidFill>
              <a:prstClr val="black">
                <a:hueOff val="0"/>
                <a:satOff val="0"/>
                <a:lumOff val="0"/>
                <a:alphaOff val="0"/>
              </a:prstClr>
            </a:solidFill>
            <a:latin typeface="Times New Roman"/>
            <a:ea typeface="+mn-ea"/>
            <a:cs typeface="+mn-cs"/>
          </a:endParaRPr>
        </a:p>
      </dsp:txBody>
      <dsp:txXfrm>
        <a:off x="51" y="74081"/>
        <a:ext cx="4158171" cy="1481631"/>
      </dsp:txXfrm>
    </dsp:sp>
    <dsp:sp modelId="{622F8EFA-46F8-4F13-9262-137896B83C83}">
      <dsp:nvSpPr>
        <dsp:cNvPr id="0" name=""/>
        <dsp:cNvSpPr/>
      </dsp:nvSpPr>
      <dsp:spPr>
        <a:xfrm>
          <a:off x="51" y="1555712"/>
          <a:ext cx="423762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266A0D-1EBC-4BC1-82E9-FDDFC1A2D462}">
      <dsp:nvSpPr>
        <dsp:cNvPr id="0" name=""/>
        <dsp:cNvSpPr/>
      </dsp:nvSpPr>
      <dsp:spPr>
        <a:xfrm>
          <a:off x="51" y="1629794"/>
          <a:ext cx="4158171" cy="2688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b="1" kern="1200" dirty="0">
              <a:solidFill>
                <a:prstClr val="black">
                  <a:hueOff val="0"/>
                  <a:satOff val="0"/>
                  <a:lumOff val="0"/>
                  <a:alphaOff val="0"/>
                </a:prstClr>
              </a:solidFill>
              <a:latin typeface="Times New Roman"/>
              <a:ea typeface="+mn-ea"/>
              <a:cs typeface="Times New Roman"/>
            </a:rPr>
            <a:t>جميع أنواع </a:t>
          </a:r>
          <a:r>
            <a:rPr lang="ar-IQ" sz="3600" b="1" kern="1200" dirty="0">
              <a:solidFill>
                <a:prstClr val="black">
                  <a:hueOff val="0"/>
                  <a:satOff val="0"/>
                  <a:lumOff val="0"/>
                  <a:alphaOff val="0"/>
                </a:prstClr>
              </a:solidFill>
              <a:latin typeface="Times New Roman"/>
              <a:ea typeface="+mn-ea"/>
              <a:cs typeface="Times New Roman"/>
            </a:rPr>
            <a:t>نبات </a:t>
          </a:r>
          <a:r>
            <a:rPr lang="ar-SA" sz="3600" b="1" kern="1200" dirty="0">
              <a:solidFill>
                <a:prstClr val="black">
                  <a:hueOff val="0"/>
                  <a:satOff val="0"/>
                  <a:lumOff val="0"/>
                  <a:alphaOff val="0"/>
                </a:prstClr>
              </a:solidFill>
              <a:latin typeface="Times New Roman"/>
              <a:ea typeface="+mn-ea"/>
              <a:cs typeface="Times New Roman"/>
            </a:rPr>
            <a:t>السكران سامة للإنسان والحيوان</a:t>
          </a:r>
          <a:r>
            <a:rPr lang="ar-IQ" sz="3600" b="1" kern="1200" dirty="0">
              <a:solidFill>
                <a:prstClr val="black">
                  <a:hueOff val="0"/>
                  <a:satOff val="0"/>
                  <a:lumOff val="0"/>
                  <a:alphaOff val="0"/>
                </a:prstClr>
              </a:solidFill>
              <a:latin typeface="Times New Roman"/>
              <a:ea typeface="+mn-ea"/>
              <a:cs typeface="Times New Roman"/>
            </a:rPr>
            <a:t>، </a:t>
          </a:r>
          <a:r>
            <a:rPr lang="ar-SA" sz="3600" b="1" kern="1200" dirty="0">
              <a:solidFill>
                <a:prstClr val="black">
                  <a:hueOff val="0"/>
                  <a:satOff val="0"/>
                  <a:lumOff val="0"/>
                  <a:alphaOff val="0"/>
                </a:prstClr>
              </a:solidFill>
              <a:latin typeface="Times New Roman"/>
              <a:ea typeface="+mn-ea"/>
              <a:cs typeface="Times New Roman"/>
            </a:rPr>
            <a:t>وتناوله بجرعات</a:t>
          </a:r>
          <a:r>
            <a:rPr lang="en-US" sz="3600" b="1" kern="1200" dirty="0">
              <a:solidFill>
                <a:prstClr val="black">
                  <a:hueOff val="0"/>
                  <a:satOff val="0"/>
                  <a:lumOff val="0"/>
                  <a:alphaOff val="0"/>
                </a:prstClr>
              </a:solidFill>
              <a:latin typeface="Times New Roman"/>
              <a:ea typeface="+mn-ea"/>
              <a:cs typeface="Times New Roman"/>
            </a:rPr>
            <a:t> </a:t>
          </a:r>
          <a:r>
            <a:rPr lang="ar-SA" sz="3600" b="1" kern="1200" dirty="0">
              <a:solidFill>
                <a:prstClr val="black">
                  <a:hueOff val="0"/>
                  <a:satOff val="0"/>
                  <a:lumOff val="0"/>
                  <a:alphaOff val="0"/>
                </a:prstClr>
              </a:solidFill>
              <a:latin typeface="Times New Roman"/>
              <a:ea typeface="+mn-ea"/>
              <a:cs typeface="Times New Roman"/>
            </a:rPr>
            <a:t>كبيرة يؤدي إلى الوفاة</a:t>
          </a:r>
          <a:endParaRPr lang="ar-IQ" sz="3600" b="1" kern="1200" dirty="0">
            <a:solidFill>
              <a:prstClr val="black">
                <a:hueOff val="0"/>
                <a:satOff val="0"/>
                <a:lumOff val="0"/>
                <a:alphaOff val="0"/>
              </a:prstClr>
            </a:solidFill>
            <a:latin typeface="Times New Roman"/>
            <a:ea typeface="+mn-ea"/>
            <a:cs typeface="Times New Roman"/>
          </a:endParaRPr>
        </a:p>
      </dsp:txBody>
      <dsp:txXfrm>
        <a:off x="51" y="1629794"/>
        <a:ext cx="4158171" cy="2688834"/>
      </dsp:txXfrm>
    </dsp:sp>
    <dsp:sp modelId="{734DC587-1A79-4A9E-AAF1-FFFC206AFE2F}">
      <dsp:nvSpPr>
        <dsp:cNvPr id="0" name=""/>
        <dsp:cNvSpPr/>
      </dsp:nvSpPr>
      <dsp:spPr>
        <a:xfrm>
          <a:off x="51" y="4318628"/>
          <a:ext cx="423762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354666-F88D-43BC-A967-3ADDD20E5DD2}">
      <dsp:nvSpPr>
        <dsp:cNvPr id="0" name=""/>
        <dsp:cNvSpPr/>
      </dsp:nvSpPr>
      <dsp:spPr>
        <a:xfrm>
          <a:off x="-5063400" y="-775718"/>
          <a:ext cx="6030031" cy="6030031"/>
        </a:xfrm>
        <a:prstGeom prst="blockArc">
          <a:avLst>
            <a:gd name="adj1" fmla="val 18900000"/>
            <a:gd name="adj2" fmla="val 2700000"/>
            <a:gd name="adj3" fmla="val 358"/>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2910FB-5E24-47D6-B46D-EF8AE3B531E6}">
      <dsp:nvSpPr>
        <dsp:cNvPr id="0" name=""/>
        <dsp:cNvSpPr/>
      </dsp:nvSpPr>
      <dsp:spPr>
        <a:xfrm>
          <a:off x="621698" y="447859"/>
          <a:ext cx="10186127" cy="8957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977" tIns="81280" rIns="81280" bIns="81280" numCol="1" spcCol="1270" anchor="ctr" anchorCtr="0">
          <a:noAutofit/>
        </a:bodyPr>
        <a:lstStyle/>
        <a:p>
          <a:pPr marL="0" lvl="0" indent="0" algn="just" defTabSz="1422400" rtl="1">
            <a:lnSpc>
              <a:spcPct val="90000"/>
            </a:lnSpc>
            <a:spcBef>
              <a:spcPct val="0"/>
            </a:spcBef>
            <a:spcAft>
              <a:spcPct val="35000"/>
            </a:spcAft>
            <a:buNone/>
          </a:pPr>
          <a:r>
            <a:rPr lang="ar-IQ" sz="3200" b="1" kern="1200" dirty="0"/>
            <a:t>ينمو </a:t>
          </a:r>
          <a:r>
            <a:rPr lang="ar-SA" sz="3200" b="1" kern="1200" dirty="0"/>
            <a:t>في </a:t>
          </a:r>
          <a:r>
            <a:rPr lang="ar-IQ" sz="3200" b="1" kern="1200" dirty="0"/>
            <a:t>المناطق المعتدلة والدافئة</a:t>
          </a:r>
          <a:r>
            <a:rPr lang="ar-SA" sz="3200" b="1" kern="1200" dirty="0"/>
            <a:t> </a:t>
          </a:r>
          <a:r>
            <a:rPr lang="ar-IQ" sz="3200" b="1" kern="1200" dirty="0" err="1"/>
            <a:t>الأ</a:t>
          </a:r>
          <a:r>
            <a:rPr lang="ar-SA" sz="3200" b="1" kern="1200" dirty="0"/>
            <a:t>خرى حول العالم</a:t>
          </a:r>
          <a:r>
            <a:rPr lang="ar-IQ" sz="3200" b="1" kern="1200" dirty="0"/>
            <a:t>.</a:t>
          </a:r>
          <a:endParaRPr lang="en-US" sz="3200" kern="1200" dirty="0"/>
        </a:p>
      </dsp:txBody>
      <dsp:txXfrm>
        <a:off x="621698" y="447859"/>
        <a:ext cx="10186127" cy="895719"/>
      </dsp:txXfrm>
    </dsp:sp>
    <dsp:sp modelId="{B8F93894-0510-45DD-83A7-44B431694BB3}">
      <dsp:nvSpPr>
        <dsp:cNvPr id="0" name=""/>
        <dsp:cNvSpPr/>
      </dsp:nvSpPr>
      <dsp:spPr>
        <a:xfrm>
          <a:off x="61874" y="335894"/>
          <a:ext cx="1119648" cy="111964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96839B-04A1-479E-99C0-B116B574231F}">
      <dsp:nvSpPr>
        <dsp:cNvPr id="0" name=""/>
        <dsp:cNvSpPr/>
      </dsp:nvSpPr>
      <dsp:spPr>
        <a:xfrm>
          <a:off x="947292" y="1617140"/>
          <a:ext cx="9860533" cy="8957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977" tIns="81280" rIns="81280" bIns="81280" numCol="1" spcCol="1270" anchor="ctr" anchorCtr="0">
          <a:noAutofit/>
        </a:bodyPr>
        <a:lstStyle/>
        <a:p>
          <a:pPr marL="0" lvl="0" indent="0" algn="just" defTabSz="1422400" rtl="1">
            <a:lnSpc>
              <a:spcPct val="90000"/>
            </a:lnSpc>
            <a:spcBef>
              <a:spcPct val="0"/>
            </a:spcBef>
            <a:spcAft>
              <a:spcPct val="35000"/>
            </a:spcAft>
            <a:buNone/>
          </a:pPr>
          <a:r>
            <a:rPr lang="ar-SA" sz="3200" b="1" kern="1200" dirty="0">
              <a:solidFill>
                <a:prstClr val="white"/>
              </a:solidFill>
              <a:latin typeface="Times New Roman"/>
              <a:ea typeface="+mn-ea"/>
              <a:cs typeface="Times New Roman"/>
            </a:rPr>
            <a:t>يتكاثر النبات بالبذور وينتشر بصورة برية في شمال العراق</a:t>
          </a:r>
          <a:r>
            <a:rPr lang="en-US" sz="3200" kern="1200" dirty="0"/>
            <a:t>.</a:t>
          </a:r>
        </a:p>
      </dsp:txBody>
      <dsp:txXfrm>
        <a:off x="947292" y="1617140"/>
        <a:ext cx="9860533" cy="895719"/>
      </dsp:txXfrm>
    </dsp:sp>
    <dsp:sp modelId="{A8514C84-3EFC-4EA0-AF79-D2B61387EF7E}">
      <dsp:nvSpPr>
        <dsp:cNvPr id="0" name=""/>
        <dsp:cNvSpPr/>
      </dsp:nvSpPr>
      <dsp:spPr>
        <a:xfrm>
          <a:off x="387468" y="1536885"/>
          <a:ext cx="1119648" cy="111964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A5ADE7-4392-4850-90B7-2DD1D82E1D34}">
      <dsp:nvSpPr>
        <dsp:cNvPr id="0" name=""/>
        <dsp:cNvSpPr/>
      </dsp:nvSpPr>
      <dsp:spPr>
        <a:xfrm>
          <a:off x="621698" y="2840315"/>
          <a:ext cx="10186127" cy="148512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977" tIns="71120" rIns="71120" bIns="71120" numCol="1" spcCol="1270" anchor="ctr" anchorCtr="0">
          <a:noAutofit/>
        </a:bodyPr>
        <a:lstStyle/>
        <a:p>
          <a:pPr marL="0" lvl="0" indent="0" algn="just" defTabSz="1244600" rtl="1">
            <a:lnSpc>
              <a:spcPct val="90000"/>
            </a:lnSpc>
            <a:spcBef>
              <a:spcPct val="0"/>
            </a:spcBef>
            <a:spcAft>
              <a:spcPct val="35000"/>
            </a:spcAft>
            <a:buNone/>
          </a:pPr>
          <a:r>
            <a:rPr lang="ar-IQ" sz="2800" b="1" kern="1200" dirty="0"/>
            <a:t>يضم جنس نبات السكران العديد من الأنواع التي </a:t>
          </a:r>
          <a:r>
            <a:rPr lang="ar-SA" sz="2800" b="1" kern="1200" dirty="0">
              <a:solidFill>
                <a:prstClr val="white"/>
              </a:solidFill>
              <a:latin typeface="Times New Roman"/>
              <a:ea typeface="+mn-ea"/>
              <a:cs typeface="Times New Roman"/>
            </a:rPr>
            <a:t>يمكن تمييز</a:t>
          </a:r>
          <a:r>
            <a:rPr lang="ar-IQ" sz="2800" b="1" kern="1200" dirty="0">
              <a:solidFill>
                <a:prstClr val="white"/>
              </a:solidFill>
              <a:latin typeface="Times New Roman"/>
              <a:ea typeface="+mn-ea"/>
              <a:cs typeface="Times New Roman"/>
            </a:rPr>
            <a:t>ها </a:t>
          </a:r>
          <a:r>
            <a:rPr lang="ar-SA" sz="2800" b="1" kern="1200" dirty="0">
              <a:solidFill>
                <a:prstClr val="white"/>
              </a:solidFill>
              <a:latin typeface="Times New Roman"/>
              <a:ea typeface="+mn-ea"/>
              <a:cs typeface="Times New Roman"/>
            </a:rPr>
            <a:t>بسهولة </a:t>
          </a:r>
          <a:r>
            <a:rPr lang="ar-IQ" sz="2800" b="1" kern="1200" dirty="0">
              <a:solidFill>
                <a:prstClr val="white"/>
              </a:solidFill>
              <a:latin typeface="Times New Roman"/>
              <a:ea typeface="+mn-ea"/>
              <a:cs typeface="Times New Roman"/>
            </a:rPr>
            <a:t>عن طريق </a:t>
          </a:r>
          <a:r>
            <a:rPr lang="ar-SA" sz="2800" b="1" kern="1200" dirty="0">
              <a:solidFill>
                <a:prstClr val="white"/>
              </a:solidFill>
              <a:latin typeface="Times New Roman"/>
              <a:ea typeface="+mn-ea"/>
              <a:cs typeface="Times New Roman"/>
            </a:rPr>
            <a:t>الشكل </a:t>
          </a:r>
          <a:r>
            <a:rPr lang="ar-IQ" sz="2800" b="1" kern="1200" dirty="0">
              <a:solidFill>
                <a:prstClr val="white"/>
              </a:solidFill>
              <a:latin typeface="Times New Roman"/>
              <a:ea typeface="+mn-ea"/>
              <a:cs typeface="Times New Roman"/>
            </a:rPr>
            <a:t>المظهري</a:t>
          </a:r>
          <a:r>
            <a:rPr lang="ar-SA" sz="2800" b="1" kern="1200" dirty="0">
              <a:solidFill>
                <a:prstClr val="white"/>
              </a:solidFill>
              <a:latin typeface="Times New Roman"/>
              <a:ea typeface="+mn-ea"/>
              <a:cs typeface="Times New Roman"/>
            </a:rPr>
            <a:t> والتركيب الكيميائي</a:t>
          </a:r>
          <a:r>
            <a:rPr lang="ar-IQ" sz="2800" b="1" kern="1200" dirty="0">
              <a:solidFill>
                <a:prstClr val="white"/>
              </a:solidFill>
              <a:latin typeface="Times New Roman"/>
              <a:ea typeface="+mn-ea"/>
              <a:cs typeface="Times New Roman"/>
            </a:rPr>
            <a:t> </a:t>
          </a:r>
          <a:r>
            <a:rPr lang="ar-SA" sz="2800" b="1" kern="1200" dirty="0">
              <a:solidFill>
                <a:prstClr val="white"/>
              </a:solidFill>
              <a:latin typeface="Times New Roman"/>
              <a:ea typeface="+mn-ea"/>
              <a:cs typeface="Times New Roman"/>
            </a:rPr>
            <a:t>لمحتوياتها الفعال</a:t>
          </a:r>
          <a:r>
            <a:rPr lang="ar-IQ" sz="2800" b="1" kern="1200" dirty="0">
              <a:solidFill>
                <a:prstClr val="white"/>
              </a:solidFill>
              <a:latin typeface="Times New Roman"/>
              <a:ea typeface="+mn-ea"/>
              <a:cs typeface="Times New Roman"/>
            </a:rPr>
            <a:t>ة. </a:t>
          </a:r>
          <a:r>
            <a:rPr lang="ar-IQ" sz="2800" b="1" kern="1200" dirty="0"/>
            <a:t>ونذكر منها </a:t>
          </a:r>
          <a:r>
            <a:rPr lang="ar-IQ" sz="2800" b="1" kern="1200"/>
            <a:t>9 أنواع : </a:t>
          </a:r>
          <a:r>
            <a:rPr lang="ar-IQ" sz="2800" b="1" kern="1200" dirty="0"/>
            <a:t>-</a:t>
          </a:r>
          <a:endParaRPr lang="en-US" sz="2800" kern="1200" dirty="0"/>
        </a:p>
      </dsp:txBody>
      <dsp:txXfrm>
        <a:off x="621698" y="2840315"/>
        <a:ext cx="10186127" cy="1485120"/>
      </dsp:txXfrm>
    </dsp:sp>
    <dsp:sp modelId="{179D1E3D-062E-42FE-BD19-EC7FC0E37846}">
      <dsp:nvSpPr>
        <dsp:cNvPr id="0" name=""/>
        <dsp:cNvSpPr/>
      </dsp:nvSpPr>
      <dsp:spPr>
        <a:xfrm>
          <a:off x="61874" y="3023051"/>
          <a:ext cx="1119648" cy="111964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2F084-175E-474B-AD77-24C6C004791F}">
      <dsp:nvSpPr>
        <dsp:cNvPr id="0" name=""/>
        <dsp:cNvSpPr/>
      </dsp:nvSpPr>
      <dsp:spPr>
        <a:xfrm>
          <a:off x="-1518473" y="-257052"/>
          <a:ext cx="1977199" cy="1977199"/>
        </a:xfrm>
        <a:prstGeom prst="blockArc">
          <a:avLst>
            <a:gd name="adj1" fmla="val 18900000"/>
            <a:gd name="adj2" fmla="val 2700000"/>
            <a:gd name="adj3" fmla="val 109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2F01C6-EBB2-412F-9F29-4DF27C05D849}">
      <dsp:nvSpPr>
        <dsp:cNvPr id="0" name=""/>
        <dsp:cNvSpPr/>
      </dsp:nvSpPr>
      <dsp:spPr>
        <a:xfrm>
          <a:off x="445067" y="375493"/>
          <a:ext cx="4228532" cy="712108"/>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80666" tIns="121920" rIns="121920" bIns="121920" numCol="1" spcCol="1270" anchor="ctr" anchorCtr="0">
          <a:noAutofit/>
        </a:bodyPr>
        <a:lstStyle/>
        <a:p>
          <a:pPr marL="0" lvl="0" indent="0" algn="ctr" defTabSz="2133600" rtl="1">
            <a:lnSpc>
              <a:spcPct val="90000"/>
            </a:lnSpc>
            <a:spcBef>
              <a:spcPct val="0"/>
            </a:spcBef>
            <a:spcAft>
              <a:spcPct val="35000"/>
            </a:spcAft>
            <a:buNone/>
          </a:pPr>
          <a:r>
            <a:rPr lang="ar-IQ" sz="4800" b="1" kern="1200" dirty="0">
              <a:cs typeface="+mj-cs"/>
            </a:rPr>
            <a:t>نبات السكران</a:t>
          </a:r>
          <a:endParaRPr lang="en-US" sz="4800" b="1" kern="1200" dirty="0">
            <a:cs typeface="+mj-cs"/>
          </a:endParaRPr>
        </a:p>
      </dsp:txBody>
      <dsp:txXfrm>
        <a:off x="445067" y="375493"/>
        <a:ext cx="4228532" cy="712108"/>
      </dsp:txXfrm>
    </dsp:sp>
    <dsp:sp modelId="{5291933D-2DCB-4A97-A641-9DEBF57E1E07}">
      <dsp:nvSpPr>
        <dsp:cNvPr id="0" name=""/>
        <dsp:cNvSpPr/>
      </dsp:nvSpPr>
      <dsp:spPr>
        <a:xfrm>
          <a:off x="0" y="286479"/>
          <a:ext cx="890135" cy="89013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71C1F-2F3F-40FE-B1FE-96090583A3AA}">
      <dsp:nvSpPr>
        <dsp:cNvPr id="0" name=""/>
        <dsp:cNvSpPr/>
      </dsp:nvSpPr>
      <dsp:spPr>
        <a:xfrm>
          <a:off x="7470196" y="76"/>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en-US" sz="3600" b="1" i="0" kern="1200" dirty="0">
              <a:latin typeface="+mn-lt"/>
            </a:rPr>
            <a:t>henbane </a:t>
          </a:r>
          <a:endParaRPr lang="en-US" sz="3600" b="1" kern="1200" dirty="0">
            <a:latin typeface="+mn-lt"/>
          </a:endParaRPr>
        </a:p>
      </dsp:txBody>
      <dsp:txXfrm>
        <a:off x="7470196" y="76"/>
        <a:ext cx="2153187" cy="1291912"/>
      </dsp:txXfrm>
    </dsp:sp>
    <dsp:sp modelId="{AF2D44AD-97DF-4A9F-A900-CA6E2F3E968A}">
      <dsp:nvSpPr>
        <dsp:cNvPr id="0" name=""/>
        <dsp:cNvSpPr/>
      </dsp:nvSpPr>
      <dsp:spPr>
        <a:xfrm>
          <a:off x="5101689" y="76"/>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solidFill>
                <a:prstClr val="white"/>
              </a:solidFill>
              <a:latin typeface="+mn-lt"/>
              <a:ea typeface="+mn-ea"/>
              <a:cs typeface="Times New Roman"/>
            </a:rPr>
            <a:t>السكران المصري</a:t>
          </a:r>
          <a:endParaRPr lang="en-US" sz="3600" b="1" kern="1200" dirty="0">
            <a:solidFill>
              <a:prstClr val="white"/>
            </a:solidFill>
            <a:latin typeface="+mn-lt"/>
            <a:ea typeface="+mn-ea"/>
            <a:cs typeface="Times New Roman"/>
          </a:endParaRPr>
        </a:p>
      </dsp:txBody>
      <dsp:txXfrm>
        <a:off x="5101689" y="76"/>
        <a:ext cx="2153187" cy="1291912"/>
      </dsp:txXfrm>
    </dsp:sp>
    <dsp:sp modelId="{1401998E-6B43-421A-8B4C-C395DBF192F1}">
      <dsp:nvSpPr>
        <dsp:cNvPr id="0" name=""/>
        <dsp:cNvSpPr/>
      </dsp:nvSpPr>
      <dsp:spPr>
        <a:xfrm>
          <a:off x="2733183" y="76"/>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latin typeface="+mn-lt"/>
            </a:rPr>
            <a:t>البنج المصري</a:t>
          </a:r>
          <a:endParaRPr lang="en-US" sz="3600" b="1" kern="1200" dirty="0">
            <a:latin typeface="+mn-lt"/>
          </a:endParaRPr>
        </a:p>
      </dsp:txBody>
      <dsp:txXfrm>
        <a:off x="2733183" y="76"/>
        <a:ext cx="2153187" cy="1291912"/>
      </dsp:txXfrm>
    </dsp:sp>
    <dsp:sp modelId="{8FDABA63-12D1-4CA2-957C-4A3008D52E46}">
      <dsp:nvSpPr>
        <dsp:cNvPr id="0" name=""/>
        <dsp:cNvSpPr/>
      </dsp:nvSpPr>
      <dsp:spPr>
        <a:xfrm>
          <a:off x="364676" y="76"/>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latin typeface="+mn-lt"/>
            </a:rPr>
            <a:t>السكران</a:t>
          </a:r>
          <a:endParaRPr lang="en-US" sz="3600" b="1" kern="1200" dirty="0">
            <a:latin typeface="+mn-lt"/>
          </a:endParaRPr>
        </a:p>
      </dsp:txBody>
      <dsp:txXfrm>
        <a:off x="364676" y="76"/>
        <a:ext cx="2153187" cy="1291912"/>
      </dsp:txXfrm>
    </dsp:sp>
    <dsp:sp modelId="{39EB91D8-5C76-413F-95E3-67FBFC5F1C90}">
      <dsp:nvSpPr>
        <dsp:cNvPr id="0" name=""/>
        <dsp:cNvSpPr/>
      </dsp:nvSpPr>
      <dsp:spPr>
        <a:xfrm>
          <a:off x="7470196" y="1507308"/>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err="1">
              <a:latin typeface="+mn-lt"/>
            </a:rPr>
            <a:t>السيكران</a:t>
          </a:r>
          <a:endParaRPr lang="en-US" sz="3600" b="1" kern="1200" dirty="0">
            <a:latin typeface="+mn-lt"/>
          </a:endParaRPr>
        </a:p>
      </dsp:txBody>
      <dsp:txXfrm>
        <a:off x="7470196" y="1507308"/>
        <a:ext cx="2153187" cy="1291912"/>
      </dsp:txXfrm>
    </dsp:sp>
    <dsp:sp modelId="{E54E286C-3A79-4CF8-9FA1-F9B1707E6E58}">
      <dsp:nvSpPr>
        <dsp:cNvPr id="0" name=""/>
        <dsp:cNvSpPr/>
      </dsp:nvSpPr>
      <dsp:spPr>
        <a:xfrm>
          <a:off x="5101689" y="1507308"/>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latin typeface="+mn-lt"/>
            </a:rPr>
            <a:t>الذكران</a:t>
          </a:r>
          <a:endParaRPr lang="en-US" sz="3600" b="1" kern="1200" dirty="0">
            <a:latin typeface="+mn-lt"/>
          </a:endParaRPr>
        </a:p>
      </dsp:txBody>
      <dsp:txXfrm>
        <a:off x="5101689" y="1507308"/>
        <a:ext cx="2153187" cy="1291912"/>
      </dsp:txXfrm>
    </dsp:sp>
    <dsp:sp modelId="{1B6C093B-7674-4698-9108-EE7355BAD496}">
      <dsp:nvSpPr>
        <dsp:cNvPr id="0" name=""/>
        <dsp:cNvSpPr/>
      </dsp:nvSpPr>
      <dsp:spPr>
        <a:xfrm>
          <a:off x="2733183" y="1507308"/>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latin typeface="+mn-lt"/>
            </a:rPr>
            <a:t>سم </a:t>
          </a:r>
          <a:r>
            <a:rPr lang="ar-IQ" sz="3600" b="1" kern="1200" dirty="0" err="1">
              <a:latin typeface="+mn-lt"/>
            </a:rPr>
            <a:t>الفيران</a:t>
          </a:r>
          <a:endParaRPr lang="en-US" sz="3600" b="1" kern="1200" dirty="0">
            <a:latin typeface="+mn-lt"/>
          </a:endParaRPr>
        </a:p>
      </dsp:txBody>
      <dsp:txXfrm>
        <a:off x="2733183" y="1507308"/>
        <a:ext cx="2153187" cy="1291912"/>
      </dsp:txXfrm>
    </dsp:sp>
    <dsp:sp modelId="{DA5DCA46-7FB4-472D-8F02-95DC4ABA178B}">
      <dsp:nvSpPr>
        <dsp:cNvPr id="0" name=""/>
        <dsp:cNvSpPr/>
      </dsp:nvSpPr>
      <dsp:spPr>
        <a:xfrm>
          <a:off x="364676" y="1507308"/>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err="1">
              <a:latin typeface="+mn-lt"/>
            </a:rPr>
            <a:t>الفلزلز</a:t>
          </a:r>
          <a:endParaRPr lang="en-US" sz="3600" b="1" kern="1200" dirty="0">
            <a:latin typeface="+mn-lt"/>
          </a:endParaRPr>
        </a:p>
      </dsp:txBody>
      <dsp:txXfrm>
        <a:off x="364676" y="1507308"/>
        <a:ext cx="2153187" cy="1291912"/>
      </dsp:txXfrm>
    </dsp:sp>
    <dsp:sp modelId="{CB1B514B-E041-479F-82E0-7484D0F3B960}">
      <dsp:nvSpPr>
        <dsp:cNvPr id="0" name=""/>
        <dsp:cNvSpPr/>
      </dsp:nvSpPr>
      <dsp:spPr>
        <a:xfrm>
          <a:off x="5101689" y="3014539"/>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latin typeface="+mn-lt"/>
            </a:rPr>
            <a:t>الفرفار</a:t>
          </a:r>
          <a:endParaRPr lang="en-US" sz="3600" b="1" kern="1200" dirty="0">
            <a:latin typeface="+mn-lt"/>
          </a:endParaRPr>
        </a:p>
      </dsp:txBody>
      <dsp:txXfrm>
        <a:off x="5101689" y="3014539"/>
        <a:ext cx="2153187" cy="1291912"/>
      </dsp:txXfrm>
    </dsp:sp>
    <dsp:sp modelId="{E5529A94-F724-450E-833E-2BBC7C57B254}">
      <dsp:nvSpPr>
        <dsp:cNvPr id="0" name=""/>
        <dsp:cNvSpPr/>
      </dsp:nvSpPr>
      <dsp:spPr>
        <a:xfrm>
          <a:off x="2733183" y="3014539"/>
          <a:ext cx="2153187" cy="1291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IQ" sz="3600" b="1" kern="1200" dirty="0">
              <a:latin typeface="+mn-lt"/>
            </a:rPr>
            <a:t>العليان</a:t>
          </a:r>
          <a:endParaRPr lang="en-US" sz="3600" b="1" kern="1200" dirty="0">
            <a:latin typeface="+mn-lt"/>
          </a:endParaRPr>
        </a:p>
      </dsp:txBody>
      <dsp:txXfrm>
        <a:off x="2733183" y="3014539"/>
        <a:ext cx="2153187" cy="12919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8952C-C1F4-45DD-B886-DD250CD5573C}">
      <dsp:nvSpPr>
        <dsp:cNvPr id="0" name=""/>
        <dsp:cNvSpPr/>
      </dsp:nvSpPr>
      <dsp:spPr>
        <a:xfrm>
          <a:off x="0" y="0"/>
          <a:ext cx="6669547" cy="1075384"/>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121920" tIns="81280" rIns="121920" bIns="81280" numCol="1" spcCol="1270" anchor="ctr" anchorCtr="0">
          <a:noAutofit/>
        </a:bodyPr>
        <a:lstStyle/>
        <a:p>
          <a:pPr marL="0" lvl="0" indent="0" algn="ctr" defTabSz="2844800">
            <a:lnSpc>
              <a:spcPct val="90000"/>
            </a:lnSpc>
            <a:spcBef>
              <a:spcPct val="0"/>
            </a:spcBef>
            <a:spcAft>
              <a:spcPct val="35000"/>
            </a:spcAft>
            <a:buNone/>
          </a:pPr>
          <a:r>
            <a:rPr lang="ar-IQ" sz="6400" kern="1200" dirty="0"/>
            <a:t>أهم اسماء نبات السكران</a:t>
          </a:r>
          <a:endParaRPr lang="en-US" sz="6400" kern="1200" dirty="0"/>
        </a:p>
      </dsp:txBody>
      <dsp:txXfrm>
        <a:off x="31497" y="31497"/>
        <a:ext cx="6606553" cy="10123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B9B37-CA39-4869-BF52-044284C2D41D}">
      <dsp:nvSpPr>
        <dsp:cNvPr id="0" name=""/>
        <dsp:cNvSpPr/>
      </dsp:nvSpPr>
      <dsp:spPr>
        <a:xfrm>
          <a:off x="1751617" y="0"/>
          <a:ext cx="7006468" cy="131408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rtl="1">
            <a:lnSpc>
              <a:spcPct val="90000"/>
            </a:lnSpc>
            <a:spcBef>
              <a:spcPct val="0"/>
            </a:spcBef>
            <a:spcAft>
              <a:spcPct val="35000"/>
            </a:spcAft>
            <a:buNone/>
          </a:pPr>
          <a:r>
            <a:rPr lang="ar-IQ" sz="2800" b="1" kern="1200" dirty="0">
              <a:latin typeface="+mn-lt"/>
              <a:cs typeface="+mj-cs"/>
            </a:rPr>
            <a:t>الأوراق هي </a:t>
          </a:r>
          <a:r>
            <a:rPr lang="ar-SA" sz="2800" b="1" kern="1200" dirty="0">
              <a:latin typeface="+mn-lt"/>
              <a:cs typeface="+mj-cs"/>
            </a:rPr>
            <a:t>الجزء الفعال </a:t>
          </a:r>
          <a:r>
            <a:rPr lang="ar-IQ" sz="2800" b="1" kern="1200" dirty="0">
              <a:latin typeface="+mn-lt"/>
              <a:cs typeface="+mj-cs"/>
            </a:rPr>
            <a:t>الرئيس، وتجمع في </a:t>
          </a:r>
          <a:r>
            <a:rPr lang="ar-IQ" sz="2800" b="1" kern="1200" dirty="0">
              <a:latin typeface="+mn-lt"/>
            </a:rPr>
            <a:t>مرحلة التزهير، </a:t>
          </a:r>
          <a:r>
            <a:rPr lang="ar-SA" sz="2800" b="1" kern="1200" dirty="0">
              <a:latin typeface="+mn-lt"/>
            </a:rPr>
            <a:t>وقبل أن تبدأ الثمار في النض</a:t>
          </a:r>
          <a:r>
            <a:rPr lang="ar-IQ" sz="2800" b="1" kern="1200" dirty="0">
              <a:latin typeface="+mn-lt"/>
            </a:rPr>
            <a:t>ج.</a:t>
          </a:r>
          <a:endParaRPr lang="en-US" sz="2800" b="1" kern="1200" dirty="0">
            <a:latin typeface="+mn-lt"/>
            <a:cs typeface="+mj-cs"/>
          </a:endParaRPr>
        </a:p>
      </dsp:txBody>
      <dsp:txXfrm>
        <a:off x="3233623" y="38488"/>
        <a:ext cx="5485973" cy="1237105"/>
      </dsp:txXfrm>
    </dsp:sp>
    <dsp:sp modelId="{FE59757F-4C14-4963-AAD3-8E01D8305E7C}">
      <dsp:nvSpPr>
        <dsp:cNvPr id="0" name=""/>
        <dsp:cNvSpPr/>
      </dsp:nvSpPr>
      <dsp:spPr>
        <a:xfrm>
          <a:off x="1164825" y="1553004"/>
          <a:ext cx="7006468" cy="1314081"/>
        </a:xfrm>
        <a:prstGeom prst="roundRect">
          <a:avLst>
            <a:gd name="adj" fmla="val 1000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rtl="1">
            <a:lnSpc>
              <a:spcPct val="90000"/>
            </a:lnSpc>
            <a:spcBef>
              <a:spcPct val="0"/>
            </a:spcBef>
            <a:spcAft>
              <a:spcPct val="35000"/>
            </a:spcAft>
            <a:buNone/>
          </a:pPr>
          <a:r>
            <a:rPr lang="ar-IQ" sz="2800" b="1" kern="1200" dirty="0">
              <a:latin typeface="+mn-lt"/>
            </a:rPr>
            <a:t>ت</a:t>
          </a:r>
          <a:r>
            <a:rPr lang="ar-SA" sz="2800" b="1" kern="1200" dirty="0">
              <a:latin typeface="+mn-lt"/>
            </a:rPr>
            <a:t>جمع</a:t>
          </a:r>
          <a:r>
            <a:rPr lang="ar-IQ" sz="2800" b="1" kern="1200" dirty="0">
              <a:latin typeface="+mn-lt"/>
            </a:rPr>
            <a:t> الأوراق في</a:t>
          </a:r>
          <a:r>
            <a:rPr lang="ar-SA" sz="2800" b="1" kern="1200" dirty="0">
              <a:latin typeface="+mn-lt"/>
            </a:rPr>
            <a:t> الصباح الباكر</a:t>
          </a:r>
          <a:r>
            <a:rPr lang="ar-IQ" sz="2800" b="1" kern="1200" dirty="0">
              <a:latin typeface="+mn-lt"/>
            </a:rPr>
            <a:t>، و</a:t>
          </a:r>
          <a:r>
            <a:rPr lang="ar-SA" sz="2800" b="1" kern="1200" dirty="0">
              <a:latin typeface="+mn-lt"/>
            </a:rPr>
            <a:t>تجنب جمع</a:t>
          </a:r>
          <a:r>
            <a:rPr lang="ar-IQ" sz="2800" b="1" kern="1200" dirty="0">
              <a:latin typeface="+mn-lt"/>
            </a:rPr>
            <a:t>ها</a:t>
          </a:r>
          <a:r>
            <a:rPr lang="ar-SA" sz="2800" b="1" kern="1200" dirty="0">
              <a:latin typeface="+mn-lt"/>
            </a:rPr>
            <a:t> </a:t>
          </a:r>
          <a:r>
            <a:rPr lang="ar-IQ" sz="2800" b="1" kern="1200" dirty="0">
              <a:latin typeface="+mn-lt"/>
            </a:rPr>
            <a:t>في</a:t>
          </a:r>
          <a:r>
            <a:rPr lang="ar-SA" sz="2800" b="1" kern="1200" dirty="0">
              <a:latin typeface="+mn-lt"/>
            </a:rPr>
            <a:t> الأيام الممطرة أو الرطبة</a:t>
          </a:r>
          <a:r>
            <a:rPr lang="ar-IQ" sz="2800" b="1" kern="1200" dirty="0">
              <a:latin typeface="+mn-lt"/>
            </a:rPr>
            <a:t>.</a:t>
          </a:r>
          <a:endParaRPr lang="en-US" sz="2800" b="1" kern="1200" dirty="0">
            <a:latin typeface="+mn-lt"/>
            <a:cs typeface="+mj-cs"/>
          </a:endParaRPr>
        </a:p>
      </dsp:txBody>
      <dsp:txXfrm>
        <a:off x="2644257" y="1591492"/>
        <a:ext cx="5488547" cy="1237105"/>
      </dsp:txXfrm>
    </dsp:sp>
    <dsp:sp modelId="{9D00F704-0EAC-4B1C-8846-032FCD71F810}">
      <dsp:nvSpPr>
        <dsp:cNvPr id="0" name=""/>
        <dsp:cNvSpPr/>
      </dsp:nvSpPr>
      <dsp:spPr>
        <a:xfrm>
          <a:off x="586791" y="3106009"/>
          <a:ext cx="7006468" cy="1314081"/>
        </a:xfrm>
        <a:prstGeom prst="roundRect">
          <a:avLst>
            <a:gd name="adj" fmla="val 1000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rtl="1">
            <a:lnSpc>
              <a:spcPct val="90000"/>
            </a:lnSpc>
            <a:spcBef>
              <a:spcPct val="0"/>
            </a:spcBef>
            <a:spcAft>
              <a:spcPct val="35000"/>
            </a:spcAft>
            <a:buNone/>
          </a:pPr>
          <a:r>
            <a:rPr lang="ar-SA" sz="2800" b="1" kern="1200" dirty="0">
              <a:latin typeface="+mn-lt"/>
            </a:rPr>
            <a:t>تجفيف</a:t>
          </a:r>
          <a:r>
            <a:rPr lang="ar-IQ" sz="2800" b="1" kern="1200" dirty="0">
              <a:latin typeface="+mn-lt"/>
            </a:rPr>
            <a:t> الأوراق </a:t>
          </a:r>
          <a:r>
            <a:rPr lang="ar-SA" sz="2800" b="1" kern="1200" dirty="0">
              <a:latin typeface="+mn-lt"/>
            </a:rPr>
            <a:t> في مكان مظلم وجيد التهوية، بعيدًا عن الرطوبة والحرارة المباشرة</a:t>
          </a:r>
          <a:r>
            <a:rPr lang="en-US" sz="2800" b="1" kern="1200" dirty="0">
              <a:latin typeface="+mn-lt"/>
            </a:rPr>
            <a:t>.</a:t>
          </a:r>
          <a:endParaRPr lang="en-US" sz="2800" b="1" kern="1200" dirty="0">
            <a:latin typeface="+mn-lt"/>
            <a:cs typeface="+mj-cs"/>
          </a:endParaRPr>
        </a:p>
      </dsp:txBody>
      <dsp:txXfrm>
        <a:off x="2057466" y="3144497"/>
        <a:ext cx="5497305" cy="1237105"/>
      </dsp:txXfrm>
    </dsp:sp>
    <dsp:sp modelId="{01FB1BDC-BBAD-4B68-BBCD-12E31C8ED7BD}">
      <dsp:nvSpPr>
        <dsp:cNvPr id="0" name=""/>
        <dsp:cNvSpPr/>
      </dsp:nvSpPr>
      <dsp:spPr>
        <a:xfrm>
          <a:off x="0" y="4659014"/>
          <a:ext cx="7006468" cy="1314081"/>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rtl="1">
            <a:lnSpc>
              <a:spcPct val="90000"/>
            </a:lnSpc>
            <a:spcBef>
              <a:spcPct val="0"/>
            </a:spcBef>
            <a:spcAft>
              <a:spcPct val="35000"/>
            </a:spcAft>
            <a:buNone/>
          </a:pPr>
          <a:r>
            <a:rPr lang="ar-SA" sz="2800" b="1" kern="1200" dirty="0">
              <a:latin typeface="+mn-lt"/>
            </a:rPr>
            <a:t>يتم طحنها وتعاطيها على شكل جرعات صغيرة.</a:t>
          </a:r>
          <a:endParaRPr lang="en-US" sz="2800" b="1" kern="1200" dirty="0">
            <a:latin typeface="+mn-lt"/>
            <a:cs typeface="+mj-cs"/>
          </a:endParaRPr>
        </a:p>
      </dsp:txBody>
      <dsp:txXfrm>
        <a:off x="1479432" y="4697502"/>
        <a:ext cx="5488547" cy="1237105"/>
      </dsp:txXfrm>
    </dsp:sp>
    <dsp:sp modelId="{58FDC60E-558C-4531-8602-B4DF76A69992}">
      <dsp:nvSpPr>
        <dsp:cNvPr id="0" name=""/>
        <dsp:cNvSpPr/>
      </dsp:nvSpPr>
      <dsp:spPr>
        <a:xfrm>
          <a:off x="1751617" y="1006466"/>
          <a:ext cx="854152" cy="85415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just" defTabSz="1244600" rtl="1">
            <a:lnSpc>
              <a:spcPct val="90000"/>
            </a:lnSpc>
            <a:spcBef>
              <a:spcPct val="0"/>
            </a:spcBef>
            <a:spcAft>
              <a:spcPct val="35000"/>
            </a:spcAft>
            <a:buNone/>
          </a:pPr>
          <a:endParaRPr lang="en-US" sz="2800" b="1" kern="1200">
            <a:latin typeface="+mn-lt"/>
            <a:cs typeface="+mj-cs"/>
          </a:endParaRPr>
        </a:p>
      </dsp:txBody>
      <dsp:txXfrm>
        <a:off x="1943801" y="1006466"/>
        <a:ext cx="469784" cy="642749"/>
      </dsp:txXfrm>
    </dsp:sp>
    <dsp:sp modelId="{0858394C-664C-48C1-BB50-CF719662B1B2}">
      <dsp:nvSpPr>
        <dsp:cNvPr id="0" name=""/>
        <dsp:cNvSpPr/>
      </dsp:nvSpPr>
      <dsp:spPr>
        <a:xfrm>
          <a:off x="1164825" y="2559471"/>
          <a:ext cx="854152" cy="854152"/>
        </a:xfrm>
        <a:prstGeom prst="downArrow">
          <a:avLst>
            <a:gd name="adj1" fmla="val 55000"/>
            <a:gd name="adj2" fmla="val 45000"/>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just" defTabSz="1244600" rtl="1">
            <a:lnSpc>
              <a:spcPct val="90000"/>
            </a:lnSpc>
            <a:spcBef>
              <a:spcPct val="0"/>
            </a:spcBef>
            <a:spcAft>
              <a:spcPct val="35000"/>
            </a:spcAft>
            <a:buNone/>
          </a:pPr>
          <a:endParaRPr lang="en-US" sz="2800" b="1" kern="1200">
            <a:latin typeface="+mn-lt"/>
            <a:cs typeface="+mj-cs"/>
          </a:endParaRPr>
        </a:p>
      </dsp:txBody>
      <dsp:txXfrm>
        <a:off x="1357009" y="2559471"/>
        <a:ext cx="469784" cy="642749"/>
      </dsp:txXfrm>
    </dsp:sp>
    <dsp:sp modelId="{E151095D-1C28-45C6-B1BD-B164E7493AAE}">
      <dsp:nvSpPr>
        <dsp:cNvPr id="0" name=""/>
        <dsp:cNvSpPr/>
      </dsp:nvSpPr>
      <dsp:spPr>
        <a:xfrm>
          <a:off x="586791" y="4112476"/>
          <a:ext cx="854152" cy="854152"/>
        </a:xfrm>
        <a:prstGeom prst="downArrow">
          <a:avLst>
            <a:gd name="adj1" fmla="val 55000"/>
            <a:gd name="adj2" fmla="val 45000"/>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just" defTabSz="1244600" rtl="1">
            <a:lnSpc>
              <a:spcPct val="90000"/>
            </a:lnSpc>
            <a:spcBef>
              <a:spcPct val="0"/>
            </a:spcBef>
            <a:spcAft>
              <a:spcPct val="35000"/>
            </a:spcAft>
            <a:buNone/>
          </a:pPr>
          <a:endParaRPr lang="en-US" sz="2800" b="1" kern="1200">
            <a:latin typeface="+mn-lt"/>
            <a:cs typeface="+mj-cs"/>
          </a:endParaRPr>
        </a:p>
      </dsp:txBody>
      <dsp:txXfrm>
        <a:off x="778975" y="4112476"/>
        <a:ext cx="469784" cy="6427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3DF91-F8F9-4010-BF27-76CEDCD75820}">
      <dsp:nvSpPr>
        <dsp:cNvPr id="0" name=""/>
        <dsp:cNvSpPr/>
      </dsp:nvSpPr>
      <dsp:spPr>
        <a:xfrm>
          <a:off x="2623710" y="226246"/>
          <a:ext cx="1173179" cy="1025506"/>
        </a:xfrm>
        <a:prstGeom prst="leftArrow">
          <a:avLst>
            <a:gd name="adj1" fmla="val 70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DEE98D-8AF1-49D3-9A50-EDEEF40A511A}">
      <dsp:nvSpPr>
        <dsp:cNvPr id="0" name=""/>
        <dsp:cNvSpPr/>
      </dsp:nvSpPr>
      <dsp:spPr>
        <a:xfrm>
          <a:off x="1331" y="247287"/>
          <a:ext cx="7591117" cy="983423"/>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rtl="1">
            <a:lnSpc>
              <a:spcPct val="90000"/>
            </a:lnSpc>
            <a:spcBef>
              <a:spcPct val="0"/>
            </a:spcBef>
            <a:spcAft>
              <a:spcPct val="35000"/>
            </a:spcAft>
            <a:buClr>
              <a:srgbClr val="FF0000"/>
            </a:buClr>
            <a:buNone/>
          </a:pPr>
          <a:r>
            <a:rPr lang="ar-IQ" sz="3800" b="1" u="sng" kern="1200" cap="all" dirty="0">
              <a:ln w="3175" cmpd="sng">
                <a:noFill/>
              </a:ln>
              <a:latin typeface="+mj-lt"/>
              <a:ea typeface="+mj-ea"/>
              <a:cs typeface="+mj-cs"/>
            </a:rPr>
            <a:t>المركبات الفعالة </a:t>
          </a:r>
          <a:r>
            <a:rPr lang="ar-IQ" sz="3800" b="1" u="sng" kern="1200" cap="all">
              <a:ln w="3175" cmpd="sng">
                <a:noFill/>
              </a:ln>
              <a:latin typeface="+mj-lt"/>
              <a:ea typeface="+mj-ea"/>
              <a:cs typeface="+mj-cs"/>
            </a:rPr>
            <a:t>في نبات السكران</a:t>
          </a:r>
          <a:endParaRPr lang="en-US" sz="3800" kern="1200" dirty="0"/>
        </a:p>
      </dsp:txBody>
      <dsp:txXfrm>
        <a:off x="1113024" y="391306"/>
        <a:ext cx="5367731" cy="6953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64D44-85D0-4D63-AF6E-B1DFD5CE91D3}">
      <dsp:nvSpPr>
        <dsp:cNvPr id="0" name=""/>
        <dsp:cNvSpPr/>
      </dsp:nvSpPr>
      <dsp:spPr>
        <a:xfrm>
          <a:off x="8687" y="205092"/>
          <a:ext cx="9653161" cy="4869743"/>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1270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6680" tIns="106680" rIns="106680" bIns="106680" numCol="1" spcCol="1270" anchor="ctr" anchorCtr="0">
          <a:noAutofit/>
        </a:bodyPr>
        <a:lstStyle/>
        <a:p>
          <a:pPr marL="0" lvl="0" indent="0" algn="r" defTabSz="1244600" rtl="1">
            <a:lnSpc>
              <a:spcPct val="90000"/>
            </a:lnSpc>
            <a:spcBef>
              <a:spcPct val="0"/>
            </a:spcBef>
            <a:spcAft>
              <a:spcPct val="35000"/>
            </a:spcAft>
            <a:buNone/>
          </a:pPr>
          <a:r>
            <a:rPr lang="ar-SA" sz="2800" b="1" kern="1200" dirty="0">
              <a:latin typeface="+mj-lt"/>
            </a:rPr>
            <a:t>الشكل: </a:t>
          </a:r>
          <a:r>
            <a:rPr lang="ar-IQ" sz="2800" b="1" kern="1200" dirty="0">
              <a:latin typeface="+mj-lt"/>
            </a:rPr>
            <a:t>وتدي، </a:t>
          </a:r>
          <a:r>
            <a:rPr lang="ar-SA" sz="2800" b="1" kern="1200" dirty="0">
              <a:latin typeface="+mj-lt"/>
            </a:rPr>
            <a:t>مغزلي، </a:t>
          </a:r>
          <a:r>
            <a:rPr lang="ar-IQ" sz="2800" b="1" kern="1200" dirty="0">
              <a:latin typeface="+mj-lt"/>
            </a:rPr>
            <a:t>غليظ </a:t>
          </a:r>
          <a:r>
            <a:rPr lang="ar-SA" sz="2800" b="1" kern="1200" dirty="0">
              <a:latin typeface="+mj-lt"/>
            </a:rPr>
            <a:t>في الجزء العلوي</a:t>
          </a:r>
          <a:r>
            <a:rPr lang="ar-IQ" sz="2800" b="1" kern="1200" dirty="0">
              <a:latin typeface="+mj-lt"/>
            </a:rPr>
            <a:t>،</a:t>
          </a:r>
          <a:r>
            <a:rPr lang="ar-SA" sz="2800" b="1" kern="1200" dirty="0">
              <a:latin typeface="+mj-lt"/>
            </a:rPr>
            <a:t> ويدق تدريجياً باتجاه الأسفل.</a:t>
          </a:r>
          <a:endParaRPr lang="en-US" sz="2800" b="1" kern="1200" dirty="0">
            <a:latin typeface="+mj-lt"/>
          </a:endParaRPr>
        </a:p>
        <a:p>
          <a:pPr marL="0" lvl="0" indent="0" algn="r" defTabSz="1244600" rtl="1">
            <a:lnSpc>
              <a:spcPct val="90000"/>
            </a:lnSpc>
            <a:spcBef>
              <a:spcPct val="0"/>
            </a:spcBef>
            <a:spcAft>
              <a:spcPct val="35000"/>
            </a:spcAft>
            <a:buNone/>
          </a:pPr>
          <a:r>
            <a:rPr lang="ar-SA" sz="2800" b="1" kern="1200" dirty="0">
              <a:latin typeface="+mj-lt"/>
            </a:rPr>
            <a:t>الحجم: يختلف حجم الجذر حسب عمر النبات وظروف النمو، ولكنه طويل</a:t>
          </a:r>
          <a:r>
            <a:rPr lang="ar-IQ" sz="2800" b="1" kern="1200" dirty="0">
              <a:latin typeface="+mj-lt"/>
            </a:rPr>
            <a:t> </a:t>
          </a:r>
          <a:r>
            <a:rPr lang="ar-SA" sz="2800" b="1" kern="1200" dirty="0">
              <a:latin typeface="+mj-lt"/>
            </a:rPr>
            <a:t>نسبياً.</a:t>
          </a:r>
          <a:endParaRPr lang="en-US" sz="2800" b="1" kern="1200" dirty="0">
            <a:latin typeface="+mj-lt"/>
          </a:endParaRPr>
        </a:p>
        <a:p>
          <a:pPr marL="0" lvl="0" indent="0" algn="r" defTabSz="1244600" rtl="1">
            <a:lnSpc>
              <a:spcPct val="90000"/>
            </a:lnSpc>
            <a:spcBef>
              <a:spcPct val="0"/>
            </a:spcBef>
            <a:spcAft>
              <a:spcPct val="35000"/>
            </a:spcAft>
            <a:buNone/>
          </a:pPr>
          <a:r>
            <a:rPr lang="ar-SA" sz="2800" b="1" kern="1200" dirty="0">
              <a:latin typeface="+mj-lt"/>
            </a:rPr>
            <a:t>اللون: </a:t>
          </a:r>
          <a:r>
            <a:rPr lang="ar-IQ" sz="2800" b="1" kern="1200" dirty="0">
              <a:latin typeface="+mj-lt"/>
            </a:rPr>
            <a:t>الجزء </a:t>
          </a:r>
          <a:r>
            <a:rPr lang="ar-SA" sz="2800" b="1" kern="1200" dirty="0">
              <a:latin typeface="+mj-lt"/>
            </a:rPr>
            <a:t>الخارجي يميل إلى البني الغامق أو الأسود، بينما الجزء الداخلي أفتح</a:t>
          </a:r>
          <a:r>
            <a:rPr lang="ar-IQ" sz="2800" b="1" kern="1200" dirty="0">
              <a:latin typeface="+mj-lt"/>
            </a:rPr>
            <a:t>، ومائل </a:t>
          </a:r>
          <a:r>
            <a:rPr lang="ar-SA" sz="2800" b="1" kern="1200" dirty="0">
              <a:latin typeface="+mj-lt"/>
            </a:rPr>
            <a:t>إلى الأصفر الباهت.</a:t>
          </a:r>
          <a:endParaRPr lang="en-US" sz="2800" b="1" kern="1200" dirty="0">
            <a:latin typeface="+mj-lt"/>
          </a:endParaRPr>
        </a:p>
        <a:p>
          <a:pPr marL="0" lvl="0" indent="0" algn="r" defTabSz="1244600" rtl="1">
            <a:lnSpc>
              <a:spcPct val="90000"/>
            </a:lnSpc>
            <a:spcBef>
              <a:spcPct val="0"/>
            </a:spcBef>
            <a:spcAft>
              <a:spcPct val="35000"/>
            </a:spcAft>
            <a:buNone/>
          </a:pPr>
          <a:r>
            <a:rPr lang="ar-SA" sz="2800" b="1" kern="1200" dirty="0">
              <a:latin typeface="+mj-lt"/>
            </a:rPr>
            <a:t>السطح: سطح الجذر الخارجي خشن ومغطى بشعيرات دقيقة، وقد يحتوي على بعض الجذور الجانبية الصغيرة.</a:t>
          </a:r>
          <a:endParaRPr lang="en-US" sz="2800" b="1" kern="1200" dirty="0">
            <a:latin typeface="+mj-lt"/>
          </a:endParaRPr>
        </a:p>
        <a:p>
          <a:pPr marL="0" lvl="0" indent="0" algn="r" defTabSz="1244600" rtl="1">
            <a:lnSpc>
              <a:spcPct val="90000"/>
            </a:lnSpc>
            <a:spcBef>
              <a:spcPct val="0"/>
            </a:spcBef>
            <a:spcAft>
              <a:spcPct val="35000"/>
            </a:spcAft>
            <a:buNone/>
          </a:pPr>
          <a:r>
            <a:rPr lang="ar-SA" sz="2800" b="1" kern="1200" dirty="0">
              <a:latin typeface="+mj-lt"/>
            </a:rPr>
            <a:t>الرائح</a:t>
          </a:r>
          <a:r>
            <a:rPr lang="ar-IQ" sz="2800" b="1" kern="1200" dirty="0">
              <a:latin typeface="+mj-lt"/>
            </a:rPr>
            <a:t>ة: </a:t>
          </a:r>
          <a:r>
            <a:rPr lang="ar-SA" sz="2800" b="1" kern="1200" dirty="0">
              <a:latin typeface="+mj-lt"/>
            </a:rPr>
            <a:t>رائحة مميزة قوية ونفاذة، تشبه إلى حد ما رائحة التبغ.</a:t>
          </a:r>
          <a:endParaRPr lang="en-US" sz="2800" b="1" kern="1200" dirty="0">
            <a:latin typeface="+mj-lt"/>
          </a:endParaRPr>
        </a:p>
        <a:p>
          <a:pPr marL="0" lvl="0" indent="0" algn="r" defTabSz="1244600" rtl="1">
            <a:lnSpc>
              <a:spcPct val="90000"/>
            </a:lnSpc>
            <a:spcBef>
              <a:spcPct val="0"/>
            </a:spcBef>
            <a:spcAft>
              <a:spcPct val="35000"/>
            </a:spcAft>
            <a:buNone/>
          </a:pPr>
          <a:r>
            <a:rPr lang="ar-SA" sz="2800" b="1" kern="1200" dirty="0">
              <a:latin typeface="+mj-lt"/>
            </a:rPr>
            <a:t>المذاق: مر للغاية وله طعم لاذع، وهو غير صالح للأكل بسبب سمية مكوناته.</a:t>
          </a:r>
          <a:endParaRPr lang="en-US" sz="2800" b="1" kern="1200" cap="none" spc="50" dirty="0">
            <a:ln w="0"/>
            <a:solidFill>
              <a:schemeClr val="tx1"/>
            </a:solidFill>
            <a:effectLst>
              <a:innerShdw blurRad="63500" dist="50800" dir="13500000">
                <a:srgbClr val="000000">
                  <a:alpha val="50000"/>
                </a:srgbClr>
              </a:innerShdw>
            </a:effectLst>
            <a:latin typeface="+mj-lt"/>
          </a:endParaRPr>
        </a:p>
      </dsp:txBody>
      <dsp:txXfrm>
        <a:off x="8687" y="205092"/>
        <a:ext cx="9653161" cy="48697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E26D9-49B7-44B2-8793-DEACAC711DE8}">
      <dsp:nvSpPr>
        <dsp:cNvPr id="0" name=""/>
        <dsp:cNvSpPr/>
      </dsp:nvSpPr>
      <dsp:spPr>
        <a:xfrm>
          <a:off x="-487582" y="0"/>
          <a:ext cx="9746050" cy="1460089"/>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ar-IQ" sz="3600" b="1" kern="1200" dirty="0">
              <a:cs typeface="+mj-cs"/>
            </a:rPr>
            <a:t>الجذر: الوصف النباتي لنبات السكران</a:t>
          </a:r>
          <a:endParaRPr lang="en-US" sz="3600" b="1" kern="1200" dirty="0">
            <a:cs typeface="+mj-cs"/>
          </a:endParaRPr>
        </a:p>
      </dsp:txBody>
      <dsp:txXfrm>
        <a:off x="939694" y="213825"/>
        <a:ext cx="6891498" cy="10324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A2FF2-6319-4F1C-9EF2-ECA0A5699C08}">
      <dsp:nvSpPr>
        <dsp:cNvPr id="0" name=""/>
        <dsp:cNvSpPr/>
      </dsp:nvSpPr>
      <dsp:spPr>
        <a:xfrm>
          <a:off x="7403338" y="0"/>
          <a:ext cx="3165885" cy="2617444"/>
        </a:xfrm>
        <a:prstGeom prst="roundRect">
          <a:avLst>
            <a:gd name="adj" fmla="val 10000"/>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t>الساق الرئيسية تنمو بشكل رأسي وقائم</a:t>
          </a:r>
          <a:r>
            <a:rPr lang="ar-IQ" sz="3200" b="1" kern="1200" dirty="0"/>
            <a:t>.</a:t>
          </a:r>
        </a:p>
        <a:p>
          <a:pPr marL="0" lvl="0" indent="0" algn="ctr" defTabSz="1422400" rtl="1">
            <a:lnSpc>
              <a:spcPct val="90000"/>
            </a:lnSpc>
            <a:spcBef>
              <a:spcPct val="0"/>
            </a:spcBef>
            <a:spcAft>
              <a:spcPct val="35000"/>
            </a:spcAft>
            <a:buNone/>
          </a:pPr>
          <a:r>
            <a:rPr lang="ar-SA" sz="3200" b="1" kern="1200" dirty="0"/>
            <a:t>يصل ارتفاعه 1.5 </a:t>
          </a:r>
          <a:r>
            <a:rPr lang="ar-IQ" sz="3200" b="1" kern="1200" dirty="0"/>
            <a:t>م.</a:t>
          </a:r>
          <a:endParaRPr lang="en-US" sz="3200" b="1" kern="1200" dirty="0"/>
        </a:p>
      </dsp:txBody>
      <dsp:txXfrm>
        <a:off x="7480000" y="76662"/>
        <a:ext cx="3012561" cy="2464120"/>
      </dsp:txXfrm>
    </dsp:sp>
    <dsp:sp modelId="{E55EABD0-6E50-45EC-A120-9B803B4FB647}">
      <dsp:nvSpPr>
        <dsp:cNvPr id="0" name=""/>
        <dsp:cNvSpPr/>
      </dsp:nvSpPr>
      <dsp:spPr>
        <a:xfrm>
          <a:off x="3705583" y="0"/>
          <a:ext cx="3165885" cy="2617444"/>
        </a:xfrm>
        <a:prstGeom prst="roundRect">
          <a:avLst>
            <a:gd name="adj" fmla="val 10000"/>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t>عدد قليل من الفروع الجانبية المتفرعة من</a:t>
          </a:r>
          <a:r>
            <a:rPr lang="ar-IQ" sz="3200" b="1" kern="1200" dirty="0"/>
            <a:t> الساق الرئيس</a:t>
          </a:r>
          <a:r>
            <a:rPr lang="ar-SA" sz="3200" b="1" kern="1200" dirty="0"/>
            <a:t>.</a:t>
          </a:r>
          <a:endParaRPr lang="en-US" sz="3200" b="1" kern="1200" dirty="0"/>
        </a:p>
      </dsp:txBody>
      <dsp:txXfrm>
        <a:off x="3782245" y="76662"/>
        <a:ext cx="3012561" cy="2464120"/>
      </dsp:txXfrm>
    </dsp:sp>
    <dsp:sp modelId="{548D9E63-F7AD-4CB7-837E-855A99FD1144}">
      <dsp:nvSpPr>
        <dsp:cNvPr id="0" name=""/>
        <dsp:cNvSpPr/>
      </dsp:nvSpPr>
      <dsp:spPr>
        <a:xfrm>
          <a:off x="7829" y="0"/>
          <a:ext cx="3165885" cy="2617444"/>
        </a:xfrm>
        <a:prstGeom prst="roundRect">
          <a:avLst>
            <a:gd name="adj" fmla="val 10000"/>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t>الساق </a:t>
          </a:r>
          <a:r>
            <a:rPr lang="ar-IQ" sz="3200" b="1" kern="1200" dirty="0"/>
            <a:t>زغبي </a:t>
          </a:r>
          <a:r>
            <a:rPr lang="ar-SA" sz="3200" b="1" kern="1200" dirty="0"/>
            <a:t>مغطاة بشعيرات دقيقة، مما يمنحها ملمساً مخملياً.</a:t>
          </a:r>
          <a:endParaRPr lang="en-US" sz="3200" b="1" kern="1200" dirty="0"/>
        </a:p>
      </dsp:txBody>
      <dsp:txXfrm>
        <a:off x="84491" y="76662"/>
        <a:ext cx="3012561" cy="2464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A3F75-BC41-4DC3-A14B-B57614D41FCD}">
      <dsp:nvSpPr>
        <dsp:cNvPr id="0" name=""/>
        <dsp:cNvSpPr/>
      </dsp:nvSpPr>
      <dsp:spPr>
        <a:xfrm rot="5400000">
          <a:off x="8235907" y="861289"/>
          <a:ext cx="3414284" cy="1691705"/>
        </a:xfrm>
        <a:prstGeom prst="flowChartManualOperati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تأريخه في الطب الشعبي</a:t>
          </a:r>
          <a:endParaRPr lang="en-US" sz="2800" b="1" kern="1200" dirty="0">
            <a:cs typeface="+mj-cs"/>
          </a:endParaRPr>
        </a:p>
      </dsp:txBody>
      <dsp:txXfrm rot="-5400000">
        <a:off x="9097196" y="682857"/>
        <a:ext cx="1691705" cy="2048570"/>
      </dsp:txXfrm>
    </dsp:sp>
    <dsp:sp modelId="{D21CFC2D-3467-448E-845A-0C5967B49C17}">
      <dsp:nvSpPr>
        <dsp:cNvPr id="0" name=""/>
        <dsp:cNvSpPr/>
      </dsp:nvSpPr>
      <dsp:spPr>
        <a:xfrm rot="5400000">
          <a:off x="6417324" y="861289"/>
          <a:ext cx="3414284" cy="1691705"/>
        </a:xfrm>
        <a:prstGeom prst="flowChartManualOperation">
          <a:avLst/>
        </a:prstGeom>
        <a:solidFill>
          <a:schemeClr val="accent4">
            <a:hueOff val="1960178"/>
            <a:satOff val="-8155"/>
            <a:lumOff val="1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النمو والانتشار</a:t>
          </a:r>
          <a:endParaRPr lang="en-US" sz="2800" b="1" kern="1200" dirty="0">
            <a:cs typeface="+mj-cs"/>
          </a:endParaRPr>
        </a:p>
      </dsp:txBody>
      <dsp:txXfrm rot="-5400000">
        <a:off x="7278613" y="682857"/>
        <a:ext cx="1691705" cy="2048570"/>
      </dsp:txXfrm>
    </dsp:sp>
    <dsp:sp modelId="{3C51ED7C-33A6-422A-BB32-D3D5610386A2}">
      <dsp:nvSpPr>
        <dsp:cNvPr id="0" name=""/>
        <dsp:cNvSpPr/>
      </dsp:nvSpPr>
      <dsp:spPr>
        <a:xfrm rot="5400000">
          <a:off x="4598741" y="861289"/>
          <a:ext cx="3414284" cy="1691705"/>
        </a:xfrm>
        <a:prstGeom prst="flowChartManualOperation">
          <a:avLst/>
        </a:prstGeom>
        <a:solidFill>
          <a:schemeClr val="accent4">
            <a:hueOff val="3920356"/>
            <a:satOff val="-16311"/>
            <a:lumOff val="384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مكوناته الكيميائية الفعالة</a:t>
          </a:r>
        </a:p>
      </dsp:txBody>
      <dsp:txXfrm rot="-5400000">
        <a:off x="5460030" y="682857"/>
        <a:ext cx="1691705" cy="2048570"/>
      </dsp:txXfrm>
    </dsp:sp>
    <dsp:sp modelId="{CF10344A-FBEE-4B9C-95A8-811D131F0673}">
      <dsp:nvSpPr>
        <dsp:cNvPr id="0" name=""/>
        <dsp:cNvSpPr/>
      </dsp:nvSpPr>
      <dsp:spPr>
        <a:xfrm rot="5400000">
          <a:off x="2780158" y="861289"/>
          <a:ext cx="3414284" cy="1691705"/>
        </a:xfrm>
        <a:prstGeom prst="flowChartManualOperation">
          <a:avLst/>
        </a:prstGeom>
        <a:solidFill>
          <a:schemeClr val="accent4">
            <a:hueOff val="5880535"/>
            <a:satOff val="-24466"/>
            <a:lumOff val="5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وصف نظري لنبات السكران</a:t>
          </a:r>
          <a:endParaRPr lang="en-US" sz="2800" b="1" kern="1200" dirty="0">
            <a:cs typeface="+mj-cs"/>
          </a:endParaRPr>
        </a:p>
      </dsp:txBody>
      <dsp:txXfrm rot="-5400000">
        <a:off x="3641447" y="682857"/>
        <a:ext cx="1691705" cy="2048570"/>
      </dsp:txXfrm>
    </dsp:sp>
    <dsp:sp modelId="{CE046C28-9032-425E-83E4-D70AD388C764}">
      <dsp:nvSpPr>
        <dsp:cNvPr id="0" name=""/>
        <dsp:cNvSpPr/>
      </dsp:nvSpPr>
      <dsp:spPr>
        <a:xfrm rot="5400000">
          <a:off x="961575" y="861289"/>
          <a:ext cx="3414284" cy="1691705"/>
        </a:xfrm>
        <a:prstGeom prst="flowChartManualOperation">
          <a:avLst/>
        </a:prstGeom>
        <a:solidFill>
          <a:schemeClr val="accent4">
            <a:hueOff val="7840713"/>
            <a:satOff val="-32622"/>
            <a:lumOff val="768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أنواع المخدرات</a:t>
          </a:r>
          <a:endParaRPr lang="en-US" sz="2800" b="1" kern="1200" dirty="0">
            <a:cs typeface="+mj-cs"/>
          </a:endParaRPr>
        </a:p>
      </dsp:txBody>
      <dsp:txXfrm rot="-5400000">
        <a:off x="1822864" y="682857"/>
        <a:ext cx="1691705" cy="2048570"/>
      </dsp:txXfrm>
    </dsp:sp>
    <dsp:sp modelId="{C371CA2D-C83C-49BD-89EB-F9E4D923E626}">
      <dsp:nvSpPr>
        <dsp:cNvPr id="0" name=""/>
        <dsp:cNvSpPr/>
      </dsp:nvSpPr>
      <dsp:spPr>
        <a:xfrm rot="5400000">
          <a:off x="-857007" y="861289"/>
          <a:ext cx="3414284" cy="1691705"/>
        </a:xfrm>
        <a:prstGeom prst="flowChartManualOperation">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الأسباب</a:t>
          </a:r>
        </a:p>
        <a:p>
          <a:pPr marL="0" lvl="0" indent="0" algn="ctr" defTabSz="1244600" rtl="1">
            <a:lnSpc>
              <a:spcPct val="90000"/>
            </a:lnSpc>
            <a:spcBef>
              <a:spcPct val="0"/>
            </a:spcBef>
            <a:spcAft>
              <a:spcPct val="35000"/>
            </a:spcAft>
            <a:buNone/>
          </a:pPr>
          <a:r>
            <a:rPr lang="ar-IQ" sz="2800" b="1" kern="1200" dirty="0">
              <a:cs typeface="+mj-cs"/>
            </a:rPr>
            <a:t>الاثار</a:t>
          </a:r>
        </a:p>
        <a:p>
          <a:pPr marL="0" lvl="0" indent="0" algn="ctr" defTabSz="1244600" rtl="1">
            <a:lnSpc>
              <a:spcPct val="90000"/>
            </a:lnSpc>
            <a:spcBef>
              <a:spcPct val="0"/>
            </a:spcBef>
            <a:spcAft>
              <a:spcPct val="35000"/>
            </a:spcAft>
            <a:buNone/>
          </a:pPr>
          <a:r>
            <a:rPr lang="ar-IQ" sz="2800" b="1" kern="1200" dirty="0">
              <a:cs typeface="+mj-cs"/>
            </a:rPr>
            <a:t>الانتشار</a:t>
          </a:r>
        </a:p>
        <a:p>
          <a:pPr marL="0" lvl="0" indent="0" algn="ctr" defTabSz="1244600" rtl="1">
            <a:lnSpc>
              <a:spcPct val="90000"/>
            </a:lnSpc>
            <a:spcBef>
              <a:spcPct val="0"/>
            </a:spcBef>
            <a:spcAft>
              <a:spcPct val="35000"/>
            </a:spcAft>
            <a:buNone/>
          </a:pPr>
          <a:r>
            <a:rPr lang="ar-IQ" sz="2800" b="1" kern="1200" dirty="0">
              <a:cs typeface="+mj-cs"/>
            </a:rPr>
            <a:t>الوقاية</a:t>
          </a:r>
          <a:endParaRPr lang="en-US" sz="2800" b="1" kern="1200" dirty="0">
            <a:cs typeface="+mj-cs"/>
          </a:endParaRPr>
        </a:p>
      </dsp:txBody>
      <dsp:txXfrm rot="-5400000">
        <a:off x="4282" y="682857"/>
        <a:ext cx="1691705" cy="204857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CF57A-AF5E-4013-9639-43E7B4722F50}">
      <dsp:nvSpPr>
        <dsp:cNvPr id="0" name=""/>
        <dsp:cNvSpPr/>
      </dsp:nvSpPr>
      <dsp:spPr>
        <a:xfrm>
          <a:off x="8020117" y="1735"/>
          <a:ext cx="2053787" cy="214894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mn-lt"/>
            </a:rPr>
            <a:t>كبيرة الحجم، طولها 20 سم</a:t>
          </a:r>
          <a:endParaRPr lang="en-US" sz="2800" b="1" kern="1200" dirty="0">
            <a:latin typeface="+mn-lt"/>
          </a:endParaRPr>
        </a:p>
      </dsp:txBody>
      <dsp:txXfrm>
        <a:off x="8020117" y="1735"/>
        <a:ext cx="2053787" cy="2148944"/>
      </dsp:txXfrm>
    </dsp:sp>
    <dsp:sp modelId="{E33B1639-CB7D-4439-A5B2-9E01F114B81A}">
      <dsp:nvSpPr>
        <dsp:cNvPr id="0" name=""/>
        <dsp:cNvSpPr/>
      </dsp:nvSpPr>
      <dsp:spPr>
        <a:xfrm>
          <a:off x="6318484" y="1735"/>
          <a:ext cx="1532620" cy="214894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mn-lt"/>
            </a:rPr>
            <a:t>بيضاوية الشكل</a:t>
          </a:r>
          <a:endParaRPr lang="en-US" sz="2800" b="1" kern="1200" dirty="0">
            <a:latin typeface="+mn-lt"/>
          </a:endParaRPr>
        </a:p>
      </dsp:txBody>
      <dsp:txXfrm>
        <a:off x="6318484" y="1735"/>
        <a:ext cx="1532620" cy="2148944"/>
      </dsp:txXfrm>
    </dsp:sp>
    <dsp:sp modelId="{9DC87AA5-D585-48DB-AF9E-D7AA53CB0F00}">
      <dsp:nvSpPr>
        <dsp:cNvPr id="0" name=""/>
        <dsp:cNvSpPr/>
      </dsp:nvSpPr>
      <dsp:spPr>
        <a:xfrm>
          <a:off x="4616851" y="1735"/>
          <a:ext cx="1532620" cy="214894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mn-lt"/>
            </a:rPr>
            <a:t>حافتها ملساء</a:t>
          </a:r>
          <a:endParaRPr lang="en-US" sz="2800" b="1" kern="1200" dirty="0">
            <a:latin typeface="+mn-lt"/>
          </a:endParaRPr>
        </a:p>
      </dsp:txBody>
      <dsp:txXfrm>
        <a:off x="4616851" y="1735"/>
        <a:ext cx="1532620" cy="2148944"/>
      </dsp:txXfrm>
    </dsp:sp>
    <dsp:sp modelId="{D9632B86-E283-4B14-A7F2-FB50DD0FD5AA}">
      <dsp:nvSpPr>
        <dsp:cNvPr id="0" name=""/>
        <dsp:cNvSpPr/>
      </dsp:nvSpPr>
      <dsp:spPr>
        <a:xfrm>
          <a:off x="2915217" y="1735"/>
          <a:ext cx="1532620" cy="21489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mn-lt"/>
            </a:rPr>
            <a:t>تحمل من 2-5 أسنان</a:t>
          </a:r>
          <a:endParaRPr lang="en-US" sz="2800" b="1" kern="1200" dirty="0">
            <a:latin typeface="+mn-lt"/>
          </a:endParaRPr>
        </a:p>
      </dsp:txBody>
      <dsp:txXfrm>
        <a:off x="2915217" y="1735"/>
        <a:ext cx="1532620" cy="2148944"/>
      </dsp:txXfrm>
    </dsp:sp>
    <dsp:sp modelId="{4127E3B9-DEF2-41B0-B796-B1D85988E8E4}">
      <dsp:nvSpPr>
        <dsp:cNvPr id="0" name=""/>
        <dsp:cNvSpPr/>
      </dsp:nvSpPr>
      <dsp:spPr>
        <a:xfrm>
          <a:off x="692418" y="1735"/>
          <a:ext cx="2053787" cy="214894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mn-lt"/>
            </a:rPr>
            <a:t>ذات قمم مثلثة الشكل غير متساوية</a:t>
          </a:r>
          <a:r>
            <a:rPr lang="ar-IQ" sz="2800" b="1" kern="1200" dirty="0">
              <a:latin typeface="+mn-lt"/>
            </a:rPr>
            <a:t>، مدببة</a:t>
          </a:r>
          <a:endParaRPr lang="en-US" sz="2800" b="1" kern="1200" dirty="0">
            <a:latin typeface="+mn-lt"/>
          </a:endParaRPr>
        </a:p>
      </dsp:txBody>
      <dsp:txXfrm>
        <a:off x="692418" y="1735"/>
        <a:ext cx="2053787" cy="2148944"/>
      </dsp:txXfrm>
    </dsp:sp>
    <dsp:sp modelId="{AA7F5E7D-5F95-4AE1-B711-445DC5125A03}">
      <dsp:nvSpPr>
        <dsp:cNvPr id="0" name=""/>
        <dsp:cNvSpPr/>
      </dsp:nvSpPr>
      <dsp:spPr>
        <a:xfrm>
          <a:off x="6643393" y="2319692"/>
          <a:ext cx="2053787" cy="214894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mn-lt"/>
            </a:rPr>
            <a:t>لونها أخضر فضي لكثرة الزغب</a:t>
          </a:r>
          <a:endParaRPr lang="en-US" sz="2800" b="1" kern="1200" dirty="0">
            <a:latin typeface="+mn-lt"/>
          </a:endParaRPr>
        </a:p>
      </dsp:txBody>
      <dsp:txXfrm>
        <a:off x="6643393" y="2319692"/>
        <a:ext cx="2053787" cy="2148944"/>
      </dsp:txXfrm>
    </dsp:sp>
    <dsp:sp modelId="{7CBF98BE-0426-4E0C-A4A3-E23566A36546}">
      <dsp:nvSpPr>
        <dsp:cNvPr id="0" name=""/>
        <dsp:cNvSpPr/>
      </dsp:nvSpPr>
      <dsp:spPr>
        <a:xfrm>
          <a:off x="5069178" y="2319692"/>
          <a:ext cx="1405202" cy="214894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mn-lt"/>
            </a:rPr>
            <a:t>رقيقة </a:t>
          </a:r>
          <a:r>
            <a:rPr lang="ar-SA" sz="2800" b="1" kern="1200" dirty="0" err="1">
              <a:latin typeface="+mn-lt"/>
            </a:rPr>
            <a:t>موبرة</a:t>
          </a:r>
          <a:r>
            <a:rPr lang="ar-SA" sz="2800" b="1" kern="1200" dirty="0">
              <a:latin typeface="+mn-lt"/>
            </a:rPr>
            <a:t> عريضة </a:t>
          </a:r>
          <a:endParaRPr lang="en-US" sz="2800" b="1" kern="1200" dirty="0">
            <a:latin typeface="+mn-lt"/>
          </a:endParaRPr>
        </a:p>
      </dsp:txBody>
      <dsp:txXfrm>
        <a:off x="5069178" y="2319692"/>
        <a:ext cx="1405202" cy="2148944"/>
      </dsp:txXfrm>
    </dsp:sp>
    <dsp:sp modelId="{D775FAE5-6F22-4643-85D8-347FAA40AD7C}">
      <dsp:nvSpPr>
        <dsp:cNvPr id="0" name=""/>
        <dsp:cNvSpPr/>
      </dsp:nvSpPr>
      <dsp:spPr>
        <a:xfrm>
          <a:off x="2069142" y="2319692"/>
          <a:ext cx="2831024" cy="214894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latin typeface="+mn-lt"/>
            </a:rPr>
            <a:t>غضة وبسيطة ومقسمة إلى فصوص غير متساوية الأحجام</a:t>
          </a:r>
          <a:endParaRPr lang="en-US" sz="2800" b="1" kern="1200" dirty="0">
            <a:latin typeface="+mn-lt"/>
          </a:endParaRPr>
        </a:p>
      </dsp:txBody>
      <dsp:txXfrm>
        <a:off x="2069142" y="2319692"/>
        <a:ext cx="2831024" cy="21489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DB1B3-90A5-4751-87C6-C479B77CA3C5}">
      <dsp:nvSpPr>
        <dsp:cNvPr id="0" name=""/>
        <dsp:cNvSpPr/>
      </dsp:nvSpPr>
      <dsp:spPr>
        <a:xfrm rot="5400000">
          <a:off x="6164009" y="1388613"/>
          <a:ext cx="5118385" cy="2341158"/>
        </a:xfrm>
        <a:prstGeom prst="flowChartManualOperation">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marL="0" lvl="0" indent="0" algn="ctr" defTabSz="1422400" rtl="1">
            <a:lnSpc>
              <a:spcPct val="90000"/>
            </a:lnSpc>
            <a:spcBef>
              <a:spcPct val="0"/>
            </a:spcBef>
            <a:spcAft>
              <a:spcPct val="35000"/>
            </a:spcAft>
            <a:buNone/>
          </a:pPr>
          <a:r>
            <a:rPr lang="ar-SA" sz="3200" b="1" kern="1200" dirty="0">
              <a:latin typeface="+mn-lt"/>
            </a:rPr>
            <a:t>بيضاء </a:t>
          </a:r>
          <a:r>
            <a:rPr lang="ar-IQ" sz="3200" b="1" kern="1200" dirty="0">
              <a:latin typeface="+mn-lt"/>
            </a:rPr>
            <a:t>أو صفراء أو بنفسجية </a:t>
          </a:r>
          <a:r>
            <a:rPr lang="ar-SA" sz="3200" b="1" kern="1200" dirty="0">
              <a:latin typeface="+mn-lt"/>
            </a:rPr>
            <a:t>اللون</a:t>
          </a:r>
          <a:endParaRPr lang="en-US" sz="3200" b="1" kern="1200" dirty="0">
            <a:latin typeface="+mn-lt"/>
          </a:endParaRPr>
        </a:p>
      </dsp:txBody>
      <dsp:txXfrm rot="-5400000">
        <a:off x="7552622" y="1023677"/>
        <a:ext cx="2341158" cy="3071031"/>
      </dsp:txXfrm>
    </dsp:sp>
    <dsp:sp modelId="{BB86B954-308A-4FC2-AF38-191675954DDA}">
      <dsp:nvSpPr>
        <dsp:cNvPr id="0" name=""/>
        <dsp:cNvSpPr/>
      </dsp:nvSpPr>
      <dsp:spPr>
        <a:xfrm rot="5400000">
          <a:off x="3647263" y="1388613"/>
          <a:ext cx="5118385" cy="2341158"/>
        </a:xfrm>
        <a:prstGeom prst="flowChartManualOperation">
          <a:avLst/>
        </a:prstGeom>
        <a:solidFill>
          <a:schemeClr val="accent4">
            <a:hueOff val="3266964"/>
            <a:satOff val="-13592"/>
            <a:lumOff val="32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marL="0" lvl="0" indent="0" algn="ctr" defTabSz="1422400" rtl="1">
            <a:lnSpc>
              <a:spcPct val="90000"/>
            </a:lnSpc>
            <a:spcBef>
              <a:spcPct val="0"/>
            </a:spcBef>
            <a:spcAft>
              <a:spcPct val="35000"/>
            </a:spcAft>
            <a:buNone/>
          </a:pPr>
          <a:r>
            <a:rPr lang="ar-IQ" sz="3200" b="1" kern="1200" dirty="0">
              <a:latin typeface="+mn-lt"/>
            </a:rPr>
            <a:t>تحتوي على </a:t>
          </a:r>
          <a:r>
            <a:rPr lang="ar-SA" sz="3200" b="1" kern="1200" dirty="0">
              <a:latin typeface="+mn-lt"/>
            </a:rPr>
            <a:t>عروق خضراء فاتحة</a:t>
          </a:r>
          <a:endParaRPr lang="en-US" sz="3200" b="1" kern="1200" dirty="0">
            <a:latin typeface="+mn-lt"/>
          </a:endParaRPr>
        </a:p>
      </dsp:txBody>
      <dsp:txXfrm rot="-5400000">
        <a:off x="5035876" y="1023677"/>
        <a:ext cx="2341158" cy="3071031"/>
      </dsp:txXfrm>
    </dsp:sp>
    <dsp:sp modelId="{E3AC20E0-2C2A-4403-BAD9-ADFB4FD3B5CB}">
      <dsp:nvSpPr>
        <dsp:cNvPr id="0" name=""/>
        <dsp:cNvSpPr/>
      </dsp:nvSpPr>
      <dsp:spPr>
        <a:xfrm rot="5400000">
          <a:off x="1130518" y="1388613"/>
          <a:ext cx="5118385" cy="2341158"/>
        </a:xfrm>
        <a:prstGeom prst="flowChartManualOperation">
          <a:avLst/>
        </a:prstGeom>
        <a:solidFill>
          <a:schemeClr val="accent4">
            <a:hueOff val="6533927"/>
            <a:satOff val="-27185"/>
            <a:lumOff val="64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marL="0" lvl="0" indent="0" algn="ctr" defTabSz="1422400" rtl="1">
            <a:lnSpc>
              <a:spcPct val="90000"/>
            </a:lnSpc>
            <a:spcBef>
              <a:spcPct val="0"/>
            </a:spcBef>
            <a:spcAft>
              <a:spcPct val="35000"/>
            </a:spcAft>
            <a:buNone/>
          </a:pPr>
          <a:r>
            <a:rPr lang="ar-SA" sz="3200" b="1" kern="1200" dirty="0">
              <a:latin typeface="+mn-lt"/>
            </a:rPr>
            <a:t>بوقية الشكل تحمل في نورات عنقودية</a:t>
          </a:r>
          <a:r>
            <a:rPr lang="ar-IQ" sz="3200" b="1" kern="1200" dirty="0">
              <a:latin typeface="+mn-lt"/>
            </a:rPr>
            <a:t> </a:t>
          </a:r>
          <a:r>
            <a:rPr lang="ar-SA" sz="3200" b="1" kern="1200" dirty="0" err="1">
              <a:latin typeface="+mn-lt"/>
            </a:rPr>
            <a:t>ناقوسية</a:t>
          </a:r>
          <a:r>
            <a:rPr lang="ar-SA" sz="3200" b="1" kern="1200" dirty="0">
              <a:latin typeface="+mn-lt"/>
            </a:rPr>
            <a:t> الشكل كبيرة الحجم</a:t>
          </a:r>
          <a:r>
            <a:rPr lang="ar-IQ" sz="3200" b="1" kern="1200" dirty="0">
              <a:latin typeface="+mn-lt"/>
            </a:rPr>
            <a:t>، و</a:t>
          </a:r>
          <a:r>
            <a:rPr lang="ar-SA" sz="3200" b="1" kern="1200" dirty="0">
              <a:latin typeface="+mn-lt"/>
            </a:rPr>
            <a:t>تتجمع في نورات كثيفة.</a:t>
          </a:r>
          <a:endParaRPr lang="en-US" sz="3200" b="1" kern="1200" dirty="0">
            <a:latin typeface="+mn-lt"/>
          </a:endParaRPr>
        </a:p>
      </dsp:txBody>
      <dsp:txXfrm rot="-5400000">
        <a:off x="2519131" y="1023677"/>
        <a:ext cx="2341158" cy="3071031"/>
      </dsp:txXfrm>
    </dsp:sp>
    <dsp:sp modelId="{B010B4DD-7EC6-435C-BB63-6A7C2273215E}">
      <dsp:nvSpPr>
        <dsp:cNvPr id="0" name=""/>
        <dsp:cNvSpPr/>
      </dsp:nvSpPr>
      <dsp:spPr>
        <a:xfrm rot="5400000">
          <a:off x="-1386227" y="1388613"/>
          <a:ext cx="5118385" cy="2341158"/>
        </a:xfrm>
        <a:prstGeom prst="flowChartManualOperation">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ctr" anchorCtr="0">
          <a:noAutofit/>
        </a:bodyPr>
        <a:lstStyle/>
        <a:p>
          <a:pPr marL="0" lvl="0" indent="0" algn="ctr" defTabSz="1422400" rtl="1">
            <a:lnSpc>
              <a:spcPct val="90000"/>
            </a:lnSpc>
            <a:spcBef>
              <a:spcPct val="0"/>
            </a:spcBef>
            <a:spcAft>
              <a:spcPct val="35000"/>
            </a:spcAft>
            <a:buNone/>
          </a:pPr>
          <a:r>
            <a:rPr lang="ar-SA" sz="3200" b="1" kern="1200" dirty="0">
              <a:latin typeface="+mn-lt"/>
            </a:rPr>
            <a:t>رائح</a:t>
          </a:r>
          <a:r>
            <a:rPr lang="ar-IQ" sz="3200" b="1" kern="1200" dirty="0" err="1">
              <a:latin typeface="+mn-lt"/>
            </a:rPr>
            <a:t>تها</a:t>
          </a:r>
          <a:r>
            <a:rPr lang="ar-IQ" sz="3200" b="1" kern="1200" dirty="0">
              <a:latin typeface="+mn-lt"/>
            </a:rPr>
            <a:t> </a:t>
          </a:r>
          <a:r>
            <a:rPr lang="ar-SA" sz="3200" b="1" kern="1200" dirty="0">
              <a:latin typeface="+mn-lt"/>
            </a:rPr>
            <a:t>تسبب النعاس </a:t>
          </a:r>
          <a:endParaRPr lang="en-US" sz="3200" b="1" kern="1200" dirty="0">
            <a:latin typeface="+mn-lt"/>
          </a:endParaRPr>
        </a:p>
      </dsp:txBody>
      <dsp:txXfrm rot="-5400000">
        <a:off x="2386" y="1023677"/>
        <a:ext cx="2341158" cy="307103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D14C5-4A46-4872-9374-7E854EBE7720}">
      <dsp:nvSpPr>
        <dsp:cNvPr id="0" name=""/>
        <dsp:cNvSpPr/>
      </dsp:nvSpPr>
      <dsp:spPr>
        <a:xfrm>
          <a:off x="0" y="10799"/>
          <a:ext cx="4838400" cy="4838400"/>
        </a:xfrm>
        <a:prstGeom prst="pie">
          <a:avLst>
            <a:gd name="adj1" fmla="val 5400000"/>
            <a:gd name="adj2" fmla="val 16200000"/>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B10E33ED-D372-4412-8EED-205DFD0B706A}">
      <dsp:nvSpPr>
        <dsp:cNvPr id="0" name=""/>
        <dsp:cNvSpPr/>
      </dsp:nvSpPr>
      <dsp:spPr>
        <a:xfrm>
          <a:off x="2419200" y="21599"/>
          <a:ext cx="5644799" cy="4838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b="1" kern="1200" dirty="0">
              <a:latin typeface="+mj-lt"/>
            </a:rPr>
            <a:t>كبسولة صغيرة كروية أو بيضاوية</a:t>
          </a:r>
          <a:r>
            <a:rPr lang="ar-IQ" sz="3600" b="1" kern="1200" dirty="0">
              <a:latin typeface="+mj-lt"/>
            </a:rPr>
            <a:t>.</a:t>
          </a:r>
        </a:p>
      </dsp:txBody>
      <dsp:txXfrm>
        <a:off x="2419200" y="21599"/>
        <a:ext cx="5644799" cy="2298240"/>
      </dsp:txXfrm>
    </dsp:sp>
    <dsp:sp modelId="{E3403248-5BCD-46A4-AB55-F851D9761429}">
      <dsp:nvSpPr>
        <dsp:cNvPr id="0" name=""/>
        <dsp:cNvSpPr/>
      </dsp:nvSpPr>
      <dsp:spPr>
        <a:xfrm>
          <a:off x="1270080" y="2309040"/>
          <a:ext cx="2298240" cy="2298240"/>
        </a:xfrm>
        <a:prstGeom prst="pie">
          <a:avLst>
            <a:gd name="adj1" fmla="val 5400000"/>
            <a:gd name="adj2" fmla="val 16200000"/>
          </a:avLst>
        </a:prstGeom>
        <a:solidFill>
          <a:schemeClr val="accent4">
            <a:hueOff val="9800891"/>
            <a:satOff val="-40777"/>
            <a:lumOff val="960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FEC86A1-04D1-46E6-9A4A-6F6A74197ABB}">
      <dsp:nvSpPr>
        <dsp:cNvPr id="0" name=""/>
        <dsp:cNvSpPr/>
      </dsp:nvSpPr>
      <dsp:spPr>
        <a:xfrm>
          <a:off x="2419200" y="2309040"/>
          <a:ext cx="5644799" cy="2298240"/>
        </a:xfrm>
        <a:prstGeom prst="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1">
            <a:lnSpc>
              <a:spcPct val="90000"/>
            </a:lnSpc>
            <a:spcBef>
              <a:spcPct val="0"/>
            </a:spcBef>
            <a:spcAft>
              <a:spcPct val="35000"/>
            </a:spcAft>
            <a:buNone/>
          </a:pPr>
          <a:r>
            <a:rPr lang="ar-SA" sz="3600" b="1" kern="1200" dirty="0"/>
            <a:t>تحتوي على بذور عديدة صغيرة</a:t>
          </a:r>
          <a:r>
            <a:rPr lang="ar-IQ" sz="3600" b="1" kern="1200" dirty="0"/>
            <a:t>.</a:t>
          </a:r>
          <a:endParaRPr lang="en-US" sz="3600" b="1" kern="1200" dirty="0"/>
        </a:p>
      </dsp:txBody>
      <dsp:txXfrm>
        <a:off x="2419200" y="2309040"/>
        <a:ext cx="5644799" cy="229824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A3576-B0C1-4CEE-AD05-ACF0DB7BA37B}">
      <dsp:nvSpPr>
        <dsp:cNvPr id="0" name=""/>
        <dsp:cNvSpPr/>
      </dsp:nvSpPr>
      <dsp:spPr>
        <a:xfrm>
          <a:off x="0" y="0"/>
          <a:ext cx="9291484" cy="8236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IQ" sz="3200" b="1" i="0" kern="1200" baseline="0">
              <a:latin typeface="Times New Roman"/>
              <a:ea typeface="+mn-ea"/>
              <a:cs typeface="Times New Roman"/>
            </a:rPr>
            <a:t>ا</a:t>
          </a:r>
          <a:r>
            <a:rPr lang="ar-SA" sz="3200" b="1" i="0" kern="1200" baseline="0">
              <a:latin typeface="Times New Roman"/>
              <a:ea typeface="+mn-ea"/>
              <a:cs typeface="Times New Roman"/>
            </a:rPr>
            <a:t>لشك</a:t>
          </a:r>
          <a:r>
            <a:rPr lang="ar-IQ" sz="3200" b="1" i="0" kern="1200" baseline="0">
              <a:latin typeface="Times New Roman"/>
              <a:ea typeface="+mn-ea"/>
              <a:cs typeface="Times New Roman"/>
            </a:rPr>
            <a:t>ل: </a:t>
          </a:r>
          <a:r>
            <a:rPr lang="ar-SA" sz="3200" b="1" i="0" kern="1200" baseline="0">
              <a:latin typeface="Times New Roman"/>
              <a:ea typeface="+mn-ea"/>
              <a:cs typeface="Times New Roman"/>
            </a:rPr>
            <a:t>صغيرة الحجم وكلوية أو بيضاوي</a:t>
          </a:r>
          <a:r>
            <a:rPr lang="ar-IQ" sz="3200" b="1" i="0" kern="1200" baseline="0">
              <a:latin typeface="Times New Roman"/>
              <a:ea typeface="+mn-ea"/>
              <a:cs typeface="Times New Roman"/>
            </a:rPr>
            <a:t>ة.</a:t>
          </a:r>
          <a:endParaRPr lang="en-US" sz="3200" b="1" kern="1200" dirty="0"/>
        </a:p>
      </dsp:txBody>
      <dsp:txXfrm>
        <a:off x="40209" y="40209"/>
        <a:ext cx="9211066" cy="743262"/>
      </dsp:txXfrm>
    </dsp:sp>
    <dsp:sp modelId="{46287B2D-6F0C-4B68-9E91-5527BE838204}">
      <dsp:nvSpPr>
        <dsp:cNvPr id="0" name=""/>
        <dsp:cNvSpPr/>
      </dsp:nvSpPr>
      <dsp:spPr>
        <a:xfrm>
          <a:off x="0" y="988098"/>
          <a:ext cx="9291484" cy="8236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i="0" kern="1200" baseline="0">
              <a:latin typeface="Times New Roman"/>
              <a:ea typeface="+mn-ea"/>
              <a:cs typeface="Times New Roman"/>
            </a:rPr>
            <a:t>اللون</a:t>
          </a:r>
          <a:r>
            <a:rPr lang="ar-IQ" sz="3200" b="1" i="0" kern="1200" baseline="0">
              <a:latin typeface="Times New Roman"/>
              <a:ea typeface="+mn-ea"/>
              <a:cs typeface="Times New Roman"/>
            </a:rPr>
            <a:t>: </a:t>
          </a:r>
          <a:r>
            <a:rPr lang="ar-SA" sz="3200" b="1" i="0" kern="1200" baseline="0">
              <a:latin typeface="Times New Roman"/>
              <a:ea typeface="+mn-ea"/>
              <a:cs typeface="Times New Roman"/>
            </a:rPr>
            <a:t>بني غامق إلى أسود</a:t>
          </a:r>
          <a:r>
            <a:rPr lang="ar-IQ" sz="3200" b="1" i="0" kern="1200" baseline="0">
              <a:latin typeface="Times New Roman"/>
              <a:ea typeface="+mn-ea"/>
              <a:cs typeface="Times New Roman"/>
            </a:rPr>
            <a:t>.</a:t>
          </a:r>
          <a:endParaRPr lang="ar-IQ" sz="3200" b="1" i="0" kern="1200" baseline="0" dirty="0">
            <a:latin typeface="Times New Roman"/>
            <a:ea typeface="+mn-ea"/>
            <a:cs typeface="Times New Roman"/>
          </a:endParaRPr>
        </a:p>
      </dsp:txBody>
      <dsp:txXfrm>
        <a:off x="40209" y="1028307"/>
        <a:ext cx="9211066" cy="743262"/>
      </dsp:txXfrm>
    </dsp:sp>
    <dsp:sp modelId="{6644832D-5A50-49F5-9A6B-2574669FD24D}">
      <dsp:nvSpPr>
        <dsp:cNvPr id="0" name=""/>
        <dsp:cNvSpPr/>
      </dsp:nvSpPr>
      <dsp:spPr>
        <a:xfrm>
          <a:off x="0" y="1938498"/>
          <a:ext cx="9291484" cy="8236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i="0" kern="1200" baseline="0">
              <a:latin typeface="Times New Roman"/>
              <a:ea typeface="+mn-ea"/>
              <a:cs typeface="Times New Roman"/>
            </a:rPr>
            <a:t>السطح: خشن ومغطى بنقوش دقيقة.</a:t>
          </a:r>
          <a:endParaRPr lang="en-US" sz="3200" b="1" i="0" kern="1200" baseline="0" dirty="0">
            <a:latin typeface="Times New Roman"/>
            <a:ea typeface="+mn-ea"/>
            <a:cs typeface="Times New Roman"/>
          </a:endParaRPr>
        </a:p>
      </dsp:txBody>
      <dsp:txXfrm>
        <a:off x="40209" y="1978707"/>
        <a:ext cx="9211066" cy="743262"/>
      </dsp:txXfrm>
    </dsp:sp>
    <dsp:sp modelId="{18CF2A81-95E2-48E0-AB04-5EC370246B66}">
      <dsp:nvSpPr>
        <dsp:cNvPr id="0" name=""/>
        <dsp:cNvSpPr/>
      </dsp:nvSpPr>
      <dsp:spPr>
        <a:xfrm>
          <a:off x="0" y="2888898"/>
          <a:ext cx="9291484" cy="110540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i="0" kern="1200" baseline="0">
              <a:latin typeface="Times New Roman"/>
              <a:ea typeface="+mn-ea"/>
              <a:cs typeface="Times New Roman"/>
            </a:rPr>
            <a:t>الحجم: تختلف أحجام البذور قليلاً، ولكنها بشكل عام صغيرة جداً.</a:t>
          </a:r>
          <a:endParaRPr lang="en-US" sz="3200" b="1" i="0" kern="1200" baseline="0" dirty="0">
            <a:latin typeface="Times New Roman"/>
            <a:ea typeface="+mn-ea"/>
            <a:cs typeface="Times New Roman"/>
          </a:endParaRPr>
        </a:p>
      </dsp:txBody>
      <dsp:txXfrm>
        <a:off x="53961" y="2942859"/>
        <a:ext cx="9183562" cy="99748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E7AF5-4604-4570-9C59-CDBC895016EA}">
      <dsp:nvSpPr>
        <dsp:cNvPr id="0" name=""/>
        <dsp:cNvSpPr/>
      </dsp:nvSpPr>
      <dsp:spPr>
        <a:xfrm>
          <a:off x="0" y="0"/>
          <a:ext cx="10847438" cy="419415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just" defTabSz="1955800" rtl="1">
            <a:lnSpc>
              <a:spcPct val="90000"/>
            </a:lnSpc>
            <a:spcBef>
              <a:spcPct val="0"/>
            </a:spcBef>
            <a:spcAft>
              <a:spcPct val="35000"/>
            </a:spcAft>
            <a:buNone/>
          </a:pPr>
          <a:r>
            <a:rPr lang="ar-IQ" sz="4400" b="1" kern="1200" dirty="0"/>
            <a:t>هي كل مادة طبيعية أو مستحضرة، من شأنها إذا استخدمت في غير الأغراض الطبية أو (الصناعية الموجهة) أن تؤدي إلى فقدان كلي أو جزئي للإدراك بصفة مؤقتة، وتكون درجة هذا الفقدان حسب نوع المخدر والكمية </a:t>
          </a:r>
          <a:r>
            <a:rPr lang="ar-IQ" sz="4400" b="1" kern="1200" dirty="0" err="1"/>
            <a:t>المتعاطاة</a:t>
          </a:r>
          <a:r>
            <a:rPr lang="ar-IQ" sz="4400" b="1" kern="1200" dirty="0"/>
            <a:t>.</a:t>
          </a:r>
          <a:endParaRPr lang="en-US" sz="4400" b="1" kern="1200" dirty="0"/>
        </a:p>
      </dsp:txBody>
      <dsp:txXfrm>
        <a:off x="122843" y="122843"/>
        <a:ext cx="10601752" cy="394847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162C-4F5B-4E2C-864E-7EF7BD954BCB}">
      <dsp:nvSpPr>
        <dsp:cNvPr id="0" name=""/>
        <dsp:cNvSpPr/>
      </dsp:nvSpPr>
      <dsp:spPr>
        <a:xfrm>
          <a:off x="0" y="0"/>
          <a:ext cx="5621592" cy="1477999"/>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rtl="1">
            <a:lnSpc>
              <a:spcPct val="90000"/>
            </a:lnSpc>
            <a:spcBef>
              <a:spcPct val="0"/>
            </a:spcBef>
            <a:spcAft>
              <a:spcPct val="35000"/>
            </a:spcAft>
            <a:buClr>
              <a:srgbClr val="FF0000"/>
            </a:buClr>
            <a:buNone/>
          </a:pPr>
          <a:r>
            <a:rPr lang="ar-IQ" sz="6000" b="1" u="sng" kern="1200" cap="all" dirty="0">
              <a:ln w="3175" cmpd="sng">
                <a:noFill/>
              </a:ln>
              <a:latin typeface="+mj-lt"/>
              <a:ea typeface="+mj-ea"/>
              <a:cs typeface="+mj-cs"/>
            </a:rPr>
            <a:t>تعريف المخدرات</a:t>
          </a:r>
          <a:endParaRPr lang="en-US" sz="6000" kern="1200" dirty="0"/>
        </a:p>
      </dsp:txBody>
      <dsp:txXfrm>
        <a:off x="43289" y="43289"/>
        <a:ext cx="5535014" cy="139142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14ED0-CBA2-4437-8C7E-8D8556EDA536}">
      <dsp:nvSpPr>
        <dsp:cNvPr id="0" name=""/>
        <dsp:cNvSpPr/>
      </dsp:nvSpPr>
      <dsp:spPr>
        <a:xfrm>
          <a:off x="7211120" y="-180464"/>
          <a:ext cx="1378747" cy="1378747"/>
        </a:xfrm>
        <a:prstGeom prst="blockArc">
          <a:avLst>
            <a:gd name="adj1" fmla="val 8100000"/>
            <a:gd name="adj2" fmla="val 13500000"/>
            <a:gd name="adj3" fmla="val 1567"/>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6D1660-F26F-4E54-A68D-F8FD855AB26B}">
      <dsp:nvSpPr>
        <dsp:cNvPr id="0" name=""/>
        <dsp:cNvSpPr/>
      </dsp:nvSpPr>
      <dsp:spPr>
        <a:xfrm>
          <a:off x="0" y="257416"/>
          <a:ext cx="7220817" cy="5029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403947" bIns="71120" numCol="1" spcCol="1270" anchor="ctr" anchorCtr="0">
          <a:noAutofit/>
        </a:bodyPr>
        <a:lstStyle/>
        <a:p>
          <a:pPr marL="0" lvl="0" indent="0" algn="r" defTabSz="1244600">
            <a:lnSpc>
              <a:spcPct val="90000"/>
            </a:lnSpc>
            <a:spcBef>
              <a:spcPct val="0"/>
            </a:spcBef>
            <a:spcAft>
              <a:spcPct val="35000"/>
            </a:spcAft>
            <a:buNone/>
          </a:pPr>
          <a:r>
            <a:rPr lang="ar-IQ" sz="2800" b="1" kern="1200" dirty="0"/>
            <a:t>التحولات الاقتصادية والاجتماعية جراء الحروب والنزوح.</a:t>
          </a:r>
          <a:endParaRPr lang="en-US" sz="2800" kern="1200" dirty="0"/>
        </a:p>
      </dsp:txBody>
      <dsp:txXfrm>
        <a:off x="0" y="257416"/>
        <a:ext cx="7220817" cy="502984"/>
      </dsp:txXfrm>
    </dsp:sp>
    <dsp:sp modelId="{63E35E22-BB58-4B5A-A641-EE58B61550B9}">
      <dsp:nvSpPr>
        <dsp:cNvPr id="0" name=""/>
        <dsp:cNvSpPr/>
      </dsp:nvSpPr>
      <dsp:spPr>
        <a:xfrm>
          <a:off x="6906452" y="194543"/>
          <a:ext cx="628730" cy="628730"/>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14ED0-CBA2-4437-8C7E-8D8556EDA536}">
      <dsp:nvSpPr>
        <dsp:cNvPr id="0" name=""/>
        <dsp:cNvSpPr/>
      </dsp:nvSpPr>
      <dsp:spPr>
        <a:xfrm>
          <a:off x="2648408" y="-180464"/>
          <a:ext cx="1378746" cy="1378746"/>
        </a:xfrm>
        <a:prstGeom prst="blockArc">
          <a:avLst>
            <a:gd name="adj1" fmla="val 8100000"/>
            <a:gd name="adj2" fmla="val 13500000"/>
            <a:gd name="adj3" fmla="val 1567"/>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0ED42-8E92-4E48-B577-D1E0EC3D8389}">
      <dsp:nvSpPr>
        <dsp:cNvPr id="0" name=""/>
        <dsp:cNvSpPr/>
      </dsp:nvSpPr>
      <dsp:spPr>
        <a:xfrm>
          <a:off x="0" y="304875"/>
          <a:ext cx="2659791" cy="49413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403946" bIns="71120" numCol="1" spcCol="1270" anchor="ctr" anchorCtr="0">
          <a:noAutofit/>
        </a:bodyPr>
        <a:lstStyle/>
        <a:p>
          <a:pPr marL="0" lvl="0" indent="0" algn="r" defTabSz="1244600">
            <a:lnSpc>
              <a:spcPct val="90000"/>
            </a:lnSpc>
            <a:spcBef>
              <a:spcPct val="0"/>
            </a:spcBef>
            <a:spcAft>
              <a:spcPct val="35000"/>
            </a:spcAft>
            <a:buNone/>
          </a:pPr>
          <a:r>
            <a:rPr lang="ar-IQ" sz="2800" b="1" kern="1200" dirty="0"/>
            <a:t>الجهل والامية </a:t>
          </a:r>
          <a:endParaRPr lang="en-US" sz="2800" kern="1200" dirty="0"/>
        </a:p>
      </dsp:txBody>
      <dsp:txXfrm>
        <a:off x="0" y="304875"/>
        <a:ext cx="2659791" cy="494135"/>
      </dsp:txXfrm>
    </dsp:sp>
    <dsp:sp modelId="{CFBD5FCA-B283-4B3C-9CB4-D2B2C881CA5B}">
      <dsp:nvSpPr>
        <dsp:cNvPr id="0" name=""/>
        <dsp:cNvSpPr/>
      </dsp:nvSpPr>
      <dsp:spPr>
        <a:xfrm>
          <a:off x="2350956" y="200073"/>
          <a:ext cx="617669" cy="617669"/>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4F78E-E6FC-486C-B5EA-07A6A41AD709}">
      <dsp:nvSpPr>
        <dsp:cNvPr id="0" name=""/>
        <dsp:cNvSpPr/>
      </dsp:nvSpPr>
      <dsp:spPr>
        <a:xfrm>
          <a:off x="2269562" y="318519"/>
          <a:ext cx="2062757" cy="12376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en-US" sz="2800" b="1" kern="1200"/>
            <a:t>انعدام التواصل.</a:t>
          </a:r>
          <a:endParaRPr lang="en-US" sz="2800" kern="1200"/>
        </a:p>
      </dsp:txBody>
      <dsp:txXfrm>
        <a:off x="2269562" y="318519"/>
        <a:ext cx="2062757" cy="1237654"/>
      </dsp:txXfrm>
    </dsp:sp>
    <dsp:sp modelId="{553D7D26-7043-4B3D-93E5-D030DF2735CE}">
      <dsp:nvSpPr>
        <dsp:cNvPr id="0" name=""/>
        <dsp:cNvSpPr/>
      </dsp:nvSpPr>
      <dsp:spPr>
        <a:xfrm>
          <a:off x="528" y="318519"/>
          <a:ext cx="2062757" cy="12376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en-US" sz="2800" b="1" kern="1200"/>
            <a:t>فقدان الثقة.</a:t>
          </a:r>
          <a:endParaRPr lang="en-US" sz="2800" kern="1200"/>
        </a:p>
      </dsp:txBody>
      <dsp:txXfrm>
        <a:off x="528" y="318519"/>
        <a:ext cx="2062757" cy="1237654"/>
      </dsp:txXfrm>
    </dsp:sp>
    <dsp:sp modelId="{06B4EEE3-8574-43E0-94BD-E42DAC30C1D4}">
      <dsp:nvSpPr>
        <dsp:cNvPr id="0" name=""/>
        <dsp:cNvSpPr/>
      </dsp:nvSpPr>
      <dsp:spPr>
        <a:xfrm>
          <a:off x="2269562" y="1762449"/>
          <a:ext cx="2062757" cy="12376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en-US" sz="2800" b="1" kern="1200"/>
            <a:t>تدهور الأداء الاجتماعي.</a:t>
          </a:r>
          <a:endParaRPr lang="en-US" sz="2800" kern="1200"/>
        </a:p>
      </dsp:txBody>
      <dsp:txXfrm>
        <a:off x="2269562" y="1762449"/>
        <a:ext cx="2062757" cy="1237654"/>
      </dsp:txXfrm>
    </dsp:sp>
    <dsp:sp modelId="{EE6B71E9-A173-470C-AAC4-02EAC212C44C}">
      <dsp:nvSpPr>
        <dsp:cNvPr id="0" name=""/>
        <dsp:cNvSpPr/>
      </dsp:nvSpPr>
      <dsp:spPr>
        <a:xfrm>
          <a:off x="528" y="1762449"/>
          <a:ext cx="2062757" cy="12376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en-US" sz="2800" b="1" kern="1200"/>
            <a:t>السرقة والتعدي على ممتلكات الآخرين.</a:t>
          </a:r>
          <a:endParaRPr lang="en-US" sz="2800" kern="1200"/>
        </a:p>
      </dsp:txBody>
      <dsp:txXfrm>
        <a:off x="528" y="1762449"/>
        <a:ext cx="2062757" cy="123765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99F48-7033-41A0-93D1-39058AB9BEF3}">
      <dsp:nvSpPr>
        <dsp:cNvPr id="0" name=""/>
        <dsp:cNvSpPr/>
      </dsp:nvSpPr>
      <dsp:spPr>
        <a:xfrm>
          <a:off x="0" y="52811"/>
          <a:ext cx="5732928" cy="585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en-US" sz="2500" b="1" kern="1200"/>
            <a:t>العنف وانتهاك حقوق الآخرين.</a:t>
          </a:r>
        </a:p>
      </dsp:txBody>
      <dsp:txXfrm>
        <a:off x="28557" y="81368"/>
        <a:ext cx="5675814" cy="527886"/>
      </dsp:txXfrm>
    </dsp:sp>
    <dsp:sp modelId="{182CE04B-266E-416B-ACDB-E29D9B4D5555}">
      <dsp:nvSpPr>
        <dsp:cNvPr id="0" name=""/>
        <dsp:cNvSpPr/>
      </dsp:nvSpPr>
      <dsp:spPr>
        <a:xfrm>
          <a:off x="0" y="709811"/>
          <a:ext cx="5732928" cy="585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en-US" sz="2500" b="1" kern="1200"/>
            <a:t>زيادة البطالة والتشرد.</a:t>
          </a:r>
          <a:endParaRPr lang="en-US" sz="2500" kern="1200"/>
        </a:p>
      </dsp:txBody>
      <dsp:txXfrm>
        <a:off x="28557" y="738368"/>
        <a:ext cx="5675814" cy="527886"/>
      </dsp:txXfrm>
    </dsp:sp>
    <dsp:sp modelId="{04090C4C-3775-453D-9560-87B64F89992C}">
      <dsp:nvSpPr>
        <dsp:cNvPr id="0" name=""/>
        <dsp:cNvSpPr/>
      </dsp:nvSpPr>
      <dsp:spPr>
        <a:xfrm>
          <a:off x="0" y="1366811"/>
          <a:ext cx="5732928" cy="585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en-US" sz="2500" b="1" kern="1200"/>
            <a:t>انتشار الفساد.</a:t>
          </a:r>
          <a:endParaRPr lang="en-US" sz="2500" kern="1200"/>
        </a:p>
      </dsp:txBody>
      <dsp:txXfrm>
        <a:off x="28557" y="1395368"/>
        <a:ext cx="5675814" cy="527886"/>
      </dsp:txXfrm>
    </dsp:sp>
    <dsp:sp modelId="{32CA9991-1531-484C-B659-1603321B58BA}">
      <dsp:nvSpPr>
        <dsp:cNvPr id="0" name=""/>
        <dsp:cNvSpPr/>
      </dsp:nvSpPr>
      <dsp:spPr>
        <a:xfrm>
          <a:off x="0" y="2023811"/>
          <a:ext cx="5732928" cy="585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en-US" sz="2500" b="1" kern="1200"/>
            <a:t>مضاعفات نفسية وأعراض ذهنية.</a:t>
          </a:r>
          <a:endParaRPr lang="en-US" sz="2500" kern="1200"/>
        </a:p>
      </dsp:txBody>
      <dsp:txXfrm>
        <a:off x="28557" y="2052368"/>
        <a:ext cx="5675814" cy="527886"/>
      </dsp:txXfrm>
    </dsp:sp>
    <dsp:sp modelId="{5F14E425-5727-47A6-BC7F-5043D40F57DF}">
      <dsp:nvSpPr>
        <dsp:cNvPr id="0" name=""/>
        <dsp:cNvSpPr/>
      </dsp:nvSpPr>
      <dsp:spPr>
        <a:xfrm>
          <a:off x="0" y="2680811"/>
          <a:ext cx="5732928" cy="585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1">
            <a:lnSpc>
              <a:spcPct val="90000"/>
            </a:lnSpc>
            <a:spcBef>
              <a:spcPct val="0"/>
            </a:spcBef>
            <a:spcAft>
              <a:spcPct val="35000"/>
            </a:spcAft>
            <a:buNone/>
          </a:pPr>
          <a:r>
            <a:rPr lang="en-US" sz="2500" b="1" kern="1200"/>
            <a:t>إصابة جهاز المناعة.</a:t>
          </a:r>
          <a:endParaRPr lang="en-US" sz="2500" kern="1200"/>
        </a:p>
      </dsp:txBody>
      <dsp:txXfrm>
        <a:off x="28557" y="2709368"/>
        <a:ext cx="5675814" cy="527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0A13E-8F6A-4657-9FF1-7B32471CA6C0}">
      <dsp:nvSpPr>
        <dsp:cNvPr id="0" name=""/>
        <dsp:cNvSpPr/>
      </dsp:nvSpPr>
      <dsp:spPr>
        <a:xfrm>
          <a:off x="0" y="0"/>
          <a:ext cx="3518682" cy="3518682"/>
        </a:xfrm>
        <a:prstGeom prst="pie">
          <a:avLst>
            <a:gd name="adj1" fmla="val 5400000"/>
            <a:gd name="adj2" fmla="val 162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F836D-30B6-4B5E-8335-0A5BC5F26563}">
      <dsp:nvSpPr>
        <dsp:cNvPr id="0" name=""/>
        <dsp:cNvSpPr/>
      </dsp:nvSpPr>
      <dsp:spPr>
        <a:xfrm>
          <a:off x="1759341" y="0"/>
          <a:ext cx="8844750" cy="3518682"/>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b="1" kern="1200">
              <a:cs typeface="+mj-cs"/>
            </a:rPr>
            <a:t>التعرف على شكل ومراحل نمو النبات ...</a:t>
          </a:r>
          <a:endParaRPr lang="en-US" sz="2800" kern="1200">
            <a:cs typeface="+mj-cs"/>
          </a:endParaRPr>
        </a:p>
      </dsp:txBody>
      <dsp:txXfrm>
        <a:off x="1759341" y="0"/>
        <a:ext cx="8844750" cy="747719"/>
      </dsp:txXfrm>
    </dsp:sp>
    <dsp:sp modelId="{9FF82C78-D33E-419A-B7F8-57B90B7546D2}">
      <dsp:nvSpPr>
        <dsp:cNvPr id="0" name=""/>
        <dsp:cNvSpPr/>
      </dsp:nvSpPr>
      <dsp:spPr>
        <a:xfrm>
          <a:off x="461827" y="747719"/>
          <a:ext cx="2595027" cy="2595027"/>
        </a:xfrm>
        <a:prstGeom prst="pie">
          <a:avLst>
            <a:gd name="adj1" fmla="val 5400000"/>
            <a:gd name="adj2" fmla="val 162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DFDE4A-B735-42BC-920D-88E4056818D7}">
      <dsp:nvSpPr>
        <dsp:cNvPr id="0" name=""/>
        <dsp:cNvSpPr/>
      </dsp:nvSpPr>
      <dsp:spPr>
        <a:xfrm>
          <a:off x="1759341" y="747719"/>
          <a:ext cx="8844750" cy="2595027"/>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آثار الإدمان والأضرار الجسدية والنفسية والاجتماعية الناجمة عن المخدرات</a:t>
          </a:r>
          <a:endParaRPr lang="en-US" sz="2800" kern="1200" dirty="0">
            <a:cs typeface="+mj-cs"/>
          </a:endParaRPr>
        </a:p>
      </dsp:txBody>
      <dsp:txXfrm>
        <a:off x="1759341" y="747719"/>
        <a:ext cx="8844750" cy="747719"/>
      </dsp:txXfrm>
    </dsp:sp>
    <dsp:sp modelId="{5D55C3F9-E870-4A05-BE8A-996E060D21BC}">
      <dsp:nvSpPr>
        <dsp:cNvPr id="0" name=""/>
        <dsp:cNvSpPr/>
      </dsp:nvSpPr>
      <dsp:spPr>
        <a:xfrm>
          <a:off x="923654" y="1495439"/>
          <a:ext cx="1671373" cy="1671373"/>
        </a:xfrm>
        <a:prstGeom prst="pie">
          <a:avLst>
            <a:gd name="adj1" fmla="val 5400000"/>
            <a:gd name="adj2" fmla="val 162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F1437F-8ACA-4176-9974-1376A35D7CC5}">
      <dsp:nvSpPr>
        <dsp:cNvPr id="0" name=""/>
        <dsp:cNvSpPr/>
      </dsp:nvSpPr>
      <dsp:spPr>
        <a:xfrm>
          <a:off x="1759341" y="1495439"/>
          <a:ext cx="8844750" cy="1671373"/>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زيادة الوعي عن أخطار الاستخدام، ونشر المعرفة وتحصين المتلقي ...</a:t>
          </a:r>
          <a:endParaRPr lang="en-US" sz="2800" kern="1200" dirty="0">
            <a:cs typeface="+mj-cs"/>
          </a:endParaRPr>
        </a:p>
      </dsp:txBody>
      <dsp:txXfrm>
        <a:off x="1759341" y="1495439"/>
        <a:ext cx="8844750" cy="747719"/>
      </dsp:txXfrm>
    </dsp:sp>
    <dsp:sp modelId="{17AD91CE-E7AF-4843-A70A-0A4183536F15}">
      <dsp:nvSpPr>
        <dsp:cNvPr id="0" name=""/>
        <dsp:cNvSpPr/>
      </dsp:nvSpPr>
      <dsp:spPr>
        <a:xfrm>
          <a:off x="1385481" y="2243159"/>
          <a:ext cx="747719" cy="747719"/>
        </a:xfrm>
        <a:prstGeom prst="pie">
          <a:avLst>
            <a:gd name="adj1" fmla="val 540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68405-3B10-4F49-8259-C78EDB34AD0D}">
      <dsp:nvSpPr>
        <dsp:cNvPr id="0" name=""/>
        <dsp:cNvSpPr/>
      </dsp:nvSpPr>
      <dsp:spPr>
        <a:xfrm>
          <a:off x="1759341" y="2243159"/>
          <a:ext cx="8844750" cy="747719"/>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mj-cs"/>
            </a:rPr>
            <a:t>بناء شراكة بين مختلف الشرائح لمكافحة المخدرات.</a:t>
          </a:r>
          <a:endParaRPr lang="en-US" sz="2800" kern="1200" dirty="0">
            <a:cs typeface="+mj-cs"/>
          </a:endParaRPr>
        </a:p>
      </dsp:txBody>
      <dsp:txXfrm>
        <a:off x="1759341" y="2243159"/>
        <a:ext cx="8844750" cy="74771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73A5C-99BE-473B-956B-9D556C29C209}">
      <dsp:nvSpPr>
        <dsp:cNvPr id="0" name=""/>
        <dsp:cNvSpPr/>
      </dsp:nvSpPr>
      <dsp:spPr>
        <a:xfrm>
          <a:off x="2584499" y="608147"/>
          <a:ext cx="1346765" cy="1177242"/>
        </a:xfrm>
        <a:prstGeom prst="leftArrow">
          <a:avLst>
            <a:gd name="adj1" fmla="val 70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D502D-0839-4B00-93B7-79EE8EBE7D34}">
      <dsp:nvSpPr>
        <dsp:cNvPr id="0" name=""/>
        <dsp:cNvSpPr/>
      </dsp:nvSpPr>
      <dsp:spPr>
        <a:xfrm>
          <a:off x="1747" y="217148"/>
          <a:ext cx="7859035" cy="1959240"/>
        </a:xfrm>
        <a:prstGeom prst="ellipse">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12700" cap="flat" cmpd="sng" algn="ctr">
          <a:solidFill>
            <a:schemeClr val="dk1"/>
          </a:solidFill>
          <a:prstDash val="solid"/>
          <a:miter lim="800000"/>
          <a:headEnd type="none" w="med" len="med"/>
          <a:tailEnd type="none" w="med" len="med"/>
        </a:ln>
        <a:effectLst/>
      </dsp:spPr>
      <dsp:style>
        <a:lnRef idx="1">
          <a:schemeClr val="dk1"/>
        </a:lnRef>
        <a:fillRef idx="2">
          <a:schemeClr val="dk1"/>
        </a:fillRef>
        <a:effectRef idx="1">
          <a:schemeClr val="dk1"/>
        </a:effectRef>
        <a:fontRef idx="minor">
          <a:schemeClr val="dk1"/>
        </a:fontRef>
      </dsp:style>
      <dsp:txBody>
        <a:bodyPr spcFirstLastPara="0" vert="horz" wrap="square" lIns="31750" tIns="31750" rIns="31750" bIns="31750" numCol="1" spcCol="1270" anchor="ctr" anchorCtr="0">
          <a:noAutofit/>
        </a:bodyPr>
        <a:lstStyle/>
        <a:p>
          <a:pPr marL="0" lvl="0" indent="0" algn="ctr" defTabSz="2222500" rtl="1">
            <a:lnSpc>
              <a:spcPct val="90000"/>
            </a:lnSpc>
            <a:spcBef>
              <a:spcPct val="0"/>
            </a:spcBef>
            <a:spcAft>
              <a:spcPct val="35000"/>
            </a:spcAft>
            <a:buClr>
              <a:srgbClr val="FF0000"/>
            </a:buClr>
            <a:buNone/>
          </a:pPr>
          <a:r>
            <a:rPr lang="ar-IQ" sz="5000" b="1" kern="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أثار انتشار المخدرات وتعاطيها في المجتمعات</a:t>
          </a:r>
          <a:endParaRPr lang="en-US" sz="5000" kern="1200" dirty="0">
            <a:solidFill>
              <a:schemeClr val="bg1"/>
            </a:solidFill>
          </a:endParaRPr>
        </a:p>
      </dsp:txBody>
      <dsp:txXfrm>
        <a:off x="1152676" y="504072"/>
        <a:ext cx="5557177" cy="138539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B1407-C264-42DF-9BF7-A71354135418}">
      <dsp:nvSpPr>
        <dsp:cNvPr id="0" name=""/>
        <dsp:cNvSpPr/>
      </dsp:nvSpPr>
      <dsp:spPr>
        <a:xfrm rot="10800000">
          <a:off x="398220" y="761"/>
          <a:ext cx="10220603" cy="66317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42"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ar-SA" sz="2800" b="1" kern="1200" dirty="0">
              <a:solidFill>
                <a:prstClr val="white"/>
              </a:solidFill>
              <a:latin typeface="Times New Roman"/>
              <a:ea typeface="+mn-ea"/>
              <a:cs typeface="Times New Roman"/>
            </a:rPr>
            <a:t>نبات السكران سام جدًا إذا تم استخدامه بجرعات خاطئة أو بطرق غير صحيحة</a:t>
          </a:r>
          <a:endParaRPr lang="en-US" sz="2800" b="1" kern="1200" dirty="0">
            <a:cs typeface="+mj-cs"/>
          </a:endParaRPr>
        </a:p>
      </dsp:txBody>
      <dsp:txXfrm rot="10800000">
        <a:off x="564013" y="761"/>
        <a:ext cx="10054810" cy="663174"/>
      </dsp:txXfrm>
    </dsp:sp>
    <dsp:sp modelId="{AB1C7A95-4B36-4680-9C04-4AF6E12F7809}">
      <dsp:nvSpPr>
        <dsp:cNvPr id="0" name=""/>
        <dsp:cNvSpPr/>
      </dsp:nvSpPr>
      <dsp:spPr>
        <a:xfrm>
          <a:off x="409290" y="5"/>
          <a:ext cx="663174" cy="6631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49378A-2A06-4EA9-B137-E62D3A536F2B}">
      <dsp:nvSpPr>
        <dsp:cNvPr id="0" name=""/>
        <dsp:cNvSpPr/>
      </dsp:nvSpPr>
      <dsp:spPr>
        <a:xfrm rot="10800000">
          <a:off x="967550" y="845602"/>
          <a:ext cx="9108612" cy="66317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42"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ar-SA" sz="2800" b="1" kern="1200">
              <a:cs typeface="+mj-cs"/>
            </a:rPr>
            <a:t>يجب </a:t>
          </a:r>
          <a:r>
            <a:rPr lang="ar-SA" sz="2800" b="1" kern="1200" dirty="0">
              <a:cs typeface="+mj-cs"/>
            </a:rPr>
            <a:t>تجنب لمس أو تناول أي جزء من هذا النبات</a:t>
          </a:r>
          <a:endParaRPr lang="ar-IQ" sz="2800" b="1" kern="1200" dirty="0">
            <a:cs typeface="+mj-cs"/>
          </a:endParaRPr>
        </a:p>
      </dsp:txBody>
      <dsp:txXfrm rot="10800000">
        <a:off x="1133343" y="845602"/>
        <a:ext cx="8942819" cy="663174"/>
      </dsp:txXfrm>
    </dsp:sp>
    <dsp:sp modelId="{8C26CCBD-0DE9-4B50-A363-A76519915A65}">
      <dsp:nvSpPr>
        <dsp:cNvPr id="0" name=""/>
        <dsp:cNvSpPr/>
      </dsp:nvSpPr>
      <dsp:spPr>
        <a:xfrm>
          <a:off x="988029" y="823233"/>
          <a:ext cx="663174" cy="66317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1000" r="-4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1E0E23-6B68-46B1-8818-718F0A6066F5}">
      <dsp:nvSpPr>
        <dsp:cNvPr id="0" name=""/>
        <dsp:cNvSpPr/>
      </dsp:nvSpPr>
      <dsp:spPr>
        <a:xfrm rot="10800000">
          <a:off x="954216" y="1690443"/>
          <a:ext cx="9108612" cy="66317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42"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ar-SA" sz="2800" b="1" kern="1200" dirty="0">
              <a:cs typeface="+mj-cs"/>
            </a:rPr>
            <a:t>في حالة الاشتباه في حدوث تسمم، يجب التوجه إلى أقرب مركز طبي فوراً</a:t>
          </a:r>
          <a:endParaRPr lang="en-US" sz="2800" b="1" kern="1200" dirty="0">
            <a:cs typeface="+mj-cs"/>
          </a:endParaRPr>
        </a:p>
      </dsp:txBody>
      <dsp:txXfrm rot="10800000">
        <a:off x="1120009" y="1690443"/>
        <a:ext cx="8942819" cy="663174"/>
      </dsp:txXfrm>
    </dsp:sp>
    <dsp:sp modelId="{28DAF195-1135-4D59-8423-1F2FCD682334}">
      <dsp:nvSpPr>
        <dsp:cNvPr id="0" name=""/>
        <dsp:cNvSpPr/>
      </dsp:nvSpPr>
      <dsp:spPr>
        <a:xfrm>
          <a:off x="999223" y="1668074"/>
          <a:ext cx="663174" cy="66317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C5AD83-CC28-4AB3-AA76-B1613B2F98ED}">
      <dsp:nvSpPr>
        <dsp:cNvPr id="0" name=""/>
        <dsp:cNvSpPr/>
      </dsp:nvSpPr>
      <dsp:spPr>
        <a:xfrm rot="10800000">
          <a:off x="954216" y="2535285"/>
          <a:ext cx="9108612" cy="66317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42"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ar-SA" sz="2800" b="1" kern="1200" dirty="0">
              <a:cs typeface="+mj-cs"/>
            </a:rPr>
            <a:t>المواد المستخلصة من </a:t>
          </a:r>
          <a:r>
            <a:rPr lang="ar-IQ" sz="2800" b="1" kern="1200" dirty="0">
              <a:cs typeface="+mj-cs"/>
            </a:rPr>
            <a:t>السكران</a:t>
          </a:r>
          <a:r>
            <a:rPr lang="ar-SA" sz="2800" b="1" kern="1200" dirty="0">
              <a:cs typeface="+mj-cs"/>
            </a:rPr>
            <a:t> سامة للغاية وقد تسبب الوفاة</a:t>
          </a:r>
          <a:endParaRPr lang="en-US" sz="2800" b="1" kern="1200" dirty="0">
            <a:cs typeface="+mj-cs"/>
          </a:endParaRPr>
        </a:p>
      </dsp:txBody>
      <dsp:txXfrm rot="10800000">
        <a:off x="1120009" y="2535285"/>
        <a:ext cx="8942819" cy="663174"/>
      </dsp:txXfrm>
    </dsp:sp>
    <dsp:sp modelId="{69A9E4D1-7254-403F-B886-C5FA35EC36CD}">
      <dsp:nvSpPr>
        <dsp:cNvPr id="0" name=""/>
        <dsp:cNvSpPr/>
      </dsp:nvSpPr>
      <dsp:spPr>
        <a:xfrm>
          <a:off x="1021652" y="2535285"/>
          <a:ext cx="663174" cy="66317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91892-6C8C-4F6D-8E80-7FE74816F393}">
      <dsp:nvSpPr>
        <dsp:cNvPr id="0" name=""/>
        <dsp:cNvSpPr/>
      </dsp:nvSpPr>
      <dsp:spPr>
        <a:xfrm rot="10800000">
          <a:off x="954216" y="3380126"/>
          <a:ext cx="9108612" cy="66317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442"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en-US" sz="2800" b="1" kern="1200" dirty="0">
              <a:cs typeface="+mj-cs"/>
            </a:rPr>
            <a:t> </a:t>
          </a:r>
          <a:r>
            <a:rPr lang="ar-SA" sz="2800" b="1" kern="1200" dirty="0">
              <a:cs typeface="+mj-cs"/>
            </a:rPr>
            <a:t>أي خطأ في عملية الاستخلاص قد يؤدي إلى تسمم حاد</a:t>
          </a:r>
          <a:endParaRPr lang="en-US" sz="2800" b="1" kern="1200" dirty="0">
            <a:cs typeface="+mj-cs"/>
          </a:endParaRPr>
        </a:p>
      </dsp:txBody>
      <dsp:txXfrm rot="10800000">
        <a:off x="1120009" y="3380126"/>
        <a:ext cx="8942819" cy="663174"/>
      </dsp:txXfrm>
    </dsp:sp>
    <dsp:sp modelId="{E50117D0-05D8-4D44-ACC9-B35ADBBBAA8F}">
      <dsp:nvSpPr>
        <dsp:cNvPr id="0" name=""/>
        <dsp:cNvSpPr/>
      </dsp:nvSpPr>
      <dsp:spPr>
        <a:xfrm>
          <a:off x="1021652" y="3380126"/>
          <a:ext cx="663174" cy="66317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75000" r="-7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ECCEF-61E6-44C3-86B8-D950327EAD4A}">
      <dsp:nvSpPr>
        <dsp:cNvPr id="0" name=""/>
        <dsp:cNvSpPr/>
      </dsp:nvSpPr>
      <dsp:spPr>
        <a:xfrm>
          <a:off x="213991" y="0"/>
          <a:ext cx="1876049" cy="1876049"/>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ar-IQ" sz="3600" b="1" kern="1200" dirty="0">
              <a:cs typeface="+mj-cs"/>
            </a:rPr>
            <a:t>الخاتمة</a:t>
          </a:r>
          <a:endParaRPr lang="en-US" sz="3600" b="1" kern="1200" dirty="0">
            <a:cs typeface="+mj-cs"/>
          </a:endParaRPr>
        </a:p>
      </dsp:txBody>
      <dsp:txXfrm>
        <a:off x="488732" y="274741"/>
        <a:ext cx="1326567" cy="132656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40307-7E51-4482-8426-0988E686062D}">
      <dsp:nvSpPr>
        <dsp:cNvPr id="0" name=""/>
        <dsp:cNvSpPr/>
      </dsp:nvSpPr>
      <dsp:spPr>
        <a:xfrm rot="10800000">
          <a:off x="1300949" y="66"/>
          <a:ext cx="8107680" cy="110683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083"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ar-SA" sz="2800" b="1" kern="1200" dirty="0">
              <a:cs typeface="+mj-cs"/>
            </a:rPr>
            <a:t>تسبب الهلوسة والاضطرابات النفسية الشديدة</a:t>
          </a:r>
          <a:endParaRPr lang="en-US" sz="2800" b="1" kern="1200" dirty="0">
            <a:cs typeface="+mj-cs"/>
          </a:endParaRPr>
        </a:p>
      </dsp:txBody>
      <dsp:txXfrm rot="10800000">
        <a:off x="1577657" y="66"/>
        <a:ext cx="7830972" cy="1106834"/>
      </dsp:txXfrm>
    </dsp:sp>
    <dsp:sp modelId="{B5EA12BE-8FA6-4AA4-932C-C4CE7E5346BC}">
      <dsp:nvSpPr>
        <dsp:cNvPr id="0" name=""/>
        <dsp:cNvSpPr/>
      </dsp:nvSpPr>
      <dsp:spPr>
        <a:xfrm>
          <a:off x="477483" y="66"/>
          <a:ext cx="1106834" cy="11068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878F6D-309C-4213-B093-E7D230CBBEEA}">
      <dsp:nvSpPr>
        <dsp:cNvPr id="0" name=""/>
        <dsp:cNvSpPr/>
      </dsp:nvSpPr>
      <dsp:spPr>
        <a:xfrm rot="10800000">
          <a:off x="1300949" y="1437299"/>
          <a:ext cx="8107680" cy="110683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083"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ar-SA" sz="2800" b="1" kern="1200" dirty="0">
              <a:cs typeface="+mj-cs"/>
            </a:rPr>
            <a:t>الاستخدام المتكرر </a:t>
          </a:r>
          <a:r>
            <a:rPr lang="ar-IQ" sz="2800" b="1" kern="1200" dirty="0">
              <a:cs typeface="+mj-cs"/>
            </a:rPr>
            <a:t>يؤدي </a:t>
          </a:r>
          <a:r>
            <a:rPr lang="ar-SA" sz="2800" b="1" kern="1200" dirty="0">
              <a:cs typeface="+mj-cs"/>
            </a:rPr>
            <a:t>إلى الإدمان النفسي والجسدي</a:t>
          </a:r>
          <a:endParaRPr lang="en-US" sz="2800" b="1" kern="1200" dirty="0">
            <a:cs typeface="+mj-cs"/>
          </a:endParaRPr>
        </a:p>
      </dsp:txBody>
      <dsp:txXfrm rot="10800000">
        <a:off x="1577657" y="1437299"/>
        <a:ext cx="7830972" cy="1106834"/>
      </dsp:txXfrm>
    </dsp:sp>
    <dsp:sp modelId="{73E31BED-6D35-41B6-B4F7-1896DC9C1F98}">
      <dsp:nvSpPr>
        <dsp:cNvPr id="0" name=""/>
        <dsp:cNvSpPr/>
      </dsp:nvSpPr>
      <dsp:spPr>
        <a:xfrm>
          <a:off x="477483" y="1437299"/>
          <a:ext cx="1106834" cy="110683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447D-AC9D-4846-9B56-512791DD1B33}">
      <dsp:nvSpPr>
        <dsp:cNvPr id="0" name=""/>
        <dsp:cNvSpPr/>
      </dsp:nvSpPr>
      <dsp:spPr>
        <a:xfrm rot="10800000">
          <a:off x="1305090" y="2874532"/>
          <a:ext cx="9581818" cy="110683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083"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ar-SA" sz="2800" b="1" kern="1200" dirty="0">
              <a:cs typeface="+mj-cs"/>
            </a:rPr>
            <a:t>زراعة واستخدام نبات </a:t>
          </a:r>
          <a:r>
            <a:rPr lang="ar-IQ" sz="2800" b="1" kern="1200" dirty="0">
              <a:cs typeface="+mj-cs"/>
            </a:rPr>
            <a:t>السكران</a:t>
          </a:r>
          <a:r>
            <a:rPr lang="ar-SA" sz="2800" b="1" kern="1200" dirty="0">
              <a:cs typeface="+mj-cs"/>
            </a:rPr>
            <a:t> واستخلاص مكوناته مخالف للقانون</a:t>
          </a:r>
          <a:endParaRPr lang="en-US" sz="2800" b="1" kern="1200" dirty="0">
            <a:cs typeface="+mj-cs"/>
          </a:endParaRPr>
        </a:p>
      </dsp:txBody>
      <dsp:txXfrm rot="10800000">
        <a:off x="1581798" y="2874532"/>
        <a:ext cx="9305110" cy="1106834"/>
      </dsp:txXfrm>
    </dsp:sp>
    <dsp:sp modelId="{1D70E0BB-0FFB-4FA2-8F8F-261E61D1327A}">
      <dsp:nvSpPr>
        <dsp:cNvPr id="0" name=""/>
        <dsp:cNvSpPr/>
      </dsp:nvSpPr>
      <dsp:spPr>
        <a:xfrm>
          <a:off x="1654756" y="2830746"/>
          <a:ext cx="1106834" cy="110683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15CEC0-D800-4701-8D72-0559D98B3CD8}">
      <dsp:nvSpPr>
        <dsp:cNvPr id="0" name=""/>
        <dsp:cNvSpPr/>
      </dsp:nvSpPr>
      <dsp:spPr>
        <a:xfrm rot="10800000">
          <a:off x="2039761" y="4311765"/>
          <a:ext cx="8479822" cy="110683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083" tIns="106680" rIns="199136" bIns="106680" numCol="1" spcCol="1270" anchor="ctr" anchorCtr="0">
          <a:noAutofit/>
        </a:bodyPr>
        <a:lstStyle/>
        <a:p>
          <a:pPr marL="0" lvl="0" indent="0" algn="just" defTabSz="1244600" rtl="1">
            <a:lnSpc>
              <a:spcPct val="90000"/>
            </a:lnSpc>
            <a:spcBef>
              <a:spcPct val="0"/>
            </a:spcBef>
            <a:spcAft>
              <a:spcPct val="35000"/>
            </a:spcAft>
            <a:buSzPts val="1000"/>
            <a:buFont typeface="Symbol" panose="05050102010706020507" pitchFamily="18" charset="2"/>
            <a:buNone/>
          </a:pPr>
          <a:r>
            <a:rPr lang="ar-SA" sz="2800" b="1" kern="1200" dirty="0">
              <a:cs typeface="+mj-cs"/>
            </a:rPr>
            <a:t>لا تشجع على استخدام </a:t>
          </a:r>
          <a:r>
            <a:rPr lang="ar-IQ" sz="2800" b="1" kern="1200" dirty="0">
              <a:cs typeface="+mj-cs"/>
            </a:rPr>
            <a:t>نبات السكران</a:t>
          </a:r>
          <a:r>
            <a:rPr lang="ar-SA" sz="2800" b="1" kern="1200" dirty="0">
              <a:cs typeface="+mj-cs"/>
            </a:rPr>
            <a:t> أو أي مواد مخدرة أخر</a:t>
          </a:r>
          <a:r>
            <a:rPr lang="ar-IQ" sz="2800" b="1" kern="1200" dirty="0">
              <a:cs typeface="+mj-cs"/>
            </a:rPr>
            <a:t>ى.</a:t>
          </a:r>
        </a:p>
      </dsp:txBody>
      <dsp:txXfrm rot="10800000">
        <a:off x="2316469" y="4311765"/>
        <a:ext cx="8203114" cy="1106834"/>
      </dsp:txXfrm>
    </dsp:sp>
    <dsp:sp modelId="{274D8B88-C9C9-4BDC-BA92-0B8D1306148C}">
      <dsp:nvSpPr>
        <dsp:cNvPr id="0" name=""/>
        <dsp:cNvSpPr/>
      </dsp:nvSpPr>
      <dsp:spPr>
        <a:xfrm>
          <a:off x="2101469" y="4238360"/>
          <a:ext cx="1106834" cy="110683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35491-FE17-42A5-A41A-E309B73F1877}">
      <dsp:nvSpPr>
        <dsp:cNvPr id="0" name=""/>
        <dsp:cNvSpPr/>
      </dsp:nvSpPr>
      <dsp:spPr>
        <a:xfrm>
          <a:off x="0" y="0"/>
          <a:ext cx="10766322" cy="0"/>
        </a:xfrm>
        <a:prstGeom prst="lin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238E9-C4D9-4580-8649-9A5108EE1C65}">
      <dsp:nvSpPr>
        <dsp:cNvPr id="0" name=""/>
        <dsp:cNvSpPr/>
      </dsp:nvSpPr>
      <dsp:spPr>
        <a:xfrm>
          <a:off x="8908034" y="0"/>
          <a:ext cx="1858288" cy="5029199"/>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ctr" defTabSz="1600200" rtl="1">
            <a:lnSpc>
              <a:spcPct val="90000"/>
            </a:lnSpc>
            <a:spcBef>
              <a:spcPct val="0"/>
            </a:spcBef>
            <a:spcAft>
              <a:spcPct val="35000"/>
            </a:spcAft>
            <a:buNone/>
          </a:pPr>
          <a:r>
            <a:rPr lang="ar-SA" sz="3600" b="1" kern="1200" dirty="0">
              <a:cs typeface="+mj-cs"/>
            </a:rPr>
            <a:t>أهمية</a:t>
          </a:r>
          <a:endParaRPr lang="ar-IQ" sz="3600" b="1" kern="1200" dirty="0">
            <a:cs typeface="+mj-cs"/>
          </a:endParaRPr>
        </a:p>
        <a:p>
          <a:pPr marL="0" lvl="0" indent="0" algn="ctr" defTabSz="1600200" rtl="1">
            <a:lnSpc>
              <a:spcPct val="90000"/>
            </a:lnSpc>
            <a:spcBef>
              <a:spcPct val="0"/>
            </a:spcBef>
            <a:spcAft>
              <a:spcPct val="35000"/>
            </a:spcAft>
            <a:buNone/>
          </a:pPr>
          <a:r>
            <a:rPr lang="ar-IQ" sz="3600" b="1" kern="1200" dirty="0">
              <a:cs typeface="+mj-cs"/>
            </a:rPr>
            <a:t>نبات</a:t>
          </a:r>
        </a:p>
        <a:p>
          <a:pPr marL="0" lvl="0" indent="0" algn="ctr" defTabSz="1600200" rtl="1">
            <a:lnSpc>
              <a:spcPct val="90000"/>
            </a:lnSpc>
            <a:spcBef>
              <a:spcPct val="0"/>
            </a:spcBef>
            <a:spcAft>
              <a:spcPct val="35000"/>
            </a:spcAft>
            <a:buNone/>
          </a:pPr>
          <a:r>
            <a:rPr lang="ar-IQ" sz="3600" b="1" kern="1200" dirty="0">
              <a:cs typeface="+mj-cs"/>
            </a:rPr>
            <a:t>السكران</a:t>
          </a:r>
        </a:p>
        <a:p>
          <a:pPr marL="0" lvl="0" indent="0" algn="ctr" defTabSz="1600200" rtl="1">
            <a:lnSpc>
              <a:spcPct val="90000"/>
            </a:lnSpc>
            <a:spcBef>
              <a:spcPct val="0"/>
            </a:spcBef>
            <a:spcAft>
              <a:spcPct val="35000"/>
            </a:spcAft>
            <a:buNone/>
          </a:pPr>
          <a:r>
            <a:rPr lang="ar-SA" sz="3600" b="1" kern="1200" dirty="0">
              <a:cs typeface="+mj-cs"/>
            </a:rPr>
            <a:t>ت</a:t>
          </a:r>
          <a:r>
            <a:rPr lang="ar-IQ" sz="3600" b="1" kern="1200" dirty="0">
              <a:cs typeface="+mj-cs"/>
            </a:rPr>
            <a:t>أ</a:t>
          </a:r>
          <a:r>
            <a:rPr lang="ar-SA" sz="3600" b="1" kern="1200" dirty="0" err="1">
              <a:cs typeface="+mj-cs"/>
            </a:rPr>
            <a:t>ريخياً</a:t>
          </a:r>
          <a:endParaRPr lang="ar-SA" sz="3600" b="1" kern="1200" dirty="0">
            <a:cs typeface="+mj-cs"/>
          </a:endParaRPr>
        </a:p>
        <a:p>
          <a:pPr marL="0" lvl="0" indent="0" algn="ctr" defTabSz="1600200" rtl="1">
            <a:lnSpc>
              <a:spcPct val="90000"/>
            </a:lnSpc>
            <a:spcBef>
              <a:spcPct val="0"/>
            </a:spcBef>
            <a:spcAft>
              <a:spcPct val="35000"/>
            </a:spcAft>
            <a:buNone/>
          </a:pPr>
          <a:endParaRPr lang="en-US" sz="3600" b="1" kern="1200" dirty="0">
            <a:cs typeface="+mj-cs"/>
          </a:endParaRPr>
        </a:p>
      </dsp:txBody>
      <dsp:txXfrm>
        <a:off x="8908034" y="0"/>
        <a:ext cx="1858288" cy="5029199"/>
      </dsp:txXfrm>
    </dsp:sp>
    <dsp:sp modelId="{9BD16422-DC96-458E-95C9-AC31C5F4E346}">
      <dsp:nvSpPr>
        <dsp:cNvPr id="0" name=""/>
        <dsp:cNvSpPr/>
      </dsp:nvSpPr>
      <dsp:spPr>
        <a:xfrm>
          <a:off x="294975" y="59120"/>
          <a:ext cx="8451563" cy="118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SA" sz="2800" b="1" kern="1200" dirty="0">
              <a:cs typeface="+mj-cs"/>
            </a:rPr>
            <a:t>الاستخدامات الطبية:</a:t>
          </a:r>
          <a:endParaRPr lang="ar-IQ" sz="2800" b="1" kern="1200" dirty="0">
            <a:cs typeface="+mj-cs"/>
          </a:endParaRPr>
        </a:p>
      </dsp:txBody>
      <dsp:txXfrm>
        <a:off x="294975" y="59120"/>
        <a:ext cx="8451563" cy="1182402"/>
      </dsp:txXfrm>
    </dsp:sp>
    <dsp:sp modelId="{622F8EFA-46F8-4F13-9262-137896B83C83}">
      <dsp:nvSpPr>
        <dsp:cNvPr id="0" name=""/>
        <dsp:cNvSpPr/>
      </dsp:nvSpPr>
      <dsp:spPr>
        <a:xfrm>
          <a:off x="294975" y="1241522"/>
          <a:ext cx="861305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266A0D-1EBC-4BC1-82E9-FDDFC1A2D462}">
      <dsp:nvSpPr>
        <dsp:cNvPr id="0" name=""/>
        <dsp:cNvSpPr/>
      </dsp:nvSpPr>
      <dsp:spPr>
        <a:xfrm>
          <a:off x="294975" y="1300642"/>
          <a:ext cx="8451563" cy="118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Times New Roman"/>
            </a:rPr>
            <a:t>تخفيف آلام العمليات الجراحية </a:t>
          </a:r>
          <a:r>
            <a:rPr lang="ar-IQ" sz="2800" b="1" kern="1200" dirty="0">
              <a:solidFill>
                <a:prstClr val="black">
                  <a:hueOff val="0"/>
                  <a:satOff val="0"/>
                  <a:lumOff val="0"/>
                  <a:alphaOff val="0"/>
                </a:prstClr>
              </a:solidFill>
              <a:latin typeface="Times New Roman"/>
              <a:ea typeface="+mn-ea"/>
              <a:cs typeface="Times New Roman"/>
            </a:rPr>
            <a:t>والحروق </a:t>
          </a:r>
          <a:r>
            <a:rPr lang="ar-SA" sz="2800" b="1" kern="1200" dirty="0">
              <a:solidFill>
                <a:prstClr val="black">
                  <a:hueOff val="0"/>
                  <a:satOff val="0"/>
                  <a:lumOff val="0"/>
                  <a:alphaOff val="0"/>
                </a:prstClr>
              </a:solidFill>
              <a:latin typeface="Times New Roman"/>
              <a:ea typeface="+mn-ea"/>
              <a:cs typeface="Times New Roman"/>
            </a:rPr>
            <a:t>والمغص الكلوي</a:t>
          </a:r>
          <a:r>
            <a:rPr lang="ar-IQ" sz="2800" b="1" kern="1200" dirty="0">
              <a:solidFill>
                <a:prstClr val="black">
                  <a:hueOff val="0"/>
                  <a:satOff val="0"/>
                  <a:lumOff val="0"/>
                  <a:alphaOff val="0"/>
                </a:prstClr>
              </a:solidFill>
              <a:latin typeface="Times New Roman"/>
              <a:ea typeface="+mn-ea"/>
              <a:cs typeface="Times New Roman"/>
            </a:rPr>
            <a:t>.</a:t>
          </a:r>
        </a:p>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Times New Roman"/>
            </a:rPr>
            <a:t>تمزج أوراقه الجافة مع أوراق ال</a:t>
          </a:r>
          <a:r>
            <a:rPr lang="ar-IQ" sz="2800" b="1" kern="1200" dirty="0">
              <a:solidFill>
                <a:prstClr val="black">
                  <a:hueOff val="0"/>
                  <a:satOff val="0"/>
                  <a:lumOff val="0"/>
                  <a:alphaOff val="0"/>
                </a:prstClr>
              </a:solidFill>
              <a:latin typeface="Times New Roman"/>
              <a:ea typeface="+mn-ea"/>
              <a:cs typeface="Times New Roman"/>
            </a:rPr>
            <a:t>دخان</a:t>
          </a:r>
          <a:r>
            <a:rPr lang="ar-SA" sz="2800" b="1" kern="1200" dirty="0">
              <a:solidFill>
                <a:prstClr val="black">
                  <a:hueOff val="0"/>
                  <a:satOff val="0"/>
                  <a:lumOff val="0"/>
                  <a:alphaOff val="0"/>
                </a:prstClr>
              </a:solidFill>
              <a:latin typeface="Times New Roman"/>
              <a:ea typeface="+mn-ea"/>
              <a:cs typeface="Times New Roman"/>
            </a:rPr>
            <a:t> وتدخينها لتخفيف الربو والمغص</a:t>
          </a:r>
          <a:endParaRPr lang="en-US" sz="2800" b="1" kern="1200" dirty="0">
            <a:solidFill>
              <a:prstClr val="black">
                <a:hueOff val="0"/>
                <a:satOff val="0"/>
                <a:lumOff val="0"/>
                <a:alphaOff val="0"/>
              </a:prstClr>
            </a:solidFill>
            <a:latin typeface="Times New Roman"/>
            <a:ea typeface="+mn-ea"/>
            <a:cs typeface="Times New Roman"/>
          </a:endParaRPr>
        </a:p>
      </dsp:txBody>
      <dsp:txXfrm>
        <a:off x="294975" y="1300642"/>
        <a:ext cx="8451563" cy="1182402"/>
      </dsp:txXfrm>
    </dsp:sp>
    <dsp:sp modelId="{734DC587-1A79-4A9E-AAF1-FFFC206AFE2F}">
      <dsp:nvSpPr>
        <dsp:cNvPr id="0" name=""/>
        <dsp:cNvSpPr/>
      </dsp:nvSpPr>
      <dsp:spPr>
        <a:xfrm>
          <a:off x="294975" y="2483044"/>
          <a:ext cx="861305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4E9F0-340E-477D-9F1E-12E4929FFCC1}">
      <dsp:nvSpPr>
        <dsp:cNvPr id="0" name=""/>
        <dsp:cNvSpPr/>
      </dsp:nvSpPr>
      <dsp:spPr>
        <a:xfrm>
          <a:off x="294975" y="2542164"/>
          <a:ext cx="8451563" cy="118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IQ" sz="2800" b="1" kern="1200" dirty="0">
              <a:solidFill>
                <a:prstClr val="black">
                  <a:hueOff val="0"/>
                  <a:satOff val="0"/>
                  <a:lumOff val="0"/>
                  <a:alphaOff val="0"/>
                </a:prstClr>
              </a:solidFill>
              <a:latin typeface="Times New Roman"/>
              <a:ea typeface="+mn-ea"/>
              <a:cs typeface="Times New Roman"/>
            </a:rPr>
            <a:t>ي</a:t>
          </a:r>
          <a:r>
            <a:rPr lang="ar-SA" sz="2800" b="1" kern="1200" dirty="0">
              <a:solidFill>
                <a:prstClr val="black">
                  <a:hueOff val="0"/>
                  <a:satOff val="0"/>
                  <a:lumOff val="0"/>
                  <a:alphaOff val="0"/>
                </a:prstClr>
              </a:solidFill>
              <a:latin typeface="Times New Roman"/>
              <a:ea typeface="+mn-ea"/>
              <a:cs typeface="Times New Roman"/>
            </a:rPr>
            <a:t>دخل في تركيب العديد من </a:t>
          </a:r>
          <a:r>
            <a:rPr lang="ar-IQ" sz="2800" b="1" kern="1200" dirty="0">
              <a:solidFill>
                <a:prstClr val="black">
                  <a:hueOff val="0"/>
                  <a:satOff val="0"/>
                  <a:lumOff val="0"/>
                  <a:alphaOff val="0"/>
                </a:prstClr>
              </a:solidFill>
              <a:latin typeface="Times New Roman"/>
              <a:ea typeface="+mn-ea"/>
              <a:cs typeface="Times New Roman"/>
            </a:rPr>
            <a:t>المواد </a:t>
          </a:r>
          <a:r>
            <a:rPr lang="ar-SA" sz="2800" b="1" kern="1200" dirty="0">
              <a:solidFill>
                <a:prstClr val="black">
                  <a:hueOff val="0"/>
                  <a:satOff val="0"/>
                  <a:lumOff val="0"/>
                  <a:alphaOff val="0"/>
                </a:prstClr>
              </a:solidFill>
              <a:latin typeface="Times New Roman"/>
              <a:ea typeface="+mn-ea"/>
              <a:cs typeface="Times New Roman"/>
            </a:rPr>
            <a:t>المهدئ</a:t>
          </a:r>
          <a:r>
            <a:rPr lang="ar-IQ" sz="2800" b="1" kern="1200" dirty="0">
              <a:solidFill>
                <a:prstClr val="black">
                  <a:hueOff val="0"/>
                  <a:satOff val="0"/>
                  <a:lumOff val="0"/>
                  <a:alphaOff val="0"/>
                </a:prstClr>
              </a:solidFill>
              <a:latin typeface="Times New Roman"/>
              <a:ea typeface="+mn-ea"/>
              <a:cs typeface="Times New Roman"/>
            </a:rPr>
            <a:t>ه و</a:t>
          </a:r>
          <a:r>
            <a:rPr lang="ar-SA" sz="2800" b="1" kern="1200" dirty="0">
              <a:solidFill>
                <a:prstClr val="black">
                  <a:hueOff val="0"/>
                  <a:satOff val="0"/>
                  <a:lumOff val="0"/>
                  <a:alphaOff val="0"/>
                </a:prstClr>
              </a:solidFill>
              <a:latin typeface="Times New Roman"/>
              <a:ea typeface="+mn-ea"/>
              <a:cs typeface="Times New Roman"/>
            </a:rPr>
            <a:t>المخدرة، وذلك لقدرته على تهدئة الأعصاب والتسبب في النعاس</a:t>
          </a:r>
          <a:endParaRPr lang="en-US" sz="2800" b="1" kern="1200" dirty="0">
            <a:cs typeface="+mj-cs"/>
          </a:endParaRPr>
        </a:p>
      </dsp:txBody>
      <dsp:txXfrm>
        <a:off x="294975" y="2542164"/>
        <a:ext cx="8451563" cy="1182402"/>
      </dsp:txXfrm>
    </dsp:sp>
    <dsp:sp modelId="{D49C626B-2CCD-479B-855A-02641E2CA545}">
      <dsp:nvSpPr>
        <dsp:cNvPr id="0" name=""/>
        <dsp:cNvSpPr/>
      </dsp:nvSpPr>
      <dsp:spPr>
        <a:xfrm>
          <a:off x="294975" y="3724567"/>
          <a:ext cx="861305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149D1F-9F6F-4190-A04C-EE10A24B6C3B}">
      <dsp:nvSpPr>
        <dsp:cNvPr id="0" name=""/>
        <dsp:cNvSpPr/>
      </dsp:nvSpPr>
      <dsp:spPr>
        <a:xfrm>
          <a:off x="294975" y="3783687"/>
          <a:ext cx="8451563" cy="1182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Times New Roman"/>
            </a:rPr>
            <a:t>استخدم في علاج بعض الأمراض العصبية، مثل الصرع والهستيريا</a:t>
          </a:r>
          <a:endParaRPr lang="ar-IQ" sz="2800" b="1" kern="1200" dirty="0">
            <a:solidFill>
              <a:prstClr val="black">
                <a:hueOff val="0"/>
                <a:satOff val="0"/>
                <a:lumOff val="0"/>
                <a:alphaOff val="0"/>
              </a:prstClr>
            </a:solidFill>
            <a:latin typeface="Times New Roman"/>
            <a:ea typeface="+mn-ea"/>
            <a:cs typeface="Times New Roman"/>
          </a:endParaRPr>
        </a:p>
      </dsp:txBody>
      <dsp:txXfrm>
        <a:off x="294975" y="3783687"/>
        <a:ext cx="8451563" cy="1182402"/>
      </dsp:txXfrm>
    </dsp:sp>
    <dsp:sp modelId="{497DE814-4591-4E8E-BE77-63F4F5AF2069}">
      <dsp:nvSpPr>
        <dsp:cNvPr id="0" name=""/>
        <dsp:cNvSpPr/>
      </dsp:nvSpPr>
      <dsp:spPr>
        <a:xfrm>
          <a:off x="294975" y="4966089"/>
          <a:ext cx="8613058"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35491-FE17-42A5-A41A-E309B73F1877}">
      <dsp:nvSpPr>
        <dsp:cNvPr id="0" name=""/>
        <dsp:cNvSpPr/>
      </dsp:nvSpPr>
      <dsp:spPr>
        <a:xfrm>
          <a:off x="0" y="0"/>
          <a:ext cx="9496908" cy="0"/>
        </a:xfrm>
        <a:prstGeom prst="lin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238E9-C4D9-4580-8649-9A5108EE1C65}">
      <dsp:nvSpPr>
        <dsp:cNvPr id="0" name=""/>
        <dsp:cNvSpPr/>
      </dsp:nvSpPr>
      <dsp:spPr>
        <a:xfrm>
          <a:off x="7857722" y="0"/>
          <a:ext cx="1639185" cy="4082143"/>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rtl="1">
            <a:lnSpc>
              <a:spcPct val="90000"/>
            </a:lnSpc>
            <a:spcBef>
              <a:spcPct val="0"/>
            </a:spcBef>
            <a:spcAft>
              <a:spcPct val="35000"/>
            </a:spcAft>
            <a:buNone/>
          </a:pPr>
          <a:r>
            <a:rPr lang="ar-SA" sz="2800" b="1" kern="1200" dirty="0">
              <a:cs typeface="+mn-cs"/>
            </a:rPr>
            <a:t>أهمية</a:t>
          </a:r>
          <a:endParaRPr lang="ar-IQ" sz="2800" b="1" kern="1200" dirty="0">
            <a:cs typeface="+mn-cs"/>
          </a:endParaRPr>
        </a:p>
        <a:p>
          <a:pPr marL="0" lvl="0" indent="0" algn="ctr" defTabSz="1244600" rtl="1">
            <a:lnSpc>
              <a:spcPct val="90000"/>
            </a:lnSpc>
            <a:spcBef>
              <a:spcPct val="0"/>
            </a:spcBef>
            <a:spcAft>
              <a:spcPct val="35000"/>
            </a:spcAft>
            <a:buNone/>
          </a:pPr>
          <a:r>
            <a:rPr lang="ar-IQ" sz="2800" b="1" kern="1200" dirty="0">
              <a:cs typeface="+mn-cs"/>
            </a:rPr>
            <a:t>نبات</a:t>
          </a:r>
        </a:p>
        <a:p>
          <a:pPr marL="0" lvl="0" indent="0" algn="ctr" defTabSz="1244600" rtl="1">
            <a:lnSpc>
              <a:spcPct val="90000"/>
            </a:lnSpc>
            <a:spcBef>
              <a:spcPct val="0"/>
            </a:spcBef>
            <a:spcAft>
              <a:spcPct val="35000"/>
            </a:spcAft>
            <a:buNone/>
          </a:pPr>
          <a:r>
            <a:rPr lang="ar-IQ" sz="2800" b="1" kern="1200" dirty="0">
              <a:cs typeface="+mn-cs"/>
            </a:rPr>
            <a:t>السكران</a:t>
          </a:r>
        </a:p>
        <a:p>
          <a:pPr marL="0" lvl="0" indent="0" algn="ctr" defTabSz="1244600" rtl="1">
            <a:lnSpc>
              <a:spcPct val="90000"/>
            </a:lnSpc>
            <a:spcBef>
              <a:spcPct val="0"/>
            </a:spcBef>
            <a:spcAft>
              <a:spcPct val="35000"/>
            </a:spcAft>
            <a:buNone/>
          </a:pPr>
          <a:r>
            <a:rPr lang="ar-SA" sz="2800" b="1" kern="1200" dirty="0">
              <a:cs typeface="+mn-cs"/>
            </a:rPr>
            <a:t>ت</a:t>
          </a:r>
          <a:r>
            <a:rPr lang="ar-IQ" sz="2800" b="1" kern="1200" dirty="0">
              <a:cs typeface="+mn-cs"/>
            </a:rPr>
            <a:t>أ</a:t>
          </a:r>
          <a:r>
            <a:rPr lang="ar-SA" sz="2800" b="1" kern="1200" dirty="0" err="1">
              <a:cs typeface="+mn-cs"/>
            </a:rPr>
            <a:t>ريخياً</a:t>
          </a:r>
          <a:endParaRPr lang="ar-SA" sz="2800" b="1" kern="1200" dirty="0">
            <a:cs typeface="+mn-cs"/>
          </a:endParaRPr>
        </a:p>
        <a:p>
          <a:pPr marL="0" lvl="0" indent="0" algn="ctr" defTabSz="1244600" rtl="1">
            <a:lnSpc>
              <a:spcPct val="90000"/>
            </a:lnSpc>
            <a:spcBef>
              <a:spcPct val="0"/>
            </a:spcBef>
            <a:spcAft>
              <a:spcPct val="35000"/>
            </a:spcAft>
            <a:buNone/>
          </a:pPr>
          <a:endParaRPr lang="en-US" sz="2800" b="1" kern="1200" dirty="0">
            <a:cs typeface="+mn-cs"/>
          </a:endParaRPr>
        </a:p>
      </dsp:txBody>
      <dsp:txXfrm>
        <a:off x="7857722" y="0"/>
        <a:ext cx="1639185" cy="4082143"/>
      </dsp:txXfrm>
    </dsp:sp>
    <dsp:sp modelId="{9BD16422-DC96-458E-95C9-AC31C5F4E346}">
      <dsp:nvSpPr>
        <dsp:cNvPr id="0" name=""/>
        <dsp:cNvSpPr/>
      </dsp:nvSpPr>
      <dsp:spPr>
        <a:xfrm>
          <a:off x="260196" y="63783"/>
          <a:ext cx="7455072" cy="12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mn-cs"/>
            </a:rPr>
            <a:t>الاستخدامات الدينية والسحرية:</a:t>
          </a:r>
          <a:endParaRPr lang="ar-IQ" sz="2800" b="1" kern="1200" dirty="0">
            <a:solidFill>
              <a:prstClr val="black">
                <a:hueOff val="0"/>
                <a:satOff val="0"/>
                <a:lumOff val="0"/>
                <a:alphaOff val="0"/>
              </a:prstClr>
            </a:solidFill>
            <a:latin typeface="Times New Roman"/>
            <a:ea typeface="+mn-ea"/>
            <a:cs typeface="+mn-cs"/>
          </a:endParaRPr>
        </a:p>
      </dsp:txBody>
      <dsp:txXfrm>
        <a:off x="260196" y="63783"/>
        <a:ext cx="7455072" cy="1275669"/>
      </dsp:txXfrm>
    </dsp:sp>
    <dsp:sp modelId="{622F8EFA-46F8-4F13-9262-137896B83C83}">
      <dsp:nvSpPr>
        <dsp:cNvPr id="0" name=""/>
        <dsp:cNvSpPr/>
      </dsp:nvSpPr>
      <dsp:spPr>
        <a:xfrm>
          <a:off x="260196" y="1339453"/>
          <a:ext cx="759752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266A0D-1EBC-4BC1-82E9-FDDFC1A2D462}">
      <dsp:nvSpPr>
        <dsp:cNvPr id="0" name=""/>
        <dsp:cNvSpPr/>
      </dsp:nvSpPr>
      <dsp:spPr>
        <a:xfrm>
          <a:off x="260196" y="1403236"/>
          <a:ext cx="7455072" cy="12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mn-cs"/>
            </a:rPr>
            <a:t>يُستخدم في الطقوس الدينية القديمة،</a:t>
          </a:r>
          <a:endParaRPr lang="ar-IQ" sz="2800" b="1" kern="1200" dirty="0">
            <a:solidFill>
              <a:prstClr val="black">
                <a:hueOff val="0"/>
                <a:satOff val="0"/>
                <a:lumOff val="0"/>
                <a:alphaOff val="0"/>
              </a:prstClr>
            </a:solidFill>
            <a:latin typeface="Times New Roman"/>
            <a:ea typeface="+mn-ea"/>
            <a:cs typeface="+mn-cs"/>
          </a:endParaRPr>
        </a:p>
        <a:p>
          <a:pPr marL="0" lvl="0" indent="0" algn="just" defTabSz="1244600" rtl="1">
            <a:lnSpc>
              <a:spcPct val="90000"/>
            </a:lnSpc>
            <a:spcBef>
              <a:spcPct val="0"/>
            </a:spcBef>
            <a:spcAft>
              <a:spcPct val="35000"/>
            </a:spcAft>
            <a:buNone/>
          </a:pPr>
          <a:r>
            <a:rPr lang="ar-IQ" sz="2800" b="1" kern="1200" dirty="0">
              <a:solidFill>
                <a:prstClr val="black">
                  <a:hueOff val="0"/>
                  <a:satOff val="0"/>
                  <a:lumOff val="0"/>
                  <a:alphaOff val="0"/>
                </a:prstClr>
              </a:solidFill>
              <a:latin typeface="Times New Roman"/>
              <a:ea typeface="+mn-ea"/>
              <a:cs typeface="+mn-cs"/>
            </a:rPr>
            <a:t>إذ</a:t>
          </a:r>
          <a:r>
            <a:rPr lang="ar-SA" sz="2800" b="1" kern="1200" dirty="0">
              <a:solidFill>
                <a:prstClr val="black">
                  <a:hueOff val="0"/>
                  <a:satOff val="0"/>
                  <a:lumOff val="0"/>
                  <a:alphaOff val="0"/>
                </a:prstClr>
              </a:solidFill>
              <a:latin typeface="Times New Roman"/>
              <a:ea typeface="+mn-ea"/>
              <a:cs typeface="+mn-cs"/>
            </a:rPr>
            <a:t> كان يُعتقد أنه يفتح أبواب العالم الروح</a:t>
          </a:r>
          <a:r>
            <a:rPr lang="ar-IQ" sz="2800" b="1" kern="1200" dirty="0">
              <a:solidFill>
                <a:prstClr val="black">
                  <a:hueOff val="0"/>
                  <a:satOff val="0"/>
                  <a:lumOff val="0"/>
                  <a:alphaOff val="0"/>
                </a:prstClr>
              </a:solidFill>
              <a:latin typeface="Times New Roman"/>
              <a:ea typeface="+mn-ea"/>
              <a:cs typeface="+mn-cs"/>
            </a:rPr>
            <a:t>ي</a:t>
          </a:r>
          <a:endParaRPr lang="en-US" sz="2800" b="1" kern="1200" dirty="0">
            <a:cs typeface="+mn-cs"/>
          </a:endParaRPr>
        </a:p>
      </dsp:txBody>
      <dsp:txXfrm>
        <a:off x="260196" y="1403236"/>
        <a:ext cx="7455072" cy="1275669"/>
      </dsp:txXfrm>
    </dsp:sp>
    <dsp:sp modelId="{734DC587-1A79-4A9E-AAF1-FFFC206AFE2F}">
      <dsp:nvSpPr>
        <dsp:cNvPr id="0" name=""/>
        <dsp:cNvSpPr/>
      </dsp:nvSpPr>
      <dsp:spPr>
        <a:xfrm>
          <a:off x="260196" y="2678906"/>
          <a:ext cx="759752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4E9F0-340E-477D-9F1E-12E4929FFCC1}">
      <dsp:nvSpPr>
        <dsp:cNvPr id="0" name=""/>
        <dsp:cNvSpPr/>
      </dsp:nvSpPr>
      <dsp:spPr>
        <a:xfrm>
          <a:off x="260196" y="2742689"/>
          <a:ext cx="7455072" cy="12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IQ" sz="2800" b="1" kern="1200" dirty="0">
              <a:solidFill>
                <a:prstClr val="black">
                  <a:hueOff val="0"/>
                  <a:satOff val="0"/>
                  <a:lumOff val="0"/>
                  <a:alphaOff val="0"/>
                </a:prstClr>
              </a:solidFill>
              <a:latin typeface="Times New Roman"/>
              <a:ea typeface="+mn-ea"/>
              <a:cs typeface="+mn-cs"/>
            </a:rPr>
            <a:t>يستخدم </a:t>
          </a:r>
          <a:r>
            <a:rPr lang="ar-SA" sz="2800" b="1" kern="1200" dirty="0">
              <a:solidFill>
                <a:prstClr val="black">
                  <a:hueOff val="0"/>
                  <a:satOff val="0"/>
                  <a:lumOff val="0"/>
                  <a:alphaOff val="0"/>
                </a:prstClr>
              </a:solidFill>
              <a:latin typeface="Times New Roman"/>
              <a:ea typeface="+mn-ea"/>
              <a:cs typeface="+mn-cs"/>
            </a:rPr>
            <a:t>للحث على الهلوسة ورؤية الأرواح،</a:t>
          </a:r>
          <a:endParaRPr lang="ar-IQ" sz="2800" b="1" kern="1200" dirty="0">
            <a:solidFill>
              <a:prstClr val="black">
                <a:hueOff val="0"/>
                <a:satOff val="0"/>
                <a:lumOff val="0"/>
                <a:alphaOff val="0"/>
              </a:prstClr>
            </a:solidFill>
            <a:latin typeface="Times New Roman"/>
            <a:ea typeface="+mn-ea"/>
            <a:cs typeface="+mn-cs"/>
          </a:endParaRPr>
        </a:p>
      </dsp:txBody>
      <dsp:txXfrm>
        <a:off x="260196" y="2742689"/>
        <a:ext cx="7455072" cy="1275669"/>
      </dsp:txXfrm>
    </dsp:sp>
    <dsp:sp modelId="{D49C626B-2CCD-479B-855A-02641E2CA545}">
      <dsp:nvSpPr>
        <dsp:cNvPr id="0" name=""/>
        <dsp:cNvSpPr/>
      </dsp:nvSpPr>
      <dsp:spPr>
        <a:xfrm>
          <a:off x="260196" y="4018359"/>
          <a:ext cx="759752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35491-FE17-42A5-A41A-E309B73F1877}">
      <dsp:nvSpPr>
        <dsp:cNvPr id="0" name=""/>
        <dsp:cNvSpPr/>
      </dsp:nvSpPr>
      <dsp:spPr>
        <a:xfrm>
          <a:off x="0" y="0"/>
          <a:ext cx="9496908" cy="0"/>
        </a:xfrm>
        <a:prstGeom prst="lin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238E9-C4D9-4580-8649-9A5108EE1C65}">
      <dsp:nvSpPr>
        <dsp:cNvPr id="0" name=""/>
        <dsp:cNvSpPr/>
      </dsp:nvSpPr>
      <dsp:spPr>
        <a:xfrm>
          <a:off x="7857722" y="0"/>
          <a:ext cx="1639185" cy="4082143"/>
        </a:xfrm>
        <a:prstGeom prst="rect">
          <a:avLst/>
        </a:prstGeom>
        <a:solidFill>
          <a:schemeClr val="accent1">
            <a:alpha val="5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rtl="1">
            <a:lnSpc>
              <a:spcPct val="90000"/>
            </a:lnSpc>
            <a:spcBef>
              <a:spcPct val="0"/>
            </a:spcBef>
            <a:spcAft>
              <a:spcPct val="35000"/>
            </a:spcAft>
            <a:buNone/>
          </a:pPr>
          <a:r>
            <a:rPr lang="ar-SA" sz="2800" b="1" kern="1200" dirty="0">
              <a:cs typeface="+mn-cs"/>
            </a:rPr>
            <a:t>أهمية</a:t>
          </a:r>
          <a:endParaRPr lang="ar-IQ" sz="2800" b="1" kern="1200" dirty="0">
            <a:cs typeface="+mn-cs"/>
          </a:endParaRPr>
        </a:p>
        <a:p>
          <a:pPr marL="0" lvl="0" indent="0" algn="ctr" defTabSz="1244600" rtl="1">
            <a:lnSpc>
              <a:spcPct val="90000"/>
            </a:lnSpc>
            <a:spcBef>
              <a:spcPct val="0"/>
            </a:spcBef>
            <a:spcAft>
              <a:spcPct val="35000"/>
            </a:spcAft>
            <a:buNone/>
          </a:pPr>
          <a:r>
            <a:rPr lang="ar-IQ" sz="2800" b="1" kern="1200" dirty="0">
              <a:cs typeface="+mn-cs"/>
            </a:rPr>
            <a:t>نبات</a:t>
          </a:r>
        </a:p>
        <a:p>
          <a:pPr marL="0" lvl="0" indent="0" algn="ctr" defTabSz="1244600" rtl="1">
            <a:lnSpc>
              <a:spcPct val="90000"/>
            </a:lnSpc>
            <a:spcBef>
              <a:spcPct val="0"/>
            </a:spcBef>
            <a:spcAft>
              <a:spcPct val="35000"/>
            </a:spcAft>
            <a:buNone/>
          </a:pPr>
          <a:r>
            <a:rPr lang="ar-IQ" sz="2800" b="1" kern="1200" dirty="0">
              <a:cs typeface="+mn-cs"/>
            </a:rPr>
            <a:t>السكران</a:t>
          </a:r>
        </a:p>
        <a:p>
          <a:pPr marL="0" lvl="0" indent="0" algn="ctr" defTabSz="1244600" rtl="1">
            <a:lnSpc>
              <a:spcPct val="90000"/>
            </a:lnSpc>
            <a:spcBef>
              <a:spcPct val="0"/>
            </a:spcBef>
            <a:spcAft>
              <a:spcPct val="35000"/>
            </a:spcAft>
            <a:buNone/>
          </a:pPr>
          <a:r>
            <a:rPr lang="ar-SA" sz="2800" b="1" kern="1200" dirty="0">
              <a:cs typeface="+mn-cs"/>
            </a:rPr>
            <a:t>ت</a:t>
          </a:r>
          <a:r>
            <a:rPr lang="ar-IQ" sz="2800" b="1" kern="1200" dirty="0">
              <a:cs typeface="+mn-cs"/>
            </a:rPr>
            <a:t>أ</a:t>
          </a:r>
          <a:r>
            <a:rPr lang="ar-SA" sz="2800" b="1" kern="1200" dirty="0" err="1">
              <a:cs typeface="+mn-cs"/>
            </a:rPr>
            <a:t>ريخياً</a:t>
          </a:r>
          <a:endParaRPr lang="ar-SA" sz="2800" b="1" kern="1200" dirty="0">
            <a:cs typeface="+mn-cs"/>
          </a:endParaRPr>
        </a:p>
        <a:p>
          <a:pPr marL="0" lvl="0" indent="0" algn="ctr" defTabSz="1244600" rtl="1">
            <a:lnSpc>
              <a:spcPct val="90000"/>
            </a:lnSpc>
            <a:spcBef>
              <a:spcPct val="0"/>
            </a:spcBef>
            <a:spcAft>
              <a:spcPct val="35000"/>
            </a:spcAft>
            <a:buNone/>
          </a:pPr>
          <a:endParaRPr lang="en-US" sz="2800" b="1" kern="1200" dirty="0">
            <a:cs typeface="+mn-cs"/>
          </a:endParaRPr>
        </a:p>
      </dsp:txBody>
      <dsp:txXfrm>
        <a:off x="7857722" y="0"/>
        <a:ext cx="1639185" cy="4082143"/>
      </dsp:txXfrm>
    </dsp:sp>
    <dsp:sp modelId="{9BD16422-DC96-458E-95C9-AC31C5F4E346}">
      <dsp:nvSpPr>
        <dsp:cNvPr id="0" name=""/>
        <dsp:cNvSpPr/>
      </dsp:nvSpPr>
      <dsp:spPr>
        <a:xfrm>
          <a:off x="260196" y="63783"/>
          <a:ext cx="7455072" cy="12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mn-cs"/>
            </a:rPr>
            <a:t>الاستخدامات </a:t>
          </a:r>
          <a:r>
            <a:rPr lang="ar-IQ" sz="2800" b="1" kern="1200" dirty="0">
              <a:solidFill>
                <a:prstClr val="black">
                  <a:hueOff val="0"/>
                  <a:satOff val="0"/>
                  <a:lumOff val="0"/>
                  <a:alphaOff val="0"/>
                </a:prstClr>
              </a:solidFill>
              <a:latin typeface="Times New Roman"/>
              <a:ea typeface="+mn-ea"/>
              <a:cs typeface="+mn-cs"/>
            </a:rPr>
            <a:t>الأخرى</a:t>
          </a:r>
          <a:r>
            <a:rPr lang="ar-SA" sz="2800" b="1" kern="1200" dirty="0">
              <a:solidFill>
                <a:prstClr val="black">
                  <a:hueOff val="0"/>
                  <a:satOff val="0"/>
                  <a:lumOff val="0"/>
                  <a:alphaOff val="0"/>
                </a:prstClr>
              </a:solidFill>
              <a:latin typeface="Times New Roman"/>
              <a:ea typeface="+mn-ea"/>
              <a:cs typeface="+mn-cs"/>
            </a:rPr>
            <a:t>:</a:t>
          </a:r>
          <a:endParaRPr lang="ar-IQ" sz="2800" b="1" kern="1200" dirty="0">
            <a:solidFill>
              <a:prstClr val="black">
                <a:hueOff val="0"/>
                <a:satOff val="0"/>
                <a:lumOff val="0"/>
                <a:alphaOff val="0"/>
              </a:prstClr>
            </a:solidFill>
            <a:latin typeface="Times New Roman"/>
            <a:ea typeface="+mn-ea"/>
            <a:cs typeface="+mn-cs"/>
          </a:endParaRPr>
        </a:p>
      </dsp:txBody>
      <dsp:txXfrm>
        <a:off x="260196" y="63783"/>
        <a:ext cx="7455072" cy="1275669"/>
      </dsp:txXfrm>
    </dsp:sp>
    <dsp:sp modelId="{622F8EFA-46F8-4F13-9262-137896B83C83}">
      <dsp:nvSpPr>
        <dsp:cNvPr id="0" name=""/>
        <dsp:cNvSpPr/>
      </dsp:nvSpPr>
      <dsp:spPr>
        <a:xfrm>
          <a:off x="260196" y="1339453"/>
          <a:ext cx="759752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266A0D-1EBC-4BC1-82E9-FDDFC1A2D462}">
      <dsp:nvSpPr>
        <dsp:cNvPr id="0" name=""/>
        <dsp:cNvSpPr/>
      </dsp:nvSpPr>
      <dsp:spPr>
        <a:xfrm>
          <a:off x="260196" y="1403236"/>
          <a:ext cx="7455072" cy="12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Times New Roman"/>
            </a:rPr>
            <a:t>استُخدم في بعض الأحيان كسم لقتل الأعداء</a:t>
          </a:r>
          <a:endParaRPr lang="ar-IQ" sz="2800" b="1" kern="1200" dirty="0">
            <a:solidFill>
              <a:prstClr val="black">
                <a:hueOff val="0"/>
                <a:satOff val="0"/>
                <a:lumOff val="0"/>
                <a:alphaOff val="0"/>
              </a:prstClr>
            </a:solidFill>
            <a:latin typeface="Times New Roman"/>
            <a:ea typeface="+mn-ea"/>
            <a:cs typeface="Times New Roman"/>
          </a:endParaRPr>
        </a:p>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Times New Roman"/>
            </a:rPr>
            <a:t>أو الحيوانات</a:t>
          </a:r>
          <a:endParaRPr lang="ar-IQ" sz="2800" b="1" kern="1200" dirty="0">
            <a:solidFill>
              <a:prstClr val="black">
                <a:hueOff val="0"/>
                <a:satOff val="0"/>
                <a:lumOff val="0"/>
                <a:alphaOff val="0"/>
              </a:prstClr>
            </a:solidFill>
            <a:latin typeface="Times New Roman"/>
            <a:ea typeface="+mn-ea"/>
            <a:cs typeface="Times New Roman"/>
          </a:endParaRPr>
        </a:p>
      </dsp:txBody>
      <dsp:txXfrm>
        <a:off x="260196" y="1403236"/>
        <a:ext cx="7455072" cy="1275669"/>
      </dsp:txXfrm>
    </dsp:sp>
    <dsp:sp modelId="{734DC587-1A79-4A9E-AAF1-FFFC206AFE2F}">
      <dsp:nvSpPr>
        <dsp:cNvPr id="0" name=""/>
        <dsp:cNvSpPr/>
      </dsp:nvSpPr>
      <dsp:spPr>
        <a:xfrm>
          <a:off x="260196" y="2678906"/>
          <a:ext cx="759752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4E9F0-340E-477D-9F1E-12E4929FFCC1}">
      <dsp:nvSpPr>
        <dsp:cNvPr id="0" name=""/>
        <dsp:cNvSpPr/>
      </dsp:nvSpPr>
      <dsp:spPr>
        <a:xfrm>
          <a:off x="260196" y="2742689"/>
          <a:ext cx="7455072" cy="12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Times New Roman"/>
            </a:rPr>
            <a:t>أُضيف إلى بعض المشروبات الكحولية</a:t>
          </a:r>
          <a:endParaRPr lang="ar-IQ" sz="2800" b="1" kern="1200" dirty="0">
            <a:solidFill>
              <a:prstClr val="black">
                <a:hueOff val="0"/>
                <a:satOff val="0"/>
                <a:lumOff val="0"/>
                <a:alphaOff val="0"/>
              </a:prstClr>
            </a:solidFill>
            <a:latin typeface="Times New Roman"/>
            <a:ea typeface="+mn-ea"/>
            <a:cs typeface="Times New Roman"/>
          </a:endParaRPr>
        </a:p>
        <a:p>
          <a:pPr marL="0" lvl="0" indent="0" algn="just" defTabSz="1244600" rtl="1">
            <a:lnSpc>
              <a:spcPct val="90000"/>
            </a:lnSpc>
            <a:spcBef>
              <a:spcPct val="0"/>
            </a:spcBef>
            <a:spcAft>
              <a:spcPct val="35000"/>
            </a:spcAft>
            <a:buNone/>
          </a:pPr>
          <a:r>
            <a:rPr lang="ar-SA" sz="2800" b="1" kern="1200" dirty="0">
              <a:solidFill>
                <a:prstClr val="black">
                  <a:hueOff val="0"/>
                  <a:satOff val="0"/>
                  <a:lumOff val="0"/>
                  <a:alphaOff val="0"/>
                </a:prstClr>
              </a:solidFill>
              <a:latin typeface="Times New Roman"/>
              <a:ea typeface="+mn-ea"/>
              <a:cs typeface="Times New Roman"/>
            </a:rPr>
            <a:t>لإكسابها قوة تأثير أكبر</a:t>
          </a:r>
          <a:endParaRPr lang="ar-IQ" sz="2800" b="1" kern="1200" dirty="0">
            <a:solidFill>
              <a:prstClr val="black">
                <a:hueOff val="0"/>
                <a:satOff val="0"/>
                <a:lumOff val="0"/>
                <a:alphaOff val="0"/>
              </a:prstClr>
            </a:solidFill>
            <a:latin typeface="Times New Roman"/>
            <a:ea typeface="+mn-ea"/>
            <a:cs typeface="Times New Roman"/>
          </a:endParaRPr>
        </a:p>
      </dsp:txBody>
      <dsp:txXfrm>
        <a:off x="260196" y="2742689"/>
        <a:ext cx="7455072" cy="1275669"/>
      </dsp:txXfrm>
    </dsp:sp>
    <dsp:sp modelId="{D49C626B-2CCD-479B-855A-02641E2CA545}">
      <dsp:nvSpPr>
        <dsp:cNvPr id="0" name=""/>
        <dsp:cNvSpPr/>
      </dsp:nvSpPr>
      <dsp:spPr>
        <a:xfrm>
          <a:off x="260196" y="4018359"/>
          <a:ext cx="7597526"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82710-E963-4E4F-98C3-211A1DF88C37}">
      <dsp:nvSpPr>
        <dsp:cNvPr id="0" name=""/>
        <dsp:cNvSpPr/>
      </dsp:nvSpPr>
      <dsp:spPr>
        <a:xfrm>
          <a:off x="2623710" y="226246"/>
          <a:ext cx="1173179" cy="1025506"/>
        </a:xfrm>
        <a:prstGeom prst="leftArrow">
          <a:avLst>
            <a:gd name="adj1" fmla="val 70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B00C33-5371-41FA-8A81-3EE454CD1622}">
      <dsp:nvSpPr>
        <dsp:cNvPr id="0" name=""/>
        <dsp:cNvSpPr/>
      </dsp:nvSpPr>
      <dsp:spPr>
        <a:xfrm>
          <a:off x="1331" y="247287"/>
          <a:ext cx="7591117" cy="983423"/>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Clr>
              <a:srgbClr val="FF0000"/>
            </a:buClr>
            <a:buNone/>
          </a:pPr>
          <a:r>
            <a:rPr lang="ar-IQ" sz="4100" b="1" u="sng" kern="1200" cap="all" dirty="0">
              <a:ln w="3175" cmpd="sng">
                <a:noFill/>
              </a:ln>
              <a:latin typeface="+mj-lt"/>
              <a:ea typeface="+mj-ea"/>
              <a:cs typeface="+mj-cs"/>
            </a:rPr>
            <a:t>أثار القلويدات في نبات السكران</a:t>
          </a:r>
          <a:endParaRPr lang="en-US" sz="4100" kern="1200" dirty="0"/>
        </a:p>
      </dsp:txBody>
      <dsp:txXfrm>
        <a:off x="1113024" y="391306"/>
        <a:ext cx="5367731" cy="6953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0B83C-0F2E-4B9B-8424-76CAC2FD57E0}">
      <dsp:nvSpPr>
        <dsp:cNvPr id="0" name=""/>
        <dsp:cNvSpPr/>
      </dsp:nvSpPr>
      <dsp:spPr>
        <a:xfrm>
          <a:off x="0" y="27830"/>
          <a:ext cx="5503986" cy="2160000"/>
        </a:xfrm>
        <a:prstGeom prst="rightArrow">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D2C15-68E7-4409-A420-CACBFF1B6D93}">
      <dsp:nvSpPr>
        <dsp:cNvPr id="0" name=""/>
        <dsp:cNvSpPr/>
      </dsp:nvSpPr>
      <dsp:spPr>
        <a:xfrm>
          <a:off x="443973" y="567831"/>
          <a:ext cx="4509613"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5760" rIns="0" bIns="365760" numCol="1" spcCol="1270" anchor="ctr" anchorCtr="0">
          <a:noAutofit/>
        </a:bodyPr>
        <a:lstStyle/>
        <a:p>
          <a:pPr marL="0" lvl="0" indent="0" algn="ctr" defTabSz="1600200" rtl="1">
            <a:lnSpc>
              <a:spcPct val="90000"/>
            </a:lnSpc>
            <a:spcBef>
              <a:spcPct val="0"/>
            </a:spcBef>
            <a:spcAft>
              <a:spcPct val="35000"/>
            </a:spcAft>
            <a:buSzPts val="1000"/>
            <a:buFont typeface="Symbol" panose="05050102010706020507" pitchFamily="18" charset="2"/>
            <a:buNone/>
          </a:pPr>
          <a:r>
            <a:rPr lang="ar-SA" sz="3600" b="1" kern="1200" dirty="0"/>
            <a:t>أخطار </a:t>
          </a:r>
          <a:r>
            <a:rPr lang="ar-IQ" sz="3600" b="1" kern="1200" dirty="0"/>
            <a:t>نبات السكران </a:t>
          </a:r>
          <a:r>
            <a:rPr lang="ar-SA" sz="3600" b="1" kern="1200" dirty="0"/>
            <a:t>والإدمان: الجانب المظلم</a:t>
          </a:r>
          <a:endParaRPr lang="en-US" sz="3600" b="1" kern="1200" dirty="0"/>
        </a:p>
      </dsp:txBody>
      <dsp:txXfrm>
        <a:off x="443973" y="567831"/>
        <a:ext cx="4509613" cy="108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AC9B-7F73-4675-8C71-0132D23A1506}">
      <dsp:nvSpPr>
        <dsp:cNvPr id="0" name=""/>
        <dsp:cNvSpPr/>
      </dsp:nvSpPr>
      <dsp:spPr>
        <a:xfrm>
          <a:off x="0" y="2843491"/>
          <a:ext cx="7540962" cy="9332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SzPts val="1000"/>
            <a:buFont typeface="Symbol" panose="05050102010706020507" pitchFamily="18" charset="2"/>
            <a:buNone/>
          </a:pPr>
          <a:r>
            <a:rPr lang="ar-SA" sz="2800" b="1" kern="1200" dirty="0">
              <a:cs typeface="+mj-cs"/>
            </a:rPr>
            <a:t>الاستخدام المتكرر </a:t>
          </a:r>
          <a:r>
            <a:rPr lang="ar-IQ" sz="2800" b="1" kern="1200" dirty="0">
              <a:cs typeface="+mj-cs"/>
            </a:rPr>
            <a:t>يسبب</a:t>
          </a:r>
          <a:r>
            <a:rPr lang="ar-SA" sz="2800" b="1" kern="1200" dirty="0">
              <a:cs typeface="+mj-cs"/>
            </a:rPr>
            <a:t> الإدمان</a:t>
          </a:r>
          <a:endParaRPr lang="en-US" sz="2800" kern="1200" dirty="0"/>
        </a:p>
      </dsp:txBody>
      <dsp:txXfrm>
        <a:off x="0" y="2843491"/>
        <a:ext cx="7540962" cy="933297"/>
      </dsp:txXfrm>
    </dsp:sp>
    <dsp:sp modelId="{D146EC21-D96B-41AE-9691-7BE116E74E29}">
      <dsp:nvSpPr>
        <dsp:cNvPr id="0" name=""/>
        <dsp:cNvSpPr/>
      </dsp:nvSpPr>
      <dsp:spPr>
        <a:xfrm rot="10800000">
          <a:off x="0" y="1422079"/>
          <a:ext cx="7540962" cy="1435411"/>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SzPts val="1000"/>
            <a:buFont typeface="Courier New" panose="02070309020205020404" pitchFamily="49" charset="0"/>
            <a:buNone/>
          </a:pPr>
          <a:r>
            <a:rPr lang="ar-SA" sz="2800" b="1" kern="1200" dirty="0">
              <a:solidFill>
                <a:prstClr val="white"/>
              </a:solidFill>
              <a:latin typeface="Times New Roman"/>
              <a:ea typeface="+mn-ea"/>
              <a:cs typeface="Times New Roman"/>
            </a:rPr>
            <a:t>جفاف الفم والحلق، اضطرابات في الرؤية، احمرار الجلد، فشل في الجهاز التنفسي والقل</a:t>
          </a:r>
          <a:r>
            <a:rPr lang="ar-IQ" sz="2800" b="1" kern="1200" dirty="0">
              <a:solidFill>
                <a:prstClr val="white"/>
              </a:solidFill>
              <a:latin typeface="Times New Roman"/>
              <a:ea typeface="+mn-ea"/>
              <a:cs typeface="Times New Roman"/>
            </a:rPr>
            <a:t>ب</a:t>
          </a:r>
          <a:r>
            <a:rPr lang="ar-SA" sz="2800" b="1" kern="1200" dirty="0">
              <a:solidFill>
                <a:prstClr val="white"/>
              </a:solidFill>
              <a:latin typeface="Times New Roman"/>
              <a:ea typeface="+mn-ea"/>
              <a:cs typeface="Times New Roman"/>
            </a:rPr>
            <a:t>، هلوسة وهذيان، الغيبوبة، الموت</a:t>
          </a:r>
          <a:endParaRPr lang="ar-IQ" sz="2800" b="1" kern="1200" dirty="0">
            <a:solidFill>
              <a:prstClr val="white"/>
            </a:solidFill>
            <a:latin typeface="Times New Roman"/>
            <a:ea typeface="+mn-ea"/>
            <a:cs typeface="Times New Roman"/>
          </a:endParaRPr>
        </a:p>
      </dsp:txBody>
      <dsp:txXfrm rot="10800000">
        <a:off x="0" y="1422079"/>
        <a:ext cx="7540962" cy="932687"/>
      </dsp:txXfrm>
    </dsp:sp>
    <dsp:sp modelId="{5A40AEB6-BD95-47CA-804A-328BC6A885B7}">
      <dsp:nvSpPr>
        <dsp:cNvPr id="0" name=""/>
        <dsp:cNvSpPr/>
      </dsp:nvSpPr>
      <dsp:spPr>
        <a:xfrm rot="10800000">
          <a:off x="0" y="667"/>
          <a:ext cx="7540962" cy="1435411"/>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SzPts val="1000"/>
            <a:buFont typeface="Symbol" panose="05050102010706020507" pitchFamily="18" charset="2"/>
            <a:buNone/>
          </a:pPr>
          <a:r>
            <a:rPr lang="ar-SA" sz="2800" b="1" kern="1200" dirty="0">
              <a:solidFill>
                <a:prstClr val="white"/>
              </a:solidFill>
              <a:latin typeface="Times New Roman"/>
              <a:ea typeface="+mn-ea"/>
              <a:cs typeface="Times New Roman"/>
            </a:rPr>
            <a:t>جميع أجزاء </a:t>
          </a:r>
          <a:r>
            <a:rPr lang="ar-IQ" sz="2800" b="1" kern="1200" dirty="0">
              <a:solidFill>
                <a:prstClr val="white"/>
              </a:solidFill>
              <a:latin typeface="Times New Roman"/>
              <a:ea typeface="+mn-ea"/>
              <a:cs typeface="Times New Roman"/>
            </a:rPr>
            <a:t>ال</a:t>
          </a:r>
          <a:r>
            <a:rPr lang="ar-SA" sz="2800" b="1" kern="1200" dirty="0">
              <a:solidFill>
                <a:prstClr val="white"/>
              </a:solidFill>
              <a:latin typeface="Times New Roman"/>
              <a:ea typeface="+mn-ea"/>
              <a:cs typeface="Times New Roman"/>
            </a:rPr>
            <a:t>نبات </a:t>
          </a:r>
          <a:r>
            <a:rPr lang="ar-IQ" sz="2800" b="1" kern="1200" dirty="0">
              <a:solidFill>
                <a:prstClr val="white"/>
              </a:solidFill>
              <a:latin typeface="Times New Roman"/>
              <a:ea typeface="+mn-ea"/>
              <a:cs typeface="Times New Roman"/>
            </a:rPr>
            <a:t>س</a:t>
          </a:r>
          <a:r>
            <a:rPr lang="ar-SA" sz="2800" b="1" kern="1200" dirty="0">
              <a:solidFill>
                <a:prstClr val="white"/>
              </a:solidFill>
              <a:latin typeface="Times New Roman"/>
              <a:ea typeface="+mn-ea"/>
              <a:cs typeface="Times New Roman"/>
            </a:rPr>
            <a:t>امة، وتناولها بكميات كبيرة يمكن أن يؤدي إلى التسمم الشديد، والذي قد يسبب: </a:t>
          </a:r>
          <a:endParaRPr lang="en-US" sz="2800" b="1" kern="1200" dirty="0">
            <a:solidFill>
              <a:prstClr val="white"/>
            </a:solidFill>
            <a:latin typeface="Times New Roman"/>
            <a:ea typeface="+mn-ea"/>
            <a:cs typeface="Times New Roman"/>
          </a:endParaRPr>
        </a:p>
      </dsp:txBody>
      <dsp:txXfrm rot="10800000">
        <a:off x="0" y="667"/>
        <a:ext cx="7540962" cy="9326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140793F-725F-CB86-44BE-408E4401FD70}"/>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0DA77CCD-59EC-8DFB-4D4B-9FB17555C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59AC4ACA-0AAE-A765-1AF1-3E90F62BB103}"/>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عنصر نائب للتذييل 4">
            <a:extLst>
              <a:ext uri="{FF2B5EF4-FFF2-40B4-BE49-F238E27FC236}">
                <a16:creationId xmlns:a16="http://schemas.microsoft.com/office/drawing/2014/main" id="{DECC3C15-843B-5216-FFF4-9C195395ED4B}"/>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B0223AFE-FC7E-4A9B-1B5C-A334B3FC09E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081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2B07EF2-B1D0-FC16-DD46-54DD798A6F50}"/>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16F0DFA6-8D4A-46C4-6D84-FD689364E3F8}"/>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E3C56839-A0DA-9420-3C26-A87DFA672E26}"/>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عنصر نائب للتذييل 4">
            <a:extLst>
              <a:ext uri="{FF2B5EF4-FFF2-40B4-BE49-F238E27FC236}">
                <a16:creationId xmlns:a16="http://schemas.microsoft.com/office/drawing/2014/main" id="{8DD7F62E-143B-8970-F5AE-40C79F128727}"/>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669DC987-3F1B-178B-AEF0-A7CB075D5CC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801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27A0D59-C7DF-582B-8D84-DC0FB1DAE348}"/>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FE69D9F3-14B0-2456-E94D-32EDC5FB26E3}"/>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00F772A0-DE4B-DAAB-8196-0FF3FC12D841}"/>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عنصر نائب للتذييل 4">
            <a:extLst>
              <a:ext uri="{FF2B5EF4-FFF2-40B4-BE49-F238E27FC236}">
                <a16:creationId xmlns:a16="http://schemas.microsoft.com/office/drawing/2014/main" id="{359FEFBC-EDC4-603D-6391-F3A0D596E378}"/>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B008976A-F07E-3AC6-24D3-7E2D6A6A08B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820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5553CA3-78FD-E210-B4FD-E832CA73F54C}"/>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F3FA1B23-6055-B6FF-2E15-31A7AD2A3260}"/>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800E5B38-0EE9-CD93-C2DC-ABAF8D896D91}"/>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عنصر نائب للتذييل 4">
            <a:extLst>
              <a:ext uri="{FF2B5EF4-FFF2-40B4-BE49-F238E27FC236}">
                <a16:creationId xmlns:a16="http://schemas.microsoft.com/office/drawing/2014/main" id="{5229C883-19BA-5FD6-CDE0-F8007C7486B1}"/>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EAA90327-CEF9-4085-08B8-85A7F4D1E9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5722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04D09E-6DB3-B47B-6234-D95E6DFF9EAB}"/>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9BCF952D-1585-9B0E-C873-95A69EFAF7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993A51EC-3181-1C3E-6DC2-E99DBD96E892}"/>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5" name="عنصر نائب للتذييل 4">
            <a:extLst>
              <a:ext uri="{FF2B5EF4-FFF2-40B4-BE49-F238E27FC236}">
                <a16:creationId xmlns:a16="http://schemas.microsoft.com/office/drawing/2014/main" id="{C4F3689F-13A2-AB56-C2FE-FA5676694AE9}"/>
              </a:ext>
            </a:extLst>
          </p:cNvPr>
          <p:cNvSpPr>
            <a:spLocks noGrp="1"/>
          </p:cNvSpPr>
          <p:nvPr>
            <p:ph type="ftr" sz="quarter" idx="11"/>
          </p:nvPr>
        </p:nvSpPr>
        <p:spPr/>
        <p:txBody>
          <a:bodyPr/>
          <a:lstStyle/>
          <a:p>
            <a:endParaRPr lang="en-US" dirty="0"/>
          </a:p>
        </p:txBody>
      </p:sp>
      <p:sp>
        <p:nvSpPr>
          <p:cNvPr id="6" name="عنصر نائب لرقم الشريحة 5">
            <a:extLst>
              <a:ext uri="{FF2B5EF4-FFF2-40B4-BE49-F238E27FC236}">
                <a16:creationId xmlns:a16="http://schemas.microsoft.com/office/drawing/2014/main" id="{67BA9C80-1875-9B97-D1DF-2C701BE360A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607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A2D58C6-C92F-6DA3-FE7D-D21EC468569F}"/>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9AF41062-95FD-2D3B-26CE-8E40AA280E08}"/>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535BFDA4-90B9-894B-8144-3DF1CB968D4B}"/>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316B8075-1407-AE52-00AA-6A362FA08932}"/>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6" name="عنصر نائب للتذييل 5">
            <a:extLst>
              <a:ext uri="{FF2B5EF4-FFF2-40B4-BE49-F238E27FC236}">
                <a16:creationId xmlns:a16="http://schemas.microsoft.com/office/drawing/2014/main" id="{2888E526-687C-7264-D31A-FD34115FB241}"/>
              </a:ext>
            </a:extLst>
          </p:cNvPr>
          <p:cNvSpPr>
            <a:spLocks noGrp="1"/>
          </p:cNvSpPr>
          <p:nvPr>
            <p:ph type="ftr" sz="quarter" idx="11"/>
          </p:nvPr>
        </p:nvSpPr>
        <p:spPr/>
        <p:txBody>
          <a:bodyPr/>
          <a:lstStyle/>
          <a:p>
            <a:endParaRPr lang="en-US" dirty="0"/>
          </a:p>
        </p:txBody>
      </p:sp>
      <p:sp>
        <p:nvSpPr>
          <p:cNvPr id="7" name="عنصر نائب لرقم الشريحة 6">
            <a:extLst>
              <a:ext uri="{FF2B5EF4-FFF2-40B4-BE49-F238E27FC236}">
                <a16:creationId xmlns:a16="http://schemas.microsoft.com/office/drawing/2014/main" id="{8B5ECF0F-A120-CFCA-6541-0A75C96A7E8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648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32A08F0-CB86-A772-A252-4F82D297B46B}"/>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9AAB15AA-EEAC-A829-C3CD-8E5A0DFE8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0A6F35B-6EF2-129D-F841-A3726050C3CD}"/>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3751A067-5E00-81F4-2381-0C51F69CEC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F8AFB723-2C3C-6E3E-B5E2-4450A77E2101}"/>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C56C4DDD-6829-A41A-C64F-54591A6B46E1}"/>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8" name="عنصر نائب للتذييل 7">
            <a:extLst>
              <a:ext uri="{FF2B5EF4-FFF2-40B4-BE49-F238E27FC236}">
                <a16:creationId xmlns:a16="http://schemas.microsoft.com/office/drawing/2014/main" id="{25605B42-7978-966C-EDAF-FE1366CA5325}"/>
              </a:ext>
            </a:extLst>
          </p:cNvPr>
          <p:cNvSpPr>
            <a:spLocks noGrp="1"/>
          </p:cNvSpPr>
          <p:nvPr>
            <p:ph type="ftr" sz="quarter" idx="11"/>
          </p:nvPr>
        </p:nvSpPr>
        <p:spPr/>
        <p:txBody>
          <a:bodyPr/>
          <a:lstStyle/>
          <a:p>
            <a:endParaRPr lang="en-US" dirty="0"/>
          </a:p>
        </p:txBody>
      </p:sp>
      <p:sp>
        <p:nvSpPr>
          <p:cNvPr id="9" name="عنصر نائب لرقم الشريحة 8">
            <a:extLst>
              <a:ext uri="{FF2B5EF4-FFF2-40B4-BE49-F238E27FC236}">
                <a16:creationId xmlns:a16="http://schemas.microsoft.com/office/drawing/2014/main" id="{F3C75B35-73F3-093F-879F-7F277D7DD24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7357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A75B835-3609-AE51-26A3-8238B7CEA194}"/>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8AB40068-11C0-38F1-C611-33A07683661E}"/>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4" name="عنصر نائب للتذييل 3">
            <a:extLst>
              <a:ext uri="{FF2B5EF4-FFF2-40B4-BE49-F238E27FC236}">
                <a16:creationId xmlns:a16="http://schemas.microsoft.com/office/drawing/2014/main" id="{E56462A8-DF83-350E-2539-AA43CE5E7A61}"/>
              </a:ext>
            </a:extLst>
          </p:cNvPr>
          <p:cNvSpPr>
            <a:spLocks noGrp="1"/>
          </p:cNvSpPr>
          <p:nvPr>
            <p:ph type="ftr" sz="quarter" idx="11"/>
          </p:nvPr>
        </p:nvSpPr>
        <p:spPr/>
        <p:txBody>
          <a:bodyPr/>
          <a:lstStyle/>
          <a:p>
            <a:endParaRPr lang="en-US" dirty="0"/>
          </a:p>
        </p:txBody>
      </p:sp>
      <p:sp>
        <p:nvSpPr>
          <p:cNvPr id="5" name="عنصر نائب لرقم الشريحة 4">
            <a:extLst>
              <a:ext uri="{FF2B5EF4-FFF2-40B4-BE49-F238E27FC236}">
                <a16:creationId xmlns:a16="http://schemas.microsoft.com/office/drawing/2014/main" id="{C158B2CC-5739-984A-00AF-F612BEFE6D2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416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9B6CD00-3A30-B746-109D-D5EF1B11F22C}"/>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3" name="عنصر نائب للتذييل 2">
            <a:extLst>
              <a:ext uri="{FF2B5EF4-FFF2-40B4-BE49-F238E27FC236}">
                <a16:creationId xmlns:a16="http://schemas.microsoft.com/office/drawing/2014/main" id="{3B92CC79-D62D-A110-12CF-0D30C3A616A8}"/>
              </a:ext>
            </a:extLst>
          </p:cNvPr>
          <p:cNvSpPr>
            <a:spLocks noGrp="1"/>
          </p:cNvSpPr>
          <p:nvPr>
            <p:ph type="ftr" sz="quarter" idx="11"/>
          </p:nvPr>
        </p:nvSpPr>
        <p:spPr/>
        <p:txBody>
          <a:bodyPr/>
          <a:lstStyle/>
          <a:p>
            <a:endParaRPr lang="en-US" dirty="0"/>
          </a:p>
        </p:txBody>
      </p:sp>
      <p:sp>
        <p:nvSpPr>
          <p:cNvPr id="4" name="عنصر نائب لرقم الشريحة 3">
            <a:extLst>
              <a:ext uri="{FF2B5EF4-FFF2-40B4-BE49-F238E27FC236}">
                <a16:creationId xmlns:a16="http://schemas.microsoft.com/office/drawing/2014/main" id="{391CFECC-29EB-1761-7A51-130D19AF8D4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1029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F734002-81F5-AC15-FD2F-B5EE18E414C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C9D920EC-0A37-68E6-E570-147C3991AB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E429F073-7479-C34D-CD17-AABEA94E7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CB94062-D802-6B09-6A4B-BDF2B17830A0}"/>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6" name="عنصر نائب للتذييل 5">
            <a:extLst>
              <a:ext uri="{FF2B5EF4-FFF2-40B4-BE49-F238E27FC236}">
                <a16:creationId xmlns:a16="http://schemas.microsoft.com/office/drawing/2014/main" id="{1E64CA3C-ED79-68CC-6CE9-1B89B17BFBDB}"/>
              </a:ext>
            </a:extLst>
          </p:cNvPr>
          <p:cNvSpPr>
            <a:spLocks noGrp="1"/>
          </p:cNvSpPr>
          <p:nvPr>
            <p:ph type="ftr" sz="quarter" idx="11"/>
          </p:nvPr>
        </p:nvSpPr>
        <p:spPr/>
        <p:txBody>
          <a:bodyPr/>
          <a:lstStyle/>
          <a:p>
            <a:endParaRPr lang="en-US" dirty="0"/>
          </a:p>
        </p:txBody>
      </p:sp>
      <p:sp>
        <p:nvSpPr>
          <p:cNvPr id="7" name="عنصر نائب لرقم الشريحة 6">
            <a:extLst>
              <a:ext uri="{FF2B5EF4-FFF2-40B4-BE49-F238E27FC236}">
                <a16:creationId xmlns:a16="http://schemas.microsoft.com/office/drawing/2014/main" id="{5CFE6E5F-514E-0EBE-B5D4-0D02B122513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101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B362EB9-B014-09AC-DE55-8BA43E83D34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60965400-5C2D-6CAF-AACF-9D68AFA660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8E660E7B-7FAA-2B51-981F-7A68EC7D0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B8706F8-955B-BB6C-D716-F750B73270F8}"/>
              </a:ext>
            </a:extLst>
          </p:cNvPr>
          <p:cNvSpPr>
            <a:spLocks noGrp="1"/>
          </p:cNvSpPr>
          <p:nvPr>
            <p:ph type="dt" sz="half" idx="10"/>
          </p:nvPr>
        </p:nvSpPr>
        <p:spPr/>
        <p:txBody>
          <a:bodyPr/>
          <a:lstStyle/>
          <a:p>
            <a:fld id="{B61BEF0D-F0BB-DE4B-95CE-6DB70DBA9567}" type="datetimeFigureOut">
              <a:rPr lang="en-US" smtClean="0"/>
              <a:pPr/>
              <a:t>11/21/2024</a:t>
            </a:fld>
            <a:endParaRPr lang="en-US" dirty="0"/>
          </a:p>
        </p:txBody>
      </p:sp>
      <p:sp>
        <p:nvSpPr>
          <p:cNvPr id="6" name="عنصر نائب للتذييل 5">
            <a:extLst>
              <a:ext uri="{FF2B5EF4-FFF2-40B4-BE49-F238E27FC236}">
                <a16:creationId xmlns:a16="http://schemas.microsoft.com/office/drawing/2014/main" id="{89D51290-6FB3-1C77-43E4-FDD80D171059}"/>
              </a:ext>
            </a:extLst>
          </p:cNvPr>
          <p:cNvSpPr>
            <a:spLocks noGrp="1"/>
          </p:cNvSpPr>
          <p:nvPr>
            <p:ph type="ftr" sz="quarter" idx="11"/>
          </p:nvPr>
        </p:nvSpPr>
        <p:spPr/>
        <p:txBody>
          <a:bodyPr/>
          <a:lstStyle/>
          <a:p>
            <a:endParaRPr lang="en-US" dirty="0"/>
          </a:p>
        </p:txBody>
      </p:sp>
      <p:sp>
        <p:nvSpPr>
          <p:cNvPr id="7" name="عنصر نائب لرقم الشريحة 6">
            <a:extLst>
              <a:ext uri="{FF2B5EF4-FFF2-40B4-BE49-F238E27FC236}">
                <a16:creationId xmlns:a16="http://schemas.microsoft.com/office/drawing/2014/main" id="{8478A600-5BD1-8600-413E-DC0FA3756B6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8621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209F746A-498D-03D5-947E-C0DA3895037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B5EAD5BC-D34B-AD0E-34FF-B083910B0A6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9523F8DB-2CDD-AAD9-240E-BAA6CEE28EC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B61BEF0D-F0BB-DE4B-95CE-6DB70DBA9567}" type="datetimeFigureOut">
              <a:rPr lang="en-US" smtClean="0"/>
              <a:pPr/>
              <a:t>11/21/2024</a:t>
            </a:fld>
            <a:endParaRPr lang="en-US" dirty="0"/>
          </a:p>
        </p:txBody>
      </p:sp>
      <p:sp>
        <p:nvSpPr>
          <p:cNvPr id="5" name="عنصر نائب للتذييل 4">
            <a:extLst>
              <a:ext uri="{FF2B5EF4-FFF2-40B4-BE49-F238E27FC236}">
                <a16:creationId xmlns:a16="http://schemas.microsoft.com/office/drawing/2014/main" id="{7FC0768E-6103-1D31-44C7-CC7362C4FA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en-US" dirty="0"/>
          </a:p>
        </p:txBody>
      </p:sp>
      <p:sp>
        <p:nvSpPr>
          <p:cNvPr id="6" name="عنصر نائب لرقم الشريحة 5">
            <a:extLst>
              <a:ext uri="{FF2B5EF4-FFF2-40B4-BE49-F238E27FC236}">
                <a16:creationId xmlns:a16="http://schemas.microsoft.com/office/drawing/2014/main" id="{CB9FF540-570D-B2AE-B611-ECF8AA830C8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728188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jp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6.xml"/><Relationship Id="rId7" Type="http://schemas.openxmlformats.org/officeDocument/2006/relationships/image" Target="../media/image10.jp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diagramLayout" Target="../diagrams/layout24.xml"/><Relationship Id="rId7" Type="http://schemas.openxmlformats.org/officeDocument/2006/relationships/diagramData" Target="../diagrams/data25.xml"/><Relationship Id="rId12" Type="http://schemas.openxmlformats.org/officeDocument/2006/relationships/image" Target="../media/image52.jp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11" Type="http://schemas.microsoft.com/office/2007/relationships/diagramDrawing" Target="../diagrams/drawing25.xml"/><Relationship Id="rId5" Type="http://schemas.openxmlformats.org/officeDocument/2006/relationships/diagramColors" Target="../diagrams/colors24.xml"/><Relationship Id="rId10" Type="http://schemas.openxmlformats.org/officeDocument/2006/relationships/diagramColors" Target="../diagrams/colors25.xml"/><Relationship Id="rId4" Type="http://schemas.openxmlformats.org/officeDocument/2006/relationships/diagramQuickStyle" Target="../diagrams/quickStyle24.xml"/><Relationship Id="rId9" Type="http://schemas.openxmlformats.org/officeDocument/2006/relationships/diagramQuickStyle" Target="../diagrams/quickStyle25.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27.xml"/><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29.xml"/><Relationship Id="rId13" Type="http://schemas.openxmlformats.org/officeDocument/2006/relationships/diagramLayout" Target="../diagrams/layout30.xml"/><Relationship Id="rId3" Type="http://schemas.openxmlformats.org/officeDocument/2006/relationships/diagramLayout" Target="../diagrams/layout28.xml"/><Relationship Id="rId7" Type="http://schemas.openxmlformats.org/officeDocument/2006/relationships/diagramData" Target="../diagrams/data29.xml"/><Relationship Id="rId12" Type="http://schemas.openxmlformats.org/officeDocument/2006/relationships/diagramData" Target="../diagrams/data30.xml"/><Relationship Id="rId2" Type="http://schemas.openxmlformats.org/officeDocument/2006/relationships/diagramData" Target="../diagrams/data28.xml"/><Relationship Id="rId16" Type="http://schemas.microsoft.com/office/2007/relationships/diagramDrawing" Target="../diagrams/drawing30.xml"/><Relationship Id="rId1" Type="http://schemas.openxmlformats.org/officeDocument/2006/relationships/slideLayout" Target="../slideLayouts/slideLayout2.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5" Type="http://schemas.openxmlformats.org/officeDocument/2006/relationships/diagramColors" Target="../diagrams/colors30.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 Id="rId14" Type="http://schemas.openxmlformats.org/officeDocument/2006/relationships/diagramQuickStyle" Target="../diagrams/quickStyle30.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diagramLayout" Target="../diagrams/layout32.xml"/><Relationship Id="rId3" Type="http://schemas.openxmlformats.org/officeDocument/2006/relationships/diagramLayout" Target="../diagrams/layout31.xml"/><Relationship Id="rId7" Type="http://schemas.openxmlformats.org/officeDocument/2006/relationships/diagramData" Target="../diagrams/data32.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11" Type="http://schemas.microsoft.com/office/2007/relationships/diagramDrawing" Target="../diagrams/drawing32.xml"/><Relationship Id="rId5" Type="http://schemas.openxmlformats.org/officeDocument/2006/relationships/diagramColors" Target="../diagrams/colors31.xml"/><Relationship Id="rId10" Type="http://schemas.openxmlformats.org/officeDocument/2006/relationships/diagramColors" Target="../diagrams/colors32.xml"/><Relationship Id="rId4" Type="http://schemas.openxmlformats.org/officeDocument/2006/relationships/diagramQuickStyle" Target="../diagrams/quickStyle31.xml"/><Relationship Id="rId9" Type="http://schemas.openxmlformats.org/officeDocument/2006/relationships/diagramQuickStyle" Target="../diagrams/quickStyle3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65.png"/><Relationship Id="rId2" Type="http://schemas.openxmlformats.org/officeDocument/2006/relationships/diagramData" Target="../diagrams/data33.xml"/><Relationship Id="rId1" Type="http://schemas.openxmlformats.org/officeDocument/2006/relationships/slideLayout" Target="../slideLayouts/slideLayout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6.jp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3.jp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FBBDA-9804-4CE9-9C1A-DDB9A0AE6DD8}"/>
              </a:ext>
            </a:extLst>
          </p:cNvPr>
          <p:cNvPicPr>
            <a:picLocks noChangeAspect="1"/>
          </p:cNvPicPr>
          <p:nvPr/>
        </p:nvPicPr>
        <p:blipFill>
          <a:blip r:embed="rId2"/>
          <a:stretch>
            <a:fillRect/>
          </a:stretch>
        </p:blipFill>
        <p:spPr>
          <a:xfrm>
            <a:off x="35169" y="4486209"/>
            <a:ext cx="2261437" cy="2336621"/>
          </a:xfrm>
          <a:prstGeom prst="rect">
            <a:avLst/>
          </a:prstGeom>
        </p:spPr>
      </p:pic>
      <p:sp>
        <p:nvSpPr>
          <p:cNvPr id="8" name="TextBox 7">
            <a:extLst>
              <a:ext uri="{FF2B5EF4-FFF2-40B4-BE49-F238E27FC236}">
                <a16:creationId xmlns:a16="http://schemas.microsoft.com/office/drawing/2014/main" id="{C07407A4-CCA9-41F2-A4D3-4A9A2E9FCE12}"/>
              </a:ext>
            </a:extLst>
          </p:cNvPr>
          <p:cNvSpPr txBox="1"/>
          <p:nvPr/>
        </p:nvSpPr>
        <p:spPr>
          <a:xfrm>
            <a:off x="3259395" y="5339671"/>
            <a:ext cx="6164824" cy="95410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rtl="1">
              <a:buFont typeface="Arial" panose="020B0604020202020204" pitchFamily="34" charset="0"/>
              <a:buNone/>
            </a:pPr>
            <a:r>
              <a:rPr lang="ar-IQ" sz="2800" b="1" dirty="0">
                <a:solidFill>
                  <a:schemeClr val="bg1"/>
                </a:solidFill>
                <a:effectLst>
                  <a:outerShdw blurRad="38100" dist="38100" dir="2700000" algn="tl">
                    <a:srgbClr val="000000">
                      <a:alpha val="43137"/>
                    </a:srgbClr>
                  </a:outerShdw>
                </a:effectLst>
                <a:cs typeface="+mj-cs"/>
              </a:rPr>
              <a:t>أ.د. جــلال حميد حمزة الجبــوري آل واوي</a:t>
            </a:r>
          </a:p>
          <a:p>
            <a:pPr algn="ctr" rtl="1"/>
            <a:r>
              <a:rPr lang="ar-IQ" sz="2800" b="1" dirty="0">
                <a:solidFill>
                  <a:schemeClr val="bg1"/>
                </a:solidFill>
                <a:cs typeface="+mj-cs"/>
              </a:rPr>
              <a:t>كلية علوم الهندسة الزراعية - جامعة بغداد</a:t>
            </a:r>
            <a:endParaRPr lang="ar-IQ" sz="2800" b="1" dirty="0">
              <a:solidFill>
                <a:schemeClr val="bg1"/>
              </a:solidFill>
              <a:highlight>
                <a:srgbClr val="FFFF00"/>
              </a:highlight>
              <a:cs typeface="+mj-cs"/>
            </a:endParaRPr>
          </a:p>
        </p:txBody>
      </p:sp>
      <p:sp>
        <p:nvSpPr>
          <p:cNvPr id="9" name="Title 1">
            <a:extLst>
              <a:ext uri="{FF2B5EF4-FFF2-40B4-BE49-F238E27FC236}">
                <a16:creationId xmlns:a16="http://schemas.microsoft.com/office/drawing/2014/main" id="{4C98E37D-A675-4D77-9D06-C3778AA4CB08}"/>
              </a:ext>
            </a:extLst>
          </p:cNvPr>
          <p:cNvSpPr txBox="1">
            <a:spLocks/>
          </p:cNvSpPr>
          <p:nvPr/>
        </p:nvSpPr>
        <p:spPr>
          <a:xfrm>
            <a:off x="6282813" y="14752"/>
            <a:ext cx="3141406" cy="447145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ar-SA" sz="3600" b="1" dirty="0"/>
              <a:t>نبات السكران بوابة المخدرات والإدمان</a:t>
            </a:r>
            <a:r>
              <a:rPr lang="ar-IQ" sz="3600" b="1" dirty="0"/>
              <a:t>:</a:t>
            </a:r>
          </a:p>
          <a:p>
            <a:pPr algn="ctr" rtl="1"/>
            <a:endParaRPr lang="ar-IQ" sz="3600" b="1" dirty="0"/>
          </a:p>
          <a:p>
            <a:pPr algn="ctr" rtl="1"/>
            <a:r>
              <a:rPr lang="ar-SA" sz="3600" b="1" dirty="0"/>
              <a:t>من نبات طبيعي الى مشكلة عالمية</a:t>
            </a:r>
            <a:endParaRPr lang="en-US" sz="5400" dirty="0"/>
          </a:p>
        </p:txBody>
      </p:sp>
      <p:sp>
        <p:nvSpPr>
          <p:cNvPr id="11" name="TextBox 10">
            <a:extLst>
              <a:ext uri="{FF2B5EF4-FFF2-40B4-BE49-F238E27FC236}">
                <a16:creationId xmlns:a16="http://schemas.microsoft.com/office/drawing/2014/main" id="{757EDB3E-C214-41FD-B8E7-032DD51D6031}"/>
              </a:ext>
            </a:extLst>
          </p:cNvPr>
          <p:cNvSpPr txBox="1"/>
          <p:nvPr/>
        </p:nvSpPr>
        <p:spPr>
          <a:xfrm>
            <a:off x="3259395" y="4674056"/>
            <a:ext cx="6164823" cy="523220"/>
          </a:xfrm>
          <a:prstGeom prst="rect">
            <a:avLst/>
          </a:prstGeom>
          <a:noFill/>
        </p:spPr>
        <p:txBody>
          <a:bodyPr wrap="square">
            <a:spAutoFit/>
          </a:bodyPr>
          <a:lstStyle/>
          <a:p>
            <a:pPr marL="0" indent="0" algn="ctr" rtl="1">
              <a:buFont typeface="Arial"/>
              <a:buNone/>
            </a:pPr>
            <a:r>
              <a:rPr lang="ar-IQ" sz="2800" b="1" dirty="0">
                <a:solidFill>
                  <a:srgbClr val="FF0000"/>
                </a:solidFill>
                <a:cs typeface="+mj-cs"/>
              </a:rPr>
              <a:t>المحاضــــــــــــــــــــــــــــــــــــــــــــــــــــــر</a:t>
            </a:r>
            <a:endParaRPr lang="ar-IQ" sz="2800" b="1" dirty="0">
              <a:solidFill>
                <a:srgbClr val="FF0000"/>
              </a:solidFill>
              <a:highlight>
                <a:srgbClr val="FFFF00"/>
              </a:highlight>
              <a:cs typeface="+mj-cs"/>
            </a:endParaRPr>
          </a:p>
        </p:txBody>
      </p:sp>
      <p:pic>
        <p:nvPicPr>
          <p:cNvPr id="12" name="Content Placeholder 4">
            <a:extLst>
              <a:ext uri="{FF2B5EF4-FFF2-40B4-BE49-F238E27FC236}">
                <a16:creationId xmlns:a16="http://schemas.microsoft.com/office/drawing/2014/main" id="{D18B3BC1-A008-4BEC-B9F3-D142336D7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825" y="2347457"/>
            <a:ext cx="2185896" cy="2185896"/>
          </a:xfrm>
          <a:prstGeom prst="rect">
            <a:avLst/>
          </a:prstGeom>
        </p:spPr>
      </p:pic>
      <p:pic>
        <p:nvPicPr>
          <p:cNvPr id="13" name="Picture 12">
            <a:extLst>
              <a:ext uri="{FF2B5EF4-FFF2-40B4-BE49-F238E27FC236}">
                <a16:creationId xmlns:a16="http://schemas.microsoft.com/office/drawing/2014/main" id="{3376A220-5E22-4D64-BEE6-3B0222C35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1825" y="14752"/>
            <a:ext cx="2185896" cy="2185896"/>
          </a:xfrm>
          <a:prstGeom prst="rect">
            <a:avLst/>
          </a:prstGeom>
        </p:spPr>
      </p:pic>
      <p:pic>
        <p:nvPicPr>
          <p:cNvPr id="14" name="Picture 13">
            <a:extLst>
              <a:ext uri="{FF2B5EF4-FFF2-40B4-BE49-F238E27FC236}">
                <a16:creationId xmlns:a16="http://schemas.microsoft.com/office/drawing/2014/main" id="{DB54DB52-D4B4-456F-9314-8C92863B47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1825" y="4635666"/>
            <a:ext cx="2185896" cy="2187777"/>
          </a:xfrm>
          <a:prstGeom prst="rect">
            <a:avLst/>
          </a:prstGeom>
        </p:spPr>
      </p:pic>
      <p:pic>
        <p:nvPicPr>
          <p:cNvPr id="23" name="صورة 22" descr="صورة تحتوي على شجرة, في الخارج, بذريات, ورقة الشجر&#10;&#10;تم إنشاء الوصف تلقائياً">
            <a:extLst>
              <a:ext uri="{FF2B5EF4-FFF2-40B4-BE49-F238E27FC236}">
                <a16:creationId xmlns:a16="http://schemas.microsoft.com/office/drawing/2014/main" id="{A2E33D94-B788-7701-9512-DC0BAD2D1C78}"/>
              </a:ext>
            </a:extLst>
          </p:cNvPr>
          <p:cNvPicPr>
            <a:picLocks noChangeAspect="1"/>
          </p:cNvPicPr>
          <p:nvPr/>
        </p:nvPicPr>
        <p:blipFill>
          <a:blip r:embed="rId6"/>
          <a:stretch>
            <a:fillRect/>
          </a:stretch>
        </p:blipFill>
        <p:spPr>
          <a:xfrm>
            <a:off x="-1" y="-14777"/>
            <a:ext cx="6301384" cy="4500985"/>
          </a:xfrm>
          <a:prstGeom prst="rect">
            <a:avLst/>
          </a:prstGeom>
        </p:spPr>
      </p:pic>
    </p:spTree>
    <p:extLst>
      <p:ext uri="{BB962C8B-B14F-4D97-AF65-F5344CB8AC3E}">
        <p14:creationId xmlns:p14="http://schemas.microsoft.com/office/powerpoint/2010/main" val="15682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1"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par>
                          <p:cTn id="18" fill="hold">
                            <p:stCondLst>
                              <p:cond delay="2000"/>
                            </p:stCondLst>
                            <p:childTnLst>
                              <p:par>
                                <p:cTn id="19" presetID="1" presetClass="emph" presetSubtype="2" repeatCount="indefinite" fill="hold" grpId="0" nodeType="afterEffect">
                                  <p:stCondLst>
                                    <p:cond delay="0"/>
                                  </p:stCondLst>
                                  <p:childTnLst>
                                    <p:animClr clrSpc="rgb" dir="cw">
                                      <p:cBhvr>
                                        <p:cTn id="20" dur="2000" fill="hold"/>
                                        <p:tgtEl>
                                          <p:spTgt spid="9"/>
                                        </p:tgtEl>
                                        <p:attrNameLst>
                                          <p:attrName>fillcolor</p:attrName>
                                        </p:attrNameLst>
                                      </p:cBhvr>
                                      <p:to>
                                        <a:srgbClr val="F44A28"/>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par>
                                <p:cTn id="23" presetID="53" presetClass="entr" presetSubtype="16" repeatCount="200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0" fill="hold"/>
                                        <p:tgtEl>
                                          <p:spTgt spid="13"/>
                                        </p:tgtEl>
                                        <p:attrNameLst>
                                          <p:attrName>ppt_w</p:attrName>
                                        </p:attrNameLst>
                                      </p:cBhvr>
                                      <p:tavLst>
                                        <p:tav tm="0">
                                          <p:val>
                                            <p:fltVal val="0"/>
                                          </p:val>
                                        </p:tav>
                                        <p:tav tm="100000">
                                          <p:val>
                                            <p:strVal val="#ppt_w"/>
                                          </p:val>
                                        </p:tav>
                                      </p:tavLst>
                                    </p:anim>
                                    <p:anim calcmode="lin" valueType="num">
                                      <p:cBhvr>
                                        <p:cTn id="26" dur="5000" fill="hold"/>
                                        <p:tgtEl>
                                          <p:spTgt spid="13"/>
                                        </p:tgtEl>
                                        <p:attrNameLst>
                                          <p:attrName>ppt_h</p:attrName>
                                        </p:attrNameLst>
                                      </p:cBhvr>
                                      <p:tavLst>
                                        <p:tav tm="0">
                                          <p:val>
                                            <p:fltVal val="0"/>
                                          </p:val>
                                        </p:tav>
                                        <p:tav tm="100000">
                                          <p:val>
                                            <p:strVal val="#ppt_h"/>
                                          </p:val>
                                        </p:tav>
                                      </p:tavLst>
                                    </p:anim>
                                    <p:animEffect transition="in" filter="fade">
                                      <p:cBhvr>
                                        <p:cTn id="27" dur="5000"/>
                                        <p:tgtEl>
                                          <p:spTgt spid="13"/>
                                        </p:tgtEl>
                                      </p:cBhvr>
                                    </p:animEffect>
                                  </p:childTnLst>
                                </p:cTn>
                              </p:par>
                              <p:par>
                                <p:cTn id="28" presetID="53" presetClass="entr" presetSubtype="16" repeatCount="200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0" fill="hold"/>
                                        <p:tgtEl>
                                          <p:spTgt spid="12"/>
                                        </p:tgtEl>
                                        <p:attrNameLst>
                                          <p:attrName>ppt_w</p:attrName>
                                        </p:attrNameLst>
                                      </p:cBhvr>
                                      <p:tavLst>
                                        <p:tav tm="0">
                                          <p:val>
                                            <p:fltVal val="0"/>
                                          </p:val>
                                        </p:tav>
                                        <p:tav tm="100000">
                                          <p:val>
                                            <p:strVal val="#ppt_w"/>
                                          </p:val>
                                        </p:tav>
                                      </p:tavLst>
                                    </p:anim>
                                    <p:anim calcmode="lin" valueType="num">
                                      <p:cBhvr>
                                        <p:cTn id="31" dur="5000" fill="hold"/>
                                        <p:tgtEl>
                                          <p:spTgt spid="12"/>
                                        </p:tgtEl>
                                        <p:attrNameLst>
                                          <p:attrName>ppt_h</p:attrName>
                                        </p:attrNameLst>
                                      </p:cBhvr>
                                      <p:tavLst>
                                        <p:tav tm="0">
                                          <p:val>
                                            <p:fltVal val="0"/>
                                          </p:val>
                                        </p:tav>
                                        <p:tav tm="100000">
                                          <p:val>
                                            <p:strVal val="#ppt_h"/>
                                          </p:val>
                                        </p:tav>
                                      </p:tavLst>
                                    </p:anim>
                                    <p:animEffect transition="in" filter="fade">
                                      <p:cBhvr>
                                        <p:cTn id="32" dur="5000"/>
                                        <p:tgtEl>
                                          <p:spTgt spid="12"/>
                                        </p:tgtEl>
                                      </p:cBhvr>
                                    </p:animEffect>
                                  </p:childTnLst>
                                </p:cTn>
                              </p:par>
                              <p:par>
                                <p:cTn id="33" presetID="53" presetClass="entr" presetSubtype="16" repeatCount="200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0" fill="hold"/>
                                        <p:tgtEl>
                                          <p:spTgt spid="14"/>
                                        </p:tgtEl>
                                        <p:attrNameLst>
                                          <p:attrName>ppt_w</p:attrName>
                                        </p:attrNameLst>
                                      </p:cBhvr>
                                      <p:tavLst>
                                        <p:tav tm="0">
                                          <p:val>
                                            <p:fltVal val="0"/>
                                          </p:val>
                                        </p:tav>
                                        <p:tav tm="100000">
                                          <p:val>
                                            <p:strVal val="#ppt_w"/>
                                          </p:val>
                                        </p:tav>
                                      </p:tavLst>
                                    </p:anim>
                                    <p:anim calcmode="lin" valueType="num">
                                      <p:cBhvr>
                                        <p:cTn id="36" dur="5000" fill="hold"/>
                                        <p:tgtEl>
                                          <p:spTgt spid="14"/>
                                        </p:tgtEl>
                                        <p:attrNameLst>
                                          <p:attrName>ppt_h</p:attrName>
                                        </p:attrNameLst>
                                      </p:cBhvr>
                                      <p:tavLst>
                                        <p:tav tm="0">
                                          <p:val>
                                            <p:fltVal val="0"/>
                                          </p:val>
                                        </p:tav>
                                        <p:tav tm="100000">
                                          <p:val>
                                            <p:strVal val="#ppt_h"/>
                                          </p:val>
                                        </p:tav>
                                      </p:tavLst>
                                    </p:anim>
                                    <p:animEffect transition="in" filter="fade">
                                      <p:cBhvr>
                                        <p:cTn id="37" dur="5000"/>
                                        <p:tgtEl>
                                          <p:spTgt spid="14"/>
                                        </p:tgtEl>
                                      </p:cBhvr>
                                    </p:animEffect>
                                  </p:childTnLst>
                                </p:cTn>
                              </p:par>
                              <p:par>
                                <p:cTn id="38" presetID="31" presetClass="entr" presetSubtype="0" fill="hold" grpId="0" nodeType="withEffect">
                                  <p:stCondLst>
                                    <p:cond delay="0"/>
                                  </p:stCondLst>
                                  <p:iterate type="lt">
                                    <p:tmPct val="0"/>
                                  </p:iterate>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90"/>
                                          </p:val>
                                        </p:tav>
                                        <p:tav tm="100000">
                                          <p:val>
                                            <p:fltVal val="0"/>
                                          </p:val>
                                        </p:tav>
                                      </p:tavLst>
                                    </p:anim>
                                    <p:animEffect transition="in" filter="fade">
                                      <p:cBhvr>
                                        <p:cTn id="43" dur="1000"/>
                                        <p:tgtEl>
                                          <p:spTgt spid="11"/>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 calcmode="lin" valueType="num">
                                      <p:cBhvr>
                                        <p:cTn id="48" dur="1000" fill="hold"/>
                                        <p:tgtEl>
                                          <p:spTgt spid="8"/>
                                        </p:tgtEl>
                                        <p:attrNameLst>
                                          <p:attrName>style.rotation</p:attrName>
                                        </p:attrNameLst>
                                      </p:cBhvr>
                                      <p:tavLst>
                                        <p:tav tm="0">
                                          <p:val>
                                            <p:fltVal val="90"/>
                                          </p:val>
                                        </p:tav>
                                        <p:tav tm="100000">
                                          <p:val>
                                            <p:fltVal val="0"/>
                                          </p:val>
                                        </p:tav>
                                      </p:tavLst>
                                    </p:anim>
                                    <p:animEffect transition="in" filter="fade">
                                      <p:cBhvr>
                                        <p:cTn id="49" dur="1000"/>
                                        <p:tgtEl>
                                          <p:spTgt spid="8"/>
                                        </p:tgtEl>
                                      </p:cBhvr>
                                    </p:animEffect>
                                  </p:childTnLst>
                                </p:cTn>
                              </p:par>
                              <p:par>
                                <p:cTn id="50" presetID="31"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1000" fill="hold"/>
                                        <p:tgtEl>
                                          <p:spTgt spid="3"/>
                                        </p:tgtEl>
                                        <p:attrNameLst>
                                          <p:attrName>ppt_w</p:attrName>
                                        </p:attrNameLst>
                                      </p:cBhvr>
                                      <p:tavLst>
                                        <p:tav tm="0">
                                          <p:val>
                                            <p:fltVal val="0"/>
                                          </p:val>
                                        </p:tav>
                                        <p:tav tm="100000">
                                          <p:val>
                                            <p:strVal val="#ppt_w"/>
                                          </p:val>
                                        </p:tav>
                                      </p:tavLst>
                                    </p:anim>
                                    <p:anim calcmode="lin" valueType="num">
                                      <p:cBhvr>
                                        <p:cTn id="53" dur="1000" fill="hold"/>
                                        <p:tgtEl>
                                          <p:spTgt spid="3"/>
                                        </p:tgtEl>
                                        <p:attrNameLst>
                                          <p:attrName>ppt_h</p:attrName>
                                        </p:attrNameLst>
                                      </p:cBhvr>
                                      <p:tavLst>
                                        <p:tav tm="0">
                                          <p:val>
                                            <p:fltVal val="0"/>
                                          </p:val>
                                        </p:tav>
                                        <p:tav tm="100000">
                                          <p:val>
                                            <p:strVal val="#ppt_h"/>
                                          </p:val>
                                        </p:tav>
                                      </p:tavLst>
                                    </p:anim>
                                    <p:anim calcmode="lin" valueType="num">
                                      <p:cBhvr>
                                        <p:cTn id="54" dur="1000" fill="hold"/>
                                        <p:tgtEl>
                                          <p:spTgt spid="3"/>
                                        </p:tgtEl>
                                        <p:attrNameLst>
                                          <p:attrName>style.rotation</p:attrName>
                                        </p:attrNameLst>
                                      </p:cBhvr>
                                      <p:tavLst>
                                        <p:tav tm="0">
                                          <p:val>
                                            <p:fltVal val="90"/>
                                          </p:val>
                                        </p:tav>
                                        <p:tav tm="100000">
                                          <p:val>
                                            <p:fltVal val="0"/>
                                          </p:val>
                                        </p:tav>
                                      </p:tavLst>
                                    </p:anim>
                                    <p:animEffect transition="in" filter="fade">
                                      <p:cBhvr>
                                        <p:cTn id="5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9C0F0-239C-6BEE-1730-D55D0FFB19D7}"/>
            </a:ext>
          </a:extLst>
        </p:cNvPr>
        <p:cNvGrpSpPr/>
        <p:nvPr/>
      </p:nvGrpSpPr>
      <p:grpSpPr>
        <a:xfrm>
          <a:off x="0" y="0"/>
          <a:ext cx="0" cy="0"/>
          <a:chOff x="0" y="0"/>
          <a:chExt cx="0" cy="0"/>
        </a:xfrm>
      </p:grpSpPr>
      <p:sp>
        <p:nvSpPr>
          <p:cNvPr id="2" name="عنوان 1">
            <a:extLst>
              <a:ext uri="{FF2B5EF4-FFF2-40B4-BE49-F238E27FC236}">
                <a16:creationId xmlns:a16="http://schemas.microsoft.com/office/drawing/2014/main" id="{21070E5F-4A87-33F9-091D-51C87065ED78}"/>
              </a:ext>
            </a:extLst>
          </p:cNvPr>
          <p:cNvSpPr>
            <a:spLocks noGrp="1"/>
          </p:cNvSpPr>
          <p:nvPr>
            <p:ph type="title"/>
          </p:nvPr>
        </p:nvSpPr>
        <p:spPr>
          <a:xfrm>
            <a:off x="0" y="630274"/>
            <a:ext cx="5251316" cy="1807305"/>
          </a:xfrm>
        </p:spPr>
        <p:style>
          <a:lnRef idx="3">
            <a:schemeClr val="lt1"/>
          </a:lnRef>
          <a:fillRef idx="1">
            <a:schemeClr val="accent5"/>
          </a:fillRef>
          <a:effectRef idx="1">
            <a:schemeClr val="accent5"/>
          </a:effectRef>
          <a:fontRef idx="minor">
            <a:schemeClr val="lt1"/>
          </a:fontRef>
        </p:style>
        <p:txBody>
          <a:bodyPr>
            <a:normAutofit/>
          </a:bodyPr>
          <a:lstStyle/>
          <a:p>
            <a:pPr algn="ctr" rtl="1"/>
            <a:r>
              <a:rPr lang="ar-SA" b="1" dirty="0"/>
              <a:t>وصف عام وخصائص</a:t>
            </a:r>
            <a:endParaRPr lang="en-US" b="1" dirty="0"/>
          </a:p>
        </p:txBody>
      </p:sp>
      <p:sp>
        <p:nvSpPr>
          <p:cNvPr id="7" name="عنصر نائب للمحتوى 2">
            <a:extLst>
              <a:ext uri="{FF2B5EF4-FFF2-40B4-BE49-F238E27FC236}">
                <a16:creationId xmlns:a16="http://schemas.microsoft.com/office/drawing/2014/main" id="{52BE73FF-7B2F-1449-E97C-FCD17254EB77}"/>
              </a:ext>
            </a:extLst>
          </p:cNvPr>
          <p:cNvSpPr txBox="1">
            <a:spLocks/>
          </p:cNvSpPr>
          <p:nvPr/>
        </p:nvSpPr>
        <p:spPr>
          <a:xfrm>
            <a:off x="5490855" y="630274"/>
            <a:ext cx="5979551" cy="593275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Wingdings" panose="05000000000000000000" pitchFamily="2" charset="2"/>
              <a:buChar char="v"/>
            </a:pPr>
            <a:r>
              <a:rPr lang="ar-IQ" sz="3600" b="1" dirty="0">
                <a:cs typeface="+mj-cs"/>
              </a:rPr>
              <a:t>العائلة الباذنجانية</a:t>
            </a:r>
          </a:p>
          <a:p>
            <a:pPr algn="just">
              <a:buFont typeface="Wingdings" panose="05000000000000000000" pitchFamily="2" charset="2"/>
              <a:buChar char="v"/>
            </a:pPr>
            <a:r>
              <a:rPr lang="ar-SA" sz="3600" b="1" dirty="0">
                <a:cs typeface="+mj-cs"/>
              </a:rPr>
              <a:t>نباتات جنس السكران إما حولية، أو ثنائية الحول، أو معمرة.</a:t>
            </a:r>
            <a:endParaRPr lang="en-US" sz="3600" b="1" dirty="0">
              <a:cs typeface="+mj-cs"/>
            </a:endParaRPr>
          </a:p>
          <a:p>
            <a:pPr algn="just">
              <a:buFont typeface="Wingdings" panose="05000000000000000000" pitchFamily="2" charset="2"/>
              <a:buChar char="v"/>
            </a:pPr>
            <a:r>
              <a:rPr lang="ar-SA" sz="3600" b="1" dirty="0">
                <a:cs typeface="+mj-cs"/>
              </a:rPr>
              <a:t>نبات عشبي يتراوح طوله ما بين 25 و100 سنتيمتراً.</a:t>
            </a:r>
            <a:endParaRPr lang="en-US" sz="3600" b="1" dirty="0">
              <a:cs typeface="+mj-cs"/>
            </a:endParaRPr>
          </a:p>
          <a:p>
            <a:pPr algn="just">
              <a:buFont typeface="Wingdings" panose="05000000000000000000" pitchFamily="2" charset="2"/>
              <a:buChar char="v"/>
            </a:pPr>
            <a:r>
              <a:rPr lang="ar-SA" sz="3600" b="1" dirty="0">
                <a:cs typeface="+mj-cs"/>
              </a:rPr>
              <a:t>نبات قوي النمو، متميز بغزارة النمو وكثرة الفروع، وينمو أفقياً، ونهاية فروعه قد تتجه للأعلى، ومغطاة بالزغب الكثيف أو الأوبار الكثيفة.</a:t>
            </a:r>
            <a:endParaRPr lang="en-US" sz="3600" b="1" dirty="0">
              <a:cs typeface="+mj-cs"/>
            </a:endParaRPr>
          </a:p>
          <a:p>
            <a:pPr algn="just">
              <a:buFont typeface="Wingdings" panose="05000000000000000000" pitchFamily="2" charset="2"/>
              <a:buChar char="v"/>
            </a:pPr>
            <a:r>
              <a:rPr lang="ar-SA" sz="3600" b="1" dirty="0">
                <a:cs typeface="+mj-cs"/>
              </a:rPr>
              <a:t>يشغل مساحة قدرها 2 متر مربع.</a:t>
            </a:r>
            <a:endParaRPr lang="en-US" sz="3600" b="1" dirty="0">
              <a:cs typeface="+mj-cs"/>
            </a:endParaRPr>
          </a:p>
        </p:txBody>
      </p:sp>
      <p:pic>
        <p:nvPicPr>
          <p:cNvPr id="9" name="صورة 8" descr="صورة تحتوي على شجرة, في الخارج, بذريات, ورقة الشجر&#10;&#10;تم إنشاء الوصف تلقائياً">
            <a:extLst>
              <a:ext uri="{FF2B5EF4-FFF2-40B4-BE49-F238E27FC236}">
                <a16:creationId xmlns:a16="http://schemas.microsoft.com/office/drawing/2014/main" id="{60484411-6489-F980-7971-1D0264879BE5}"/>
              </a:ext>
            </a:extLst>
          </p:cNvPr>
          <p:cNvPicPr>
            <a:picLocks noChangeAspect="1"/>
          </p:cNvPicPr>
          <p:nvPr/>
        </p:nvPicPr>
        <p:blipFill>
          <a:blip r:embed="rId2"/>
          <a:stretch>
            <a:fillRect/>
          </a:stretch>
        </p:blipFill>
        <p:spPr>
          <a:xfrm>
            <a:off x="1" y="3067595"/>
            <a:ext cx="5251316" cy="3750940"/>
          </a:xfrm>
          <a:prstGeom prst="rect">
            <a:avLst/>
          </a:prstGeom>
        </p:spPr>
      </p:pic>
    </p:spTree>
    <p:extLst>
      <p:ext uri="{BB962C8B-B14F-4D97-AF65-F5344CB8AC3E}">
        <p14:creationId xmlns:p14="http://schemas.microsoft.com/office/powerpoint/2010/main" val="2701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down)">
                                      <p:cBhvr>
                                        <p:cTn id="13" dur="580">
                                          <p:stCondLst>
                                            <p:cond delay="0"/>
                                          </p:stCondLst>
                                        </p:cTn>
                                        <p:tgtEl>
                                          <p:spTgt spid="7">
                                            <p:bg/>
                                          </p:spTgt>
                                        </p:tgtEl>
                                      </p:cBhvr>
                                    </p:animEffect>
                                    <p:anim calcmode="lin" valueType="num">
                                      <p:cBhvr>
                                        <p:cTn id="14" dur="1822" tmFilter="0,0; 0.14,0.36; 0.43,0.73; 0.71,0.91; 1.0,1.0">
                                          <p:stCondLst>
                                            <p:cond delay="0"/>
                                          </p:stCondLst>
                                        </p:cTn>
                                        <p:tgtEl>
                                          <p:spTgt spid="7">
                                            <p:bg/>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bg/>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bg/>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bg/>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bg/>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bg/>
                                          </p:spTgt>
                                        </p:tgtEl>
                                      </p:cBhvr>
                                      <p:to x="100000" y="60000"/>
                                    </p:animScale>
                                    <p:animScale>
                                      <p:cBhvr>
                                        <p:cTn id="20" dur="166" decel="50000">
                                          <p:stCondLst>
                                            <p:cond delay="676"/>
                                          </p:stCondLst>
                                        </p:cTn>
                                        <p:tgtEl>
                                          <p:spTgt spid="7">
                                            <p:bg/>
                                          </p:spTgt>
                                        </p:tgtEl>
                                      </p:cBhvr>
                                      <p:to x="100000" y="100000"/>
                                    </p:animScale>
                                    <p:animScale>
                                      <p:cBhvr>
                                        <p:cTn id="21" dur="26">
                                          <p:stCondLst>
                                            <p:cond delay="1312"/>
                                          </p:stCondLst>
                                        </p:cTn>
                                        <p:tgtEl>
                                          <p:spTgt spid="7">
                                            <p:bg/>
                                          </p:spTgt>
                                        </p:tgtEl>
                                      </p:cBhvr>
                                      <p:to x="100000" y="80000"/>
                                    </p:animScale>
                                    <p:animScale>
                                      <p:cBhvr>
                                        <p:cTn id="22" dur="166" decel="50000">
                                          <p:stCondLst>
                                            <p:cond delay="1338"/>
                                          </p:stCondLst>
                                        </p:cTn>
                                        <p:tgtEl>
                                          <p:spTgt spid="7">
                                            <p:bg/>
                                          </p:spTgt>
                                        </p:tgtEl>
                                      </p:cBhvr>
                                      <p:to x="100000" y="100000"/>
                                    </p:animScale>
                                    <p:animScale>
                                      <p:cBhvr>
                                        <p:cTn id="23" dur="26">
                                          <p:stCondLst>
                                            <p:cond delay="1642"/>
                                          </p:stCondLst>
                                        </p:cTn>
                                        <p:tgtEl>
                                          <p:spTgt spid="7">
                                            <p:bg/>
                                          </p:spTgt>
                                        </p:tgtEl>
                                      </p:cBhvr>
                                      <p:to x="100000" y="90000"/>
                                    </p:animScale>
                                    <p:animScale>
                                      <p:cBhvr>
                                        <p:cTn id="24" dur="166" decel="50000">
                                          <p:stCondLst>
                                            <p:cond delay="1668"/>
                                          </p:stCondLst>
                                        </p:cTn>
                                        <p:tgtEl>
                                          <p:spTgt spid="7">
                                            <p:bg/>
                                          </p:spTgt>
                                        </p:tgtEl>
                                      </p:cBhvr>
                                      <p:to x="100000" y="100000"/>
                                    </p:animScale>
                                    <p:animScale>
                                      <p:cBhvr>
                                        <p:cTn id="25" dur="26">
                                          <p:stCondLst>
                                            <p:cond delay="1808"/>
                                          </p:stCondLst>
                                        </p:cTn>
                                        <p:tgtEl>
                                          <p:spTgt spid="7">
                                            <p:bg/>
                                          </p:spTgt>
                                        </p:tgtEl>
                                      </p:cBhvr>
                                      <p:to x="100000" y="95000"/>
                                    </p:animScale>
                                    <p:animScale>
                                      <p:cBhvr>
                                        <p:cTn id="26" dur="166" decel="50000">
                                          <p:stCondLst>
                                            <p:cond delay="1834"/>
                                          </p:stCondLst>
                                        </p:cTn>
                                        <p:tgtEl>
                                          <p:spTgt spid="7">
                                            <p:bg/>
                                          </p:spTgt>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down)">
                                      <p:cBhvr>
                                        <p:cTn id="29" dur="580">
                                          <p:stCondLst>
                                            <p:cond delay="0"/>
                                          </p:stCondLst>
                                        </p:cTn>
                                        <p:tgtEl>
                                          <p:spTgt spid="7">
                                            <p:txEl>
                                              <p:pRg st="0" end="0"/>
                                            </p:txEl>
                                          </p:spTgt>
                                        </p:tgtEl>
                                      </p:cBhvr>
                                    </p:animEffect>
                                    <p:anim calcmode="lin" valueType="num">
                                      <p:cBhvr>
                                        <p:cTn id="30"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7">
                                            <p:txEl>
                                              <p:pRg st="0" end="0"/>
                                            </p:txEl>
                                          </p:spTgt>
                                        </p:tgtEl>
                                      </p:cBhvr>
                                      <p:to x="100000" y="60000"/>
                                    </p:animScale>
                                    <p:animScale>
                                      <p:cBhvr>
                                        <p:cTn id="36" dur="166" decel="50000">
                                          <p:stCondLst>
                                            <p:cond delay="676"/>
                                          </p:stCondLst>
                                        </p:cTn>
                                        <p:tgtEl>
                                          <p:spTgt spid="7">
                                            <p:txEl>
                                              <p:pRg st="0" end="0"/>
                                            </p:txEl>
                                          </p:spTgt>
                                        </p:tgtEl>
                                      </p:cBhvr>
                                      <p:to x="100000" y="100000"/>
                                    </p:animScale>
                                    <p:animScale>
                                      <p:cBhvr>
                                        <p:cTn id="37" dur="26">
                                          <p:stCondLst>
                                            <p:cond delay="1312"/>
                                          </p:stCondLst>
                                        </p:cTn>
                                        <p:tgtEl>
                                          <p:spTgt spid="7">
                                            <p:txEl>
                                              <p:pRg st="0" end="0"/>
                                            </p:txEl>
                                          </p:spTgt>
                                        </p:tgtEl>
                                      </p:cBhvr>
                                      <p:to x="100000" y="80000"/>
                                    </p:animScale>
                                    <p:animScale>
                                      <p:cBhvr>
                                        <p:cTn id="38" dur="166" decel="50000">
                                          <p:stCondLst>
                                            <p:cond delay="1338"/>
                                          </p:stCondLst>
                                        </p:cTn>
                                        <p:tgtEl>
                                          <p:spTgt spid="7">
                                            <p:txEl>
                                              <p:pRg st="0" end="0"/>
                                            </p:txEl>
                                          </p:spTgt>
                                        </p:tgtEl>
                                      </p:cBhvr>
                                      <p:to x="100000" y="100000"/>
                                    </p:animScale>
                                    <p:animScale>
                                      <p:cBhvr>
                                        <p:cTn id="39" dur="26">
                                          <p:stCondLst>
                                            <p:cond delay="1642"/>
                                          </p:stCondLst>
                                        </p:cTn>
                                        <p:tgtEl>
                                          <p:spTgt spid="7">
                                            <p:txEl>
                                              <p:pRg st="0" end="0"/>
                                            </p:txEl>
                                          </p:spTgt>
                                        </p:tgtEl>
                                      </p:cBhvr>
                                      <p:to x="100000" y="90000"/>
                                    </p:animScale>
                                    <p:animScale>
                                      <p:cBhvr>
                                        <p:cTn id="40" dur="166" decel="50000">
                                          <p:stCondLst>
                                            <p:cond delay="1668"/>
                                          </p:stCondLst>
                                        </p:cTn>
                                        <p:tgtEl>
                                          <p:spTgt spid="7">
                                            <p:txEl>
                                              <p:pRg st="0" end="0"/>
                                            </p:txEl>
                                          </p:spTgt>
                                        </p:tgtEl>
                                      </p:cBhvr>
                                      <p:to x="100000" y="100000"/>
                                    </p:animScale>
                                    <p:animScale>
                                      <p:cBhvr>
                                        <p:cTn id="41" dur="26">
                                          <p:stCondLst>
                                            <p:cond delay="1808"/>
                                          </p:stCondLst>
                                        </p:cTn>
                                        <p:tgtEl>
                                          <p:spTgt spid="7">
                                            <p:txEl>
                                              <p:pRg st="0" end="0"/>
                                            </p:txEl>
                                          </p:spTgt>
                                        </p:tgtEl>
                                      </p:cBhvr>
                                      <p:to x="100000" y="95000"/>
                                    </p:animScale>
                                    <p:animScale>
                                      <p:cBhvr>
                                        <p:cTn id="42" dur="166" decel="50000">
                                          <p:stCondLst>
                                            <p:cond delay="1834"/>
                                          </p:stCondLst>
                                        </p:cTn>
                                        <p:tgtEl>
                                          <p:spTgt spid="7">
                                            <p:txEl>
                                              <p:pRg st="0" end="0"/>
                                            </p:txEl>
                                          </p:spTgt>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down)">
                                      <p:cBhvr>
                                        <p:cTn id="45" dur="580">
                                          <p:stCondLst>
                                            <p:cond delay="0"/>
                                          </p:stCondLst>
                                        </p:cTn>
                                        <p:tgtEl>
                                          <p:spTgt spid="7">
                                            <p:txEl>
                                              <p:pRg st="1" end="1"/>
                                            </p:txEl>
                                          </p:spTgt>
                                        </p:tgtEl>
                                      </p:cBhvr>
                                    </p:animEffect>
                                    <p:anim calcmode="lin" valueType="num">
                                      <p:cBhvr>
                                        <p:cTn id="46" dur="1822" tmFilter="0,0; 0.14,0.36; 0.43,0.73; 0.71,0.91; 1.0,1.0">
                                          <p:stCondLst>
                                            <p:cond delay="0"/>
                                          </p:stCondLst>
                                        </p:cTn>
                                        <p:tgtEl>
                                          <p:spTgt spid="7">
                                            <p:txEl>
                                              <p:pRg st="1" end="1"/>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7">
                                            <p:txEl>
                                              <p:pRg st="1" end="1"/>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7">
                                            <p:txEl>
                                              <p:pRg st="1" end="1"/>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7">
                                            <p:txEl>
                                              <p:pRg st="1" end="1"/>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7">
                                            <p:txEl>
                                              <p:pRg st="1" end="1"/>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7">
                                            <p:txEl>
                                              <p:pRg st="1" end="1"/>
                                            </p:txEl>
                                          </p:spTgt>
                                        </p:tgtEl>
                                      </p:cBhvr>
                                      <p:to x="100000" y="60000"/>
                                    </p:animScale>
                                    <p:animScale>
                                      <p:cBhvr>
                                        <p:cTn id="52" dur="166" decel="50000">
                                          <p:stCondLst>
                                            <p:cond delay="676"/>
                                          </p:stCondLst>
                                        </p:cTn>
                                        <p:tgtEl>
                                          <p:spTgt spid="7">
                                            <p:txEl>
                                              <p:pRg st="1" end="1"/>
                                            </p:txEl>
                                          </p:spTgt>
                                        </p:tgtEl>
                                      </p:cBhvr>
                                      <p:to x="100000" y="100000"/>
                                    </p:animScale>
                                    <p:animScale>
                                      <p:cBhvr>
                                        <p:cTn id="53" dur="26">
                                          <p:stCondLst>
                                            <p:cond delay="1312"/>
                                          </p:stCondLst>
                                        </p:cTn>
                                        <p:tgtEl>
                                          <p:spTgt spid="7">
                                            <p:txEl>
                                              <p:pRg st="1" end="1"/>
                                            </p:txEl>
                                          </p:spTgt>
                                        </p:tgtEl>
                                      </p:cBhvr>
                                      <p:to x="100000" y="80000"/>
                                    </p:animScale>
                                    <p:animScale>
                                      <p:cBhvr>
                                        <p:cTn id="54" dur="166" decel="50000">
                                          <p:stCondLst>
                                            <p:cond delay="1338"/>
                                          </p:stCondLst>
                                        </p:cTn>
                                        <p:tgtEl>
                                          <p:spTgt spid="7">
                                            <p:txEl>
                                              <p:pRg st="1" end="1"/>
                                            </p:txEl>
                                          </p:spTgt>
                                        </p:tgtEl>
                                      </p:cBhvr>
                                      <p:to x="100000" y="100000"/>
                                    </p:animScale>
                                    <p:animScale>
                                      <p:cBhvr>
                                        <p:cTn id="55" dur="26">
                                          <p:stCondLst>
                                            <p:cond delay="1642"/>
                                          </p:stCondLst>
                                        </p:cTn>
                                        <p:tgtEl>
                                          <p:spTgt spid="7">
                                            <p:txEl>
                                              <p:pRg st="1" end="1"/>
                                            </p:txEl>
                                          </p:spTgt>
                                        </p:tgtEl>
                                      </p:cBhvr>
                                      <p:to x="100000" y="90000"/>
                                    </p:animScale>
                                    <p:animScale>
                                      <p:cBhvr>
                                        <p:cTn id="56" dur="166" decel="50000">
                                          <p:stCondLst>
                                            <p:cond delay="1668"/>
                                          </p:stCondLst>
                                        </p:cTn>
                                        <p:tgtEl>
                                          <p:spTgt spid="7">
                                            <p:txEl>
                                              <p:pRg st="1" end="1"/>
                                            </p:txEl>
                                          </p:spTgt>
                                        </p:tgtEl>
                                      </p:cBhvr>
                                      <p:to x="100000" y="100000"/>
                                    </p:animScale>
                                    <p:animScale>
                                      <p:cBhvr>
                                        <p:cTn id="57" dur="26">
                                          <p:stCondLst>
                                            <p:cond delay="1808"/>
                                          </p:stCondLst>
                                        </p:cTn>
                                        <p:tgtEl>
                                          <p:spTgt spid="7">
                                            <p:txEl>
                                              <p:pRg st="1" end="1"/>
                                            </p:txEl>
                                          </p:spTgt>
                                        </p:tgtEl>
                                      </p:cBhvr>
                                      <p:to x="100000" y="95000"/>
                                    </p:animScale>
                                    <p:animScale>
                                      <p:cBhvr>
                                        <p:cTn id="58" dur="166" decel="50000">
                                          <p:stCondLst>
                                            <p:cond delay="1834"/>
                                          </p:stCondLst>
                                        </p:cTn>
                                        <p:tgtEl>
                                          <p:spTgt spid="7">
                                            <p:txEl>
                                              <p:pRg st="1" end="1"/>
                                            </p:txEl>
                                          </p:spTgt>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Effect transition="in" filter="wipe(down)">
                                      <p:cBhvr>
                                        <p:cTn id="61" dur="580">
                                          <p:stCondLst>
                                            <p:cond delay="0"/>
                                          </p:stCondLst>
                                        </p:cTn>
                                        <p:tgtEl>
                                          <p:spTgt spid="7">
                                            <p:txEl>
                                              <p:pRg st="2" end="2"/>
                                            </p:txEl>
                                          </p:spTgt>
                                        </p:tgtEl>
                                      </p:cBhvr>
                                    </p:animEffect>
                                    <p:anim calcmode="lin" valueType="num">
                                      <p:cBhvr>
                                        <p:cTn id="62" dur="1822" tmFilter="0,0; 0.14,0.36; 0.43,0.73; 0.71,0.91; 1.0,1.0">
                                          <p:stCondLst>
                                            <p:cond delay="0"/>
                                          </p:stCondLst>
                                        </p:cTn>
                                        <p:tgtEl>
                                          <p:spTgt spid="7">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xEl>
                                              <p:pRg st="2" end="2"/>
                                            </p:txEl>
                                          </p:spTgt>
                                        </p:tgtEl>
                                      </p:cBhvr>
                                      <p:to x="100000" y="60000"/>
                                    </p:animScale>
                                    <p:animScale>
                                      <p:cBhvr>
                                        <p:cTn id="68" dur="166" decel="50000">
                                          <p:stCondLst>
                                            <p:cond delay="676"/>
                                          </p:stCondLst>
                                        </p:cTn>
                                        <p:tgtEl>
                                          <p:spTgt spid="7">
                                            <p:txEl>
                                              <p:pRg st="2" end="2"/>
                                            </p:txEl>
                                          </p:spTgt>
                                        </p:tgtEl>
                                      </p:cBhvr>
                                      <p:to x="100000" y="100000"/>
                                    </p:animScale>
                                    <p:animScale>
                                      <p:cBhvr>
                                        <p:cTn id="69" dur="26">
                                          <p:stCondLst>
                                            <p:cond delay="1312"/>
                                          </p:stCondLst>
                                        </p:cTn>
                                        <p:tgtEl>
                                          <p:spTgt spid="7">
                                            <p:txEl>
                                              <p:pRg st="2" end="2"/>
                                            </p:txEl>
                                          </p:spTgt>
                                        </p:tgtEl>
                                      </p:cBhvr>
                                      <p:to x="100000" y="80000"/>
                                    </p:animScale>
                                    <p:animScale>
                                      <p:cBhvr>
                                        <p:cTn id="70" dur="166" decel="50000">
                                          <p:stCondLst>
                                            <p:cond delay="1338"/>
                                          </p:stCondLst>
                                        </p:cTn>
                                        <p:tgtEl>
                                          <p:spTgt spid="7">
                                            <p:txEl>
                                              <p:pRg st="2" end="2"/>
                                            </p:txEl>
                                          </p:spTgt>
                                        </p:tgtEl>
                                      </p:cBhvr>
                                      <p:to x="100000" y="100000"/>
                                    </p:animScale>
                                    <p:animScale>
                                      <p:cBhvr>
                                        <p:cTn id="71" dur="26">
                                          <p:stCondLst>
                                            <p:cond delay="1642"/>
                                          </p:stCondLst>
                                        </p:cTn>
                                        <p:tgtEl>
                                          <p:spTgt spid="7">
                                            <p:txEl>
                                              <p:pRg st="2" end="2"/>
                                            </p:txEl>
                                          </p:spTgt>
                                        </p:tgtEl>
                                      </p:cBhvr>
                                      <p:to x="100000" y="90000"/>
                                    </p:animScale>
                                    <p:animScale>
                                      <p:cBhvr>
                                        <p:cTn id="72" dur="166" decel="50000">
                                          <p:stCondLst>
                                            <p:cond delay="1668"/>
                                          </p:stCondLst>
                                        </p:cTn>
                                        <p:tgtEl>
                                          <p:spTgt spid="7">
                                            <p:txEl>
                                              <p:pRg st="2" end="2"/>
                                            </p:txEl>
                                          </p:spTgt>
                                        </p:tgtEl>
                                      </p:cBhvr>
                                      <p:to x="100000" y="100000"/>
                                    </p:animScale>
                                    <p:animScale>
                                      <p:cBhvr>
                                        <p:cTn id="73" dur="26">
                                          <p:stCondLst>
                                            <p:cond delay="1808"/>
                                          </p:stCondLst>
                                        </p:cTn>
                                        <p:tgtEl>
                                          <p:spTgt spid="7">
                                            <p:txEl>
                                              <p:pRg st="2" end="2"/>
                                            </p:txEl>
                                          </p:spTgt>
                                        </p:tgtEl>
                                      </p:cBhvr>
                                      <p:to x="100000" y="95000"/>
                                    </p:animScale>
                                    <p:animScale>
                                      <p:cBhvr>
                                        <p:cTn id="74" dur="166" decel="50000">
                                          <p:stCondLst>
                                            <p:cond delay="1834"/>
                                          </p:stCondLst>
                                        </p:cTn>
                                        <p:tgtEl>
                                          <p:spTgt spid="7">
                                            <p:txEl>
                                              <p:pRg st="2" end="2"/>
                                            </p:txEl>
                                          </p:spTgt>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7">
                                            <p:txEl>
                                              <p:pRg st="3" end="3"/>
                                            </p:txEl>
                                          </p:spTgt>
                                        </p:tgtEl>
                                        <p:attrNameLst>
                                          <p:attrName>style.visibility</p:attrName>
                                        </p:attrNameLst>
                                      </p:cBhvr>
                                      <p:to>
                                        <p:strVal val="visible"/>
                                      </p:to>
                                    </p:set>
                                    <p:animEffect transition="in" filter="wipe(down)">
                                      <p:cBhvr>
                                        <p:cTn id="77" dur="580">
                                          <p:stCondLst>
                                            <p:cond delay="0"/>
                                          </p:stCondLst>
                                        </p:cTn>
                                        <p:tgtEl>
                                          <p:spTgt spid="7">
                                            <p:txEl>
                                              <p:pRg st="3" end="3"/>
                                            </p:txEl>
                                          </p:spTgt>
                                        </p:tgtEl>
                                      </p:cBhvr>
                                    </p:animEffect>
                                    <p:anim calcmode="lin" valueType="num">
                                      <p:cBhvr>
                                        <p:cTn id="78"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7">
                                            <p:txEl>
                                              <p:pRg st="3" end="3"/>
                                            </p:txEl>
                                          </p:spTgt>
                                        </p:tgtEl>
                                      </p:cBhvr>
                                      <p:to x="100000" y="60000"/>
                                    </p:animScale>
                                    <p:animScale>
                                      <p:cBhvr>
                                        <p:cTn id="84" dur="166" decel="50000">
                                          <p:stCondLst>
                                            <p:cond delay="676"/>
                                          </p:stCondLst>
                                        </p:cTn>
                                        <p:tgtEl>
                                          <p:spTgt spid="7">
                                            <p:txEl>
                                              <p:pRg st="3" end="3"/>
                                            </p:txEl>
                                          </p:spTgt>
                                        </p:tgtEl>
                                      </p:cBhvr>
                                      <p:to x="100000" y="100000"/>
                                    </p:animScale>
                                    <p:animScale>
                                      <p:cBhvr>
                                        <p:cTn id="85" dur="26">
                                          <p:stCondLst>
                                            <p:cond delay="1312"/>
                                          </p:stCondLst>
                                        </p:cTn>
                                        <p:tgtEl>
                                          <p:spTgt spid="7">
                                            <p:txEl>
                                              <p:pRg st="3" end="3"/>
                                            </p:txEl>
                                          </p:spTgt>
                                        </p:tgtEl>
                                      </p:cBhvr>
                                      <p:to x="100000" y="80000"/>
                                    </p:animScale>
                                    <p:animScale>
                                      <p:cBhvr>
                                        <p:cTn id="86" dur="166" decel="50000">
                                          <p:stCondLst>
                                            <p:cond delay="1338"/>
                                          </p:stCondLst>
                                        </p:cTn>
                                        <p:tgtEl>
                                          <p:spTgt spid="7">
                                            <p:txEl>
                                              <p:pRg st="3" end="3"/>
                                            </p:txEl>
                                          </p:spTgt>
                                        </p:tgtEl>
                                      </p:cBhvr>
                                      <p:to x="100000" y="100000"/>
                                    </p:animScale>
                                    <p:animScale>
                                      <p:cBhvr>
                                        <p:cTn id="87" dur="26">
                                          <p:stCondLst>
                                            <p:cond delay="1642"/>
                                          </p:stCondLst>
                                        </p:cTn>
                                        <p:tgtEl>
                                          <p:spTgt spid="7">
                                            <p:txEl>
                                              <p:pRg st="3" end="3"/>
                                            </p:txEl>
                                          </p:spTgt>
                                        </p:tgtEl>
                                      </p:cBhvr>
                                      <p:to x="100000" y="90000"/>
                                    </p:animScale>
                                    <p:animScale>
                                      <p:cBhvr>
                                        <p:cTn id="88" dur="166" decel="50000">
                                          <p:stCondLst>
                                            <p:cond delay="1668"/>
                                          </p:stCondLst>
                                        </p:cTn>
                                        <p:tgtEl>
                                          <p:spTgt spid="7">
                                            <p:txEl>
                                              <p:pRg st="3" end="3"/>
                                            </p:txEl>
                                          </p:spTgt>
                                        </p:tgtEl>
                                      </p:cBhvr>
                                      <p:to x="100000" y="100000"/>
                                    </p:animScale>
                                    <p:animScale>
                                      <p:cBhvr>
                                        <p:cTn id="89" dur="26">
                                          <p:stCondLst>
                                            <p:cond delay="1808"/>
                                          </p:stCondLst>
                                        </p:cTn>
                                        <p:tgtEl>
                                          <p:spTgt spid="7">
                                            <p:txEl>
                                              <p:pRg st="3" end="3"/>
                                            </p:txEl>
                                          </p:spTgt>
                                        </p:tgtEl>
                                      </p:cBhvr>
                                      <p:to x="100000" y="95000"/>
                                    </p:animScale>
                                    <p:animScale>
                                      <p:cBhvr>
                                        <p:cTn id="90" dur="166" decel="50000">
                                          <p:stCondLst>
                                            <p:cond delay="1834"/>
                                          </p:stCondLst>
                                        </p:cTn>
                                        <p:tgtEl>
                                          <p:spTgt spid="7">
                                            <p:txEl>
                                              <p:pRg st="3" end="3"/>
                                            </p:txEl>
                                          </p:spTgt>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7">
                                            <p:txEl>
                                              <p:pRg st="4" end="4"/>
                                            </p:txEl>
                                          </p:spTgt>
                                        </p:tgtEl>
                                        <p:attrNameLst>
                                          <p:attrName>style.visibility</p:attrName>
                                        </p:attrNameLst>
                                      </p:cBhvr>
                                      <p:to>
                                        <p:strVal val="visible"/>
                                      </p:to>
                                    </p:set>
                                    <p:animEffect transition="in" filter="wipe(down)">
                                      <p:cBhvr>
                                        <p:cTn id="93" dur="580">
                                          <p:stCondLst>
                                            <p:cond delay="0"/>
                                          </p:stCondLst>
                                        </p:cTn>
                                        <p:tgtEl>
                                          <p:spTgt spid="7">
                                            <p:txEl>
                                              <p:pRg st="4" end="4"/>
                                            </p:txEl>
                                          </p:spTgt>
                                        </p:tgtEl>
                                      </p:cBhvr>
                                    </p:animEffect>
                                    <p:anim calcmode="lin" valueType="num">
                                      <p:cBhvr>
                                        <p:cTn id="94" dur="1822" tmFilter="0,0; 0.14,0.36; 0.43,0.73; 0.71,0.91; 1.0,1.0">
                                          <p:stCondLst>
                                            <p:cond delay="0"/>
                                          </p:stCondLst>
                                        </p:cTn>
                                        <p:tgtEl>
                                          <p:spTgt spid="7">
                                            <p:txEl>
                                              <p:pRg st="4" end="4"/>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7">
                                            <p:txEl>
                                              <p:pRg st="4" end="4"/>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7">
                                            <p:txEl>
                                              <p:pRg st="4" end="4"/>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7">
                                            <p:txEl>
                                              <p:pRg st="4" end="4"/>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7">
                                            <p:txEl>
                                              <p:pRg st="4" end="4"/>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7">
                                            <p:txEl>
                                              <p:pRg st="4" end="4"/>
                                            </p:txEl>
                                          </p:spTgt>
                                        </p:tgtEl>
                                      </p:cBhvr>
                                      <p:to x="100000" y="60000"/>
                                    </p:animScale>
                                    <p:animScale>
                                      <p:cBhvr>
                                        <p:cTn id="100" dur="166" decel="50000">
                                          <p:stCondLst>
                                            <p:cond delay="676"/>
                                          </p:stCondLst>
                                        </p:cTn>
                                        <p:tgtEl>
                                          <p:spTgt spid="7">
                                            <p:txEl>
                                              <p:pRg st="4" end="4"/>
                                            </p:txEl>
                                          </p:spTgt>
                                        </p:tgtEl>
                                      </p:cBhvr>
                                      <p:to x="100000" y="100000"/>
                                    </p:animScale>
                                    <p:animScale>
                                      <p:cBhvr>
                                        <p:cTn id="101" dur="26">
                                          <p:stCondLst>
                                            <p:cond delay="1312"/>
                                          </p:stCondLst>
                                        </p:cTn>
                                        <p:tgtEl>
                                          <p:spTgt spid="7">
                                            <p:txEl>
                                              <p:pRg st="4" end="4"/>
                                            </p:txEl>
                                          </p:spTgt>
                                        </p:tgtEl>
                                      </p:cBhvr>
                                      <p:to x="100000" y="80000"/>
                                    </p:animScale>
                                    <p:animScale>
                                      <p:cBhvr>
                                        <p:cTn id="102" dur="166" decel="50000">
                                          <p:stCondLst>
                                            <p:cond delay="1338"/>
                                          </p:stCondLst>
                                        </p:cTn>
                                        <p:tgtEl>
                                          <p:spTgt spid="7">
                                            <p:txEl>
                                              <p:pRg st="4" end="4"/>
                                            </p:txEl>
                                          </p:spTgt>
                                        </p:tgtEl>
                                      </p:cBhvr>
                                      <p:to x="100000" y="100000"/>
                                    </p:animScale>
                                    <p:animScale>
                                      <p:cBhvr>
                                        <p:cTn id="103" dur="26">
                                          <p:stCondLst>
                                            <p:cond delay="1642"/>
                                          </p:stCondLst>
                                        </p:cTn>
                                        <p:tgtEl>
                                          <p:spTgt spid="7">
                                            <p:txEl>
                                              <p:pRg st="4" end="4"/>
                                            </p:txEl>
                                          </p:spTgt>
                                        </p:tgtEl>
                                      </p:cBhvr>
                                      <p:to x="100000" y="90000"/>
                                    </p:animScale>
                                    <p:animScale>
                                      <p:cBhvr>
                                        <p:cTn id="104" dur="166" decel="50000">
                                          <p:stCondLst>
                                            <p:cond delay="1668"/>
                                          </p:stCondLst>
                                        </p:cTn>
                                        <p:tgtEl>
                                          <p:spTgt spid="7">
                                            <p:txEl>
                                              <p:pRg st="4" end="4"/>
                                            </p:txEl>
                                          </p:spTgt>
                                        </p:tgtEl>
                                      </p:cBhvr>
                                      <p:to x="100000" y="100000"/>
                                    </p:animScale>
                                    <p:animScale>
                                      <p:cBhvr>
                                        <p:cTn id="105" dur="26">
                                          <p:stCondLst>
                                            <p:cond delay="1808"/>
                                          </p:stCondLst>
                                        </p:cTn>
                                        <p:tgtEl>
                                          <p:spTgt spid="7">
                                            <p:txEl>
                                              <p:pRg st="4" end="4"/>
                                            </p:txEl>
                                          </p:spTgt>
                                        </p:tgtEl>
                                      </p:cBhvr>
                                      <p:to x="100000" y="95000"/>
                                    </p:animScale>
                                    <p:animScale>
                                      <p:cBhvr>
                                        <p:cTn id="106" dur="166" decel="50000">
                                          <p:stCondLst>
                                            <p:cond delay="1834"/>
                                          </p:stCondLst>
                                        </p:cTn>
                                        <p:tgtEl>
                                          <p:spTgt spid="7">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AFCF0A1-FD18-B5BA-C0B2-3F7B9E19230A}"/>
              </a:ext>
            </a:extLst>
          </p:cNvPr>
          <p:cNvGraphicFramePr/>
          <p:nvPr>
            <p:extLst>
              <p:ext uri="{D42A27DB-BD31-4B8C-83A1-F6EECF244321}">
                <p14:modId xmlns:p14="http://schemas.microsoft.com/office/powerpoint/2010/main" val="3053920651"/>
              </p:ext>
            </p:extLst>
          </p:nvPr>
        </p:nvGraphicFramePr>
        <p:xfrm>
          <a:off x="707923" y="1769806"/>
          <a:ext cx="10869561" cy="4478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رسم تخطيطي 10">
            <a:extLst>
              <a:ext uri="{FF2B5EF4-FFF2-40B4-BE49-F238E27FC236}">
                <a16:creationId xmlns:a16="http://schemas.microsoft.com/office/drawing/2014/main" id="{32529128-7EAA-F5A4-2A13-35CBADBCEFE2}"/>
              </a:ext>
            </a:extLst>
          </p:cNvPr>
          <p:cNvGraphicFramePr/>
          <p:nvPr>
            <p:extLst>
              <p:ext uri="{D42A27DB-BD31-4B8C-83A1-F6EECF244321}">
                <p14:modId xmlns:p14="http://schemas.microsoft.com/office/powerpoint/2010/main" val="3959787922"/>
              </p:ext>
            </p:extLst>
          </p:nvPr>
        </p:nvGraphicFramePr>
        <p:xfrm>
          <a:off x="3860018" y="520564"/>
          <a:ext cx="4673600" cy="14630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6520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graphicEl>
                                              <a:dgm id="{4C354666-F88D-43BC-A967-3ADDD20E5DD2}"/>
                                            </p:graphicEl>
                                          </p:spTgt>
                                        </p:tgtEl>
                                        <p:attrNameLst>
                                          <p:attrName>style.visibility</p:attrName>
                                        </p:attrNameLst>
                                      </p:cBhvr>
                                      <p:to>
                                        <p:strVal val="visible"/>
                                      </p:to>
                                    </p:set>
                                    <p:animEffect transition="in" filter="fade">
                                      <p:cBhvr>
                                        <p:cTn id="12" dur="1000"/>
                                        <p:tgtEl>
                                          <p:spTgt spid="5">
                                            <p:graphicEl>
                                              <a:dgm id="{4C354666-F88D-43BC-A967-3ADDD20E5DD2}"/>
                                            </p:graphicEl>
                                          </p:spTgt>
                                        </p:tgtEl>
                                      </p:cBhvr>
                                    </p:animEffect>
                                    <p:anim calcmode="lin" valueType="num">
                                      <p:cBhvr>
                                        <p:cTn id="13" dur="1000" fill="hold"/>
                                        <p:tgtEl>
                                          <p:spTgt spid="5">
                                            <p:graphicEl>
                                              <a:dgm id="{4C354666-F88D-43BC-A967-3ADDD20E5DD2}"/>
                                            </p:graphicEl>
                                          </p:spTgt>
                                        </p:tgtEl>
                                        <p:attrNameLst>
                                          <p:attrName>ppt_x</p:attrName>
                                        </p:attrNameLst>
                                      </p:cBhvr>
                                      <p:tavLst>
                                        <p:tav tm="0">
                                          <p:val>
                                            <p:strVal val="#ppt_x"/>
                                          </p:val>
                                        </p:tav>
                                        <p:tav tm="100000">
                                          <p:val>
                                            <p:strVal val="#ppt_x"/>
                                          </p:val>
                                        </p:tav>
                                      </p:tavLst>
                                    </p:anim>
                                    <p:anim calcmode="lin" valueType="num">
                                      <p:cBhvr>
                                        <p:cTn id="14" dur="1000" fill="hold"/>
                                        <p:tgtEl>
                                          <p:spTgt spid="5">
                                            <p:graphicEl>
                                              <a:dgm id="{4C354666-F88D-43BC-A967-3ADDD20E5DD2}"/>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graphicEl>
                                              <a:dgm id="{B8F93894-0510-45DD-83A7-44B431694BB3}"/>
                                            </p:graphicEl>
                                          </p:spTgt>
                                        </p:tgtEl>
                                        <p:attrNameLst>
                                          <p:attrName>style.visibility</p:attrName>
                                        </p:attrNameLst>
                                      </p:cBhvr>
                                      <p:to>
                                        <p:strVal val="visible"/>
                                      </p:to>
                                    </p:set>
                                    <p:animEffect transition="in" filter="fade">
                                      <p:cBhvr>
                                        <p:cTn id="17" dur="1000"/>
                                        <p:tgtEl>
                                          <p:spTgt spid="5">
                                            <p:graphicEl>
                                              <a:dgm id="{B8F93894-0510-45DD-83A7-44B431694BB3}"/>
                                            </p:graphicEl>
                                          </p:spTgt>
                                        </p:tgtEl>
                                      </p:cBhvr>
                                    </p:animEffect>
                                    <p:anim calcmode="lin" valueType="num">
                                      <p:cBhvr>
                                        <p:cTn id="18" dur="1000" fill="hold"/>
                                        <p:tgtEl>
                                          <p:spTgt spid="5">
                                            <p:graphicEl>
                                              <a:dgm id="{B8F93894-0510-45DD-83A7-44B431694BB3}"/>
                                            </p:graphicEl>
                                          </p:spTgt>
                                        </p:tgtEl>
                                        <p:attrNameLst>
                                          <p:attrName>ppt_x</p:attrName>
                                        </p:attrNameLst>
                                      </p:cBhvr>
                                      <p:tavLst>
                                        <p:tav tm="0">
                                          <p:val>
                                            <p:strVal val="#ppt_x"/>
                                          </p:val>
                                        </p:tav>
                                        <p:tav tm="100000">
                                          <p:val>
                                            <p:strVal val="#ppt_x"/>
                                          </p:val>
                                        </p:tav>
                                      </p:tavLst>
                                    </p:anim>
                                    <p:anim calcmode="lin" valueType="num">
                                      <p:cBhvr>
                                        <p:cTn id="19" dur="1000" fill="hold"/>
                                        <p:tgtEl>
                                          <p:spTgt spid="5">
                                            <p:graphicEl>
                                              <a:dgm id="{B8F93894-0510-45DD-83A7-44B431694BB3}"/>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graphicEl>
                                              <a:dgm id="{DD2910FB-5E24-47D6-B46D-EF8AE3B531E6}"/>
                                            </p:graphicEl>
                                          </p:spTgt>
                                        </p:tgtEl>
                                        <p:attrNameLst>
                                          <p:attrName>style.visibility</p:attrName>
                                        </p:attrNameLst>
                                      </p:cBhvr>
                                      <p:to>
                                        <p:strVal val="visible"/>
                                      </p:to>
                                    </p:set>
                                    <p:animEffect transition="in" filter="fade">
                                      <p:cBhvr>
                                        <p:cTn id="22" dur="1000"/>
                                        <p:tgtEl>
                                          <p:spTgt spid="5">
                                            <p:graphicEl>
                                              <a:dgm id="{DD2910FB-5E24-47D6-B46D-EF8AE3B531E6}"/>
                                            </p:graphicEl>
                                          </p:spTgt>
                                        </p:tgtEl>
                                      </p:cBhvr>
                                    </p:animEffect>
                                    <p:anim calcmode="lin" valueType="num">
                                      <p:cBhvr>
                                        <p:cTn id="23" dur="1000" fill="hold"/>
                                        <p:tgtEl>
                                          <p:spTgt spid="5">
                                            <p:graphicEl>
                                              <a:dgm id="{DD2910FB-5E24-47D6-B46D-EF8AE3B531E6}"/>
                                            </p:graphicEl>
                                          </p:spTgt>
                                        </p:tgtEl>
                                        <p:attrNameLst>
                                          <p:attrName>ppt_x</p:attrName>
                                        </p:attrNameLst>
                                      </p:cBhvr>
                                      <p:tavLst>
                                        <p:tav tm="0">
                                          <p:val>
                                            <p:strVal val="#ppt_x"/>
                                          </p:val>
                                        </p:tav>
                                        <p:tav tm="100000">
                                          <p:val>
                                            <p:strVal val="#ppt_x"/>
                                          </p:val>
                                        </p:tav>
                                      </p:tavLst>
                                    </p:anim>
                                    <p:anim calcmode="lin" valueType="num">
                                      <p:cBhvr>
                                        <p:cTn id="24" dur="1000" fill="hold"/>
                                        <p:tgtEl>
                                          <p:spTgt spid="5">
                                            <p:graphicEl>
                                              <a:dgm id="{DD2910FB-5E24-47D6-B46D-EF8AE3B531E6}"/>
                                            </p:graphic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graphicEl>
                                              <a:dgm id="{A8514C84-3EFC-4EA0-AF79-D2B61387EF7E}"/>
                                            </p:graphicEl>
                                          </p:spTgt>
                                        </p:tgtEl>
                                        <p:attrNameLst>
                                          <p:attrName>style.visibility</p:attrName>
                                        </p:attrNameLst>
                                      </p:cBhvr>
                                      <p:to>
                                        <p:strVal val="visible"/>
                                      </p:to>
                                    </p:set>
                                    <p:animEffect transition="in" filter="fade">
                                      <p:cBhvr>
                                        <p:cTn id="29" dur="1000"/>
                                        <p:tgtEl>
                                          <p:spTgt spid="5">
                                            <p:graphicEl>
                                              <a:dgm id="{A8514C84-3EFC-4EA0-AF79-D2B61387EF7E}"/>
                                            </p:graphicEl>
                                          </p:spTgt>
                                        </p:tgtEl>
                                      </p:cBhvr>
                                    </p:animEffect>
                                    <p:anim calcmode="lin" valueType="num">
                                      <p:cBhvr>
                                        <p:cTn id="30" dur="1000" fill="hold"/>
                                        <p:tgtEl>
                                          <p:spTgt spid="5">
                                            <p:graphicEl>
                                              <a:dgm id="{A8514C84-3EFC-4EA0-AF79-D2B61387EF7E}"/>
                                            </p:graphicEl>
                                          </p:spTgt>
                                        </p:tgtEl>
                                        <p:attrNameLst>
                                          <p:attrName>ppt_x</p:attrName>
                                        </p:attrNameLst>
                                      </p:cBhvr>
                                      <p:tavLst>
                                        <p:tav tm="0">
                                          <p:val>
                                            <p:strVal val="#ppt_x"/>
                                          </p:val>
                                        </p:tav>
                                        <p:tav tm="100000">
                                          <p:val>
                                            <p:strVal val="#ppt_x"/>
                                          </p:val>
                                        </p:tav>
                                      </p:tavLst>
                                    </p:anim>
                                    <p:anim calcmode="lin" valueType="num">
                                      <p:cBhvr>
                                        <p:cTn id="31" dur="1000" fill="hold"/>
                                        <p:tgtEl>
                                          <p:spTgt spid="5">
                                            <p:graphicEl>
                                              <a:dgm id="{A8514C84-3EFC-4EA0-AF79-D2B61387EF7E}"/>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graphicEl>
                                              <a:dgm id="{F496839B-04A1-479E-99C0-B116B574231F}"/>
                                            </p:graphicEl>
                                          </p:spTgt>
                                        </p:tgtEl>
                                        <p:attrNameLst>
                                          <p:attrName>style.visibility</p:attrName>
                                        </p:attrNameLst>
                                      </p:cBhvr>
                                      <p:to>
                                        <p:strVal val="visible"/>
                                      </p:to>
                                    </p:set>
                                    <p:animEffect transition="in" filter="fade">
                                      <p:cBhvr>
                                        <p:cTn id="34" dur="1000"/>
                                        <p:tgtEl>
                                          <p:spTgt spid="5">
                                            <p:graphicEl>
                                              <a:dgm id="{F496839B-04A1-479E-99C0-B116B574231F}"/>
                                            </p:graphicEl>
                                          </p:spTgt>
                                        </p:tgtEl>
                                      </p:cBhvr>
                                    </p:animEffect>
                                    <p:anim calcmode="lin" valueType="num">
                                      <p:cBhvr>
                                        <p:cTn id="35" dur="1000" fill="hold"/>
                                        <p:tgtEl>
                                          <p:spTgt spid="5">
                                            <p:graphicEl>
                                              <a:dgm id="{F496839B-04A1-479E-99C0-B116B574231F}"/>
                                            </p:graphicEl>
                                          </p:spTgt>
                                        </p:tgtEl>
                                        <p:attrNameLst>
                                          <p:attrName>ppt_x</p:attrName>
                                        </p:attrNameLst>
                                      </p:cBhvr>
                                      <p:tavLst>
                                        <p:tav tm="0">
                                          <p:val>
                                            <p:strVal val="#ppt_x"/>
                                          </p:val>
                                        </p:tav>
                                        <p:tav tm="100000">
                                          <p:val>
                                            <p:strVal val="#ppt_x"/>
                                          </p:val>
                                        </p:tav>
                                      </p:tavLst>
                                    </p:anim>
                                    <p:anim calcmode="lin" valueType="num">
                                      <p:cBhvr>
                                        <p:cTn id="36" dur="1000" fill="hold"/>
                                        <p:tgtEl>
                                          <p:spTgt spid="5">
                                            <p:graphicEl>
                                              <a:dgm id="{F496839B-04A1-479E-99C0-B116B574231F}"/>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graphicEl>
                                              <a:dgm id="{179D1E3D-062E-42FE-BD19-EC7FC0E37846}"/>
                                            </p:graphicEl>
                                          </p:spTgt>
                                        </p:tgtEl>
                                        <p:attrNameLst>
                                          <p:attrName>style.visibility</p:attrName>
                                        </p:attrNameLst>
                                      </p:cBhvr>
                                      <p:to>
                                        <p:strVal val="visible"/>
                                      </p:to>
                                    </p:set>
                                    <p:animEffect transition="in" filter="fade">
                                      <p:cBhvr>
                                        <p:cTn id="41" dur="1000"/>
                                        <p:tgtEl>
                                          <p:spTgt spid="5">
                                            <p:graphicEl>
                                              <a:dgm id="{179D1E3D-062E-42FE-BD19-EC7FC0E37846}"/>
                                            </p:graphicEl>
                                          </p:spTgt>
                                        </p:tgtEl>
                                      </p:cBhvr>
                                    </p:animEffect>
                                    <p:anim calcmode="lin" valueType="num">
                                      <p:cBhvr>
                                        <p:cTn id="42" dur="1000" fill="hold"/>
                                        <p:tgtEl>
                                          <p:spTgt spid="5">
                                            <p:graphicEl>
                                              <a:dgm id="{179D1E3D-062E-42FE-BD19-EC7FC0E37846}"/>
                                            </p:graphicEl>
                                          </p:spTgt>
                                        </p:tgtEl>
                                        <p:attrNameLst>
                                          <p:attrName>ppt_x</p:attrName>
                                        </p:attrNameLst>
                                      </p:cBhvr>
                                      <p:tavLst>
                                        <p:tav tm="0">
                                          <p:val>
                                            <p:strVal val="#ppt_x"/>
                                          </p:val>
                                        </p:tav>
                                        <p:tav tm="100000">
                                          <p:val>
                                            <p:strVal val="#ppt_x"/>
                                          </p:val>
                                        </p:tav>
                                      </p:tavLst>
                                    </p:anim>
                                    <p:anim calcmode="lin" valueType="num">
                                      <p:cBhvr>
                                        <p:cTn id="43" dur="1000" fill="hold"/>
                                        <p:tgtEl>
                                          <p:spTgt spid="5">
                                            <p:graphicEl>
                                              <a:dgm id="{179D1E3D-062E-42FE-BD19-EC7FC0E37846}"/>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
                                            <p:graphicEl>
                                              <a:dgm id="{5CA5ADE7-4392-4850-90B7-2DD1D82E1D34}"/>
                                            </p:graphicEl>
                                          </p:spTgt>
                                        </p:tgtEl>
                                        <p:attrNameLst>
                                          <p:attrName>style.visibility</p:attrName>
                                        </p:attrNameLst>
                                      </p:cBhvr>
                                      <p:to>
                                        <p:strVal val="visible"/>
                                      </p:to>
                                    </p:set>
                                    <p:animEffect transition="in" filter="fade">
                                      <p:cBhvr>
                                        <p:cTn id="46" dur="1000"/>
                                        <p:tgtEl>
                                          <p:spTgt spid="5">
                                            <p:graphicEl>
                                              <a:dgm id="{5CA5ADE7-4392-4850-90B7-2DD1D82E1D34}"/>
                                            </p:graphicEl>
                                          </p:spTgt>
                                        </p:tgtEl>
                                      </p:cBhvr>
                                    </p:animEffect>
                                    <p:anim calcmode="lin" valueType="num">
                                      <p:cBhvr>
                                        <p:cTn id="47" dur="1000" fill="hold"/>
                                        <p:tgtEl>
                                          <p:spTgt spid="5">
                                            <p:graphicEl>
                                              <a:dgm id="{5CA5ADE7-4392-4850-90B7-2DD1D82E1D34}"/>
                                            </p:graphicEl>
                                          </p:spTgt>
                                        </p:tgtEl>
                                        <p:attrNameLst>
                                          <p:attrName>ppt_x</p:attrName>
                                        </p:attrNameLst>
                                      </p:cBhvr>
                                      <p:tavLst>
                                        <p:tav tm="0">
                                          <p:val>
                                            <p:strVal val="#ppt_x"/>
                                          </p:val>
                                        </p:tav>
                                        <p:tav tm="100000">
                                          <p:val>
                                            <p:strVal val="#ppt_x"/>
                                          </p:val>
                                        </p:tav>
                                      </p:tavLst>
                                    </p:anim>
                                    <p:anim calcmode="lin" valueType="num">
                                      <p:cBhvr>
                                        <p:cTn id="48" dur="1000" fill="hold"/>
                                        <p:tgtEl>
                                          <p:spTgt spid="5">
                                            <p:graphicEl>
                                              <a:dgm id="{5CA5ADE7-4392-4850-90B7-2DD1D82E1D3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A7092-1687-44EA-8FA8-D61A4721B0C3}"/>
              </a:ext>
            </a:extLst>
          </p:cNvPr>
          <p:cNvSpPr>
            <a:spLocks noGrp="1"/>
          </p:cNvSpPr>
          <p:nvPr>
            <p:ph type="title"/>
          </p:nvPr>
        </p:nvSpPr>
        <p:spPr>
          <a:xfrm>
            <a:off x="1030287" y="185834"/>
            <a:ext cx="10131425" cy="920295"/>
          </a:xfrm>
        </p:spPr>
        <p:style>
          <a:lnRef idx="0">
            <a:schemeClr val="accent6"/>
          </a:lnRef>
          <a:fillRef idx="3">
            <a:schemeClr val="accent6"/>
          </a:fillRef>
          <a:effectRef idx="3">
            <a:schemeClr val="accent6"/>
          </a:effectRef>
          <a:fontRef idx="minor">
            <a:schemeClr val="lt1"/>
          </a:fontRef>
        </p:style>
        <p:txBody>
          <a:bodyPr>
            <a:normAutofit/>
          </a:bodyPr>
          <a:lstStyle/>
          <a:p>
            <a:pPr algn="ctr" rtl="1"/>
            <a:r>
              <a:rPr lang="ar-IQ" sz="4000" b="1" dirty="0"/>
              <a:t>أنواع نبات السكران في الوطن العربي</a:t>
            </a:r>
            <a:endParaRPr lang="en-US" sz="4000" dirty="0"/>
          </a:p>
        </p:txBody>
      </p:sp>
      <p:sp>
        <p:nvSpPr>
          <p:cNvPr id="7" name="مربع نص 6">
            <a:extLst>
              <a:ext uri="{FF2B5EF4-FFF2-40B4-BE49-F238E27FC236}">
                <a16:creationId xmlns:a16="http://schemas.microsoft.com/office/drawing/2014/main" id="{A67507ED-E538-F102-3D5D-6331A3477A91}"/>
              </a:ext>
            </a:extLst>
          </p:cNvPr>
          <p:cNvSpPr txBox="1"/>
          <p:nvPr/>
        </p:nvSpPr>
        <p:spPr>
          <a:xfrm>
            <a:off x="685801" y="1106219"/>
            <a:ext cx="10820398" cy="5565947"/>
          </a:xfrm>
          <a:prstGeom prst="rect">
            <a:avLst/>
          </a:prstGeom>
          <a:noFill/>
        </p:spPr>
        <p:txBody>
          <a:bodyPr wrap="square">
            <a:spAutoFit/>
          </a:bodyPr>
          <a:lstStyle/>
          <a:p>
            <a:pPr marL="540385" indent="-540385" algn="just" rtl="1">
              <a:lnSpc>
                <a:spcPct val="150000"/>
              </a:lnSpc>
            </a:pPr>
            <a:r>
              <a:rPr lang="en-US" sz="2400" b="1" i="1" kern="100" dirty="0">
                <a:solidFill>
                  <a:srgbClr val="000000"/>
                </a:solidFill>
                <a:effectLst/>
                <a:highlight>
                  <a:srgbClr val="FFFF00"/>
                </a:highlight>
                <a:ea typeface="Aptos" panose="020B0004020202020204" pitchFamily="34" charset="0"/>
              </a:rPr>
              <a:t>Hyoscyamus</a:t>
            </a:r>
            <a:r>
              <a:rPr lang="en-US" sz="2400" b="1" kern="100" dirty="0">
                <a:solidFill>
                  <a:srgbClr val="000000"/>
                </a:solidFill>
                <a:effectLst/>
                <a:highlight>
                  <a:srgbClr val="FFFF00"/>
                </a:highlight>
                <a:ea typeface="Aptos" panose="020B0004020202020204" pitchFamily="34" charset="0"/>
              </a:rPr>
              <a:t> </a:t>
            </a:r>
            <a:r>
              <a:rPr lang="en-US" sz="2400" b="1" i="1" kern="100" dirty="0">
                <a:solidFill>
                  <a:srgbClr val="000000"/>
                </a:solidFill>
                <a:effectLst/>
                <a:highlight>
                  <a:srgbClr val="FFFF00"/>
                </a:highlight>
                <a:ea typeface="Aptos" panose="020B0004020202020204" pitchFamily="34" charset="0"/>
              </a:rPr>
              <a:t>albus</a:t>
            </a:r>
            <a:r>
              <a:rPr lang="ar-SA" sz="2400" b="1" kern="100" dirty="0">
                <a:solidFill>
                  <a:srgbClr val="000000"/>
                </a:solidFill>
                <a:effectLst/>
                <a:highlight>
                  <a:srgbClr val="FFFF00"/>
                </a:highlight>
                <a:ea typeface="Aptos" panose="020B0004020202020204" pitchFamily="34" charset="0"/>
              </a:rPr>
              <a:t> </a:t>
            </a:r>
            <a:r>
              <a:rPr lang="ar-IQ" sz="2400" b="1" kern="100" dirty="0">
                <a:solidFill>
                  <a:srgbClr val="000000"/>
                </a:solidFill>
                <a:highlight>
                  <a:srgbClr val="FFFF00"/>
                </a:highlight>
                <a:ea typeface="Aptos" panose="020B0004020202020204" pitchFamily="34" charset="0"/>
              </a:rPr>
              <a:t>ا</a:t>
            </a:r>
            <a:r>
              <a:rPr lang="ar-SA" sz="2400" b="1" kern="100" dirty="0">
                <a:solidFill>
                  <a:srgbClr val="000000"/>
                </a:solidFill>
                <a:effectLst/>
                <a:highlight>
                  <a:srgbClr val="FFFF00"/>
                </a:highlight>
                <a:ea typeface="Aptos" panose="020B0004020202020204" pitchFamily="34" charset="0"/>
              </a:rPr>
              <a:t>لبنج الأبيض، وينتشر في بلاد الشام</a:t>
            </a:r>
            <a:r>
              <a:rPr lang="en-US" sz="2400" b="1" kern="100" dirty="0">
                <a:solidFill>
                  <a:srgbClr val="000000"/>
                </a:solidFill>
                <a:effectLst/>
                <a:highlight>
                  <a:srgbClr val="FFFF00"/>
                </a:highlight>
                <a:ea typeface="Aptos" panose="020B0004020202020204" pitchFamily="34" charset="0"/>
              </a:rPr>
              <a:t> </a:t>
            </a:r>
            <a:r>
              <a:rPr lang="ar-SA" sz="2400" b="1" kern="100" dirty="0">
                <a:solidFill>
                  <a:srgbClr val="000000"/>
                </a:solidFill>
                <a:effectLst/>
                <a:highlight>
                  <a:srgbClr val="FFFF00"/>
                </a:highlight>
                <a:ea typeface="Aptos" panose="020B0004020202020204" pitchFamily="34" charset="0"/>
              </a:rPr>
              <a:t>ومصر</a:t>
            </a:r>
            <a:r>
              <a:rPr lang="en-US" sz="2400" b="1" kern="100" dirty="0">
                <a:solidFill>
                  <a:srgbClr val="000000"/>
                </a:solidFill>
                <a:effectLst/>
                <a:highlight>
                  <a:srgbClr val="FFFF00"/>
                </a:highlight>
                <a:ea typeface="Aptos" panose="020B0004020202020204" pitchFamily="34" charset="0"/>
              </a:rPr>
              <a:t> </a:t>
            </a:r>
            <a:r>
              <a:rPr lang="ar-SA" sz="2400" b="1" kern="100" dirty="0">
                <a:solidFill>
                  <a:srgbClr val="000000"/>
                </a:solidFill>
                <a:effectLst/>
                <a:highlight>
                  <a:srgbClr val="FFFF00"/>
                </a:highlight>
                <a:ea typeface="Aptos" panose="020B0004020202020204" pitchFamily="34" charset="0"/>
              </a:rPr>
              <a:t>والمغرب العربي</a:t>
            </a:r>
            <a:r>
              <a:rPr lang="en-US" sz="2400" b="1" kern="100" dirty="0">
                <a:solidFill>
                  <a:srgbClr val="000000"/>
                </a:solidFill>
                <a:effectLst/>
                <a:highlight>
                  <a:srgbClr val="FFFF00"/>
                </a:highlight>
                <a:ea typeface="Aptos" panose="020B0004020202020204" pitchFamily="34" charset="0"/>
              </a:rPr>
              <a:t> </a:t>
            </a:r>
            <a:r>
              <a:rPr lang="ar-SA" sz="2400" b="1" kern="100" dirty="0">
                <a:solidFill>
                  <a:srgbClr val="000000"/>
                </a:solidFill>
                <a:effectLst/>
                <a:highlight>
                  <a:srgbClr val="FFFF00"/>
                </a:highlight>
                <a:ea typeface="Aptos" panose="020B0004020202020204" pitchFamily="34" charset="0"/>
              </a:rPr>
              <a:t>ومعظم مناطق حوض البحر الأبيض المتوسط.</a:t>
            </a:r>
            <a:endParaRPr lang="en-US" sz="2400" b="1" kern="100" dirty="0">
              <a:effectLst/>
              <a:highlight>
                <a:srgbClr val="FFFF00"/>
              </a:highlight>
              <a:ea typeface="Aptos" panose="020B0004020202020204" pitchFamily="34" charset="0"/>
            </a:endParaRPr>
          </a:p>
          <a:p>
            <a:pPr marL="540385" indent="-540385" algn="just" rtl="1">
              <a:lnSpc>
                <a:spcPct val="150000"/>
              </a:lnSpc>
            </a:pPr>
            <a:r>
              <a:rPr lang="en-US" sz="2400" b="1" i="1" kern="100" dirty="0">
                <a:solidFill>
                  <a:srgbClr val="000000"/>
                </a:solidFill>
                <a:effectLst/>
                <a:ea typeface="Aptos" panose="020B0004020202020204" pitchFamily="34" charset="0"/>
              </a:rPr>
              <a:t>Hyoscyamus </a:t>
            </a:r>
            <a:r>
              <a:rPr lang="en-US" sz="2400" b="1" i="1" kern="100" dirty="0" err="1">
                <a:solidFill>
                  <a:srgbClr val="000000"/>
                </a:solidFill>
                <a:effectLst/>
                <a:ea typeface="Aptos" panose="020B0004020202020204" pitchFamily="34" charset="0"/>
              </a:rPr>
              <a:t>muticus</a:t>
            </a:r>
            <a:r>
              <a:rPr lang="ar-SA" sz="2400" b="1" i="1" kern="100" dirty="0">
                <a:solidFill>
                  <a:srgbClr val="000000"/>
                </a:solidFill>
                <a:effectLst/>
                <a:ea typeface="Aptos" panose="020B0004020202020204" pitchFamily="34" charset="0"/>
              </a:rPr>
              <a:t> </a:t>
            </a:r>
            <a:r>
              <a:rPr lang="ar-IQ" sz="2400" b="1" kern="100" dirty="0">
                <a:solidFill>
                  <a:srgbClr val="000000"/>
                </a:solidFill>
                <a:effectLst/>
                <a:ea typeface="Aptos" panose="020B0004020202020204" pitchFamily="34" charset="0"/>
              </a:rPr>
              <a:t>البنج</a:t>
            </a:r>
            <a:r>
              <a:rPr lang="ar-SA" sz="2400" b="1" kern="100" dirty="0">
                <a:solidFill>
                  <a:srgbClr val="000000"/>
                </a:solidFill>
                <a:effectLst/>
                <a:ea typeface="Aptos" panose="020B0004020202020204" pitchFamily="34" charset="0"/>
              </a:rPr>
              <a:t> المصري، وينتشر في بلاد الشام ومصر والمغرب العربي.</a:t>
            </a:r>
            <a:endParaRPr lang="en-US" sz="2400" b="1" kern="100" dirty="0">
              <a:effectLst/>
              <a:ea typeface="Aptos" panose="020B0004020202020204" pitchFamily="34" charset="0"/>
            </a:endParaRPr>
          </a:p>
          <a:p>
            <a:pPr marL="540385" indent="-540385" algn="just" rtl="1">
              <a:lnSpc>
                <a:spcPct val="150000"/>
              </a:lnSpc>
            </a:pPr>
            <a:r>
              <a:rPr lang="en-US" sz="2400" b="1" i="1" kern="100" dirty="0">
                <a:solidFill>
                  <a:srgbClr val="000000"/>
                </a:solidFill>
                <a:effectLst/>
                <a:ea typeface="Aptos" panose="020B0004020202020204" pitchFamily="34" charset="0"/>
              </a:rPr>
              <a:t>Hyoscyamus </a:t>
            </a:r>
            <a:r>
              <a:rPr lang="en-US" sz="2400" b="1" i="1" kern="100" dirty="0" err="1">
                <a:solidFill>
                  <a:srgbClr val="000000"/>
                </a:solidFill>
                <a:effectLst/>
                <a:ea typeface="Aptos" panose="020B0004020202020204" pitchFamily="34" charset="0"/>
              </a:rPr>
              <a:t>niger</a:t>
            </a:r>
            <a:r>
              <a:rPr lang="ar-SA" sz="2400" b="1" i="1" kern="100" dirty="0">
                <a:solidFill>
                  <a:srgbClr val="000000"/>
                </a:solidFill>
                <a:effectLst/>
                <a:ea typeface="Aptos" panose="020B0004020202020204" pitchFamily="34" charset="0"/>
              </a:rPr>
              <a:t> </a:t>
            </a:r>
            <a:r>
              <a:rPr lang="ar-IQ" sz="2400" b="1" kern="100" dirty="0">
                <a:solidFill>
                  <a:srgbClr val="000000"/>
                </a:solidFill>
                <a:effectLst/>
                <a:ea typeface="Aptos" panose="020B0004020202020204" pitchFamily="34" charset="0"/>
              </a:rPr>
              <a:t>البنج</a:t>
            </a:r>
            <a:r>
              <a:rPr lang="ar-SA" sz="2400" b="1" kern="100" dirty="0">
                <a:solidFill>
                  <a:srgbClr val="000000"/>
                </a:solidFill>
                <a:effectLst/>
                <a:ea typeface="Aptos" panose="020B0004020202020204" pitchFamily="34" charset="0"/>
              </a:rPr>
              <a:t> الأسود الأوربي، البنج الأسود، وينتشر في بلاد الشام ومصر والمغرب العربي.</a:t>
            </a:r>
            <a:endParaRPr lang="en-US" sz="2400" b="1" kern="100" dirty="0">
              <a:effectLst/>
              <a:ea typeface="Aptos" panose="020B0004020202020204" pitchFamily="34" charset="0"/>
            </a:endParaRPr>
          </a:p>
          <a:p>
            <a:pPr marL="540385" indent="-540385" algn="just" rtl="1">
              <a:lnSpc>
                <a:spcPct val="150000"/>
              </a:lnSpc>
            </a:pPr>
            <a:r>
              <a:rPr lang="en-US" sz="2400" b="1" i="1" kern="100" dirty="0">
                <a:solidFill>
                  <a:srgbClr val="000000"/>
                </a:solidFill>
                <a:effectLst/>
                <a:ea typeface="Aptos" panose="020B0004020202020204" pitchFamily="34" charset="0"/>
              </a:rPr>
              <a:t>Hyoscyamus</a:t>
            </a:r>
            <a:r>
              <a:rPr lang="en-US" sz="2400" b="1" kern="100" dirty="0">
                <a:solidFill>
                  <a:srgbClr val="000000"/>
                </a:solidFill>
                <a:effectLst/>
                <a:ea typeface="Aptos" panose="020B0004020202020204" pitchFamily="34" charset="0"/>
              </a:rPr>
              <a:t> </a:t>
            </a:r>
            <a:r>
              <a:rPr lang="en-US" sz="2400" b="1" i="1" kern="100" dirty="0" err="1">
                <a:solidFill>
                  <a:srgbClr val="000000"/>
                </a:solidFill>
                <a:effectLst/>
                <a:ea typeface="Aptos" panose="020B0004020202020204" pitchFamily="34" charset="0"/>
              </a:rPr>
              <a:t>boveanus</a:t>
            </a:r>
            <a:r>
              <a:rPr lang="en-US" sz="2400" b="1" kern="100" dirty="0">
                <a:solidFill>
                  <a:srgbClr val="000000"/>
                </a:solidFill>
                <a:effectLst/>
                <a:ea typeface="Aptos" panose="020B0004020202020204" pitchFamily="34" charset="0"/>
              </a:rPr>
              <a:t> </a:t>
            </a:r>
            <a:r>
              <a:rPr lang="ar-IQ" sz="2400" b="1" kern="100" dirty="0">
                <a:solidFill>
                  <a:srgbClr val="000000"/>
                </a:solidFill>
                <a:effectLst/>
                <a:ea typeface="Aptos" panose="020B0004020202020204" pitchFamily="34" charset="0"/>
              </a:rPr>
              <a:t> </a:t>
            </a:r>
            <a:r>
              <a:rPr lang="ar-SA" sz="2400" b="1" kern="100" dirty="0">
                <a:solidFill>
                  <a:srgbClr val="000000"/>
                </a:solidFill>
                <a:effectLst/>
                <a:ea typeface="Aptos" panose="020B0004020202020204" pitchFamily="34" charset="0"/>
              </a:rPr>
              <a:t>البنج الثوري وينتشر في مصر وبلاد الشام.</a:t>
            </a:r>
            <a:endParaRPr lang="en-US" sz="2400" b="1" kern="100" dirty="0">
              <a:effectLst/>
              <a:ea typeface="Aptos" panose="020B0004020202020204" pitchFamily="34" charset="0"/>
            </a:endParaRPr>
          </a:p>
          <a:p>
            <a:pPr marL="540385" indent="-540385" algn="just" rtl="1">
              <a:lnSpc>
                <a:spcPct val="150000"/>
              </a:lnSpc>
            </a:pPr>
            <a:r>
              <a:rPr lang="en-US" sz="2400" b="1" i="1" kern="100" dirty="0">
                <a:solidFill>
                  <a:srgbClr val="000000"/>
                </a:solidFill>
                <a:effectLst/>
                <a:ea typeface="Aptos" panose="020B0004020202020204" pitchFamily="34" charset="0"/>
              </a:rPr>
              <a:t>Hyoscyamus</a:t>
            </a:r>
            <a:r>
              <a:rPr lang="en-US" sz="2400" b="1" kern="100" dirty="0">
                <a:solidFill>
                  <a:srgbClr val="000000"/>
                </a:solidFill>
                <a:effectLst/>
                <a:ea typeface="Aptos" panose="020B0004020202020204" pitchFamily="34" charset="0"/>
              </a:rPr>
              <a:t> </a:t>
            </a:r>
            <a:r>
              <a:rPr lang="en-US" sz="2400" b="1" i="1" kern="100" dirty="0">
                <a:solidFill>
                  <a:srgbClr val="000000"/>
                </a:solidFill>
                <a:effectLst/>
                <a:ea typeface="Aptos" panose="020B0004020202020204" pitchFamily="34" charset="0"/>
              </a:rPr>
              <a:t>aureus</a:t>
            </a:r>
            <a:r>
              <a:rPr lang="en-US" sz="2400" b="1" kern="100" dirty="0">
                <a:solidFill>
                  <a:srgbClr val="000000"/>
                </a:solidFill>
                <a:effectLst/>
                <a:ea typeface="Aptos" panose="020B0004020202020204" pitchFamily="34" charset="0"/>
              </a:rPr>
              <a:t> </a:t>
            </a:r>
            <a:r>
              <a:rPr lang="ar-IQ" sz="2400" b="1" kern="100" dirty="0">
                <a:solidFill>
                  <a:srgbClr val="000000"/>
                </a:solidFill>
                <a:effectLst/>
                <a:ea typeface="Aptos" panose="020B0004020202020204" pitchFamily="34" charset="0"/>
              </a:rPr>
              <a:t> </a:t>
            </a:r>
            <a:r>
              <a:rPr lang="ar-SA" sz="2400" b="1" kern="100" dirty="0">
                <a:solidFill>
                  <a:srgbClr val="000000"/>
                </a:solidFill>
                <a:effectLst/>
                <a:ea typeface="Aptos" panose="020B0004020202020204" pitchFamily="34" charset="0"/>
              </a:rPr>
              <a:t>البنج الذهبي وينتشر في بلاد الشام ومصر وقبرص</a:t>
            </a:r>
            <a:r>
              <a:rPr lang="en-US" sz="2400" b="1" kern="100" dirty="0">
                <a:solidFill>
                  <a:srgbClr val="000000"/>
                </a:solidFill>
                <a:effectLst/>
                <a:ea typeface="Aptos" panose="020B0004020202020204" pitchFamily="34" charset="0"/>
              </a:rPr>
              <a:t> </a:t>
            </a:r>
            <a:r>
              <a:rPr lang="ar-SA" sz="2400" b="1" kern="100" dirty="0">
                <a:solidFill>
                  <a:srgbClr val="000000"/>
                </a:solidFill>
                <a:effectLst/>
                <a:ea typeface="Aptos" panose="020B0004020202020204" pitchFamily="34" charset="0"/>
              </a:rPr>
              <a:t>وتركيا.</a:t>
            </a:r>
            <a:endParaRPr lang="en-US" sz="2400" b="1" kern="100" dirty="0">
              <a:effectLst/>
              <a:ea typeface="Aptos" panose="020B0004020202020204" pitchFamily="34" charset="0"/>
            </a:endParaRPr>
          </a:p>
          <a:p>
            <a:pPr marL="540385" indent="-540385" algn="just" rtl="1">
              <a:lnSpc>
                <a:spcPct val="150000"/>
              </a:lnSpc>
            </a:pPr>
            <a:r>
              <a:rPr lang="en-US" sz="2400" b="1" i="1" kern="100" dirty="0">
                <a:solidFill>
                  <a:srgbClr val="000000"/>
                </a:solidFill>
                <a:effectLst/>
                <a:ea typeface="Aptos" panose="020B0004020202020204" pitchFamily="34" charset="0"/>
              </a:rPr>
              <a:t>Hyoscyamus</a:t>
            </a:r>
            <a:r>
              <a:rPr lang="en-US" sz="2400" b="1" kern="100" dirty="0">
                <a:solidFill>
                  <a:srgbClr val="000000"/>
                </a:solidFill>
                <a:effectLst/>
                <a:ea typeface="Aptos" panose="020B0004020202020204" pitchFamily="34" charset="0"/>
              </a:rPr>
              <a:t> </a:t>
            </a:r>
            <a:r>
              <a:rPr lang="en-US" sz="2400" b="1" i="1" kern="100" dirty="0" err="1">
                <a:solidFill>
                  <a:srgbClr val="000000"/>
                </a:solidFill>
                <a:effectLst/>
                <a:ea typeface="Aptos" panose="020B0004020202020204" pitchFamily="34" charset="0"/>
              </a:rPr>
              <a:t>coelesyriacus</a:t>
            </a:r>
            <a:r>
              <a:rPr lang="en-US" sz="2400" b="1" kern="100" dirty="0">
                <a:solidFill>
                  <a:srgbClr val="000000"/>
                </a:solidFill>
                <a:effectLst/>
                <a:ea typeface="Aptos" panose="020B0004020202020204" pitchFamily="34" charset="0"/>
              </a:rPr>
              <a:t> </a:t>
            </a:r>
            <a:r>
              <a:rPr lang="ar-IQ" sz="2400" b="1" kern="100" dirty="0">
                <a:solidFill>
                  <a:srgbClr val="000000"/>
                </a:solidFill>
                <a:effectLst/>
                <a:ea typeface="Aptos" panose="020B0004020202020204" pitchFamily="34" charset="0"/>
              </a:rPr>
              <a:t> </a:t>
            </a:r>
            <a:r>
              <a:rPr lang="ar-SA" sz="2400" b="1" kern="100" dirty="0">
                <a:solidFill>
                  <a:srgbClr val="000000"/>
                </a:solidFill>
                <a:effectLst/>
                <a:ea typeface="Aptos" panose="020B0004020202020204" pitchFamily="34" charset="0"/>
              </a:rPr>
              <a:t>البنج السوري وينتشر في بلاد الشام.</a:t>
            </a:r>
            <a:endParaRPr lang="en-US" sz="2400" b="1" kern="100" dirty="0">
              <a:effectLst/>
              <a:ea typeface="Aptos" panose="020B0004020202020204" pitchFamily="34" charset="0"/>
            </a:endParaRPr>
          </a:p>
          <a:p>
            <a:pPr marL="540385" indent="-540385" algn="just" rtl="1">
              <a:lnSpc>
                <a:spcPct val="150000"/>
              </a:lnSpc>
            </a:pPr>
            <a:r>
              <a:rPr lang="en-US" sz="2400" b="1" i="1" kern="100" dirty="0">
                <a:solidFill>
                  <a:srgbClr val="000000"/>
                </a:solidFill>
                <a:effectLst/>
                <a:ea typeface="Aptos" panose="020B0004020202020204" pitchFamily="34" charset="0"/>
              </a:rPr>
              <a:t>Hyoscyamus</a:t>
            </a:r>
            <a:r>
              <a:rPr lang="en-US" sz="2400" b="1" kern="100" dirty="0">
                <a:solidFill>
                  <a:srgbClr val="000000"/>
                </a:solidFill>
                <a:effectLst/>
                <a:ea typeface="Aptos" panose="020B0004020202020204" pitchFamily="34" charset="0"/>
              </a:rPr>
              <a:t> </a:t>
            </a:r>
            <a:r>
              <a:rPr lang="en-US" sz="2400" b="1" i="1" kern="100" dirty="0">
                <a:solidFill>
                  <a:srgbClr val="000000"/>
                </a:solidFill>
                <a:effectLst/>
                <a:ea typeface="Aptos" panose="020B0004020202020204" pitchFamily="34" charset="0"/>
              </a:rPr>
              <a:t>reticulatus</a:t>
            </a:r>
            <a:r>
              <a:rPr lang="en-US" sz="2400" b="1" kern="100" dirty="0">
                <a:solidFill>
                  <a:srgbClr val="000000"/>
                </a:solidFill>
                <a:effectLst/>
                <a:ea typeface="Aptos" panose="020B0004020202020204" pitchFamily="34" charset="0"/>
              </a:rPr>
              <a:t> </a:t>
            </a:r>
            <a:r>
              <a:rPr lang="ar-IQ" sz="2400" b="1" kern="100" dirty="0">
                <a:solidFill>
                  <a:srgbClr val="000000"/>
                </a:solidFill>
                <a:effectLst/>
                <a:ea typeface="Aptos" panose="020B0004020202020204" pitchFamily="34" charset="0"/>
              </a:rPr>
              <a:t> </a:t>
            </a:r>
            <a:r>
              <a:rPr lang="ar-SA" sz="2400" b="1" kern="100" dirty="0">
                <a:solidFill>
                  <a:srgbClr val="000000"/>
                </a:solidFill>
                <a:effectLst/>
                <a:ea typeface="Aptos" panose="020B0004020202020204" pitchFamily="34" charset="0"/>
              </a:rPr>
              <a:t>البنج الشبكي وينتشر في بلاد الشام ومصر وتركيا وأرمينيا.</a:t>
            </a:r>
            <a:endParaRPr lang="en-US" sz="2400" b="1" kern="100" dirty="0">
              <a:effectLst/>
              <a:ea typeface="Aptos" panose="020B0004020202020204" pitchFamily="34" charset="0"/>
            </a:endParaRPr>
          </a:p>
          <a:p>
            <a:pPr marL="540385" indent="-540385" algn="just" rtl="1">
              <a:lnSpc>
                <a:spcPct val="150000"/>
              </a:lnSpc>
            </a:pPr>
            <a:r>
              <a:rPr lang="en-US" sz="2400" b="1" kern="100" dirty="0">
                <a:solidFill>
                  <a:srgbClr val="000000"/>
                </a:solidFill>
                <a:effectLst/>
                <a:ea typeface="Aptos" panose="020B0004020202020204" pitchFamily="34" charset="0"/>
              </a:rPr>
              <a:t> </a:t>
            </a:r>
            <a:r>
              <a:rPr lang="en-US" sz="2400" b="1" i="1" kern="100" dirty="0">
                <a:solidFill>
                  <a:srgbClr val="000000"/>
                </a:solidFill>
                <a:effectLst/>
                <a:ea typeface="Aptos" panose="020B0004020202020204" pitchFamily="34" charset="0"/>
              </a:rPr>
              <a:t>Hyoscyamus</a:t>
            </a:r>
            <a:r>
              <a:rPr lang="en-US" sz="2400" b="1" kern="100" dirty="0">
                <a:solidFill>
                  <a:srgbClr val="000000"/>
                </a:solidFill>
                <a:effectLst/>
                <a:ea typeface="Aptos" panose="020B0004020202020204" pitchFamily="34" charset="0"/>
              </a:rPr>
              <a:t> </a:t>
            </a:r>
            <a:r>
              <a:rPr lang="en-US" sz="2400" b="1" i="1" kern="100" dirty="0" err="1">
                <a:solidFill>
                  <a:srgbClr val="000000"/>
                </a:solidFill>
                <a:effectLst/>
                <a:ea typeface="Aptos" panose="020B0004020202020204" pitchFamily="34" charset="0"/>
              </a:rPr>
              <a:t>desertorum</a:t>
            </a:r>
            <a:r>
              <a:rPr lang="en-US" sz="2400" b="1" kern="100" dirty="0">
                <a:solidFill>
                  <a:srgbClr val="000000"/>
                </a:solidFill>
                <a:effectLst/>
                <a:ea typeface="Aptos" panose="020B0004020202020204" pitchFamily="34" charset="0"/>
              </a:rPr>
              <a:t> </a:t>
            </a:r>
            <a:r>
              <a:rPr lang="ar-SA" sz="2400" b="1" kern="100" dirty="0">
                <a:solidFill>
                  <a:srgbClr val="000000"/>
                </a:solidFill>
                <a:effectLst/>
                <a:ea typeface="Aptos" panose="020B0004020202020204" pitchFamily="34" charset="0"/>
              </a:rPr>
              <a:t>البنج الصحراوي وينتشر في بلاد الشام ومصر.</a:t>
            </a:r>
            <a:endParaRPr lang="en-US" sz="2400" b="1" kern="100" dirty="0">
              <a:effectLst/>
              <a:ea typeface="Aptos" panose="020B0004020202020204" pitchFamily="34" charset="0"/>
            </a:endParaRPr>
          </a:p>
          <a:p>
            <a:pPr marL="540385" indent="-540385" algn="just" rtl="1">
              <a:lnSpc>
                <a:spcPct val="150000"/>
              </a:lnSpc>
            </a:pPr>
            <a:r>
              <a:rPr lang="en-US" sz="2400" b="1" i="1" kern="100" dirty="0">
                <a:solidFill>
                  <a:srgbClr val="000000"/>
                </a:solidFill>
                <a:effectLst/>
                <a:ea typeface="Aptos" panose="020B0004020202020204" pitchFamily="34" charset="0"/>
              </a:rPr>
              <a:t>Hyoscyamus</a:t>
            </a:r>
            <a:r>
              <a:rPr lang="en-US" sz="2400" b="1" kern="100" dirty="0">
                <a:solidFill>
                  <a:srgbClr val="000000"/>
                </a:solidFill>
                <a:effectLst/>
                <a:ea typeface="Aptos" panose="020B0004020202020204" pitchFamily="34" charset="0"/>
              </a:rPr>
              <a:t> </a:t>
            </a:r>
            <a:r>
              <a:rPr lang="en-US" sz="2400" b="1" i="1" kern="100" dirty="0">
                <a:solidFill>
                  <a:srgbClr val="000000"/>
                </a:solidFill>
                <a:effectLst/>
                <a:ea typeface="Aptos" panose="020B0004020202020204" pitchFamily="34" charset="0"/>
              </a:rPr>
              <a:t>pusillus</a:t>
            </a:r>
            <a:r>
              <a:rPr lang="ar-IQ" sz="2400" b="1" kern="100" dirty="0">
                <a:solidFill>
                  <a:srgbClr val="000000"/>
                </a:solidFill>
                <a:effectLst/>
                <a:ea typeface="Aptos" panose="020B0004020202020204" pitchFamily="34" charset="0"/>
              </a:rPr>
              <a:t> البنج </a:t>
            </a:r>
            <a:r>
              <a:rPr lang="ar-SA" sz="2400" b="1" kern="100" dirty="0">
                <a:solidFill>
                  <a:srgbClr val="000000"/>
                </a:solidFill>
                <a:effectLst/>
                <a:ea typeface="Aptos" panose="020B0004020202020204" pitchFamily="34" charset="0"/>
              </a:rPr>
              <a:t>الصغير</a:t>
            </a:r>
            <a:r>
              <a:rPr lang="ar-IQ" sz="2400" b="1" kern="100" dirty="0">
                <a:solidFill>
                  <a:srgbClr val="000000"/>
                </a:solidFill>
                <a:effectLst/>
                <a:ea typeface="Aptos" panose="020B0004020202020204" pitchFamily="34" charset="0"/>
              </a:rPr>
              <a:t> </a:t>
            </a:r>
            <a:r>
              <a:rPr lang="ar-SA" sz="2400" b="1" kern="100" dirty="0">
                <a:solidFill>
                  <a:srgbClr val="000000"/>
                </a:solidFill>
                <a:effectLst/>
                <a:ea typeface="Aptos" panose="020B0004020202020204" pitchFamily="34" charset="0"/>
              </a:rPr>
              <a:t>وينتشر في بلاد الشام ومصر وتركيا والقوقاز</a:t>
            </a:r>
            <a:r>
              <a:rPr lang="en-US" sz="2400" b="1" kern="100" dirty="0">
                <a:solidFill>
                  <a:srgbClr val="000000"/>
                </a:solidFill>
                <a:effectLst/>
                <a:ea typeface="Aptos" panose="020B0004020202020204" pitchFamily="34" charset="0"/>
              </a:rPr>
              <a:t> </a:t>
            </a:r>
            <a:r>
              <a:rPr lang="ar-SA" sz="2400" b="1" kern="100" dirty="0">
                <a:solidFill>
                  <a:srgbClr val="000000"/>
                </a:solidFill>
                <a:effectLst/>
                <a:ea typeface="Aptos" panose="020B0004020202020204" pitchFamily="34" charset="0"/>
              </a:rPr>
              <a:t>وروسيا.</a:t>
            </a:r>
            <a:endParaRPr lang="en-US" sz="2400" b="1" kern="100" dirty="0">
              <a:effectLst/>
              <a:ea typeface="Aptos" panose="020B0004020202020204" pitchFamily="34" charset="0"/>
            </a:endParaRPr>
          </a:p>
        </p:txBody>
      </p:sp>
    </p:spTree>
    <p:extLst>
      <p:ext uri="{BB962C8B-B14F-4D97-AF65-F5344CB8AC3E}">
        <p14:creationId xmlns:p14="http://schemas.microsoft.com/office/powerpoint/2010/main" val="172576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barn(inVertical)">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barn(inVertical)">
                                      <p:cBhvr>
                                        <p:cTn id="5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F19023B-3B49-8B4A-2CB3-51B10E376D6B}"/>
              </a:ext>
            </a:extLst>
          </p:cNvPr>
          <p:cNvGraphicFramePr/>
          <p:nvPr>
            <p:extLst>
              <p:ext uri="{D42A27DB-BD31-4B8C-83A1-F6EECF244321}">
                <p14:modId xmlns:p14="http://schemas.microsoft.com/office/powerpoint/2010/main" val="4124231878"/>
              </p:ext>
            </p:extLst>
          </p:nvPr>
        </p:nvGraphicFramePr>
        <p:xfrm>
          <a:off x="1101969" y="2043217"/>
          <a:ext cx="9988061" cy="4306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رسم تخطيطي 2">
            <a:extLst>
              <a:ext uri="{FF2B5EF4-FFF2-40B4-BE49-F238E27FC236}">
                <a16:creationId xmlns:a16="http://schemas.microsoft.com/office/drawing/2014/main" id="{9B192294-C2EE-F129-DEBA-27C771D4ACDE}"/>
              </a:ext>
            </a:extLst>
          </p:cNvPr>
          <p:cNvGraphicFramePr/>
          <p:nvPr>
            <p:extLst>
              <p:ext uri="{D42A27DB-BD31-4B8C-83A1-F6EECF244321}">
                <p14:modId xmlns:p14="http://schemas.microsoft.com/office/powerpoint/2010/main" val="1661557449"/>
              </p:ext>
            </p:extLst>
          </p:nvPr>
        </p:nvGraphicFramePr>
        <p:xfrm>
          <a:off x="2761226" y="508254"/>
          <a:ext cx="6669548" cy="1138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560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graphicEl>
                                              <a:dgm id="{79771C1F-2F3F-40FE-B1FE-96090583A3AA}"/>
                                            </p:graphicEl>
                                          </p:spTgt>
                                        </p:tgtEl>
                                        <p:attrNameLst>
                                          <p:attrName>style.visibility</p:attrName>
                                        </p:attrNameLst>
                                      </p:cBhvr>
                                      <p:to>
                                        <p:strVal val="visible"/>
                                      </p:to>
                                    </p:set>
                                    <p:anim calcmode="lin" valueType="num">
                                      <p:cBhvr>
                                        <p:cTn id="7" dur="1000" fill="hold"/>
                                        <p:tgtEl>
                                          <p:spTgt spid="2">
                                            <p:graphicEl>
                                              <a:dgm id="{79771C1F-2F3F-40FE-B1FE-96090583A3AA}"/>
                                            </p:graphicEl>
                                          </p:spTgt>
                                        </p:tgtEl>
                                        <p:attrNameLst>
                                          <p:attrName>ppt_w</p:attrName>
                                        </p:attrNameLst>
                                      </p:cBhvr>
                                      <p:tavLst>
                                        <p:tav tm="0">
                                          <p:val>
                                            <p:fltVal val="0"/>
                                          </p:val>
                                        </p:tav>
                                        <p:tav tm="100000">
                                          <p:val>
                                            <p:strVal val="#ppt_w"/>
                                          </p:val>
                                        </p:tav>
                                      </p:tavLst>
                                    </p:anim>
                                    <p:anim calcmode="lin" valueType="num">
                                      <p:cBhvr>
                                        <p:cTn id="8" dur="1000" fill="hold"/>
                                        <p:tgtEl>
                                          <p:spTgt spid="2">
                                            <p:graphicEl>
                                              <a:dgm id="{79771C1F-2F3F-40FE-B1FE-96090583A3AA}"/>
                                            </p:graphicEl>
                                          </p:spTgt>
                                        </p:tgtEl>
                                        <p:attrNameLst>
                                          <p:attrName>ppt_h</p:attrName>
                                        </p:attrNameLst>
                                      </p:cBhvr>
                                      <p:tavLst>
                                        <p:tav tm="0">
                                          <p:val>
                                            <p:fltVal val="0"/>
                                          </p:val>
                                        </p:tav>
                                        <p:tav tm="100000">
                                          <p:val>
                                            <p:strVal val="#ppt_h"/>
                                          </p:val>
                                        </p:tav>
                                      </p:tavLst>
                                    </p:anim>
                                    <p:anim calcmode="lin" valueType="num">
                                      <p:cBhvr>
                                        <p:cTn id="9" dur="1000" fill="hold"/>
                                        <p:tgtEl>
                                          <p:spTgt spid="2">
                                            <p:graphicEl>
                                              <a:dgm id="{79771C1F-2F3F-40FE-B1FE-96090583A3AA}"/>
                                            </p:graphicEl>
                                          </p:spTgt>
                                        </p:tgtEl>
                                        <p:attrNameLst>
                                          <p:attrName>style.rotation</p:attrName>
                                        </p:attrNameLst>
                                      </p:cBhvr>
                                      <p:tavLst>
                                        <p:tav tm="0">
                                          <p:val>
                                            <p:fltVal val="90"/>
                                          </p:val>
                                        </p:tav>
                                        <p:tav tm="100000">
                                          <p:val>
                                            <p:fltVal val="0"/>
                                          </p:val>
                                        </p:tav>
                                      </p:tavLst>
                                    </p:anim>
                                    <p:animEffect transition="in" filter="fade">
                                      <p:cBhvr>
                                        <p:cTn id="10" dur="1000"/>
                                        <p:tgtEl>
                                          <p:spTgt spid="2">
                                            <p:graphicEl>
                                              <a:dgm id="{79771C1F-2F3F-40FE-B1FE-96090583A3A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graphicEl>
                                              <a:dgm id="{AF2D44AD-97DF-4A9F-A900-CA6E2F3E968A}"/>
                                            </p:graphicEl>
                                          </p:spTgt>
                                        </p:tgtEl>
                                        <p:attrNameLst>
                                          <p:attrName>style.visibility</p:attrName>
                                        </p:attrNameLst>
                                      </p:cBhvr>
                                      <p:to>
                                        <p:strVal val="visible"/>
                                      </p:to>
                                    </p:set>
                                    <p:anim calcmode="lin" valueType="num">
                                      <p:cBhvr>
                                        <p:cTn id="15" dur="1000" fill="hold"/>
                                        <p:tgtEl>
                                          <p:spTgt spid="2">
                                            <p:graphicEl>
                                              <a:dgm id="{AF2D44AD-97DF-4A9F-A900-CA6E2F3E968A}"/>
                                            </p:graphicEl>
                                          </p:spTgt>
                                        </p:tgtEl>
                                        <p:attrNameLst>
                                          <p:attrName>ppt_w</p:attrName>
                                        </p:attrNameLst>
                                      </p:cBhvr>
                                      <p:tavLst>
                                        <p:tav tm="0">
                                          <p:val>
                                            <p:fltVal val="0"/>
                                          </p:val>
                                        </p:tav>
                                        <p:tav tm="100000">
                                          <p:val>
                                            <p:strVal val="#ppt_w"/>
                                          </p:val>
                                        </p:tav>
                                      </p:tavLst>
                                    </p:anim>
                                    <p:anim calcmode="lin" valueType="num">
                                      <p:cBhvr>
                                        <p:cTn id="16" dur="1000" fill="hold"/>
                                        <p:tgtEl>
                                          <p:spTgt spid="2">
                                            <p:graphicEl>
                                              <a:dgm id="{AF2D44AD-97DF-4A9F-A900-CA6E2F3E968A}"/>
                                            </p:graphicEl>
                                          </p:spTgt>
                                        </p:tgtEl>
                                        <p:attrNameLst>
                                          <p:attrName>ppt_h</p:attrName>
                                        </p:attrNameLst>
                                      </p:cBhvr>
                                      <p:tavLst>
                                        <p:tav tm="0">
                                          <p:val>
                                            <p:fltVal val="0"/>
                                          </p:val>
                                        </p:tav>
                                        <p:tav tm="100000">
                                          <p:val>
                                            <p:strVal val="#ppt_h"/>
                                          </p:val>
                                        </p:tav>
                                      </p:tavLst>
                                    </p:anim>
                                    <p:anim calcmode="lin" valueType="num">
                                      <p:cBhvr>
                                        <p:cTn id="17" dur="1000" fill="hold"/>
                                        <p:tgtEl>
                                          <p:spTgt spid="2">
                                            <p:graphicEl>
                                              <a:dgm id="{AF2D44AD-97DF-4A9F-A900-CA6E2F3E968A}"/>
                                            </p:graphicEl>
                                          </p:spTgt>
                                        </p:tgtEl>
                                        <p:attrNameLst>
                                          <p:attrName>style.rotation</p:attrName>
                                        </p:attrNameLst>
                                      </p:cBhvr>
                                      <p:tavLst>
                                        <p:tav tm="0">
                                          <p:val>
                                            <p:fltVal val="90"/>
                                          </p:val>
                                        </p:tav>
                                        <p:tav tm="100000">
                                          <p:val>
                                            <p:fltVal val="0"/>
                                          </p:val>
                                        </p:tav>
                                      </p:tavLst>
                                    </p:anim>
                                    <p:animEffect transition="in" filter="fade">
                                      <p:cBhvr>
                                        <p:cTn id="18" dur="1000"/>
                                        <p:tgtEl>
                                          <p:spTgt spid="2">
                                            <p:graphicEl>
                                              <a:dgm id="{AF2D44AD-97DF-4A9F-A900-CA6E2F3E968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graphicEl>
                                              <a:dgm id="{1401998E-6B43-421A-8B4C-C395DBF192F1}"/>
                                            </p:graphicEl>
                                          </p:spTgt>
                                        </p:tgtEl>
                                        <p:attrNameLst>
                                          <p:attrName>style.visibility</p:attrName>
                                        </p:attrNameLst>
                                      </p:cBhvr>
                                      <p:to>
                                        <p:strVal val="visible"/>
                                      </p:to>
                                    </p:set>
                                    <p:anim calcmode="lin" valueType="num">
                                      <p:cBhvr>
                                        <p:cTn id="23" dur="1000" fill="hold"/>
                                        <p:tgtEl>
                                          <p:spTgt spid="2">
                                            <p:graphicEl>
                                              <a:dgm id="{1401998E-6B43-421A-8B4C-C395DBF192F1}"/>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1401998E-6B43-421A-8B4C-C395DBF192F1}"/>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1401998E-6B43-421A-8B4C-C395DBF192F1}"/>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1401998E-6B43-421A-8B4C-C395DBF192F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
                                            <p:graphicEl>
                                              <a:dgm id="{8FDABA63-12D1-4CA2-957C-4A3008D52E46}"/>
                                            </p:graphicEl>
                                          </p:spTgt>
                                        </p:tgtEl>
                                        <p:attrNameLst>
                                          <p:attrName>style.visibility</p:attrName>
                                        </p:attrNameLst>
                                      </p:cBhvr>
                                      <p:to>
                                        <p:strVal val="visible"/>
                                      </p:to>
                                    </p:set>
                                    <p:anim calcmode="lin" valueType="num">
                                      <p:cBhvr>
                                        <p:cTn id="31" dur="1000" fill="hold"/>
                                        <p:tgtEl>
                                          <p:spTgt spid="2">
                                            <p:graphicEl>
                                              <a:dgm id="{8FDABA63-12D1-4CA2-957C-4A3008D52E46}"/>
                                            </p:graphicEl>
                                          </p:spTgt>
                                        </p:tgtEl>
                                        <p:attrNameLst>
                                          <p:attrName>ppt_w</p:attrName>
                                        </p:attrNameLst>
                                      </p:cBhvr>
                                      <p:tavLst>
                                        <p:tav tm="0">
                                          <p:val>
                                            <p:fltVal val="0"/>
                                          </p:val>
                                        </p:tav>
                                        <p:tav tm="100000">
                                          <p:val>
                                            <p:strVal val="#ppt_w"/>
                                          </p:val>
                                        </p:tav>
                                      </p:tavLst>
                                    </p:anim>
                                    <p:anim calcmode="lin" valueType="num">
                                      <p:cBhvr>
                                        <p:cTn id="32" dur="1000" fill="hold"/>
                                        <p:tgtEl>
                                          <p:spTgt spid="2">
                                            <p:graphicEl>
                                              <a:dgm id="{8FDABA63-12D1-4CA2-957C-4A3008D52E46}"/>
                                            </p:graphicEl>
                                          </p:spTgt>
                                        </p:tgtEl>
                                        <p:attrNameLst>
                                          <p:attrName>ppt_h</p:attrName>
                                        </p:attrNameLst>
                                      </p:cBhvr>
                                      <p:tavLst>
                                        <p:tav tm="0">
                                          <p:val>
                                            <p:fltVal val="0"/>
                                          </p:val>
                                        </p:tav>
                                        <p:tav tm="100000">
                                          <p:val>
                                            <p:strVal val="#ppt_h"/>
                                          </p:val>
                                        </p:tav>
                                      </p:tavLst>
                                    </p:anim>
                                    <p:anim calcmode="lin" valueType="num">
                                      <p:cBhvr>
                                        <p:cTn id="33" dur="1000" fill="hold"/>
                                        <p:tgtEl>
                                          <p:spTgt spid="2">
                                            <p:graphicEl>
                                              <a:dgm id="{8FDABA63-12D1-4CA2-957C-4A3008D52E46}"/>
                                            </p:graphicEl>
                                          </p:spTgt>
                                        </p:tgtEl>
                                        <p:attrNameLst>
                                          <p:attrName>style.rotation</p:attrName>
                                        </p:attrNameLst>
                                      </p:cBhvr>
                                      <p:tavLst>
                                        <p:tav tm="0">
                                          <p:val>
                                            <p:fltVal val="90"/>
                                          </p:val>
                                        </p:tav>
                                        <p:tav tm="100000">
                                          <p:val>
                                            <p:fltVal val="0"/>
                                          </p:val>
                                        </p:tav>
                                      </p:tavLst>
                                    </p:anim>
                                    <p:animEffect transition="in" filter="fade">
                                      <p:cBhvr>
                                        <p:cTn id="34" dur="1000"/>
                                        <p:tgtEl>
                                          <p:spTgt spid="2">
                                            <p:graphicEl>
                                              <a:dgm id="{8FDABA63-12D1-4CA2-957C-4A3008D52E46}"/>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
                                            <p:graphicEl>
                                              <a:dgm id="{39EB91D8-5C76-413F-95E3-67FBFC5F1C90}"/>
                                            </p:graphicEl>
                                          </p:spTgt>
                                        </p:tgtEl>
                                        <p:attrNameLst>
                                          <p:attrName>style.visibility</p:attrName>
                                        </p:attrNameLst>
                                      </p:cBhvr>
                                      <p:to>
                                        <p:strVal val="visible"/>
                                      </p:to>
                                    </p:set>
                                    <p:anim calcmode="lin" valueType="num">
                                      <p:cBhvr>
                                        <p:cTn id="39" dur="1000" fill="hold"/>
                                        <p:tgtEl>
                                          <p:spTgt spid="2">
                                            <p:graphicEl>
                                              <a:dgm id="{39EB91D8-5C76-413F-95E3-67FBFC5F1C90}"/>
                                            </p:graphicEl>
                                          </p:spTgt>
                                        </p:tgtEl>
                                        <p:attrNameLst>
                                          <p:attrName>ppt_w</p:attrName>
                                        </p:attrNameLst>
                                      </p:cBhvr>
                                      <p:tavLst>
                                        <p:tav tm="0">
                                          <p:val>
                                            <p:fltVal val="0"/>
                                          </p:val>
                                        </p:tav>
                                        <p:tav tm="100000">
                                          <p:val>
                                            <p:strVal val="#ppt_w"/>
                                          </p:val>
                                        </p:tav>
                                      </p:tavLst>
                                    </p:anim>
                                    <p:anim calcmode="lin" valueType="num">
                                      <p:cBhvr>
                                        <p:cTn id="40" dur="1000" fill="hold"/>
                                        <p:tgtEl>
                                          <p:spTgt spid="2">
                                            <p:graphicEl>
                                              <a:dgm id="{39EB91D8-5C76-413F-95E3-67FBFC5F1C90}"/>
                                            </p:graphicEl>
                                          </p:spTgt>
                                        </p:tgtEl>
                                        <p:attrNameLst>
                                          <p:attrName>ppt_h</p:attrName>
                                        </p:attrNameLst>
                                      </p:cBhvr>
                                      <p:tavLst>
                                        <p:tav tm="0">
                                          <p:val>
                                            <p:fltVal val="0"/>
                                          </p:val>
                                        </p:tav>
                                        <p:tav tm="100000">
                                          <p:val>
                                            <p:strVal val="#ppt_h"/>
                                          </p:val>
                                        </p:tav>
                                      </p:tavLst>
                                    </p:anim>
                                    <p:anim calcmode="lin" valueType="num">
                                      <p:cBhvr>
                                        <p:cTn id="41" dur="1000" fill="hold"/>
                                        <p:tgtEl>
                                          <p:spTgt spid="2">
                                            <p:graphicEl>
                                              <a:dgm id="{39EB91D8-5C76-413F-95E3-67FBFC5F1C90}"/>
                                            </p:graphicEl>
                                          </p:spTgt>
                                        </p:tgtEl>
                                        <p:attrNameLst>
                                          <p:attrName>style.rotation</p:attrName>
                                        </p:attrNameLst>
                                      </p:cBhvr>
                                      <p:tavLst>
                                        <p:tav tm="0">
                                          <p:val>
                                            <p:fltVal val="90"/>
                                          </p:val>
                                        </p:tav>
                                        <p:tav tm="100000">
                                          <p:val>
                                            <p:fltVal val="0"/>
                                          </p:val>
                                        </p:tav>
                                      </p:tavLst>
                                    </p:anim>
                                    <p:animEffect transition="in" filter="fade">
                                      <p:cBhvr>
                                        <p:cTn id="42" dur="1000"/>
                                        <p:tgtEl>
                                          <p:spTgt spid="2">
                                            <p:graphicEl>
                                              <a:dgm id="{39EB91D8-5C76-413F-95E3-67FBFC5F1C9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
                                            <p:graphicEl>
                                              <a:dgm id="{E54E286C-3A79-4CF8-9FA1-F9B1707E6E58}"/>
                                            </p:graphicEl>
                                          </p:spTgt>
                                        </p:tgtEl>
                                        <p:attrNameLst>
                                          <p:attrName>style.visibility</p:attrName>
                                        </p:attrNameLst>
                                      </p:cBhvr>
                                      <p:to>
                                        <p:strVal val="visible"/>
                                      </p:to>
                                    </p:set>
                                    <p:anim calcmode="lin" valueType="num">
                                      <p:cBhvr>
                                        <p:cTn id="47" dur="1000" fill="hold"/>
                                        <p:tgtEl>
                                          <p:spTgt spid="2">
                                            <p:graphicEl>
                                              <a:dgm id="{E54E286C-3A79-4CF8-9FA1-F9B1707E6E58}"/>
                                            </p:graphicEl>
                                          </p:spTgt>
                                        </p:tgtEl>
                                        <p:attrNameLst>
                                          <p:attrName>ppt_w</p:attrName>
                                        </p:attrNameLst>
                                      </p:cBhvr>
                                      <p:tavLst>
                                        <p:tav tm="0">
                                          <p:val>
                                            <p:fltVal val="0"/>
                                          </p:val>
                                        </p:tav>
                                        <p:tav tm="100000">
                                          <p:val>
                                            <p:strVal val="#ppt_w"/>
                                          </p:val>
                                        </p:tav>
                                      </p:tavLst>
                                    </p:anim>
                                    <p:anim calcmode="lin" valueType="num">
                                      <p:cBhvr>
                                        <p:cTn id="48" dur="1000" fill="hold"/>
                                        <p:tgtEl>
                                          <p:spTgt spid="2">
                                            <p:graphicEl>
                                              <a:dgm id="{E54E286C-3A79-4CF8-9FA1-F9B1707E6E58}"/>
                                            </p:graphicEl>
                                          </p:spTgt>
                                        </p:tgtEl>
                                        <p:attrNameLst>
                                          <p:attrName>ppt_h</p:attrName>
                                        </p:attrNameLst>
                                      </p:cBhvr>
                                      <p:tavLst>
                                        <p:tav tm="0">
                                          <p:val>
                                            <p:fltVal val="0"/>
                                          </p:val>
                                        </p:tav>
                                        <p:tav tm="100000">
                                          <p:val>
                                            <p:strVal val="#ppt_h"/>
                                          </p:val>
                                        </p:tav>
                                      </p:tavLst>
                                    </p:anim>
                                    <p:anim calcmode="lin" valueType="num">
                                      <p:cBhvr>
                                        <p:cTn id="49" dur="1000" fill="hold"/>
                                        <p:tgtEl>
                                          <p:spTgt spid="2">
                                            <p:graphicEl>
                                              <a:dgm id="{E54E286C-3A79-4CF8-9FA1-F9B1707E6E58}"/>
                                            </p:graphicEl>
                                          </p:spTgt>
                                        </p:tgtEl>
                                        <p:attrNameLst>
                                          <p:attrName>style.rotation</p:attrName>
                                        </p:attrNameLst>
                                      </p:cBhvr>
                                      <p:tavLst>
                                        <p:tav tm="0">
                                          <p:val>
                                            <p:fltVal val="90"/>
                                          </p:val>
                                        </p:tav>
                                        <p:tav tm="100000">
                                          <p:val>
                                            <p:fltVal val="0"/>
                                          </p:val>
                                        </p:tav>
                                      </p:tavLst>
                                    </p:anim>
                                    <p:animEffect transition="in" filter="fade">
                                      <p:cBhvr>
                                        <p:cTn id="50" dur="1000"/>
                                        <p:tgtEl>
                                          <p:spTgt spid="2">
                                            <p:graphicEl>
                                              <a:dgm id="{E54E286C-3A79-4CF8-9FA1-F9B1707E6E5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2">
                                            <p:graphicEl>
                                              <a:dgm id="{1B6C093B-7674-4698-9108-EE7355BAD496}"/>
                                            </p:graphicEl>
                                          </p:spTgt>
                                        </p:tgtEl>
                                        <p:attrNameLst>
                                          <p:attrName>style.visibility</p:attrName>
                                        </p:attrNameLst>
                                      </p:cBhvr>
                                      <p:to>
                                        <p:strVal val="visible"/>
                                      </p:to>
                                    </p:set>
                                    <p:anim calcmode="lin" valueType="num">
                                      <p:cBhvr>
                                        <p:cTn id="55" dur="1000" fill="hold"/>
                                        <p:tgtEl>
                                          <p:spTgt spid="2">
                                            <p:graphicEl>
                                              <a:dgm id="{1B6C093B-7674-4698-9108-EE7355BAD496}"/>
                                            </p:graphicEl>
                                          </p:spTgt>
                                        </p:tgtEl>
                                        <p:attrNameLst>
                                          <p:attrName>ppt_w</p:attrName>
                                        </p:attrNameLst>
                                      </p:cBhvr>
                                      <p:tavLst>
                                        <p:tav tm="0">
                                          <p:val>
                                            <p:fltVal val="0"/>
                                          </p:val>
                                        </p:tav>
                                        <p:tav tm="100000">
                                          <p:val>
                                            <p:strVal val="#ppt_w"/>
                                          </p:val>
                                        </p:tav>
                                      </p:tavLst>
                                    </p:anim>
                                    <p:anim calcmode="lin" valueType="num">
                                      <p:cBhvr>
                                        <p:cTn id="56" dur="1000" fill="hold"/>
                                        <p:tgtEl>
                                          <p:spTgt spid="2">
                                            <p:graphicEl>
                                              <a:dgm id="{1B6C093B-7674-4698-9108-EE7355BAD496}"/>
                                            </p:graphicEl>
                                          </p:spTgt>
                                        </p:tgtEl>
                                        <p:attrNameLst>
                                          <p:attrName>ppt_h</p:attrName>
                                        </p:attrNameLst>
                                      </p:cBhvr>
                                      <p:tavLst>
                                        <p:tav tm="0">
                                          <p:val>
                                            <p:fltVal val="0"/>
                                          </p:val>
                                        </p:tav>
                                        <p:tav tm="100000">
                                          <p:val>
                                            <p:strVal val="#ppt_h"/>
                                          </p:val>
                                        </p:tav>
                                      </p:tavLst>
                                    </p:anim>
                                    <p:anim calcmode="lin" valueType="num">
                                      <p:cBhvr>
                                        <p:cTn id="57" dur="1000" fill="hold"/>
                                        <p:tgtEl>
                                          <p:spTgt spid="2">
                                            <p:graphicEl>
                                              <a:dgm id="{1B6C093B-7674-4698-9108-EE7355BAD496}"/>
                                            </p:graphicEl>
                                          </p:spTgt>
                                        </p:tgtEl>
                                        <p:attrNameLst>
                                          <p:attrName>style.rotation</p:attrName>
                                        </p:attrNameLst>
                                      </p:cBhvr>
                                      <p:tavLst>
                                        <p:tav tm="0">
                                          <p:val>
                                            <p:fltVal val="90"/>
                                          </p:val>
                                        </p:tav>
                                        <p:tav tm="100000">
                                          <p:val>
                                            <p:fltVal val="0"/>
                                          </p:val>
                                        </p:tav>
                                      </p:tavLst>
                                    </p:anim>
                                    <p:animEffect transition="in" filter="fade">
                                      <p:cBhvr>
                                        <p:cTn id="58" dur="1000"/>
                                        <p:tgtEl>
                                          <p:spTgt spid="2">
                                            <p:graphicEl>
                                              <a:dgm id="{1B6C093B-7674-4698-9108-EE7355BAD49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
                                            <p:graphicEl>
                                              <a:dgm id="{DA5DCA46-7FB4-472D-8F02-95DC4ABA178B}"/>
                                            </p:graphicEl>
                                          </p:spTgt>
                                        </p:tgtEl>
                                        <p:attrNameLst>
                                          <p:attrName>style.visibility</p:attrName>
                                        </p:attrNameLst>
                                      </p:cBhvr>
                                      <p:to>
                                        <p:strVal val="visible"/>
                                      </p:to>
                                    </p:set>
                                    <p:anim calcmode="lin" valueType="num">
                                      <p:cBhvr>
                                        <p:cTn id="63" dur="1000" fill="hold"/>
                                        <p:tgtEl>
                                          <p:spTgt spid="2">
                                            <p:graphicEl>
                                              <a:dgm id="{DA5DCA46-7FB4-472D-8F02-95DC4ABA178B}"/>
                                            </p:graphicEl>
                                          </p:spTgt>
                                        </p:tgtEl>
                                        <p:attrNameLst>
                                          <p:attrName>ppt_w</p:attrName>
                                        </p:attrNameLst>
                                      </p:cBhvr>
                                      <p:tavLst>
                                        <p:tav tm="0">
                                          <p:val>
                                            <p:fltVal val="0"/>
                                          </p:val>
                                        </p:tav>
                                        <p:tav tm="100000">
                                          <p:val>
                                            <p:strVal val="#ppt_w"/>
                                          </p:val>
                                        </p:tav>
                                      </p:tavLst>
                                    </p:anim>
                                    <p:anim calcmode="lin" valueType="num">
                                      <p:cBhvr>
                                        <p:cTn id="64" dur="1000" fill="hold"/>
                                        <p:tgtEl>
                                          <p:spTgt spid="2">
                                            <p:graphicEl>
                                              <a:dgm id="{DA5DCA46-7FB4-472D-8F02-95DC4ABA178B}"/>
                                            </p:graphicEl>
                                          </p:spTgt>
                                        </p:tgtEl>
                                        <p:attrNameLst>
                                          <p:attrName>ppt_h</p:attrName>
                                        </p:attrNameLst>
                                      </p:cBhvr>
                                      <p:tavLst>
                                        <p:tav tm="0">
                                          <p:val>
                                            <p:fltVal val="0"/>
                                          </p:val>
                                        </p:tav>
                                        <p:tav tm="100000">
                                          <p:val>
                                            <p:strVal val="#ppt_h"/>
                                          </p:val>
                                        </p:tav>
                                      </p:tavLst>
                                    </p:anim>
                                    <p:anim calcmode="lin" valueType="num">
                                      <p:cBhvr>
                                        <p:cTn id="65" dur="1000" fill="hold"/>
                                        <p:tgtEl>
                                          <p:spTgt spid="2">
                                            <p:graphicEl>
                                              <a:dgm id="{DA5DCA46-7FB4-472D-8F02-95DC4ABA178B}"/>
                                            </p:graphicEl>
                                          </p:spTgt>
                                        </p:tgtEl>
                                        <p:attrNameLst>
                                          <p:attrName>style.rotation</p:attrName>
                                        </p:attrNameLst>
                                      </p:cBhvr>
                                      <p:tavLst>
                                        <p:tav tm="0">
                                          <p:val>
                                            <p:fltVal val="90"/>
                                          </p:val>
                                        </p:tav>
                                        <p:tav tm="100000">
                                          <p:val>
                                            <p:fltVal val="0"/>
                                          </p:val>
                                        </p:tav>
                                      </p:tavLst>
                                    </p:anim>
                                    <p:animEffect transition="in" filter="fade">
                                      <p:cBhvr>
                                        <p:cTn id="66" dur="1000"/>
                                        <p:tgtEl>
                                          <p:spTgt spid="2">
                                            <p:graphicEl>
                                              <a:dgm id="{DA5DCA46-7FB4-472D-8F02-95DC4ABA178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
                                            <p:graphicEl>
                                              <a:dgm id="{CB1B514B-E041-479F-82E0-7484D0F3B960}"/>
                                            </p:graphicEl>
                                          </p:spTgt>
                                        </p:tgtEl>
                                        <p:attrNameLst>
                                          <p:attrName>style.visibility</p:attrName>
                                        </p:attrNameLst>
                                      </p:cBhvr>
                                      <p:to>
                                        <p:strVal val="visible"/>
                                      </p:to>
                                    </p:set>
                                    <p:anim calcmode="lin" valueType="num">
                                      <p:cBhvr>
                                        <p:cTn id="71" dur="1000" fill="hold"/>
                                        <p:tgtEl>
                                          <p:spTgt spid="2">
                                            <p:graphicEl>
                                              <a:dgm id="{CB1B514B-E041-479F-82E0-7484D0F3B960}"/>
                                            </p:graphicEl>
                                          </p:spTgt>
                                        </p:tgtEl>
                                        <p:attrNameLst>
                                          <p:attrName>ppt_w</p:attrName>
                                        </p:attrNameLst>
                                      </p:cBhvr>
                                      <p:tavLst>
                                        <p:tav tm="0">
                                          <p:val>
                                            <p:fltVal val="0"/>
                                          </p:val>
                                        </p:tav>
                                        <p:tav tm="100000">
                                          <p:val>
                                            <p:strVal val="#ppt_w"/>
                                          </p:val>
                                        </p:tav>
                                      </p:tavLst>
                                    </p:anim>
                                    <p:anim calcmode="lin" valueType="num">
                                      <p:cBhvr>
                                        <p:cTn id="72" dur="1000" fill="hold"/>
                                        <p:tgtEl>
                                          <p:spTgt spid="2">
                                            <p:graphicEl>
                                              <a:dgm id="{CB1B514B-E041-479F-82E0-7484D0F3B960}"/>
                                            </p:graphicEl>
                                          </p:spTgt>
                                        </p:tgtEl>
                                        <p:attrNameLst>
                                          <p:attrName>ppt_h</p:attrName>
                                        </p:attrNameLst>
                                      </p:cBhvr>
                                      <p:tavLst>
                                        <p:tav tm="0">
                                          <p:val>
                                            <p:fltVal val="0"/>
                                          </p:val>
                                        </p:tav>
                                        <p:tav tm="100000">
                                          <p:val>
                                            <p:strVal val="#ppt_h"/>
                                          </p:val>
                                        </p:tav>
                                      </p:tavLst>
                                    </p:anim>
                                    <p:anim calcmode="lin" valueType="num">
                                      <p:cBhvr>
                                        <p:cTn id="73" dur="1000" fill="hold"/>
                                        <p:tgtEl>
                                          <p:spTgt spid="2">
                                            <p:graphicEl>
                                              <a:dgm id="{CB1B514B-E041-479F-82E0-7484D0F3B960}"/>
                                            </p:graphicEl>
                                          </p:spTgt>
                                        </p:tgtEl>
                                        <p:attrNameLst>
                                          <p:attrName>style.rotation</p:attrName>
                                        </p:attrNameLst>
                                      </p:cBhvr>
                                      <p:tavLst>
                                        <p:tav tm="0">
                                          <p:val>
                                            <p:fltVal val="90"/>
                                          </p:val>
                                        </p:tav>
                                        <p:tav tm="100000">
                                          <p:val>
                                            <p:fltVal val="0"/>
                                          </p:val>
                                        </p:tav>
                                      </p:tavLst>
                                    </p:anim>
                                    <p:animEffect transition="in" filter="fade">
                                      <p:cBhvr>
                                        <p:cTn id="74" dur="1000"/>
                                        <p:tgtEl>
                                          <p:spTgt spid="2">
                                            <p:graphicEl>
                                              <a:dgm id="{CB1B514B-E041-479F-82E0-7484D0F3B96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E5529A94-F724-450E-833E-2BBC7C57B254}"/>
                                            </p:graphicEl>
                                          </p:spTgt>
                                        </p:tgtEl>
                                        <p:attrNameLst>
                                          <p:attrName>style.visibility</p:attrName>
                                        </p:attrNameLst>
                                      </p:cBhvr>
                                      <p:to>
                                        <p:strVal val="visible"/>
                                      </p:to>
                                    </p:set>
                                    <p:anim calcmode="lin" valueType="num">
                                      <p:cBhvr>
                                        <p:cTn id="79" dur="1000" fill="hold"/>
                                        <p:tgtEl>
                                          <p:spTgt spid="2">
                                            <p:graphicEl>
                                              <a:dgm id="{E5529A94-F724-450E-833E-2BBC7C57B254}"/>
                                            </p:graphicEl>
                                          </p:spTgt>
                                        </p:tgtEl>
                                        <p:attrNameLst>
                                          <p:attrName>ppt_w</p:attrName>
                                        </p:attrNameLst>
                                      </p:cBhvr>
                                      <p:tavLst>
                                        <p:tav tm="0">
                                          <p:val>
                                            <p:fltVal val="0"/>
                                          </p:val>
                                        </p:tav>
                                        <p:tav tm="100000">
                                          <p:val>
                                            <p:strVal val="#ppt_w"/>
                                          </p:val>
                                        </p:tav>
                                      </p:tavLst>
                                    </p:anim>
                                    <p:anim calcmode="lin" valueType="num">
                                      <p:cBhvr>
                                        <p:cTn id="80" dur="1000" fill="hold"/>
                                        <p:tgtEl>
                                          <p:spTgt spid="2">
                                            <p:graphicEl>
                                              <a:dgm id="{E5529A94-F724-450E-833E-2BBC7C57B254}"/>
                                            </p:graphicEl>
                                          </p:spTgt>
                                        </p:tgtEl>
                                        <p:attrNameLst>
                                          <p:attrName>ppt_h</p:attrName>
                                        </p:attrNameLst>
                                      </p:cBhvr>
                                      <p:tavLst>
                                        <p:tav tm="0">
                                          <p:val>
                                            <p:fltVal val="0"/>
                                          </p:val>
                                        </p:tav>
                                        <p:tav tm="100000">
                                          <p:val>
                                            <p:strVal val="#ppt_h"/>
                                          </p:val>
                                        </p:tav>
                                      </p:tavLst>
                                    </p:anim>
                                    <p:anim calcmode="lin" valueType="num">
                                      <p:cBhvr>
                                        <p:cTn id="81" dur="1000" fill="hold"/>
                                        <p:tgtEl>
                                          <p:spTgt spid="2">
                                            <p:graphicEl>
                                              <a:dgm id="{E5529A94-F724-450E-833E-2BBC7C57B254}"/>
                                            </p:graphicEl>
                                          </p:spTgt>
                                        </p:tgtEl>
                                        <p:attrNameLst>
                                          <p:attrName>style.rotation</p:attrName>
                                        </p:attrNameLst>
                                      </p:cBhvr>
                                      <p:tavLst>
                                        <p:tav tm="0">
                                          <p:val>
                                            <p:fltVal val="90"/>
                                          </p:val>
                                        </p:tav>
                                        <p:tav tm="100000">
                                          <p:val>
                                            <p:fltVal val="0"/>
                                          </p:val>
                                        </p:tav>
                                      </p:tavLst>
                                    </p:anim>
                                    <p:animEffect transition="in" filter="fade">
                                      <p:cBhvr>
                                        <p:cTn id="82" dur="1000"/>
                                        <p:tgtEl>
                                          <p:spTgt spid="2">
                                            <p:graphicEl>
                                              <a:dgm id="{E5529A94-F724-450E-833E-2BBC7C57B2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63205-11C1-1BC5-A871-C0A132D95DB8}"/>
            </a:ext>
          </a:extLst>
        </p:cNvPr>
        <p:cNvGrpSpPr/>
        <p:nvPr/>
      </p:nvGrpSpPr>
      <p:grpSpPr>
        <a:xfrm>
          <a:off x="0" y="0"/>
          <a:ext cx="0" cy="0"/>
          <a:chOff x="0" y="0"/>
          <a:chExt cx="0" cy="0"/>
        </a:xfrm>
      </p:grpSpPr>
      <p:graphicFrame>
        <p:nvGraphicFramePr>
          <p:cNvPr id="8" name="TextBox 5">
            <a:extLst>
              <a:ext uri="{FF2B5EF4-FFF2-40B4-BE49-F238E27FC236}">
                <a16:creationId xmlns:a16="http://schemas.microsoft.com/office/drawing/2014/main" id="{21E2D133-8D7B-A1E1-EA5E-2DB9230D3DE3}"/>
              </a:ext>
            </a:extLst>
          </p:cNvPr>
          <p:cNvGraphicFramePr/>
          <p:nvPr>
            <p:extLst>
              <p:ext uri="{D42A27DB-BD31-4B8C-83A1-F6EECF244321}">
                <p14:modId xmlns:p14="http://schemas.microsoft.com/office/powerpoint/2010/main" val="411800537"/>
              </p:ext>
            </p:extLst>
          </p:nvPr>
        </p:nvGraphicFramePr>
        <p:xfrm>
          <a:off x="2595716" y="634181"/>
          <a:ext cx="8758085" cy="5973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مجموعة 3">
            <a:extLst>
              <a:ext uri="{FF2B5EF4-FFF2-40B4-BE49-F238E27FC236}">
                <a16:creationId xmlns:a16="http://schemas.microsoft.com/office/drawing/2014/main" id="{5DE06CBA-1D68-F635-3365-6BF92145A5EF}"/>
              </a:ext>
            </a:extLst>
          </p:cNvPr>
          <p:cNvGrpSpPr/>
          <p:nvPr/>
        </p:nvGrpSpPr>
        <p:grpSpPr>
          <a:xfrm>
            <a:off x="648929" y="901699"/>
            <a:ext cx="2905432" cy="2741153"/>
            <a:chOff x="213991" y="0"/>
            <a:chExt cx="1876049" cy="1876049"/>
          </a:xfrm>
        </p:grpSpPr>
        <p:sp>
          <p:nvSpPr>
            <p:cNvPr id="6" name="شكل بيضاوي 5">
              <a:extLst>
                <a:ext uri="{FF2B5EF4-FFF2-40B4-BE49-F238E27FC236}">
                  <a16:creationId xmlns:a16="http://schemas.microsoft.com/office/drawing/2014/main" id="{7294562D-D16C-789B-B468-5F873057C563}"/>
                </a:ext>
              </a:extLst>
            </p:cNvPr>
            <p:cNvSpPr/>
            <p:nvPr/>
          </p:nvSpPr>
          <p:spPr>
            <a:xfrm>
              <a:off x="213991" y="0"/>
              <a:ext cx="1876049" cy="1876049"/>
            </a:xfrm>
            <a:prstGeom prst="ellipse">
              <a:avLst/>
            </a:prstGeom>
          </p:spPr>
          <p:style>
            <a:lnRef idx="2">
              <a:schemeClr val="dk1">
                <a:shade val="15000"/>
              </a:schemeClr>
            </a:lnRef>
            <a:fillRef idx="1">
              <a:schemeClr val="dk1"/>
            </a:fillRef>
            <a:effectRef idx="0">
              <a:schemeClr val="dk1"/>
            </a:effectRef>
            <a:fontRef idx="minor">
              <a:schemeClr val="lt1"/>
            </a:fontRef>
          </p:style>
          <p:txBody>
            <a:bodyPr/>
            <a:lstStyle/>
            <a:p>
              <a:endParaRPr lang="en-US" dirty="0"/>
            </a:p>
          </p:txBody>
        </p:sp>
        <p:sp>
          <p:nvSpPr>
            <p:cNvPr id="7" name="شكل بيضاوي 4">
              <a:extLst>
                <a:ext uri="{FF2B5EF4-FFF2-40B4-BE49-F238E27FC236}">
                  <a16:creationId xmlns:a16="http://schemas.microsoft.com/office/drawing/2014/main" id="{430A2833-43E8-45A6-B78E-BF5A07F18804}"/>
                </a:ext>
              </a:extLst>
            </p:cNvPr>
            <p:cNvSpPr txBox="1"/>
            <p:nvPr/>
          </p:nvSpPr>
          <p:spPr>
            <a:xfrm>
              <a:off x="488732" y="274741"/>
              <a:ext cx="1326567" cy="1326567"/>
            </a:xfrm>
            <a:prstGeom prst="rect">
              <a:avLst/>
            </a:prstGeom>
          </p:spPr>
          <p:style>
            <a:lnRef idx="2">
              <a:schemeClr val="dk1">
                <a:shade val="15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ar-IQ" sz="3600" b="1" kern="1200" dirty="0">
                  <a:cs typeface="+mj-cs"/>
                </a:rPr>
                <a:t>نبات السكران</a:t>
              </a:r>
              <a:endParaRPr lang="en-US" sz="3600" b="1" kern="1200" dirty="0">
                <a:cs typeface="+mj-cs"/>
              </a:endParaRPr>
            </a:p>
          </p:txBody>
        </p:sp>
      </p:grpSp>
    </p:spTree>
    <p:extLst>
      <p:ext uri="{BB962C8B-B14F-4D97-AF65-F5344CB8AC3E}">
        <p14:creationId xmlns:p14="http://schemas.microsoft.com/office/powerpoint/2010/main" val="18354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graphicEl>
                                              <a:dgm id="{AB4B9B37-CA39-4869-BF52-044284C2D41D}"/>
                                            </p:graphicEl>
                                          </p:spTgt>
                                        </p:tgtEl>
                                        <p:attrNameLst>
                                          <p:attrName>style.visibility</p:attrName>
                                        </p:attrNameLst>
                                      </p:cBhvr>
                                      <p:to>
                                        <p:strVal val="visible"/>
                                      </p:to>
                                    </p:set>
                                    <p:animEffect transition="in" filter="barn(inVertical)">
                                      <p:cBhvr>
                                        <p:cTn id="7" dur="500"/>
                                        <p:tgtEl>
                                          <p:spTgt spid="8">
                                            <p:graphicEl>
                                              <a:dgm id="{AB4B9B37-CA39-4869-BF52-044284C2D41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graphicEl>
                                              <a:dgm id="{58FDC60E-558C-4531-8602-B4DF76A69992}"/>
                                            </p:graphicEl>
                                          </p:spTgt>
                                        </p:tgtEl>
                                        <p:attrNameLst>
                                          <p:attrName>style.visibility</p:attrName>
                                        </p:attrNameLst>
                                      </p:cBhvr>
                                      <p:to>
                                        <p:strVal val="visible"/>
                                      </p:to>
                                    </p:set>
                                    <p:animEffect transition="in" filter="barn(inVertical)">
                                      <p:cBhvr>
                                        <p:cTn id="12" dur="500"/>
                                        <p:tgtEl>
                                          <p:spTgt spid="8">
                                            <p:graphicEl>
                                              <a:dgm id="{58FDC60E-558C-4531-8602-B4DF76A69992}"/>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graphicEl>
                                              <a:dgm id="{FE59757F-4C14-4963-AAD3-8E01D8305E7C}"/>
                                            </p:graphicEl>
                                          </p:spTgt>
                                        </p:tgtEl>
                                        <p:attrNameLst>
                                          <p:attrName>style.visibility</p:attrName>
                                        </p:attrNameLst>
                                      </p:cBhvr>
                                      <p:to>
                                        <p:strVal val="visible"/>
                                      </p:to>
                                    </p:set>
                                    <p:animEffect transition="in" filter="barn(inVertical)">
                                      <p:cBhvr>
                                        <p:cTn id="15" dur="500"/>
                                        <p:tgtEl>
                                          <p:spTgt spid="8">
                                            <p:graphicEl>
                                              <a:dgm id="{FE59757F-4C14-4963-AAD3-8E01D8305E7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graphicEl>
                                              <a:dgm id="{0858394C-664C-48C1-BB50-CF719662B1B2}"/>
                                            </p:graphicEl>
                                          </p:spTgt>
                                        </p:tgtEl>
                                        <p:attrNameLst>
                                          <p:attrName>style.visibility</p:attrName>
                                        </p:attrNameLst>
                                      </p:cBhvr>
                                      <p:to>
                                        <p:strVal val="visible"/>
                                      </p:to>
                                    </p:set>
                                    <p:animEffect transition="in" filter="barn(inVertical)">
                                      <p:cBhvr>
                                        <p:cTn id="20" dur="500"/>
                                        <p:tgtEl>
                                          <p:spTgt spid="8">
                                            <p:graphicEl>
                                              <a:dgm id="{0858394C-664C-48C1-BB50-CF719662B1B2}"/>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graphicEl>
                                              <a:dgm id="{9D00F704-0EAC-4B1C-8846-032FCD71F810}"/>
                                            </p:graphicEl>
                                          </p:spTgt>
                                        </p:tgtEl>
                                        <p:attrNameLst>
                                          <p:attrName>style.visibility</p:attrName>
                                        </p:attrNameLst>
                                      </p:cBhvr>
                                      <p:to>
                                        <p:strVal val="visible"/>
                                      </p:to>
                                    </p:set>
                                    <p:animEffect transition="in" filter="barn(inVertical)">
                                      <p:cBhvr>
                                        <p:cTn id="23" dur="500"/>
                                        <p:tgtEl>
                                          <p:spTgt spid="8">
                                            <p:graphicEl>
                                              <a:dgm id="{9D00F704-0EAC-4B1C-8846-032FCD71F81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graphicEl>
                                              <a:dgm id="{E151095D-1C28-45C6-B1BD-B164E7493AAE}"/>
                                            </p:graphicEl>
                                          </p:spTgt>
                                        </p:tgtEl>
                                        <p:attrNameLst>
                                          <p:attrName>style.visibility</p:attrName>
                                        </p:attrNameLst>
                                      </p:cBhvr>
                                      <p:to>
                                        <p:strVal val="visible"/>
                                      </p:to>
                                    </p:set>
                                    <p:animEffect transition="in" filter="barn(inVertical)">
                                      <p:cBhvr>
                                        <p:cTn id="28" dur="500"/>
                                        <p:tgtEl>
                                          <p:spTgt spid="8">
                                            <p:graphicEl>
                                              <a:dgm id="{E151095D-1C28-45C6-B1BD-B164E7493AAE}"/>
                                            </p:graphic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graphicEl>
                                              <a:dgm id="{01FB1BDC-BBAD-4B68-BBCD-12E31C8ED7BD}"/>
                                            </p:graphicEl>
                                          </p:spTgt>
                                        </p:tgtEl>
                                        <p:attrNameLst>
                                          <p:attrName>style.visibility</p:attrName>
                                        </p:attrNameLst>
                                      </p:cBhvr>
                                      <p:to>
                                        <p:strVal val="visible"/>
                                      </p:to>
                                    </p:set>
                                    <p:animEffect transition="in" filter="barn(inVertical)">
                                      <p:cBhvr>
                                        <p:cTn id="31" dur="500"/>
                                        <p:tgtEl>
                                          <p:spTgt spid="8">
                                            <p:graphicEl>
                                              <a:dgm id="{01FB1BDC-BBAD-4B68-BBCD-12E31C8ED7B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9D7A67-9A73-BA7E-9710-C057E45E2973}"/>
              </a:ext>
            </a:extLst>
          </p:cNvPr>
          <p:cNvSpPr>
            <a:spLocks noChangeArrowheads="1"/>
          </p:cNvSpPr>
          <p:nvPr/>
        </p:nvSpPr>
        <p:spPr bwMode="auto">
          <a:xfrm>
            <a:off x="746395" y="2029174"/>
            <a:ext cx="1055172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0" indent="-457200">
              <a:buFont typeface="Wingdings" panose="05000000000000000000" pitchFamily="2" charset="2"/>
              <a:buChar char="v"/>
            </a:pPr>
            <a:r>
              <a:rPr lang="ar-SA" sz="3200" b="1" dirty="0" err="1">
                <a:highlight>
                  <a:srgbClr val="FFFF00"/>
                </a:highlight>
                <a:latin typeface="Times New Roman" panose="02020603050405020304" pitchFamily="18" charset="0"/>
              </a:rPr>
              <a:t>الهيوسيامين</a:t>
            </a:r>
            <a:r>
              <a:rPr lang="ar-IQ" sz="3200" b="1" dirty="0">
                <a:highlight>
                  <a:srgbClr val="FFFF00"/>
                </a:highlight>
                <a:latin typeface="Times New Roman" panose="02020603050405020304" pitchFamily="18" charset="0"/>
              </a:rPr>
              <a:t> (</a:t>
            </a:r>
            <a:r>
              <a:rPr lang="en-US" sz="3200" b="1" dirty="0" err="1">
                <a:highlight>
                  <a:srgbClr val="FFFF00"/>
                </a:highlight>
                <a:latin typeface="Times New Roman" panose="02020603050405020304" pitchFamily="18" charset="0"/>
              </a:rPr>
              <a:t>Hyosamine</a:t>
            </a:r>
            <a:r>
              <a:rPr lang="ar-IQ" sz="3200" b="1" dirty="0">
                <a:highlight>
                  <a:srgbClr val="FFFF00"/>
                </a:highlight>
                <a:latin typeface="Times New Roman" panose="02020603050405020304" pitchFamily="18" charset="0"/>
              </a:rPr>
              <a:t>)</a:t>
            </a:r>
            <a:r>
              <a:rPr lang="ar-SA" sz="3200" b="1" dirty="0">
                <a:latin typeface="Times New Roman" panose="02020603050405020304" pitchFamily="18" charset="0"/>
              </a:rPr>
              <a:t>: وهو القلويد الرئيسي في النبات، وله تأثير قوي على الجهاز العصبي.</a:t>
            </a:r>
            <a:endParaRPr lang="ar-IQ" sz="3200" b="1" dirty="0">
              <a:latin typeface="Times New Roman" panose="02020603050405020304" pitchFamily="18" charset="0"/>
            </a:endParaRPr>
          </a:p>
          <a:p>
            <a:pPr marL="457200" lvl="0" indent="-457200">
              <a:buFont typeface="Wingdings" panose="05000000000000000000" pitchFamily="2" charset="2"/>
              <a:buChar char="v"/>
            </a:pPr>
            <a:r>
              <a:rPr lang="ar-SA" sz="3200" b="1" dirty="0" err="1">
                <a:highlight>
                  <a:srgbClr val="00FF00"/>
                </a:highlight>
                <a:latin typeface="Times New Roman" panose="02020603050405020304" pitchFamily="18" charset="0"/>
              </a:rPr>
              <a:t>الأتروبين</a:t>
            </a:r>
            <a:r>
              <a:rPr lang="ar-IQ" sz="3200" b="1" dirty="0">
                <a:highlight>
                  <a:srgbClr val="00FF00"/>
                </a:highlight>
                <a:latin typeface="Times New Roman" panose="02020603050405020304" pitchFamily="18" charset="0"/>
              </a:rPr>
              <a:t> (</a:t>
            </a:r>
            <a:r>
              <a:rPr lang="en-US" sz="3200" b="1" dirty="0">
                <a:highlight>
                  <a:srgbClr val="00FF00"/>
                </a:highlight>
                <a:latin typeface="Times New Roman" panose="02020603050405020304" pitchFamily="18" charset="0"/>
              </a:rPr>
              <a:t>Atropine</a:t>
            </a:r>
            <a:r>
              <a:rPr lang="ar-IQ" sz="3200" b="1" dirty="0">
                <a:highlight>
                  <a:srgbClr val="00FF00"/>
                </a:highlight>
                <a:latin typeface="Times New Roman" panose="02020603050405020304" pitchFamily="18" charset="0"/>
              </a:rPr>
              <a:t>)</a:t>
            </a:r>
            <a:r>
              <a:rPr lang="ar-SA" sz="3200" b="1" dirty="0">
                <a:latin typeface="Times New Roman" panose="02020603050405020304" pitchFamily="18" charset="0"/>
              </a:rPr>
              <a:t>: وهو مشتق من </a:t>
            </a:r>
            <a:r>
              <a:rPr lang="ar-SA" sz="3200" b="1" dirty="0" err="1">
                <a:latin typeface="Times New Roman" panose="02020603050405020304" pitchFamily="18" charset="0"/>
              </a:rPr>
              <a:t>الهيوسيامين</a:t>
            </a:r>
            <a:r>
              <a:rPr lang="ar-SA" sz="3200" b="1" dirty="0">
                <a:latin typeface="Times New Roman" panose="02020603050405020304" pitchFamily="18" charset="0"/>
              </a:rPr>
              <a:t>، وله تأثيرات مشابهة.</a:t>
            </a:r>
            <a:endParaRPr lang="ar-IQ" sz="3200" b="1" dirty="0">
              <a:latin typeface="Times New Roman" panose="02020603050405020304" pitchFamily="18" charset="0"/>
            </a:endParaRPr>
          </a:p>
          <a:p>
            <a:pPr marL="457200" lvl="0" indent="-457200">
              <a:buFont typeface="Wingdings" panose="05000000000000000000" pitchFamily="2" charset="2"/>
              <a:buChar char="v"/>
            </a:pPr>
            <a:r>
              <a:rPr lang="ar-IQ" sz="3200" b="1" dirty="0" err="1">
                <a:highlight>
                  <a:srgbClr val="00FFFF"/>
                </a:highlight>
                <a:latin typeface="Times New Roman" panose="02020603050405020304" pitchFamily="18" charset="0"/>
              </a:rPr>
              <a:t>هيوسين</a:t>
            </a:r>
            <a:r>
              <a:rPr lang="ar-IQ" sz="3200" b="1" dirty="0">
                <a:highlight>
                  <a:srgbClr val="00FFFF"/>
                </a:highlight>
                <a:latin typeface="Times New Roman" panose="02020603050405020304" pitchFamily="18" charset="0"/>
              </a:rPr>
              <a:t> (</a:t>
            </a:r>
            <a:r>
              <a:rPr lang="en-US" sz="3200" b="1" dirty="0">
                <a:highlight>
                  <a:srgbClr val="00FFFF"/>
                </a:highlight>
                <a:latin typeface="Times New Roman" panose="02020603050405020304" pitchFamily="18" charset="0"/>
              </a:rPr>
              <a:t>Hyoscine</a:t>
            </a:r>
            <a:r>
              <a:rPr lang="ar-IQ" sz="3200" b="1" dirty="0">
                <a:highlight>
                  <a:srgbClr val="00FFFF"/>
                </a:highlight>
                <a:latin typeface="Times New Roman" panose="02020603050405020304" pitchFamily="18" charset="0"/>
              </a:rPr>
              <a:t>) أو ما يسمى </a:t>
            </a:r>
            <a:r>
              <a:rPr lang="ar-SA" sz="3200" b="1" dirty="0" err="1">
                <a:highlight>
                  <a:srgbClr val="00FFFF"/>
                </a:highlight>
                <a:latin typeface="Times New Roman" panose="02020603050405020304" pitchFamily="18" charset="0"/>
              </a:rPr>
              <a:t>السكوبولامين</a:t>
            </a:r>
            <a:r>
              <a:rPr lang="ar-IQ" sz="3200" b="1" dirty="0">
                <a:highlight>
                  <a:srgbClr val="00FFFF"/>
                </a:highlight>
                <a:latin typeface="Times New Roman" panose="02020603050405020304" pitchFamily="18" charset="0"/>
              </a:rPr>
              <a:t> (</a:t>
            </a:r>
            <a:r>
              <a:rPr lang="en-US" sz="3200" b="1" dirty="0" err="1">
                <a:highlight>
                  <a:srgbClr val="00FFFF"/>
                </a:highlight>
                <a:latin typeface="Times New Roman" panose="02020603050405020304" pitchFamily="18" charset="0"/>
              </a:rPr>
              <a:t>Scoplamine</a:t>
            </a:r>
            <a:r>
              <a:rPr lang="ar-IQ" sz="3200" b="1" dirty="0">
                <a:highlight>
                  <a:srgbClr val="00FFFF"/>
                </a:highlight>
                <a:latin typeface="Times New Roman" panose="02020603050405020304" pitchFamily="18" charset="0"/>
              </a:rPr>
              <a:t>)</a:t>
            </a:r>
            <a:r>
              <a:rPr lang="ar-SA" sz="3200" b="1" dirty="0">
                <a:latin typeface="Times New Roman" panose="02020603050405020304" pitchFamily="18" charset="0"/>
              </a:rPr>
              <a:t>: وهو قلويد آخر له تأثيرات مخدرة ومهدئة.</a:t>
            </a:r>
            <a:endParaRPr lang="en-US" sz="3200" b="1" dirty="0">
              <a:latin typeface="Times New Roman" panose="02020603050405020304" pitchFamily="18" charset="0"/>
            </a:endParaRPr>
          </a:p>
        </p:txBody>
      </p:sp>
      <p:sp>
        <p:nvSpPr>
          <p:cNvPr id="3" name="Rectangle 2">
            <a:extLst>
              <a:ext uri="{FF2B5EF4-FFF2-40B4-BE49-F238E27FC236}">
                <a16:creationId xmlns:a16="http://schemas.microsoft.com/office/drawing/2014/main" id="{D882232A-5D96-BB53-9F54-9AD9B0D27972}"/>
              </a:ext>
            </a:extLst>
          </p:cNvPr>
          <p:cNvSpPr>
            <a:spLocks noChangeArrowheads="1"/>
          </p:cNvSpPr>
          <p:nvPr/>
        </p:nvSpPr>
        <p:spPr bwMode="auto">
          <a:xfrm>
            <a:off x="820138" y="5016276"/>
            <a:ext cx="10551723" cy="130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lgn="just" rtl="1">
              <a:lnSpc>
                <a:spcPct val="115000"/>
              </a:lnSpc>
              <a:spcAft>
                <a:spcPts val="1000"/>
              </a:spcAft>
              <a:buFont typeface="Wingdings" panose="05000000000000000000" pitchFamily="2" charset="2"/>
              <a:buChar char="v"/>
            </a:pPr>
            <a:r>
              <a:rPr lang="ar-IQ" sz="3200" b="1" dirty="0">
                <a:solidFill>
                  <a:srgbClr val="7030A0"/>
                </a:solidFill>
                <a:latin typeface="Times New Roman" panose="02020603050405020304" pitchFamily="18" charset="0"/>
                <a:cs typeface="+mj-cs"/>
              </a:rPr>
              <a:t>يختلف وجود نسبة هذه القلويدات باختلاف مراحل نمو النبات.</a:t>
            </a:r>
          </a:p>
          <a:p>
            <a:pPr marL="457200" indent="-457200" algn="just">
              <a:lnSpc>
                <a:spcPct val="115000"/>
              </a:lnSpc>
              <a:spcAft>
                <a:spcPts val="1000"/>
              </a:spcAft>
              <a:buFont typeface="Wingdings" panose="05000000000000000000" pitchFamily="2" charset="2"/>
              <a:buChar char="v"/>
            </a:pPr>
            <a:r>
              <a:rPr lang="ar-IQ" sz="3200" b="1" dirty="0">
                <a:solidFill>
                  <a:srgbClr val="7030A0"/>
                </a:solidFill>
                <a:latin typeface="Times New Roman" panose="02020603050405020304" pitchFamily="18" charset="0"/>
                <a:cs typeface="+mj-cs"/>
              </a:rPr>
              <a:t>يكون اعلى محتوى منها في الأوراق مقارنة مع </a:t>
            </a:r>
            <a:r>
              <a:rPr lang="ar-IQ" sz="3200" b="1" dirty="0">
                <a:solidFill>
                  <a:srgbClr val="7030A0"/>
                </a:solidFill>
                <a:latin typeface="Times New Roman" panose="02020603050405020304" pitchFamily="18" charset="0"/>
              </a:rPr>
              <a:t>والازهار والبذور.</a:t>
            </a:r>
            <a:endParaRPr lang="en-US" sz="3200" b="1" dirty="0">
              <a:solidFill>
                <a:srgbClr val="7030A0"/>
              </a:solidFill>
              <a:latin typeface="Times New Roman" panose="02020603050405020304" pitchFamily="18" charset="0"/>
              <a:cs typeface="+mj-cs"/>
            </a:endParaRPr>
          </a:p>
        </p:txBody>
      </p:sp>
      <p:graphicFrame>
        <p:nvGraphicFramePr>
          <p:cNvPr id="5" name="رسم تخطيطي 4">
            <a:extLst>
              <a:ext uri="{FF2B5EF4-FFF2-40B4-BE49-F238E27FC236}">
                <a16:creationId xmlns:a16="http://schemas.microsoft.com/office/drawing/2014/main" id="{A415A931-6758-A382-8E53-E59C0F86C8C9}"/>
              </a:ext>
            </a:extLst>
          </p:cNvPr>
          <p:cNvGraphicFramePr/>
          <p:nvPr>
            <p:extLst>
              <p:ext uri="{D42A27DB-BD31-4B8C-83A1-F6EECF244321}">
                <p14:modId xmlns:p14="http://schemas.microsoft.com/office/powerpoint/2010/main" val="725641149"/>
              </p:ext>
            </p:extLst>
          </p:nvPr>
        </p:nvGraphicFramePr>
        <p:xfrm>
          <a:off x="2299109" y="221325"/>
          <a:ext cx="7593780" cy="147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082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AEDB9F-CBDB-707C-A9E3-879D290A9A04}"/>
            </a:ext>
          </a:extLst>
        </p:cNvPr>
        <p:cNvGrpSpPr/>
        <p:nvPr/>
      </p:nvGrpSpPr>
      <p:grpSpPr>
        <a:xfrm>
          <a:off x="0" y="0"/>
          <a:ext cx="0" cy="0"/>
          <a:chOff x="0" y="0"/>
          <a:chExt cx="0" cy="0"/>
        </a:xfrm>
      </p:grpSpPr>
      <p:sp useBgFill="1">
        <p:nvSpPr>
          <p:cNvPr id="27"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صورة تحتوي على في الخارج, عشب, نبات, صخرة&#10;&#10;تم إنشاء الوصف تلقائياً">
            <a:extLst>
              <a:ext uri="{FF2B5EF4-FFF2-40B4-BE49-F238E27FC236}">
                <a16:creationId xmlns:a16="http://schemas.microsoft.com/office/drawing/2014/main" id="{97C16D01-9307-1CDA-6AE1-531C7BC29B17}"/>
              </a:ext>
            </a:extLst>
          </p:cNvPr>
          <p:cNvPicPr>
            <a:picLocks noChangeAspect="1"/>
          </p:cNvPicPr>
          <p:nvPr/>
        </p:nvPicPr>
        <p:blipFill>
          <a:blip r:embed="rId2"/>
          <a:srcRect r="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8"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2">
            <a:extLst>
              <a:ext uri="{FF2B5EF4-FFF2-40B4-BE49-F238E27FC236}">
                <a16:creationId xmlns:a16="http://schemas.microsoft.com/office/drawing/2014/main" id="{B0E56CCA-DC8A-80AA-589E-55F5216F4121}"/>
              </a:ext>
            </a:extLst>
          </p:cNvPr>
          <p:cNvSpPr>
            <a:spLocks noGrp="1"/>
          </p:cNvSpPr>
          <p:nvPr>
            <p:ph idx="1"/>
          </p:nvPr>
        </p:nvSpPr>
        <p:spPr>
          <a:xfrm>
            <a:off x="371094" y="2718054"/>
            <a:ext cx="3438906" cy="3207258"/>
          </a:xfrm>
        </p:spPr>
        <p:txBody>
          <a:bodyPr anchor="ctr">
            <a:normAutofit/>
          </a:bodyPr>
          <a:lstStyle/>
          <a:p>
            <a:pPr marL="0" indent="0" algn="ctr">
              <a:buNone/>
            </a:pPr>
            <a:r>
              <a:rPr lang="en-US" sz="3200" b="1" dirty="0">
                <a:highlight>
                  <a:srgbClr val="00FF00"/>
                </a:highlight>
                <a:latin typeface="Calibri" panose="020F0502020204030204" pitchFamily="34" charset="0"/>
                <a:ea typeface="Times New Roman" panose="02020603050405020304" pitchFamily="18" charset="0"/>
              </a:rPr>
              <a:t>Henbane </a:t>
            </a:r>
            <a:endParaRPr lang="ar-IQ" sz="32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32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3770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3ACEA-5B9E-6463-6038-4148EC0E41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DB00C5B-092E-B696-DA5B-67759445F751}"/>
              </a:ext>
            </a:extLst>
          </p:cNvPr>
          <p:cNvPicPr>
            <a:picLocks noChangeAspect="1"/>
          </p:cNvPicPr>
          <p:nvPr/>
        </p:nvPicPr>
        <p:blipFill>
          <a:blip r:embed="rId2"/>
          <a:srcRect l="1189" r="1189"/>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p:nvSpPr>
          <p:cNvPr id="6" name="Content Placeholder 2">
            <a:extLst>
              <a:ext uri="{FF2B5EF4-FFF2-40B4-BE49-F238E27FC236}">
                <a16:creationId xmlns:a16="http://schemas.microsoft.com/office/drawing/2014/main" id="{77661552-D8A9-C06D-2375-84F70B039A8A}"/>
              </a:ext>
            </a:extLst>
          </p:cNvPr>
          <p:cNvSpPr>
            <a:spLocks noGrp="1"/>
          </p:cNvSpPr>
          <p:nvPr>
            <p:ph idx="1"/>
          </p:nvPr>
        </p:nvSpPr>
        <p:spPr>
          <a:xfrm>
            <a:off x="371094" y="2718054"/>
            <a:ext cx="3438906" cy="3207258"/>
          </a:xfrm>
        </p:spPr>
        <p:txBody>
          <a:bodyPr anchor="ctr">
            <a:normAutofit/>
          </a:bodyPr>
          <a:lstStyle/>
          <a:p>
            <a:pPr marL="0" indent="0" algn="ctr">
              <a:buNone/>
            </a:pPr>
            <a:r>
              <a:rPr lang="en-US" sz="3200" b="1">
                <a:highlight>
                  <a:srgbClr val="00FF00"/>
                </a:highlight>
                <a:latin typeface="Calibri" panose="020F0502020204030204" pitchFamily="34" charset="0"/>
                <a:ea typeface="Times New Roman" panose="02020603050405020304" pitchFamily="18" charset="0"/>
              </a:rPr>
              <a:t>Henbane </a:t>
            </a:r>
            <a:endParaRPr lang="ar-IQ" sz="3200" b="1">
              <a:highlight>
                <a:srgbClr val="00FF00"/>
              </a:highlight>
              <a:latin typeface="Calibri" panose="020F0502020204030204" pitchFamily="34" charset="0"/>
              <a:ea typeface="Times New Roman" panose="02020603050405020304" pitchFamily="18" charset="0"/>
            </a:endParaRPr>
          </a:p>
          <a:p>
            <a:pPr marL="0" indent="0" algn="ctr">
              <a:buNone/>
            </a:pPr>
            <a:r>
              <a:rPr lang="en-US" sz="3200" b="1" i="1">
                <a:highlight>
                  <a:srgbClr val="FFFF00"/>
                </a:highlight>
                <a:latin typeface="Calibri" panose="020F0502020204030204" pitchFamily="34" charset="0"/>
                <a:ea typeface="Times New Roman" panose="02020603050405020304" pitchFamily="18" charset="0"/>
              </a:rPr>
              <a:t>Hyoscyamus albus</a:t>
            </a:r>
            <a:endParaRPr lang="en-US" sz="3200" b="1" i="1" dirty="0">
              <a:highlight>
                <a:srgbClr val="FFFF00"/>
              </a:highligh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10466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09B440-2F2E-6EF5-356B-031E8F0599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1453340-CCF6-4E7F-19EC-3F4369AED768}"/>
              </a:ext>
            </a:extLst>
          </p:cNvPr>
          <p:cNvPicPr>
            <a:picLocks noChangeAspect="1"/>
          </p:cNvPicPr>
          <p:nvPr/>
        </p:nvPicPr>
        <p:blipFill>
          <a:blip r:embed="rId2"/>
          <a:srcRect l="8592" r="8593"/>
          <a:stretch/>
        </p:blipFill>
        <p:spPr>
          <a:xfrm>
            <a:off x="-9886" y="10"/>
            <a:ext cx="7572605" cy="6857990"/>
          </a:xfrm>
          <a:prstGeom prst="rect">
            <a:avLst/>
          </a:prstGeom>
        </p:spPr>
      </p:pic>
      <p:cxnSp>
        <p:nvCxnSpPr>
          <p:cNvPr id="20" name="Straight Connector 1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29AF42AB-A861-E737-2626-F78B119A53D8}"/>
              </a:ext>
            </a:extLst>
          </p:cNvPr>
          <p:cNvSpPr>
            <a:spLocks noGrp="1"/>
          </p:cNvSpPr>
          <p:nvPr>
            <p:ph idx="1"/>
          </p:nvPr>
        </p:nvSpPr>
        <p:spPr>
          <a:xfrm>
            <a:off x="8153400" y="2543364"/>
            <a:ext cx="3434180" cy="3599019"/>
          </a:xfrm>
        </p:spPr>
        <p:txBody>
          <a:bodyPr anchor="ctr">
            <a:normAutofit/>
          </a:bodyPr>
          <a:lstStyle/>
          <a:p>
            <a:pPr marL="0" indent="0" algn="ctr">
              <a:buNone/>
            </a:pPr>
            <a:r>
              <a:rPr lang="en-US" sz="3200" b="1" dirty="0">
                <a:highlight>
                  <a:srgbClr val="00FF00"/>
                </a:highlight>
                <a:latin typeface="Calibri" panose="020F0502020204030204" pitchFamily="34" charset="0"/>
                <a:ea typeface="Times New Roman" panose="02020603050405020304" pitchFamily="18" charset="0"/>
              </a:rPr>
              <a:t>Henbane </a:t>
            </a:r>
            <a:endParaRPr lang="ar-IQ" sz="32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32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324856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5A7B3B4-AAC3-A8A1-23FC-0832DC5D3E05}"/>
              </a:ext>
            </a:extLst>
          </p:cNvPr>
          <p:cNvGraphicFramePr/>
          <p:nvPr>
            <p:extLst>
              <p:ext uri="{D42A27DB-BD31-4B8C-83A1-F6EECF244321}">
                <p14:modId xmlns:p14="http://schemas.microsoft.com/office/powerpoint/2010/main" val="2800115205"/>
              </p:ext>
            </p:extLst>
          </p:nvPr>
        </p:nvGraphicFramePr>
        <p:xfrm>
          <a:off x="1260731" y="1504335"/>
          <a:ext cx="9670537" cy="5161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رسم تخطيطي 2">
            <a:extLst>
              <a:ext uri="{FF2B5EF4-FFF2-40B4-BE49-F238E27FC236}">
                <a16:creationId xmlns:a16="http://schemas.microsoft.com/office/drawing/2014/main" id="{FA5EEB03-1C59-EA43-989F-E2D09454DF9F}"/>
              </a:ext>
            </a:extLst>
          </p:cNvPr>
          <p:cNvGraphicFramePr/>
          <p:nvPr>
            <p:extLst>
              <p:ext uri="{D42A27DB-BD31-4B8C-83A1-F6EECF244321}">
                <p14:modId xmlns:p14="http://schemas.microsoft.com/office/powerpoint/2010/main" val="2973132563"/>
              </p:ext>
            </p:extLst>
          </p:nvPr>
        </p:nvGraphicFramePr>
        <p:xfrm>
          <a:off x="1740311" y="191730"/>
          <a:ext cx="8770886" cy="14600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4203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كرسي, منطاد, لعبة, أثاث المنزل&#10;&#10;تم إنشاء الوصف تلقائياً">
            <a:extLst>
              <a:ext uri="{FF2B5EF4-FFF2-40B4-BE49-F238E27FC236}">
                <a16:creationId xmlns:a16="http://schemas.microsoft.com/office/drawing/2014/main" id="{029942AC-EFDD-B728-5E2A-31849E61B260}"/>
              </a:ext>
            </a:extLst>
          </p:cNvPr>
          <p:cNvPicPr>
            <a:picLocks noChangeAspect="1"/>
          </p:cNvPicPr>
          <p:nvPr/>
        </p:nvPicPr>
        <p:blipFill>
          <a:blip r:embed="rId2"/>
          <a:srcRect l="16399" r="8490"/>
          <a:stretch/>
        </p:blipFill>
        <p:spPr>
          <a:xfrm>
            <a:off x="6064403" y="19907"/>
            <a:ext cx="6106314" cy="4929729"/>
          </a:xfrm>
          <a:prstGeom prst="rect">
            <a:avLst/>
          </a:prstGeom>
        </p:spPr>
      </p:pic>
      <p:graphicFrame>
        <p:nvGraphicFramePr>
          <p:cNvPr id="7" name="رسم تخطيطي 6">
            <a:extLst>
              <a:ext uri="{FF2B5EF4-FFF2-40B4-BE49-F238E27FC236}">
                <a16:creationId xmlns:a16="http://schemas.microsoft.com/office/drawing/2014/main" id="{99488D2B-EF8D-A5A9-9126-2ECC6AB80639}"/>
              </a:ext>
            </a:extLst>
          </p:cNvPr>
          <p:cNvGraphicFramePr/>
          <p:nvPr>
            <p:extLst>
              <p:ext uri="{D42A27DB-BD31-4B8C-83A1-F6EECF244321}">
                <p14:modId xmlns:p14="http://schemas.microsoft.com/office/powerpoint/2010/main" val="2687517122"/>
              </p:ext>
            </p:extLst>
          </p:nvPr>
        </p:nvGraphicFramePr>
        <p:xfrm>
          <a:off x="1816900" y="755471"/>
          <a:ext cx="3459335" cy="1448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3">
            <a:extLst>
              <a:ext uri="{FF2B5EF4-FFF2-40B4-BE49-F238E27FC236}">
                <a16:creationId xmlns:a16="http://schemas.microsoft.com/office/drawing/2014/main" id="{963577C2-7448-65F7-48A8-75E3A1B457AE}"/>
              </a:ext>
            </a:extLst>
          </p:cNvPr>
          <p:cNvGraphicFramePr>
            <a:graphicFrameLocks noGrp="1"/>
          </p:cNvGraphicFramePr>
          <p:nvPr>
            <p:ph idx="1"/>
            <p:extLst>
              <p:ext uri="{D42A27DB-BD31-4B8C-83A1-F6EECF244321}">
                <p14:modId xmlns:p14="http://schemas.microsoft.com/office/powerpoint/2010/main" val="3521502206"/>
              </p:ext>
            </p:extLst>
          </p:nvPr>
        </p:nvGraphicFramePr>
        <p:xfrm>
          <a:off x="685802" y="2939625"/>
          <a:ext cx="10793184" cy="34142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5622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graphicEl>
                                              <a:dgm id="{CF10344A-FBEE-4B9C-95A8-811D131F0673}"/>
                                            </p:graphicEl>
                                          </p:spTgt>
                                        </p:tgtEl>
                                        <p:attrNameLst>
                                          <p:attrName>style.visibility</p:attrName>
                                        </p:attrNameLst>
                                      </p:cBhvr>
                                      <p:to>
                                        <p:strVal val="visible"/>
                                      </p:to>
                                    </p:set>
                                    <p:animEffect transition="in" filter="randombar(horizontal)">
                                      <p:cBhvr>
                                        <p:cTn id="18" dur="500"/>
                                        <p:tgtEl>
                                          <p:spTgt spid="11">
                                            <p:graphicEl>
                                              <a:dgm id="{CF10344A-FBEE-4B9C-95A8-811D131F067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graphicEl>
                                              <a:dgm id="{D21CFC2D-3467-448E-845A-0C5967B49C17}"/>
                                            </p:graphicEl>
                                          </p:spTgt>
                                        </p:tgtEl>
                                        <p:attrNameLst>
                                          <p:attrName>style.visibility</p:attrName>
                                        </p:attrNameLst>
                                      </p:cBhvr>
                                      <p:to>
                                        <p:strVal val="visible"/>
                                      </p:to>
                                    </p:set>
                                    <p:animEffect transition="in" filter="randombar(horizontal)">
                                      <p:cBhvr>
                                        <p:cTn id="23" dur="500"/>
                                        <p:tgtEl>
                                          <p:spTgt spid="11">
                                            <p:graphicEl>
                                              <a:dgm id="{D21CFC2D-3467-448E-845A-0C5967B49C17}"/>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graphicEl>
                                              <a:dgm id="{1A6A3F75-BC41-4DC3-A14B-B57614D41FCD}"/>
                                            </p:graphicEl>
                                          </p:spTgt>
                                        </p:tgtEl>
                                        <p:attrNameLst>
                                          <p:attrName>style.visibility</p:attrName>
                                        </p:attrNameLst>
                                      </p:cBhvr>
                                      <p:to>
                                        <p:strVal val="visible"/>
                                      </p:to>
                                    </p:set>
                                    <p:animEffect transition="in" filter="randombar(horizontal)">
                                      <p:cBhvr>
                                        <p:cTn id="28" dur="500"/>
                                        <p:tgtEl>
                                          <p:spTgt spid="11">
                                            <p:graphicEl>
                                              <a:dgm id="{1A6A3F75-BC41-4DC3-A14B-B57614D41FCD}"/>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graphicEl>
                                              <a:dgm id="{3C51ED7C-33A6-422A-BB32-D3D5610386A2}"/>
                                            </p:graphicEl>
                                          </p:spTgt>
                                        </p:tgtEl>
                                        <p:attrNameLst>
                                          <p:attrName>style.visibility</p:attrName>
                                        </p:attrNameLst>
                                      </p:cBhvr>
                                      <p:to>
                                        <p:strVal val="visible"/>
                                      </p:to>
                                    </p:set>
                                    <p:animEffect transition="in" filter="randombar(horizontal)">
                                      <p:cBhvr>
                                        <p:cTn id="33" dur="500"/>
                                        <p:tgtEl>
                                          <p:spTgt spid="11">
                                            <p:graphicEl>
                                              <a:dgm id="{3C51ED7C-33A6-422A-BB32-D3D5610386A2}"/>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graphicEl>
                                              <a:dgm id="{CE046C28-9032-425E-83E4-D70AD388C764}"/>
                                            </p:graphicEl>
                                          </p:spTgt>
                                        </p:tgtEl>
                                        <p:attrNameLst>
                                          <p:attrName>style.visibility</p:attrName>
                                        </p:attrNameLst>
                                      </p:cBhvr>
                                      <p:to>
                                        <p:strVal val="visible"/>
                                      </p:to>
                                    </p:set>
                                    <p:animEffect transition="in" filter="randombar(horizontal)">
                                      <p:cBhvr>
                                        <p:cTn id="38" dur="500"/>
                                        <p:tgtEl>
                                          <p:spTgt spid="11">
                                            <p:graphicEl>
                                              <a:dgm id="{CE046C28-9032-425E-83E4-D70AD388C764}"/>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1">
                                            <p:graphicEl>
                                              <a:dgm id="{C371CA2D-C83C-49BD-89EB-F9E4D923E626}"/>
                                            </p:graphicEl>
                                          </p:spTgt>
                                        </p:tgtEl>
                                        <p:attrNameLst>
                                          <p:attrName>style.visibility</p:attrName>
                                        </p:attrNameLst>
                                      </p:cBhvr>
                                      <p:to>
                                        <p:strVal val="visible"/>
                                      </p:to>
                                    </p:set>
                                    <p:animEffect transition="in" filter="randombar(horizontal)">
                                      <p:cBhvr>
                                        <p:cTn id="43" dur="500"/>
                                        <p:tgtEl>
                                          <p:spTgt spid="11">
                                            <p:graphicEl>
                                              <a:dgm id="{C371CA2D-C83C-49BD-89EB-F9E4D923E62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11"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a:extLst>
              <a:ext uri="{FF2B5EF4-FFF2-40B4-BE49-F238E27FC236}">
                <a16:creationId xmlns:a16="http://schemas.microsoft.com/office/drawing/2014/main" id="{491EED2A-7B75-5EFC-0243-2AC130FF77AA}"/>
              </a:ext>
            </a:extLst>
          </p:cNvPr>
          <p:cNvPicPr>
            <a:picLocks noChangeAspect="1"/>
          </p:cNvPicPr>
          <p:nvPr/>
        </p:nvPicPr>
        <p:blipFill>
          <a:blip r:embed="rId2"/>
          <a:stretch>
            <a:fillRect/>
          </a:stretch>
        </p:blipFill>
        <p:spPr>
          <a:xfrm>
            <a:off x="675841" y="299509"/>
            <a:ext cx="4428229" cy="6258983"/>
          </a:xfrm>
          <a:prstGeom prst="rect">
            <a:avLst/>
          </a:prstGeom>
        </p:spPr>
      </p:pic>
      <p:sp>
        <p:nvSpPr>
          <p:cNvPr id="3" name="Content Placeholder 2">
            <a:extLst>
              <a:ext uri="{FF2B5EF4-FFF2-40B4-BE49-F238E27FC236}">
                <a16:creationId xmlns:a16="http://schemas.microsoft.com/office/drawing/2014/main" id="{57919A31-6172-4D62-988E-9484D93B9E67}"/>
              </a:ext>
            </a:extLst>
          </p:cNvPr>
          <p:cNvSpPr>
            <a:spLocks noGrp="1"/>
          </p:cNvSpPr>
          <p:nvPr>
            <p:ph idx="1"/>
          </p:nvPr>
        </p:nvSpPr>
        <p:spPr>
          <a:xfrm>
            <a:off x="6392583" y="2645922"/>
            <a:ext cx="4434721" cy="3710427"/>
          </a:xfrm>
        </p:spPr>
        <p:txBody>
          <a:bodyPr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92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73E346-D15C-0E19-6419-3584F5CCCFB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a:extLst>
              <a:ext uri="{FF2B5EF4-FFF2-40B4-BE49-F238E27FC236}">
                <a16:creationId xmlns:a16="http://schemas.microsoft.com/office/drawing/2014/main" id="{5A058CC0-AF29-E7D1-0423-87974EA4AA86}"/>
              </a:ext>
            </a:extLst>
          </p:cNvPr>
          <p:cNvPicPr>
            <a:picLocks noChangeAspect="1"/>
          </p:cNvPicPr>
          <p:nvPr/>
        </p:nvPicPr>
        <p:blipFill>
          <a:blip r:embed="rId2"/>
          <a:stretch>
            <a:fillRect/>
          </a:stretch>
        </p:blipFill>
        <p:spPr>
          <a:xfrm>
            <a:off x="843443" y="299509"/>
            <a:ext cx="4093025" cy="6258983"/>
          </a:xfrm>
          <a:prstGeom prst="rect">
            <a:avLst/>
          </a:prstGeom>
        </p:spPr>
      </p:pic>
      <p:sp>
        <p:nvSpPr>
          <p:cNvPr id="3" name="Content Placeholder 2">
            <a:extLst>
              <a:ext uri="{FF2B5EF4-FFF2-40B4-BE49-F238E27FC236}">
                <a16:creationId xmlns:a16="http://schemas.microsoft.com/office/drawing/2014/main" id="{1F83A963-E4C8-A652-BEDD-6A30A3E6234C}"/>
              </a:ext>
            </a:extLst>
          </p:cNvPr>
          <p:cNvSpPr>
            <a:spLocks noGrp="1"/>
          </p:cNvSpPr>
          <p:nvPr>
            <p:ph idx="1"/>
          </p:nvPr>
        </p:nvSpPr>
        <p:spPr>
          <a:xfrm>
            <a:off x="6392583" y="2645922"/>
            <a:ext cx="4434721" cy="3710427"/>
          </a:xfrm>
        </p:spPr>
        <p:txBody>
          <a:bodyPr anchor="ctr">
            <a:normAutofit/>
          </a:bodyPr>
          <a:lstStyle/>
          <a:p>
            <a:pPr marL="0" indent="0" algn="ctr">
              <a:buNone/>
            </a:pPr>
            <a:r>
              <a:rPr lang="en-US" sz="3600" b="1" dirty="0">
                <a:solidFill>
                  <a:schemeClr val="tx1">
                    <a:alpha val="80000"/>
                  </a:schemeClr>
                </a:solidFill>
                <a:highlight>
                  <a:srgbClr val="00FFFF"/>
                </a:highlight>
                <a:latin typeface="Calibri" panose="020F0502020204030204" pitchFamily="34" charset="0"/>
                <a:ea typeface="Times New Roman" panose="02020603050405020304" pitchFamily="18" charset="0"/>
              </a:rPr>
              <a:t>Henbane </a:t>
            </a:r>
            <a:endParaRPr lang="ar-IQ" sz="3600" b="1" dirty="0">
              <a:solidFill>
                <a:schemeClr val="tx1">
                  <a:alpha val="80000"/>
                </a:schemeClr>
              </a:solidFill>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solidFill>
                  <a:schemeClr val="tx1">
                    <a:alpha val="80000"/>
                  </a:schemeClr>
                </a:solidFill>
                <a:highlight>
                  <a:srgbClr val="FFFF00"/>
                </a:highlight>
                <a:latin typeface="Calibri" panose="020F0502020204030204" pitchFamily="34" charset="0"/>
                <a:ea typeface="Times New Roman" panose="02020603050405020304" pitchFamily="18" charset="0"/>
              </a:rPr>
              <a:t>Hyoscyamus albus</a:t>
            </a: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29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CE4C1-7095-2762-78C0-40B94622B8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86427-D572-0FF3-6E35-B66478CDBF17}"/>
              </a:ext>
            </a:extLst>
          </p:cNvPr>
          <p:cNvSpPr>
            <a:spLocks noGrp="1"/>
          </p:cNvSpPr>
          <p:nvPr>
            <p:ph idx="1"/>
          </p:nvPr>
        </p:nvSpPr>
        <p:spPr>
          <a:xfrm>
            <a:off x="6392583" y="2645922"/>
            <a:ext cx="4434721" cy="3710427"/>
          </a:xfrm>
        </p:spPr>
        <p:txBody>
          <a:bodyPr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pic>
        <p:nvPicPr>
          <p:cNvPr id="4" name="صورة 3">
            <a:extLst>
              <a:ext uri="{FF2B5EF4-FFF2-40B4-BE49-F238E27FC236}">
                <a16:creationId xmlns:a16="http://schemas.microsoft.com/office/drawing/2014/main" id="{22EB08FC-AD25-256A-D73F-792F45D30C8A}"/>
              </a:ext>
            </a:extLst>
          </p:cNvPr>
          <p:cNvPicPr>
            <a:picLocks noChangeAspect="1"/>
          </p:cNvPicPr>
          <p:nvPr/>
        </p:nvPicPr>
        <p:blipFill>
          <a:blip r:embed="rId2"/>
          <a:stretch>
            <a:fillRect/>
          </a:stretch>
        </p:blipFill>
        <p:spPr>
          <a:xfrm>
            <a:off x="2250831" y="87925"/>
            <a:ext cx="4308230" cy="6673175"/>
          </a:xfrm>
          <a:prstGeom prst="rect">
            <a:avLst/>
          </a:prstGeom>
        </p:spPr>
      </p:pic>
    </p:spTree>
    <p:extLst>
      <p:ext uri="{BB962C8B-B14F-4D97-AF65-F5344CB8AC3E}">
        <p14:creationId xmlns:p14="http://schemas.microsoft.com/office/powerpoint/2010/main" val="278582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F58CDF-9C30-32BF-37A9-49F8AFD01DC7}"/>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69C20EE8-53E0-F8C3-B52F-4A3F86EEF06F}"/>
              </a:ext>
            </a:extLst>
          </p:cNvPr>
          <p:cNvPicPr>
            <a:picLocks noChangeAspect="1"/>
          </p:cNvPicPr>
          <p:nvPr/>
        </p:nvPicPr>
        <p:blipFill>
          <a:blip r:embed="rId2"/>
          <a:srcRect l="32653" t="55002" r="10749"/>
          <a:stretch/>
        </p:blipFill>
        <p:spPr>
          <a:xfrm>
            <a:off x="787114" y="829835"/>
            <a:ext cx="6449549" cy="5127689"/>
          </a:xfrm>
          <a:prstGeom prst="rect">
            <a:avLst/>
          </a:prstGeom>
        </p:spPr>
      </p:pic>
      <p:sp>
        <p:nvSpPr>
          <p:cNvPr id="3" name="Content Placeholder 2">
            <a:extLst>
              <a:ext uri="{FF2B5EF4-FFF2-40B4-BE49-F238E27FC236}">
                <a16:creationId xmlns:a16="http://schemas.microsoft.com/office/drawing/2014/main" id="{3A384F63-BB8B-0D2A-6EDA-07F74B82460D}"/>
              </a:ext>
            </a:extLst>
          </p:cNvPr>
          <p:cNvSpPr>
            <a:spLocks noGrp="1"/>
          </p:cNvSpPr>
          <p:nvPr>
            <p:ph idx="1"/>
          </p:nvPr>
        </p:nvSpPr>
        <p:spPr>
          <a:xfrm>
            <a:off x="7236663" y="2533476"/>
            <a:ext cx="4117136" cy="3447832"/>
          </a:xfrm>
        </p:spPr>
        <p:txBody>
          <a:bodyPr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grpSp>
        <p:nvGrpSpPr>
          <p:cNvPr id="9" name="Group 8">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5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610228-2A95-79DE-8DAE-68E6A21CF76B}"/>
            </a:ext>
          </a:extLst>
        </p:cNvPr>
        <p:cNvGrpSpPr/>
        <p:nvPr/>
      </p:nvGrpSpPr>
      <p:grpSpPr>
        <a:xfrm>
          <a:off x="0" y="0"/>
          <a:ext cx="0" cy="0"/>
          <a:chOff x="0" y="0"/>
          <a:chExt cx="0" cy="0"/>
        </a:xfrm>
      </p:grpSpPr>
      <p:sp>
        <p:nvSpPr>
          <p:cNvPr id="14" name="tint">
            <a:extLst>
              <a:ext uri="{FF2B5EF4-FFF2-40B4-BE49-F238E27FC236}">
                <a16:creationId xmlns:a16="http://schemas.microsoft.com/office/drawing/2014/main" id="{D380959B-464C-9ED8-C9EB-AB6FC997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5448" y="8300"/>
            <a:ext cx="10966551"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0">
            <a:extLst>
              <a:ext uri="{FF2B5EF4-FFF2-40B4-BE49-F238E27FC236}">
                <a16:creationId xmlns:a16="http://schemas.microsoft.com/office/drawing/2014/main" id="{06B83858-ED7D-57B6-6CAA-83168807C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5"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rgbClr val="FFFFFF"/>
          </a:solidFill>
          <a:ln>
            <a:noFill/>
          </a:ln>
          <a:effectLst>
            <a:outerShdw blurRad="190500" dist="139700" dir="300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a:extLst>
              <a:ext uri="{FF2B5EF4-FFF2-40B4-BE49-F238E27FC236}">
                <a16:creationId xmlns:a16="http://schemas.microsoft.com/office/drawing/2014/main" id="{0220D434-0F8B-1E09-0405-4B882F564D17}"/>
              </a:ext>
            </a:extLst>
          </p:cNvPr>
          <p:cNvPicPr>
            <a:picLocks noChangeAspect="1"/>
          </p:cNvPicPr>
          <p:nvPr/>
        </p:nvPicPr>
        <p:blipFill>
          <a:blip r:embed="rId2"/>
          <a:srcRect t="24718" b="24718"/>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9313946C-5DC5-B232-0FF6-7C331E67F23B}"/>
              </a:ext>
            </a:extLst>
          </p:cNvPr>
          <p:cNvSpPr>
            <a:spLocks noGrp="1"/>
          </p:cNvSpPr>
          <p:nvPr>
            <p:ph idx="1"/>
          </p:nvPr>
        </p:nvSpPr>
        <p:spPr>
          <a:xfrm>
            <a:off x="8672052"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41955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61B4773-491D-011B-6BA8-55537BEC5B9C}"/>
              </a:ext>
            </a:extLst>
          </p:cNvPr>
          <p:cNvGraphicFramePr/>
          <p:nvPr>
            <p:extLst>
              <p:ext uri="{D42A27DB-BD31-4B8C-83A1-F6EECF244321}">
                <p14:modId xmlns:p14="http://schemas.microsoft.com/office/powerpoint/2010/main" val="3334558398"/>
              </p:ext>
            </p:extLst>
          </p:nvPr>
        </p:nvGraphicFramePr>
        <p:xfrm>
          <a:off x="840657" y="2433484"/>
          <a:ext cx="10577053" cy="2617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مجموعة 2">
            <a:extLst>
              <a:ext uri="{FF2B5EF4-FFF2-40B4-BE49-F238E27FC236}">
                <a16:creationId xmlns:a16="http://schemas.microsoft.com/office/drawing/2014/main" id="{FD28FD72-23B8-ECB6-7A90-4809FA8AF5E4}"/>
              </a:ext>
            </a:extLst>
          </p:cNvPr>
          <p:cNvGrpSpPr/>
          <p:nvPr/>
        </p:nvGrpSpPr>
        <p:grpSpPr>
          <a:xfrm>
            <a:off x="2747616" y="493077"/>
            <a:ext cx="6965211" cy="1313996"/>
            <a:chOff x="-462351" y="0"/>
            <a:chExt cx="6295517" cy="1313996"/>
          </a:xfrm>
        </p:grpSpPr>
        <p:sp>
          <p:nvSpPr>
            <p:cNvPr id="4" name="شكل بيضاوي 3">
              <a:extLst>
                <a:ext uri="{FF2B5EF4-FFF2-40B4-BE49-F238E27FC236}">
                  <a16:creationId xmlns:a16="http://schemas.microsoft.com/office/drawing/2014/main" id="{8CBAAC43-8824-8AC1-84E1-EAD0112D4B8E}"/>
                </a:ext>
              </a:extLst>
            </p:cNvPr>
            <p:cNvSpPr/>
            <p:nvPr/>
          </p:nvSpPr>
          <p:spPr>
            <a:xfrm>
              <a:off x="-462351" y="0"/>
              <a:ext cx="6295517" cy="1313996"/>
            </a:xfrm>
            <a:prstGeom prst="ellipse">
              <a:avLst/>
            </a:prstGeom>
          </p:spPr>
          <p:style>
            <a:lnRef idx="0">
              <a:schemeClr val="accent6"/>
            </a:lnRef>
            <a:fillRef idx="3">
              <a:schemeClr val="accent6"/>
            </a:fillRef>
            <a:effectRef idx="3">
              <a:schemeClr val="accent6"/>
            </a:effectRef>
            <a:fontRef idx="minor">
              <a:schemeClr val="lt1"/>
            </a:fontRef>
          </p:style>
          <p:txBody>
            <a:bodyPr/>
            <a:lstStyle/>
            <a:p>
              <a:endParaRPr lang="en-US" sz="3200"/>
            </a:p>
          </p:txBody>
        </p:sp>
        <p:sp>
          <p:nvSpPr>
            <p:cNvPr id="5" name="شكل بيضاوي 4">
              <a:extLst>
                <a:ext uri="{FF2B5EF4-FFF2-40B4-BE49-F238E27FC236}">
                  <a16:creationId xmlns:a16="http://schemas.microsoft.com/office/drawing/2014/main" id="{929AAF12-3EDF-0A6D-29B5-59BDD08C4BD7}"/>
                </a:ext>
              </a:extLst>
            </p:cNvPr>
            <p:cNvSpPr txBox="1"/>
            <p:nvPr/>
          </p:nvSpPr>
          <p:spPr>
            <a:xfrm>
              <a:off x="459606" y="192430"/>
              <a:ext cx="4451603" cy="929136"/>
            </a:xfrm>
            <a:prstGeom prst="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ar-IQ" sz="3200" b="1" kern="1200" dirty="0">
                  <a:cs typeface="+mj-cs"/>
                </a:rPr>
                <a:t>الساق: الوصف النباتي لنبات السكران</a:t>
              </a:r>
              <a:endParaRPr lang="en-US" sz="3200" b="1" kern="1200" dirty="0">
                <a:cs typeface="+mj-cs"/>
              </a:endParaRPr>
            </a:p>
          </p:txBody>
        </p:sp>
      </p:grpSp>
    </p:spTree>
    <p:extLst>
      <p:ext uri="{BB962C8B-B14F-4D97-AF65-F5344CB8AC3E}">
        <p14:creationId xmlns:p14="http://schemas.microsoft.com/office/powerpoint/2010/main" val="2902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957A2FF2-6319-4F1C-9EF2-ECA0A5699C08}"/>
                                            </p:graphicEl>
                                          </p:spTgt>
                                        </p:tgtEl>
                                        <p:attrNameLst>
                                          <p:attrName>style.visibility</p:attrName>
                                        </p:attrNameLst>
                                      </p:cBhvr>
                                      <p:to>
                                        <p:strVal val="visible"/>
                                      </p:to>
                                    </p:set>
                                    <p:animEffect transition="in" filter="fade">
                                      <p:cBhvr>
                                        <p:cTn id="7" dur="500"/>
                                        <p:tgtEl>
                                          <p:spTgt spid="2">
                                            <p:graphicEl>
                                              <a:dgm id="{957A2FF2-6319-4F1C-9EF2-ECA0A5699C0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E55EABD0-6E50-45EC-A120-9B803B4FB647}"/>
                                            </p:graphicEl>
                                          </p:spTgt>
                                        </p:tgtEl>
                                        <p:attrNameLst>
                                          <p:attrName>style.visibility</p:attrName>
                                        </p:attrNameLst>
                                      </p:cBhvr>
                                      <p:to>
                                        <p:strVal val="visible"/>
                                      </p:to>
                                    </p:set>
                                    <p:animEffect transition="in" filter="fade">
                                      <p:cBhvr>
                                        <p:cTn id="12" dur="500"/>
                                        <p:tgtEl>
                                          <p:spTgt spid="2">
                                            <p:graphicEl>
                                              <a:dgm id="{E55EABD0-6E50-45EC-A120-9B803B4FB64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548D9E63-F7AD-4CB7-837E-855A99FD1144}"/>
                                            </p:graphicEl>
                                          </p:spTgt>
                                        </p:tgtEl>
                                        <p:attrNameLst>
                                          <p:attrName>style.visibility</p:attrName>
                                        </p:attrNameLst>
                                      </p:cBhvr>
                                      <p:to>
                                        <p:strVal val="visible"/>
                                      </p:to>
                                    </p:set>
                                    <p:animEffect transition="in" filter="fade">
                                      <p:cBhvr>
                                        <p:cTn id="17" dur="500"/>
                                        <p:tgtEl>
                                          <p:spTgt spid="2">
                                            <p:graphicEl>
                                              <a:dgm id="{548D9E63-F7AD-4CB7-837E-855A99FD11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0028-3A18-144D-A535-CDD8987BB53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31F6D72-DF68-0C29-2A33-62314E3DB1B4}"/>
              </a:ext>
            </a:extLst>
          </p:cNvPr>
          <p:cNvPicPr>
            <a:picLocks noChangeAspect="1"/>
          </p:cNvPicPr>
          <p:nvPr/>
        </p:nvPicPr>
        <p:blipFill>
          <a:blip r:embed="rId2"/>
          <a:srcRect t="29988" r="63396" b="37718"/>
          <a:stretch/>
        </p:blipFill>
        <p:spPr>
          <a:xfrm>
            <a:off x="1580099" y="286"/>
            <a:ext cx="5676108" cy="6857714"/>
          </a:xfrm>
          <a:prstGeom prst="rect">
            <a:avLst/>
          </a:prstGeom>
        </p:spPr>
      </p:pic>
      <p:sp>
        <p:nvSpPr>
          <p:cNvPr id="6" name="Content Placeholder 2">
            <a:extLst>
              <a:ext uri="{FF2B5EF4-FFF2-40B4-BE49-F238E27FC236}">
                <a16:creationId xmlns:a16="http://schemas.microsoft.com/office/drawing/2014/main" id="{CA44C3C8-0704-FE11-EDF3-744A42A84F65}"/>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24705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1CB25-D53E-D66E-067F-C167CF4FAD15}"/>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CDF9E1-F92E-4D9D-168B-3023F4C88AE2}"/>
              </a:ext>
            </a:extLst>
          </p:cNvPr>
          <p:cNvSpPr>
            <a:spLocks noGrp="1"/>
          </p:cNvSpPr>
          <p:nvPr>
            <p:ph idx="1"/>
          </p:nvPr>
        </p:nvSpPr>
        <p:spPr>
          <a:xfrm>
            <a:off x="371094" y="929148"/>
            <a:ext cx="1900158" cy="4996164"/>
          </a:xfrm>
        </p:spPr>
        <p:txBody>
          <a:bodyPr vert="vert270" anchor="ctr">
            <a:noAutofit/>
          </a:bodyPr>
          <a:lstStyle/>
          <a:p>
            <a:pPr marL="0" indent="0" algn="ctr">
              <a:buNone/>
            </a:pPr>
            <a:r>
              <a:rPr lang="en-US" sz="4800" b="1" dirty="0">
                <a:highlight>
                  <a:srgbClr val="00FF00"/>
                </a:highlight>
                <a:latin typeface="Calibri" panose="020F0502020204030204" pitchFamily="34" charset="0"/>
                <a:ea typeface="Times New Roman" panose="02020603050405020304" pitchFamily="18" charset="0"/>
              </a:rPr>
              <a:t>Henbane </a:t>
            </a:r>
            <a:endParaRPr lang="ar-IQ" sz="48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4800" b="1" i="1" dirty="0">
                <a:highlight>
                  <a:srgbClr val="FFFF00"/>
                </a:highlight>
                <a:latin typeface="Calibri" panose="020F0502020204030204" pitchFamily="34" charset="0"/>
                <a:ea typeface="Times New Roman" panose="02020603050405020304" pitchFamily="18" charset="0"/>
              </a:rPr>
              <a:t>Hyoscyamus albus</a:t>
            </a:r>
          </a:p>
        </p:txBody>
      </p:sp>
      <p:pic>
        <p:nvPicPr>
          <p:cNvPr id="3" name="صورة 2" descr="صورة تحتوي على شجرة, في الخارج, بذريات, ورقة الشجر&#10;&#10;تم إنشاء الوصف تلقائياً">
            <a:extLst>
              <a:ext uri="{FF2B5EF4-FFF2-40B4-BE49-F238E27FC236}">
                <a16:creationId xmlns:a16="http://schemas.microsoft.com/office/drawing/2014/main" id="{44A637E0-B223-5B43-2DD7-6B7D5114A343}"/>
              </a:ext>
            </a:extLst>
          </p:cNvPr>
          <p:cNvPicPr>
            <a:picLocks noChangeAspect="1"/>
          </p:cNvPicPr>
          <p:nvPr/>
        </p:nvPicPr>
        <p:blipFill>
          <a:blip r:embed="rId2"/>
          <a:srcRect l="40442" t="59639" r="45460"/>
          <a:stretch/>
        </p:blipFill>
        <p:spPr>
          <a:xfrm>
            <a:off x="6459794" y="-30504"/>
            <a:ext cx="3347883" cy="6846260"/>
          </a:xfrm>
          <a:prstGeom prst="rect">
            <a:avLst/>
          </a:prstGeom>
        </p:spPr>
      </p:pic>
    </p:spTree>
    <p:extLst>
      <p:ext uri="{BB962C8B-B14F-4D97-AF65-F5344CB8AC3E}">
        <p14:creationId xmlns:p14="http://schemas.microsoft.com/office/powerpoint/2010/main" val="311102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09C1-E924-77D2-7833-41D25DC6EFB3}"/>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463C71EF-D444-542A-397C-6B725D332A99}"/>
              </a:ext>
            </a:extLst>
          </p:cNvPr>
          <p:cNvPicPr>
            <a:picLocks noChangeAspect="1"/>
          </p:cNvPicPr>
          <p:nvPr/>
        </p:nvPicPr>
        <p:blipFill>
          <a:blip r:embed="rId2"/>
          <a:srcRect t="23484" b="23484"/>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E095DD08-C6EA-388B-68BF-DBD546739B3C}"/>
              </a:ext>
            </a:extLst>
          </p:cNvPr>
          <p:cNvSpPr>
            <a:spLocks noGrp="1"/>
          </p:cNvSpPr>
          <p:nvPr>
            <p:ph idx="1"/>
          </p:nvPr>
        </p:nvSpPr>
        <p:spPr>
          <a:xfrm>
            <a:off x="9445776"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24304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D8A82-2E70-94F3-CF18-42189E750EE5}"/>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6D531707-5CBD-E614-3A2C-29EB220615B5}"/>
              </a:ext>
            </a:extLst>
          </p:cNvPr>
          <p:cNvPicPr>
            <a:picLocks noChangeAspect="1"/>
          </p:cNvPicPr>
          <p:nvPr/>
        </p:nvPicPr>
        <p:blipFill>
          <a:blip r:embed="rId2"/>
          <a:srcRect t="9339" b="9339"/>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C34ABB90-530A-4A3F-7A39-4779AC9534DD}"/>
              </a:ext>
            </a:extLst>
          </p:cNvPr>
          <p:cNvSpPr>
            <a:spLocks noGrp="1"/>
          </p:cNvSpPr>
          <p:nvPr>
            <p:ph idx="1"/>
          </p:nvPr>
        </p:nvSpPr>
        <p:spPr>
          <a:xfrm>
            <a:off x="9445776"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278363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A7092-1687-44EA-8FA8-D61A4721B0C3}"/>
              </a:ext>
            </a:extLst>
          </p:cNvPr>
          <p:cNvSpPr>
            <a:spLocks noGrp="1"/>
          </p:cNvSpPr>
          <p:nvPr>
            <p:ph type="title"/>
          </p:nvPr>
        </p:nvSpPr>
        <p:spPr>
          <a:xfrm rot="19915301">
            <a:off x="2032527" y="1122288"/>
            <a:ext cx="3637648" cy="1176997"/>
          </a:xfrm>
        </p:spPr>
        <p:txBody>
          <a:bodyPr>
            <a:noAutofit/>
          </a:bodyPr>
          <a:lstStyle/>
          <a:p>
            <a:pPr algn="ctr" rtl="1"/>
            <a:r>
              <a:rPr lang="ar-IQ" b="1" dirty="0">
                <a:solidFill>
                  <a:srgbClr val="0070C0"/>
                </a:solidFill>
              </a:rPr>
              <a:t>أهداف ورشة العمل</a:t>
            </a:r>
            <a:endParaRPr lang="en-US" dirty="0">
              <a:solidFill>
                <a:srgbClr val="0070C0"/>
              </a:solidFill>
            </a:endParaRPr>
          </a:p>
        </p:txBody>
      </p:sp>
      <p:graphicFrame>
        <p:nvGraphicFramePr>
          <p:cNvPr id="3" name="Diagram 2">
            <a:extLst>
              <a:ext uri="{FF2B5EF4-FFF2-40B4-BE49-F238E27FC236}">
                <a16:creationId xmlns:a16="http://schemas.microsoft.com/office/drawing/2014/main" id="{56BE2FFF-1D05-CD11-31D6-BAAC7E5D6534}"/>
              </a:ext>
            </a:extLst>
          </p:cNvPr>
          <p:cNvGraphicFramePr/>
          <p:nvPr>
            <p:extLst>
              <p:ext uri="{D42A27DB-BD31-4B8C-83A1-F6EECF244321}">
                <p14:modId xmlns:p14="http://schemas.microsoft.com/office/powerpoint/2010/main" val="3221162372"/>
              </p:ext>
            </p:extLst>
          </p:nvPr>
        </p:nvGraphicFramePr>
        <p:xfrm>
          <a:off x="855406" y="3086102"/>
          <a:ext cx="10604091" cy="3518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صورة 4" descr="صورة تحتوي على التصميم&#10;&#10;تم إنشاء الوصف تلقائياً بثقة متوسطة">
            <a:extLst>
              <a:ext uri="{FF2B5EF4-FFF2-40B4-BE49-F238E27FC236}">
                <a16:creationId xmlns:a16="http://schemas.microsoft.com/office/drawing/2014/main" id="{FFC8D531-2EFC-6590-BDBC-2920793E2404}"/>
              </a:ext>
            </a:extLst>
          </p:cNvPr>
          <p:cNvPicPr>
            <a:picLocks noChangeAspect="1"/>
          </p:cNvPicPr>
          <p:nvPr/>
        </p:nvPicPr>
        <p:blipFill>
          <a:blip r:embed="rId7"/>
          <a:stretch>
            <a:fillRect/>
          </a:stretch>
        </p:blipFill>
        <p:spPr>
          <a:xfrm>
            <a:off x="5894131" y="176978"/>
            <a:ext cx="4857750" cy="2857500"/>
          </a:xfrm>
          <a:prstGeom prst="rect">
            <a:avLst/>
          </a:prstGeom>
        </p:spPr>
      </p:pic>
    </p:spTree>
    <p:extLst>
      <p:ext uri="{BB962C8B-B14F-4D97-AF65-F5344CB8AC3E}">
        <p14:creationId xmlns:p14="http://schemas.microsoft.com/office/powerpoint/2010/main" val="268604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graphicEl>
                                              <a:dgm id="{B1D0A13E-8F6A-4657-9FF1-7B32471CA6C0}"/>
                                            </p:graphicEl>
                                          </p:spTgt>
                                        </p:tgtEl>
                                        <p:attrNameLst>
                                          <p:attrName>style.visibility</p:attrName>
                                        </p:attrNameLst>
                                      </p:cBhvr>
                                      <p:to>
                                        <p:strVal val="visible"/>
                                      </p:to>
                                    </p:set>
                                    <p:animEffect transition="in" filter="fade">
                                      <p:cBhvr>
                                        <p:cTn id="13" dur="1000"/>
                                        <p:tgtEl>
                                          <p:spTgt spid="3">
                                            <p:graphicEl>
                                              <a:dgm id="{B1D0A13E-8F6A-4657-9FF1-7B32471CA6C0}"/>
                                            </p:graphicEl>
                                          </p:spTgt>
                                        </p:tgtEl>
                                      </p:cBhvr>
                                    </p:animEffect>
                                    <p:anim calcmode="lin" valueType="num">
                                      <p:cBhvr>
                                        <p:cTn id="14" dur="1000" fill="hold"/>
                                        <p:tgtEl>
                                          <p:spTgt spid="3">
                                            <p:graphicEl>
                                              <a:dgm id="{B1D0A13E-8F6A-4657-9FF1-7B32471CA6C0}"/>
                                            </p:graphicEl>
                                          </p:spTgt>
                                        </p:tgtEl>
                                        <p:attrNameLst>
                                          <p:attrName>ppt_x</p:attrName>
                                        </p:attrNameLst>
                                      </p:cBhvr>
                                      <p:tavLst>
                                        <p:tav tm="0">
                                          <p:val>
                                            <p:strVal val="#ppt_x"/>
                                          </p:val>
                                        </p:tav>
                                        <p:tav tm="100000">
                                          <p:val>
                                            <p:strVal val="#ppt_x"/>
                                          </p:val>
                                        </p:tav>
                                      </p:tavLst>
                                    </p:anim>
                                    <p:anim calcmode="lin" valueType="num">
                                      <p:cBhvr>
                                        <p:cTn id="15" dur="1000" fill="hold"/>
                                        <p:tgtEl>
                                          <p:spTgt spid="3">
                                            <p:graphicEl>
                                              <a:dgm id="{B1D0A13E-8F6A-4657-9FF1-7B32471CA6C0}"/>
                                            </p:graphic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graphicEl>
                                              <a:dgm id="{2C6F836D-30B6-4B5E-8335-0A5BC5F26563}"/>
                                            </p:graphicEl>
                                          </p:spTgt>
                                        </p:tgtEl>
                                        <p:attrNameLst>
                                          <p:attrName>style.visibility</p:attrName>
                                        </p:attrNameLst>
                                      </p:cBhvr>
                                      <p:to>
                                        <p:strVal val="visible"/>
                                      </p:to>
                                    </p:set>
                                    <p:animEffect transition="in" filter="fade">
                                      <p:cBhvr>
                                        <p:cTn id="18" dur="1000"/>
                                        <p:tgtEl>
                                          <p:spTgt spid="3">
                                            <p:graphicEl>
                                              <a:dgm id="{2C6F836D-30B6-4B5E-8335-0A5BC5F26563}"/>
                                            </p:graphicEl>
                                          </p:spTgt>
                                        </p:tgtEl>
                                      </p:cBhvr>
                                    </p:animEffect>
                                    <p:anim calcmode="lin" valueType="num">
                                      <p:cBhvr>
                                        <p:cTn id="19" dur="1000" fill="hold"/>
                                        <p:tgtEl>
                                          <p:spTgt spid="3">
                                            <p:graphicEl>
                                              <a:dgm id="{2C6F836D-30B6-4B5E-8335-0A5BC5F26563}"/>
                                            </p:graphicEl>
                                          </p:spTgt>
                                        </p:tgtEl>
                                        <p:attrNameLst>
                                          <p:attrName>ppt_x</p:attrName>
                                        </p:attrNameLst>
                                      </p:cBhvr>
                                      <p:tavLst>
                                        <p:tav tm="0">
                                          <p:val>
                                            <p:strVal val="#ppt_x"/>
                                          </p:val>
                                        </p:tav>
                                        <p:tav tm="100000">
                                          <p:val>
                                            <p:strVal val="#ppt_x"/>
                                          </p:val>
                                        </p:tav>
                                      </p:tavLst>
                                    </p:anim>
                                    <p:anim calcmode="lin" valueType="num">
                                      <p:cBhvr>
                                        <p:cTn id="20" dur="1000" fill="hold"/>
                                        <p:tgtEl>
                                          <p:spTgt spid="3">
                                            <p:graphicEl>
                                              <a:dgm id="{2C6F836D-30B6-4B5E-8335-0A5BC5F26563}"/>
                                            </p:graphic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graphicEl>
                                              <a:dgm id="{9FF82C78-D33E-419A-B7F8-57B90B7546D2}"/>
                                            </p:graphicEl>
                                          </p:spTgt>
                                        </p:tgtEl>
                                        <p:attrNameLst>
                                          <p:attrName>style.visibility</p:attrName>
                                        </p:attrNameLst>
                                      </p:cBhvr>
                                      <p:to>
                                        <p:strVal val="visible"/>
                                      </p:to>
                                    </p:set>
                                    <p:animEffect transition="in" filter="fade">
                                      <p:cBhvr>
                                        <p:cTn id="25" dur="1000"/>
                                        <p:tgtEl>
                                          <p:spTgt spid="3">
                                            <p:graphicEl>
                                              <a:dgm id="{9FF82C78-D33E-419A-B7F8-57B90B7546D2}"/>
                                            </p:graphicEl>
                                          </p:spTgt>
                                        </p:tgtEl>
                                      </p:cBhvr>
                                    </p:animEffect>
                                    <p:anim calcmode="lin" valueType="num">
                                      <p:cBhvr>
                                        <p:cTn id="26" dur="1000" fill="hold"/>
                                        <p:tgtEl>
                                          <p:spTgt spid="3">
                                            <p:graphicEl>
                                              <a:dgm id="{9FF82C78-D33E-419A-B7F8-57B90B7546D2}"/>
                                            </p:graphicEl>
                                          </p:spTgt>
                                        </p:tgtEl>
                                        <p:attrNameLst>
                                          <p:attrName>ppt_x</p:attrName>
                                        </p:attrNameLst>
                                      </p:cBhvr>
                                      <p:tavLst>
                                        <p:tav tm="0">
                                          <p:val>
                                            <p:strVal val="#ppt_x"/>
                                          </p:val>
                                        </p:tav>
                                        <p:tav tm="100000">
                                          <p:val>
                                            <p:strVal val="#ppt_x"/>
                                          </p:val>
                                        </p:tav>
                                      </p:tavLst>
                                    </p:anim>
                                    <p:anim calcmode="lin" valueType="num">
                                      <p:cBhvr>
                                        <p:cTn id="27" dur="1000" fill="hold"/>
                                        <p:tgtEl>
                                          <p:spTgt spid="3">
                                            <p:graphicEl>
                                              <a:dgm id="{9FF82C78-D33E-419A-B7F8-57B90B7546D2}"/>
                                            </p:graphic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graphicEl>
                                              <a:dgm id="{9CDFDE4A-B735-42BC-920D-88E4056818D7}"/>
                                            </p:graphicEl>
                                          </p:spTgt>
                                        </p:tgtEl>
                                        <p:attrNameLst>
                                          <p:attrName>style.visibility</p:attrName>
                                        </p:attrNameLst>
                                      </p:cBhvr>
                                      <p:to>
                                        <p:strVal val="visible"/>
                                      </p:to>
                                    </p:set>
                                    <p:animEffect transition="in" filter="fade">
                                      <p:cBhvr>
                                        <p:cTn id="30" dur="1000"/>
                                        <p:tgtEl>
                                          <p:spTgt spid="3">
                                            <p:graphicEl>
                                              <a:dgm id="{9CDFDE4A-B735-42BC-920D-88E4056818D7}"/>
                                            </p:graphicEl>
                                          </p:spTgt>
                                        </p:tgtEl>
                                      </p:cBhvr>
                                    </p:animEffect>
                                    <p:anim calcmode="lin" valueType="num">
                                      <p:cBhvr>
                                        <p:cTn id="31" dur="1000" fill="hold"/>
                                        <p:tgtEl>
                                          <p:spTgt spid="3">
                                            <p:graphicEl>
                                              <a:dgm id="{9CDFDE4A-B735-42BC-920D-88E4056818D7}"/>
                                            </p:graphicEl>
                                          </p:spTgt>
                                        </p:tgtEl>
                                        <p:attrNameLst>
                                          <p:attrName>ppt_x</p:attrName>
                                        </p:attrNameLst>
                                      </p:cBhvr>
                                      <p:tavLst>
                                        <p:tav tm="0">
                                          <p:val>
                                            <p:strVal val="#ppt_x"/>
                                          </p:val>
                                        </p:tav>
                                        <p:tav tm="100000">
                                          <p:val>
                                            <p:strVal val="#ppt_x"/>
                                          </p:val>
                                        </p:tav>
                                      </p:tavLst>
                                    </p:anim>
                                    <p:anim calcmode="lin" valueType="num">
                                      <p:cBhvr>
                                        <p:cTn id="32" dur="1000" fill="hold"/>
                                        <p:tgtEl>
                                          <p:spTgt spid="3">
                                            <p:graphicEl>
                                              <a:dgm id="{9CDFDE4A-B735-42BC-920D-88E4056818D7}"/>
                                            </p:graphic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graphicEl>
                                              <a:dgm id="{5D55C3F9-E870-4A05-BE8A-996E060D21BC}"/>
                                            </p:graphicEl>
                                          </p:spTgt>
                                        </p:tgtEl>
                                        <p:attrNameLst>
                                          <p:attrName>style.visibility</p:attrName>
                                        </p:attrNameLst>
                                      </p:cBhvr>
                                      <p:to>
                                        <p:strVal val="visible"/>
                                      </p:to>
                                    </p:set>
                                    <p:animEffect transition="in" filter="fade">
                                      <p:cBhvr>
                                        <p:cTn id="37" dur="1000"/>
                                        <p:tgtEl>
                                          <p:spTgt spid="3">
                                            <p:graphicEl>
                                              <a:dgm id="{5D55C3F9-E870-4A05-BE8A-996E060D21BC}"/>
                                            </p:graphicEl>
                                          </p:spTgt>
                                        </p:tgtEl>
                                      </p:cBhvr>
                                    </p:animEffect>
                                    <p:anim calcmode="lin" valueType="num">
                                      <p:cBhvr>
                                        <p:cTn id="38" dur="1000" fill="hold"/>
                                        <p:tgtEl>
                                          <p:spTgt spid="3">
                                            <p:graphicEl>
                                              <a:dgm id="{5D55C3F9-E870-4A05-BE8A-996E060D21BC}"/>
                                            </p:graphicEl>
                                          </p:spTgt>
                                        </p:tgtEl>
                                        <p:attrNameLst>
                                          <p:attrName>ppt_x</p:attrName>
                                        </p:attrNameLst>
                                      </p:cBhvr>
                                      <p:tavLst>
                                        <p:tav tm="0">
                                          <p:val>
                                            <p:strVal val="#ppt_x"/>
                                          </p:val>
                                        </p:tav>
                                        <p:tav tm="100000">
                                          <p:val>
                                            <p:strVal val="#ppt_x"/>
                                          </p:val>
                                        </p:tav>
                                      </p:tavLst>
                                    </p:anim>
                                    <p:anim calcmode="lin" valueType="num">
                                      <p:cBhvr>
                                        <p:cTn id="39" dur="1000" fill="hold"/>
                                        <p:tgtEl>
                                          <p:spTgt spid="3">
                                            <p:graphicEl>
                                              <a:dgm id="{5D55C3F9-E870-4A05-BE8A-996E060D21BC}"/>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graphicEl>
                                              <a:dgm id="{06F1437F-8ACA-4176-9974-1376A35D7CC5}"/>
                                            </p:graphicEl>
                                          </p:spTgt>
                                        </p:tgtEl>
                                        <p:attrNameLst>
                                          <p:attrName>style.visibility</p:attrName>
                                        </p:attrNameLst>
                                      </p:cBhvr>
                                      <p:to>
                                        <p:strVal val="visible"/>
                                      </p:to>
                                    </p:set>
                                    <p:animEffect transition="in" filter="fade">
                                      <p:cBhvr>
                                        <p:cTn id="42" dur="1000"/>
                                        <p:tgtEl>
                                          <p:spTgt spid="3">
                                            <p:graphicEl>
                                              <a:dgm id="{06F1437F-8ACA-4176-9974-1376A35D7CC5}"/>
                                            </p:graphicEl>
                                          </p:spTgt>
                                        </p:tgtEl>
                                      </p:cBhvr>
                                    </p:animEffect>
                                    <p:anim calcmode="lin" valueType="num">
                                      <p:cBhvr>
                                        <p:cTn id="43" dur="1000" fill="hold"/>
                                        <p:tgtEl>
                                          <p:spTgt spid="3">
                                            <p:graphicEl>
                                              <a:dgm id="{06F1437F-8ACA-4176-9974-1376A35D7CC5}"/>
                                            </p:graphicEl>
                                          </p:spTgt>
                                        </p:tgtEl>
                                        <p:attrNameLst>
                                          <p:attrName>ppt_x</p:attrName>
                                        </p:attrNameLst>
                                      </p:cBhvr>
                                      <p:tavLst>
                                        <p:tav tm="0">
                                          <p:val>
                                            <p:strVal val="#ppt_x"/>
                                          </p:val>
                                        </p:tav>
                                        <p:tav tm="100000">
                                          <p:val>
                                            <p:strVal val="#ppt_x"/>
                                          </p:val>
                                        </p:tav>
                                      </p:tavLst>
                                    </p:anim>
                                    <p:anim calcmode="lin" valueType="num">
                                      <p:cBhvr>
                                        <p:cTn id="44" dur="1000" fill="hold"/>
                                        <p:tgtEl>
                                          <p:spTgt spid="3">
                                            <p:graphicEl>
                                              <a:dgm id="{06F1437F-8ACA-4176-9974-1376A35D7CC5}"/>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graphicEl>
                                              <a:dgm id="{17AD91CE-E7AF-4843-A70A-0A4183536F15}"/>
                                            </p:graphicEl>
                                          </p:spTgt>
                                        </p:tgtEl>
                                        <p:attrNameLst>
                                          <p:attrName>style.visibility</p:attrName>
                                        </p:attrNameLst>
                                      </p:cBhvr>
                                      <p:to>
                                        <p:strVal val="visible"/>
                                      </p:to>
                                    </p:set>
                                    <p:animEffect transition="in" filter="fade">
                                      <p:cBhvr>
                                        <p:cTn id="49" dur="1000"/>
                                        <p:tgtEl>
                                          <p:spTgt spid="3">
                                            <p:graphicEl>
                                              <a:dgm id="{17AD91CE-E7AF-4843-A70A-0A4183536F15}"/>
                                            </p:graphicEl>
                                          </p:spTgt>
                                        </p:tgtEl>
                                      </p:cBhvr>
                                    </p:animEffect>
                                    <p:anim calcmode="lin" valueType="num">
                                      <p:cBhvr>
                                        <p:cTn id="50" dur="1000" fill="hold"/>
                                        <p:tgtEl>
                                          <p:spTgt spid="3">
                                            <p:graphicEl>
                                              <a:dgm id="{17AD91CE-E7AF-4843-A70A-0A4183536F15}"/>
                                            </p:graphicEl>
                                          </p:spTgt>
                                        </p:tgtEl>
                                        <p:attrNameLst>
                                          <p:attrName>ppt_x</p:attrName>
                                        </p:attrNameLst>
                                      </p:cBhvr>
                                      <p:tavLst>
                                        <p:tav tm="0">
                                          <p:val>
                                            <p:strVal val="#ppt_x"/>
                                          </p:val>
                                        </p:tav>
                                        <p:tav tm="100000">
                                          <p:val>
                                            <p:strVal val="#ppt_x"/>
                                          </p:val>
                                        </p:tav>
                                      </p:tavLst>
                                    </p:anim>
                                    <p:anim calcmode="lin" valueType="num">
                                      <p:cBhvr>
                                        <p:cTn id="51" dur="1000" fill="hold"/>
                                        <p:tgtEl>
                                          <p:spTgt spid="3">
                                            <p:graphicEl>
                                              <a:dgm id="{17AD91CE-E7AF-4843-A70A-0A4183536F15}"/>
                                            </p:graphic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graphicEl>
                                              <a:dgm id="{67068405-3B10-4F49-8259-C78EDB34AD0D}"/>
                                            </p:graphicEl>
                                          </p:spTgt>
                                        </p:tgtEl>
                                        <p:attrNameLst>
                                          <p:attrName>style.visibility</p:attrName>
                                        </p:attrNameLst>
                                      </p:cBhvr>
                                      <p:to>
                                        <p:strVal val="visible"/>
                                      </p:to>
                                    </p:set>
                                    <p:animEffect transition="in" filter="fade">
                                      <p:cBhvr>
                                        <p:cTn id="54" dur="1000"/>
                                        <p:tgtEl>
                                          <p:spTgt spid="3">
                                            <p:graphicEl>
                                              <a:dgm id="{67068405-3B10-4F49-8259-C78EDB34AD0D}"/>
                                            </p:graphicEl>
                                          </p:spTgt>
                                        </p:tgtEl>
                                      </p:cBhvr>
                                    </p:animEffect>
                                    <p:anim calcmode="lin" valueType="num">
                                      <p:cBhvr>
                                        <p:cTn id="55" dur="1000" fill="hold"/>
                                        <p:tgtEl>
                                          <p:spTgt spid="3">
                                            <p:graphicEl>
                                              <a:dgm id="{67068405-3B10-4F49-8259-C78EDB34AD0D}"/>
                                            </p:graphicEl>
                                          </p:spTgt>
                                        </p:tgtEl>
                                        <p:attrNameLst>
                                          <p:attrName>ppt_x</p:attrName>
                                        </p:attrNameLst>
                                      </p:cBhvr>
                                      <p:tavLst>
                                        <p:tav tm="0">
                                          <p:val>
                                            <p:strVal val="#ppt_x"/>
                                          </p:val>
                                        </p:tav>
                                        <p:tav tm="100000">
                                          <p:val>
                                            <p:strVal val="#ppt_x"/>
                                          </p:val>
                                        </p:tav>
                                      </p:tavLst>
                                    </p:anim>
                                    <p:anim calcmode="lin" valueType="num">
                                      <p:cBhvr>
                                        <p:cTn id="56" dur="1000" fill="hold"/>
                                        <p:tgtEl>
                                          <p:spTgt spid="3">
                                            <p:graphicEl>
                                              <a:dgm id="{67068405-3B10-4F49-8259-C78EDB34AD0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2F095-ED2C-7E9C-A0AD-AE7096BC2843}"/>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BEB4DBB1-3DAA-C54D-84C8-9AF3795CC3CA}"/>
              </a:ext>
            </a:extLst>
          </p:cNvPr>
          <p:cNvPicPr>
            <a:picLocks noChangeAspect="1"/>
          </p:cNvPicPr>
          <p:nvPr/>
        </p:nvPicPr>
        <p:blipFill>
          <a:blip r:embed="rId2"/>
          <a:srcRect t="9754" b="9754"/>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348BBC77-0303-7E81-2AC0-67D5C780D1B1}"/>
              </a:ext>
            </a:extLst>
          </p:cNvPr>
          <p:cNvSpPr>
            <a:spLocks noGrp="1"/>
          </p:cNvSpPr>
          <p:nvPr>
            <p:ph idx="1"/>
          </p:nvPr>
        </p:nvSpPr>
        <p:spPr>
          <a:xfrm>
            <a:off x="9445776"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229053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AE286-DFFD-4B0F-B1A0-6D8A0DF5F67A}"/>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06AEA25B-6331-27F3-EAE1-BF2A6406CB2C}"/>
              </a:ext>
            </a:extLst>
          </p:cNvPr>
          <p:cNvPicPr>
            <a:picLocks noChangeAspect="1"/>
          </p:cNvPicPr>
          <p:nvPr/>
        </p:nvPicPr>
        <p:blipFill>
          <a:blip r:embed="rId2"/>
          <a:srcRect t="16460" b="16460"/>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D4A4FCC9-93D7-639D-82D0-606D5EE7A8BD}"/>
              </a:ext>
            </a:extLst>
          </p:cNvPr>
          <p:cNvSpPr>
            <a:spLocks noGrp="1"/>
          </p:cNvSpPr>
          <p:nvPr>
            <p:ph idx="1"/>
          </p:nvPr>
        </p:nvSpPr>
        <p:spPr>
          <a:xfrm>
            <a:off x="9445776"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71658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7A26-BC80-1578-4230-AE31D4311281}"/>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FC1AAB29-E774-1289-1F23-E7C86DAB7AF1}"/>
              </a:ext>
            </a:extLst>
          </p:cNvPr>
          <p:cNvPicPr>
            <a:picLocks noChangeAspect="1"/>
          </p:cNvPicPr>
          <p:nvPr/>
        </p:nvPicPr>
        <p:blipFill>
          <a:blip r:embed="rId2"/>
          <a:srcRect t="23484" b="23484"/>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2C05974C-0756-16FC-2241-EBEA97EABD3C}"/>
              </a:ext>
            </a:extLst>
          </p:cNvPr>
          <p:cNvSpPr>
            <a:spLocks noGrp="1"/>
          </p:cNvSpPr>
          <p:nvPr>
            <p:ph idx="1"/>
          </p:nvPr>
        </p:nvSpPr>
        <p:spPr>
          <a:xfrm>
            <a:off x="9445776"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156603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344BF-574C-28F0-5828-E7546E7CDA59}"/>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9C516E56-3215-0C8D-ABBE-4CDE25EECB3F}"/>
              </a:ext>
            </a:extLst>
          </p:cNvPr>
          <p:cNvPicPr>
            <a:picLocks noChangeAspect="1"/>
          </p:cNvPicPr>
          <p:nvPr/>
        </p:nvPicPr>
        <p:blipFill>
          <a:blip r:embed="rId2"/>
          <a:srcRect l="7616" r="7616"/>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2517AE99-9281-4145-668F-976FEF486911}"/>
              </a:ext>
            </a:extLst>
          </p:cNvPr>
          <p:cNvSpPr>
            <a:spLocks noGrp="1"/>
          </p:cNvSpPr>
          <p:nvPr>
            <p:ph idx="1"/>
          </p:nvPr>
        </p:nvSpPr>
        <p:spPr>
          <a:xfrm>
            <a:off x="9445776"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136771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47CEB-FAA2-B8C3-9451-31167816B3C3}"/>
            </a:ext>
          </a:extLst>
        </p:cNvPr>
        <p:cNvGrpSpPr/>
        <p:nvPr/>
      </p:nvGrpSpPr>
      <p:grpSpPr>
        <a:xfrm>
          <a:off x="0" y="0"/>
          <a:ext cx="0" cy="0"/>
          <a:chOff x="0" y="0"/>
          <a:chExt cx="0" cy="0"/>
        </a:xfrm>
      </p:grpSpPr>
      <p:grpSp>
        <p:nvGrpSpPr>
          <p:cNvPr id="3" name="مجموعة 2">
            <a:extLst>
              <a:ext uri="{FF2B5EF4-FFF2-40B4-BE49-F238E27FC236}">
                <a16:creationId xmlns:a16="http://schemas.microsoft.com/office/drawing/2014/main" id="{13EFCF73-C87B-A351-3BD1-D9C09603CA0A}"/>
              </a:ext>
            </a:extLst>
          </p:cNvPr>
          <p:cNvGrpSpPr/>
          <p:nvPr/>
        </p:nvGrpSpPr>
        <p:grpSpPr>
          <a:xfrm>
            <a:off x="2516474" y="161535"/>
            <a:ext cx="7572517" cy="1313996"/>
            <a:chOff x="-462351" y="0"/>
            <a:chExt cx="6295517" cy="1313996"/>
          </a:xfrm>
        </p:grpSpPr>
        <p:sp>
          <p:nvSpPr>
            <p:cNvPr id="4" name="شكل بيضاوي 3">
              <a:extLst>
                <a:ext uri="{FF2B5EF4-FFF2-40B4-BE49-F238E27FC236}">
                  <a16:creationId xmlns:a16="http://schemas.microsoft.com/office/drawing/2014/main" id="{80316ACB-410E-A92D-4880-D69F93DCFDFE}"/>
                </a:ext>
              </a:extLst>
            </p:cNvPr>
            <p:cNvSpPr/>
            <p:nvPr/>
          </p:nvSpPr>
          <p:spPr>
            <a:xfrm>
              <a:off x="-462351" y="0"/>
              <a:ext cx="6295517" cy="1313996"/>
            </a:xfrm>
            <a:prstGeom prst="ellipse">
              <a:avLst/>
            </a:prstGeom>
          </p:spPr>
          <p:style>
            <a:lnRef idx="2">
              <a:schemeClr val="dk1">
                <a:shade val="15000"/>
              </a:schemeClr>
            </a:lnRef>
            <a:fillRef idx="1">
              <a:schemeClr val="dk1"/>
            </a:fillRef>
            <a:effectRef idx="0">
              <a:schemeClr val="dk1"/>
            </a:effectRef>
            <a:fontRef idx="minor">
              <a:schemeClr val="lt1"/>
            </a:fontRef>
          </p:style>
          <p:txBody>
            <a:bodyPr/>
            <a:lstStyle/>
            <a:p>
              <a:endParaRPr lang="en-US" sz="3200" dirty="0"/>
            </a:p>
          </p:txBody>
        </p:sp>
        <p:sp>
          <p:nvSpPr>
            <p:cNvPr id="5" name="شكل بيضاوي 4">
              <a:extLst>
                <a:ext uri="{FF2B5EF4-FFF2-40B4-BE49-F238E27FC236}">
                  <a16:creationId xmlns:a16="http://schemas.microsoft.com/office/drawing/2014/main" id="{CE2BB716-51F0-558E-22BF-3C8F6090885B}"/>
                </a:ext>
              </a:extLst>
            </p:cNvPr>
            <p:cNvSpPr txBox="1"/>
            <p:nvPr/>
          </p:nvSpPr>
          <p:spPr>
            <a:xfrm>
              <a:off x="459606" y="192430"/>
              <a:ext cx="4451603" cy="929136"/>
            </a:xfrm>
            <a:prstGeom prst="rect">
              <a:avLst/>
            </a:prstGeom>
          </p:spPr>
          <p:style>
            <a:lnRef idx="2">
              <a:schemeClr val="dk1">
                <a:shade val="15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ar-IQ" sz="3200" b="1" kern="1200" dirty="0">
                  <a:cs typeface="+mj-cs"/>
                </a:rPr>
                <a:t>الاوراق: الوصف النباتي لنبات السكران</a:t>
              </a:r>
              <a:endParaRPr lang="en-US" sz="3200" b="1" kern="1200" dirty="0">
                <a:cs typeface="+mj-cs"/>
              </a:endParaRPr>
            </a:p>
          </p:txBody>
        </p:sp>
      </p:grpSp>
      <p:graphicFrame>
        <p:nvGraphicFramePr>
          <p:cNvPr id="10" name="رسم تخطيطي 9">
            <a:extLst>
              <a:ext uri="{FF2B5EF4-FFF2-40B4-BE49-F238E27FC236}">
                <a16:creationId xmlns:a16="http://schemas.microsoft.com/office/drawing/2014/main" id="{E6C35C2C-1E02-9B75-EF08-B95FB873DE20}"/>
              </a:ext>
            </a:extLst>
          </p:cNvPr>
          <p:cNvGraphicFramePr/>
          <p:nvPr>
            <p:extLst>
              <p:ext uri="{D42A27DB-BD31-4B8C-83A1-F6EECF244321}">
                <p14:modId xmlns:p14="http://schemas.microsoft.com/office/powerpoint/2010/main" val="4266611154"/>
              </p:ext>
            </p:extLst>
          </p:nvPr>
        </p:nvGraphicFramePr>
        <p:xfrm>
          <a:off x="722671" y="1667961"/>
          <a:ext cx="10766323" cy="4470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027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620C88-708C-C067-4FC6-87BF1D43251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8CA333-EF54-6B57-B557-B7C2E69B535E}"/>
              </a:ext>
            </a:extLst>
          </p:cNvPr>
          <p:cNvPicPr>
            <a:picLocks noChangeAspect="1"/>
          </p:cNvPicPr>
          <p:nvPr/>
        </p:nvPicPr>
        <p:blipFill>
          <a:blip r:embed="rId2"/>
          <a:srcRect l="16725" r="16725"/>
          <a:stretch/>
        </p:blipFill>
        <p:spPr>
          <a:xfrm>
            <a:off x="279143" y="310149"/>
            <a:ext cx="5221625" cy="6237703"/>
          </a:xfrm>
          <a:prstGeom prst="rect">
            <a:avLst/>
          </a:prstGeom>
        </p:spPr>
      </p:pic>
      <p:sp>
        <p:nvSpPr>
          <p:cNvPr id="6" name="Content Placeholder 2">
            <a:extLst>
              <a:ext uri="{FF2B5EF4-FFF2-40B4-BE49-F238E27FC236}">
                <a16:creationId xmlns:a16="http://schemas.microsoft.com/office/drawing/2014/main" id="{60DE8669-0D17-4BE3-6D0D-64DD418C4472}"/>
              </a:ext>
            </a:extLst>
          </p:cNvPr>
          <p:cNvSpPr>
            <a:spLocks noGrp="1"/>
          </p:cNvSpPr>
          <p:nvPr>
            <p:ph idx="1"/>
          </p:nvPr>
        </p:nvSpPr>
        <p:spPr>
          <a:xfrm>
            <a:off x="6392583" y="2645922"/>
            <a:ext cx="4434721" cy="3710427"/>
          </a:xfrm>
        </p:spPr>
        <p:txBody>
          <a:bodyPr anchor="t">
            <a:normAutofit/>
          </a:bodyPr>
          <a:lstStyle/>
          <a:p>
            <a:pPr marL="0" indent="0">
              <a:buNone/>
            </a:pPr>
            <a:r>
              <a:rPr lang="en-US" sz="2000" i="1">
                <a:solidFill>
                  <a:schemeClr val="tx1">
                    <a:alpha val="80000"/>
                  </a:schemeClr>
                </a:solidFill>
                <a:highlight>
                  <a:srgbClr val="00FF00"/>
                </a:highlight>
                <a:latin typeface="Calibri" panose="020F0502020204030204" pitchFamily="34" charset="0"/>
                <a:ea typeface="Times New Roman" panose="02020603050405020304" pitchFamily="18" charset="0"/>
              </a:rPr>
              <a:t>Henbane </a:t>
            </a:r>
            <a:endParaRPr lang="ar-IQ" sz="2000" i="1">
              <a:solidFill>
                <a:schemeClr val="tx1">
                  <a:alpha val="80000"/>
                </a:schemeClr>
              </a:solidFill>
              <a:highlight>
                <a:srgbClr val="00FF00"/>
              </a:highlight>
              <a:latin typeface="Calibri" panose="020F0502020204030204" pitchFamily="34" charset="0"/>
              <a:ea typeface="Times New Roman" panose="02020603050405020304" pitchFamily="18" charset="0"/>
            </a:endParaRPr>
          </a:p>
          <a:p>
            <a:pPr marL="0" indent="0">
              <a:buNone/>
            </a:pPr>
            <a:r>
              <a:rPr lang="en-US" sz="2000" i="1">
                <a:solidFill>
                  <a:schemeClr val="tx1">
                    <a:alpha val="80000"/>
                  </a:schemeClr>
                </a:solidFill>
                <a:highlight>
                  <a:srgbClr val="FFFF00"/>
                </a:highlight>
                <a:latin typeface="Calibri" panose="020F0502020204030204" pitchFamily="34" charset="0"/>
                <a:ea typeface="Times New Roman" panose="02020603050405020304" pitchFamily="18" charset="0"/>
              </a:rPr>
              <a:t>Hyoscyamus albus</a:t>
            </a: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40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3413E-1AC5-5B33-DBB2-930494774F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354AAAF-0787-8C3A-7EBA-3774D8CDAA26}"/>
              </a:ext>
            </a:extLst>
          </p:cNvPr>
          <p:cNvPicPr>
            <a:picLocks noChangeAspect="1"/>
          </p:cNvPicPr>
          <p:nvPr/>
        </p:nvPicPr>
        <p:blipFill>
          <a:blip r:embed="rId2"/>
          <a:srcRect l="15056" r="15056"/>
          <a:stretch/>
        </p:blipFill>
        <p:spPr>
          <a:xfrm>
            <a:off x="2816943" y="44250"/>
            <a:ext cx="5629378" cy="6723966"/>
          </a:xfrm>
          <a:prstGeom prst="rect">
            <a:avLst/>
          </a:prstGeom>
        </p:spPr>
      </p:pic>
      <p:sp>
        <p:nvSpPr>
          <p:cNvPr id="6" name="Content Placeholder 2">
            <a:extLst>
              <a:ext uri="{FF2B5EF4-FFF2-40B4-BE49-F238E27FC236}">
                <a16:creationId xmlns:a16="http://schemas.microsoft.com/office/drawing/2014/main" id="{6ACB22CE-B17E-A586-FA61-58BA9E311A37}"/>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429291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4DEDD-1A01-2A19-1FF4-CD007C9683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4985253-8D61-1DD5-B8C5-38629C2B0983}"/>
              </a:ext>
            </a:extLst>
          </p:cNvPr>
          <p:cNvPicPr>
            <a:picLocks noChangeAspect="1"/>
          </p:cNvPicPr>
          <p:nvPr/>
        </p:nvPicPr>
        <p:blipFill>
          <a:blip r:embed="rId2"/>
          <a:srcRect t="4010" b="4010"/>
          <a:stretch/>
        </p:blipFill>
        <p:spPr>
          <a:xfrm>
            <a:off x="2816943" y="44250"/>
            <a:ext cx="5629378" cy="6723966"/>
          </a:xfrm>
          <a:prstGeom prst="rect">
            <a:avLst/>
          </a:prstGeom>
        </p:spPr>
      </p:pic>
      <p:sp>
        <p:nvSpPr>
          <p:cNvPr id="6" name="Content Placeholder 2">
            <a:extLst>
              <a:ext uri="{FF2B5EF4-FFF2-40B4-BE49-F238E27FC236}">
                <a16:creationId xmlns:a16="http://schemas.microsoft.com/office/drawing/2014/main" id="{16CEA44F-3E75-4DCE-0679-7A7FBB85D0EB}"/>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8098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9178E-FABE-455B-ADC3-05EB0AC2AEF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4948125-6835-F8A2-0B38-57C5B3B5DDF4}"/>
              </a:ext>
            </a:extLst>
          </p:cNvPr>
          <p:cNvPicPr>
            <a:picLocks noChangeAspect="1"/>
          </p:cNvPicPr>
          <p:nvPr/>
        </p:nvPicPr>
        <p:blipFill>
          <a:blip r:embed="rId2"/>
          <a:srcRect t="4814" b="4814"/>
          <a:stretch/>
        </p:blipFill>
        <p:spPr>
          <a:xfrm>
            <a:off x="2816943" y="44250"/>
            <a:ext cx="5629378" cy="6723966"/>
          </a:xfrm>
          <a:prstGeom prst="rect">
            <a:avLst/>
          </a:prstGeom>
        </p:spPr>
      </p:pic>
      <p:sp>
        <p:nvSpPr>
          <p:cNvPr id="6" name="Content Placeholder 2">
            <a:extLst>
              <a:ext uri="{FF2B5EF4-FFF2-40B4-BE49-F238E27FC236}">
                <a16:creationId xmlns:a16="http://schemas.microsoft.com/office/drawing/2014/main" id="{1F292ABC-0CC4-0212-4AD5-BDC334BF0863}"/>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109228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20A77-8641-8360-2DE4-4630C1475B2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12FF3E-2E1D-D124-746F-C2EEE8456E01}"/>
              </a:ext>
            </a:extLst>
          </p:cNvPr>
          <p:cNvPicPr>
            <a:picLocks noChangeAspect="1"/>
          </p:cNvPicPr>
          <p:nvPr/>
        </p:nvPicPr>
        <p:blipFill>
          <a:blip r:embed="rId2"/>
          <a:srcRect l="10672" r="10672"/>
          <a:stretch/>
        </p:blipFill>
        <p:spPr>
          <a:xfrm>
            <a:off x="2816943" y="44250"/>
            <a:ext cx="5629378" cy="6723966"/>
          </a:xfrm>
          <a:prstGeom prst="rect">
            <a:avLst/>
          </a:prstGeom>
        </p:spPr>
      </p:pic>
      <p:sp>
        <p:nvSpPr>
          <p:cNvPr id="6" name="Content Placeholder 2">
            <a:extLst>
              <a:ext uri="{FF2B5EF4-FFF2-40B4-BE49-F238E27FC236}">
                <a16:creationId xmlns:a16="http://schemas.microsoft.com/office/drawing/2014/main" id="{36592C75-6BC2-3252-A162-1D0447BB343F}"/>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423172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52C38-B80F-6D2E-4AB3-C62B875DB6E4}"/>
            </a:ext>
          </a:extLst>
        </p:cNvPr>
        <p:cNvGrpSpPr/>
        <p:nvPr/>
      </p:nvGrpSpPr>
      <p:grpSpPr>
        <a:xfrm>
          <a:off x="0" y="0"/>
          <a:ext cx="0" cy="0"/>
          <a:chOff x="0" y="0"/>
          <a:chExt cx="0" cy="0"/>
        </a:xfrm>
      </p:grpSpPr>
      <p:graphicFrame>
        <p:nvGraphicFramePr>
          <p:cNvPr id="9" name="رسم تخطيطي 8">
            <a:extLst>
              <a:ext uri="{FF2B5EF4-FFF2-40B4-BE49-F238E27FC236}">
                <a16:creationId xmlns:a16="http://schemas.microsoft.com/office/drawing/2014/main" id="{34DD236F-0E7D-B398-C9F5-EC21424E5459}"/>
              </a:ext>
            </a:extLst>
          </p:cNvPr>
          <p:cNvGraphicFramePr/>
          <p:nvPr>
            <p:extLst>
              <p:ext uri="{D42A27DB-BD31-4B8C-83A1-F6EECF244321}">
                <p14:modId xmlns:p14="http://schemas.microsoft.com/office/powerpoint/2010/main" val="4235245759"/>
              </p:ext>
            </p:extLst>
          </p:nvPr>
        </p:nvGraphicFramePr>
        <p:xfrm>
          <a:off x="722671" y="1055078"/>
          <a:ext cx="10766323"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صورة 19" descr="صورة تحتوي على لوحة, تلبيس, الوجه الإنساني, رجل&#10;&#10;تم إنشاء الوصف تلقائياً">
            <a:extLst>
              <a:ext uri="{FF2B5EF4-FFF2-40B4-BE49-F238E27FC236}">
                <a16:creationId xmlns:a16="http://schemas.microsoft.com/office/drawing/2014/main" id="{B1B8D0D6-B585-4FC5-1088-F4484C09F350}"/>
              </a:ext>
            </a:extLst>
          </p:cNvPr>
          <p:cNvPicPr>
            <a:picLocks noChangeAspect="1"/>
          </p:cNvPicPr>
          <p:nvPr/>
        </p:nvPicPr>
        <p:blipFill>
          <a:blip r:embed="rId7"/>
          <a:srcRect r="340"/>
          <a:stretch/>
        </p:blipFill>
        <p:spPr>
          <a:xfrm>
            <a:off x="54664" y="52755"/>
            <a:ext cx="6242087" cy="2215662"/>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Tree>
    <p:extLst>
      <p:ext uri="{BB962C8B-B14F-4D97-AF65-F5344CB8AC3E}">
        <p14:creationId xmlns:p14="http://schemas.microsoft.com/office/powerpoint/2010/main" val="20245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9">
                                            <p:graphicEl>
                                              <a:dgm id="{4CC35491-FE17-42A5-A41A-E309B73F1877}"/>
                                            </p:graphicEl>
                                          </p:spTgt>
                                        </p:tgtEl>
                                        <p:attrNameLst>
                                          <p:attrName>style.visibility</p:attrName>
                                        </p:attrNameLst>
                                      </p:cBhvr>
                                      <p:to>
                                        <p:strVal val="visible"/>
                                      </p:to>
                                    </p:set>
                                    <p:anim calcmode="lin" valueType="num">
                                      <p:cBhvr>
                                        <p:cTn id="12" dur="1000" fill="hold"/>
                                        <p:tgtEl>
                                          <p:spTgt spid="9">
                                            <p:graphicEl>
                                              <a:dgm id="{4CC35491-FE17-42A5-A41A-E309B73F1877}"/>
                                            </p:graphicEl>
                                          </p:spTgt>
                                        </p:tgtEl>
                                        <p:attrNameLst>
                                          <p:attrName>ppt_w</p:attrName>
                                        </p:attrNameLst>
                                      </p:cBhvr>
                                      <p:tavLst>
                                        <p:tav tm="0">
                                          <p:val>
                                            <p:fltVal val="0"/>
                                          </p:val>
                                        </p:tav>
                                        <p:tav tm="100000">
                                          <p:val>
                                            <p:strVal val="#ppt_w"/>
                                          </p:val>
                                        </p:tav>
                                      </p:tavLst>
                                    </p:anim>
                                    <p:anim calcmode="lin" valueType="num">
                                      <p:cBhvr>
                                        <p:cTn id="13" dur="1000" fill="hold"/>
                                        <p:tgtEl>
                                          <p:spTgt spid="9">
                                            <p:graphicEl>
                                              <a:dgm id="{4CC35491-FE17-42A5-A41A-E309B73F1877}"/>
                                            </p:graphicEl>
                                          </p:spTgt>
                                        </p:tgtEl>
                                        <p:attrNameLst>
                                          <p:attrName>ppt_h</p:attrName>
                                        </p:attrNameLst>
                                      </p:cBhvr>
                                      <p:tavLst>
                                        <p:tav tm="0">
                                          <p:val>
                                            <p:fltVal val="0"/>
                                          </p:val>
                                        </p:tav>
                                        <p:tav tm="100000">
                                          <p:val>
                                            <p:strVal val="#ppt_h"/>
                                          </p:val>
                                        </p:tav>
                                      </p:tavLst>
                                    </p:anim>
                                    <p:anim calcmode="lin" valueType="num">
                                      <p:cBhvr>
                                        <p:cTn id="14" dur="1000" fill="hold"/>
                                        <p:tgtEl>
                                          <p:spTgt spid="9">
                                            <p:graphicEl>
                                              <a:dgm id="{4CC35491-FE17-42A5-A41A-E309B73F1877}"/>
                                            </p:graphicEl>
                                          </p:spTgt>
                                        </p:tgtEl>
                                        <p:attrNameLst>
                                          <p:attrName>style.rotation</p:attrName>
                                        </p:attrNameLst>
                                      </p:cBhvr>
                                      <p:tavLst>
                                        <p:tav tm="0">
                                          <p:val>
                                            <p:fltVal val="90"/>
                                          </p:val>
                                        </p:tav>
                                        <p:tav tm="100000">
                                          <p:val>
                                            <p:fltVal val="0"/>
                                          </p:val>
                                        </p:tav>
                                      </p:tavLst>
                                    </p:anim>
                                    <p:animEffect transition="in" filter="fade">
                                      <p:cBhvr>
                                        <p:cTn id="15" dur="1000"/>
                                        <p:tgtEl>
                                          <p:spTgt spid="9">
                                            <p:graphicEl>
                                              <a:dgm id="{4CC35491-FE17-42A5-A41A-E309B73F1877}"/>
                                            </p:graphicEl>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9">
                                            <p:graphicEl>
                                              <a:dgm id="{A60238E9-C4D9-4580-8649-9A5108EE1C65}"/>
                                            </p:graphicEl>
                                          </p:spTgt>
                                        </p:tgtEl>
                                        <p:attrNameLst>
                                          <p:attrName>style.visibility</p:attrName>
                                        </p:attrNameLst>
                                      </p:cBhvr>
                                      <p:to>
                                        <p:strVal val="visible"/>
                                      </p:to>
                                    </p:set>
                                    <p:anim calcmode="lin" valueType="num">
                                      <p:cBhvr>
                                        <p:cTn id="18" dur="1000" fill="hold"/>
                                        <p:tgtEl>
                                          <p:spTgt spid="9">
                                            <p:graphicEl>
                                              <a:dgm id="{A60238E9-C4D9-4580-8649-9A5108EE1C65}"/>
                                            </p:graphicEl>
                                          </p:spTgt>
                                        </p:tgtEl>
                                        <p:attrNameLst>
                                          <p:attrName>ppt_w</p:attrName>
                                        </p:attrNameLst>
                                      </p:cBhvr>
                                      <p:tavLst>
                                        <p:tav tm="0">
                                          <p:val>
                                            <p:fltVal val="0"/>
                                          </p:val>
                                        </p:tav>
                                        <p:tav tm="100000">
                                          <p:val>
                                            <p:strVal val="#ppt_w"/>
                                          </p:val>
                                        </p:tav>
                                      </p:tavLst>
                                    </p:anim>
                                    <p:anim calcmode="lin" valueType="num">
                                      <p:cBhvr>
                                        <p:cTn id="19" dur="1000" fill="hold"/>
                                        <p:tgtEl>
                                          <p:spTgt spid="9">
                                            <p:graphicEl>
                                              <a:dgm id="{A60238E9-C4D9-4580-8649-9A5108EE1C65}"/>
                                            </p:graphicEl>
                                          </p:spTgt>
                                        </p:tgtEl>
                                        <p:attrNameLst>
                                          <p:attrName>ppt_h</p:attrName>
                                        </p:attrNameLst>
                                      </p:cBhvr>
                                      <p:tavLst>
                                        <p:tav tm="0">
                                          <p:val>
                                            <p:fltVal val="0"/>
                                          </p:val>
                                        </p:tav>
                                        <p:tav tm="100000">
                                          <p:val>
                                            <p:strVal val="#ppt_h"/>
                                          </p:val>
                                        </p:tav>
                                      </p:tavLst>
                                    </p:anim>
                                    <p:anim calcmode="lin" valueType="num">
                                      <p:cBhvr>
                                        <p:cTn id="20" dur="1000" fill="hold"/>
                                        <p:tgtEl>
                                          <p:spTgt spid="9">
                                            <p:graphicEl>
                                              <a:dgm id="{A60238E9-C4D9-4580-8649-9A5108EE1C65}"/>
                                            </p:graphicEl>
                                          </p:spTgt>
                                        </p:tgtEl>
                                        <p:attrNameLst>
                                          <p:attrName>style.rotation</p:attrName>
                                        </p:attrNameLst>
                                      </p:cBhvr>
                                      <p:tavLst>
                                        <p:tav tm="0">
                                          <p:val>
                                            <p:fltVal val="90"/>
                                          </p:val>
                                        </p:tav>
                                        <p:tav tm="100000">
                                          <p:val>
                                            <p:fltVal val="0"/>
                                          </p:val>
                                        </p:tav>
                                      </p:tavLst>
                                    </p:anim>
                                    <p:animEffect transition="in" filter="fade">
                                      <p:cBhvr>
                                        <p:cTn id="21" dur="1000"/>
                                        <p:tgtEl>
                                          <p:spTgt spid="9">
                                            <p:graphicEl>
                                              <a:dgm id="{A60238E9-C4D9-4580-8649-9A5108EE1C6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9">
                                            <p:graphicEl>
                                              <a:dgm id="{622F8EFA-46F8-4F13-9262-137896B83C83}"/>
                                            </p:graphicEl>
                                          </p:spTgt>
                                        </p:tgtEl>
                                        <p:attrNameLst>
                                          <p:attrName>style.visibility</p:attrName>
                                        </p:attrNameLst>
                                      </p:cBhvr>
                                      <p:to>
                                        <p:strVal val="visible"/>
                                      </p:to>
                                    </p:set>
                                    <p:anim calcmode="lin" valueType="num">
                                      <p:cBhvr>
                                        <p:cTn id="26" dur="1000" fill="hold"/>
                                        <p:tgtEl>
                                          <p:spTgt spid="9">
                                            <p:graphicEl>
                                              <a:dgm id="{622F8EFA-46F8-4F13-9262-137896B83C83}"/>
                                            </p:graphicEl>
                                          </p:spTgt>
                                        </p:tgtEl>
                                        <p:attrNameLst>
                                          <p:attrName>ppt_w</p:attrName>
                                        </p:attrNameLst>
                                      </p:cBhvr>
                                      <p:tavLst>
                                        <p:tav tm="0">
                                          <p:val>
                                            <p:fltVal val="0"/>
                                          </p:val>
                                        </p:tav>
                                        <p:tav tm="100000">
                                          <p:val>
                                            <p:strVal val="#ppt_w"/>
                                          </p:val>
                                        </p:tav>
                                      </p:tavLst>
                                    </p:anim>
                                    <p:anim calcmode="lin" valueType="num">
                                      <p:cBhvr>
                                        <p:cTn id="27" dur="1000" fill="hold"/>
                                        <p:tgtEl>
                                          <p:spTgt spid="9">
                                            <p:graphicEl>
                                              <a:dgm id="{622F8EFA-46F8-4F13-9262-137896B83C83}"/>
                                            </p:graphicEl>
                                          </p:spTgt>
                                        </p:tgtEl>
                                        <p:attrNameLst>
                                          <p:attrName>ppt_h</p:attrName>
                                        </p:attrNameLst>
                                      </p:cBhvr>
                                      <p:tavLst>
                                        <p:tav tm="0">
                                          <p:val>
                                            <p:fltVal val="0"/>
                                          </p:val>
                                        </p:tav>
                                        <p:tav tm="100000">
                                          <p:val>
                                            <p:strVal val="#ppt_h"/>
                                          </p:val>
                                        </p:tav>
                                      </p:tavLst>
                                    </p:anim>
                                    <p:anim calcmode="lin" valueType="num">
                                      <p:cBhvr>
                                        <p:cTn id="28" dur="1000" fill="hold"/>
                                        <p:tgtEl>
                                          <p:spTgt spid="9">
                                            <p:graphicEl>
                                              <a:dgm id="{622F8EFA-46F8-4F13-9262-137896B83C83}"/>
                                            </p:graphicEl>
                                          </p:spTgt>
                                        </p:tgtEl>
                                        <p:attrNameLst>
                                          <p:attrName>style.rotation</p:attrName>
                                        </p:attrNameLst>
                                      </p:cBhvr>
                                      <p:tavLst>
                                        <p:tav tm="0">
                                          <p:val>
                                            <p:fltVal val="90"/>
                                          </p:val>
                                        </p:tav>
                                        <p:tav tm="100000">
                                          <p:val>
                                            <p:fltVal val="0"/>
                                          </p:val>
                                        </p:tav>
                                      </p:tavLst>
                                    </p:anim>
                                    <p:animEffect transition="in" filter="fade">
                                      <p:cBhvr>
                                        <p:cTn id="29" dur="1000"/>
                                        <p:tgtEl>
                                          <p:spTgt spid="9">
                                            <p:graphicEl>
                                              <a:dgm id="{622F8EFA-46F8-4F13-9262-137896B83C83}"/>
                                            </p:graphicEl>
                                          </p:spTgt>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9">
                                            <p:graphicEl>
                                              <a:dgm id="{9BD16422-DC96-458E-95C9-AC31C5F4E346}"/>
                                            </p:graphicEl>
                                          </p:spTgt>
                                        </p:tgtEl>
                                        <p:attrNameLst>
                                          <p:attrName>style.visibility</p:attrName>
                                        </p:attrNameLst>
                                      </p:cBhvr>
                                      <p:to>
                                        <p:strVal val="visible"/>
                                      </p:to>
                                    </p:set>
                                    <p:anim calcmode="lin" valueType="num">
                                      <p:cBhvr>
                                        <p:cTn id="32" dur="1000" fill="hold"/>
                                        <p:tgtEl>
                                          <p:spTgt spid="9">
                                            <p:graphicEl>
                                              <a:dgm id="{9BD16422-DC96-458E-95C9-AC31C5F4E346}"/>
                                            </p:graphicEl>
                                          </p:spTgt>
                                        </p:tgtEl>
                                        <p:attrNameLst>
                                          <p:attrName>ppt_w</p:attrName>
                                        </p:attrNameLst>
                                      </p:cBhvr>
                                      <p:tavLst>
                                        <p:tav tm="0">
                                          <p:val>
                                            <p:fltVal val="0"/>
                                          </p:val>
                                        </p:tav>
                                        <p:tav tm="100000">
                                          <p:val>
                                            <p:strVal val="#ppt_w"/>
                                          </p:val>
                                        </p:tav>
                                      </p:tavLst>
                                    </p:anim>
                                    <p:anim calcmode="lin" valueType="num">
                                      <p:cBhvr>
                                        <p:cTn id="33" dur="1000" fill="hold"/>
                                        <p:tgtEl>
                                          <p:spTgt spid="9">
                                            <p:graphicEl>
                                              <a:dgm id="{9BD16422-DC96-458E-95C9-AC31C5F4E346}"/>
                                            </p:graphicEl>
                                          </p:spTgt>
                                        </p:tgtEl>
                                        <p:attrNameLst>
                                          <p:attrName>ppt_h</p:attrName>
                                        </p:attrNameLst>
                                      </p:cBhvr>
                                      <p:tavLst>
                                        <p:tav tm="0">
                                          <p:val>
                                            <p:fltVal val="0"/>
                                          </p:val>
                                        </p:tav>
                                        <p:tav tm="100000">
                                          <p:val>
                                            <p:strVal val="#ppt_h"/>
                                          </p:val>
                                        </p:tav>
                                      </p:tavLst>
                                    </p:anim>
                                    <p:anim calcmode="lin" valueType="num">
                                      <p:cBhvr>
                                        <p:cTn id="34" dur="1000" fill="hold"/>
                                        <p:tgtEl>
                                          <p:spTgt spid="9">
                                            <p:graphicEl>
                                              <a:dgm id="{9BD16422-DC96-458E-95C9-AC31C5F4E346}"/>
                                            </p:graphicEl>
                                          </p:spTgt>
                                        </p:tgtEl>
                                        <p:attrNameLst>
                                          <p:attrName>style.rotation</p:attrName>
                                        </p:attrNameLst>
                                      </p:cBhvr>
                                      <p:tavLst>
                                        <p:tav tm="0">
                                          <p:val>
                                            <p:fltVal val="90"/>
                                          </p:val>
                                        </p:tav>
                                        <p:tav tm="100000">
                                          <p:val>
                                            <p:fltVal val="0"/>
                                          </p:val>
                                        </p:tav>
                                      </p:tavLst>
                                    </p:anim>
                                    <p:animEffect transition="in" filter="fade">
                                      <p:cBhvr>
                                        <p:cTn id="35" dur="1000"/>
                                        <p:tgtEl>
                                          <p:spTgt spid="9">
                                            <p:graphicEl>
                                              <a:dgm id="{9BD16422-DC96-458E-95C9-AC31C5F4E346}"/>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9">
                                            <p:graphicEl>
                                              <a:dgm id="{734DC587-1A79-4A9E-AAF1-FFFC206AFE2F}"/>
                                            </p:graphicEl>
                                          </p:spTgt>
                                        </p:tgtEl>
                                        <p:attrNameLst>
                                          <p:attrName>style.visibility</p:attrName>
                                        </p:attrNameLst>
                                      </p:cBhvr>
                                      <p:to>
                                        <p:strVal val="visible"/>
                                      </p:to>
                                    </p:set>
                                    <p:anim calcmode="lin" valueType="num">
                                      <p:cBhvr>
                                        <p:cTn id="40" dur="1000" fill="hold"/>
                                        <p:tgtEl>
                                          <p:spTgt spid="9">
                                            <p:graphicEl>
                                              <a:dgm id="{734DC587-1A79-4A9E-AAF1-FFFC206AFE2F}"/>
                                            </p:graphicEl>
                                          </p:spTgt>
                                        </p:tgtEl>
                                        <p:attrNameLst>
                                          <p:attrName>ppt_w</p:attrName>
                                        </p:attrNameLst>
                                      </p:cBhvr>
                                      <p:tavLst>
                                        <p:tav tm="0">
                                          <p:val>
                                            <p:fltVal val="0"/>
                                          </p:val>
                                        </p:tav>
                                        <p:tav tm="100000">
                                          <p:val>
                                            <p:strVal val="#ppt_w"/>
                                          </p:val>
                                        </p:tav>
                                      </p:tavLst>
                                    </p:anim>
                                    <p:anim calcmode="lin" valueType="num">
                                      <p:cBhvr>
                                        <p:cTn id="41" dur="1000" fill="hold"/>
                                        <p:tgtEl>
                                          <p:spTgt spid="9">
                                            <p:graphicEl>
                                              <a:dgm id="{734DC587-1A79-4A9E-AAF1-FFFC206AFE2F}"/>
                                            </p:graphicEl>
                                          </p:spTgt>
                                        </p:tgtEl>
                                        <p:attrNameLst>
                                          <p:attrName>ppt_h</p:attrName>
                                        </p:attrNameLst>
                                      </p:cBhvr>
                                      <p:tavLst>
                                        <p:tav tm="0">
                                          <p:val>
                                            <p:fltVal val="0"/>
                                          </p:val>
                                        </p:tav>
                                        <p:tav tm="100000">
                                          <p:val>
                                            <p:strVal val="#ppt_h"/>
                                          </p:val>
                                        </p:tav>
                                      </p:tavLst>
                                    </p:anim>
                                    <p:anim calcmode="lin" valueType="num">
                                      <p:cBhvr>
                                        <p:cTn id="42" dur="1000" fill="hold"/>
                                        <p:tgtEl>
                                          <p:spTgt spid="9">
                                            <p:graphicEl>
                                              <a:dgm id="{734DC587-1A79-4A9E-AAF1-FFFC206AFE2F}"/>
                                            </p:graphicEl>
                                          </p:spTgt>
                                        </p:tgtEl>
                                        <p:attrNameLst>
                                          <p:attrName>style.rotation</p:attrName>
                                        </p:attrNameLst>
                                      </p:cBhvr>
                                      <p:tavLst>
                                        <p:tav tm="0">
                                          <p:val>
                                            <p:fltVal val="90"/>
                                          </p:val>
                                        </p:tav>
                                        <p:tav tm="100000">
                                          <p:val>
                                            <p:fltVal val="0"/>
                                          </p:val>
                                        </p:tav>
                                      </p:tavLst>
                                    </p:anim>
                                    <p:animEffect transition="in" filter="fade">
                                      <p:cBhvr>
                                        <p:cTn id="43" dur="1000"/>
                                        <p:tgtEl>
                                          <p:spTgt spid="9">
                                            <p:graphicEl>
                                              <a:dgm id="{734DC587-1A79-4A9E-AAF1-FFFC206AFE2F}"/>
                                            </p:graphicEl>
                                          </p:spTgt>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9">
                                            <p:graphicEl>
                                              <a:dgm id="{7E266A0D-1EBC-4BC1-82E9-FDDFC1A2D462}"/>
                                            </p:graphicEl>
                                          </p:spTgt>
                                        </p:tgtEl>
                                        <p:attrNameLst>
                                          <p:attrName>style.visibility</p:attrName>
                                        </p:attrNameLst>
                                      </p:cBhvr>
                                      <p:to>
                                        <p:strVal val="visible"/>
                                      </p:to>
                                    </p:set>
                                    <p:anim calcmode="lin" valueType="num">
                                      <p:cBhvr>
                                        <p:cTn id="46" dur="1000" fill="hold"/>
                                        <p:tgtEl>
                                          <p:spTgt spid="9">
                                            <p:graphicEl>
                                              <a:dgm id="{7E266A0D-1EBC-4BC1-82E9-FDDFC1A2D462}"/>
                                            </p:graphicEl>
                                          </p:spTgt>
                                        </p:tgtEl>
                                        <p:attrNameLst>
                                          <p:attrName>ppt_w</p:attrName>
                                        </p:attrNameLst>
                                      </p:cBhvr>
                                      <p:tavLst>
                                        <p:tav tm="0">
                                          <p:val>
                                            <p:fltVal val="0"/>
                                          </p:val>
                                        </p:tav>
                                        <p:tav tm="100000">
                                          <p:val>
                                            <p:strVal val="#ppt_w"/>
                                          </p:val>
                                        </p:tav>
                                      </p:tavLst>
                                    </p:anim>
                                    <p:anim calcmode="lin" valueType="num">
                                      <p:cBhvr>
                                        <p:cTn id="47" dur="1000" fill="hold"/>
                                        <p:tgtEl>
                                          <p:spTgt spid="9">
                                            <p:graphicEl>
                                              <a:dgm id="{7E266A0D-1EBC-4BC1-82E9-FDDFC1A2D462}"/>
                                            </p:graphicEl>
                                          </p:spTgt>
                                        </p:tgtEl>
                                        <p:attrNameLst>
                                          <p:attrName>ppt_h</p:attrName>
                                        </p:attrNameLst>
                                      </p:cBhvr>
                                      <p:tavLst>
                                        <p:tav tm="0">
                                          <p:val>
                                            <p:fltVal val="0"/>
                                          </p:val>
                                        </p:tav>
                                        <p:tav tm="100000">
                                          <p:val>
                                            <p:strVal val="#ppt_h"/>
                                          </p:val>
                                        </p:tav>
                                      </p:tavLst>
                                    </p:anim>
                                    <p:anim calcmode="lin" valueType="num">
                                      <p:cBhvr>
                                        <p:cTn id="48" dur="1000" fill="hold"/>
                                        <p:tgtEl>
                                          <p:spTgt spid="9">
                                            <p:graphicEl>
                                              <a:dgm id="{7E266A0D-1EBC-4BC1-82E9-FDDFC1A2D462}"/>
                                            </p:graphicEl>
                                          </p:spTgt>
                                        </p:tgtEl>
                                        <p:attrNameLst>
                                          <p:attrName>style.rotation</p:attrName>
                                        </p:attrNameLst>
                                      </p:cBhvr>
                                      <p:tavLst>
                                        <p:tav tm="0">
                                          <p:val>
                                            <p:fltVal val="90"/>
                                          </p:val>
                                        </p:tav>
                                        <p:tav tm="100000">
                                          <p:val>
                                            <p:fltVal val="0"/>
                                          </p:val>
                                        </p:tav>
                                      </p:tavLst>
                                    </p:anim>
                                    <p:animEffect transition="in" filter="fade">
                                      <p:cBhvr>
                                        <p:cTn id="49" dur="1000"/>
                                        <p:tgtEl>
                                          <p:spTgt spid="9">
                                            <p:graphicEl>
                                              <a:dgm id="{7E266A0D-1EBC-4BC1-82E9-FDDFC1A2D46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9">
                                            <p:graphicEl>
                                              <a:dgm id="{D49C626B-2CCD-479B-855A-02641E2CA545}"/>
                                            </p:graphicEl>
                                          </p:spTgt>
                                        </p:tgtEl>
                                        <p:attrNameLst>
                                          <p:attrName>style.visibility</p:attrName>
                                        </p:attrNameLst>
                                      </p:cBhvr>
                                      <p:to>
                                        <p:strVal val="visible"/>
                                      </p:to>
                                    </p:set>
                                    <p:anim calcmode="lin" valueType="num">
                                      <p:cBhvr>
                                        <p:cTn id="54" dur="1000" fill="hold"/>
                                        <p:tgtEl>
                                          <p:spTgt spid="9">
                                            <p:graphicEl>
                                              <a:dgm id="{D49C626B-2CCD-479B-855A-02641E2CA545}"/>
                                            </p:graphicEl>
                                          </p:spTgt>
                                        </p:tgtEl>
                                        <p:attrNameLst>
                                          <p:attrName>ppt_w</p:attrName>
                                        </p:attrNameLst>
                                      </p:cBhvr>
                                      <p:tavLst>
                                        <p:tav tm="0">
                                          <p:val>
                                            <p:fltVal val="0"/>
                                          </p:val>
                                        </p:tav>
                                        <p:tav tm="100000">
                                          <p:val>
                                            <p:strVal val="#ppt_w"/>
                                          </p:val>
                                        </p:tav>
                                      </p:tavLst>
                                    </p:anim>
                                    <p:anim calcmode="lin" valueType="num">
                                      <p:cBhvr>
                                        <p:cTn id="55" dur="1000" fill="hold"/>
                                        <p:tgtEl>
                                          <p:spTgt spid="9">
                                            <p:graphicEl>
                                              <a:dgm id="{D49C626B-2CCD-479B-855A-02641E2CA545}"/>
                                            </p:graphicEl>
                                          </p:spTgt>
                                        </p:tgtEl>
                                        <p:attrNameLst>
                                          <p:attrName>ppt_h</p:attrName>
                                        </p:attrNameLst>
                                      </p:cBhvr>
                                      <p:tavLst>
                                        <p:tav tm="0">
                                          <p:val>
                                            <p:fltVal val="0"/>
                                          </p:val>
                                        </p:tav>
                                        <p:tav tm="100000">
                                          <p:val>
                                            <p:strVal val="#ppt_h"/>
                                          </p:val>
                                        </p:tav>
                                      </p:tavLst>
                                    </p:anim>
                                    <p:anim calcmode="lin" valueType="num">
                                      <p:cBhvr>
                                        <p:cTn id="56" dur="1000" fill="hold"/>
                                        <p:tgtEl>
                                          <p:spTgt spid="9">
                                            <p:graphicEl>
                                              <a:dgm id="{D49C626B-2CCD-479B-855A-02641E2CA545}"/>
                                            </p:graphicEl>
                                          </p:spTgt>
                                        </p:tgtEl>
                                        <p:attrNameLst>
                                          <p:attrName>style.rotation</p:attrName>
                                        </p:attrNameLst>
                                      </p:cBhvr>
                                      <p:tavLst>
                                        <p:tav tm="0">
                                          <p:val>
                                            <p:fltVal val="90"/>
                                          </p:val>
                                        </p:tav>
                                        <p:tav tm="100000">
                                          <p:val>
                                            <p:fltVal val="0"/>
                                          </p:val>
                                        </p:tav>
                                      </p:tavLst>
                                    </p:anim>
                                    <p:animEffect transition="in" filter="fade">
                                      <p:cBhvr>
                                        <p:cTn id="57" dur="1000"/>
                                        <p:tgtEl>
                                          <p:spTgt spid="9">
                                            <p:graphicEl>
                                              <a:dgm id="{D49C626B-2CCD-479B-855A-02641E2CA54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9">
                                            <p:graphicEl>
                                              <a:dgm id="{1DC4E9F0-340E-477D-9F1E-12E4929FFCC1}"/>
                                            </p:graphicEl>
                                          </p:spTgt>
                                        </p:tgtEl>
                                        <p:attrNameLst>
                                          <p:attrName>style.visibility</p:attrName>
                                        </p:attrNameLst>
                                      </p:cBhvr>
                                      <p:to>
                                        <p:strVal val="visible"/>
                                      </p:to>
                                    </p:set>
                                    <p:anim calcmode="lin" valueType="num">
                                      <p:cBhvr>
                                        <p:cTn id="60" dur="1000" fill="hold"/>
                                        <p:tgtEl>
                                          <p:spTgt spid="9">
                                            <p:graphicEl>
                                              <a:dgm id="{1DC4E9F0-340E-477D-9F1E-12E4929FFCC1}"/>
                                            </p:graphicEl>
                                          </p:spTgt>
                                        </p:tgtEl>
                                        <p:attrNameLst>
                                          <p:attrName>ppt_w</p:attrName>
                                        </p:attrNameLst>
                                      </p:cBhvr>
                                      <p:tavLst>
                                        <p:tav tm="0">
                                          <p:val>
                                            <p:fltVal val="0"/>
                                          </p:val>
                                        </p:tav>
                                        <p:tav tm="100000">
                                          <p:val>
                                            <p:strVal val="#ppt_w"/>
                                          </p:val>
                                        </p:tav>
                                      </p:tavLst>
                                    </p:anim>
                                    <p:anim calcmode="lin" valueType="num">
                                      <p:cBhvr>
                                        <p:cTn id="61" dur="1000" fill="hold"/>
                                        <p:tgtEl>
                                          <p:spTgt spid="9">
                                            <p:graphicEl>
                                              <a:dgm id="{1DC4E9F0-340E-477D-9F1E-12E4929FFCC1}"/>
                                            </p:graphicEl>
                                          </p:spTgt>
                                        </p:tgtEl>
                                        <p:attrNameLst>
                                          <p:attrName>ppt_h</p:attrName>
                                        </p:attrNameLst>
                                      </p:cBhvr>
                                      <p:tavLst>
                                        <p:tav tm="0">
                                          <p:val>
                                            <p:fltVal val="0"/>
                                          </p:val>
                                        </p:tav>
                                        <p:tav tm="100000">
                                          <p:val>
                                            <p:strVal val="#ppt_h"/>
                                          </p:val>
                                        </p:tav>
                                      </p:tavLst>
                                    </p:anim>
                                    <p:anim calcmode="lin" valueType="num">
                                      <p:cBhvr>
                                        <p:cTn id="62" dur="1000" fill="hold"/>
                                        <p:tgtEl>
                                          <p:spTgt spid="9">
                                            <p:graphicEl>
                                              <a:dgm id="{1DC4E9F0-340E-477D-9F1E-12E4929FFCC1}"/>
                                            </p:graphicEl>
                                          </p:spTgt>
                                        </p:tgtEl>
                                        <p:attrNameLst>
                                          <p:attrName>style.rotation</p:attrName>
                                        </p:attrNameLst>
                                      </p:cBhvr>
                                      <p:tavLst>
                                        <p:tav tm="0">
                                          <p:val>
                                            <p:fltVal val="90"/>
                                          </p:val>
                                        </p:tav>
                                        <p:tav tm="100000">
                                          <p:val>
                                            <p:fltVal val="0"/>
                                          </p:val>
                                        </p:tav>
                                      </p:tavLst>
                                    </p:anim>
                                    <p:animEffect transition="in" filter="fade">
                                      <p:cBhvr>
                                        <p:cTn id="63" dur="1000"/>
                                        <p:tgtEl>
                                          <p:spTgt spid="9">
                                            <p:graphicEl>
                                              <a:dgm id="{1DC4E9F0-340E-477D-9F1E-12E4929FFCC1}"/>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9">
                                            <p:graphicEl>
                                              <a:dgm id="{497DE814-4591-4E8E-BE77-63F4F5AF2069}"/>
                                            </p:graphicEl>
                                          </p:spTgt>
                                        </p:tgtEl>
                                        <p:attrNameLst>
                                          <p:attrName>style.visibility</p:attrName>
                                        </p:attrNameLst>
                                      </p:cBhvr>
                                      <p:to>
                                        <p:strVal val="visible"/>
                                      </p:to>
                                    </p:set>
                                    <p:anim calcmode="lin" valueType="num">
                                      <p:cBhvr>
                                        <p:cTn id="68" dur="1000" fill="hold"/>
                                        <p:tgtEl>
                                          <p:spTgt spid="9">
                                            <p:graphicEl>
                                              <a:dgm id="{497DE814-4591-4E8E-BE77-63F4F5AF2069}"/>
                                            </p:graphicEl>
                                          </p:spTgt>
                                        </p:tgtEl>
                                        <p:attrNameLst>
                                          <p:attrName>ppt_w</p:attrName>
                                        </p:attrNameLst>
                                      </p:cBhvr>
                                      <p:tavLst>
                                        <p:tav tm="0">
                                          <p:val>
                                            <p:fltVal val="0"/>
                                          </p:val>
                                        </p:tav>
                                        <p:tav tm="100000">
                                          <p:val>
                                            <p:strVal val="#ppt_w"/>
                                          </p:val>
                                        </p:tav>
                                      </p:tavLst>
                                    </p:anim>
                                    <p:anim calcmode="lin" valueType="num">
                                      <p:cBhvr>
                                        <p:cTn id="69" dur="1000" fill="hold"/>
                                        <p:tgtEl>
                                          <p:spTgt spid="9">
                                            <p:graphicEl>
                                              <a:dgm id="{497DE814-4591-4E8E-BE77-63F4F5AF2069}"/>
                                            </p:graphicEl>
                                          </p:spTgt>
                                        </p:tgtEl>
                                        <p:attrNameLst>
                                          <p:attrName>ppt_h</p:attrName>
                                        </p:attrNameLst>
                                      </p:cBhvr>
                                      <p:tavLst>
                                        <p:tav tm="0">
                                          <p:val>
                                            <p:fltVal val="0"/>
                                          </p:val>
                                        </p:tav>
                                        <p:tav tm="100000">
                                          <p:val>
                                            <p:strVal val="#ppt_h"/>
                                          </p:val>
                                        </p:tav>
                                      </p:tavLst>
                                    </p:anim>
                                    <p:anim calcmode="lin" valueType="num">
                                      <p:cBhvr>
                                        <p:cTn id="70" dur="1000" fill="hold"/>
                                        <p:tgtEl>
                                          <p:spTgt spid="9">
                                            <p:graphicEl>
                                              <a:dgm id="{497DE814-4591-4E8E-BE77-63F4F5AF2069}"/>
                                            </p:graphicEl>
                                          </p:spTgt>
                                        </p:tgtEl>
                                        <p:attrNameLst>
                                          <p:attrName>style.rotation</p:attrName>
                                        </p:attrNameLst>
                                      </p:cBhvr>
                                      <p:tavLst>
                                        <p:tav tm="0">
                                          <p:val>
                                            <p:fltVal val="90"/>
                                          </p:val>
                                        </p:tav>
                                        <p:tav tm="100000">
                                          <p:val>
                                            <p:fltVal val="0"/>
                                          </p:val>
                                        </p:tav>
                                      </p:tavLst>
                                    </p:anim>
                                    <p:animEffect transition="in" filter="fade">
                                      <p:cBhvr>
                                        <p:cTn id="71" dur="1000"/>
                                        <p:tgtEl>
                                          <p:spTgt spid="9">
                                            <p:graphicEl>
                                              <a:dgm id="{497DE814-4591-4E8E-BE77-63F4F5AF2069}"/>
                                            </p:graphicEl>
                                          </p:spTgt>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9">
                                            <p:graphicEl>
                                              <a:dgm id="{F0149D1F-9F6F-4190-A04C-EE10A24B6C3B}"/>
                                            </p:graphicEl>
                                          </p:spTgt>
                                        </p:tgtEl>
                                        <p:attrNameLst>
                                          <p:attrName>style.visibility</p:attrName>
                                        </p:attrNameLst>
                                      </p:cBhvr>
                                      <p:to>
                                        <p:strVal val="visible"/>
                                      </p:to>
                                    </p:set>
                                    <p:anim calcmode="lin" valueType="num">
                                      <p:cBhvr>
                                        <p:cTn id="74" dur="1000" fill="hold"/>
                                        <p:tgtEl>
                                          <p:spTgt spid="9">
                                            <p:graphicEl>
                                              <a:dgm id="{F0149D1F-9F6F-4190-A04C-EE10A24B6C3B}"/>
                                            </p:graphicEl>
                                          </p:spTgt>
                                        </p:tgtEl>
                                        <p:attrNameLst>
                                          <p:attrName>ppt_w</p:attrName>
                                        </p:attrNameLst>
                                      </p:cBhvr>
                                      <p:tavLst>
                                        <p:tav tm="0">
                                          <p:val>
                                            <p:fltVal val="0"/>
                                          </p:val>
                                        </p:tav>
                                        <p:tav tm="100000">
                                          <p:val>
                                            <p:strVal val="#ppt_w"/>
                                          </p:val>
                                        </p:tav>
                                      </p:tavLst>
                                    </p:anim>
                                    <p:anim calcmode="lin" valueType="num">
                                      <p:cBhvr>
                                        <p:cTn id="75" dur="1000" fill="hold"/>
                                        <p:tgtEl>
                                          <p:spTgt spid="9">
                                            <p:graphicEl>
                                              <a:dgm id="{F0149D1F-9F6F-4190-A04C-EE10A24B6C3B}"/>
                                            </p:graphicEl>
                                          </p:spTgt>
                                        </p:tgtEl>
                                        <p:attrNameLst>
                                          <p:attrName>ppt_h</p:attrName>
                                        </p:attrNameLst>
                                      </p:cBhvr>
                                      <p:tavLst>
                                        <p:tav tm="0">
                                          <p:val>
                                            <p:fltVal val="0"/>
                                          </p:val>
                                        </p:tav>
                                        <p:tav tm="100000">
                                          <p:val>
                                            <p:strVal val="#ppt_h"/>
                                          </p:val>
                                        </p:tav>
                                      </p:tavLst>
                                    </p:anim>
                                    <p:anim calcmode="lin" valueType="num">
                                      <p:cBhvr>
                                        <p:cTn id="76" dur="1000" fill="hold"/>
                                        <p:tgtEl>
                                          <p:spTgt spid="9">
                                            <p:graphicEl>
                                              <a:dgm id="{F0149D1F-9F6F-4190-A04C-EE10A24B6C3B}"/>
                                            </p:graphicEl>
                                          </p:spTgt>
                                        </p:tgtEl>
                                        <p:attrNameLst>
                                          <p:attrName>style.rotation</p:attrName>
                                        </p:attrNameLst>
                                      </p:cBhvr>
                                      <p:tavLst>
                                        <p:tav tm="0">
                                          <p:val>
                                            <p:fltVal val="90"/>
                                          </p:val>
                                        </p:tav>
                                        <p:tav tm="100000">
                                          <p:val>
                                            <p:fltVal val="0"/>
                                          </p:val>
                                        </p:tav>
                                      </p:tavLst>
                                    </p:anim>
                                    <p:animEffect transition="in" filter="fade">
                                      <p:cBhvr>
                                        <p:cTn id="77" dur="1000"/>
                                        <p:tgtEl>
                                          <p:spTgt spid="9">
                                            <p:graphicEl>
                                              <a:dgm id="{F0149D1F-9F6F-4190-A04C-EE10A24B6C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1A646-CD2C-F055-299D-8CC900A420E0}"/>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5B45973-6065-37BE-7BE0-93503A81E308}"/>
              </a:ext>
            </a:extLst>
          </p:cNvPr>
          <p:cNvSpPr>
            <a:spLocks noGrp="1"/>
          </p:cNvSpPr>
          <p:nvPr>
            <p:ph idx="1"/>
          </p:nvPr>
        </p:nvSpPr>
        <p:spPr>
          <a:xfrm>
            <a:off x="371094" y="870155"/>
            <a:ext cx="1280725" cy="5055157"/>
          </a:xfrm>
        </p:spPr>
        <p:txBody>
          <a:bodyPr vert="vert270" anchor="ctr">
            <a:normAutofit/>
          </a:bodyPr>
          <a:lstStyle/>
          <a:p>
            <a:pPr marL="0" indent="0" algn="ctr">
              <a:buNone/>
            </a:pPr>
            <a:r>
              <a:rPr lang="en-US" sz="3200" b="1" dirty="0">
                <a:highlight>
                  <a:srgbClr val="00FF00"/>
                </a:highlight>
                <a:latin typeface="Calibri" panose="020F0502020204030204" pitchFamily="34" charset="0"/>
                <a:ea typeface="Times New Roman" panose="02020603050405020304" pitchFamily="18" charset="0"/>
              </a:rPr>
              <a:t>Henbane </a:t>
            </a:r>
            <a:endParaRPr lang="ar-IQ" sz="32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3200" b="1" i="1" dirty="0">
                <a:highlight>
                  <a:srgbClr val="FFFF00"/>
                </a:highlight>
                <a:latin typeface="Calibri" panose="020F0502020204030204" pitchFamily="34" charset="0"/>
                <a:ea typeface="Times New Roman" panose="02020603050405020304" pitchFamily="18" charset="0"/>
              </a:rPr>
              <a:t>Hyoscyamus albus</a:t>
            </a:r>
          </a:p>
        </p:txBody>
      </p:sp>
      <p:pic>
        <p:nvPicPr>
          <p:cNvPr id="3" name="صورة 2" descr="صورة تحتوي على عشب, الخضروات, نبات, الأحياء النباتية&#10;&#10;تم إنشاء الوصف تلقائياً">
            <a:extLst>
              <a:ext uri="{FF2B5EF4-FFF2-40B4-BE49-F238E27FC236}">
                <a16:creationId xmlns:a16="http://schemas.microsoft.com/office/drawing/2014/main" id="{B0C6E5E0-CE09-900A-5CF9-94C69DAF7EE7}"/>
              </a:ext>
            </a:extLst>
          </p:cNvPr>
          <p:cNvPicPr>
            <a:picLocks noChangeAspect="1"/>
          </p:cNvPicPr>
          <p:nvPr/>
        </p:nvPicPr>
        <p:blipFill>
          <a:blip r:embed="rId2"/>
          <a:srcRect l="47153" t="33549" r="20050" b="37204"/>
          <a:stretch/>
        </p:blipFill>
        <p:spPr>
          <a:xfrm>
            <a:off x="7285696" y="65138"/>
            <a:ext cx="4748980" cy="6727724"/>
          </a:xfrm>
          <a:prstGeom prst="rect">
            <a:avLst/>
          </a:prstGeom>
        </p:spPr>
      </p:pic>
    </p:spTree>
    <p:extLst>
      <p:ext uri="{BB962C8B-B14F-4D97-AF65-F5344CB8AC3E}">
        <p14:creationId xmlns:p14="http://schemas.microsoft.com/office/powerpoint/2010/main" val="322278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9E0FB-F891-EA51-8A13-FD7BEAAB1145}"/>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A5BAC29-27DB-2CF4-E8CF-78973B6BA7A4}"/>
              </a:ext>
            </a:extLst>
          </p:cNvPr>
          <p:cNvSpPr>
            <a:spLocks noGrp="1"/>
          </p:cNvSpPr>
          <p:nvPr>
            <p:ph idx="1"/>
          </p:nvPr>
        </p:nvSpPr>
        <p:spPr>
          <a:xfrm>
            <a:off x="371094" y="929148"/>
            <a:ext cx="1900158" cy="4996164"/>
          </a:xfrm>
        </p:spPr>
        <p:txBody>
          <a:bodyPr vert="vert270" anchor="ctr">
            <a:noAutofit/>
          </a:bodyPr>
          <a:lstStyle/>
          <a:p>
            <a:pPr marL="0" indent="0" algn="ctr">
              <a:buNone/>
            </a:pPr>
            <a:r>
              <a:rPr lang="en-US" sz="4800" b="1" dirty="0">
                <a:highlight>
                  <a:srgbClr val="00FF00"/>
                </a:highlight>
                <a:latin typeface="Calibri" panose="020F0502020204030204" pitchFamily="34" charset="0"/>
                <a:ea typeface="Times New Roman" panose="02020603050405020304" pitchFamily="18" charset="0"/>
              </a:rPr>
              <a:t>Henbane </a:t>
            </a:r>
            <a:endParaRPr lang="ar-IQ" sz="48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4800" b="1" i="1" dirty="0">
                <a:highlight>
                  <a:srgbClr val="FFFF00"/>
                </a:highlight>
                <a:latin typeface="Calibri" panose="020F0502020204030204" pitchFamily="34" charset="0"/>
                <a:ea typeface="Times New Roman" panose="02020603050405020304" pitchFamily="18" charset="0"/>
              </a:rPr>
              <a:t>Hyoscyamus albus</a:t>
            </a:r>
          </a:p>
        </p:txBody>
      </p:sp>
      <p:pic>
        <p:nvPicPr>
          <p:cNvPr id="3" name="صورة 2" descr="صورة تحتوي على شجرة, في الخارج, بذريات, ورقة الشجر&#10;&#10;تم إنشاء الوصف تلقائياً">
            <a:extLst>
              <a:ext uri="{FF2B5EF4-FFF2-40B4-BE49-F238E27FC236}">
                <a16:creationId xmlns:a16="http://schemas.microsoft.com/office/drawing/2014/main" id="{32F6874F-1E98-8403-8C70-60D016C49E91}"/>
              </a:ext>
            </a:extLst>
          </p:cNvPr>
          <p:cNvPicPr>
            <a:picLocks noChangeAspect="1"/>
          </p:cNvPicPr>
          <p:nvPr/>
        </p:nvPicPr>
        <p:blipFill>
          <a:blip r:embed="rId2"/>
          <a:srcRect r="71663" b="40146"/>
          <a:stretch/>
        </p:blipFill>
        <p:spPr>
          <a:xfrm>
            <a:off x="2567354" y="0"/>
            <a:ext cx="4556117" cy="6873975"/>
          </a:xfrm>
          <a:prstGeom prst="rect">
            <a:avLst/>
          </a:prstGeom>
        </p:spPr>
      </p:pic>
    </p:spTree>
    <p:extLst>
      <p:ext uri="{BB962C8B-B14F-4D97-AF65-F5344CB8AC3E}">
        <p14:creationId xmlns:p14="http://schemas.microsoft.com/office/powerpoint/2010/main" val="327143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C734D-18C3-8040-1D37-1FF85A6E03D4}"/>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2385641A-B901-4896-2283-C2EE0297133F}"/>
              </a:ext>
            </a:extLst>
          </p:cNvPr>
          <p:cNvPicPr>
            <a:picLocks noChangeAspect="1"/>
          </p:cNvPicPr>
          <p:nvPr/>
        </p:nvPicPr>
        <p:blipFill>
          <a:blip r:embed="rId2"/>
          <a:srcRect t="10352" b="10352"/>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21B2292F-07BE-F494-7710-B27FB8F0D76E}"/>
              </a:ext>
            </a:extLst>
          </p:cNvPr>
          <p:cNvSpPr>
            <a:spLocks noGrp="1"/>
          </p:cNvSpPr>
          <p:nvPr>
            <p:ph idx="1"/>
          </p:nvPr>
        </p:nvSpPr>
        <p:spPr>
          <a:xfrm>
            <a:off x="9445776"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189337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BCB9-21D1-AA43-821F-BB0D015C5637}"/>
            </a:ext>
          </a:extLst>
        </p:cNvPr>
        <p:cNvGrpSpPr/>
        <p:nvPr/>
      </p:nvGrpSpPr>
      <p:grpSpPr>
        <a:xfrm>
          <a:off x="0" y="0"/>
          <a:ext cx="0" cy="0"/>
          <a:chOff x="0" y="0"/>
          <a:chExt cx="0" cy="0"/>
        </a:xfrm>
      </p:grpSpPr>
      <p:pic>
        <p:nvPicPr>
          <p:cNvPr id="4" name="صورة 3">
            <a:extLst>
              <a:ext uri="{FF2B5EF4-FFF2-40B4-BE49-F238E27FC236}">
                <a16:creationId xmlns:a16="http://schemas.microsoft.com/office/drawing/2014/main" id="{206731F8-D42B-9462-41D1-F31FF0668307}"/>
              </a:ext>
            </a:extLst>
          </p:cNvPr>
          <p:cNvPicPr>
            <a:picLocks noChangeAspect="1"/>
          </p:cNvPicPr>
          <p:nvPr/>
        </p:nvPicPr>
        <p:blipFill>
          <a:blip r:embed="rId2"/>
          <a:srcRect t="20139" b="20139"/>
          <a:stretch/>
        </p:blipFill>
        <p:spPr>
          <a:xfrm>
            <a:off x="768872" y="-28659"/>
            <a:ext cx="8602087" cy="6849700"/>
          </a:xfrm>
          <a:prstGeom prst="rect">
            <a:avLst/>
          </a:prstGeom>
        </p:spPr>
      </p:pic>
      <p:sp>
        <p:nvSpPr>
          <p:cNvPr id="3" name="Content Placeholder 2">
            <a:extLst>
              <a:ext uri="{FF2B5EF4-FFF2-40B4-BE49-F238E27FC236}">
                <a16:creationId xmlns:a16="http://schemas.microsoft.com/office/drawing/2014/main" id="{DCA3AEFE-ECDF-6870-B386-929DE9761472}"/>
              </a:ext>
            </a:extLst>
          </p:cNvPr>
          <p:cNvSpPr>
            <a:spLocks noGrp="1"/>
          </p:cNvSpPr>
          <p:nvPr>
            <p:ph idx="1"/>
          </p:nvPr>
        </p:nvSpPr>
        <p:spPr>
          <a:xfrm>
            <a:off x="9445776" y="707923"/>
            <a:ext cx="2030583" cy="5532157"/>
          </a:xfrm>
        </p:spPr>
        <p:txBody>
          <a:bodyPr vert="vert270" anchor="ctr">
            <a:normAutofit/>
          </a:bodyPr>
          <a:lstStyle/>
          <a:p>
            <a:pPr marL="0" indent="0" algn="ctr">
              <a:buNone/>
            </a:pPr>
            <a:r>
              <a:rPr lang="en-US" sz="3600" b="1" dirty="0">
                <a:highlight>
                  <a:srgbClr val="00FFFF"/>
                </a:highlight>
                <a:latin typeface="Calibri" panose="020F0502020204030204" pitchFamily="34" charset="0"/>
                <a:ea typeface="Times New Roman" panose="02020603050405020304" pitchFamily="18" charset="0"/>
              </a:rPr>
              <a:t>Henbane </a:t>
            </a:r>
            <a:endParaRPr lang="ar-IQ" sz="3600" b="1" dirty="0">
              <a:highlight>
                <a:srgbClr val="00FFFF"/>
              </a:highlight>
              <a:latin typeface="Calibri" panose="020F0502020204030204" pitchFamily="34" charset="0"/>
              <a:ea typeface="Times New Roman" panose="02020603050405020304" pitchFamily="18" charset="0"/>
            </a:endParaRPr>
          </a:p>
          <a:p>
            <a:pPr marL="0" indent="0" algn="ctr">
              <a:buNone/>
            </a:pPr>
            <a:r>
              <a:rPr lang="en-US" sz="3600"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8027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a:extLst>
              <a:ext uri="{FF2B5EF4-FFF2-40B4-BE49-F238E27FC236}">
                <a16:creationId xmlns:a16="http://schemas.microsoft.com/office/drawing/2014/main" id="{95B40D55-9675-3706-D28B-F1DB028FAB63}"/>
              </a:ext>
            </a:extLst>
          </p:cNvPr>
          <p:cNvSpPr/>
          <p:nvPr/>
        </p:nvSpPr>
        <p:spPr>
          <a:xfrm>
            <a:off x="2403988" y="412260"/>
            <a:ext cx="7610168" cy="752863"/>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lstStyle/>
          <a:p>
            <a:pPr marL="0" lvl="0" indent="0" algn="ctr" defTabSz="1600200">
              <a:lnSpc>
                <a:spcPct val="90000"/>
              </a:lnSpc>
              <a:spcBef>
                <a:spcPct val="0"/>
              </a:spcBef>
              <a:spcAft>
                <a:spcPct val="35000"/>
              </a:spcAft>
              <a:buNone/>
            </a:pPr>
            <a:r>
              <a:rPr lang="ar-IQ" sz="3200" b="1" kern="1200" dirty="0">
                <a:cs typeface="+mj-cs"/>
              </a:rPr>
              <a:t>الزهرة: الوصف النباتي لنبات السكران</a:t>
            </a:r>
            <a:endParaRPr lang="en-US" sz="3200" b="1" kern="1200" dirty="0">
              <a:cs typeface="+mj-cs"/>
            </a:endParaRPr>
          </a:p>
        </p:txBody>
      </p:sp>
      <p:graphicFrame>
        <p:nvGraphicFramePr>
          <p:cNvPr id="3" name="رسم تخطيطي 2">
            <a:extLst>
              <a:ext uri="{FF2B5EF4-FFF2-40B4-BE49-F238E27FC236}">
                <a16:creationId xmlns:a16="http://schemas.microsoft.com/office/drawing/2014/main" id="{B921FB41-BE9F-E850-8577-DFA4083474AF}"/>
              </a:ext>
            </a:extLst>
          </p:cNvPr>
          <p:cNvGraphicFramePr/>
          <p:nvPr>
            <p:extLst>
              <p:ext uri="{D42A27DB-BD31-4B8C-83A1-F6EECF244321}">
                <p14:modId xmlns:p14="http://schemas.microsoft.com/office/powerpoint/2010/main" val="3478087163"/>
              </p:ext>
            </p:extLst>
          </p:nvPr>
        </p:nvGraphicFramePr>
        <p:xfrm>
          <a:off x="1194619" y="1327354"/>
          <a:ext cx="9896167" cy="5118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207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graphicEl>
                                              <a:dgm id="{22CDB1B3-90A5-4751-87C6-C479B77CA3C5}"/>
                                            </p:graphicEl>
                                          </p:spTgt>
                                        </p:tgtEl>
                                        <p:attrNameLst>
                                          <p:attrName>style.visibility</p:attrName>
                                        </p:attrNameLst>
                                      </p:cBhvr>
                                      <p:to>
                                        <p:strVal val="visible"/>
                                      </p:to>
                                    </p:set>
                                    <p:anim calcmode="lin" valueType="num">
                                      <p:cBhvr>
                                        <p:cTn id="7" dur="500" fill="hold"/>
                                        <p:tgtEl>
                                          <p:spTgt spid="3">
                                            <p:graphicEl>
                                              <a:dgm id="{22CDB1B3-90A5-4751-87C6-C479B77CA3C5}"/>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22CDB1B3-90A5-4751-87C6-C479B77CA3C5}"/>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22CDB1B3-90A5-4751-87C6-C479B77CA3C5}"/>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graphicEl>
                                              <a:dgm id="{BB86B954-308A-4FC2-AF38-191675954DDA}"/>
                                            </p:graphicEl>
                                          </p:spTgt>
                                        </p:tgtEl>
                                        <p:attrNameLst>
                                          <p:attrName>style.visibility</p:attrName>
                                        </p:attrNameLst>
                                      </p:cBhvr>
                                      <p:to>
                                        <p:strVal val="visible"/>
                                      </p:to>
                                    </p:set>
                                    <p:anim calcmode="lin" valueType="num">
                                      <p:cBhvr>
                                        <p:cTn id="14" dur="500" fill="hold"/>
                                        <p:tgtEl>
                                          <p:spTgt spid="3">
                                            <p:graphicEl>
                                              <a:dgm id="{BB86B954-308A-4FC2-AF38-191675954DDA}"/>
                                            </p:graphicEl>
                                          </p:spTgt>
                                        </p:tgtEl>
                                        <p:attrNameLst>
                                          <p:attrName>ppt_w</p:attrName>
                                        </p:attrNameLst>
                                      </p:cBhvr>
                                      <p:tavLst>
                                        <p:tav tm="0">
                                          <p:val>
                                            <p:fltVal val="0"/>
                                          </p:val>
                                        </p:tav>
                                        <p:tav tm="100000">
                                          <p:val>
                                            <p:strVal val="#ppt_w"/>
                                          </p:val>
                                        </p:tav>
                                      </p:tavLst>
                                    </p:anim>
                                    <p:anim calcmode="lin" valueType="num">
                                      <p:cBhvr>
                                        <p:cTn id="15" dur="500" fill="hold"/>
                                        <p:tgtEl>
                                          <p:spTgt spid="3">
                                            <p:graphicEl>
                                              <a:dgm id="{BB86B954-308A-4FC2-AF38-191675954DDA}"/>
                                            </p:graphicEl>
                                          </p:spTgt>
                                        </p:tgtEl>
                                        <p:attrNameLst>
                                          <p:attrName>ppt_h</p:attrName>
                                        </p:attrNameLst>
                                      </p:cBhvr>
                                      <p:tavLst>
                                        <p:tav tm="0">
                                          <p:val>
                                            <p:fltVal val="0"/>
                                          </p:val>
                                        </p:tav>
                                        <p:tav tm="100000">
                                          <p:val>
                                            <p:strVal val="#ppt_h"/>
                                          </p:val>
                                        </p:tav>
                                      </p:tavLst>
                                    </p:anim>
                                    <p:animEffect transition="in" filter="fade">
                                      <p:cBhvr>
                                        <p:cTn id="16" dur="500"/>
                                        <p:tgtEl>
                                          <p:spTgt spid="3">
                                            <p:graphicEl>
                                              <a:dgm id="{BB86B954-308A-4FC2-AF38-191675954DD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graphicEl>
                                              <a:dgm id="{E3AC20E0-2C2A-4403-BAD9-ADFB4FD3B5CB}"/>
                                            </p:graphicEl>
                                          </p:spTgt>
                                        </p:tgtEl>
                                        <p:attrNameLst>
                                          <p:attrName>style.visibility</p:attrName>
                                        </p:attrNameLst>
                                      </p:cBhvr>
                                      <p:to>
                                        <p:strVal val="visible"/>
                                      </p:to>
                                    </p:set>
                                    <p:anim calcmode="lin" valueType="num">
                                      <p:cBhvr>
                                        <p:cTn id="21" dur="500" fill="hold"/>
                                        <p:tgtEl>
                                          <p:spTgt spid="3">
                                            <p:graphicEl>
                                              <a:dgm id="{E3AC20E0-2C2A-4403-BAD9-ADFB4FD3B5CB}"/>
                                            </p:graphicEl>
                                          </p:spTgt>
                                        </p:tgtEl>
                                        <p:attrNameLst>
                                          <p:attrName>ppt_w</p:attrName>
                                        </p:attrNameLst>
                                      </p:cBhvr>
                                      <p:tavLst>
                                        <p:tav tm="0">
                                          <p:val>
                                            <p:fltVal val="0"/>
                                          </p:val>
                                        </p:tav>
                                        <p:tav tm="100000">
                                          <p:val>
                                            <p:strVal val="#ppt_w"/>
                                          </p:val>
                                        </p:tav>
                                      </p:tavLst>
                                    </p:anim>
                                    <p:anim calcmode="lin" valueType="num">
                                      <p:cBhvr>
                                        <p:cTn id="22" dur="500" fill="hold"/>
                                        <p:tgtEl>
                                          <p:spTgt spid="3">
                                            <p:graphicEl>
                                              <a:dgm id="{E3AC20E0-2C2A-4403-BAD9-ADFB4FD3B5CB}"/>
                                            </p:graphicEl>
                                          </p:spTgt>
                                        </p:tgtEl>
                                        <p:attrNameLst>
                                          <p:attrName>ppt_h</p:attrName>
                                        </p:attrNameLst>
                                      </p:cBhvr>
                                      <p:tavLst>
                                        <p:tav tm="0">
                                          <p:val>
                                            <p:fltVal val="0"/>
                                          </p:val>
                                        </p:tav>
                                        <p:tav tm="100000">
                                          <p:val>
                                            <p:strVal val="#ppt_h"/>
                                          </p:val>
                                        </p:tav>
                                      </p:tavLst>
                                    </p:anim>
                                    <p:animEffect transition="in" filter="fade">
                                      <p:cBhvr>
                                        <p:cTn id="23" dur="500"/>
                                        <p:tgtEl>
                                          <p:spTgt spid="3">
                                            <p:graphicEl>
                                              <a:dgm id="{E3AC20E0-2C2A-4403-BAD9-ADFB4FD3B5C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graphicEl>
                                              <a:dgm id="{B010B4DD-7EC6-435C-BB63-6A7C2273215E}"/>
                                            </p:graphicEl>
                                          </p:spTgt>
                                        </p:tgtEl>
                                        <p:attrNameLst>
                                          <p:attrName>style.visibility</p:attrName>
                                        </p:attrNameLst>
                                      </p:cBhvr>
                                      <p:to>
                                        <p:strVal val="visible"/>
                                      </p:to>
                                    </p:set>
                                    <p:anim calcmode="lin" valueType="num">
                                      <p:cBhvr>
                                        <p:cTn id="28" dur="500" fill="hold"/>
                                        <p:tgtEl>
                                          <p:spTgt spid="3">
                                            <p:graphicEl>
                                              <a:dgm id="{B010B4DD-7EC6-435C-BB63-6A7C2273215E}"/>
                                            </p:graphicEl>
                                          </p:spTgt>
                                        </p:tgtEl>
                                        <p:attrNameLst>
                                          <p:attrName>ppt_w</p:attrName>
                                        </p:attrNameLst>
                                      </p:cBhvr>
                                      <p:tavLst>
                                        <p:tav tm="0">
                                          <p:val>
                                            <p:fltVal val="0"/>
                                          </p:val>
                                        </p:tav>
                                        <p:tav tm="100000">
                                          <p:val>
                                            <p:strVal val="#ppt_w"/>
                                          </p:val>
                                        </p:tav>
                                      </p:tavLst>
                                    </p:anim>
                                    <p:anim calcmode="lin" valueType="num">
                                      <p:cBhvr>
                                        <p:cTn id="29" dur="500" fill="hold"/>
                                        <p:tgtEl>
                                          <p:spTgt spid="3">
                                            <p:graphicEl>
                                              <a:dgm id="{B010B4DD-7EC6-435C-BB63-6A7C2273215E}"/>
                                            </p:graphicEl>
                                          </p:spTgt>
                                        </p:tgtEl>
                                        <p:attrNameLst>
                                          <p:attrName>ppt_h</p:attrName>
                                        </p:attrNameLst>
                                      </p:cBhvr>
                                      <p:tavLst>
                                        <p:tav tm="0">
                                          <p:val>
                                            <p:fltVal val="0"/>
                                          </p:val>
                                        </p:tav>
                                        <p:tav tm="100000">
                                          <p:val>
                                            <p:strVal val="#ppt_h"/>
                                          </p:val>
                                        </p:tav>
                                      </p:tavLst>
                                    </p:anim>
                                    <p:animEffect transition="in" filter="fade">
                                      <p:cBhvr>
                                        <p:cTn id="30" dur="500"/>
                                        <p:tgtEl>
                                          <p:spTgt spid="3">
                                            <p:graphicEl>
                                              <a:dgm id="{B010B4DD-7EC6-435C-BB63-6A7C2273215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233E-1A0C-A3F3-E84A-18D43D0652CF}"/>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2C2DEC7-4E2A-860A-9D28-D3A723BA2FF1}"/>
              </a:ext>
            </a:extLst>
          </p:cNvPr>
          <p:cNvSpPr>
            <a:spLocks noGrp="1"/>
          </p:cNvSpPr>
          <p:nvPr>
            <p:ph idx="1"/>
          </p:nvPr>
        </p:nvSpPr>
        <p:spPr>
          <a:xfrm>
            <a:off x="371094" y="929148"/>
            <a:ext cx="1900158" cy="4996164"/>
          </a:xfrm>
        </p:spPr>
        <p:txBody>
          <a:bodyPr vert="vert270" anchor="ctr">
            <a:noAutofit/>
          </a:bodyPr>
          <a:lstStyle/>
          <a:p>
            <a:pPr marL="0" indent="0" algn="ctr">
              <a:buNone/>
            </a:pPr>
            <a:r>
              <a:rPr lang="en-US" sz="4800" b="1" dirty="0">
                <a:highlight>
                  <a:srgbClr val="00FF00"/>
                </a:highlight>
                <a:latin typeface="Calibri" panose="020F0502020204030204" pitchFamily="34" charset="0"/>
                <a:ea typeface="Times New Roman" panose="02020603050405020304" pitchFamily="18" charset="0"/>
              </a:rPr>
              <a:t>Henbane </a:t>
            </a:r>
            <a:endParaRPr lang="ar-IQ" sz="48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4800" b="1" i="1" dirty="0">
                <a:highlight>
                  <a:srgbClr val="FFFF00"/>
                </a:highlight>
                <a:latin typeface="Calibri" panose="020F0502020204030204" pitchFamily="34" charset="0"/>
                <a:ea typeface="Times New Roman" panose="02020603050405020304" pitchFamily="18" charset="0"/>
              </a:rPr>
              <a:t>Hyoscyamus albus</a:t>
            </a:r>
          </a:p>
        </p:txBody>
      </p:sp>
      <p:pic>
        <p:nvPicPr>
          <p:cNvPr id="3" name="صورة 2" descr="صورة تحتوي على شجرة, في الخارج, بذريات, ورقة الشجر&#10;&#10;تم إنشاء الوصف تلقائياً">
            <a:extLst>
              <a:ext uri="{FF2B5EF4-FFF2-40B4-BE49-F238E27FC236}">
                <a16:creationId xmlns:a16="http://schemas.microsoft.com/office/drawing/2014/main" id="{98E00D58-45F6-ACBF-665C-270FC90A3A51}"/>
              </a:ext>
            </a:extLst>
          </p:cNvPr>
          <p:cNvPicPr>
            <a:picLocks noChangeAspect="1"/>
          </p:cNvPicPr>
          <p:nvPr/>
        </p:nvPicPr>
        <p:blipFill>
          <a:blip r:embed="rId2"/>
          <a:srcRect l="53831" t="59387" r="19001"/>
          <a:stretch/>
        </p:blipFill>
        <p:spPr>
          <a:xfrm>
            <a:off x="7267076" y="0"/>
            <a:ext cx="4875338" cy="5205663"/>
          </a:xfrm>
          <a:prstGeom prst="rect">
            <a:avLst/>
          </a:prstGeom>
        </p:spPr>
      </p:pic>
      <p:pic>
        <p:nvPicPr>
          <p:cNvPr id="4" name="صورة 3" descr="صورة تحتوي على شجرة, في الخارج, بذريات, ورقة الشجر&#10;&#10;تم إنشاء الوصف تلقائياً">
            <a:extLst>
              <a:ext uri="{FF2B5EF4-FFF2-40B4-BE49-F238E27FC236}">
                <a16:creationId xmlns:a16="http://schemas.microsoft.com/office/drawing/2014/main" id="{A09BFDB8-2CBB-1212-98F5-DB80D8C95E1A}"/>
              </a:ext>
            </a:extLst>
          </p:cNvPr>
          <p:cNvPicPr>
            <a:picLocks noChangeAspect="1"/>
          </p:cNvPicPr>
          <p:nvPr/>
        </p:nvPicPr>
        <p:blipFill>
          <a:blip r:embed="rId2"/>
          <a:srcRect t="59387" r="71255"/>
          <a:stretch/>
        </p:blipFill>
        <p:spPr>
          <a:xfrm>
            <a:off x="2124785" y="1540043"/>
            <a:ext cx="5158333" cy="5205663"/>
          </a:xfrm>
          <a:prstGeom prst="rect">
            <a:avLst/>
          </a:prstGeom>
        </p:spPr>
      </p:pic>
    </p:spTree>
    <p:extLst>
      <p:ext uri="{BB962C8B-B14F-4D97-AF65-F5344CB8AC3E}">
        <p14:creationId xmlns:p14="http://schemas.microsoft.com/office/powerpoint/2010/main" val="357635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8F58B-87C9-5340-D99F-1C0AEF64E819}"/>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2A7CC5C-8F25-A9B5-00C9-D9087BC36123}"/>
              </a:ext>
            </a:extLst>
          </p:cNvPr>
          <p:cNvSpPr>
            <a:spLocks noGrp="1"/>
          </p:cNvSpPr>
          <p:nvPr>
            <p:ph idx="1"/>
          </p:nvPr>
        </p:nvSpPr>
        <p:spPr>
          <a:xfrm>
            <a:off x="371094" y="929148"/>
            <a:ext cx="1900158" cy="4996164"/>
          </a:xfrm>
        </p:spPr>
        <p:txBody>
          <a:bodyPr vert="vert270" anchor="ctr">
            <a:noAutofit/>
          </a:bodyPr>
          <a:lstStyle/>
          <a:p>
            <a:pPr marL="0" indent="0" algn="ctr">
              <a:buNone/>
            </a:pPr>
            <a:r>
              <a:rPr lang="en-US" sz="4800" b="1" dirty="0">
                <a:highlight>
                  <a:srgbClr val="00FF00"/>
                </a:highlight>
                <a:latin typeface="Calibri" panose="020F0502020204030204" pitchFamily="34" charset="0"/>
                <a:ea typeface="Times New Roman" panose="02020603050405020304" pitchFamily="18" charset="0"/>
              </a:rPr>
              <a:t>Henbane </a:t>
            </a:r>
            <a:endParaRPr lang="ar-IQ" sz="48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4800" b="1" i="1" dirty="0">
                <a:highlight>
                  <a:srgbClr val="FFFF00"/>
                </a:highlight>
                <a:latin typeface="Calibri" panose="020F0502020204030204" pitchFamily="34" charset="0"/>
                <a:ea typeface="Times New Roman" panose="02020603050405020304" pitchFamily="18" charset="0"/>
              </a:rPr>
              <a:t>Hyoscyamus albus</a:t>
            </a:r>
          </a:p>
        </p:txBody>
      </p:sp>
      <p:pic>
        <p:nvPicPr>
          <p:cNvPr id="3" name="صورة 2">
            <a:extLst>
              <a:ext uri="{FF2B5EF4-FFF2-40B4-BE49-F238E27FC236}">
                <a16:creationId xmlns:a16="http://schemas.microsoft.com/office/drawing/2014/main" id="{51E2F0C2-3F9A-3FFA-9E48-6CD4E35B12DB}"/>
              </a:ext>
            </a:extLst>
          </p:cNvPr>
          <p:cNvPicPr>
            <a:picLocks noChangeAspect="1"/>
          </p:cNvPicPr>
          <p:nvPr/>
        </p:nvPicPr>
        <p:blipFill>
          <a:blip r:embed="rId2"/>
          <a:srcRect t="9959" b="9959"/>
          <a:stretch/>
        </p:blipFill>
        <p:spPr>
          <a:xfrm>
            <a:off x="7267076" y="0"/>
            <a:ext cx="4875338" cy="5205663"/>
          </a:xfrm>
          <a:prstGeom prst="rect">
            <a:avLst/>
          </a:prstGeom>
        </p:spPr>
      </p:pic>
      <p:pic>
        <p:nvPicPr>
          <p:cNvPr id="2" name="صورة 1">
            <a:extLst>
              <a:ext uri="{FF2B5EF4-FFF2-40B4-BE49-F238E27FC236}">
                <a16:creationId xmlns:a16="http://schemas.microsoft.com/office/drawing/2014/main" id="{AE7CBAFE-D98B-F36B-EEF4-024879565252}"/>
              </a:ext>
            </a:extLst>
          </p:cNvPr>
          <p:cNvPicPr>
            <a:picLocks noChangeAspect="1"/>
          </p:cNvPicPr>
          <p:nvPr/>
        </p:nvPicPr>
        <p:blipFill>
          <a:blip r:embed="rId3"/>
          <a:srcRect l="6155" r="6155"/>
          <a:stretch/>
        </p:blipFill>
        <p:spPr>
          <a:xfrm>
            <a:off x="2124785" y="1540043"/>
            <a:ext cx="5158333" cy="5205663"/>
          </a:xfrm>
          <a:prstGeom prst="rect">
            <a:avLst/>
          </a:prstGeom>
        </p:spPr>
      </p:pic>
    </p:spTree>
    <p:extLst>
      <p:ext uri="{BB962C8B-B14F-4D97-AF65-F5344CB8AC3E}">
        <p14:creationId xmlns:p14="http://schemas.microsoft.com/office/powerpoint/2010/main" val="185425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E9139-8F1B-8CD0-9A4C-F61CB2DD43BA}"/>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ECA055C-6040-F1D9-0E6D-E77080E1BB8E}"/>
              </a:ext>
            </a:extLst>
          </p:cNvPr>
          <p:cNvSpPr>
            <a:spLocks noGrp="1"/>
          </p:cNvSpPr>
          <p:nvPr>
            <p:ph idx="1"/>
          </p:nvPr>
        </p:nvSpPr>
        <p:spPr>
          <a:xfrm>
            <a:off x="371093" y="3244644"/>
            <a:ext cx="5025259" cy="2680667"/>
          </a:xfrm>
        </p:spPr>
        <p:txBody>
          <a:bodyPr vert="horz" anchor="ctr">
            <a:noAutofit/>
          </a:bodyPr>
          <a:lstStyle/>
          <a:p>
            <a:pPr marL="0" indent="0" algn="ctr">
              <a:buNone/>
            </a:pPr>
            <a:r>
              <a:rPr lang="en-US" sz="4800" b="1" dirty="0">
                <a:highlight>
                  <a:srgbClr val="00FF00"/>
                </a:highlight>
                <a:latin typeface="Calibri" panose="020F0502020204030204" pitchFamily="34" charset="0"/>
                <a:ea typeface="Times New Roman" panose="02020603050405020304" pitchFamily="18" charset="0"/>
              </a:rPr>
              <a:t>Henbane </a:t>
            </a:r>
            <a:endParaRPr lang="ar-IQ" sz="48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4800" b="1" i="1" dirty="0">
                <a:highlight>
                  <a:srgbClr val="FFFF00"/>
                </a:highlight>
                <a:latin typeface="Calibri" panose="020F0502020204030204" pitchFamily="34" charset="0"/>
                <a:ea typeface="Times New Roman" panose="02020603050405020304" pitchFamily="18" charset="0"/>
              </a:rPr>
              <a:t>Hyoscyamus albus</a:t>
            </a:r>
          </a:p>
        </p:txBody>
      </p:sp>
      <p:pic>
        <p:nvPicPr>
          <p:cNvPr id="4" name="صورة 3">
            <a:extLst>
              <a:ext uri="{FF2B5EF4-FFF2-40B4-BE49-F238E27FC236}">
                <a16:creationId xmlns:a16="http://schemas.microsoft.com/office/drawing/2014/main" id="{E2085332-C251-8DF3-C287-E18FCAB067BE}"/>
              </a:ext>
            </a:extLst>
          </p:cNvPr>
          <p:cNvPicPr>
            <a:picLocks noChangeAspect="1"/>
          </p:cNvPicPr>
          <p:nvPr/>
        </p:nvPicPr>
        <p:blipFill>
          <a:blip r:embed="rId2"/>
          <a:srcRect l="16846" r="16846"/>
          <a:stretch/>
        </p:blipFill>
        <p:spPr>
          <a:xfrm>
            <a:off x="5396353" y="0"/>
            <a:ext cx="6795647" cy="6858000"/>
          </a:xfrm>
          <a:prstGeom prst="rect">
            <a:avLst/>
          </a:prstGeom>
        </p:spPr>
      </p:pic>
    </p:spTree>
    <p:extLst>
      <p:ext uri="{BB962C8B-B14F-4D97-AF65-F5344CB8AC3E}">
        <p14:creationId xmlns:p14="http://schemas.microsoft.com/office/powerpoint/2010/main" val="2653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DB7EF-9E3E-365E-F513-96A34675E645}"/>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C87D3C2-854E-41ED-1A58-FB5B6D5E5F78}"/>
              </a:ext>
            </a:extLst>
          </p:cNvPr>
          <p:cNvSpPr>
            <a:spLocks noGrp="1"/>
          </p:cNvSpPr>
          <p:nvPr>
            <p:ph idx="1"/>
          </p:nvPr>
        </p:nvSpPr>
        <p:spPr>
          <a:xfrm>
            <a:off x="371093" y="4041058"/>
            <a:ext cx="5025259" cy="1884254"/>
          </a:xfrm>
        </p:spPr>
        <p:txBody>
          <a:bodyPr vert="horz" anchor="ctr">
            <a:noAutofit/>
          </a:bodyPr>
          <a:lstStyle/>
          <a:p>
            <a:pPr marL="0" indent="0" algn="ctr">
              <a:buNone/>
            </a:pPr>
            <a:r>
              <a:rPr lang="en-US" sz="4800" b="1" dirty="0">
                <a:highlight>
                  <a:srgbClr val="00FF00"/>
                </a:highlight>
                <a:latin typeface="Calibri" panose="020F0502020204030204" pitchFamily="34" charset="0"/>
                <a:ea typeface="Times New Roman" panose="02020603050405020304" pitchFamily="18" charset="0"/>
              </a:rPr>
              <a:t>Henbane </a:t>
            </a:r>
            <a:endParaRPr lang="ar-IQ" sz="48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4800" b="1" i="1" dirty="0">
                <a:highlight>
                  <a:srgbClr val="FFFF00"/>
                </a:highlight>
                <a:latin typeface="Calibri" panose="020F0502020204030204" pitchFamily="34" charset="0"/>
                <a:ea typeface="Times New Roman" panose="02020603050405020304" pitchFamily="18" charset="0"/>
              </a:rPr>
              <a:t>Hyoscyamus albus</a:t>
            </a:r>
          </a:p>
        </p:txBody>
      </p:sp>
      <p:pic>
        <p:nvPicPr>
          <p:cNvPr id="4" name="صورة 3">
            <a:extLst>
              <a:ext uri="{FF2B5EF4-FFF2-40B4-BE49-F238E27FC236}">
                <a16:creationId xmlns:a16="http://schemas.microsoft.com/office/drawing/2014/main" id="{BA744808-5513-246B-3292-77C3E3C480D7}"/>
              </a:ext>
            </a:extLst>
          </p:cNvPr>
          <p:cNvPicPr>
            <a:picLocks noChangeAspect="1"/>
          </p:cNvPicPr>
          <p:nvPr/>
        </p:nvPicPr>
        <p:blipFill>
          <a:blip r:embed="rId2"/>
          <a:srcRect l="12841" r="12841"/>
          <a:stretch/>
        </p:blipFill>
        <p:spPr>
          <a:xfrm>
            <a:off x="5396353" y="0"/>
            <a:ext cx="6795647" cy="6858000"/>
          </a:xfrm>
          <a:prstGeom prst="rect">
            <a:avLst/>
          </a:prstGeom>
        </p:spPr>
      </p:pic>
    </p:spTree>
    <p:extLst>
      <p:ext uri="{BB962C8B-B14F-4D97-AF65-F5344CB8AC3E}">
        <p14:creationId xmlns:p14="http://schemas.microsoft.com/office/powerpoint/2010/main" val="31028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665E3CB-B07E-8E69-F678-710617227E9F}"/>
              </a:ext>
            </a:extLst>
          </p:cNvPr>
          <p:cNvGraphicFramePr/>
          <p:nvPr>
            <p:extLst>
              <p:ext uri="{D42A27DB-BD31-4B8C-83A1-F6EECF244321}">
                <p14:modId xmlns:p14="http://schemas.microsoft.com/office/powerpoint/2010/main" val="2667355671"/>
              </p:ext>
            </p:extLst>
          </p:nvPr>
        </p:nvGraphicFramePr>
        <p:xfrm>
          <a:off x="2033579" y="1887802"/>
          <a:ext cx="8064000" cy="48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مجموعة 1">
            <a:extLst>
              <a:ext uri="{FF2B5EF4-FFF2-40B4-BE49-F238E27FC236}">
                <a16:creationId xmlns:a16="http://schemas.microsoft.com/office/drawing/2014/main" id="{9F464344-2C94-5160-13EF-CD5619DA2F6F}"/>
              </a:ext>
            </a:extLst>
          </p:cNvPr>
          <p:cNvGrpSpPr/>
          <p:nvPr/>
        </p:nvGrpSpPr>
        <p:grpSpPr>
          <a:xfrm>
            <a:off x="2403988" y="412260"/>
            <a:ext cx="7610168" cy="1313996"/>
            <a:chOff x="-462351" y="0"/>
            <a:chExt cx="6295517" cy="1313996"/>
          </a:xfrm>
        </p:grpSpPr>
        <p:sp>
          <p:nvSpPr>
            <p:cNvPr id="3" name="شكل بيضاوي 2">
              <a:extLst>
                <a:ext uri="{FF2B5EF4-FFF2-40B4-BE49-F238E27FC236}">
                  <a16:creationId xmlns:a16="http://schemas.microsoft.com/office/drawing/2014/main" id="{AB66C9CE-05D5-46B5-5811-95A449360B9E}"/>
                </a:ext>
              </a:extLst>
            </p:cNvPr>
            <p:cNvSpPr/>
            <p:nvPr/>
          </p:nvSpPr>
          <p:spPr>
            <a:xfrm>
              <a:off x="-462351" y="0"/>
              <a:ext cx="6295517" cy="1313996"/>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endParaRPr lang="en-US" sz="3200" dirty="0">
                <a:cs typeface="+mj-cs"/>
              </a:endParaRPr>
            </a:p>
          </p:txBody>
        </p:sp>
        <p:sp>
          <p:nvSpPr>
            <p:cNvPr id="6" name="شكل بيضاوي 4">
              <a:extLst>
                <a:ext uri="{FF2B5EF4-FFF2-40B4-BE49-F238E27FC236}">
                  <a16:creationId xmlns:a16="http://schemas.microsoft.com/office/drawing/2014/main" id="{494252EC-D616-DC18-F68C-BA42F7E33430}"/>
                </a:ext>
              </a:extLst>
            </p:cNvPr>
            <p:cNvSpPr txBox="1"/>
            <p:nvPr/>
          </p:nvSpPr>
          <p:spPr>
            <a:xfrm>
              <a:off x="459606" y="192430"/>
              <a:ext cx="4451603" cy="92913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ar-IQ" sz="3200" b="1" kern="1200" dirty="0">
                  <a:cs typeface="+mj-cs"/>
                </a:rPr>
                <a:t>الثمرة: الوصف النباتي لنبات السكران</a:t>
              </a:r>
              <a:endParaRPr lang="en-US" sz="3200" b="1" kern="1200" dirty="0">
                <a:cs typeface="+mj-cs"/>
              </a:endParaRPr>
            </a:p>
          </p:txBody>
        </p:sp>
      </p:grpSp>
    </p:spTree>
    <p:extLst>
      <p:ext uri="{BB962C8B-B14F-4D97-AF65-F5344CB8AC3E}">
        <p14:creationId xmlns:p14="http://schemas.microsoft.com/office/powerpoint/2010/main" val="198527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B39D14C5-4A46-4872-9374-7E854EBE7720}"/>
                                            </p:graphicEl>
                                          </p:spTgt>
                                        </p:tgtEl>
                                        <p:attrNameLst>
                                          <p:attrName>style.visibility</p:attrName>
                                        </p:attrNameLst>
                                      </p:cBhvr>
                                      <p:to>
                                        <p:strVal val="visible"/>
                                      </p:to>
                                    </p:set>
                                    <p:animEffect transition="in" filter="barn(inVertical)">
                                      <p:cBhvr>
                                        <p:cTn id="7" dur="500"/>
                                        <p:tgtEl>
                                          <p:spTgt spid="5">
                                            <p:graphicEl>
                                              <a:dgm id="{B39D14C5-4A46-4872-9374-7E854EBE7720}"/>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graphicEl>
                                              <a:dgm id="{B10E33ED-D372-4412-8EED-205DFD0B706A}"/>
                                            </p:graphicEl>
                                          </p:spTgt>
                                        </p:tgtEl>
                                        <p:attrNameLst>
                                          <p:attrName>style.visibility</p:attrName>
                                        </p:attrNameLst>
                                      </p:cBhvr>
                                      <p:to>
                                        <p:strVal val="visible"/>
                                      </p:to>
                                    </p:set>
                                    <p:animEffect transition="in" filter="barn(inVertical)">
                                      <p:cBhvr>
                                        <p:cTn id="10" dur="500"/>
                                        <p:tgtEl>
                                          <p:spTgt spid="5">
                                            <p:graphicEl>
                                              <a:dgm id="{B10E33ED-D372-4412-8EED-205DFD0B706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graphicEl>
                                              <a:dgm id="{E3403248-5BCD-46A4-AB55-F851D9761429}"/>
                                            </p:graphicEl>
                                          </p:spTgt>
                                        </p:tgtEl>
                                        <p:attrNameLst>
                                          <p:attrName>style.visibility</p:attrName>
                                        </p:attrNameLst>
                                      </p:cBhvr>
                                      <p:to>
                                        <p:strVal val="visible"/>
                                      </p:to>
                                    </p:set>
                                    <p:animEffect transition="in" filter="barn(inVertical)">
                                      <p:cBhvr>
                                        <p:cTn id="15" dur="500"/>
                                        <p:tgtEl>
                                          <p:spTgt spid="5">
                                            <p:graphicEl>
                                              <a:dgm id="{E3403248-5BCD-46A4-AB55-F851D9761429}"/>
                                            </p:graphic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graphicEl>
                                              <a:dgm id="{0FEC86A1-04D1-46E6-9A4A-6F6A74197ABB}"/>
                                            </p:graphicEl>
                                          </p:spTgt>
                                        </p:tgtEl>
                                        <p:attrNameLst>
                                          <p:attrName>style.visibility</p:attrName>
                                        </p:attrNameLst>
                                      </p:cBhvr>
                                      <p:to>
                                        <p:strVal val="visible"/>
                                      </p:to>
                                    </p:set>
                                    <p:animEffect transition="in" filter="barn(inVertical)">
                                      <p:cBhvr>
                                        <p:cTn id="18" dur="500"/>
                                        <p:tgtEl>
                                          <p:spTgt spid="5">
                                            <p:graphicEl>
                                              <a:dgm id="{0FEC86A1-04D1-46E6-9A4A-6F6A74197A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 تحتوي على شخص, شمعة, نار, لهب&#10;&#10;تم إنشاء الوصف تلقائياً">
            <a:extLst>
              <a:ext uri="{FF2B5EF4-FFF2-40B4-BE49-F238E27FC236}">
                <a16:creationId xmlns:a16="http://schemas.microsoft.com/office/drawing/2014/main" id="{7BA127BF-04BE-6F8C-4733-D421D7BD38A7}"/>
              </a:ext>
            </a:extLst>
          </p:cNvPr>
          <p:cNvPicPr>
            <a:picLocks noChangeAspect="1"/>
          </p:cNvPicPr>
          <p:nvPr/>
        </p:nvPicPr>
        <p:blipFill>
          <a:blip r:embed="rId2"/>
          <a:srcRect l="9620" r="-1" b="-1"/>
          <a:stretch/>
        </p:blipFill>
        <p:spPr>
          <a:xfrm>
            <a:off x="22713" y="32659"/>
            <a:ext cx="4267933" cy="6825341"/>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graphicFrame>
        <p:nvGraphicFramePr>
          <p:cNvPr id="9" name="رسم تخطيطي 8">
            <a:extLst>
              <a:ext uri="{FF2B5EF4-FFF2-40B4-BE49-F238E27FC236}">
                <a16:creationId xmlns:a16="http://schemas.microsoft.com/office/drawing/2014/main" id="{B7942F62-77A8-6272-8CA1-6EBA97941728}"/>
              </a:ext>
            </a:extLst>
          </p:cNvPr>
          <p:cNvGraphicFramePr/>
          <p:nvPr>
            <p:extLst>
              <p:ext uri="{D42A27DB-BD31-4B8C-83A1-F6EECF244321}">
                <p14:modId xmlns:p14="http://schemas.microsoft.com/office/powerpoint/2010/main" val="3532930657"/>
              </p:ext>
            </p:extLst>
          </p:nvPr>
        </p:nvGraphicFramePr>
        <p:xfrm>
          <a:off x="1992086" y="1583871"/>
          <a:ext cx="9496908" cy="4082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17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graphicEl>
                                              <a:dgm id="{4CC35491-FE17-42A5-A41A-E309B73F1877}"/>
                                            </p:graphicEl>
                                          </p:spTgt>
                                        </p:tgtEl>
                                        <p:attrNameLst>
                                          <p:attrName>style.visibility</p:attrName>
                                        </p:attrNameLst>
                                      </p:cBhvr>
                                      <p:to>
                                        <p:strVal val="visible"/>
                                      </p:to>
                                    </p:set>
                                    <p:anim calcmode="lin" valueType="num">
                                      <p:cBhvr>
                                        <p:cTn id="14" dur="1000" fill="hold"/>
                                        <p:tgtEl>
                                          <p:spTgt spid="9">
                                            <p:graphicEl>
                                              <a:dgm id="{4CC35491-FE17-42A5-A41A-E309B73F1877}"/>
                                            </p:graphicEl>
                                          </p:spTgt>
                                        </p:tgtEl>
                                        <p:attrNameLst>
                                          <p:attrName>ppt_w</p:attrName>
                                        </p:attrNameLst>
                                      </p:cBhvr>
                                      <p:tavLst>
                                        <p:tav tm="0">
                                          <p:val>
                                            <p:fltVal val="0"/>
                                          </p:val>
                                        </p:tav>
                                        <p:tav tm="100000">
                                          <p:val>
                                            <p:strVal val="#ppt_w"/>
                                          </p:val>
                                        </p:tav>
                                      </p:tavLst>
                                    </p:anim>
                                    <p:anim calcmode="lin" valueType="num">
                                      <p:cBhvr>
                                        <p:cTn id="15" dur="1000" fill="hold"/>
                                        <p:tgtEl>
                                          <p:spTgt spid="9">
                                            <p:graphicEl>
                                              <a:dgm id="{4CC35491-FE17-42A5-A41A-E309B73F1877}"/>
                                            </p:graphicEl>
                                          </p:spTgt>
                                        </p:tgtEl>
                                        <p:attrNameLst>
                                          <p:attrName>ppt_h</p:attrName>
                                        </p:attrNameLst>
                                      </p:cBhvr>
                                      <p:tavLst>
                                        <p:tav tm="0">
                                          <p:val>
                                            <p:fltVal val="0"/>
                                          </p:val>
                                        </p:tav>
                                        <p:tav tm="100000">
                                          <p:val>
                                            <p:strVal val="#ppt_h"/>
                                          </p:val>
                                        </p:tav>
                                      </p:tavLst>
                                    </p:anim>
                                    <p:anim calcmode="lin" valueType="num">
                                      <p:cBhvr>
                                        <p:cTn id="16" dur="1000" fill="hold"/>
                                        <p:tgtEl>
                                          <p:spTgt spid="9">
                                            <p:graphicEl>
                                              <a:dgm id="{4CC35491-FE17-42A5-A41A-E309B73F1877}"/>
                                            </p:graphicEl>
                                          </p:spTgt>
                                        </p:tgtEl>
                                        <p:attrNameLst>
                                          <p:attrName>style.rotation</p:attrName>
                                        </p:attrNameLst>
                                      </p:cBhvr>
                                      <p:tavLst>
                                        <p:tav tm="0">
                                          <p:val>
                                            <p:fltVal val="90"/>
                                          </p:val>
                                        </p:tav>
                                        <p:tav tm="100000">
                                          <p:val>
                                            <p:fltVal val="0"/>
                                          </p:val>
                                        </p:tav>
                                      </p:tavLst>
                                    </p:anim>
                                    <p:animEffect transition="in" filter="fade">
                                      <p:cBhvr>
                                        <p:cTn id="17" dur="1000"/>
                                        <p:tgtEl>
                                          <p:spTgt spid="9">
                                            <p:graphicEl>
                                              <a:dgm id="{4CC35491-FE17-42A5-A41A-E309B73F1877}"/>
                                            </p:graphicEl>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9">
                                            <p:graphicEl>
                                              <a:dgm id="{A60238E9-C4D9-4580-8649-9A5108EE1C65}"/>
                                            </p:graphicEl>
                                          </p:spTgt>
                                        </p:tgtEl>
                                        <p:attrNameLst>
                                          <p:attrName>style.visibility</p:attrName>
                                        </p:attrNameLst>
                                      </p:cBhvr>
                                      <p:to>
                                        <p:strVal val="visible"/>
                                      </p:to>
                                    </p:set>
                                    <p:anim calcmode="lin" valueType="num">
                                      <p:cBhvr>
                                        <p:cTn id="20" dur="1000" fill="hold"/>
                                        <p:tgtEl>
                                          <p:spTgt spid="9">
                                            <p:graphicEl>
                                              <a:dgm id="{A60238E9-C4D9-4580-8649-9A5108EE1C65}"/>
                                            </p:graphicEl>
                                          </p:spTgt>
                                        </p:tgtEl>
                                        <p:attrNameLst>
                                          <p:attrName>ppt_w</p:attrName>
                                        </p:attrNameLst>
                                      </p:cBhvr>
                                      <p:tavLst>
                                        <p:tav tm="0">
                                          <p:val>
                                            <p:fltVal val="0"/>
                                          </p:val>
                                        </p:tav>
                                        <p:tav tm="100000">
                                          <p:val>
                                            <p:strVal val="#ppt_w"/>
                                          </p:val>
                                        </p:tav>
                                      </p:tavLst>
                                    </p:anim>
                                    <p:anim calcmode="lin" valueType="num">
                                      <p:cBhvr>
                                        <p:cTn id="21" dur="1000" fill="hold"/>
                                        <p:tgtEl>
                                          <p:spTgt spid="9">
                                            <p:graphicEl>
                                              <a:dgm id="{A60238E9-C4D9-4580-8649-9A5108EE1C65}"/>
                                            </p:graphicEl>
                                          </p:spTgt>
                                        </p:tgtEl>
                                        <p:attrNameLst>
                                          <p:attrName>ppt_h</p:attrName>
                                        </p:attrNameLst>
                                      </p:cBhvr>
                                      <p:tavLst>
                                        <p:tav tm="0">
                                          <p:val>
                                            <p:fltVal val="0"/>
                                          </p:val>
                                        </p:tav>
                                        <p:tav tm="100000">
                                          <p:val>
                                            <p:strVal val="#ppt_h"/>
                                          </p:val>
                                        </p:tav>
                                      </p:tavLst>
                                    </p:anim>
                                    <p:anim calcmode="lin" valueType="num">
                                      <p:cBhvr>
                                        <p:cTn id="22" dur="1000" fill="hold"/>
                                        <p:tgtEl>
                                          <p:spTgt spid="9">
                                            <p:graphicEl>
                                              <a:dgm id="{A60238E9-C4D9-4580-8649-9A5108EE1C65}"/>
                                            </p:graphicEl>
                                          </p:spTgt>
                                        </p:tgtEl>
                                        <p:attrNameLst>
                                          <p:attrName>style.rotation</p:attrName>
                                        </p:attrNameLst>
                                      </p:cBhvr>
                                      <p:tavLst>
                                        <p:tav tm="0">
                                          <p:val>
                                            <p:fltVal val="90"/>
                                          </p:val>
                                        </p:tav>
                                        <p:tav tm="100000">
                                          <p:val>
                                            <p:fltVal val="0"/>
                                          </p:val>
                                        </p:tav>
                                      </p:tavLst>
                                    </p:anim>
                                    <p:animEffect transition="in" filter="fade">
                                      <p:cBhvr>
                                        <p:cTn id="23" dur="1000"/>
                                        <p:tgtEl>
                                          <p:spTgt spid="9">
                                            <p:graphicEl>
                                              <a:dgm id="{A60238E9-C4D9-4580-8649-9A5108EE1C65}"/>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graphicEl>
                                              <a:dgm id="{622F8EFA-46F8-4F13-9262-137896B83C83}"/>
                                            </p:graphicEl>
                                          </p:spTgt>
                                        </p:tgtEl>
                                        <p:attrNameLst>
                                          <p:attrName>style.visibility</p:attrName>
                                        </p:attrNameLst>
                                      </p:cBhvr>
                                      <p:to>
                                        <p:strVal val="visible"/>
                                      </p:to>
                                    </p:set>
                                    <p:anim calcmode="lin" valueType="num">
                                      <p:cBhvr>
                                        <p:cTn id="28" dur="1000" fill="hold"/>
                                        <p:tgtEl>
                                          <p:spTgt spid="9">
                                            <p:graphicEl>
                                              <a:dgm id="{622F8EFA-46F8-4F13-9262-137896B83C83}"/>
                                            </p:graphicEl>
                                          </p:spTgt>
                                        </p:tgtEl>
                                        <p:attrNameLst>
                                          <p:attrName>ppt_w</p:attrName>
                                        </p:attrNameLst>
                                      </p:cBhvr>
                                      <p:tavLst>
                                        <p:tav tm="0">
                                          <p:val>
                                            <p:fltVal val="0"/>
                                          </p:val>
                                        </p:tav>
                                        <p:tav tm="100000">
                                          <p:val>
                                            <p:strVal val="#ppt_w"/>
                                          </p:val>
                                        </p:tav>
                                      </p:tavLst>
                                    </p:anim>
                                    <p:anim calcmode="lin" valueType="num">
                                      <p:cBhvr>
                                        <p:cTn id="29" dur="1000" fill="hold"/>
                                        <p:tgtEl>
                                          <p:spTgt spid="9">
                                            <p:graphicEl>
                                              <a:dgm id="{622F8EFA-46F8-4F13-9262-137896B83C83}"/>
                                            </p:graphicEl>
                                          </p:spTgt>
                                        </p:tgtEl>
                                        <p:attrNameLst>
                                          <p:attrName>ppt_h</p:attrName>
                                        </p:attrNameLst>
                                      </p:cBhvr>
                                      <p:tavLst>
                                        <p:tav tm="0">
                                          <p:val>
                                            <p:fltVal val="0"/>
                                          </p:val>
                                        </p:tav>
                                        <p:tav tm="100000">
                                          <p:val>
                                            <p:strVal val="#ppt_h"/>
                                          </p:val>
                                        </p:tav>
                                      </p:tavLst>
                                    </p:anim>
                                    <p:anim calcmode="lin" valueType="num">
                                      <p:cBhvr>
                                        <p:cTn id="30" dur="1000" fill="hold"/>
                                        <p:tgtEl>
                                          <p:spTgt spid="9">
                                            <p:graphicEl>
                                              <a:dgm id="{622F8EFA-46F8-4F13-9262-137896B83C83}"/>
                                            </p:graphicEl>
                                          </p:spTgt>
                                        </p:tgtEl>
                                        <p:attrNameLst>
                                          <p:attrName>style.rotation</p:attrName>
                                        </p:attrNameLst>
                                      </p:cBhvr>
                                      <p:tavLst>
                                        <p:tav tm="0">
                                          <p:val>
                                            <p:fltVal val="90"/>
                                          </p:val>
                                        </p:tav>
                                        <p:tav tm="100000">
                                          <p:val>
                                            <p:fltVal val="0"/>
                                          </p:val>
                                        </p:tav>
                                      </p:tavLst>
                                    </p:anim>
                                    <p:animEffect transition="in" filter="fade">
                                      <p:cBhvr>
                                        <p:cTn id="31" dur="1000"/>
                                        <p:tgtEl>
                                          <p:spTgt spid="9">
                                            <p:graphicEl>
                                              <a:dgm id="{622F8EFA-46F8-4F13-9262-137896B83C83}"/>
                                            </p:graphicEl>
                                          </p:spTgt>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9">
                                            <p:graphicEl>
                                              <a:dgm id="{9BD16422-DC96-458E-95C9-AC31C5F4E346}"/>
                                            </p:graphicEl>
                                          </p:spTgt>
                                        </p:tgtEl>
                                        <p:attrNameLst>
                                          <p:attrName>style.visibility</p:attrName>
                                        </p:attrNameLst>
                                      </p:cBhvr>
                                      <p:to>
                                        <p:strVal val="visible"/>
                                      </p:to>
                                    </p:set>
                                    <p:anim calcmode="lin" valueType="num">
                                      <p:cBhvr>
                                        <p:cTn id="34" dur="1000" fill="hold"/>
                                        <p:tgtEl>
                                          <p:spTgt spid="9">
                                            <p:graphicEl>
                                              <a:dgm id="{9BD16422-DC96-458E-95C9-AC31C5F4E346}"/>
                                            </p:graphicEl>
                                          </p:spTgt>
                                        </p:tgtEl>
                                        <p:attrNameLst>
                                          <p:attrName>ppt_w</p:attrName>
                                        </p:attrNameLst>
                                      </p:cBhvr>
                                      <p:tavLst>
                                        <p:tav tm="0">
                                          <p:val>
                                            <p:fltVal val="0"/>
                                          </p:val>
                                        </p:tav>
                                        <p:tav tm="100000">
                                          <p:val>
                                            <p:strVal val="#ppt_w"/>
                                          </p:val>
                                        </p:tav>
                                      </p:tavLst>
                                    </p:anim>
                                    <p:anim calcmode="lin" valueType="num">
                                      <p:cBhvr>
                                        <p:cTn id="35" dur="1000" fill="hold"/>
                                        <p:tgtEl>
                                          <p:spTgt spid="9">
                                            <p:graphicEl>
                                              <a:dgm id="{9BD16422-DC96-458E-95C9-AC31C5F4E346}"/>
                                            </p:graphicEl>
                                          </p:spTgt>
                                        </p:tgtEl>
                                        <p:attrNameLst>
                                          <p:attrName>ppt_h</p:attrName>
                                        </p:attrNameLst>
                                      </p:cBhvr>
                                      <p:tavLst>
                                        <p:tav tm="0">
                                          <p:val>
                                            <p:fltVal val="0"/>
                                          </p:val>
                                        </p:tav>
                                        <p:tav tm="100000">
                                          <p:val>
                                            <p:strVal val="#ppt_h"/>
                                          </p:val>
                                        </p:tav>
                                      </p:tavLst>
                                    </p:anim>
                                    <p:anim calcmode="lin" valueType="num">
                                      <p:cBhvr>
                                        <p:cTn id="36" dur="1000" fill="hold"/>
                                        <p:tgtEl>
                                          <p:spTgt spid="9">
                                            <p:graphicEl>
                                              <a:dgm id="{9BD16422-DC96-458E-95C9-AC31C5F4E346}"/>
                                            </p:graphicEl>
                                          </p:spTgt>
                                        </p:tgtEl>
                                        <p:attrNameLst>
                                          <p:attrName>style.rotation</p:attrName>
                                        </p:attrNameLst>
                                      </p:cBhvr>
                                      <p:tavLst>
                                        <p:tav tm="0">
                                          <p:val>
                                            <p:fltVal val="90"/>
                                          </p:val>
                                        </p:tav>
                                        <p:tav tm="100000">
                                          <p:val>
                                            <p:fltVal val="0"/>
                                          </p:val>
                                        </p:tav>
                                      </p:tavLst>
                                    </p:anim>
                                    <p:animEffect transition="in" filter="fade">
                                      <p:cBhvr>
                                        <p:cTn id="37" dur="1000"/>
                                        <p:tgtEl>
                                          <p:spTgt spid="9">
                                            <p:graphicEl>
                                              <a:dgm id="{9BD16422-DC96-458E-95C9-AC31C5F4E34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9">
                                            <p:graphicEl>
                                              <a:dgm id="{734DC587-1A79-4A9E-AAF1-FFFC206AFE2F}"/>
                                            </p:graphicEl>
                                          </p:spTgt>
                                        </p:tgtEl>
                                        <p:attrNameLst>
                                          <p:attrName>style.visibility</p:attrName>
                                        </p:attrNameLst>
                                      </p:cBhvr>
                                      <p:to>
                                        <p:strVal val="visible"/>
                                      </p:to>
                                    </p:set>
                                    <p:anim calcmode="lin" valueType="num">
                                      <p:cBhvr>
                                        <p:cTn id="42" dur="1000" fill="hold"/>
                                        <p:tgtEl>
                                          <p:spTgt spid="9">
                                            <p:graphicEl>
                                              <a:dgm id="{734DC587-1A79-4A9E-AAF1-FFFC206AFE2F}"/>
                                            </p:graphicEl>
                                          </p:spTgt>
                                        </p:tgtEl>
                                        <p:attrNameLst>
                                          <p:attrName>ppt_w</p:attrName>
                                        </p:attrNameLst>
                                      </p:cBhvr>
                                      <p:tavLst>
                                        <p:tav tm="0">
                                          <p:val>
                                            <p:fltVal val="0"/>
                                          </p:val>
                                        </p:tav>
                                        <p:tav tm="100000">
                                          <p:val>
                                            <p:strVal val="#ppt_w"/>
                                          </p:val>
                                        </p:tav>
                                      </p:tavLst>
                                    </p:anim>
                                    <p:anim calcmode="lin" valueType="num">
                                      <p:cBhvr>
                                        <p:cTn id="43" dur="1000" fill="hold"/>
                                        <p:tgtEl>
                                          <p:spTgt spid="9">
                                            <p:graphicEl>
                                              <a:dgm id="{734DC587-1A79-4A9E-AAF1-FFFC206AFE2F}"/>
                                            </p:graphicEl>
                                          </p:spTgt>
                                        </p:tgtEl>
                                        <p:attrNameLst>
                                          <p:attrName>ppt_h</p:attrName>
                                        </p:attrNameLst>
                                      </p:cBhvr>
                                      <p:tavLst>
                                        <p:tav tm="0">
                                          <p:val>
                                            <p:fltVal val="0"/>
                                          </p:val>
                                        </p:tav>
                                        <p:tav tm="100000">
                                          <p:val>
                                            <p:strVal val="#ppt_h"/>
                                          </p:val>
                                        </p:tav>
                                      </p:tavLst>
                                    </p:anim>
                                    <p:anim calcmode="lin" valueType="num">
                                      <p:cBhvr>
                                        <p:cTn id="44" dur="1000" fill="hold"/>
                                        <p:tgtEl>
                                          <p:spTgt spid="9">
                                            <p:graphicEl>
                                              <a:dgm id="{734DC587-1A79-4A9E-AAF1-FFFC206AFE2F}"/>
                                            </p:graphicEl>
                                          </p:spTgt>
                                        </p:tgtEl>
                                        <p:attrNameLst>
                                          <p:attrName>style.rotation</p:attrName>
                                        </p:attrNameLst>
                                      </p:cBhvr>
                                      <p:tavLst>
                                        <p:tav tm="0">
                                          <p:val>
                                            <p:fltVal val="90"/>
                                          </p:val>
                                        </p:tav>
                                        <p:tav tm="100000">
                                          <p:val>
                                            <p:fltVal val="0"/>
                                          </p:val>
                                        </p:tav>
                                      </p:tavLst>
                                    </p:anim>
                                    <p:animEffect transition="in" filter="fade">
                                      <p:cBhvr>
                                        <p:cTn id="45" dur="1000"/>
                                        <p:tgtEl>
                                          <p:spTgt spid="9">
                                            <p:graphicEl>
                                              <a:dgm id="{734DC587-1A79-4A9E-AAF1-FFFC206AFE2F}"/>
                                            </p:graphicEl>
                                          </p:spTgt>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9">
                                            <p:graphicEl>
                                              <a:dgm id="{7E266A0D-1EBC-4BC1-82E9-FDDFC1A2D462}"/>
                                            </p:graphicEl>
                                          </p:spTgt>
                                        </p:tgtEl>
                                        <p:attrNameLst>
                                          <p:attrName>style.visibility</p:attrName>
                                        </p:attrNameLst>
                                      </p:cBhvr>
                                      <p:to>
                                        <p:strVal val="visible"/>
                                      </p:to>
                                    </p:set>
                                    <p:anim calcmode="lin" valueType="num">
                                      <p:cBhvr>
                                        <p:cTn id="48" dur="1000" fill="hold"/>
                                        <p:tgtEl>
                                          <p:spTgt spid="9">
                                            <p:graphicEl>
                                              <a:dgm id="{7E266A0D-1EBC-4BC1-82E9-FDDFC1A2D462}"/>
                                            </p:graphicEl>
                                          </p:spTgt>
                                        </p:tgtEl>
                                        <p:attrNameLst>
                                          <p:attrName>ppt_w</p:attrName>
                                        </p:attrNameLst>
                                      </p:cBhvr>
                                      <p:tavLst>
                                        <p:tav tm="0">
                                          <p:val>
                                            <p:fltVal val="0"/>
                                          </p:val>
                                        </p:tav>
                                        <p:tav tm="100000">
                                          <p:val>
                                            <p:strVal val="#ppt_w"/>
                                          </p:val>
                                        </p:tav>
                                      </p:tavLst>
                                    </p:anim>
                                    <p:anim calcmode="lin" valueType="num">
                                      <p:cBhvr>
                                        <p:cTn id="49" dur="1000" fill="hold"/>
                                        <p:tgtEl>
                                          <p:spTgt spid="9">
                                            <p:graphicEl>
                                              <a:dgm id="{7E266A0D-1EBC-4BC1-82E9-FDDFC1A2D462}"/>
                                            </p:graphicEl>
                                          </p:spTgt>
                                        </p:tgtEl>
                                        <p:attrNameLst>
                                          <p:attrName>ppt_h</p:attrName>
                                        </p:attrNameLst>
                                      </p:cBhvr>
                                      <p:tavLst>
                                        <p:tav tm="0">
                                          <p:val>
                                            <p:fltVal val="0"/>
                                          </p:val>
                                        </p:tav>
                                        <p:tav tm="100000">
                                          <p:val>
                                            <p:strVal val="#ppt_h"/>
                                          </p:val>
                                        </p:tav>
                                      </p:tavLst>
                                    </p:anim>
                                    <p:anim calcmode="lin" valueType="num">
                                      <p:cBhvr>
                                        <p:cTn id="50" dur="1000" fill="hold"/>
                                        <p:tgtEl>
                                          <p:spTgt spid="9">
                                            <p:graphicEl>
                                              <a:dgm id="{7E266A0D-1EBC-4BC1-82E9-FDDFC1A2D462}"/>
                                            </p:graphicEl>
                                          </p:spTgt>
                                        </p:tgtEl>
                                        <p:attrNameLst>
                                          <p:attrName>style.rotation</p:attrName>
                                        </p:attrNameLst>
                                      </p:cBhvr>
                                      <p:tavLst>
                                        <p:tav tm="0">
                                          <p:val>
                                            <p:fltVal val="90"/>
                                          </p:val>
                                        </p:tav>
                                        <p:tav tm="100000">
                                          <p:val>
                                            <p:fltVal val="0"/>
                                          </p:val>
                                        </p:tav>
                                      </p:tavLst>
                                    </p:anim>
                                    <p:animEffect transition="in" filter="fade">
                                      <p:cBhvr>
                                        <p:cTn id="51" dur="1000"/>
                                        <p:tgtEl>
                                          <p:spTgt spid="9">
                                            <p:graphicEl>
                                              <a:dgm id="{7E266A0D-1EBC-4BC1-82E9-FDDFC1A2D462}"/>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9">
                                            <p:graphicEl>
                                              <a:dgm id="{D49C626B-2CCD-479B-855A-02641E2CA545}"/>
                                            </p:graphicEl>
                                          </p:spTgt>
                                        </p:tgtEl>
                                        <p:attrNameLst>
                                          <p:attrName>style.visibility</p:attrName>
                                        </p:attrNameLst>
                                      </p:cBhvr>
                                      <p:to>
                                        <p:strVal val="visible"/>
                                      </p:to>
                                    </p:set>
                                    <p:anim calcmode="lin" valueType="num">
                                      <p:cBhvr>
                                        <p:cTn id="56" dur="1000" fill="hold"/>
                                        <p:tgtEl>
                                          <p:spTgt spid="9">
                                            <p:graphicEl>
                                              <a:dgm id="{D49C626B-2CCD-479B-855A-02641E2CA545}"/>
                                            </p:graphicEl>
                                          </p:spTgt>
                                        </p:tgtEl>
                                        <p:attrNameLst>
                                          <p:attrName>ppt_w</p:attrName>
                                        </p:attrNameLst>
                                      </p:cBhvr>
                                      <p:tavLst>
                                        <p:tav tm="0">
                                          <p:val>
                                            <p:fltVal val="0"/>
                                          </p:val>
                                        </p:tav>
                                        <p:tav tm="100000">
                                          <p:val>
                                            <p:strVal val="#ppt_w"/>
                                          </p:val>
                                        </p:tav>
                                      </p:tavLst>
                                    </p:anim>
                                    <p:anim calcmode="lin" valueType="num">
                                      <p:cBhvr>
                                        <p:cTn id="57" dur="1000" fill="hold"/>
                                        <p:tgtEl>
                                          <p:spTgt spid="9">
                                            <p:graphicEl>
                                              <a:dgm id="{D49C626B-2CCD-479B-855A-02641E2CA545}"/>
                                            </p:graphicEl>
                                          </p:spTgt>
                                        </p:tgtEl>
                                        <p:attrNameLst>
                                          <p:attrName>ppt_h</p:attrName>
                                        </p:attrNameLst>
                                      </p:cBhvr>
                                      <p:tavLst>
                                        <p:tav tm="0">
                                          <p:val>
                                            <p:fltVal val="0"/>
                                          </p:val>
                                        </p:tav>
                                        <p:tav tm="100000">
                                          <p:val>
                                            <p:strVal val="#ppt_h"/>
                                          </p:val>
                                        </p:tav>
                                      </p:tavLst>
                                    </p:anim>
                                    <p:anim calcmode="lin" valueType="num">
                                      <p:cBhvr>
                                        <p:cTn id="58" dur="1000" fill="hold"/>
                                        <p:tgtEl>
                                          <p:spTgt spid="9">
                                            <p:graphicEl>
                                              <a:dgm id="{D49C626B-2CCD-479B-855A-02641E2CA545}"/>
                                            </p:graphicEl>
                                          </p:spTgt>
                                        </p:tgtEl>
                                        <p:attrNameLst>
                                          <p:attrName>style.rotation</p:attrName>
                                        </p:attrNameLst>
                                      </p:cBhvr>
                                      <p:tavLst>
                                        <p:tav tm="0">
                                          <p:val>
                                            <p:fltVal val="90"/>
                                          </p:val>
                                        </p:tav>
                                        <p:tav tm="100000">
                                          <p:val>
                                            <p:fltVal val="0"/>
                                          </p:val>
                                        </p:tav>
                                      </p:tavLst>
                                    </p:anim>
                                    <p:animEffect transition="in" filter="fade">
                                      <p:cBhvr>
                                        <p:cTn id="59" dur="1000"/>
                                        <p:tgtEl>
                                          <p:spTgt spid="9">
                                            <p:graphicEl>
                                              <a:dgm id="{D49C626B-2CCD-479B-855A-02641E2CA545}"/>
                                            </p:graphicEl>
                                          </p:spTgt>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9">
                                            <p:graphicEl>
                                              <a:dgm id="{1DC4E9F0-340E-477D-9F1E-12E4929FFCC1}"/>
                                            </p:graphicEl>
                                          </p:spTgt>
                                        </p:tgtEl>
                                        <p:attrNameLst>
                                          <p:attrName>style.visibility</p:attrName>
                                        </p:attrNameLst>
                                      </p:cBhvr>
                                      <p:to>
                                        <p:strVal val="visible"/>
                                      </p:to>
                                    </p:set>
                                    <p:anim calcmode="lin" valueType="num">
                                      <p:cBhvr>
                                        <p:cTn id="62" dur="1000" fill="hold"/>
                                        <p:tgtEl>
                                          <p:spTgt spid="9">
                                            <p:graphicEl>
                                              <a:dgm id="{1DC4E9F0-340E-477D-9F1E-12E4929FFCC1}"/>
                                            </p:graphicEl>
                                          </p:spTgt>
                                        </p:tgtEl>
                                        <p:attrNameLst>
                                          <p:attrName>ppt_w</p:attrName>
                                        </p:attrNameLst>
                                      </p:cBhvr>
                                      <p:tavLst>
                                        <p:tav tm="0">
                                          <p:val>
                                            <p:fltVal val="0"/>
                                          </p:val>
                                        </p:tav>
                                        <p:tav tm="100000">
                                          <p:val>
                                            <p:strVal val="#ppt_w"/>
                                          </p:val>
                                        </p:tav>
                                      </p:tavLst>
                                    </p:anim>
                                    <p:anim calcmode="lin" valueType="num">
                                      <p:cBhvr>
                                        <p:cTn id="63" dur="1000" fill="hold"/>
                                        <p:tgtEl>
                                          <p:spTgt spid="9">
                                            <p:graphicEl>
                                              <a:dgm id="{1DC4E9F0-340E-477D-9F1E-12E4929FFCC1}"/>
                                            </p:graphicEl>
                                          </p:spTgt>
                                        </p:tgtEl>
                                        <p:attrNameLst>
                                          <p:attrName>ppt_h</p:attrName>
                                        </p:attrNameLst>
                                      </p:cBhvr>
                                      <p:tavLst>
                                        <p:tav tm="0">
                                          <p:val>
                                            <p:fltVal val="0"/>
                                          </p:val>
                                        </p:tav>
                                        <p:tav tm="100000">
                                          <p:val>
                                            <p:strVal val="#ppt_h"/>
                                          </p:val>
                                        </p:tav>
                                      </p:tavLst>
                                    </p:anim>
                                    <p:anim calcmode="lin" valueType="num">
                                      <p:cBhvr>
                                        <p:cTn id="64" dur="1000" fill="hold"/>
                                        <p:tgtEl>
                                          <p:spTgt spid="9">
                                            <p:graphicEl>
                                              <a:dgm id="{1DC4E9F0-340E-477D-9F1E-12E4929FFCC1}"/>
                                            </p:graphicEl>
                                          </p:spTgt>
                                        </p:tgtEl>
                                        <p:attrNameLst>
                                          <p:attrName>style.rotation</p:attrName>
                                        </p:attrNameLst>
                                      </p:cBhvr>
                                      <p:tavLst>
                                        <p:tav tm="0">
                                          <p:val>
                                            <p:fltVal val="90"/>
                                          </p:val>
                                        </p:tav>
                                        <p:tav tm="100000">
                                          <p:val>
                                            <p:fltVal val="0"/>
                                          </p:val>
                                        </p:tav>
                                      </p:tavLst>
                                    </p:anim>
                                    <p:animEffect transition="in" filter="fade">
                                      <p:cBhvr>
                                        <p:cTn id="65" dur="1000"/>
                                        <p:tgtEl>
                                          <p:spTgt spid="9">
                                            <p:graphicEl>
                                              <a:dgm id="{1DC4E9F0-340E-477D-9F1E-12E4929FFCC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30CA2-801B-89CB-59A7-30DA62AD1D9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E9BFFD-9942-5259-7CBE-AC660829B28A}"/>
              </a:ext>
            </a:extLst>
          </p:cNvPr>
          <p:cNvPicPr>
            <a:picLocks noChangeAspect="1"/>
          </p:cNvPicPr>
          <p:nvPr/>
        </p:nvPicPr>
        <p:blipFill>
          <a:blip r:embed="rId2"/>
          <a:srcRect/>
          <a:stretch/>
        </p:blipFill>
        <p:spPr>
          <a:xfrm>
            <a:off x="2881313" y="214312"/>
            <a:ext cx="6429375" cy="6429375"/>
          </a:xfrm>
          <a:prstGeom prst="rect">
            <a:avLst/>
          </a:prstGeom>
        </p:spPr>
      </p:pic>
      <p:sp>
        <p:nvSpPr>
          <p:cNvPr id="6" name="Content Placeholder 2">
            <a:extLst>
              <a:ext uri="{FF2B5EF4-FFF2-40B4-BE49-F238E27FC236}">
                <a16:creationId xmlns:a16="http://schemas.microsoft.com/office/drawing/2014/main" id="{C7B3281B-5532-8AE4-2DA0-19A8D69AD51C}"/>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397066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9B646-45BA-96F2-D3CF-2AAEE3F5262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75C640C-2EE6-EBEA-288E-58337113EB3E}"/>
              </a:ext>
            </a:extLst>
          </p:cNvPr>
          <p:cNvPicPr>
            <a:picLocks noChangeAspect="1"/>
          </p:cNvPicPr>
          <p:nvPr/>
        </p:nvPicPr>
        <p:blipFill>
          <a:blip r:embed="rId2"/>
          <a:srcRect l="13358" r="13358"/>
          <a:stretch/>
        </p:blipFill>
        <p:spPr>
          <a:xfrm>
            <a:off x="297726" y="48126"/>
            <a:ext cx="8365012" cy="6790595"/>
          </a:xfrm>
          <a:prstGeom prst="rect">
            <a:avLst/>
          </a:prstGeom>
        </p:spPr>
      </p:pic>
      <p:sp>
        <p:nvSpPr>
          <p:cNvPr id="6" name="Content Placeholder 2">
            <a:extLst>
              <a:ext uri="{FF2B5EF4-FFF2-40B4-BE49-F238E27FC236}">
                <a16:creationId xmlns:a16="http://schemas.microsoft.com/office/drawing/2014/main" id="{7C888849-5A05-616A-35B7-F0B08CF81D9E}"/>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404418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E4C4-7A67-7F12-140B-326BD6963938}"/>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A924060-4DBF-BCC7-701F-FED186F18F68}"/>
              </a:ext>
            </a:extLst>
          </p:cNvPr>
          <p:cNvSpPr>
            <a:spLocks noGrp="1"/>
          </p:cNvSpPr>
          <p:nvPr>
            <p:ph idx="1"/>
          </p:nvPr>
        </p:nvSpPr>
        <p:spPr>
          <a:xfrm>
            <a:off x="371094" y="929148"/>
            <a:ext cx="1900158" cy="4996164"/>
          </a:xfrm>
        </p:spPr>
        <p:txBody>
          <a:bodyPr vert="vert270" anchor="ctr">
            <a:noAutofit/>
          </a:bodyPr>
          <a:lstStyle/>
          <a:p>
            <a:pPr marL="0" indent="0" algn="ctr">
              <a:buNone/>
            </a:pPr>
            <a:r>
              <a:rPr lang="en-US" sz="4800" b="1" dirty="0">
                <a:highlight>
                  <a:srgbClr val="00FF00"/>
                </a:highlight>
                <a:latin typeface="Calibri" panose="020F0502020204030204" pitchFamily="34" charset="0"/>
                <a:ea typeface="Times New Roman" panose="02020603050405020304" pitchFamily="18" charset="0"/>
              </a:rPr>
              <a:t>Henbane </a:t>
            </a:r>
            <a:endParaRPr lang="ar-IQ" sz="4800" b="1" dirty="0">
              <a:highlight>
                <a:srgbClr val="00FF00"/>
              </a:highlight>
              <a:latin typeface="Calibri" panose="020F0502020204030204" pitchFamily="34" charset="0"/>
              <a:ea typeface="Times New Roman" panose="02020603050405020304" pitchFamily="18" charset="0"/>
            </a:endParaRPr>
          </a:p>
          <a:p>
            <a:pPr marL="0" indent="0" algn="ctr">
              <a:buNone/>
            </a:pPr>
            <a:r>
              <a:rPr lang="en-US" sz="4800" b="1" i="1" dirty="0">
                <a:highlight>
                  <a:srgbClr val="FFFF00"/>
                </a:highlight>
                <a:latin typeface="Calibri" panose="020F0502020204030204" pitchFamily="34" charset="0"/>
                <a:ea typeface="Times New Roman" panose="02020603050405020304" pitchFamily="18" charset="0"/>
              </a:rPr>
              <a:t>Hyoscyamus albus</a:t>
            </a:r>
          </a:p>
        </p:txBody>
      </p:sp>
      <p:pic>
        <p:nvPicPr>
          <p:cNvPr id="3" name="صورة 2" descr="صورة تحتوي على شجرة, في الخارج, بذريات, ورقة الشجر&#10;&#10;تم إنشاء الوصف تلقائياً">
            <a:extLst>
              <a:ext uri="{FF2B5EF4-FFF2-40B4-BE49-F238E27FC236}">
                <a16:creationId xmlns:a16="http://schemas.microsoft.com/office/drawing/2014/main" id="{FDAB2FAD-73F6-B593-CA7E-6BEAD7670959}"/>
              </a:ext>
            </a:extLst>
          </p:cNvPr>
          <p:cNvPicPr>
            <a:picLocks noChangeAspect="1"/>
          </p:cNvPicPr>
          <p:nvPr/>
        </p:nvPicPr>
        <p:blipFill>
          <a:blip r:embed="rId2"/>
          <a:srcRect l="80257" b="40029"/>
          <a:stretch/>
        </p:blipFill>
        <p:spPr>
          <a:xfrm>
            <a:off x="8926331" y="0"/>
            <a:ext cx="3153375" cy="6841958"/>
          </a:xfrm>
          <a:prstGeom prst="rect">
            <a:avLst/>
          </a:prstGeom>
        </p:spPr>
      </p:pic>
      <p:pic>
        <p:nvPicPr>
          <p:cNvPr id="2" name="صورة 1" descr="صورة تحتوي على شجرة, في الخارج, بذريات, ورقة الشجر&#10;&#10;تم إنشاء الوصف تلقائياً">
            <a:extLst>
              <a:ext uri="{FF2B5EF4-FFF2-40B4-BE49-F238E27FC236}">
                <a16:creationId xmlns:a16="http://schemas.microsoft.com/office/drawing/2014/main" id="{E4938A08-2CD5-0621-A59D-78DCB36AA397}"/>
              </a:ext>
            </a:extLst>
          </p:cNvPr>
          <p:cNvPicPr>
            <a:picLocks noChangeAspect="1"/>
          </p:cNvPicPr>
          <p:nvPr/>
        </p:nvPicPr>
        <p:blipFill>
          <a:blip r:embed="rId2"/>
          <a:srcRect l="80082" t="59387"/>
          <a:stretch/>
        </p:blipFill>
        <p:spPr>
          <a:xfrm>
            <a:off x="3288630" y="42955"/>
            <a:ext cx="4668253" cy="6799003"/>
          </a:xfrm>
          <a:prstGeom prst="rect">
            <a:avLst/>
          </a:prstGeom>
        </p:spPr>
      </p:pic>
    </p:spTree>
    <p:extLst>
      <p:ext uri="{BB962C8B-B14F-4D97-AF65-F5344CB8AC3E}">
        <p14:creationId xmlns:p14="http://schemas.microsoft.com/office/powerpoint/2010/main" val="169543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6C737-26F0-61C3-496F-A331432B50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16E0F1-09DC-99A8-7AA1-D8E701A221FC}"/>
              </a:ext>
            </a:extLst>
          </p:cNvPr>
          <p:cNvPicPr>
            <a:picLocks noChangeAspect="1"/>
          </p:cNvPicPr>
          <p:nvPr/>
        </p:nvPicPr>
        <p:blipFill>
          <a:blip r:embed="rId2"/>
          <a:srcRect t="22990" b="22990"/>
          <a:stretch/>
        </p:blipFill>
        <p:spPr>
          <a:xfrm>
            <a:off x="297726" y="48126"/>
            <a:ext cx="8365012" cy="6790595"/>
          </a:xfrm>
          <a:prstGeom prst="rect">
            <a:avLst/>
          </a:prstGeom>
        </p:spPr>
      </p:pic>
      <p:sp>
        <p:nvSpPr>
          <p:cNvPr id="6" name="Content Placeholder 2">
            <a:extLst>
              <a:ext uri="{FF2B5EF4-FFF2-40B4-BE49-F238E27FC236}">
                <a16:creationId xmlns:a16="http://schemas.microsoft.com/office/drawing/2014/main" id="{CBD7DECD-A76D-DF96-674B-E3414158CAE0}"/>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334969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065B9-C8AB-787C-E208-6E13796819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10D762-708E-F9F0-8819-4D861CCBFEF3}"/>
              </a:ext>
            </a:extLst>
          </p:cNvPr>
          <p:cNvPicPr>
            <a:picLocks noChangeAspect="1"/>
          </p:cNvPicPr>
          <p:nvPr/>
        </p:nvPicPr>
        <p:blipFill>
          <a:blip r:embed="rId2"/>
          <a:srcRect/>
          <a:stretch/>
        </p:blipFill>
        <p:spPr>
          <a:xfrm>
            <a:off x="2881313" y="214312"/>
            <a:ext cx="6429375" cy="6429375"/>
          </a:xfrm>
          <a:prstGeom prst="rect">
            <a:avLst/>
          </a:prstGeom>
        </p:spPr>
      </p:pic>
      <p:sp>
        <p:nvSpPr>
          <p:cNvPr id="6" name="Content Placeholder 2">
            <a:extLst>
              <a:ext uri="{FF2B5EF4-FFF2-40B4-BE49-F238E27FC236}">
                <a16:creationId xmlns:a16="http://schemas.microsoft.com/office/drawing/2014/main" id="{060686D5-607A-1B93-714F-AC8301E3C13D}"/>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15853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13DF9-ECA8-4179-A9F6-499D507679F4}"/>
              </a:ext>
            </a:extLst>
          </p:cNvPr>
          <p:cNvPicPr>
            <a:picLocks noChangeAspect="1"/>
          </p:cNvPicPr>
          <p:nvPr/>
        </p:nvPicPr>
        <p:blipFill>
          <a:blip r:embed="rId2"/>
          <a:srcRect/>
          <a:stretch/>
        </p:blipFill>
        <p:spPr>
          <a:xfrm>
            <a:off x="3530082" y="0"/>
            <a:ext cx="5131836" cy="6858000"/>
          </a:xfrm>
          <a:prstGeom prst="rect">
            <a:avLst/>
          </a:prstGeom>
        </p:spPr>
      </p:pic>
      <p:sp>
        <p:nvSpPr>
          <p:cNvPr id="6" name="Content Placeholder 2">
            <a:extLst>
              <a:ext uri="{FF2B5EF4-FFF2-40B4-BE49-F238E27FC236}">
                <a16:creationId xmlns:a16="http://schemas.microsoft.com/office/drawing/2014/main" id="{39603264-75F3-795E-89A8-48D58CDC1C79}"/>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24751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95098-A491-72C5-20BC-D615AED089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CC0CEA-6748-8312-C4C0-D5164C735244}"/>
              </a:ext>
            </a:extLst>
          </p:cNvPr>
          <p:cNvPicPr>
            <a:picLocks noChangeAspect="1"/>
          </p:cNvPicPr>
          <p:nvPr/>
        </p:nvPicPr>
        <p:blipFill>
          <a:blip r:embed="rId2"/>
          <a:srcRect/>
          <a:stretch/>
        </p:blipFill>
        <p:spPr>
          <a:xfrm>
            <a:off x="3159548" y="214312"/>
            <a:ext cx="5872904" cy="6429375"/>
          </a:xfrm>
          <a:prstGeom prst="rect">
            <a:avLst/>
          </a:prstGeom>
        </p:spPr>
      </p:pic>
      <p:sp>
        <p:nvSpPr>
          <p:cNvPr id="6" name="Content Placeholder 2">
            <a:extLst>
              <a:ext uri="{FF2B5EF4-FFF2-40B4-BE49-F238E27FC236}">
                <a16:creationId xmlns:a16="http://schemas.microsoft.com/office/drawing/2014/main" id="{5EFC75C0-852B-8DA9-E922-9AB3355DAA69}"/>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147872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3EC4-6FF8-69EF-3A6F-E40160E7089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2B71FC-9DD5-9E05-4E97-4457D51C6362}"/>
              </a:ext>
            </a:extLst>
          </p:cNvPr>
          <p:cNvPicPr>
            <a:picLocks noChangeAspect="1"/>
          </p:cNvPicPr>
          <p:nvPr/>
        </p:nvPicPr>
        <p:blipFill>
          <a:blip r:embed="rId2"/>
          <a:srcRect/>
          <a:stretch/>
        </p:blipFill>
        <p:spPr>
          <a:xfrm>
            <a:off x="2667000" y="0"/>
            <a:ext cx="6858000" cy="6858000"/>
          </a:xfrm>
          <a:prstGeom prst="rect">
            <a:avLst/>
          </a:prstGeom>
        </p:spPr>
      </p:pic>
      <p:sp>
        <p:nvSpPr>
          <p:cNvPr id="7" name="Content Placeholder 2">
            <a:extLst>
              <a:ext uri="{FF2B5EF4-FFF2-40B4-BE49-F238E27FC236}">
                <a16:creationId xmlns:a16="http://schemas.microsoft.com/office/drawing/2014/main" id="{D45DF305-D425-E7AD-897C-88BDC4ECD299}"/>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29368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down)">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742C1-C4F8-EC64-C8C3-F8B2E0C30A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01DC5D-123C-1986-5508-F58A6725AD72}"/>
              </a:ext>
            </a:extLst>
          </p:cNvPr>
          <p:cNvPicPr>
            <a:picLocks noChangeAspect="1"/>
          </p:cNvPicPr>
          <p:nvPr/>
        </p:nvPicPr>
        <p:blipFill>
          <a:blip r:embed="rId2"/>
          <a:srcRect/>
          <a:stretch/>
        </p:blipFill>
        <p:spPr>
          <a:xfrm>
            <a:off x="1809750" y="214312"/>
            <a:ext cx="8572500" cy="6429375"/>
          </a:xfrm>
          <a:prstGeom prst="rect">
            <a:avLst/>
          </a:prstGeom>
        </p:spPr>
      </p:pic>
      <p:sp>
        <p:nvSpPr>
          <p:cNvPr id="6" name="Content Placeholder 2">
            <a:extLst>
              <a:ext uri="{FF2B5EF4-FFF2-40B4-BE49-F238E27FC236}">
                <a16:creationId xmlns:a16="http://schemas.microsoft.com/office/drawing/2014/main" id="{E1431CEF-877D-932F-FD22-3C28A7031BB9}"/>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37594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D252D5C-2541-902F-0E2C-0A87FD0C2B76}"/>
              </a:ext>
            </a:extLst>
          </p:cNvPr>
          <p:cNvGraphicFramePr/>
          <p:nvPr>
            <p:extLst>
              <p:ext uri="{D42A27DB-BD31-4B8C-83A1-F6EECF244321}">
                <p14:modId xmlns:p14="http://schemas.microsoft.com/office/powerpoint/2010/main" val="2773493354"/>
              </p:ext>
            </p:extLst>
          </p:nvPr>
        </p:nvGraphicFramePr>
        <p:xfrm>
          <a:off x="1651819" y="1941942"/>
          <a:ext cx="9291484" cy="40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مجموعة 1">
            <a:extLst>
              <a:ext uri="{FF2B5EF4-FFF2-40B4-BE49-F238E27FC236}">
                <a16:creationId xmlns:a16="http://schemas.microsoft.com/office/drawing/2014/main" id="{398F4552-240F-5B73-BCA8-05A4C767AC7F}"/>
              </a:ext>
            </a:extLst>
          </p:cNvPr>
          <p:cNvGrpSpPr/>
          <p:nvPr/>
        </p:nvGrpSpPr>
        <p:grpSpPr>
          <a:xfrm>
            <a:off x="1651819" y="412260"/>
            <a:ext cx="9291484" cy="1313996"/>
            <a:chOff x="-462351" y="0"/>
            <a:chExt cx="6295517" cy="1313996"/>
          </a:xfrm>
        </p:grpSpPr>
        <p:sp>
          <p:nvSpPr>
            <p:cNvPr id="6" name="شكل بيضاوي 5">
              <a:extLst>
                <a:ext uri="{FF2B5EF4-FFF2-40B4-BE49-F238E27FC236}">
                  <a16:creationId xmlns:a16="http://schemas.microsoft.com/office/drawing/2014/main" id="{49F0A683-E0EA-6280-2EA4-A9A2C506D86B}"/>
                </a:ext>
              </a:extLst>
            </p:cNvPr>
            <p:cNvSpPr/>
            <p:nvPr/>
          </p:nvSpPr>
          <p:spPr>
            <a:xfrm>
              <a:off x="-462351" y="0"/>
              <a:ext cx="6295517" cy="1313996"/>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endParaRPr lang="en-US" sz="3200" dirty="0">
                <a:cs typeface="+mj-cs"/>
              </a:endParaRPr>
            </a:p>
          </p:txBody>
        </p:sp>
        <p:sp>
          <p:nvSpPr>
            <p:cNvPr id="7" name="شكل بيضاوي 4">
              <a:extLst>
                <a:ext uri="{FF2B5EF4-FFF2-40B4-BE49-F238E27FC236}">
                  <a16:creationId xmlns:a16="http://schemas.microsoft.com/office/drawing/2014/main" id="{129A6551-39B7-B5EC-5CE8-69ED04CBA61D}"/>
                </a:ext>
              </a:extLst>
            </p:cNvPr>
            <p:cNvSpPr txBox="1"/>
            <p:nvPr/>
          </p:nvSpPr>
          <p:spPr>
            <a:xfrm>
              <a:off x="459606" y="192430"/>
              <a:ext cx="4451603" cy="92913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ar-IQ" sz="3200" b="1" kern="1200" dirty="0">
                  <a:cs typeface="+mj-cs"/>
                </a:rPr>
                <a:t>البذور: الوصف النباتي لنبات السكران</a:t>
              </a:r>
              <a:endParaRPr lang="en-US" sz="3200" b="1" kern="1200" dirty="0">
                <a:cs typeface="+mj-cs"/>
              </a:endParaRPr>
            </a:p>
          </p:txBody>
        </p:sp>
      </p:grpSp>
    </p:spTree>
    <p:extLst>
      <p:ext uri="{BB962C8B-B14F-4D97-AF65-F5344CB8AC3E}">
        <p14:creationId xmlns:p14="http://schemas.microsoft.com/office/powerpoint/2010/main" val="11743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graphicEl>
                                              <a:dgm id="{110A3576-B0C1-4CEE-AD05-ACF0DB7BA37B}"/>
                                            </p:graphicEl>
                                          </p:spTgt>
                                        </p:tgtEl>
                                        <p:attrNameLst>
                                          <p:attrName>style.visibility</p:attrName>
                                        </p:attrNameLst>
                                      </p:cBhvr>
                                      <p:to>
                                        <p:strVal val="visible"/>
                                      </p:to>
                                    </p:set>
                                    <p:animEffect transition="in" filter="wipe(down)">
                                      <p:cBhvr>
                                        <p:cTn id="7" dur="500"/>
                                        <p:tgtEl>
                                          <p:spTgt spid="3">
                                            <p:graphicEl>
                                              <a:dgm id="{110A3576-B0C1-4CEE-AD05-ACF0DB7BA37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graphicEl>
                                              <a:dgm id="{46287B2D-6F0C-4B68-9E91-5527BE838204}"/>
                                            </p:graphicEl>
                                          </p:spTgt>
                                        </p:tgtEl>
                                        <p:attrNameLst>
                                          <p:attrName>style.visibility</p:attrName>
                                        </p:attrNameLst>
                                      </p:cBhvr>
                                      <p:to>
                                        <p:strVal val="visible"/>
                                      </p:to>
                                    </p:set>
                                    <p:animEffect transition="in" filter="wipe(down)">
                                      <p:cBhvr>
                                        <p:cTn id="12" dur="500"/>
                                        <p:tgtEl>
                                          <p:spTgt spid="3">
                                            <p:graphicEl>
                                              <a:dgm id="{46287B2D-6F0C-4B68-9E91-5527BE83820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graphicEl>
                                              <a:dgm id="{6644832D-5A50-49F5-9A6B-2574669FD24D}"/>
                                            </p:graphicEl>
                                          </p:spTgt>
                                        </p:tgtEl>
                                        <p:attrNameLst>
                                          <p:attrName>style.visibility</p:attrName>
                                        </p:attrNameLst>
                                      </p:cBhvr>
                                      <p:to>
                                        <p:strVal val="visible"/>
                                      </p:to>
                                    </p:set>
                                    <p:animEffect transition="in" filter="wipe(down)">
                                      <p:cBhvr>
                                        <p:cTn id="17" dur="500"/>
                                        <p:tgtEl>
                                          <p:spTgt spid="3">
                                            <p:graphicEl>
                                              <a:dgm id="{6644832D-5A50-49F5-9A6B-2574669FD24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graphicEl>
                                              <a:dgm id="{18CF2A81-95E2-48E0-AB04-5EC370246B66}"/>
                                            </p:graphicEl>
                                          </p:spTgt>
                                        </p:tgtEl>
                                        <p:attrNameLst>
                                          <p:attrName>style.visibility</p:attrName>
                                        </p:attrNameLst>
                                      </p:cBhvr>
                                      <p:to>
                                        <p:strVal val="visible"/>
                                      </p:to>
                                    </p:set>
                                    <p:animEffect transition="in" filter="wipe(down)">
                                      <p:cBhvr>
                                        <p:cTn id="22" dur="500"/>
                                        <p:tgtEl>
                                          <p:spTgt spid="3">
                                            <p:graphicEl>
                                              <a:dgm id="{18CF2A81-95E2-48E0-AB04-5EC370246B6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51E3F-3A0F-D528-C9EF-372629B68B59}"/>
            </a:ext>
          </a:extLst>
        </p:cNvPr>
        <p:cNvGrpSpPr/>
        <p:nvPr/>
      </p:nvGrpSpPr>
      <p:grpSpPr>
        <a:xfrm>
          <a:off x="0" y="0"/>
          <a:ext cx="0" cy="0"/>
          <a:chOff x="0" y="0"/>
          <a:chExt cx="0" cy="0"/>
        </a:xfrm>
      </p:grpSpPr>
      <p:graphicFrame>
        <p:nvGraphicFramePr>
          <p:cNvPr id="9" name="رسم تخطيطي 8">
            <a:extLst>
              <a:ext uri="{FF2B5EF4-FFF2-40B4-BE49-F238E27FC236}">
                <a16:creationId xmlns:a16="http://schemas.microsoft.com/office/drawing/2014/main" id="{221A46D1-D61A-2412-7304-C4A0692151A5}"/>
              </a:ext>
            </a:extLst>
          </p:cNvPr>
          <p:cNvGraphicFramePr/>
          <p:nvPr>
            <p:extLst>
              <p:ext uri="{D42A27DB-BD31-4B8C-83A1-F6EECF244321}">
                <p14:modId xmlns:p14="http://schemas.microsoft.com/office/powerpoint/2010/main" val="2783042737"/>
              </p:ext>
            </p:extLst>
          </p:nvPr>
        </p:nvGraphicFramePr>
        <p:xfrm>
          <a:off x="1992086" y="1583871"/>
          <a:ext cx="9496908" cy="4082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صورة 2" descr="صورة تحتوي على رسوم متحركة, زجاجة, ملصق&#10;&#10;تم إنشاء الوصف تلقائياً">
            <a:extLst>
              <a:ext uri="{FF2B5EF4-FFF2-40B4-BE49-F238E27FC236}">
                <a16:creationId xmlns:a16="http://schemas.microsoft.com/office/drawing/2014/main" id="{D57A03F8-4028-61E2-1BA7-B88C9AACB6B5}"/>
              </a:ext>
            </a:extLst>
          </p:cNvPr>
          <p:cNvPicPr>
            <a:picLocks noChangeAspect="1"/>
          </p:cNvPicPr>
          <p:nvPr/>
        </p:nvPicPr>
        <p:blipFill>
          <a:blip r:embed="rId7"/>
          <a:stretch>
            <a:fillRect/>
          </a:stretch>
        </p:blipFill>
        <p:spPr>
          <a:xfrm>
            <a:off x="0" y="-1"/>
            <a:ext cx="6069968" cy="2939143"/>
          </a:xfrm>
          <a:prstGeom prst="rect">
            <a:avLst/>
          </a:prstGeom>
        </p:spPr>
      </p:pic>
      <p:pic>
        <p:nvPicPr>
          <p:cNvPr id="5" name="صورة 4" descr="صورة تحتوي على يشرب, طبيعة صامتة, مشروب كحولي, قنينة زجاجية&#10;&#10;تم إنشاء الوصف تلقائياً">
            <a:extLst>
              <a:ext uri="{FF2B5EF4-FFF2-40B4-BE49-F238E27FC236}">
                <a16:creationId xmlns:a16="http://schemas.microsoft.com/office/drawing/2014/main" id="{306DE58E-ACD0-2E71-1888-5720B18DD8E1}"/>
              </a:ext>
            </a:extLst>
          </p:cNvPr>
          <p:cNvPicPr>
            <a:picLocks noChangeAspect="1"/>
          </p:cNvPicPr>
          <p:nvPr/>
        </p:nvPicPr>
        <p:blipFill>
          <a:blip r:embed="rId8"/>
          <a:stretch>
            <a:fillRect/>
          </a:stretch>
        </p:blipFill>
        <p:spPr>
          <a:xfrm>
            <a:off x="38101" y="2939143"/>
            <a:ext cx="3869872" cy="3869872"/>
          </a:xfrm>
          <a:prstGeom prst="rect">
            <a:avLst/>
          </a:prstGeom>
        </p:spPr>
      </p:pic>
    </p:spTree>
    <p:extLst>
      <p:ext uri="{BB962C8B-B14F-4D97-AF65-F5344CB8AC3E}">
        <p14:creationId xmlns:p14="http://schemas.microsoft.com/office/powerpoint/2010/main" val="110607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graphicEl>
                                              <a:dgm id="{4CC35491-FE17-42A5-A41A-E309B73F1877}"/>
                                            </p:graphicEl>
                                          </p:spTgt>
                                        </p:tgtEl>
                                        <p:attrNameLst>
                                          <p:attrName>style.visibility</p:attrName>
                                        </p:attrNameLst>
                                      </p:cBhvr>
                                      <p:to>
                                        <p:strVal val="visible"/>
                                      </p:to>
                                    </p:set>
                                    <p:anim calcmode="lin" valueType="num">
                                      <p:cBhvr>
                                        <p:cTn id="7" dur="1000" fill="hold"/>
                                        <p:tgtEl>
                                          <p:spTgt spid="9">
                                            <p:graphicEl>
                                              <a:dgm id="{4CC35491-FE17-42A5-A41A-E309B73F1877}"/>
                                            </p:graphicEl>
                                          </p:spTgt>
                                        </p:tgtEl>
                                        <p:attrNameLst>
                                          <p:attrName>ppt_w</p:attrName>
                                        </p:attrNameLst>
                                      </p:cBhvr>
                                      <p:tavLst>
                                        <p:tav tm="0">
                                          <p:val>
                                            <p:fltVal val="0"/>
                                          </p:val>
                                        </p:tav>
                                        <p:tav tm="100000">
                                          <p:val>
                                            <p:strVal val="#ppt_w"/>
                                          </p:val>
                                        </p:tav>
                                      </p:tavLst>
                                    </p:anim>
                                    <p:anim calcmode="lin" valueType="num">
                                      <p:cBhvr>
                                        <p:cTn id="8" dur="1000" fill="hold"/>
                                        <p:tgtEl>
                                          <p:spTgt spid="9">
                                            <p:graphicEl>
                                              <a:dgm id="{4CC35491-FE17-42A5-A41A-E309B73F1877}"/>
                                            </p:graphicEl>
                                          </p:spTgt>
                                        </p:tgtEl>
                                        <p:attrNameLst>
                                          <p:attrName>ppt_h</p:attrName>
                                        </p:attrNameLst>
                                      </p:cBhvr>
                                      <p:tavLst>
                                        <p:tav tm="0">
                                          <p:val>
                                            <p:fltVal val="0"/>
                                          </p:val>
                                        </p:tav>
                                        <p:tav tm="100000">
                                          <p:val>
                                            <p:strVal val="#ppt_h"/>
                                          </p:val>
                                        </p:tav>
                                      </p:tavLst>
                                    </p:anim>
                                    <p:anim calcmode="lin" valueType="num">
                                      <p:cBhvr>
                                        <p:cTn id="9" dur="1000" fill="hold"/>
                                        <p:tgtEl>
                                          <p:spTgt spid="9">
                                            <p:graphicEl>
                                              <a:dgm id="{4CC35491-FE17-42A5-A41A-E309B73F1877}"/>
                                            </p:graphicEl>
                                          </p:spTgt>
                                        </p:tgtEl>
                                        <p:attrNameLst>
                                          <p:attrName>style.rotation</p:attrName>
                                        </p:attrNameLst>
                                      </p:cBhvr>
                                      <p:tavLst>
                                        <p:tav tm="0">
                                          <p:val>
                                            <p:fltVal val="90"/>
                                          </p:val>
                                        </p:tav>
                                        <p:tav tm="100000">
                                          <p:val>
                                            <p:fltVal val="0"/>
                                          </p:val>
                                        </p:tav>
                                      </p:tavLst>
                                    </p:anim>
                                    <p:animEffect transition="in" filter="fade">
                                      <p:cBhvr>
                                        <p:cTn id="10" dur="1000"/>
                                        <p:tgtEl>
                                          <p:spTgt spid="9">
                                            <p:graphicEl>
                                              <a:dgm id="{4CC35491-FE17-42A5-A41A-E309B73F1877}"/>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graphicEl>
                                              <a:dgm id="{A60238E9-C4D9-4580-8649-9A5108EE1C65}"/>
                                            </p:graphicEl>
                                          </p:spTgt>
                                        </p:tgtEl>
                                        <p:attrNameLst>
                                          <p:attrName>style.visibility</p:attrName>
                                        </p:attrNameLst>
                                      </p:cBhvr>
                                      <p:to>
                                        <p:strVal val="visible"/>
                                      </p:to>
                                    </p:set>
                                    <p:anim calcmode="lin" valueType="num">
                                      <p:cBhvr>
                                        <p:cTn id="13" dur="1000" fill="hold"/>
                                        <p:tgtEl>
                                          <p:spTgt spid="9">
                                            <p:graphicEl>
                                              <a:dgm id="{A60238E9-C4D9-4580-8649-9A5108EE1C65}"/>
                                            </p:graphicEl>
                                          </p:spTgt>
                                        </p:tgtEl>
                                        <p:attrNameLst>
                                          <p:attrName>ppt_w</p:attrName>
                                        </p:attrNameLst>
                                      </p:cBhvr>
                                      <p:tavLst>
                                        <p:tav tm="0">
                                          <p:val>
                                            <p:fltVal val="0"/>
                                          </p:val>
                                        </p:tav>
                                        <p:tav tm="100000">
                                          <p:val>
                                            <p:strVal val="#ppt_w"/>
                                          </p:val>
                                        </p:tav>
                                      </p:tavLst>
                                    </p:anim>
                                    <p:anim calcmode="lin" valueType="num">
                                      <p:cBhvr>
                                        <p:cTn id="14" dur="1000" fill="hold"/>
                                        <p:tgtEl>
                                          <p:spTgt spid="9">
                                            <p:graphicEl>
                                              <a:dgm id="{A60238E9-C4D9-4580-8649-9A5108EE1C65}"/>
                                            </p:graphicEl>
                                          </p:spTgt>
                                        </p:tgtEl>
                                        <p:attrNameLst>
                                          <p:attrName>ppt_h</p:attrName>
                                        </p:attrNameLst>
                                      </p:cBhvr>
                                      <p:tavLst>
                                        <p:tav tm="0">
                                          <p:val>
                                            <p:fltVal val="0"/>
                                          </p:val>
                                        </p:tav>
                                        <p:tav tm="100000">
                                          <p:val>
                                            <p:strVal val="#ppt_h"/>
                                          </p:val>
                                        </p:tav>
                                      </p:tavLst>
                                    </p:anim>
                                    <p:anim calcmode="lin" valueType="num">
                                      <p:cBhvr>
                                        <p:cTn id="15" dur="1000" fill="hold"/>
                                        <p:tgtEl>
                                          <p:spTgt spid="9">
                                            <p:graphicEl>
                                              <a:dgm id="{A60238E9-C4D9-4580-8649-9A5108EE1C65}"/>
                                            </p:graphicEl>
                                          </p:spTgt>
                                        </p:tgtEl>
                                        <p:attrNameLst>
                                          <p:attrName>style.rotation</p:attrName>
                                        </p:attrNameLst>
                                      </p:cBhvr>
                                      <p:tavLst>
                                        <p:tav tm="0">
                                          <p:val>
                                            <p:fltVal val="90"/>
                                          </p:val>
                                        </p:tav>
                                        <p:tav tm="100000">
                                          <p:val>
                                            <p:fltVal val="0"/>
                                          </p:val>
                                        </p:tav>
                                      </p:tavLst>
                                    </p:anim>
                                    <p:animEffect transition="in" filter="fade">
                                      <p:cBhvr>
                                        <p:cTn id="16" dur="1000"/>
                                        <p:tgtEl>
                                          <p:spTgt spid="9">
                                            <p:graphicEl>
                                              <a:dgm id="{A60238E9-C4D9-4580-8649-9A5108EE1C6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graphicEl>
                                              <a:dgm id="{622F8EFA-46F8-4F13-9262-137896B83C83}"/>
                                            </p:graphicEl>
                                          </p:spTgt>
                                        </p:tgtEl>
                                        <p:attrNameLst>
                                          <p:attrName>style.visibility</p:attrName>
                                        </p:attrNameLst>
                                      </p:cBhvr>
                                      <p:to>
                                        <p:strVal val="visible"/>
                                      </p:to>
                                    </p:set>
                                    <p:anim calcmode="lin" valueType="num">
                                      <p:cBhvr>
                                        <p:cTn id="21" dur="1000" fill="hold"/>
                                        <p:tgtEl>
                                          <p:spTgt spid="9">
                                            <p:graphicEl>
                                              <a:dgm id="{622F8EFA-46F8-4F13-9262-137896B83C83}"/>
                                            </p:graphicEl>
                                          </p:spTgt>
                                        </p:tgtEl>
                                        <p:attrNameLst>
                                          <p:attrName>ppt_w</p:attrName>
                                        </p:attrNameLst>
                                      </p:cBhvr>
                                      <p:tavLst>
                                        <p:tav tm="0">
                                          <p:val>
                                            <p:fltVal val="0"/>
                                          </p:val>
                                        </p:tav>
                                        <p:tav tm="100000">
                                          <p:val>
                                            <p:strVal val="#ppt_w"/>
                                          </p:val>
                                        </p:tav>
                                      </p:tavLst>
                                    </p:anim>
                                    <p:anim calcmode="lin" valueType="num">
                                      <p:cBhvr>
                                        <p:cTn id="22" dur="1000" fill="hold"/>
                                        <p:tgtEl>
                                          <p:spTgt spid="9">
                                            <p:graphicEl>
                                              <a:dgm id="{622F8EFA-46F8-4F13-9262-137896B83C83}"/>
                                            </p:graphicEl>
                                          </p:spTgt>
                                        </p:tgtEl>
                                        <p:attrNameLst>
                                          <p:attrName>ppt_h</p:attrName>
                                        </p:attrNameLst>
                                      </p:cBhvr>
                                      <p:tavLst>
                                        <p:tav tm="0">
                                          <p:val>
                                            <p:fltVal val="0"/>
                                          </p:val>
                                        </p:tav>
                                        <p:tav tm="100000">
                                          <p:val>
                                            <p:strVal val="#ppt_h"/>
                                          </p:val>
                                        </p:tav>
                                      </p:tavLst>
                                    </p:anim>
                                    <p:anim calcmode="lin" valueType="num">
                                      <p:cBhvr>
                                        <p:cTn id="23" dur="1000" fill="hold"/>
                                        <p:tgtEl>
                                          <p:spTgt spid="9">
                                            <p:graphicEl>
                                              <a:dgm id="{622F8EFA-46F8-4F13-9262-137896B83C83}"/>
                                            </p:graphicEl>
                                          </p:spTgt>
                                        </p:tgtEl>
                                        <p:attrNameLst>
                                          <p:attrName>style.rotation</p:attrName>
                                        </p:attrNameLst>
                                      </p:cBhvr>
                                      <p:tavLst>
                                        <p:tav tm="0">
                                          <p:val>
                                            <p:fltVal val="90"/>
                                          </p:val>
                                        </p:tav>
                                        <p:tav tm="100000">
                                          <p:val>
                                            <p:fltVal val="0"/>
                                          </p:val>
                                        </p:tav>
                                      </p:tavLst>
                                    </p:anim>
                                    <p:animEffect transition="in" filter="fade">
                                      <p:cBhvr>
                                        <p:cTn id="24" dur="1000"/>
                                        <p:tgtEl>
                                          <p:spTgt spid="9">
                                            <p:graphicEl>
                                              <a:dgm id="{622F8EFA-46F8-4F13-9262-137896B83C83}"/>
                                            </p:graphicEl>
                                          </p:spTgt>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9">
                                            <p:graphicEl>
                                              <a:dgm id="{9BD16422-DC96-458E-95C9-AC31C5F4E346}"/>
                                            </p:graphicEl>
                                          </p:spTgt>
                                        </p:tgtEl>
                                        <p:attrNameLst>
                                          <p:attrName>style.visibility</p:attrName>
                                        </p:attrNameLst>
                                      </p:cBhvr>
                                      <p:to>
                                        <p:strVal val="visible"/>
                                      </p:to>
                                    </p:set>
                                    <p:anim calcmode="lin" valueType="num">
                                      <p:cBhvr>
                                        <p:cTn id="27" dur="1000" fill="hold"/>
                                        <p:tgtEl>
                                          <p:spTgt spid="9">
                                            <p:graphicEl>
                                              <a:dgm id="{9BD16422-DC96-458E-95C9-AC31C5F4E346}"/>
                                            </p:graphicEl>
                                          </p:spTgt>
                                        </p:tgtEl>
                                        <p:attrNameLst>
                                          <p:attrName>ppt_w</p:attrName>
                                        </p:attrNameLst>
                                      </p:cBhvr>
                                      <p:tavLst>
                                        <p:tav tm="0">
                                          <p:val>
                                            <p:fltVal val="0"/>
                                          </p:val>
                                        </p:tav>
                                        <p:tav tm="100000">
                                          <p:val>
                                            <p:strVal val="#ppt_w"/>
                                          </p:val>
                                        </p:tav>
                                      </p:tavLst>
                                    </p:anim>
                                    <p:anim calcmode="lin" valueType="num">
                                      <p:cBhvr>
                                        <p:cTn id="28" dur="1000" fill="hold"/>
                                        <p:tgtEl>
                                          <p:spTgt spid="9">
                                            <p:graphicEl>
                                              <a:dgm id="{9BD16422-DC96-458E-95C9-AC31C5F4E346}"/>
                                            </p:graphicEl>
                                          </p:spTgt>
                                        </p:tgtEl>
                                        <p:attrNameLst>
                                          <p:attrName>ppt_h</p:attrName>
                                        </p:attrNameLst>
                                      </p:cBhvr>
                                      <p:tavLst>
                                        <p:tav tm="0">
                                          <p:val>
                                            <p:fltVal val="0"/>
                                          </p:val>
                                        </p:tav>
                                        <p:tav tm="100000">
                                          <p:val>
                                            <p:strVal val="#ppt_h"/>
                                          </p:val>
                                        </p:tav>
                                      </p:tavLst>
                                    </p:anim>
                                    <p:anim calcmode="lin" valueType="num">
                                      <p:cBhvr>
                                        <p:cTn id="29" dur="1000" fill="hold"/>
                                        <p:tgtEl>
                                          <p:spTgt spid="9">
                                            <p:graphicEl>
                                              <a:dgm id="{9BD16422-DC96-458E-95C9-AC31C5F4E346}"/>
                                            </p:graphicEl>
                                          </p:spTgt>
                                        </p:tgtEl>
                                        <p:attrNameLst>
                                          <p:attrName>style.rotation</p:attrName>
                                        </p:attrNameLst>
                                      </p:cBhvr>
                                      <p:tavLst>
                                        <p:tav tm="0">
                                          <p:val>
                                            <p:fltVal val="90"/>
                                          </p:val>
                                        </p:tav>
                                        <p:tav tm="100000">
                                          <p:val>
                                            <p:fltVal val="0"/>
                                          </p:val>
                                        </p:tav>
                                      </p:tavLst>
                                    </p:anim>
                                    <p:animEffect transition="in" filter="fade">
                                      <p:cBhvr>
                                        <p:cTn id="30" dur="1000"/>
                                        <p:tgtEl>
                                          <p:spTgt spid="9">
                                            <p:graphicEl>
                                              <a:dgm id="{9BD16422-DC96-458E-95C9-AC31C5F4E346}"/>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graphicEl>
                                              <a:dgm id="{734DC587-1A79-4A9E-AAF1-FFFC206AFE2F}"/>
                                            </p:graphicEl>
                                          </p:spTgt>
                                        </p:tgtEl>
                                        <p:attrNameLst>
                                          <p:attrName>style.visibility</p:attrName>
                                        </p:attrNameLst>
                                      </p:cBhvr>
                                      <p:to>
                                        <p:strVal val="visible"/>
                                      </p:to>
                                    </p:set>
                                    <p:anim calcmode="lin" valueType="num">
                                      <p:cBhvr>
                                        <p:cTn id="35" dur="1000" fill="hold"/>
                                        <p:tgtEl>
                                          <p:spTgt spid="9">
                                            <p:graphicEl>
                                              <a:dgm id="{734DC587-1A79-4A9E-AAF1-FFFC206AFE2F}"/>
                                            </p:graphicEl>
                                          </p:spTgt>
                                        </p:tgtEl>
                                        <p:attrNameLst>
                                          <p:attrName>ppt_w</p:attrName>
                                        </p:attrNameLst>
                                      </p:cBhvr>
                                      <p:tavLst>
                                        <p:tav tm="0">
                                          <p:val>
                                            <p:fltVal val="0"/>
                                          </p:val>
                                        </p:tav>
                                        <p:tav tm="100000">
                                          <p:val>
                                            <p:strVal val="#ppt_w"/>
                                          </p:val>
                                        </p:tav>
                                      </p:tavLst>
                                    </p:anim>
                                    <p:anim calcmode="lin" valueType="num">
                                      <p:cBhvr>
                                        <p:cTn id="36" dur="1000" fill="hold"/>
                                        <p:tgtEl>
                                          <p:spTgt spid="9">
                                            <p:graphicEl>
                                              <a:dgm id="{734DC587-1A79-4A9E-AAF1-FFFC206AFE2F}"/>
                                            </p:graphicEl>
                                          </p:spTgt>
                                        </p:tgtEl>
                                        <p:attrNameLst>
                                          <p:attrName>ppt_h</p:attrName>
                                        </p:attrNameLst>
                                      </p:cBhvr>
                                      <p:tavLst>
                                        <p:tav tm="0">
                                          <p:val>
                                            <p:fltVal val="0"/>
                                          </p:val>
                                        </p:tav>
                                        <p:tav tm="100000">
                                          <p:val>
                                            <p:strVal val="#ppt_h"/>
                                          </p:val>
                                        </p:tav>
                                      </p:tavLst>
                                    </p:anim>
                                    <p:anim calcmode="lin" valueType="num">
                                      <p:cBhvr>
                                        <p:cTn id="37" dur="1000" fill="hold"/>
                                        <p:tgtEl>
                                          <p:spTgt spid="9">
                                            <p:graphicEl>
                                              <a:dgm id="{734DC587-1A79-4A9E-AAF1-FFFC206AFE2F}"/>
                                            </p:graphicEl>
                                          </p:spTgt>
                                        </p:tgtEl>
                                        <p:attrNameLst>
                                          <p:attrName>style.rotation</p:attrName>
                                        </p:attrNameLst>
                                      </p:cBhvr>
                                      <p:tavLst>
                                        <p:tav tm="0">
                                          <p:val>
                                            <p:fltVal val="90"/>
                                          </p:val>
                                        </p:tav>
                                        <p:tav tm="100000">
                                          <p:val>
                                            <p:fltVal val="0"/>
                                          </p:val>
                                        </p:tav>
                                      </p:tavLst>
                                    </p:anim>
                                    <p:animEffect transition="in" filter="fade">
                                      <p:cBhvr>
                                        <p:cTn id="38" dur="1000"/>
                                        <p:tgtEl>
                                          <p:spTgt spid="9">
                                            <p:graphicEl>
                                              <a:dgm id="{734DC587-1A79-4A9E-AAF1-FFFC206AFE2F}"/>
                                            </p:graphicEl>
                                          </p:spTgt>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9">
                                            <p:graphicEl>
                                              <a:dgm id="{7E266A0D-1EBC-4BC1-82E9-FDDFC1A2D462}"/>
                                            </p:graphicEl>
                                          </p:spTgt>
                                        </p:tgtEl>
                                        <p:attrNameLst>
                                          <p:attrName>style.visibility</p:attrName>
                                        </p:attrNameLst>
                                      </p:cBhvr>
                                      <p:to>
                                        <p:strVal val="visible"/>
                                      </p:to>
                                    </p:set>
                                    <p:anim calcmode="lin" valueType="num">
                                      <p:cBhvr>
                                        <p:cTn id="41" dur="1000" fill="hold"/>
                                        <p:tgtEl>
                                          <p:spTgt spid="9">
                                            <p:graphicEl>
                                              <a:dgm id="{7E266A0D-1EBC-4BC1-82E9-FDDFC1A2D462}"/>
                                            </p:graphicEl>
                                          </p:spTgt>
                                        </p:tgtEl>
                                        <p:attrNameLst>
                                          <p:attrName>ppt_w</p:attrName>
                                        </p:attrNameLst>
                                      </p:cBhvr>
                                      <p:tavLst>
                                        <p:tav tm="0">
                                          <p:val>
                                            <p:fltVal val="0"/>
                                          </p:val>
                                        </p:tav>
                                        <p:tav tm="100000">
                                          <p:val>
                                            <p:strVal val="#ppt_w"/>
                                          </p:val>
                                        </p:tav>
                                      </p:tavLst>
                                    </p:anim>
                                    <p:anim calcmode="lin" valueType="num">
                                      <p:cBhvr>
                                        <p:cTn id="42" dur="1000" fill="hold"/>
                                        <p:tgtEl>
                                          <p:spTgt spid="9">
                                            <p:graphicEl>
                                              <a:dgm id="{7E266A0D-1EBC-4BC1-82E9-FDDFC1A2D462}"/>
                                            </p:graphicEl>
                                          </p:spTgt>
                                        </p:tgtEl>
                                        <p:attrNameLst>
                                          <p:attrName>ppt_h</p:attrName>
                                        </p:attrNameLst>
                                      </p:cBhvr>
                                      <p:tavLst>
                                        <p:tav tm="0">
                                          <p:val>
                                            <p:fltVal val="0"/>
                                          </p:val>
                                        </p:tav>
                                        <p:tav tm="100000">
                                          <p:val>
                                            <p:strVal val="#ppt_h"/>
                                          </p:val>
                                        </p:tav>
                                      </p:tavLst>
                                    </p:anim>
                                    <p:anim calcmode="lin" valueType="num">
                                      <p:cBhvr>
                                        <p:cTn id="43" dur="1000" fill="hold"/>
                                        <p:tgtEl>
                                          <p:spTgt spid="9">
                                            <p:graphicEl>
                                              <a:dgm id="{7E266A0D-1EBC-4BC1-82E9-FDDFC1A2D462}"/>
                                            </p:graphicEl>
                                          </p:spTgt>
                                        </p:tgtEl>
                                        <p:attrNameLst>
                                          <p:attrName>style.rotation</p:attrName>
                                        </p:attrNameLst>
                                      </p:cBhvr>
                                      <p:tavLst>
                                        <p:tav tm="0">
                                          <p:val>
                                            <p:fltVal val="90"/>
                                          </p:val>
                                        </p:tav>
                                        <p:tav tm="100000">
                                          <p:val>
                                            <p:fltVal val="0"/>
                                          </p:val>
                                        </p:tav>
                                      </p:tavLst>
                                    </p:anim>
                                    <p:animEffect transition="in" filter="fade">
                                      <p:cBhvr>
                                        <p:cTn id="44" dur="1000"/>
                                        <p:tgtEl>
                                          <p:spTgt spid="9">
                                            <p:graphicEl>
                                              <a:dgm id="{7E266A0D-1EBC-4BC1-82E9-FDDFC1A2D462}"/>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9">
                                            <p:graphicEl>
                                              <a:dgm id="{D49C626B-2CCD-479B-855A-02641E2CA545}"/>
                                            </p:graphicEl>
                                          </p:spTgt>
                                        </p:tgtEl>
                                        <p:attrNameLst>
                                          <p:attrName>style.visibility</p:attrName>
                                        </p:attrNameLst>
                                      </p:cBhvr>
                                      <p:to>
                                        <p:strVal val="visible"/>
                                      </p:to>
                                    </p:set>
                                    <p:anim calcmode="lin" valueType="num">
                                      <p:cBhvr>
                                        <p:cTn id="49" dur="1000" fill="hold"/>
                                        <p:tgtEl>
                                          <p:spTgt spid="9">
                                            <p:graphicEl>
                                              <a:dgm id="{D49C626B-2CCD-479B-855A-02641E2CA545}"/>
                                            </p:graphicEl>
                                          </p:spTgt>
                                        </p:tgtEl>
                                        <p:attrNameLst>
                                          <p:attrName>ppt_w</p:attrName>
                                        </p:attrNameLst>
                                      </p:cBhvr>
                                      <p:tavLst>
                                        <p:tav tm="0">
                                          <p:val>
                                            <p:fltVal val="0"/>
                                          </p:val>
                                        </p:tav>
                                        <p:tav tm="100000">
                                          <p:val>
                                            <p:strVal val="#ppt_w"/>
                                          </p:val>
                                        </p:tav>
                                      </p:tavLst>
                                    </p:anim>
                                    <p:anim calcmode="lin" valueType="num">
                                      <p:cBhvr>
                                        <p:cTn id="50" dur="1000" fill="hold"/>
                                        <p:tgtEl>
                                          <p:spTgt spid="9">
                                            <p:graphicEl>
                                              <a:dgm id="{D49C626B-2CCD-479B-855A-02641E2CA545}"/>
                                            </p:graphicEl>
                                          </p:spTgt>
                                        </p:tgtEl>
                                        <p:attrNameLst>
                                          <p:attrName>ppt_h</p:attrName>
                                        </p:attrNameLst>
                                      </p:cBhvr>
                                      <p:tavLst>
                                        <p:tav tm="0">
                                          <p:val>
                                            <p:fltVal val="0"/>
                                          </p:val>
                                        </p:tav>
                                        <p:tav tm="100000">
                                          <p:val>
                                            <p:strVal val="#ppt_h"/>
                                          </p:val>
                                        </p:tav>
                                      </p:tavLst>
                                    </p:anim>
                                    <p:anim calcmode="lin" valueType="num">
                                      <p:cBhvr>
                                        <p:cTn id="51" dur="1000" fill="hold"/>
                                        <p:tgtEl>
                                          <p:spTgt spid="9">
                                            <p:graphicEl>
                                              <a:dgm id="{D49C626B-2CCD-479B-855A-02641E2CA545}"/>
                                            </p:graphicEl>
                                          </p:spTgt>
                                        </p:tgtEl>
                                        <p:attrNameLst>
                                          <p:attrName>style.rotation</p:attrName>
                                        </p:attrNameLst>
                                      </p:cBhvr>
                                      <p:tavLst>
                                        <p:tav tm="0">
                                          <p:val>
                                            <p:fltVal val="90"/>
                                          </p:val>
                                        </p:tav>
                                        <p:tav tm="100000">
                                          <p:val>
                                            <p:fltVal val="0"/>
                                          </p:val>
                                        </p:tav>
                                      </p:tavLst>
                                    </p:anim>
                                    <p:animEffect transition="in" filter="fade">
                                      <p:cBhvr>
                                        <p:cTn id="52" dur="1000"/>
                                        <p:tgtEl>
                                          <p:spTgt spid="9">
                                            <p:graphicEl>
                                              <a:dgm id="{D49C626B-2CCD-479B-855A-02641E2CA545}"/>
                                            </p:graphic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9">
                                            <p:graphicEl>
                                              <a:dgm id="{1DC4E9F0-340E-477D-9F1E-12E4929FFCC1}"/>
                                            </p:graphicEl>
                                          </p:spTgt>
                                        </p:tgtEl>
                                        <p:attrNameLst>
                                          <p:attrName>style.visibility</p:attrName>
                                        </p:attrNameLst>
                                      </p:cBhvr>
                                      <p:to>
                                        <p:strVal val="visible"/>
                                      </p:to>
                                    </p:set>
                                    <p:anim calcmode="lin" valueType="num">
                                      <p:cBhvr>
                                        <p:cTn id="55" dur="1000" fill="hold"/>
                                        <p:tgtEl>
                                          <p:spTgt spid="9">
                                            <p:graphicEl>
                                              <a:dgm id="{1DC4E9F0-340E-477D-9F1E-12E4929FFCC1}"/>
                                            </p:graphicEl>
                                          </p:spTgt>
                                        </p:tgtEl>
                                        <p:attrNameLst>
                                          <p:attrName>ppt_w</p:attrName>
                                        </p:attrNameLst>
                                      </p:cBhvr>
                                      <p:tavLst>
                                        <p:tav tm="0">
                                          <p:val>
                                            <p:fltVal val="0"/>
                                          </p:val>
                                        </p:tav>
                                        <p:tav tm="100000">
                                          <p:val>
                                            <p:strVal val="#ppt_w"/>
                                          </p:val>
                                        </p:tav>
                                      </p:tavLst>
                                    </p:anim>
                                    <p:anim calcmode="lin" valueType="num">
                                      <p:cBhvr>
                                        <p:cTn id="56" dur="1000" fill="hold"/>
                                        <p:tgtEl>
                                          <p:spTgt spid="9">
                                            <p:graphicEl>
                                              <a:dgm id="{1DC4E9F0-340E-477D-9F1E-12E4929FFCC1}"/>
                                            </p:graphicEl>
                                          </p:spTgt>
                                        </p:tgtEl>
                                        <p:attrNameLst>
                                          <p:attrName>ppt_h</p:attrName>
                                        </p:attrNameLst>
                                      </p:cBhvr>
                                      <p:tavLst>
                                        <p:tav tm="0">
                                          <p:val>
                                            <p:fltVal val="0"/>
                                          </p:val>
                                        </p:tav>
                                        <p:tav tm="100000">
                                          <p:val>
                                            <p:strVal val="#ppt_h"/>
                                          </p:val>
                                        </p:tav>
                                      </p:tavLst>
                                    </p:anim>
                                    <p:anim calcmode="lin" valueType="num">
                                      <p:cBhvr>
                                        <p:cTn id="57" dur="1000" fill="hold"/>
                                        <p:tgtEl>
                                          <p:spTgt spid="9">
                                            <p:graphicEl>
                                              <a:dgm id="{1DC4E9F0-340E-477D-9F1E-12E4929FFCC1}"/>
                                            </p:graphicEl>
                                          </p:spTgt>
                                        </p:tgtEl>
                                        <p:attrNameLst>
                                          <p:attrName>style.rotation</p:attrName>
                                        </p:attrNameLst>
                                      </p:cBhvr>
                                      <p:tavLst>
                                        <p:tav tm="0">
                                          <p:val>
                                            <p:fltVal val="90"/>
                                          </p:val>
                                        </p:tav>
                                        <p:tav tm="100000">
                                          <p:val>
                                            <p:fltVal val="0"/>
                                          </p:val>
                                        </p:tav>
                                      </p:tavLst>
                                    </p:anim>
                                    <p:animEffect transition="in" filter="fade">
                                      <p:cBhvr>
                                        <p:cTn id="58" dur="1000"/>
                                        <p:tgtEl>
                                          <p:spTgt spid="9">
                                            <p:graphicEl>
                                              <a:dgm id="{1DC4E9F0-340E-477D-9F1E-12E4929FFCC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70AE-3E6C-3E06-48A3-004BBB40B9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858D42-6CEB-654C-8F2A-C40DB1E144F6}"/>
              </a:ext>
            </a:extLst>
          </p:cNvPr>
          <p:cNvSpPr>
            <a:spLocks noGrp="1"/>
          </p:cNvSpPr>
          <p:nvPr>
            <p:ph idx="1"/>
          </p:nvPr>
        </p:nvSpPr>
        <p:spPr>
          <a:xfrm rot="16200000">
            <a:off x="8255847" y="2583428"/>
            <a:ext cx="6063175" cy="1691144"/>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pic>
        <p:nvPicPr>
          <p:cNvPr id="5" name="Picture 4">
            <a:extLst>
              <a:ext uri="{FF2B5EF4-FFF2-40B4-BE49-F238E27FC236}">
                <a16:creationId xmlns:a16="http://schemas.microsoft.com/office/drawing/2014/main" id="{73949DC2-871A-D3E4-4A4E-169BF53E0DBD}"/>
              </a:ext>
            </a:extLst>
          </p:cNvPr>
          <p:cNvPicPr>
            <a:picLocks noChangeAspect="1"/>
          </p:cNvPicPr>
          <p:nvPr/>
        </p:nvPicPr>
        <p:blipFill>
          <a:blip r:embed="rId2"/>
          <a:srcRect/>
          <a:stretch/>
        </p:blipFill>
        <p:spPr>
          <a:xfrm>
            <a:off x="1800665" y="1494509"/>
            <a:ext cx="8581585" cy="3861713"/>
          </a:xfrm>
          <a:prstGeom prst="rect">
            <a:avLst/>
          </a:prstGeom>
        </p:spPr>
      </p:pic>
    </p:spTree>
    <p:extLst>
      <p:ext uri="{BB962C8B-B14F-4D97-AF65-F5344CB8AC3E}">
        <p14:creationId xmlns:p14="http://schemas.microsoft.com/office/powerpoint/2010/main" val="13981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92120-99D9-4251-85A0-A83C36B1BC2D}"/>
              </a:ext>
            </a:extLst>
          </p:cNvPr>
          <p:cNvPicPr>
            <a:picLocks noChangeAspect="1"/>
          </p:cNvPicPr>
          <p:nvPr/>
        </p:nvPicPr>
        <p:blipFill>
          <a:blip r:embed="rId2"/>
          <a:srcRect/>
          <a:stretch/>
        </p:blipFill>
        <p:spPr>
          <a:xfrm>
            <a:off x="2148341" y="397412"/>
            <a:ext cx="7999857" cy="5999893"/>
          </a:xfrm>
          <a:prstGeom prst="rect">
            <a:avLst/>
          </a:prstGeom>
        </p:spPr>
      </p:pic>
      <p:sp>
        <p:nvSpPr>
          <p:cNvPr id="3" name="Content Placeholder 2">
            <a:extLst>
              <a:ext uri="{FF2B5EF4-FFF2-40B4-BE49-F238E27FC236}">
                <a16:creationId xmlns:a16="http://schemas.microsoft.com/office/drawing/2014/main" id="{57919A31-6172-4D62-988E-9484D93B9E67}"/>
              </a:ext>
            </a:extLst>
          </p:cNvPr>
          <p:cNvSpPr>
            <a:spLocks noGrp="1"/>
          </p:cNvSpPr>
          <p:nvPr>
            <p:ph idx="1"/>
          </p:nvPr>
        </p:nvSpPr>
        <p:spPr>
          <a:xfrm rot="16200000">
            <a:off x="8029704" y="2632584"/>
            <a:ext cx="6063175" cy="1592829"/>
          </a:xfrm>
        </p:spPr>
        <p:txBody>
          <a:bodyPr>
            <a:noAutofit/>
          </a:bodyPr>
          <a:lstStyle/>
          <a:p>
            <a:pPr marL="0" indent="0" algn="ctr">
              <a:buNone/>
            </a:pPr>
            <a:r>
              <a:rPr lang="en-US" sz="5400" i="1" dirty="0">
                <a:highlight>
                  <a:srgbClr val="00FF00"/>
                </a:highlight>
                <a:latin typeface="Calibri" panose="020F0502020204030204" pitchFamily="34" charset="0"/>
                <a:ea typeface="Times New Roman" panose="02020603050405020304" pitchFamily="18" charset="0"/>
              </a:rPr>
              <a:t>Henbane </a:t>
            </a:r>
            <a:endParaRPr lang="ar-IQ" sz="5400" i="1" dirty="0">
              <a:highlight>
                <a:srgbClr val="00FF00"/>
              </a:highlight>
              <a:latin typeface="Calibri" panose="020F0502020204030204" pitchFamily="34" charset="0"/>
              <a:ea typeface="Times New Roman" panose="02020603050405020304" pitchFamily="18" charset="0"/>
            </a:endParaRPr>
          </a:p>
          <a:p>
            <a:pPr marL="0" indent="0" algn="ctr">
              <a:buNone/>
            </a:pPr>
            <a:r>
              <a:rPr lang="en-US" sz="5400" i="1" dirty="0">
                <a:solidFill>
                  <a:srgbClr val="FF0000"/>
                </a:solidFill>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9360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5E2B1-8736-9225-0609-7EDD892BDD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8D2A39-219B-D7ED-5ED9-201E29CD3764}"/>
              </a:ext>
            </a:extLst>
          </p:cNvPr>
          <p:cNvPicPr>
            <a:picLocks noChangeAspect="1"/>
          </p:cNvPicPr>
          <p:nvPr/>
        </p:nvPicPr>
        <p:blipFill>
          <a:blip r:embed="rId2"/>
          <a:srcRect l="7023" r="7023"/>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3" name="Content Placeholder 2">
            <a:extLst>
              <a:ext uri="{FF2B5EF4-FFF2-40B4-BE49-F238E27FC236}">
                <a16:creationId xmlns:a16="http://schemas.microsoft.com/office/drawing/2014/main" id="{5F2B1267-3B67-42E1-86AB-DF3BE1522E85}"/>
              </a:ext>
            </a:extLst>
          </p:cNvPr>
          <p:cNvSpPr>
            <a:spLocks noGrp="1"/>
          </p:cNvSpPr>
          <p:nvPr>
            <p:ph idx="1"/>
          </p:nvPr>
        </p:nvSpPr>
        <p:spPr>
          <a:xfrm>
            <a:off x="371094" y="2718054"/>
            <a:ext cx="3438906" cy="3207258"/>
          </a:xfrm>
        </p:spPr>
        <p:txBody>
          <a:bodyPr anchor="ctr">
            <a:normAutofit/>
          </a:bodyPr>
          <a:lstStyle/>
          <a:p>
            <a:pPr marL="0" indent="0" algn="ctr">
              <a:buNone/>
            </a:pPr>
            <a:r>
              <a:rPr lang="en-US" b="1" dirty="0">
                <a:highlight>
                  <a:srgbClr val="00FF00"/>
                </a:highlight>
                <a:latin typeface="Calibri" panose="020F0502020204030204" pitchFamily="34" charset="0"/>
                <a:ea typeface="Times New Roman" panose="02020603050405020304" pitchFamily="18" charset="0"/>
              </a:rPr>
              <a:t>Henbane </a:t>
            </a:r>
            <a:endParaRPr lang="ar-IQ" b="1" dirty="0">
              <a:highlight>
                <a:srgbClr val="00FF00"/>
              </a:highlight>
              <a:latin typeface="Calibri" panose="020F0502020204030204" pitchFamily="34" charset="0"/>
              <a:ea typeface="Times New Roman" panose="02020603050405020304" pitchFamily="18" charset="0"/>
            </a:endParaRPr>
          </a:p>
          <a:p>
            <a:pPr marL="0" indent="0" algn="ctr">
              <a:buNone/>
            </a:pPr>
            <a:r>
              <a:rPr lang="en-US" b="1" i="1" dirty="0">
                <a:highlight>
                  <a:srgbClr val="FFFF00"/>
                </a:highlight>
                <a:latin typeface="Calibri" panose="020F0502020204030204" pitchFamily="34" charset="0"/>
                <a:ea typeface="Times New Roman" panose="02020603050405020304" pitchFamily="18" charset="0"/>
              </a:rPr>
              <a:t>Hyoscyamus albus</a:t>
            </a:r>
          </a:p>
        </p:txBody>
      </p:sp>
    </p:spTree>
    <p:extLst>
      <p:ext uri="{BB962C8B-B14F-4D97-AF65-F5344CB8AC3E}">
        <p14:creationId xmlns:p14="http://schemas.microsoft.com/office/powerpoint/2010/main" val="18248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D596B16-D899-BEAD-AC41-08A56DBE925F}"/>
              </a:ext>
            </a:extLst>
          </p:cNvPr>
          <p:cNvGraphicFramePr>
            <a:graphicFrameLocks noGrp="1"/>
          </p:cNvGraphicFramePr>
          <p:nvPr>
            <p:ph idx="1"/>
            <p:extLst>
              <p:ext uri="{D42A27DB-BD31-4B8C-83A1-F6EECF244321}">
                <p14:modId xmlns:p14="http://schemas.microsoft.com/office/powerpoint/2010/main" val="3992928031"/>
              </p:ext>
            </p:extLst>
          </p:nvPr>
        </p:nvGraphicFramePr>
        <p:xfrm>
          <a:off x="685801" y="2039497"/>
          <a:ext cx="10847438" cy="4194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رسم تخطيطي 2">
            <a:extLst>
              <a:ext uri="{FF2B5EF4-FFF2-40B4-BE49-F238E27FC236}">
                <a16:creationId xmlns:a16="http://schemas.microsoft.com/office/drawing/2014/main" id="{B8C3CAB5-E175-E8DD-611A-40DEE16A8CAB}"/>
              </a:ext>
            </a:extLst>
          </p:cNvPr>
          <p:cNvGraphicFramePr/>
          <p:nvPr>
            <p:extLst>
              <p:ext uri="{D42A27DB-BD31-4B8C-83A1-F6EECF244321}">
                <p14:modId xmlns:p14="http://schemas.microsoft.com/office/powerpoint/2010/main" val="2694735204"/>
              </p:ext>
            </p:extLst>
          </p:nvPr>
        </p:nvGraphicFramePr>
        <p:xfrm>
          <a:off x="3185652" y="266528"/>
          <a:ext cx="5621592" cy="14779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صورة 4" descr="صورة تحتوي على جمجمة, عظم, داخلي&#10;&#10;تم إنشاء الوصف تلقائياً">
            <a:extLst>
              <a:ext uri="{FF2B5EF4-FFF2-40B4-BE49-F238E27FC236}">
                <a16:creationId xmlns:a16="http://schemas.microsoft.com/office/drawing/2014/main" id="{880889CE-4988-F796-5D42-AFFC3B48CD13}"/>
              </a:ext>
            </a:extLst>
          </p:cNvPr>
          <p:cNvPicPr>
            <a:picLocks noChangeAspect="1"/>
          </p:cNvPicPr>
          <p:nvPr/>
        </p:nvPicPr>
        <p:blipFill>
          <a:blip r:embed="rId12"/>
          <a:stretch>
            <a:fillRect/>
          </a:stretch>
        </p:blipFill>
        <p:spPr>
          <a:xfrm>
            <a:off x="0" y="-12988"/>
            <a:ext cx="2857500" cy="1905000"/>
          </a:xfrm>
          <a:prstGeom prst="rect">
            <a:avLst/>
          </a:prstGeom>
        </p:spPr>
      </p:pic>
    </p:spTree>
    <p:extLst>
      <p:ext uri="{BB962C8B-B14F-4D97-AF65-F5344CB8AC3E}">
        <p14:creationId xmlns:p14="http://schemas.microsoft.com/office/powerpoint/2010/main" val="188581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descr="صورة تحتوي على نص, لقطة شاشة, دائرة&#10;&#10;تم إنشاء الوصف تلقائياً">
            <a:extLst>
              <a:ext uri="{FF2B5EF4-FFF2-40B4-BE49-F238E27FC236}">
                <a16:creationId xmlns:a16="http://schemas.microsoft.com/office/drawing/2014/main" id="{B83B9156-3FF3-D48E-831B-B6489546A829}"/>
              </a:ext>
            </a:extLst>
          </p:cNvPr>
          <p:cNvPicPr>
            <a:picLocks noChangeAspect="1"/>
          </p:cNvPicPr>
          <p:nvPr/>
        </p:nvPicPr>
        <p:blipFill>
          <a:blip r:embed="rId2"/>
          <a:stretch>
            <a:fillRect/>
          </a:stretch>
        </p:blipFill>
        <p:spPr>
          <a:xfrm>
            <a:off x="477011" y="477777"/>
            <a:ext cx="11237976" cy="5288842"/>
          </a:xfrm>
          <a:prstGeom prst="rect">
            <a:avLst/>
          </a:prstGeom>
        </p:spPr>
      </p:pic>
      <p:graphicFrame>
        <p:nvGraphicFramePr>
          <p:cNvPr id="6" name="Content Placeholder 3">
            <a:extLst>
              <a:ext uri="{FF2B5EF4-FFF2-40B4-BE49-F238E27FC236}">
                <a16:creationId xmlns:a16="http://schemas.microsoft.com/office/drawing/2014/main" id="{A8D92C51-FCFD-47FF-2D33-8DEEA4239F07}"/>
              </a:ext>
            </a:extLst>
          </p:cNvPr>
          <p:cNvGraphicFramePr>
            <a:graphicFrameLocks/>
          </p:cNvGraphicFramePr>
          <p:nvPr>
            <p:extLst>
              <p:ext uri="{D42A27DB-BD31-4B8C-83A1-F6EECF244321}">
                <p14:modId xmlns:p14="http://schemas.microsoft.com/office/powerpoint/2010/main" val="1751514252"/>
              </p:ext>
            </p:extLst>
          </p:nvPr>
        </p:nvGraphicFramePr>
        <p:xfrm>
          <a:off x="3922646" y="5529011"/>
          <a:ext cx="7535183" cy="101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3">
            <a:extLst>
              <a:ext uri="{FF2B5EF4-FFF2-40B4-BE49-F238E27FC236}">
                <a16:creationId xmlns:a16="http://schemas.microsoft.com/office/drawing/2014/main" id="{3138CE12-93F0-810D-1BB7-50BDC78E05CE}"/>
              </a:ext>
            </a:extLst>
          </p:cNvPr>
          <p:cNvGraphicFramePr>
            <a:graphicFrameLocks/>
          </p:cNvGraphicFramePr>
          <p:nvPr>
            <p:extLst>
              <p:ext uri="{D42A27DB-BD31-4B8C-83A1-F6EECF244321}">
                <p14:modId xmlns:p14="http://schemas.microsoft.com/office/powerpoint/2010/main" val="1370944279"/>
              </p:ext>
            </p:extLst>
          </p:nvPr>
        </p:nvGraphicFramePr>
        <p:xfrm>
          <a:off x="477010" y="5519128"/>
          <a:ext cx="2968626" cy="10178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358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graphicEl>
                                              <a:dgm id="{4A114ED0-CBA2-4437-8C7E-8D8556EDA536}"/>
                                            </p:graphicEl>
                                          </p:spTgt>
                                        </p:tgtEl>
                                        <p:attrNameLst>
                                          <p:attrName>style.visibility</p:attrName>
                                        </p:attrNameLst>
                                      </p:cBhvr>
                                      <p:to>
                                        <p:strVal val="visible"/>
                                      </p:to>
                                    </p:set>
                                    <p:anim calcmode="lin" valueType="num">
                                      <p:cBhvr additive="base">
                                        <p:cTn id="12" dur="500" fill="hold"/>
                                        <p:tgtEl>
                                          <p:spTgt spid="6">
                                            <p:graphicEl>
                                              <a:dgm id="{4A114ED0-CBA2-4437-8C7E-8D8556EDA536}"/>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graphicEl>
                                              <a:dgm id="{4A114ED0-CBA2-4437-8C7E-8D8556EDA536}"/>
                                            </p:graphic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graphicEl>
                                              <a:dgm id="{63E35E22-BB58-4B5A-A641-EE58B61550B9}"/>
                                            </p:graphicEl>
                                          </p:spTgt>
                                        </p:tgtEl>
                                        <p:attrNameLst>
                                          <p:attrName>style.visibility</p:attrName>
                                        </p:attrNameLst>
                                      </p:cBhvr>
                                      <p:to>
                                        <p:strVal val="visible"/>
                                      </p:to>
                                    </p:set>
                                    <p:anim calcmode="lin" valueType="num">
                                      <p:cBhvr additive="base">
                                        <p:cTn id="16" dur="500" fill="hold"/>
                                        <p:tgtEl>
                                          <p:spTgt spid="6">
                                            <p:graphicEl>
                                              <a:dgm id="{63E35E22-BB58-4B5A-A641-EE58B61550B9}"/>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graphicEl>
                                              <a:dgm id="{63E35E22-BB58-4B5A-A641-EE58B61550B9}"/>
                                            </p:graphic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graphicEl>
                                              <a:dgm id="{256D1660-F26F-4E54-A68D-F8FD855AB26B}"/>
                                            </p:graphicEl>
                                          </p:spTgt>
                                        </p:tgtEl>
                                        <p:attrNameLst>
                                          <p:attrName>style.visibility</p:attrName>
                                        </p:attrNameLst>
                                      </p:cBhvr>
                                      <p:to>
                                        <p:strVal val="visible"/>
                                      </p:to>
                                    </p:set>
                                    <p:anim calcmode="lin" valueType="num">
                                      <p:cBhvr additive="base">
                                        <p:cTn id="20" dur="500" fill="hold"/>
                                        <p:tgtEl>
                                          <p:spTgt spid="6">
                                            <p:graphicEl>
                                              <a:dgm id="{256D1660-F26F-4E54-A68D-F8FD855AB26B}"/>
                                            </p:graphic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graphicEl>
                                              <a:dgm id="{256D1660-F26F-4E54-A68D-F8FD855AB26B}"/>
                                            </p:graphic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graphicEl>
                                              <a:dgm id="{4A114ED0-CBA2-4437-8C7E-8D8556EDA536}"/>
                                            </p:graphicEl>
                                          </p:spTgt>
                                        </p:tgtEl>
                                        <p:attrNameLst>
                                          <p:attrName>style.visibility</p:attrName>
                                        </p:attrNameLst>
                                      </p:cBhvr>
                                      <p:to>
                                        <p:strVal val="visible"/>
                                      </p:to>
                                    </p:set>
                                    <p:anim calcmode="lin" valueType="num">
                                      <p:cBhvr additive="base">
                                        <p:cTn id="26" dur="500" fill="hold"/>
                                        <p:tgtEl>
                                          <p:spTgt spid="9">
                                            <p:graphicEl>
                                              <a:dgm id="{4A114ED0-CBA2-4437-8C7E-8D8556EDA536}"/>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9">
                                            <p:graphicEl>
                                              <a:dgm id="{4A114ED0-CBA2-4437-8C7E-8D8556EDA536}"/>
                                            </p:graphic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graphicEl>
                                              <a:dgm id="{CFBD5FCA-B283-4B3C-9CB4-D2B2C881CA5B}"/>
                                            </p:graphicEl>
                                          </p:spTgt>
                                        </p:tgtEl>
                                        <p:attrNameLst>
                                          <p:attrName>style.visibility</p:attrName>
                                        </p:attrNameLst>
                                      </p:cBhvr>
                                      <p:to>
                                        <p:strVal val="visible"/>
                                      </p:to>
                                    </p:set>
                                    <p:anim calcmode="lin" valueType="num">
                                      <p:cBhvr additive="base">
                                        <p:cTn id="30" dur="500" fill="hold"/>
                                        <p:tgtEl>
                                          <p:spTgt spid="9">
                                            <p:graphicEl>
                                              <a:dgm id="{CFBD5FCA-B283-4B3C-9CB4-D2B2C881CA5B}"/>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graphicEl>
                                              <a:dgm id="{CFBD5FCA-B283-4B3C-9CB4-D2B2C881CA5B}"/>
                                            </p:graphic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9">
                                            <p:graphicEl>
                                              <a:dgm id="{8910ED42-8E92-4E48-B577-D1E0EC3D8389}"/>
                                            </p:graphicEl>
                                          </p:spTgt>
                                        </p:tgtEl>
                                        <p:attrNameLst>
                                          <p:attrName>style.visibility</p:attrName>
                                        </p:attrNameLst>
                                      </p:cBhvr>
                                      <p:to>
                                        <p:strVal val="visible"/>
                                      </p:to>
                                    </p:set>
                                    <p:anim calcmode="lin" valueType="num">
                                      <p:cBhvr additive="base">
                                        <p:cTn id="34" dur="500" fill="hold"/>
                                        <p:tgtEl>
                                          <p:spTgt spid="9">
                                            <p:graphicEl>
                                              <a:dgm id="{8910ED42-8E92-4E48-B577-D1E0EC3D8389}"/>
                                            </p:graphic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graphicEl>
                                              <a:dgm id="{8910ED42-8E92-4E48-B577-D1E0EC3D838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Graphic spid="9"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7D38A33-C25A-3F51-D409-B7E39437F57F}"/>
              </a:ext>
            </a:extLst>
          </p:cNvPr>
          <p:cNvGraphicFramePr>
            <a:graphicFrameLocks noGrp="1"/>
          </p:cNvGraphicFramePr>
          <p:nvPr>
            <p:ph idx="1"/>
            <p:extLst>
              <p:ext uri="{D42A27DB-BD31-4B8C-83A1-F6EECF244321}">
                <p14:modId xmlns:p14="http://schemas.microsoft.com/office/powerpoint/2010/main" val="3866109299"/>
              </p:ext>
            </p:extLst>
          </p:nvPr>
        </p:nvGraphicFramePr>
        <p:xfrm>
          <a:off x="6344530" y="2828958"/>
          <a:ext cx="4332849" cy="3318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A807E730-BA71-84B0-8E6C-458C2288D2A8}"/>
              </a:ext>
            </a:extLst>
          </p:cNvPr>
          <p:cNvGraphicFramePr/>
          <p:nvPr>
            <p:extLst>
              <p:ext uri="{D42A27DB-BD31-4B8C-83A1-F6EECF244321}">
                <p14:modId xmlns:p14="http://schemas.microsoft.com/office/powerpoint/2010/main" val="1470539889"/>
              </p:ext>
            </p:extLst>
          </p:nvPr>
        </p:nvGraphicFramePr>
        <p:xfrm>
          <a:off x="351692" y="2828959"/>
          <a:ext cx="5732929" cy="33186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رسم تخطيطي 7">
            <a:extLst>
              <a:ext uri="{FF2B5EF4-FFF2-40B4-BE49-F238E27FC236}">
                <a16:creationId xmlns:a16="http://schemas.microsoft.com/office/drawing/2014/main" id="{5C9C055B-E4CA-EBC2-433A-345E28E89553}"/>
              </a:ext>
            </a:extLst>
          </p:cNvPr>
          <p:cNvGraphicFramePr/>
          <p:nvPr>
            <p:extLst>
              <p:ext uri="{D42A27DB-BD31-4B8C-83A1-F6EECF244321}">
                <p14:modId xmlns:p14="http://schemas.microsoft.com/office/powerpoint/2010/main" val="2450478517"/>
              </p:ext>
            </p:extLst>
          </p:nvPr>
        </p:nvGraphicFramePr>
        <p:xfrm>
          <a:off x="2299109" y="221325"/>
          <a:ext cx="7862530" cy="239353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6517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graphicEl>
                                              <a:dgm id="{D124F78E-E6FC-486C-B5EA-07A6A41AD709}"/>
                                            </p:graphicEl>
                                          </p:spTgt>
                                        </p:tgtEl>
                                        <p:attrNameLst>
                                          <p:attrName>style.visibility</p:attrName>
                                        </p:attrNameLst>
                                      </p:cBhvr>
                                      <p:to>
                                        <p:strVal val="visible"/>
                                      </p:to>
                                    </p:set>
                                    <p:animEffect transition="in" filter="wipe(down)">
                                      <p:cBhvr>
                                        <p:cTn id="7" dur="580">
                                          <p:stCondLst>
                                            <p:cond delay="0"/>
                                          </p:stCondLst>
                                        </p:cTn>
                                        <p:tgtEl>
                                          <p:spTgt spid="4">
                                            <p:graphicEl>
                                              <a:dgm id="{D124F78E-E6FC-486C-B5EA-07A6A41AD709}"/>
                                            </p:graphicEl>
                                          </p:spTgt>
                                        </p:tgtEl>
                                      </p:cBhvr>
                                    </p:animEffect>
                                    <p:anim calcmode="lin" valueType="num">
                                      <p:cBhvr>
                                        <p:cTn id="8" dur="1822" tmFilter="0,0; 0.14,0.36; 0.43,0.73; 0.71,0.91; 1.0,1.0">
                                          <p:stCondLst>
                                            <p:cond delay="0"/>
                                          </p:stCondLst>
                                        </p:cTn>
                                        <p:tgtEl>
                                          <p:spTgt spid="4">
                                            <p:graphicEl>
                                              <a:dgm id="{D124F78E-E6FC-486C-B5EA-07A6A41AD709}"/>
                                            </p:graphic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graphicEl>
                                              <a:dgm id="{D124F78E-E6FC-486C-B5EA-07A6A41AD709}"/>
                                            </p:graphic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graphicEl>
                                              <a:dgm id="{D124F78E-E6FC-486C-B5EA-07A6A41AD709}"/>
                                            </p:graphic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graphicEl>
                                              <a:dgm id="{D124F78E-E6FC-486C-B5EA-07A6A41AD709}"/>
                                            </p:graphic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graphicEl>
                                              <a:dgm id="{D124F78E-E6FC-486C-B5EA-07A6A41AD709}"/>
                                            </p:graphic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graphicEl>
                                              <a:dgm id="{D124F78E-E6FC-486C-B5EA-07A6A41AD709}"/>
                                            </p:graphicEl>
                                          </p:spTgt>
                                        </p:tgtEl>
                                      </p:cBhvr>
                                      <p:to x="100000" y="60000"/>
                                    </p:animScale>
                                    <p:animScale>
                                      <p:cBhvr>
                                        <p:cTn id="14" dur="166" decel="50000">
                                          <p:stCondLst>
                                            <p:cond delay="676"/>
                                          </p:stCondLst>
                                        </p:cTn>
                                        <p:tgtEl>
                                          <p:spTgt spid="4">
                                            <p:graphicEl>
                                              <a:dgm id="{D124F78E-E6FC-486C-B5EA-07A6A41AD709}"/>
                                            </p:graphicEl>
                                          </p:spTgt>
                                        </p:tgtEl>
                                      </p:cBhvr>
                                      <p:to x="100000" y="100000"/>
                                    </p:animScale>
                                    <p:animScale>
                                      <p:cBhvr>
                                        <p:cTn id="15" dur="26">
                                          <p:stCondLst>
                                            <p:cond delay="1312"/>
                                          </p:stCondLst>
                                        </p:cTn>
                                        <p:tgtEl>
                                          <p:spTgt spid="4">
                                            <p:graphicEl>
                                              <a:dgm id="{D124F78E-E6FC-486C-B5EA-07A6A41AD709}"/>
                                            </p:graphicEl>
                                          </p:spTgt>
                                        </p:tgtEl>
                                      </p:cBhvr>
                                      <p:to x="100000" y="80000"/>
                                    </p:animScale>
                                    <p:animScale>
                                      <p:cBhvr>
                                        <p:cTn id="16" dur="166" decel="50000">
                                          <p:stCondLst>
                                            <p:cond delay="1338"/>
                                          </p:stCondLst>
                                        </p:cTn>
                                        <p:tgtEl>
                                          <p:spTgt spid="4">
                                            <p:graphicEl>
                                              <a:dgm id="{D124F78E-E6FC-486C-B5EA-07A6A41AD709}"/>
                                            </p:graphicEl>
                                          </p:spTgt>
                                        </p:tgtEl>
                                      </p:cBhvr>
                                      <p:to x="100000" y="100000"/>
                                    </p:animScale>
                                    <p:animScale>
                                      <p:cBhvr>
                                        <p:cTn id="17" dur="26">
                                          <p:stCondLst>
                                            <p:cond delay="1642"/>
                                          </p:stCondLst>
                                        </p:cTn>
                                        <p:tgtEl>
                                          <p:spTgt spid="4">
                                            <p:graphicEl>
                                              <a:dgm id="{D124F78E-E6FC-486C-B5EA-07A6A41AD709}"/>
                                            </p:graphicEl>
                                          </p:spTgt>
                                        </p:tgtEl>
                                      </p:cBhvr>
                                      <p:to x="100000" y="90000"/>
                                    </p:animScale>
                                    <p:animScale>
                                      <p:cBhvr>
                                        <p:cTn id="18" dur="166" decel="50000">
                                          <p:stCondLst>
                                            <p:cond delay="1668"/>
                                          </p:stCondLst>
                                        </p:cTn>
                                        <p:tgtEl>
                                          <p:spTgt spid="4">
                                            <p:graphicEl>
                                              <a:dgm id="{D124F78E-E6FC-486C-B5EA-07A6A41AD709}"/>
                                            </p:graphicEl>
                                          </p:spTgt>
                                        </p:tgtEl>
                                      </p:cBhvr>
                                      <p:to x="100000" y="100000"/>
                                    </p:animScale>
                                    <p:animScale>
                                      <p:cBhvr>
                                        <p:cTn id="19" dur="26">
                                          <p:stCondLst>
                                            <p:cond delay="1808"/>
                                          </p:stCondLst>
                                        </p:cTn>
                                        <p:tgtEl>
                                          <p:spTgt spid="4">
                                            <p:graphicEl>
                                              <a:dgm id="{D124F78E-E6FC-486C-B5EA-07A6A41AD709}"/>
                                            </p:graphicEl>
                                          </p:spTgt>
                                        </p:tgtEl>
                                      </p:cBhvr>
                                      <p:to x="100000" y="95000"/>
                                    </p:animScale>
                                    <p:animScale>
                                      <p:cBhvr>
                                        <p:cTn id="20" dur="166" decel="50000">
                                          <p:stCondLst>
                                            <p:cond delay="1834"/>
                                          </p:stCondLst>
                                        </p:cTn>
                                        <p:tgtEl>
                                          <p:spTgt spid="4">
                                            <p:graphicEl>
                                              <a:dgm id="{D124F78E-E6FC-486C-B5EA-07A6A41AD709}"/>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graphicEl>
                                              <a:dgm id="{553D7D26-7043-4B3D-93E5-D030DF2735CE}"/>
                                            </p:graphicEl>
                                          </p:spTgt>
                                        </p:tgtEl>
                                        <p:attrNameLst>
                                          <p:attrName>style.visibility</p:attrName>
                                        </p:attrNameLst>
                                      </p:cBhvr>
                                      <p:to>
                                        <p:strVal val="visible"/>
                                      </p:to>
                                    </p:set>
                                    <p:animEffect transition="in" filter="wipe(down)">
                                      <p:cBhvr>
                                        <p:cTn id="25" dur="580">
                                          <p:stCondLst>
                                            <p:cond delay="0"/>
                                          </p:stCondLst>
                                        </p:cTn>
                                        <p:tgtEl>
                                          <p:spTgt spid="4">
                                            <p:graphicEl>
                                              <a:dgm id="{553D7D26-7043-4B3D-93E5-D030DF2735CE}"/>
                                            </p:graphicEl>
                                          </p:spTgt>
                                        </p:tgtEl>
                                      </p:cBhvr>
                                    </p:animEffect>
                                    <p:anim calcmode="lin" valueType="num">
                                      <p:cBhvr>
                                        <p:cTn id="26" dur="1822" tmFilter="0,0; 0.14,0.36; 0.43,0.73; 0.71,0.91; 1.0,1.0">
                                          <p:stCondLst>
                                            <p:cond delay="0"/>
                                          </p:stCondLst>
                                        </p:cTn>
                                        <p:tgtEl>
                                          <p:spTgt spid="4">
                                            <p:graphicEl>
                                              <a:dgm id="{553D7D26-7043-4B3D-93E5-D030DF2735CE}"/>
                                            </p:graphic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graphicEl>
                                              <a:dgm id="{553D7D26-7043-4B3D-93E5-D030DF2735CE}"/>
                                            </p:graphic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graphicEl>
                                              <a:dgm id="{553D7D26-7043-4B3D-93E5-D030DF2735CE}"/>
                                            </p:graphic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graphicEl>
                                              <a:dgm id="{553D7D26-7043-4B3D-93E5-D030DF2735CE}"/>
                                            </p:graphic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graphicEl>
                                              <a:dgm id="{553D7D26-7043-4B3D-93E5-D030DF2735CE}"/>
                                            </p:graphic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graphicEl>
                                              <a:dgm id="{553D7D26-7043-4B3D-93E5-D030DF2735CE}"/>
                                            </p:graphicEl>
                                          </p:spTgt>
                                        </p:tgtEl>
                                      </p:cBhvr>
                                      <p:to x="100000" y="60000"/>
                                    </p:animScale>
                                    <p:animScale>
                                      <p:cBhvr>
                                        <p:cTn id="32" dur="166" decel="50000">
                                          <p:stCondLst>
                                            <p:cond delay="676"/>
                                          </p:stCondLst>
                                        </p:cTn>
                                        <p:tgtEl>
                                          <p:spTgt spid="4">
                                            <p:graphicEl>
                                              <a:dgm id="{553D7D26-7043-4B3D-93E5-D030DF2735CE}"/>
                                            </p:graphicEl>
                                          </p:spTgt>
                                        </p:tgtEl>
                                      </p:cBhvr>
                                      <p:to x="100000" y="100000"/>
                                    </p:animScale>
                                    <p:animScale>
                                      <p:cBhvr>
                                        <p:cTn id="33" dur="26">
                                          <p:stCondLst>
                                            <p:cond delay="1312"/>
                                          </p:stCondLst>
                                        </p:cTn>
                                        <p:tgtEl>
                                          <p:spTgt spid="4">
                                            <p:graphicEl>
                                              <a:dgm id="{553D7D26-7043-4B3D-93E5-D030DF2735CE}"/>
                                            </p:graphicEl>
                                          </p:spTgt>
                                        </p:tgtEl>
                                      </p:cBhvr>
                                      <p:to x="100000" y="80000"/>
                                    </p:animScale>
                                    <p:animScale>
                                      <p:cBhvr>
                                        <p:cTn id="34" dur="166" decel="50000">
                                          <p:stCondLst>
                                            <p:cond delay="1338"/>
                                          </p:stCondLst>
                                        </p:cTn>
                                        <p:tgtEl>
                                          <p:spTgt spid="4">
                                            <p:graphicEl>
                                              <a:dgm id="{553D7D26-7043-4B3D-93E5-D030DF2735CE}"/>
                                            </p:graphicEl>
                                          </p:spTgt>
                                        </p:tgtEl>
                                      </p:cBhvr>
                                      <p:to x="100000" y="100000"/>
                                    </p:animScale>
                                    <p:animScale>
                                      <p:cBhvr>
                                        <p:cTn id="35" dur="26">
                                          <p:stCondLst>
                                            <p:cond delay="1642"/>
                                          </p:stCondLst>
                                        </p:cTn>
                                        <p:tgtEl>
                                          <p:spTgt spid="4">
                                            <p:graphicEl>
                                              <a:dgm id="{553D7D26-7043-4B3D-93E5-D030DF2735CE}"/>
                                            </p:graphicEl>
                                          </p:spTgt>
                                        </p:tgtEl>
                                      </p:cBhvr>
                                      <p:to x="100000" y="90000"/>
                                    </p:animScale>
                                    <p:animScale>
                                      <p:cBhvr>
                                        <p:cTn id="36" dur="166" decel="50000">
                                          <p:stCondLst>
                                            <p:cond delay="1668"/>
                                          </p:stCondLst>
                                        </p:cTn>
                                        <p:tgtEl>
                                          <p:spTgt spid="4">
                                            <p:graphicEl>
                                              <a:dgm id="{553D7D26-7043-4B3D-93E5-D030DF2735CE}"/>
                                            </p:graphicEl>
                                          </p:spTgt>
                                        </p:tgtEl>
                                      </p:cBhvr>
                                      <p:to x="100000" y="100000"/>
                                    </p:animScale>
                                    <p:animScale>
                                      <p:cBhvr>
                                        <p:cTn id="37" dur="26">
                                          <p:stCondLst>
                                            <p:cond delay="1808"/>
                                          </p:stCondLst>
                                        </p:cTn>
                                        <p:tgtEl>
                                          <p:spTgt spid="4">
                                            <p:graphicEl>
                                              <a:dgm id="{553D7D26-7043-4B3D-93E5-D030DF2735CE}"/>
                                            </p:graphicEl>
                                          </p:spTgt>
                                        </p:tgtEl>
                                      </p:cBhvr>
                                      <p:to x="100000" y="95000"/>
                                    </p:animScale>
                                    <p:animScale>
                                      <p:cBhvr>
                                        <p:cTn id="38" dur="166" decel="50000">
                                          <p:stCondLst>
                                            <p:cond delay="1834"/>
                                          </p:stCondLst>
                                        </p:cTn>
                                        <p:tgtEl>
                                          <p:spTgt spid="4">
                                            <p:graphicEl>
                                              <a:dgm id="{553D7D26-7043-4B3D-93E5-D030DF2735CE}"/>
                                            </p:graphic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graphicEl>
                                              <a:dgm id="{06B4EEE3-8574-43E0-94BD-E42DAC30C1D4}"/>
                                            </p:graphicEl>
                                          </p:spTgt>
                                        </p:tgtEl>
                                        <p:attrNameLst>
                                          <p:attrName>style.visibility</p:attrName>
                                        </p:attrNameLst>
                                      </p:cBhvr>
                                      <p:to>
                                        <p:strVal val="visible"/>
                                      </p:to>
                                    </p:set>
                                    <p:animEffect transition="in" filter="wipe(down)">
                                      <p:cBhvr>
                                        <p:cTn id="43" dur="580">
                                          <p:stCondLst>
                                            <p:cond delay="0"/>
                                          </p:stCondLst>
                                        </p:cTn>
                                        <p:tgtEl>
                                          <p:spTgt spid="4">
                                            <p:graphicEl>
                                              <a:dgm id="{06B4EEE3-8574-43E0-94BD-E42DAC30C1D4}"/>
                                            </p:graphicEl>
                                          </p:spTgt>
                                        </p:tgtEl>
                                      </p:cBhvr>
                                    </p:animEffect>
                                    <p:anim calcmode="lin" valueType="num">
                                      <p:cBhvr>
                                        <p:cTn id="44" dur="1822" tmFilter="0,0; 0.14,0.36; 0.43,0.73; 0.71,0.91; 1.0,1.0">
                                          <p:stCondLst>
                                            <p:cond delay="0"/>
                                          </p:stCondLst>
                                        </p:cTn>
                                        <p:tgtEl>
                                          <p:spTgt spid="4">
                                            <p:graphicEl>
                                              <a:dgm id="{06B4EEE3-8574-43E0-94BD-E42DAC30C1D4}"/>
                                            </p:graphic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graphicEl>
                                              <a:dgm id="{06B4EEE3-8574-43E0-94BD-E42DAC30C1D4}"/>
                                            </p:graphic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graphicEl>
                                              <a:dgm id="{06B4EEE3-8574-43E0-94BD-E42DAC30C1D4}"/>
                                            </p:graphic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graphicEl>
                                              <a:dgm id="{06B4EEE3-8574-43E0-94BD-E42DAC30C1D4}"/>
                                            </p:graphic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graphicEl>
                                              <a:dgm id="{06B4EEE3-8574-43E0-94BD-E42DAC30C1D4}"/>
                                            </p:graphic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graphicEl>
                                              <a:dgm id="{06B4EEE3-8574-43E0-94BD-E42DAC30C1D4}"/>
                                            </p:graphicEl>
                                          </p:spTgt>
                                        </p:tgtEl>
                                      </p:cBhvr>
                                      <p:to x="100000" y="60000"/>
                                    </p:animScale>
                                    <p:animScale>
                                      <p:cBhvr>
                                        <p:cTn id="50" dur="166" decel="50000">
                                          <p:stCondLst>
                                            <p:cond delay="676"/>
                                          </p:stCondLst>
                                        </p:cTn>
                                        <p:tgtEl>
                                          <p:spTgt spid="4">
                                            <p:graphicEl>
                                              <a:dgm id="{06B4EEE3-8574-43E0-94BD-E42DAC30C1D4}"/>
                                            </p:graphicEl>
                                          </p:spTgt>
                                        </p:tgtEl>
                                      </p:cBhvr>
                                      <p:to x="100000" y="100000"/>
                                    </p:animScale>
                                    <p:animScale>
                                      <p:cBhvr>
                                        <p:cTn id="51" dur="26">
                                          <p:stCondLst>
                                            <p:cond delay="1312"/>
                                          </p:stCondLst>
                                        </p:cTn>
                                        <p:tgtEl>
                                          <p:spTgt spid="4">
                                            <p:graphicEl>
                                              <a:dgm id="{06B4EEE3-8574-43E0-94BD-E42DAC30C1D4}"/>
                                            </p:graphicEl>
                                          </p:spTgt>
                                        </p:tgtEl>
                                      </p:cBhvr>
                                      <p:to x="100000" y="80000"/>
                                    </p:animScale>
                                    <p:animScale>
                                      <p:cBhvr>
                                        <p:cTn id="52" dur="166" decel="50000">
                                          <p:stCondLst>
                                            <p:cond delay="1338"/>
                                          </p:stCondLst>
                                        </p:cTn>
                                        <p:tgtEl>
                                          <p:spTgt spid="4">
                                            <p:graphicEl>
                                              <a:dgm id="{06B4EEE3-8574-43E0-94BD-E42DAC30C1D4}"/>
                                            </p:graphicEl>
                                          </p:spTgt>
                                        </p:tgtEl>
                                      </p:cBhvr>
                                      <p:to x="100000" y="100000"/>
                                    </p:animScale>
                                    <p:animScale>
                                      <p:cBhvr>
                                        <p:cTn id="53" dur="26">
                                          <p:stCondLst>
                                            <p:cond delay="1642"/>
                                          </p:stCondLst>
                                        </p:cTn>
                                        <p:tgtEl>
                                          <p:spTgt spid="4">
                                            <p:graphicEl>
                                              <a:dgm id="{06B4EEE3-8574-43E0-94BD-E42DAC30C1D4}"/>
                                            </p:graphicEl>
                                          </p:spTgt>
                                        </p:tgtEl>
                                      </p:cBhvr>
                                      <p:to x="100000" y="90000"/>
                                    </p:animScale>
                                    <p:animScale>
                                      <p:cBhvr>
                                        <p:cTn id="54" dur="166" decel="50000">
                                          <p:stCondLst>
                                            <p:cond delay="1668"/>
                                          </p:stCondLst>
                                        </p:cTn>
                                        <p:tgtEl>
                                          <p:spTgt spid="4">
                                            <p:graphicEl>
                                              <a:dgm id="{06B4EEE3-8574-43E0-94BD-E42DAC30C1D4}"/>
                                            </p:graphicEl>
                                          </p:spTgt>
                                        </p:tgtEl>
                                      </p:cBhvr>
                                      <p:to x="100000" y="100000"/>
                                    </p:animScale>
                                    <p:animScale>
                                      <p:cBhvr>
                                        <p:cTn id="55" dur="26">
                                          <p:stCondLst>
                                            <p:cond delay="1808"/>
                                          </p:stCondLst>
                                        </p:cTn>
                                        <p:tgtEl>
                                          <p:spTgt spid="4">
                                            <p:graphicEl>
                                              <a:dgm id="{06B4EEE3-8574-43E0-94BD-E42DAC30C1D4}"/>
                                            </p:graphicEl>
                                          </p:spTgt>
                                        </p:tgtEl>
                                      </p:cBhvr>
                                      <p:to x="100000" y="95000"/>
                                    </p:animScale>
                                    <p:animScale>
                                      <p:cBhvr>
                                        <p:cTn id="56" dur="166" decel="50000">
                                          <p:stCondLst>
                                            <p:cond delay="1834"/>
                                          </p:stCondLst>
                                        </p:cTn>
                                        <p:tgtEl>
                                          <p:spTgt spid="4">
                                            <p:graphicEl>
                                              <a:dgm id="{06B4EEE3-8574-43E0-94BD-E42DAC30C1D4}"/>
                                            </p:graphic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graphicEl>
                                              <a:dgm id="{EE6B71E9-A173-470C-AAC4-02EAC212C44C}"/>
                                            </p:graphicEl>
                                          </p:spTgt>
                                        </p:tgtEl>
                                        <p:attrNameLst>
                                          <p:attrName>style.visibility</p:attrName>
                                        </p:attrNameLst>
                                      </p:cBhvr>
                                      <p:to>
                                        <p:strVal val="visible"/>
                                      </p:to>
                                    </p:set>
                                    <p:animEffect transition="in" filter="wipe(down)">
                                      <p:cBhvr>
                                        <p:cTn id="61" dur="580">
                                          <p:stCondLst>
                                            <p:cond delay="0"/>
                                          </p:stCondLst>
                                        </p:cTn>
                                        <p:tgtEl>
                                          <p:spTgt spid="4">
                                            <p:graphicEl>
                                              <a:dgm id="{EE6B71E9-A173-470C-AAC4-02EAC212C44C}"/>
                                            </p:graphicEl>
                                          </p:spTgt>
                                        </p:tgtEl>
                                      </p:cBhvr>
                                    </p:animEffect>
                                    <p:anim calcmode="lin" valueType="num">
                                      <p:cBhvr>
                                        <p:cTn id="62" dur="1822" tmFilter="0,0; 0.14,0.36; 0.43,0.73; 0.71,0.91; 1.0,1.0">
                                          <p:stCondLst>
                                            <p:cond delay="0"/>
                                          </p:stCondLst>
                                        </p:cTn>
                                        <p:tgtEl>
                                          <p:spTgt spid="4">
                                            <p:graphicEl>
                                              <a:dgm id="{EE6B71E9-A173-470C-AAC4-02EAC212C44C}"/>
                                            </p:graphic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graphicEl>
                                              <a:dgm id="{EE6B71E9-A173-470C-AAC4-02EAC212C44C}"/>
                                            </p:graphic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graphicEl>
                                              <a:dgm id="{EE6B71E9-A173-470C-AAC4-02EAC212C44C}"/>
                                            </p:graphic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graphicEl>
                                              <a:dgm id="{EE6B71E9-A173-470C-AAC4-02EAC212C44C}"/>
                                            </p:graphic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graphicEl>
                                              <a:dgm id="{EE6B71E9-A173-470C-AAC4-02EAC212C44C}"/>
                                            </p:graphic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graphicEl>
                                              <a:dgm id="{EE6B71E9-A173-470C-AAC4-02EAC212C44C}"/>
                                            </p:graphicEl>
                                          </p:spTgt>
                                        </p:tgtEl>
                                      </p:cBhvr>
                                      <p:to x="100000" y="60000"/>
                                    </p:animScale>
                                    <p:animScale>
                                      <p:cBhvr>
                                        <p:cTn id="68" dur="166" decel="50000">
                                          <p:stCondLst>
                                            <p:cond delay="676"/>
                                          </p:stCondLst>
                                        </p:cTn>
                                        <p:tgtEl>
                                          <p:spTgt spid="4">
                                            <p:graphicEl>
                                              <a:dgm id="{EE6B71E9-A173-470C-AAC4-02EAC212C44C}"/>
                                            </p:graphicEl>
                                          </p:spTgt>
                                        </p:tgtEl>
                                      </p:cBhvr>
                                      <p:to x="100000" y="100000"/>
                                    </p:animScale>
                                    <p:animScale>
                                      <p:cBhvr>
                                        <p:cTn id="69" dur="26">
                                          <p:stCondLst>
                                            <p:cond delay="1312"/>
                                          </p:stCondLst>
                                        </p:cTn>
                                        <p:tgtEl>
                                          <p:spTgt spid="4">
                                            <p:graphicEl>
                                              <a:dgm id="{EE6B71E9-A173-470C-AAC4-02EAC212C44C}"/>
                                            </p:graphicEl>
                                          </p:spTgt>
                                        </p:tgtEl>
                                      </p:cBhvr>
                                      <p:to x="100000" y="80000"/>
                                    </p:animScale>
                                    <p:animScale>
                                      <p:cBhvr>
                                        <p:cTn id="70" dur="166" decel="50000">
                                          <p:stCondLst>
                                            <p:cond delay="1338"/>
                                          </p:stCondLst>
                                        </p:cTn>
                                        <p:tgtEl>
                                          <p:spTgt spid="4">
                                            <p:graphicEl>
                                              <a:dgm id="{EE6B71E9-A173-470C-AAC4-02EAC212C44C}"/>
                                            </p:graphicEl>
                                          </p:spTgt>
                                        </p:tgtEl>
                                      </p:cBhvr>
                                      <p:to x="100000" y="100000"/>
                                    </p:animScale>
                                    <p:animScale>
                                      <p:cBhvr>
                                        <p:cTn id="71" dur="26">
                                          <p:stCondLst>
                                            <p:cond delay="1642"/>
                                          </p:stCondLst>
                                        </p:cTn>
                                        <p:tgtEl>
                                          <p:spTgt spid="4">
                                            <p:graphicEl>
                                              <a:dgm id="{EE6B71E9-A173-470C-AAC4-02EAC212C44C}"/>
                                            </p:graphicEl>
                                          </p:spTgt>
                                        </p:tgtEl>
                                      </p:cBhvr>
                                      <p:to x="100000" y="90000"/>
                                    </p:animScale>
                                    <p:animScale>
                                      <p:cBhvr>
                                        <p:cTn id="72" dur="166" decel="50000">
                                          <p:stCondLst>
                                            <p:cond delay="1668"/>
                                          </p:stCondLst>
                                        </p:cTn>
                                        <p:tgtEl>
                                          <p:spTgt spid="4">
                                            <p:graphicEl>
                                              <a:dgm id="{EE6B71E9-A173-470C-AAC4-02EAC212C44C}"/>
                                            </p:graphicEl>
                                          </p:spTgt>
                                        </p:tgtEl>
                                      </p:cBhvr>
                                      <p:to x="100000" y="100000"/>
                                    </p:animScale>
                                    <p:animScale>
                                      <p:cBhvr>
                                        <p:cTn id="73" dur="26">
                                          <p:stCondLst>
                                            <p:cond delay="1808"/>
                                          </p:stCondLst>
                                        </p:cTn>
                                        <p:tgtEl>
                                          <p:spTgt spid="4">
                                            <p:graphicEl>
                                              <a:dgm id="{EE6B71E9-A173-470C-AAC4-02EAC212C44C}"/>
                                            </p:graphicEl>
                                          </p:spTgt>
                                        </p:tgtEl>
                                      </p:cBhvr>
                                      <p:to x="100000" y="95000"/>
                                    </p:animScale>
                                    <p:animScale>
                                      <p:cBhvr>
                                        <p:cTn id="74" dur="166" decel="50000">
                                          <p:stCondLst>
                                            <p:cond delay="1834"/>
                                          </p:stCondLst>
                                        </p:cTn>
                                        <p:tgtEl>
                                          <p:spTgt spid="4">
                                            <p:graphicEl>
                                              <a:dgm id="{EE6B71E9-A173-470C-AAC4-02EAC212C44C}"/>
                                            </p:graphic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7">
                                            <p:graphicEl>
                                              <a:dgm id="{5A399F48-7033-41A0-93D1-39058AB9BEF3}"/>
                                            </p:graphicEl>
                                          </p:spTgt>
                                        </p:tgtEl>
                                        <p:attrNameLst>
                                          <p:attrName>style.visibility</p:attrName>
                                        </p:attrNameLst>
                                      </p:cBhvr>
                                      <p:to>
                                        <p:strVal val="visible"/>
                                      </p:to>
                                    </p:set>
                                    <p:animEffect transition="in" filter="randombar(horizontal)">
                                      <p:cBhvr>
                                        <p:cTn id="79" dur="500"/>
                                        <p:tgtEl>
                                          <p:spTgt spid="7">
                                            <p:graphicEl>
                                              <a:dgm id="{5A399F48-7033-41A0-93D1-39058AB9BEF3}"/>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7">
                                            <p:graphicEl>
                                              <a:dgm id="{182CE04B-266E-416B-ACDB-E29D9B4D5555}"/>
                                            </p:graphicEl>
                                          </p:spTgt>
                                        </p:tgtEl>
                                        <p:attrNameLst>
                                          <p:attrName>style.visibility</p:attrName>
                                        </p:attrNameLst>
                                      </p:cBhvr>
                                      <p:to>
                                        <p:strVal val="visible"/>
                                      </p:to>
                                    </p:set>
                                    <p:animEffect transition="in" filter="randombar(horizontal)">
                                      <p:cBhvr>
                                        <p:cTn id="84" dur="500"/>
                                        <p:tgtEl>
                                          <p:spTgt spid="7">
                                            <p:graphicEl>
                                              <a:dgm id="{182CE04B-266E-416B-ACDB-E29D9B4D5555}"/>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7">
                                            <p:graphicEl>
                                              <a:dgm id="{04090C4C-3775-453D-9560-87B64F89992C}"/>
                                            </p:graphicEl>
                                          </p:spTgt>
                                        </p:tgtEl>
                                        <p:attrNameLst>
                                          <p:attrName>style.visibility</p:attrName>
                                        </p:attrNameLst>
                                      </p:cBhvr>
                                      <p:to>
                                        <p:strVal val="visible"/>
                                      </p:to>
                                    </p:set>
                                    <p:animEffect transition="in" filter="randombar(horizontal)">
                                      <p:cBhvr>
                                        <p:cTn id="89" dur="500"/>
                                        <p:tgtEl>
                                          <p:spTgt spid="7">
                                            <p:graphicEl>
                                              <a:dgm id="{04090C4C-3775-453D-9560-87B64F89992C}"/>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7">
                                            <p:graphicEl>
                                              <a:dgm id="{32CA9991-1531-484C-B659-1603321B58BA}"/>
                                            </p:graphicEl>
                                          </p:spTgt>
                                        </p:tgtEl>
                                        <p:attrNameLst>
                                          <p:attrName>style.visibility</p:attrName>
                                        </p:attrNameLst>
                                      </p:cBhvr>
                                      <p:to>
                                        <p:strVal val="visible"/>
                                      </p:to>
                                    </p:set>
                                    <p:animEffect transition="in" filter="randombar(horizontal)">
                                      <p:cBhvr>
                                        <p:cTn id="94" dur="500"/>
                                        <p:tgtEl>
                                          <p:spTgt spid="7">
                                            <p:graphicEl>
                                              <a:dgm id="{32CA9991-1531-484C-B659-1603321B58BA}"/>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7">
                                            <p:graphicEl>
                                              <a:dgm id="{5F14E425-5727-47A6-BC7F-5043D40F57DF}"/>
                                            </p:graphicEl>
                                          </p:spTgt>
                                        </p:tgtEl>
                                        <p:attrNameLst>
                                          <p:attrName>style.visibility</p:attrName>
                                        </p:attrNameLst>
                                      </p:cBhvr>
                                      <p:to>
                                        <p:strVal val="visible"/>
                                      </p:to>
                                    </p:set>
                                    <p:animEffect transition="in" filter="randombar(horizontal)">
                                      <p:cBhvr>
                                        <p:cTn id="99" dur="500"/>
                                        <p:tgtEl>
                                          <p:spTgt spid="7">
                                            <p:graphicEl>
                                              <a:dgm id="{5F14E425-5727-47A6-BC7F-5043D40F57D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7" grpId="0">
        <p:bldSub>
          <a:bldDgm bld="lvl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E42214-9391-4A6D-8C48-9388201DD375}"/>
              </a:ext>
            </a:extLst>
          </p:cNvPr>
          <p:cNvPicPr>
            <a:picLocks noChangeAspect="1"/>
          </p:cNvPicPr>
          <p:nvPr/>
        </p:nvPicPr>
        <p:blipFill rotWithShape="1">
          <a:blip r:embed="rId2"/>
          <a:srcRect l="6761" t="20113" r="5781" b="20904"/>
          <a:stretch/>
        </p:blipFill>
        <p:spPr>
          <a:xfrm>
            <a:off x="658371" y="3081943"/>
            <a:ext cx="4825167" cy="3254184"/>
          </a:xfrm>
          <a:prstGeom prst="rect">
            <a:avLst/>
          </a:prstGeom>
        </p:spPr>
      </p:pic>
      <p:sp>
        <p:nvSpPr>
          <p:cNvPr id="5" name="Content Placeholder 2">
            <a:extLst>
              <a:ext uri="{FF2B5EF4-FFF2-40B4-BE49-F238E27FC236}">
                <a16:creationId xmlns:a16="http://schemas.microsoft.com/office/drawing/2014/main" id="{77CA7A1F-BFB6-4B4D-9E5E-0400A3CFD245}"/>
              </a:ext>
            </a:extLst>
          </p:cNvPr>
          <p:cNvSpPr txBox="1">
            <a:spLocks/>
          </p:cNvSpPr>
          <p:nvPr/>
        </p:nvSpPr>
        <p:spPr>
          <a:xfrm>
            <a:off x="947730" y="2254020"/>
            <a:ext cx="9945446" cy="1809428"/>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lgn="just" rtl="1">
              <a:buFont typeface="Wingdings" panose="05000000000000000000" pitchFamily="2" charset="2"/>
              <a:buChar char="v"/>
            </a:pPr>
            <a:r>
              <a:rPr lang="ar-IQ" sz="4000" b="1" dirty="0">
                <a:solidFill>
                  <a:schemeClr val="tx1">
                    <a:lumMod val="95000"/>
                    <a:lumOff val="5000"/>
                  </a:schemeClr>
                </a:solidFill>
                <a:latin typeface="Calibri" panose="020F0502020204030204" pitchFamily="34" charset="0"/>
                <a:ea typeface="Times New Roman" panose="02020603050405020304" pitchFamily="18" charset="0"/>
                <a:cs typeface="Times New Roman" panose="02020603050405020304" pitchFamily="18" charset="0"/>
              </a:rPr>
              <a:t>المحددات على الجهود الرقابية والتوجيهية والامنية ...</a:t>
            </a:r>
          </a:p>
          <a:p>
            <a:pPr algn="just" rtl="1">
              <a:buFont typeface="Wingdings" panose="05000000000000000000" pitchFamily="2" charset="2"/>
              <a:buChar char="v"/>
            </a:pPr>
            <a:r>
              <a:rPr lang="ar-IQ" sz="8000" b="1"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الفقر والجهل</a:t>
            </a:r>
          </a:p>
        </p:txBody>
      </p:sp>
      <p:sp>
        <p:nvSpPr>
          <p:cNvPr id="10" name="Content Placeholder 2">
            <a:extLst>
              <a:ext uri="{FF2B5EF4-FFF2-40B4-BE49-F238E27FC236}">
                <a16:creationId xmlns:a16="http://schemas.microsoft.com/office/drawing/2014/main" id="{506485E3-E5D2-4050-89A3-7FF452FDE56D}"/>
              </a:ext>
            </a:extLst>
          </p:cNvPr>
          <p:cNvSpPr txBox="1">
            <a:spLocks/>
          </p:cNvSpPr>
          <p:nvPr/>
        </p:nvSpPr>
        <p:spPr>
          <a:xfrm>
            <a:off x="5642366" y="5235676"/>
            <a:ext cx="5266877" cy="1188375"/>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lgn="just" rtl="1">
              <a:buFont typeface="Wingdings" panose="05000000000000000000" pitchFamily="2" charset="2"/>
              <a:buChar char="v"/>
            </a:pPr>
            <a:r>
              <a:rPr lang="ar-IQ" sz="2000" b="1" dirty="0">
                <a:solidFill>
                  <a:srgbClr val="FF0000"/>
                </a:solidFill>
              </a:rPr>
              <a:t>برنامج إعادة التأهيل لمدة 30 يوماً 6000 – 20000 دولار.</a:t>
            </a:r>
          </a:p>
          <a:p>
            <a:pPr algn="just" rtl="1">
              <a:buFont typeface="Wingdings" panose="05000000000000000000" pitchFamily="2" charset="2"/>
              <a:buChar char="v"/>
            </a:pPr>
            <a:r>
              <a:rPr lang="ar-IQ" sz="2000" b="1" dirty="0">
                <a:solidFill>
                  <a:srgbClr val="FF0000"/>
                </a:solidFill>
              </a:rPr>
              <a:t>برنامج إعادة التأهيل لمدة 60 - 90 يوماً 60000 – 120000 دولار.</a:t>
            </a:r>
          </a:p>
        </p:txBody>
      </p:sp>
      <p:sp>
        <p:nvSpPr>
          <p:cNvPr id="3" name="شكل بيضاوي 2">
            <a:extLst>
              <a:ext uri="{FF2B5EF4-FFF2-40B4-BE49-F238E27FC236}">
                <a16:creationId xmlns:a16="http://schemas.microsoft.com/office/drawing/2014/main" id="{30A3684E-1C57-7E82-1108-585107BFC878}"/>
              </a:ext>
            </a:extLst>
          </p:cNvPr>
          <p:cNvSpPr/>
          <p:nvPr/>
        </p:nvSpPr>
        <p:spPr>
          <a:xfrm rot="20922750">
            <a:off x="4011562" y="607096"/>
            <a:ext cx="4734232" cy="843410"/>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pPr marL="0" lvl="0" indent="0" algn="ctr" defTabSz="1778000" rtl="1">
              <a:lnSpc>
                <a:spcPct val="90000"/>
              </a:lnSpc>
              <a:spcBef>
                <a:spcPct val="0"/>
              </a:spcBef>
              <a:spcAft>
                <a:spcPct val="35000"/>
              </a:spcAft>
              <a:buClr>
                <a:srgbClr val="FF0000"/>
              </a:buClr>
              <a:buNone/>
            </a:pPr>
            <a:r>
              <a:rPr lang="ar-IQ" sz="4800" b="1" kern="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التحديات</a:t>
            </a:r>
            <a:endParaRPr lang="en-US" sz="4800" kern="1200" dirty="0">
              <a:solidFill>
                <a:schemeClr val="bg1"/>
              </a:solidFill>
            </a:endParaRPr>
          </a:p>
        </p:txBody>
      </p:sp>
    </p:spTree>
    <p:extLst>
      <p:ext uri="{BB962C8B-B14F-4D97-AF65-F5344CB8AC3E}">
        <p14:creationId xmlns:p14="http://schemas.microsoft.com/office/powerpoint/2010/main" val="6693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circle(in)">
                                      <p:cBhvr>
                                        <p:cTn id="20" dur="10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circle(in)">
                                      <p:cBhvr>
                                        <p:cTn id="25"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DE775-0D98-6E8E-E84F-A7969E980A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E08632A-21E8-528A-E592-2962016C3381}"/>
              </a:ext>
            </a:extLst>
          </p:cNvPr>
          <p:cNvPicPr>
            <a:picLocks noChangeAspect="1"/>
          </p:cNvPicPr>
          <p:nvPr/>
        </p:nvPicPr>
        <p:blipFill>
          <a:blip r:embed="rId2"/>
          <a:srcRect l="4120" r="2" b="2"/>
          <a:stretch/>
        </p:blipFill>
        <p:spPr>
          <a:xfrm>
            <a:off x="621675" y="623275"/>
            <a:ext cx="4032621" cy="5607882"/>
          </a:xfrm>
          <a:prstGeom prst="rect">
            <a:avLst/>
          </a:prstGeom>
        </p:spPr>
      </p:pic>
      <p:sp>
        <p:nvSpPr>
          <p:cNvPr id="3" name="Title 1">
            <a:extLst>
              <a:ext uri="{FF2B5EF4-FFF2-40B4-BE49-F238E27FC236}">
                <a16:creationId xmlns:a16="http://schemas.microsoft.com/office/drawing/2014/main" id="{5E53DD65-D32E-E05F-2C23-FA5DA2B00893}"/>
              </a:ext>
            </a:extLst>
          </p:cNvPr>
          <p:cNvSpPr txBox="1">
            <a:spLocks/>
          </p:cNvSpPr>
          <p:nvPr/>
        </p:nvSpPr>
        <p:spPr>
          <a:xfrm>
            <a:off x="4536320" y="860524"/>
            <a:ext cx="6828368" cy="624953"/>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800" b="1" kern="1200" dirty="0" err="1">
                <a:solidFill>
                  <a:schemeClr val="tx1"/>
                </a:solidFill>
                <a:highlight>
                  <a:srgbClr val="FFFF00"/>
                </a:highlight>
                <a:latin typeface="+mj-lt"/>
                <a:ea typeface="+mj-ea"/>
                <a:cs typeface="+mj-cs"/>
              </a:rPr>
              <a:t>حقول</a:t>
            </a:r>
            <a:r>
              <a:rPr lang="en-US" sz="2800" b="1" kern="1200" dirty="0">
                <a:solidFill>
                  <a:schemeClr val="tx1"/>
                </a:solidFill>
                <a:highlight>
                  <a:srgbClr val="FFFF00"/>
                </a:highlight>
                <a:latin typeface="+mj-lt"/>
                <a:ea typeface="+mj-ea"/>
                <a:cs typeface="+mj-cs"/>
              </a:rPr>
              <a:t> </a:t>
            </a:r>
            <a:r>
              <a:rPr lang="en-US" sz="2800" b="1" kern="1200" dirty="0" err="1">
                <a:solidFill>
                  <a:schemeClr val="tx1"/>
                </a:solidFill>
                <a:highlight>
                  <a:srgbClr val="FFFF00"/>
                </a:highlight>
                <a:latin typeface="+mj-lt"/>
                <a:ea typeface="+mj-ea"/>
                <a:cs typeface="+mj-cs"/>
              </a:rPr>
              <a:t>كلية</a:t>
            </a:r>
            <a:r>
              <a:rPr lang="en-US" sz="2800" b="1" kern="1200" dirty="0">
                <a:solidFill>
                  <a:schemeClr val="tx1"/>
                </a:solidFill>
                <a:highlight>
                  <a:srgbClr val="FFFF00"/>
                </a:highlight>
                <a:latin typeface="+mj-lt"/>
                <a:ea typeface="+mj-ea"/>
                <a:cs typeface="+mj-cs"/>
              </a:rPr>
              <a:t> </a:t>
            </a:r>
            <a:r>
              <a:rPr lang="en-US" sz="2800" b="1" kern="1200" dirty="0" err="1">
                <a:solidFill>
                  <a:schemeClr val="tx1"/>
                </a:solidFill>
                <a:highlight>
                  <a:srgbClr val="FFFF00"/>
                </a:highlight>
                <a:latin typeface="+mj-lt"/>
                <a:ea typeface="+mj-ea"/>
                <a:cs typeface="+mj-cs"/>
              </a:rPr>
              <a:t>علوم</a:t>
            </a:r>
            <a:r>
              <a:rPr lang="en-US" sz="2800" b="1" kern="1200" dirty="0">
                <a:solidFill>
                  <a:schemeClr val="tx1"/>
                </a:solidFill>
                <a:highlight>
                  <a:srgbClr val="FFFF00"/>
                </a:highlight>
                <a:latin typeface="+mj-lt"/>
                <a:ea typeface="+mj-ea"/>
                <a:cs typeface="+mj-cs"/>
              </a:rPr>
              <a:t> </a:t>
            </a:r>
            <a:r>
              <a:rPr lang="en-US" sz="2800" b="1" kern="1200" dirty="0" err="1">
                <a:solidFill>
                  <a:schemeClr val="tx1"/>
                </a:solidFill>
                <a:highlight>
                  <a:srgbClr val="FFFF00"/>
                </a:highlight>
                <a:latin typeface="+mj-lt"/>
                <a:ea typeface="+mj-ea"/>
                <a:cs typeface="+mj-cs"/>
              </a:rPr>
              <a:t>الهندسة</a:t>
            </a:r>
            <a:r>
              <a:rPr lang="en-US" sz="2800" b="1" kern="1200" dirty="0">
                <a:solidFill>
                  <a:schemeClr val="tx1"/>
                </a:solidFill>
                <a:highlight>
                  <a:srgbClr val="FFFF00"/>
                </a:highlight>
                <a:latin typeface="+mj-lt"/>
                <a:ea typeface="+mj-ea"/>
                <a:cs typeface="+mj-cs"/>
              </a:rPr>
              <a:t> </a:t>
            </a:r>
            <a:r>
              <a:rPr lang="en-US" sz="2800" b="1" kern="1200" dirty="0" err="1">
                <a:solidFill>
                  <a:schemeClr val="tx1"/>
                </a:solidFill>
                <a:highlight>
                  <a:srgbClr val="FFFF00"/>
                </a:highlight>
                <a:latin typeface="+mj-lt"/>
                <a:ea typeface="+mj-ea"/>
                <a:cs typeface="+mj-cs"/>
              </a:rPr>
              <a:t>الزراعية</a:t>
            </a:r>
            <a:r>
              <a:rPr lang="en-US" sz="2800" b="1" kern="1200" dirty="0">
                <a:solidFill>
                  <a:schemeClr val="tx1"/>
                </a:solidFill>
                <a:highlight>
                  <a:srgbClr val="FFFF00"/>
                </a:highlight>
                <a:latin typeface="+mj-lt"/>
                <a:ea typeface="+mj-ea"/>
                <a:cs typeface="+mj-cs"/>
              </a:rPr>
              <a:t> – </a:t>
            </a:r>
            <a:r>
              <a:rPr lang="en-US" sz="2800" b="1" kern="1200" dirty="0" err="1">
                <a:solidFill>
                  <a:schemeClr val="tx1"/>
                </a:solidFill>
                <a:highlight>
                  <a:srgbClr val="FFFF00"/>
                </a:highlight>
                <a:latin typeface="+mj-lt"/>
                <a:ea typeface="+mj-ea"/>
                <a:cs typeface="+mj-cs"/>
              </a:rPr>
              <a:t>تشرين</a:t>
            </a:r>
            <a:r>
              <a:rPr lang="en-US" sz="2800" b="1" kern="1200" dirty="0">
                <a:solidFill>
                  <a:schemeClr val="tx1"/>
                </a:solidFill>
                <a:highlight>
                  <a:srgbClr val="FFFF00"/>
                </a:highlight>
                <a:latin typeface="+mj-lt"/>
                <a:ea typeface="+mj-ea"/>
                <a:cs typeface="+mj-cs"/>
              </a:rPr>
              <a:t> </a:t>
            </a:r>
            <a:r>
              <a:rPr lang="en-US" sz="2800" b="1" kern="1200" dirty="0" err="1">
                <a:solidFill>
                  <a:schemeClr val="tx1"/>
                </a:solidFill>
                <a:highlight>
                  <a:srgbClr val="FFFF00"/>
                </a:highlight>
                <a:latin typeface="+mj-lt"/>
                <a:ea typeface="+mj-ea"/>
                <a:cs typeface="+mj-cs"/>
              </a:rPr>
              <a:t>الأول</a:t>
            </a:r>
            <a:r>
              <a:rPr lang="en-US" sz="2800" b="1" kern="1200" dirty="0">
                <a:solidFill>
                  <a:schemeClr val="tx1"/>
                </a:solidFill>
                <a:highlight>
                  <a:srgbClr val="FFFF00"/>
                </a:highlight>
                <a:latin typeface="+mj-lt"/>
                <a:ea typeface="+mj-ea"/>
                <a:cs typeface="+mj-cs"/>
              </a:rPr>
              <a:t> 2024</a:t>
            </a:r>
            <a:endParaRPr lang="en-US" sz="2800" kern="1200" dirty="0">
              <a:solidFill>
                <a:schemeClr val="tx1"/>
              </a:solidFill>
              <a:highlight>
                <a:srgbClr val="FFFF00"/>
              </a:highlight>
              <a:latin typeface="+mj-lt"/>
              <a:ea typeface="+mj-ea"/>
              <a:cs typeface="+mj-cs"/>
            </a:endParaRPr>
          </a:p>
        </p:txBody>
      </p:sp>
      <p:sp>
        <p:nvSpPr>
          <p:cNvPr id="7" name="Content Placeholder 2">
            <a:extLst>
              <a:ext uri="{FF2B5EF4-FFF2-40B4-BE49-F238E27FC236}">
                <a16:creationId xmlns:a16="http://schemas.microsoft.com/office/drawing/2014/main" id="{6078B046-2670-8709-B2E5-940F9365AE42}"/>
              </a:ext>
            </a:extLst>
          </p:cNvPr>
          <p:cNvSpPr>
            <a:spLocks noGrp="1"/>
          </p:cNvSpPr>
          <p:nvPr>
            <p:ph idx="1"/>
          </p:nvPr>
        </p:nvSpPr>
        <p:spPr>
          <a:xfrm>
            <a:off x="5828709" y="2474693"/>
            <a:ext cx="4243589" cy="3320668"/>
          </a:xfrm>
        </p:spPr>
        <p:txBody>
          <a:bodyPr>
            <a:normAutofit/>
          </a:bodyPr>
          <a:lstStyle/>
          <a:p>
            <a:pPr marL="0" indent="0" algn="ctr" rtl="0">
              <a:buNone/>
            </a:pPr>
            <a:r>
              <a:rPr lang="en-US" sz="3600" dirty="0"/>
              <a:t>Henbane</a:t>
            </a:r>
          </a:p>
          <a:p>
            <a:pPr marL="0" indent="0" algn="ctr" rtl="0">
              <a:buNone/>
            </a:pPr>
            <a:r>
              <a:rPr lang="en-US" sz="3600" dirty="0"/>
              <a:t>Hyoscyamus albus</a:t>
            </a:r>
            <a:r>
              <a:rPr lang="ar-SA" sz="3600" dirty="0"/>
              <a:t> </a:t>
            </a:r>
            <a:endParaRPr lang="en-US" sz="3600" dirty="0"/>
          </a:p>
          <a:p>
            <a:pPr marL="0" indent="0" algn="ctr" rtl="0">
              <a:buNone/>
            </a:pPr>
            <a:r>
              <a:rPr lang="ar-SA" sz="3600" dirty="0"/>
              <a:t>السكران الأبيض</a:t>
            </a:r>
            <a:endParaRPr lang="en-US" sz="3600" dirty="0"/>
          </a:p>
        </p:txBody>
      </p:sp>
    </p:spTree>
    <p:extLst>
      <p:ext uri="{BB962C8B-B14F-4D97-AF65-F5344CB8AC3E}">
        <p14:creationId xmlns:p14="http://schemas.microsoft.com/office/powerpoint/2010/main" val="3711313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6B18F451-16B4-E6F3-0A9E-4296B4C36158}"/>
              </a:ext>
            </a:extLst>
          </p:cNvPr>
          <p:cNvGraphicFramePr/>
          <p:nvPr>
            <p:extLst>
              <p:ext uri="{D42A27DB-BD31-4B8C-83A1-F6EECF244321}">
                <p14:modId xmlns:p14="http://schemas.microsoft.com/office/powerpoint/2010/main" val="1129031468"/>
              </p:ext>
            </p:extLst>
          </p:nvPr>
        </p:nvGraphicFramePr>
        <p:xfrm>
          <a:off x="575186" y="2094271"/>
          <a:ext cx="11017045" cy="4044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رسم تخطيطي 3">
            <a:extLst>
              <a:ext uri="{FF2B5EF4-FFF2-40B4-BE49-F238E27FC236}">
                <a16:creationId xmlns:a16="http://schemas.microsoft.com/office/drawing/2014/main" id="{DC86E59D-2AA4-BE1D-9B3D-1CFB9BE68B5C}"/>
              </a:ext>
            </a:extLst>
          </p:cNvPr>
          <p:cNvGraphicFramePr/>
          <p:nvPr>
            <p:extLst>
              <p:ext uri="{D42A27DB-BD31-4B8C-83A1-F6EECF244321}">
                <p14:modId xmlns:p14="http://schemas.microsoft.com/office/powerpoint/2010/main" val="3539978191"/>
              </p:ext>
            </p:extLst>
          </p:nvPr>
        </p:nvGraphicFramePr>
        <p:xfrm>
          <a:off x="2090994" y="103239"/>
          <a:ext cx="2333523" cy="18760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8807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graphicEl>
                                              <a:dgm id="{AB1C7A95-4B36-4680-9C04-4AF6E12F7809}"/>
                                            </p:graphicEl>
                                          </p:spTgt>
                                        </p:tgtEl>
                                        <p:attrNameLst>
                                          <p:attrName>style.visibility</p:attrName>
                                        </p:attrNameLst>
                                      </p:cBhvr>
                                      <p:to>
                                        <p:strVal val="visible"/>
                                      </p:to>
                                    </p:set>
                                    <p:anim calcmode="lin" valueType="num">
                                      <p:cBhvr>
                                        <p:cTn id="7" dur="1000" fill="hold"/>
                                        <p:tgtEl>
                                          <p:spTgt spid="2">
                                            <p:graphicEl>
                                              <a:dgm id="{AB1C7A95-4B36-4680-9C04-4AF6E12F7809}"/>
                                            </p:graphicEl>
                                          </p:spTgt>
                                        </p:tgtEl>
                                        <p:attrNameLst>
                                          <p:attrName>ppt_w</p:attrName>
                                        </p:attrNameLst>
                                      </p:cBhvr>
                                      <p:tavLst>
                                        <p:tav tm="0">
                                          <p:val>
                                            <p:fltVal val="0"/>
                                          </p:val>
                                        </p:tav>
                                        <p:tav tm="100000">
                                          <p:val>
                                            <p:strVal val="#ppt_w"/>
                                          </p:val>
                                        </p:tav>
                                      </p:tavLst>
                                    </p:anim>
                                    <p:anim calcmode="lin" valueType="num">
                                      <p:cBhvr>
                                        <p:cTn id="8" dur="1000" fill="hold"/>
                                        <p:tgtEl>
                                          <p:spTgt spid="2">
                                            <p:graphicEl>
                                              <a:dgm id="{AB1C7A95-4B36-4680-9C04-4AF6E12F7809}"/>
                                            </p:graphicEl>
                                          </p:spTgt>
                                        </p:tgtEl>
                                        <p:attrNameLst>
                                          <p:attrName>ppt_h</p:attrName>
                                        </p:attrNameLst>
                                      </p:cBhvr>
                                      <p:tavLst>
                                        <p:tav tm="0">
                                          <p:val>
                                            <p:fltVal val="0"/>
                                          </p:val>
                                        </p:tav>
                                        <p:tav tm="100000">
                                          <p:val>
                                            <p:strVal val="#ppt_h"/>
                                          </p:val>
                                        </p:tav>
                                      </p:tavLst>
                                    </p:anim>
                                    <p:anim calcmode="lin" valueType="num">
                                      <p:cBhvr>
                                        <p:cTn id="9" dur="1000" fill="hold"/>
                                        <p:tgtEl>
                                          <p:spTgt spid="2">
                                            <p:graphicEl>
                                              <a:dgm id="{AB1C7A95-4B36-4680-9C04-4AF6E12F7809}"/>
                                            </p:graphicEl>
                                          </p:spTgt>
                                        </p:tgtEl>
                                        <p:attrNameLst>
                                          <p:attrName>style.rotation</p:attrName>
                                        </p:attrNameLst>
                                      </p:cBhvr>
                                      <p:tavLst>
                                        <p:tav tm="0">
                                          <p:val>
                                            <p:fltVal val="90"/>
                                          </p:val>
                                        </p:tav>
                                        <p:tav tm="100000">
                                          <p:val>
                                            <p:fltVal val="0"/>
                                          </p:val>
                                        </p:tav>
                                      </p:tavLst>
                                    </p:anim>
                                    <p:animEffect transition="in" filter="fade">
                                      <p:cBhvr>
                                        <p:cTn id="10" dur="1000"/>
                                        <p:tgtEl>
                                          <p:spTgt spid="2">
                                            <p:graphicEl>
                                              <a:dgm id="{AB1C7A95-4B36-4680-9C04-4AF6E12F7809}"/>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graphicEl>
                                              <a:dgm id="{213B1407-C264-42DF-9BF7-A71354135418}"/>
                                            </p:graphicEl>
                                          </p:spTgt>
                                        </p:tgtEl>
                                        <p:attrNameLst>
                                          <p:attrName>style.visibility</p:attrName>
                                        </p:attrNameLst>
                                      </p:cBhvr>
                                      <p:to>
                                        <p:strVal val="visible"/>
                                      </p:to>
                                    </p:set>
                                    <p:anim calcmode="lin" valueType="num">
                                      <p:cBhvr>
                                        <p:cTn id="13" dur="1000" fill="hold"/>
                                        <p:tgtEl>
                                          <p:spTgt spid="2">
                                            <p:graphicEl>
                                              <a:dgm id="{213B1407-C264-42DF-9BF7-A71354135418}"/>
                                            </p:graphicEl>
                                          </p:spTgt>
                                        </p:tgtEl>
                                        <p:attrNameLst>
                                          <p:attrName>ppt_w</p:attrName>
                                        </p:attrNameLst>
                                      </p:cBhvr>
                                      <p:tavLst>
                                        <p:tav tm="0">
                                          <p:val>
                                            <p:fltVal val="0"/>
                                          </p:val>
                                        </p:tav>
                                        <p:tav tm="100000">
                                          <p:val>
                                            <p:strVal val="#ppt_w"/>
                                          </p:val>
                                        </p:tav>
                                      </p:tavLst>
                                    </p:anim>
                                    <p:anim calcmode="lin" valueType="num">
                                      <p:cBhvr>
                                        <p:cTn id="14" dur="1000" fill="hold"/>
                                        <p:tgtEl>
                                          <p:spTgt spid="2">
                                            <p:graphicEl>
                                              <a:dgm id="{213B1407-C264-42DF-9BF7-A71354135418}"/>
                                            </p:graphicEl>
                                          </p:spTgt>
                                        </p:tgtEl>
                                        <p:attrNameLst>
                                          <p:attrName>ppt_h</p:attrName>
                                        </p:attrNameLst>
                                      </p:cBhvr>
                                      <p:tavLst>
                                        <p:tav tm="0">
                                          <p:val>
                                            <p:fltVal val="0"/>
                                          </p:val>
                                        </p:tav>
                                        <p:tav tm="100000">
                                          <p:val>
                                            <p:strVal val="#ppt_h"/>
                                          </p:val>
                                        </p:tav>
                                      </p:tavLst>
                                    </p:anim>
                                    <p:anim calcmode="lin" valueType="num">
                                      <p:cBhvr>
                                        <p:cTn id="15" dur="1000" fill="hold"/>
                                        <p:tgtEl>
                                          <p:spTgt spid="2">
                                            <p:graphicEl>
                                              <a:dgm id="{213B1407-C264-42DF-9BF7-A71354135418}"/>
                                            </p:graphicEl>
                                          </p:spTgt>
                                        </p:tgtEl>
                                        <p:attrNameLst>
                                          <p:attrName>style.rotation</p:attrName>
                                        </p:attrNameLst>
                                      </p:cBhvr>
                                      <p:tavLst>
                                        <p:tav tm="0">
                                          <p:val>
                                            <p:fltVal val="90"/>
                                          </p:val>
                                        </p:tav>
                                        <p:tav tm="100000">
                                          <p:val>
                                            <p:fltVal val="0"/>
                                          </p:val>
                                        </p:tav>
                                      </p:tavLst>
                                    </p:anim>
                                    <p:animEffect transition="in" filter="fade">
                                      <p:cBhvr>
                                        <p:cTn id="16" dur="1000"/>
                                        <p:tgtEl>
                                          <p:spTgt spid="2">
                                            <p:graphicEl>
                                              <a:dgm id="{213B1407-C264-42DF-9BF7-A71354135418}"/>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graphicEl>
                                              <a:dgm id="{8C26CCBD-0DE9-4B50-A363-A76519915A65}"/>
                                            </p:graphicEl>
                                          </p:spTgt>
                                        </p:tgtEl>
                                        <p:attrNameLst>
                                          <p:attrName>style.visibility</p:attrName>
                                        </p:attrNameLst>
                                      </p:cBhvr>
                                      <p:to>
                                        <p:strVal val="visible"/>
                                      </p:to>
                                    </p:set>
                                    <p:anim calcmode="lin" valueType="num">
                                      <p:cBhvr>
                                        <p:cTn id="21" dur="1000" fill="hold"/>
                                        <p:tgtEl>
                                          <p:spTgt spid="2">
                                            <p:graphicEl>
                                              <a:dgm id="{8C26CCBD-0DE9-4B50-A363-A76519915A65}"/>
                                            </p:graphicEl>
                                          </p:spTgt>
                                        </p:tgtEl>
                                        <p:attrNameLst>
                                          <p:attrName>ppt_w</p:attrName>
                                        </p:attrNameLst>
                                      </p:cBhvr>
                                      <p:tavLst>
                                        <p:tav tm="0">
                                          <p:val>
                                            <p:fltVal val="0"/>
                                          </p:val>
                                        </p:tav>
                                        <p:tav tm="100000">
                                          <p:val>
                                            <p:strVal val="#ppt_w"/>
                                          </p:val>
                                        </p:tav>
                                      </p:tavLst>
                                    </p:anim>
                                    <p:anim calcmode="lin" valueType="num">
                                      <p:cBhvr>
                                        <p:cTn id="22" dur="1000" fill="hold"/>
                                        <p:tgtEl>
                                          <p:spTgt spid="2">
                                            <p:graphicEl>
                                              <a:dgm id="{8C26CCBD-0DE9-4B50-A363-A76519915A65}"/>
                                            </p:graphicEl>
                                          </p:spTgt>
                                        </p:tgtEl>
                                        <p:attrNameLst>
                                          <p:attrName>ppt_h</p:attrName>
                                        </p:attrNameLst>
                                      </p:cBhvr>
                                      <p:tavLst>
                                        <p:tav tm="0">
                                          <p:val>
                                            <p:fltVal val="0"/>
                                          </p:val>
                                        </p:tav>
                                        <p:tav tm="100000">
                                          <p:val>
                                            <p:strVal val="#ppt_h"/>
                                          </p:val>
                                        </p:tav>
                                      </p:tavLst>
                                    </p:anim>
                                    <p:anim calcmode="lin" valueType="num">
                                      <p:cBhvr>
                                        <p:cTn id="23" dur="1000" fill="hold"/>
                                        <p:tgtEl>
                                          <p:spTgt spid="2">
                                            <p:graphicEl>
                                              <a:dgm id="{8C26CCBD-0DE9-4B50-A363-A76519915A65}"/>
                                            </p:graphicEl>
                                          </p:spTgt>
                                        </p:tgtEl>
                                        <p:attrNameLst>
                                          <p:attrName>style.rotation</p:attrName>
                                        </p:attrNameLst>
                                      </p:cBhvr>
                                      <p:tavLst>
                                        <p:tav tm="0">
                                          <p:val>
                                            <p:fltVal val="90"/>
                                          </p:val>
                                        </p:tav>
                                        <p:tav tm="100000">
                                          <p:val>
                                            <p:fltVal val="0"/>
                                          </p:val>
                                        </p:tav>
                                      </p:tavLst>
                                    </p:anim>
                                    <p:animEffect transition="in" filter="fade">
                                      <p:cBhvr>
                                        <p:cTn id="24" dur="1000"/>
                                        <p:tgtEl>
                                          <p:spTgt spid="2">
                                            <p:graphicEl>
                                              <a:dgm id="{8C26CCBD-0DE9-4B50-A363-A76519915A65}"/>
                                            </p:graphicEl>
                                          </p:spTgt>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
                                            <p:graphicEl>
                                              <a:dgm id="{F649378A-2A06-4EA9-B137-E62D3A536F2B}"/>
                                            </p:graphicEl>
                                          </p:spTgt>
                                        </p:tgtEl>
                                        <p:attrNameLst>
                                          <p:attrName>style.visibility</p:attrName>
                                        </p:attrNameLst>
                                      </p:cBhvr>
                                      <p:to>
                                        <p:strVal val="visible"/>
                                      </p:to>
                                    </p:set>
                                    <p:anim calcmode="lin" valueType="num">
                                      <p:cBhvr>
                                        <p:cTn id="27" dur="1000" fill="hold"/>
                                        <p:tgtEl>
                                          <p:spTgt spid="2">
                                            <p:graphicEl>
                                              <a:dgm id="{F649378A-2A06-4EA9-B137-E62D3A536F2B}"/>
                                            </p:graphicEl>
                                          </p:spTgt>
                                        </p:tgtEl>
                                        <p:attrNameLst>
                                          <p:attrName>ppt_w</p:attrName>
                                        </p:attrNameLst>
                                      </p:cBhvr>
                                      <p:tavLst>
                                        <p:tav tm="0">
                                          <p:val>
                                            <p:fltVal val="0"/>
                                          </p:val>
                                        </p:tav>
                                        <p:tav tm="100000">
                                          <p:val>
                                            <p:strVal val="#ppt_w"/>
                                          </p:val>
                                        </p:tav>
                                      </p:tavLst>
                                    </p:anim>
                                    <p:anim calcmode="lin" valueType="num">
                                      <p:cBhvr>
                                        <p:cTn id="28" dur="1000" fill="hold"/>
                                        <p:tgtEl>
                                          <p:spTgt spid="2">
                                            <p:graphicEl>
                                              <a:dgm id="{F649378A-2A06-4EA9-B137-E62D3A536F2B}"/>
                                            </p:graphicEl>
                                          </p:spTgt>
                                        </p:tgtEl>
                                        <p:attrNameLst>
                                          <p:attrName>ppt_h</p:attrName>
                                        </p:attrNameLst>
                                      </p:cBhvr>
                                      <p:tavLst>
                                        <p:tav tm="0">
                                          <p:val>
                                            <p:fltVal val="0"/>
                                          </p:val>
                                        </p:tav>
                                        <p:tav tm="100000">
                                          <p:val>
                                            <p:strVal val="#ppt_h"/>
                                          </p:val>
                                        </p:tav>
                                      </p:tavLst>
                                    </p:anim>
                                    <p:anim calcmode="lin" valueType="num">
                                      <p:cBhvr>
                                        <p:cTn id="29" dur="1000" fill="hold"/>
                                        <p:tgtEl>
                                          <p:spTgt spid="2">
                                            <p:graphicEl>
                                              <a:dgm id="{F649378A-2A06-4EA9-B137-E62D3A536F2B}"/>
                                            </p:graphicEl>
                                          </p:spTgt>
                                        </p:tgtEl>
                                        <p:attrNameLst>
                                          <p:attrName>style.rotation</p:attrName>
                                        </p:attrNameLst>
                                      </p:cBhvr>
                                      <p:tavLst>
                                        <p:tav tm="0">
                                          <p:val>
                                            <p:fltVal val="90"/>
                                          </p:val>
                                        </p:tav>
                                        <p:tav tm="100000">
                                          <p:val>
                                            <p:fltVal val="0"/>
                                          </p:val>
                                        </p:tav>
                                      </p:tavLst>
                                    </p:anim>
                                    <p:animEffect transition="in" filter="fade">
                                      <p:cBhvr>
                                        <p:cTn id="30" dur="1000"/>
                                        <p:tgtEl>
                                          <p:spTgt spid="2">
                                            <p:graphicEl>
                                              <a:dgm id="{F649378A-2A06-4EA9-B137-E62D3A536F2B}"/>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
                                            <p:graphicEl>
                                              <a:dgm id="{28DAF195-1135-4D59-8423-1F2FCD682334}"/>
                                            </p:graphicEl>
                                          </p:spTgt>
                                        </p:tgtEl>
                                        <p:attrNameLst>
                                          <p:attrName>style.visibility</p:attrName>
                                        </p:attrNameLst>
                                      </p:cBhvr>
                                      <p:to>
                                        <p:strVal val="visible"/>
                                      </p:to>
                                    </p:set>
                                    <p:anim calcmode="lin" valueType="num">
                                      <p:cBhvr>
                                        <p:cTn id="35" dur="1000" fill="hold"/>
                                        <p:tgtEl>
                                          <p:spTgt spid="2">
                                            <p:graphicEl>
                                              <a:dgm id="{28DAF195-1135-4D59-8423-1F2FCD682334}"/>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28DAF195-1135-4D59-8423-1F2FCD682334}"/>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28DAF195-1135-4D59-8423-1F2FCD682334}"/>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28DAF195-1135-4D59-8423-1F2FCD682334}"/>
                                            </p:graphicEl>
                                          </p:spTgt>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
                                            <p:graphicEl>
                                              <a:dgm id="{AE1E0E23-6B68-46B1-8818-718F0A6066F5}"/>
                                            </p:graphicEl>
                                          </p:spTgt>
                                        </p:tgtEl>
                                        <p:attrNameLst>
                                          <p:attrName>style.visibility</p:attrName>
                                        </p:attrNameLst>
                                      </p:cBhvr>
                                      <p:to>
                                        <p:strVal val="visible"/>
                                      </p:to>
                                    </p:set>
                                    <p:anim calcmode="lin" valueType="num">
                                      <p:cBhvr>
                                        <p:cTn id="41" dur="1000" fill="hold"/>
                                        <p:tgtEl>
                                          <p:spTgt spid="2">
                                            <p:graphicEl>
                                              <a:dgm id="{AE1E0E23-6B68-46B1-8818-718F0A6066F5}"/>
                                            </p:graphicEl>
                                          </p:spTgt>
                                        </p:tgtEl>
                                        <p:attrNameLst>
                                          <p:attrName>ppt_w</p:attrName>
                                        </p:attrNameLst>
                                      </p:cBhvr>
                                      <p:tavLst>
                                        <p:tav tm="0">
                                          <p:val>
                                            <p:fltVal val="0"/>
                                          </p:val>
                                        </p:tav>
                                        <p:tav tm="100000">
                                          <p:val>
                                            <p:strVal val="#ppt_w"/>
                                          </p:val>
                                        </p:tav>
                                      </p:tavLst>
                                    </p:anim>
                                    <p:anim calcmode="lin" valueType="num">
                                      <p:cBhvr>
                                        <p:cTn id="42" dur="1000" fill="hold"/>
                                        <p:tgtEl>
                                          <p:spTgt spid="2">
                                            <p:graphicEl>
                                              <a:dgm id="{AE1E0E23-6B68-46B1-8818-718F0A6066F5}"/>
                                            </p:graphicEl>
                                          </p:spTgt>
                                        </p:tgtEl>
                                        <p:attrNameLst>
                                          <p:attrName>ppt_h</p:attrName>
                                        </p:attrNameLst>
                                      </p:cBhvr>
                                      <p:tavLst>
                                        <p:tav tm="0">
                                          <p:val>
                                            <p:fltVal val="0"/>
                                          </p:val>
                                        </p:tav>
                                        <p:tav tm="100000">
                                          <p:val>
                                            <p:strVal val="#ppt_h"/>
                                          </p:val>
                                        </p:tav>
                                      </p:tavLst>
                                    </p:anim>
                                    <p:anim calcmode="lin" valueType="num">
                                      <p:cBhvr>
                                        <p:cTn id="43" dur="1000" fill="hold"/>
                                        <p:tgtEl>
                                          <p:spTgt spid="2">
                                            <p:graphicEl>
                                              <a:dgm id="{AE1E0E23-6B68-46B1-8818-718F0A6066F5}"/>
                                            </p:graphicEl>
                                          </p:spTgt>
                                        </p:tgtEl>
                                        <p:attrNameLst>
                                          <p:attrName>style.rotation</p:attrName>
                                        </p:attrNameLst>
                                      </p:cBhvr>
                                      <p:tavLst>
                                        <p:tav tm="0">
                                          <p:val>
                                            <p:fltVal val="90"/>
                                          </p:val>
                                        </p:tav>
                                        <p:tav tm="100000">
                                          <p:val>
                                            <p:fltVal val="0"/>
                                          </p:val>
                                        </p:tav>
                                      </p:tavLst>
                                    </p:anim>
                                    <p:animEffect transition="in" filter="fade">
                                      <p:cBhvr>
                                        <p:cTn id="44" dur="1000"/>
                                        <p:tgtEl>
                                          <p:spTgt spid="2">
                                            <p:graphicEl>
                                              <a:dgm id="{AE1E0E23-6B68-46B1-8818-718F0A6066F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
                                            <p:graphicEl>
                                              <a:dgm id="{69A9E4D1-7254-403F-B886-C5FA35EC36CD}"/>
                                            </p:graphicEl>
                                          </p:spTgt>
                                        </p:tgtEl>
                                        <p:attrNameLst>
                                          <p:attrName>style.visibility</p:attrName>
                                        </p:attrNameLst>
                                      </p:cBhvr>
                                      <p:to>
                                        <p:strVal val="visible"/>
                                      </p:to>
                                    </p:set>
                                    <p:anim calcmode="lin" valueType="num">
                                      <p:cBhvr>
                                        <p:cTn id="49" dur="1000" fill="hold"/>
                                        <p:tgtEl>
                                          <p:spTgt spid="2">
                                            <p:graphicEl>
                                              <a:dgm id="{69A9E4D1-7254-403F-B886-C5FA35EC36CD}"/>
                                            </p:graphicEl>
                                          </p:spTgt>
                                        </p:tgtEl>
                                        <p:attrNameLst>
                                          <p:attrName>ppt_w</p:attrName>
                                        </p:attrNameLst>
                                      </p:cBhvr>
                                      <p:tavLst>
                                        <p:tav tm="0">
                                          <p:val>
                                            <p:fltVal val="0"/>
                                          </p:val>
                                        </p:tav>
                                        <p:tav tm="100000">
                                          <p:val>
                                            <p:strVal val="#ppt_w"/>
                                          </p:val>
                                        </p:tav>
                                      </p:tavLst>
                                    </p:anim>
                                    <p:anim calcmode="lin" valueType="num">
                                      <p:cBhvr>
                                        <p:cTn id="50" dur="1000" fill="hold"/>
                                        <p:tgtEl>
                                          <p:spTgt spid="2">
                                            <p:graphicEl>
                                              <a:dgm id="{69A9E4D1-7254-403F-B886-C5FA35EC36CD}"/>
                                            </p:graphicEl>
                                          </p:spTgt>
                                        </p:tgtEl>
                                        <p:attrNameLst>
                                          <p:attrName>ppt_h</p:attrName>
                                        </p:attrNameLst>
                                      </p:cBhvr>
                                      <p:tavLst>
                                        <p:tav tm="0">
                                          <p:val>
                                            <p:fltVal val="0"/>
                                          </p:val>
                                        </p:tav>
                                        <p:tav tm="100000">
                                          <p:val>
                                            <p:strVal val="#ppt_h"/>
                                          </p:val>
                                        </p:tav>
                                      </p:tavLst>
                                    </p:anim>
                                    <p:anim calcmode="lin" valueType="num">
                                      <p:cBhvr>
                                        <p:cTn id="51" dur="1000" fill="hold"/>
                                        <p:tgtEl>
                                          <p:spTgt spid="2">
                                            <p:graphicEl>
                                              <a:dgm id="{69A9E4D1-7254-403F-B886-C5FA35EC36CD}"/>
                                            </p:graphicEl>
                                          </p:spTgt>
                                        </p:tgtEl>
                                        <p:attrNameLst>
                                          <p:attrName>style.rotation</p:attrName>
                                        </p:attrNameLst>
                                      </p:cBhvr>
                                      <p:tavLst>
                                        <p:tav tm="0">
                                          <p:val>
                                            <p:fltVal val="90"/>
                                          </p:val>
                                        </p:tav>
                                        <p:tav tm="100000">
                                          <p:val>
                                            <p:fltVal val="0"/>
                                          </p:val>
                                        </p:tav>
                                      </p:tavLst>
                                    </p:anim>
                                    <p:animEffect transition="in" filter="fade">
                                      <p:cBhvr>
                                        <p:cTn id="52" dur="1000"/>
                                        <p:tgtEl>
                                          <p:spTgt spid="2">
                                            <p:graphicEl>
                                              <a:dgm id="{69A9E4D1-7254-403F-B886-C5FA35EC36CD}"/>
                                            </p:graphic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
                                            <p:graphicEl>
                                              <a:dgm id="{46C5AD83-CC28-4AB3-AA76-B1613B2F98ED}"/>
                                            </p:graphicEl>
                                          </p:spTgt>
                                        </p:tgtEl>
                                        <p:attrNameLst>
                                          <p:attrName>style.visibility</p:attrName>
                                        </p:attrNameLst>
                                      </p:cBhvr>
                                      <p:to>
                                        <p:strVal val="visible"/>
                                      </p:to>
                                    </p:set>
                                    <p:anim calcmode="lin" valueType="num">
                                      <p:cBhvr>
                                        <p:cTn id="55" dur="1000" fill="hold"/>
                                        <p:tgtEl>
                                          <p:spTgt spid="2">
                                            <p:graphicEl>
                                              <a:dgm id="{46C5AD83-CC28-4AB3-AA76-B1613B2F98ED}"/>
                                            </p:graphicEl>
                                          </p:spTgt>
                                        </p:tgtEl>
                                        <p:attrNameLst>
                                          <p:attrName>ppt_w</p:attrName>
                                        </p:attrNameLst>
                                      </p:cBhvr>
                                      <p:tavLst>
                                        <p:tav tm="0">
                                          <p:val>
                                            <p:fltVal val="0"/>
                                          </p:val>
                                        </p:tav>
                                        <p:tav tm="100000">
                                          <p:val>
                                            <p:strVal val="#ppt_w"/>
                                          </p:val>
                                        </p:tav>
                                      </p:tavLst>
                                    </p:anim>
                                    <p:anim calcmode="lin" valueType="num">
                                      <p:cBhvr>
                                        <p:cTn id="56" dur="1000" fill="hold"/>
                                        <p:tgtEl>
                                          <p:spTgt spid="2">
                                            <p:graphicEl>
                                              <a:dgm id="{46C5AD83-CC28-4AB3-AA76-B1613B2F98ED}"/>
                                            </p:graphicEl>
                                          </p:spTgt>
                                        </p:tgtEl>
                                        <p:attrNameLst>
                                          <p:attrName>ppt_h</p:attrName>
                                        </p:attrNameLst>
                                      </p:cBhvr>
                                      <p:tavLst>
                                        <p:tav tm="0">
                                          <p:val>
                                            <p:fltVal val="0"/>
                                          </p:val>
                                        </p:tav>
                                        <p:tav tm="100000">
                                          <p:val>
                                            <p:strVal val="#ppt_h"/>
                                          </p:val>
                                        </p:tav>
                                      </p:tavLst>
                                    </p:anim>
                                    <p:anim calcmode="lin" valueType="num">
                                      <p:cBhvr>
                                        <p:cTn id="57" dur="1000" fill="hold"/>
                                        <p:tgtEl>
                                          <p:spTgt spid="2">
                                            <p:graphicEl>
                                              <a:dgm id="{46C5AD83-CC28-4AB3-AA76-B1613B2F98ED}"/>
                                            </p:graphicEl>
                                          </p:spTgt>
                                        </p:tgtEl>
                                        <p:attrNameLst>
                                          <p:attrName>style.rotation</p:attrName>
                                        </p:attrNameLst>
                                      </p:cBhvr>
                                      <p:tavLst>
                                        <p:tav tm="0">
                                          <p:val>
                                            <p:fltVal val="90"/>
                                          </p:val>
                                        </p:tav>
                                        <p:tav tm="100000">
                                          <p:val>
                                            <p:fltVal val="0"/>
                                          </p:val>
                                        </p:tav>
                                      </p:tavLst>
                                    </p:anim>
                                    <p:animEffect transition="in" filter="fade">
                                      <p:cBhvr>
                                        <p:cTn id="58" dur="1000"/>
                                        <p:tgtEl>
                                          <p:spTgt spid="2">
                                            <p:graphicEl>
                                              <a:dgm id="{46C5AD83-CC28-4AB3-AA76-B1613B2F98ED}"/>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
                                            <p:graphicEl>
                                              <a:dgm id="{E50117D0-05D8-4D44-ACC9-B35ADBBBAA8F}"/>
                                            </p:graphicEl>
                                          </p:spTgt>
                                        </p:tgtEl>
                                        <p:attrNameLst>
                                          <p:attrName>style.visibility</p:attrName>
                                        </p:attrNameLst>
                                      </p:cBhvr>
                                      <p:to>
                                        <p:strVal val="visible"/>
                                      </p:to>
                                    </p:set>
                                    <p:anim calcmode="lin" valueType="num">
                                      <p:cBhvr>
                                        <p:cTn id="63" dur="1000" fill="hold"/>
                                        <p:tgtEl>
                                          <p:spTgt spid="2">
                                            <p:graphicEl>
                                              <a:dgm id="{E50117D0-05D8-4D44-ACC9-B35ADBBBAA8F}"/>
                                            </p:graphicEl>
                                          </p:spTgt>
                                        </p:tgtEl>
                                        <p:attrNameLst>
                                          <p:attrName>ppt_w</p:attrName>
                                        </p:attrNameLst>
                                      </p:cBhvr>
                                      <p:tavLst>
                                        <p:tav tm="0">
                                          <p:val>
                                            <p:fltVal val="0"/>
                                          </p:val>
                                        </p:tav>
                                        <p:tav tm="100000">
                                          <p:val>
                                            <p:strVal val="#ppt_w"/>
                                          </p:val>
                                        </p:tav>
                                      </p:tavLst>
                                    </p:anim>
                                    <p:anim calcmode="lin" valueType="num">
                                      <p:cBhvr>
                                        <p:cTn id="64" dur="1000" fill="hold"/>
                                        <p:tgtEl>
                                          <p:spTgt spid="2">
                                            <p:graphicEl>
                                              <a:dgm id="{E50117D0-05D8-4D44-ACC9-B35ADBBBAA8F}"/>
                                            </p:graphicEl>
                                          </p:spTgt>
                                        </p:tgtEl>
                                        <p:attrNameLst>
                                          <p:attrName>ppt_h</p:attrName>
                                        </p:attrNameLst>
                                      </p:cBhvr>
                                      <p:tavLst>
                                        <p:tav tm="0">
                                          <p:val>
                                            <p:fltVal val="0"/>
                                          </p:val>
                                        </p:tav>
                                        <p:tav tm="100000">
                                          <p:val>
                                            <p:strVal val="#ppt_h"/>
                                          </p:val>
                                        </p:tav>
                                      </p:tavLst>
                                    </p:anim>
                                    <p:anim calcmode="lin" valueType="num">
                                      <p:cBhvr>
                                        <p:cTn id="65" dur="1000" fill="hold"/>
                                        <p:tgtEl>
                                          <p:spTgt spid="2">
                                            <p:graphicEl>
                                              <a:dgm id="{E50117D0-05D8-4D44-ACC9-B35ADBBBAA8F}"/>
                                            </p:graphicEl>
                                          </p:spTgt>
                                        </p:tgtEl>
                                        <p:attrNameLst>
                                          <p:attrName>style.rotation</p:attrName>
                                        </p:attrNameLst>
                                      </p:cBhvr>
                                      <p:tavLst>
                                        <p:tav tm="0">
                                          <p:val>
                                            <p:fltVal val="90"/>
                                          </p:val>
                                        </p:tav>
                                        <p:tav tm="100000">
                                          <p:val>
                                            <p:fltVal val="0"/>
                                          </p:val>
                                        </p:tav>
                                      </p:tavLst>
                                    </p:anim>
                                    <p:animEffect transition="in" filter="fade">
                                      <p:cBhvr>
                                        <p:cTn id="66" dur="1000"/>
                                        <p:tgtEl>
                                          <p:spTgt spid="2">
                                            <p:graphicEl>
                                              <a:dgm id="{E50117D0-05D8-4D44-ACC9-B35ADBBBAA8F}"/>
                                            </p:graphicEl>
                                          </p:spTgt>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2">
                                            <p:graphicEl>
                                              <a:dgm id="{6A191892-6C8C-4F6D-8E80-7FE74816F393}"/>
                                            </p:graphicEl>
                                          </p:spTgt>
                                        </p:tgtEl>
                                        <p:attrNameLst>
                                          <p:attrName>style.visibility</p:attrName>
                                        </p:attrNameLst>
                                      </p:cBhvr>
                                      <p:to>
                                        <p:strVal val="visible"/>
                                      </p:to>
                                    </p:set>
                                    <p:anim calcmode="lin" valueType="num">
                                      <p:cBhvr>
                                        <p:cTn id="69" dur="1000" fill="hold"/>
                                        <p:tgtEl>
                                          <p:spTgt spid="2">
                                            <p:graphicEl>
                                              <a:dgm id="{6A191892-6C8C-4F6D-8E80-7FE74816F393}"/>
                                            </p:graphicEl>
                                          </p:spTgt>
                                        </p:tgtEl>
                                        <p:attrNameLst>
                                          <p:attrName>ppt_w</p:attrName>
                                        </p:attrNameLst>
                                      </p:cBhvr>
                                      <p:tavLst>
                                        <p:tav tm="0">
                                          <p:val>
                                            <p:fltVal val="0"/>
                                          </p:val>
                                        </p:tav>
                                        <p:tav tm="100000">
                                          <p:val>
                                            <p:strVal val="#ppt_w"/>
                                          </p:val>
                                        </p:tav>
                                      </p:tavLst>
                                    </p:anim>
                                    <p:anim calcmode="lin" valueType="num">
                                      <p:cBhvr>
                                        <p:cTn id="70" dur="1000" fill="hold"/>
                                        <p:tgtEl>
                                          <p:spTgt spid="2">
                                            <p:graphicEl>
                                              <a:dgm id="{6A191892-6C8C-4F6D-8E80-7FE74816F393}"/>
                                            </p:graphicEl>
                                          </p:spTgt>
                                        </p:tgtEl>
                                        <p:attrNameLst>
                                          <p:attrName>ppt_h</p:attrName>
                                        </p:attrNameLst>
                                      </p:cBhvr>
                                      <p:tavLst>
                                        <p:tav tm="0">
                                          <p:val>
                                            <p:fltVal val="0"/>
                                          </p:val>
                                        </p:tav>
                                        <p:tav tm="100000">
                                          <p:val>
                                            <p:strVal val="#ppt_h"/>
                                          </p:val>
                                        </p:tav>
                                      </p:tavLst>
                                    </p:anim>
                                    <p:anim calcmode="lin" valueType="num">
                                      <p:cBhvr>
                                        <p:cTn id="71" dur="1000" fill="hold"/>
                                        <p:tgtEl>
                                          <p:spTgt spid="2">
                                            <p:graphicEl>
                                              <a:dgm id="{6A191892-6C8C-4F6D-8E80-7FE74816F393}"/>
                                            </p:graphicEl>
                                          </p:spTgt>
                                        </p:tgtEl>
                                        <p:attrNameLst>
                                          <p:attrName>style.rotation</p:attrName>
                                        </p:attrNameLst>
                                      </p:cBhvr>
                                      <p:tavLst>
                                        <p:tav tm="0">
                                          <p:val>
                                            <p:fltVal val="90"/>
                                          </p:val>
                                        </p:tav>
                                        <p:tav tm="100000">
                                          <p:val>
                                            <p:fltVal val="0"/>
                                          </p:val>
                                        </p:tav>
                                      </p:tavLst>
                                    </p:anim>
                                    <p:animEffect transition="in" filter="fade">
                                      <p:cBhvr>
                                        <p:cTn id="72" dur="1000"/>
                                        <p:tgtEl>
                                          <p:spTgt spid="2">
                                            <p:graphicEl>
                                              <a:dgm id="{6A191892-6C8C-4F6D-8E80-7FE74816F39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D352B-4DEF-CF41-5909-588B7577847E}"/>
            </a:ext>
          </a:extLst>
        </p:cNvPr>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F99EF8D9-C12F-E77D-B4F0-0CE4F54ECA43}"/>
              </a:ext>
            </a:extLst>
          </p:cNvPr>
          <p:cNvGraphicFramePr/>
          <p:nvPr>
            <p:extLst>
              <p:ext uri="{D42A27DB-BD31-4B8C-83A1-F6EECF244321}">
                <p14:modId xmlns:p14="http://schemas.microsoft.com/office/powerpoint/2010/main" val="4172920866"/>
              </p:ext>
            </p:extLst>
          </p:nvPr>
        </p:nvGraphicFramePr>
        <p:xfrm>
          <a:off x="0" y="719666"/>
          <a:ext cx="12192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مجموعة 2">
            <a:extLst>
              <a:ext uri="{FF2B5EF4-FFF2-40B4-BE49-F238E27FC236}">
                <a16:creationId xmlns:a16="http://schemas.microsoft.com/office/drawing/2014/main" id="{1661D35F-3CC2-9015-33A1-B7716E5022C3}"/>
              </a:ext>
            </a:extLst>
          </p:cNvPr>
          <p:cNvGrpSpPr/>
          <p:nvPr/>
        </p:nvGrpSpPr>
        <p:grpSpPr>
          <a:xfrm>
            <a:off x="1898582" y="265471"/>
            <a:ext cx="1876049" cy="1876049"/>
            <a:chOff x="213991" y="0"/>
            <a:chExt cx="1876049" cy="1876049"/>
          </a:xfrm>
        </p:grpSpPr>
        <p:sp>
          <p:nvSpPr>
            <p:cNvPr id="4" name="شكل بيضاوي 3">
              <a:extLst>
                <a:ext uri="{FF2B5EF4-FFF2-40B4-BE49-F238E27FC236}">
                  <a16:creationId xmlns:a16="http://schemas.microsoft.com/office/drawing/2014/main" id="{92B208B8-6DC8-9A43-7374-46C58544647E}"/>
                </a:ext>
              </a:extLst>
            </p:cNvPr>
            <p:cNvSpPr/>
            <p:nvPr/>
          </p:nvSpPr>
          <p:spPr>
            <a:xfrm>
              <a:off x="213991" y="0"/>
              <a:ext cx="1876049" cy="1876049"/>
            </a:xfrm>
            <a:prstGeom prst="ellipse">
              <a:avLst/>
            </a:prstGeom>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5" name="شكل بيضاوي 4">
              <a:extLst>
                <a:ext uri="{FF2B5EF4-FFF2-40B4-BE49-F238E27FC236}">
                  <a16:creationId xmlns:a16="http://schemas.microsoft.com/office/drawing/2014/main" id="{8EACD2E9-8CD7-77CA-1B8E-1E43C654CE1A}"/>
                </a:ext>
              </a:extLst>
            </p:cNvPr>
            <p:cNvSpPr txBox="1"/>
            <p:nvPr/>
          </p:nvSpPr>
          <p:spPr>
            <a:xfrm>
              <a:off x="488732" y="274741"/>
              <a:ext cx="1326567" cy="13265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ar-IQ" sz="3600" b="1" kern="1200" dirty="0">
                  <a:cs typeface="+mj-cs"/>
                </a:rPr>
                <a:t>الخاتمة</a:t>
              </a:r>
              <a:endParaRPr lang="en-US" sz="3600" b="1" kern="1200" dirty="0">
                <a:cs typeface="+mj-cs"/>
              </a:endParaRPr>
            </a:p>
          </p:txBody>
        </p:sp>
      </p:grpSp>
      <p:pic>
        <p:nvPicPr>
          <p:cNvPr id="6" name="صورة 5" descr="صورة تحتوي على تصميم الجرافيك, طعام&#10;&#10;تم إنشاء الوصف تلقائياً">
            <a:extLst>
              <a:ext uri="{FF2B5EF4-FFF2-40B4-BE49-F238E27FC236}">
                <a16:creationId xmlns:a16="http://schemas.microsoft.com/office/drawing/2014/main" id="{39D1A97C-19E4-A96C-08F3-1725A43D912A}"/>
              </a:ext>
            </a:extLst>
          </p:cNvPr>
          <p:cNvPicPr>
            <a:picLocks noChangeAspect="1"/>
          </p:cNvPicPr>
          <p:nvPr/>
        </p:nvPicPr>
        <p:blipFill>
          <a:blip r:embed="rId7"/>
          <a:srcRect t="9824" r="-2" b="133"/>
          <a:stretch/>
        </p:blipFill>
        <p:spPr>
          <a:xfrm rot="18705436">
            <a:off x="9285486" y="332888"/>
            <a:ext cx="3024596" cy="258508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3314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graphicEl>
                                              <a:dgm id="{B5EA12BE-8FA6-4AA4-932C-C4CE7E5346BC}"/>
                                            </p:graphicEl>
                                          </p:spTgt>
                                        </p:tgtEl>
                                        <p:attrNameLst>
                                          <p:attrName>style.visibility</p:attrName>
                                        </p:attrNameLst>
                                      </p:cBhvr>
                                      <p:to>
                                        <p:strVal val="visible"/>
                                      </p:to>
                                    </p:set>
                                    <p:animEffect transition="in" filter="wipe(down)">
                                      <p:cBhvr>
                                        <p:cTn id="19" dur="580">
                                          <p:stCondLst>
                                            <p:cond delay="0"/>
                                          </p:stCondLst>
                                        </p:cTn>
                                        <p:tgtEl>
                                          <p:spTgt spid="2">
                                            <p:graphicEl>
                                              <a:dgm id="{B5EA12BE-8FA6-4AA4-932C-C4CE7E5346BC}"/>
                                            </p:graphicEl>
                                          </p:spTgt>
                                        </p:tgtEl>
                                      </p:cBhvr>
                                    </p:animEffect>
                                    <p:anim calcmode="lin" valueType="num">
                                      <p:cBhvr>
                                        <p:cTn id="20" dur="1822" tmFilter="0,0; 0.14,0.36; 0.43,0.73; 0.71,0.91; 1.0,1.0">
                                          <p:stCondLst>
                                            <p:cond delay="0"/>
                                          </p:stCondLst>
                                        </p:cTn>
                                        <p:tgtEl>
                                          <p:spTgt spid="2">
                                            <p:graphicEl>
                                              <a:dgm id="{B5EA12BE-8FA6-4AA4-932C-C4CE7E5346BC}"/>
                                            </p:graphic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graphicEl>
                                              <a:dgm id="{B5EA12BE-8FA6-4AA4-932C-C4CE7E5346BC}"/>
                                            </p:graphic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graphicEl>
                                              <a:dgm id="{B5EA12BE-8FA6-4AA4-932C-C4CE7E5346BC}"/>
                                            </p:graphic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graphicEl>
                                              <a:dgm id="{B5EA12BE-8FA6-4AA4-932C-C4CE7E5346BC}"/>
                                            </p:graphic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graphicEl>
                                              <a:dgm id="{B5EA12BE-8FA6-4AA4-932C-C4CE7E5346BC}"/>
                                            </p:graphic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graphicEl>
                                              <a:dgm id="{B5EA12BE-8FA6-4AA4-932C-C4CE7E5346BC}"/>
                                            </p:graphicEl>
                                          </p:spTgt>
                                        </p:tgtEl>
                                      </p:cBhvr>
                                      <p:to x="100000" y="60000"/>
                                    </p:animScale>
                                    <p:animScale>
                                      <p:cBhvr>
                                        <p:cTn id="26" dur="166" decel="50000">
                                          <p:stCondLst>
                                            <p:cond delay="676"/>
                                          </p:stCondLst>
                                        </p:cTn>
                                        <p:tgtEl>
                                          <p:spTgt spid="2">
                                            <p:graphicEl>
                                              <a:dgm id="{B5EA12BE-8FA6-4AA4-932C-C4CE7E5346BC}"/>
                                            </p:graphicEl>
                                          </p:spTgt>
                                        </p:tgtEl>
                                      </p:cBhvr>
                                      <p:to x="100000" y="100000"/>
                                    </p:animScale>
                                    <p:animScale>
                                      <p:cBhvr>
                                        <p:cTn id="27" dur="26">
                                          <p:stCondLst>
                                            <p:cond delay="1312"/>
                                          </p:stCondLst>
                                        </p:cTn>
                                        <p:tgtEl>
                                          <p:spTgt spid="2">
                                            <p:graphicEl>
                                              <a:dgm id="{B5EA12BE-8FA6-4AA4-932C-C4CE7E5346BC}"/>
                                            </p:graphicEl>
                                          </p:spTgt>
                                        </p:tgtEl>
                                      </p:cBhvr>
                                      <p:to x="100000" y="80000"/>
                                    </p:animScale>
                                    <p:animScale>
                                      <p:cBhvr>
                                        <p:cTn id="28" dur="166" decel="50000">
                                          <p:stCondLst>
                                            <p:cond delay="1338"/>
                                          </p:stCondLst>
                                        </p:cTn>
                                        <p:tgtEl>
                                          <p:spTgt spid="2">
                                            <p:graphicEl>
                                              <a:dgm id="{B5EA12BE-8FA6-4AA4-932C-C4CE7E5346BC}"/>
                                            </p:graphicEl>
                                          </p:spTgt>
                                        </p:tgtEl>
                                      </p:cBhvr>
                                      <p:to x="100000" y="100000"/>
                                    </p:animScale>
                                    <p:animScale>
                                      <p:cBhvr>
                                        <p:cTn id="29" dur="26">
                                          <p:stCondLst>
                                            <p:cond delay="1642"/>
                                          </p:stCondLst>
                                        </p:cTn>
                                        <p:tgtEl>
                                          <p:spTgt spid="2">
                                            <p:graphicEl>
                                              <a:dgm id="{B5EA12BE-8FA6-4AA4-932C-C4CE7E5346BC}"/>
                                            </p:graphicEl>
                                          </p:spTgt>
                                        </p:tgtEl>
                                      </p:cBhvr>
                                      <p:to x="100000" y="90000"/>
                                    </p:animScale>
                                    <p:animScale>
                                      <p:cBhvr>
                                        <p:cTn id="30" dur="166" decel="50000">
                                          <p:stCondLst>
                                            <p:cond delay="1668"/>
                                          </p:stCondLst>
                                        </p:cTn>
                                        <p:tgtEl>
                                          <p:spTgt spid="2">
                                            <p:graphicEl>
                                              <a:dgm id="{B5EA12BE-8FA6-4AA4-932C-C4CE7E5346BC}"/>
                                            </p:graphicEl>
                                          </p:spTgt>
                                        </p:tgtEl>
                                      </p:cBhvr>
                                      <p:to x="100000" y="100000"/>
                                    </p:animScale>
                                    <p:animScale>
                                      <p:cBhvr>
                                        <p:cTn id="31" dur="26">
                                          <p:stCondLst>
                                            <p:cond delay="1808"/>
                                          </p:stCondLst>
                                        </p:cTn>
                                        <p:tgtEl>
                                          <p:spTgt spid="2">
                                            <p:graphicEl>
                                              <a:dgm id="{B5EA12BE-8FA6-4AA4-932C-C4CE7E5346BC}"/>
                                            </p:graphicEl>
                                          </p:spTgt>
                                        </p:tgtEl>
                                      </p:cBhvr>
                                      <p:to x="100000" y="95000"/>
                                    </p:animScale>
                                    <p:animScale>
                                      <p:cBhvr>
                                        <p:cTn id="32" dur="166" decel="50000">
                                          <p:stCondLst>
                                            <p:cond delay="1834"/>
                                          </p:stCondLst>
                                        </p:cTn>
                                        <p:tgtEl>
                                          <p:spTgt spid="2">
                                            <p:graphicEl>
                                              <a:dgm id="{B5EA12BE-8FA6-4AA4-932C-C4CE7E5346BC}"/>
                                            </p:graphicEl>
                                          </p:spTgt>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2">
                                            <p:graphicEl>
                                              <a:dgm id="{99C40307-7E51-4482-8426-0988E686062D}"/>
                                            </p:graphicEl>
                                          </p:spTgt>
                                        </p:tgtEl>
                                        <p:attrNameLst>
                                          <p:attrName>style.visibility</p:attrName>
                                        </p:attrNameLst>
                                      </p:cBhvr>
                                      <p:to>
                                        <p:strVal val="visible"/>
                                      </p:to>
                                    </p:set>
                                    <p:animEffect transition="in" filter="wipe(down)">
                                      <p:cBhvr>
                                        <p:cTn id="35" dur="580">
                                          <p:stCondLst>
                                            <p:cond delay="0"/>
                                          </p:stCondLst>
                                        </p:cTn>
                                        <p:tgtEl>
                                          <p:spTgt spid="2">
                                            <p:graphicEl>
                                              <a:dgm id="{99C40307-7E51-4482-8426-0988E686062D}"/>
                                            </p:graphicEl>
                                          </p:spTgt>
                                        </p:tgtEl>
                                      </p:cBhvr>
                                    </p:animEffect>
                                    <p:anim calcmode="lin" valueType="num">
                                      <p:cBhvr>
                                        <p:cTn id="36" dur="1822" tmFilter="0,0; 0.14,0.36; 0.43,0.73; 0.71,0.91; 1.0,1.0">
                                          <p:stCondLst>
                                            <p:cond delay="0"/>
                                          </p:stCondLst>
                                        </p:cTn>
                                        <p:tgtEl>
                                          <p:spTgt spid="2">
                                            <p:graphicEl>
                                              <a:dgm id="{99C40307-7E51-4482-8426-0988E686062D}"/>
                                            </p:graphic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
                                            <p:graphicEl>
                                              <a:dgm id="{99C40307-7E51-4482-8426-0988E686062D}"/>
                                            </p:graphic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
                                            <p:graphicEl>
                                              <a:dgm id="{99C40307-7E51-4482-8426-0988E686062D}"/>
                                            </p:graphic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
                                            <p:graphicEl>
                                              <a:dgm id="{99C40307-7E51-4482-8426-0988E686062D}"/>
                                            </p:graphic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
                                            <p:graphicEl>
                                              <a:dgm id="{99C40307-7E51-4482-8426-0988E686062D}"/>
                                            </p:graphic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2">
                                            <p:graphicEl>
                                              <a:dgm id="{99C40307-7E51-4482-8426-0988E686062D}"/>
                                            </p:graphicEl>
                                          </p:spTgt>
                                        </p:tgtEl>
                                      </p:cBhvr>
                                      <p:to x="100000" y="60000"/>
                                    </p:animScale>
                                    <p:animScale>
                                      <p:cBhvr>
                                        <p:cTn id="42" dur="166" decel="50000">
                                          <p:stCondLst>
                                            <p:cond delay="676"/>
                                          </p:stCondLst>
                                        </p:cTn>
                                        <p:tgtEl>
                                          <p:spTgt spid="2">
                                            <p:graphicEl>
                                              <a:dgm id="{99C40307-7E51-4482-8426-0988E686062D}"/>
                                            </p:graphicEl>
                                          </p:spTgt>
                                        </p:tgtEl>
                                      </p:cBhvr>
                                      <p:to x="100000" y="100000"/>
                                    </p:animScale>
                                    <p:animScale>
                                      <p:cBhvr>
                                        <p:cTn id="43" dur="26">
                                          <p:stCondLst>
                                            <p:cond delay="1312"/>
                                          </p:stCondLst>
                                        </p:cTn>
                                        <p:tgtEl>
                                          <p:spTgt spid="2">
                                            <p:graphicEl>
                                              <a:dgm id="{99C40307-7E51-4482-8426-0988E686062D}"/>
                                            </p:graphicEl>
                                          </p:spTgt>
                                        </p:tgtEl>
                                      </p:cBhvr>
                                      <p:to x="100000" y="80000"/>
                                    </p:animScale>
                                    <p:animScale>
                                      <p:cBhvr>
                                        <p:cTn id="44" dur="166" decel="50000">
                                          <p:stCondLst>
                                            <p:cond delay="1338"/>
                                          </p:stCondLst>
                                        </p:cTn>
                                        <p:tgtEl>
                                          <p:spTgt spid="2">
                                            <p:graphicEl>
                                              <a:dgm id="{99C40307-7E51-4482-8426-0988E686062D}"/>
                                            </p:graphicEl>
                                          </p:spTgt>
                                        </p:tgtEl>
                                      </p:cBhvr>
                                      <p:to x="100000" y="100000"/>
                                    </p:animScale>
                                    <p:animScale>
                                      <p:cBhvr>
                                        <p:cTn id="45" dur="26">
                                          <p:stCondLst>
                                            <p:cond delay="1642"/>
                                          </p:stCondLst>
                                        </p:cTn>
                                        <p:tgtEl>
                                          <p:spTgt spid="2">
                                            <p:graphicEl>
                                              <a:dgm id="{99C40307-7E51-4482-8426-0988E686062D}"/>
                                            </p:graphicEl>
                                          </p:spTgt>
                                        </p:tgtEl>
                                      </p:cBhvr>
                                      <p:to x="100000" y="90000"/>
                                    </p:animScale>
                                    <p:animScale>
                                      <p:cBhvr>
                                        <p:cTn id="46" dur="166" decel="50000">
                                          <p:stCondLst>
                                            <p:cond delay="1668"/>
                                          </p:stCondLst>
                                        </p:cTn>
                                        <p:tgtEl>
                                          <p:spTgt spid="2">
                                            <p:graphicEl>
                                              <a:dgm id="{99C40307-7E51-4482-8426-0988E686062D}"/>
                                            </p:graphicEl>
                                          </p:spTgt>
                                        </p:tgtEl>
                                      </p:cBhvr>
                                      <p:to x="100000" y="100000"/>
                                    </p:animScale>
                                    <p:animScale>
                                      <p:cBhvr>
                                        <p:cTn id="47" dur="26">
                                          <p:stCondLst>
                                            <p:cond delay="1808"/>
                                          </p:stCondLst>
                                        </p:cTn>
                                        <p:tgtEl>
                                          <p:spTgt spid="2">
                                            <p:graphicEl>
                                              <a:dgm id="{99C40307-7E51-4482-8426-0988E686062D}"/>
                                            </p:graphicEl>
                                          </p:spTgt>
                                        </p:tgtEl>
                                      </p:cBhvr>
                                      <p:to x="100000" y="95000"/>
                                    </p:animScale>
                                    <p:animScale>
                                      <p:cBhvr>
                                        <p:cTn id="48" dur="166" decel="50000">
                                          <p:stCondLst>
                                            <p:cond delay="1834"/>
                                          </p:stCondLst>
                                        </p:cTn>
                                        <p:tgtEl>
                                          <p:spTgt spid="2">
                                            <p:graphicEl>
                                              <a:dgm id="{99C40307-7E51-4482-8426-0988E686062D}"/>
                                            </p:graphic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
                                            <p:graphicEl>
                                              <a:dgm id="{73E31BED-6D35-41B6-B4F7-1896DC9C1F98}"/>
                                            </p:graphicEl>
                                          </p:spTgt>
                                        </p:tgtEl>
                                        <p:attrNameLst>
                                          <p:attrName>style.visibility</p:attrName>
                                        </p:attrNameLst>
                                      </p:cBhvr>
                                      <p:to>
                                        <p:strVal val="visible"/>
                                      </p:to>
                                    </p:set>
                                    <p:animEffect transition="in" filter="wipe(down)">
                                      <p:cBhvr>
                                        <p:cTn id="53" dur="580">
                                          <p:stCondLst>
                                            <p:cond delay="0"/>
                                          </p:stCondLst>
                                        </p:cTn>
                                        <p:tgtEl>
                                          <p:spTgt spid="2">
                                            <p:graphicEl>
                                              <a:dgm id="{73E31BED-6D35-41B6-B4F7-1896DC9C1F98}"/>
                                            </p:graphicEl>
                                          </p:spTgt>
                                        </p:tgtEl>
                                      </p:cBhvr>
                                    </p:animEffect>
                                    <p:anim calcmode="lin" valueType="num">
                                      <p:cBhvr>
                                        <p:cTn id="54" dur="1822" tmFilter="0,0; 0.14,0.36; 0.43,0.73; 0.71,0.91; 1.0,1.0">
                                          <p:stCondLst>
                                            <p:cond delay="0"/>
                                          </p:stCondLst>
                                        </p:cTn>
                                        <p:tgtEl>
                                          <p:spTgt spid="2">
                                            <p:graphicEl>
                                              <a:dgm id="{73E31BED-6D35-41B6-B4F7-1896DC9C1F98}"/>
                                            </p:graphicEl>
                                          </p:spTgt>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
                                            <p:graphicEl>
                                              <a:dgm id="{73E31BED-6D35-41B6-B4F7-1896DC9C1F98}"/>
                                            </p:graphicEl>
                                          </p:spTgt>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
                                            <p:graphicEl>
                                              <a:dgm id="{73E31BED-6D35-41B6-B4F7-1896DC9C1F98}"/>
                                            </p:graphicEl>
                                          </p:spTgt>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
                                            <p:graphicEl>
                                              <a:dgm id="{73E31BED-6D35-41B6-B4F7-1896DC9C1F98}"/>
                                            </p:graphicEl>
                                          </p:spTgt>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
                                            <p:graphicEl>
                                              <a:dgm id="{73E31BED-6D35-41B6-B4F7-1896DC9C1F98}"/>
                                            </p:graphicEl>
                                          </p:spTgt>
                                        </p:tgtEl>
                                        <p:attrNameLst>
                                          <p:attrName>ppt_y</p:attrName>
                                        </p:attrNameLst>
                                      </p:cBhvr>
                                      <p:tavLst>
                                        <p:tav tm="0" fmla="#ppt_y-sin(pi*$)/81">
                                          <p:val>
                                            <p:fltVal val="0"/>
                                          </p:val>
                                        </p:tav>
                                        <p:tav tm="100000">
                                          <p:val>
                                            <p:fltVal val="1"/>
                                          </p:val>
                                        </p:tav>
                                      </p:tavLst>
                                    </p:anim>
                                    <p:animScale>
                                      <p:cBhvr>
                                        <p:cTn id="59" dur="26">
                                          <p:stCondLst>
                                            <p:cond delay="650"/>
                                          </p:stCondLst>
                                        </p:cTn>
                                        <p:tgtEl>
                                          <p:spTgt spid="2">
                                            <p:graphicEl>
                                              <a:dgm id="{73E31BED-6D35-41B6-B4F7-1896DC9C1F98}"/>
                                            </p:graphicEl>
                                          </p:spTgt>
                                        </p:tgtEl>
                                      </p:cBhvr>
                                      <p:to x="100000" y="60000"/>
                                    </p:animScale>
                                    <p:animScale>
                                      <p:cBhvr>
                                        <p:cTn id="60" dur="166" decel="50000">
                                          <p:stCondLst>
                                            <p:cond delay="676"/>
                                          </p:stCondLst>
                                        </p:cTn>
                                        <p:tgtEl>
                                          <p:spTgt spid="2">
                                            <p:graphicEl>
                                              <a:dgm id="{73E31BED-6D35-41B6-B4F7-1896DC9C1F98}"/>
                                            </p:graphicEl>
                                          </p:spTgt>
                                        </p:tgtEl>
                                      </p:cBhvr>
                                      <p:to x="100000" y="100000"/>
                                    </p:animScale>
                                    <p:animScale>
                                      <p:cBhvr>
                                        <p:cTn id="61" dur="26">
                                          <p:stCondLst>
                                            <p:cond delay="1312"/>
                                          </p:stCondLst>
                                        </p:cTn>
                                        <p:tgtEl>
                                          <p:spTgt spid="2">
                                            <p:graphicEl>
                                              <a:dgm id="{73E31BED-6D35-41B6-B4F7-1896DC9C1F98}"/>
                                            </p:graphicEl>
                                          </p:spTgt>
                                        </p:tgtEl>
                                      </p:cBhvr>
                                      <p:to x="100000" y="80000"/>
                                    </p:animScale>
                                    <p:animScale>
                                      <p:cBhvr>
                                        <p:cTn id="62" dur="166" decel="50000">
                                          <p:stCondLst>
                                            <p:cond delay="1338"/>
                                          </p:stCondLst>
                                        </p:cTn>
                                        <p:tgtEl>
                                          <p:spTgt spid="2">
                                            <p:graphicEl>
                                              <a:dgm id="{73E31BED-6D35-41B6-B4F7-1896DC9C1F98}"/>
                                            </p:graphicEl>
                                          </p:spTgt>
                                        </p:tgtEl>
                                      </p:cBhvr>
                                      <p:to x="100000" y="100000"/>
                                    </p:animScale>
                                    <p:animScale>
                                      <p:cBhvr>
                                        <p:cTn id="63" dur="26">
                                          <p:stCondLst>
                                            <p:cond delay="1642"/>
                                          </p:stCondLst>
                                        </p:cTn>
                                        <p:tgtEl>
                                          <p:spTgt spid="2">
                                            <p:graphicEl>
                                              <a:dgm id="{73E31BED-6D35-41B6-B4F7-1896DC9C1F98}"/>
                                            </p:graphicEl>
                                          </p:spTgt>
                                        </p:tgtEl>
                                      </p:cBhvr>
                                      <p:to x="100000" y="90000"/>
                                    </p:animScale>
                                    <p:animScale>
                                      <p:cBhvr>
                                        <p:cTn id="64" dur="166" decel="50000">
                                          <p:stCondLst>
                                            <p:cond delay="1668"/>
                                          </p:stCondLst>
                                        </p:cTn>
                                        <p:tgtEl>
                                          <p:spTgt spid="2">
                                            <p:graphicEl>
                                              <a:dgm id="{73E31BED-6D35-41B6-B4F7-1896DC9C1F98}"/>
                                            </p:graphicEl>
                                          </p:spTgt>
                                        </p:tgtEl>
                                      </p:cBhvr>
                                      <p:to x="100000" y="100000"/>
                                    </p:animScale>
                                    <p:animScale>
                                      <p:cBhvr>
                                        <p:cTn id="65" dur="26">
                                          <p:stCondLst>
                                            <p:cond delay="1808"/>
                                          </p:stCondLst>
                                        </p:cTn>
                                        <p:tgtEl>
                                          <p:spTgt spid="2">
                                            <p:graphicEl>
                                              <a:dgm id="{73E31BED-6D35-41B6-B4F7-1896DC9C1F98}"/>
                                            </p:graphicEl>
                                          </p:spTgt>
                                        </p:tgtEl>
                                      </p:cBhvr>
                                      <p:to x="100000" y="95000"/>
                                    </p:animScale>
                                    <p:animScale>
                                      <p:cBhvr>
                                        <p:cTn id="66" dur="166" decel="50000">
                                          <p:stCondLst>
                                            <p:cond delay="1834"/>
                                          </p:stCondLst>
                                        </p:cTn>
                                        <p:tgtEl>
                                          <p:spTgt spid="2">
                                            <p:graphicEl>
                                              <a:dgm id="{73E31BED-6D35-41B6-B4F7-1896DC9C1F98}"/>
                                            </p:graphicEl>
                                          </p:spTgt>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2">
                                            <p:graphicEl>
                                              <a:dgm id="{89878F6D-309C-4213-B093-E7D230CBBEEA}"/>
                                            </p:graphicEl>
                                          </p:spTgt>
                                        </p:tgtEl>
                                        <p:attrNameLst>
                                          <p:attrName>style.visibility</p:attrName>
                                        </p:attrNameLst>
                                      </p:cBhvr>
                                      <p:to>
                                        <p:strVal val="visible"/>
                                      </p:to>
                                    </p:set>
                                    <p:animEffect transition="in" filter="wipe(down)">
                                      <p:cBhvr>
                                        <p:cTn id="69" dur="580">
                                          <p:stCondLst>
                                            <p:cond delay="0"/>
                                          </p:stCondLst>
                                        </p:cTn>
                                        <p:tgtEl>
                                          <p:spTgt spid="2">
                                            <p:graphicEl>
                                              <a:dgm id="{89878F6D-309C-4213-B093-E7D230CBBEEA}"/>
                                            </p:graphicEl>
                                          </p:spTgt>
                                        </p:tgtEl>
                                      </p:cBhvr>
                                    </p:animEffect>
                                    <p:anim calcmode="lin" valueType="num">
                                      <p:cBhvr>
                                        <p:cTn id="70" dur="1822" tmFilter="0,0; 0.14,0.36; 0.43,0.73; 0.71,0.91; 1.0,1.0">
                                          <p:stCondLst>
                                            <p:cond delay="0"/>
                                          </p:stCondLst>
                                        </p:cTn>
                                        <p:tgtEl>
                                          <p:spTgt spid="2">
                                            <p:graphicEl>
                                              <a:dgm id="{89878F6D-309C-4213-B093-E7D230CBBEEA}"/>
                                            </p:graphic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
                                            <p:graphicEl>
                                              <a:dgm id="{89878F6D-309C-4213-B093-E7D230CBBEEA}"/>
                                            </p:graphic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
                                            <p:graphicEl>
                                              <a:dgm id="{89878F6D-309C-4213-B093-E7D230CBBEEA}"/>
                                            </p:graphic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
                                            <p:graphicEl>
                                              <a:dgm id="{89878F6D-309C-4213-B093-E7D230CBBEEA}"/>
                                            </p:graphic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
                                            <p:graphicEl>
                                              <a:dgm id="{89878F6D-309C-4213-B093-E7D230CBBEEA}"/>
                                            </p:graphic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2">
                                            <p:graphicEl>
                                              <a:dgm id="{89878F6D-309C-4213-B093-E7D230CBBEEA}"/>
                                            </p:graphicEl>
                                          </p:spTgt>
                                        </p:tgtEl>
                                      </p:cBhvr>
                                      <p:to x="100000" y="60000"/>
                                    </p:animScale>
                                    <p:animScale>
                                      <p:cBhvr>
                                        <p:cTn id="76" dur="166" decel="50000">
                                          <p:stCondLst>
                                            <p:cond delay="676"/>
                                          </p:stCondLst>
                                        </p:cTn>
                                        <p:tgtEl>
                                          <p:spTgt spid="2">
                                            <p:graphicEl>
                                              <a:dgm id="{89878F6D-309C-4213-B093-E7D230CBBEEA}"/>
                                            </p:graphicEl>
                                          </p:spTgt>
                                        </p:tgtEl>
                                      </p:cBhvr>
                                      <p:to x="100000" y="100000"/>
                                    </p:animScale>
                                    <p:animScale>
                                      <p:cBhvr>
                                        <p:cTn id="77" dur="26">
                                          <p:stCondLst>
                                            <p:cond delay="1312"/>
                                          </p:stCondLst>
                                        </p:cTn>
                                        <p:tgtEl>
                                          <p:spTgt spid="2">
                                            <p:graphicEl>
                                              <a:dgm id="{89878F6D-309C-4213-B093-E7D230CBBEEA}"/>
                                            </p:graphicEl>
                                          </p:spTgt>
                                        </p:tgtEl>
                                      </p:cBhvr>
                                      <p:to x="100000" y="80000"/>
                                    </p:animScale>
                                    <p:animScale>
                                      <p:cBhvr>
                                        <p:cTn id="78" dur="166" decel="50000">
                                          <p:stCondLst>
                                            <p:cond delay="1338"/>
                                          </p:stCondLst>
                                        </p:cTn>
                                        <p:tgtEl>
                                          <p:spTgt spid="2">
                                            <p:graphicEl>
                                              <a:dgm id="{89878F6D-309C-4213-B093-E7D230CBBEEA}"/>
                                            </p:graphicEl>
                                          </p:spTgt>
                                        </p:tgtEl>
                                      </p:cBhvr>
                                      <p:to x="100000" y="100000"/>
                                    </p:animScale>
                                    <p:animScale>
                                      <p:cBhvr>
                                        <p:cTn id="79" dur="26">
                                          <p:stCondLst>
                                            <p:cond delay="1642"/>
                                          </p:stCondLst>
                                        </p:cTn>
                                        <p:tgtEl>
                                          <p:spTgt spid="2">
                                            <p:graphicEl>
                                              <a:dgm id="{89878F6D-309C-4213-B093-E7D230CBBEEA}"/>
                                            </p:graphicEl>
                                          </p:spTgt>
                                        </p:tgtEl>
                                      </p:cBhvr>
                                      <p:to x="100000" y="90000"/>
                                    </p:animScale>
                                    <p:animScale>
                                      <p:cBhvr>
                                        <p:cTn id="80" dur="166" decel="50000">
                                          <p:stCondLst>
                                            <p:cond delay="1668"/>
                                          </p:stCondLst>
                                        </p:cTn>
                                        <p:tgtEl>
                                          <p:spTgt spid="2">
                                            <p:graphicEl>
                                              <a:dgm id="{89878F6D-309C-4213-B093-E7D230CBBEEA}"/>
                                            </p:graphicEl>
                                          </p:spTgt>
                                        </p:tgtEl>
                                      </p:cBhvr>
                                      <p:to x="100000" y="100000"/>
                                    </p:animScale>
                                    <p:animScale>
                                      <p:cBhvr>
                                        <p:cTn id="81" dur="26">
                                          <p:stCondLst>
                                            <p:cond delay="1808"/>
                                          </p:stCondLst>
                                        </p:cTn>
                                        <p:tgtEl>
                                          <p:spTgt spid="2">
                                            <p:graphicEl>
                                              <a:dgm id="{89878F6D-309C-4213-B093-E7D230CBBEEA}"/>
                                            </p:graphicEl>
                                          </p:spTgt>
                                        </p:tgtEl>
                                      </p:cBhvr>
                                      <p:to x="100000" y="95000"/>
                                    </p:animScale>
                                    <p:animScale>
                                      <p:cBhvr>
                                        <p:cTn id="82" dur="166" decel="50000">
                                          <p:stCondLst>
                                            <p:cond delay="1834"/>
                                          </p:stCondLst>
                                        </p:cTn>
                                        <p:tgtEl>
                                          <p:spTgt spid="2">
                                            <p:graphicEl>
                                              <a:dgm id="{89878F6D-309C-4213-B093-E7D230CBBEEA}"/>
                                            </p:graphicEl>
                                          </p:spTgt>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2">
                                            <p:graphicEl>
                                              <a:dgm id="{1D70E0BB-0FFB-4FA2-8F8F-261E61D1327A}"/>
                                            </p:graphicEl>
                                          </p:spTgt>
                                        </p:tgtEl>
                                        <p:attrNameLst>
                                          <p:attrName>style.visibility</p:attrName>
                                        </p:attrNameLst>
                                      </p:cBhvr>
                                      <p:to>
                                        <p:strVal val="visible"/>
                                      </p:to>
                                    </p:set>
                                    <p:animEffect transition="in" filter="wipe(down)">
                                      <p:cBhvr>
                                        <p:cTn id="87" dur="580">
                                          <p:stCondLst>
                                            <p:cond delay="0"/>
                                          </p:stCondLst>
                                        </p:cTn>
                                        <p:tgtEl>
                                          <p:spTgt spid="2">
                                            <p:graphicEl>
                                              <a:dgm id="{1D70E0BB-0FFB-4FA2-8F8F-261E61D1327A}"/>
                                            </p:graphicEl>
                                          </p:spTgt>
                                        </p:tgtEl>
                                      </p:cBhvr>
                                    </p:animEffect>
                                    <p:anim calcmode="lin" valueType="num">
                                      <p:cBhvr>
                                        <p:cTn id="88" dur="1822" tmFilter="0,0; 0.14,0.36; 0.43,0.73; 0.71,0.91; 1.0,1.0">
                                          <p:stCondLst>
                                            <p:cond delay="0"/>
                                          </p:stCondLst>
                                        </p:cTn>
                                        <p:tgtEl>
                                          <p:spTgt spid="2">
                                            <p:graphicEl>
                                              <a:dgm id="{1D70E0BB-0FFB-4FA2-8F8F-261E61D1327A}"/>
                                            </p:graphic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
                                            <p:graphicEl>
                                              <a:dgm id="{1D70E0BB-0FFB-4FA2-8F8F-261E61D1327A}"/>
                                            </p:graphic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
                                            <p:graphicEl>
                                              <a:dgm id="{1D70E0BB-0FFB-4FA2-8F8F-261E61D1327A}"/>
                                            </p:graphic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
                                            <p:graphicEl>
                                              <a:dgm id="{1D70E0BB-0FFB-4FA2-8F8F-261E61D1327A}"/>
                                            </p:graphic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
                                            <p:graphicEl>
                                              <a:dgm id="{1D70E0BB-0FFB-4FA2-8F8F-261E61D1327A}"/>
                                            </p:graphic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2">
                                            <p:graphicEl>
                                              <a:dgm id="{1D70E0BB-0FFB-4FA2-8F8F-261E61D1327A}"/>
                                            </p:graphicEl>
                                          </p:spTgt>
                                        </p:tgtEl>
                                      </p:cBhvr>
                                      <p:to x="100000" y="60000"/>
                                    </p:animScale>
                                    <p:animScale>
                                      <p:cBhvr>
                                        <p:cTn id="94" dur="166" decel="50000">
                                          <p:stCondLst>
                                            <p:cond delay="676"/>
                                          </p:stCondLst>
                                        </p:cTn>
                                        <p:tgtEl>
                                          <p:spTgt spid="2">
                                            <p:graphicEl>
                                              <a:dgm id="{1D70E0BB-0FFB-4FA2-8F8F-261E61D1327A}"/>
                                            </p:graphicEl>
                                          </p:spTgt>
                                        </p:tgtEl>
                                      </p:cBhvr>
                                      <p:to x="100000" y="100000"/>
                                    </p:animScale>
                                    <p:animScale>
                                      <p:cBhvr>
                                        <p:cTn id="95" dur="26">
                                          <p:stCondLst>
                                            <p:cond delay="1312"/>
                                          </p:stCondLst>
                                        </p:cTn>
                                        <p:tgtEl>
                                          <p:spTgt spid="2">
                                            <p:graphicEl>
                                              <a:dgm id="{1D70E0BB-0FFB-4FA2-8F8F-261E61D1327A}"/>
                                            </p:graphicEl>
                                          </p:spTgt>
                                        </p:tgtEl>
                                      </p:cBhvr>
                                      <p:to x="100000" y="80000"/>
                                    </p:animScale>
                                    <p:animScale>
                                      <p:cBhvr>
                                        <p:cTn id="96" dur="166" decel="50000">
                                          <p:stCondLst>
                                            <p:cond delay="1338"/>
                                          </p:stCondLst>
                                        </p:cTn>
                                        <p:tgtEl>
                                          <p:spTgt spid="2">
                                            <p:graphicEl>
                                              <a:dgm id="{1D70E0BB-0FFB-4FA2-8F8F-261E61D1327A}"/>
                                            </p:graphicEl>
                                          </p:spTgt>
                                        </p:tgtEl>
                                      </p:cBhvr>
                                      <p:to x="100000" y="100000"/>
                                    </p:animScale>
                                    <p:animScale>
                                      <p:cBhvr>
                                        <p:cTn id="97" dur="26">
                                          <p:stCondLst>
                                            <p:cond delay="1642"/>
                                          </p:stCondLst>
                                        </p:cTn>
                                        <p:tgtEl>
                                          <p:spTgt spid="2">
                                            <p:graphicEl>
                                              <a:dgm id="{1D70E0BB-0FFB-4FA2-8F8F-261E61D1327A}"/>
                                            </p:graphicEl>
                                          </p:spTgt>
                                        </p:tgtEl>
                                      </p:cBhvr>
                                      <p:to x="100000" y="90000"/>
                                    </p:animScale>
                                    <p:animScale>
                                      <p:cBhvr>
                                        <p:cTn id="98" dur="166" decel="50000">
                                          <p:stCondLst>
                                            <p:cond delay="1668"/>
                                          </p:stCondLst>
                                        </p:cTn>
                                        <p:tgtEl>
                                          <p:spTgt spid="2">
                                            <p:graphicEl>
                                              <a:dgm id="{1D70E0BB-0FFB-4FA2-8F8F-261E61D1327A}"/>
                                            </p:graphicEl>
                                          </p:spTgt>
                                        </p:tgtEl>
                                      </p:cBhvr>
                                      <p:to x="100000" y="100000"/>
                                    </p:animScale>
                                    <p:animScale>
                                      <p:cBhvr>
                                        <p:cTn id="99" dur="26">
                                          <p:stCondLst>
                                            <p:cond delay="1808"/>
                                          </p:stCondLst>
                                        </p:cTn>
                                        <p:tgtEl>
                                          <p:spTgt spid="2">
                                            <p:graphicEl>
                                              <a:dgm id="{1D70E0BB-0FFB-4FA2-8F8F-261E61D1327A}"/>
                                            </p:graphicEl>
                                          </p:spTgt>
                                        </p:tgtEl>
                                      </p:cBhvr>
                                      <p:to x="100000" y="95000"/>
                                    </p:animScale>
                                    <p:animScale>
                                      <p:cBhvr>
                                        <p:cTn id="100" dur="166" decel="50000">
                                          <p:stCondLst>
                                            <p:cond delay="1834"/>
                                          </p:stCondLst>
                                        </p:cTn>
                                        <p:tgtEl>
                                          <p:spTgt spid="2">
                                            <p:graphicEl>
                                              <a:dgm id="{1D70E0BB-0FFB-4FA2-8F8F-261E61D1327A}"/>
                                            </p:graphicEl>
                                          </p:spTgt>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2">
                                            <p:graphicEl>
                                              <a:dgm id="{A365447D-AC9D-4846-9B56-512791DD1B33}"/>
                                            </p:graphicEl>
                                          </p:spTgt>
                                        </p:tgtEl>
                                        <p:attrNameLst>
                                          <p:attrName>style.visibility</p:attrName>
                                        </p:attrNameLst>
                                      </p:cBhvr>
                                      <p:to>
                                        <p:strVal val="visible"/>
                                      </p:to>
                                    </p:set>
                                    <p:animEffect transition="in" filter="wipe(down)">
                                      <p:cBhvr>
                                        <p:cTn id="103" dur="580">
                                          <p:stCondLst>
                                            <p:cond delay="0"/>
                                          </p:stCondLst>
                                        </p:cTn>
                                        <p:tgtEl>
                                          <p:spTgt spid="2">
                                            <p:graphicEl>
                                              <a:dgm id="{A365447D-AC9D-4846-9B56-512791DD1B33}"/>
                                            </p:graphicEl>
                                          </p:spTgt>
                                        </p:tgtEl>
                                      </p:cBhvr>
                                    </p:animEffect>
                                    <p:anim calcmode="lin" valueType="num">
                                      <p:cBhvr>
                                        <p:cTn id="104" dur="1822" tmFilter="0,0; 0.14,0.36; 0.43,0.73; 0.71,0.91; 1.0,1.0">
                                          <p:stCondLst>
                                            <p:cond delay="0"/>
                                          </p:stCondLst>
                                        </p:cTn>
                                        <p:tgtEl>
                                          <p:spTgt spid="2">
                                            <p:graphicEl>
                                              <a:dgm id="{A365447D-AC9D-4846-9B56-512791DD1B33}"/>
                                            </p:graphic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
                                            <p:graphicEl>
                                              <a:dgm id="{A365447D-AC9D-4846-9B56-512791DD1B33}"/>
                                            </p:graphic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
                                            <p:graphicEl>
                                              <a:dgm id="{A365447D-AC9D-4846-9B56-512791DD1B33}"/>
                                            </p:graphic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
                                            <p:graphicEl>
                                              <a:dgm id="{A365447D-AC9D-4846-9B56-512791DD1B33}"/>
                                            </p:graphic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
                                            <p:graphicEl>
                                              <a:dgm id="{A365447D-AC9D-4846-9B56-512791DD1B33}"/>
                                            </p:graphic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2">
                                            <p:graphicEl>
                                              <a:dgm id="{A365447D-AC9D-4846-9B56-512791DD1B33}"/>
                                            </p:graphicEl>
                                          </p:spTgt>
                                        </p:tgtEl>
                                      </p:cBhvr>
                                      <p:to x="100000" y="60000"/>
                                    </p:animScale>
                                    <p:animScale>
                                      <p:cBhvr>
                                        <p:cTn id="110" dur="166" decel="50000">
                                          <p:stCondLst>
                                            <p:cond delay="676"/>
                                          </p:stCondLst>
                                        </p:cTn>
                                        <p:tgtEl>
                                          <p:spTgt spid="2">
                                            <p:graphicEl>
                                              <a:dgm id="{A365447D-AC9D-4846-9B56-512791DD1B33}"/>
                                            </p:graphicEl>
                                          </p:spTgt>
                                        </p:tgtEl>
                                      </p:cBhvr>
                                      <p:to x="100000" y="100000"/>
                                    </p:animScale>
                                    <p:animScale>
                                      <p:cBhvr>
                                        <p:cTn id="111" dur="26">
                                          <p:stCondLst>
                                            <p:cond delay="1312"/>
                                          </p:stCondLst>
                                        </p:cTn>
                                        <p:tgtEl>
                                          <p:spTgt spid="2">
                                            <p:graphicEl>
                                              <a:dgm id="{A365447D-AC9D-4846-9B56-512791DD1B33}"/>
                                            </p:graphicEl>
                                          </p:spTgt>
                                        </p:tgtEl>
                                      </p:cBhvr>
                                      <p:to x="100000" y="80000"/>
                                    </p:animScale>
                                    <p:animScale>
                                      <p:cBhvr>
                                        <p:cTn id="112" dur="166" decel="50000">
                                          <p:stCondLst>
                                            <p:cond delay="1338"/>
                                          </p:stCondLst>
                                        </p:cTn>
                                        <p:tgtEl>
                                          <p:spTgt spid="2">
                                            <p:graphicEl>
                                              <a:dgm id="{A365447D-AC9D-4846-9B56-512791DD1B33}"/>
                                            </p:graphicEl>
                                          </p:spTgt>
                                        </p:tgtEl>
                                      </p:cBhvr>
                                      <p:to x="100000" y="100000"/>
                                    </p:animScale>
                                    <p:animScale>
                                      <p:cBhvr>
                                        <p:cTn id="113" dur="26">
                                          <p:stCondLst>
                                            <p:cond delay="1642"/>
                                          </p:stCondLst>
                                        </p:cTn>
                                        <p:tgtEl>
                                          <p:spTgt spid="2">
                                            <p:graphicEl>
                                              <a:dgm id="{A365447D-AC9D-4846-9B56-512791DD1B33}"/>
                                            </p:graphicEl>
                                          </p:spTgt>
                                        </p:tgtEl>
                                      </p:cBhvr>
                                      <p:to x="100000" y="90000"/>
                                    </p:animScale>
                                    <p:animScale>
                                      <p:cBhvr>
                                        <p:cTn id="114" dur="166" decel="50000">
                                          <p:stCondLst>
                                            <p:cond delay="1668"/>
                                          </p:stCondLst>
                                        </p:cTn>
                                        <p:tgtEl>
                                          <p:spTgt spid="2">
                                            <p:graphicEl>
                                              <a:dgm id="{A365447D-AC9D-4846-9B56-512791DD1B33}"/>
                                            </p:graphicEl>
                                          </p:spTgt>
                                        </p:tgtEl>
                                      </p:cBhvr>
                                      <p:to x="100000" y="100000"/>
                                    </p:animScale>
                                    <p:animScale>
                                      <p:cBhvr>
                                        <p:cTn id="115" dur="26">
                                          <p:stCondLst>
                                            <p:cond delay="1808"/>
                                          </p:stCondLst>
                                        </p:cTn>
                                        <p:tgtEl>
                                          <p:spTgt spid="2">
                                            <p:graphicEl>
                                              <a:dgm id="{A365447D-AC9D-4846-9B56-512791DD1B33}"/>
                                            </p:graphicEl>
                                          </p:spTgt>
                                        </p:tgtEl>
                                      </p:cBhvr>
                                      <p:to x="100000" y="95000"/>
                                    </p:animScale>
                                    <p:animScale>
                                      <p:cBhvr>
                                        <p:cTn id="116" dur="166" decel="50000">
                                          <p:stCondLst>
                                            <p:cond delay="1834"/>
                                          </p:stCondLst>
                                        </p:cTn>
                                        <p:tgtEl>
                                          <p:spTgt spid="2">
                                            <p:graphicEl>
                                              <a:dgm id="{A365447D-AC9D-4846-9B56-512791DD1B33}"/>
                                            </p:graphicEl>
                                          </p:spTgt>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2">
                                            <p:graphicEl>
                                              <a:dgm id="{274D8B88-C9C9-4BDC-BA92-0B8D1306148C}"/>
                                            </p:graphicEl>
                                          </p:spTgt>
                                        </p:tgtEl>
                                        <p:attrNameLst>
                                          <p:attrName>style.visibility</p:attrName>
                                        </p:attrNameLst>
                                      </p:cBhvr>
                                      <p:to>
                                        <p:strVal val="visible"/>
                                      </p:to>
                                    </p:set>
                                    <p:animEffect transition="in" filter="wipe(down)">
                                      <p:cBhvr>
                                        <p:cTn id="121" dur="580">
                                          <p:stCondLst>
                                            <p:cond delay="0"/>
                                          </p:stCondLst>
                                        </p:cTn>
                                        <p:tgtEl>
                                          <p:spTgt spid="2">
                                            <p:graphicEl>
                                              <a:dgm id="{274D8B88-C9C9-4BDC-BA92-0B8D1306148C}"/>
                                            </p:graphicEl>
                                          </p:spTgt>
                                        </p:tgtEl>
                                      </p:cBhvr>
                                    </p:animEffect>
                                    <p:anim calcmode="lin" valueType="num">
                                      <p:cBhvr>
                                        <p:cTn id="122" dur="1822" tmFilter="0,0; 0.14,0.36; 0.43,0.73; 0.71,0.91; 1.0,1.0">
                                          <p:stCondLst>
                                            <p:cond delay="0"/>
                                          </p:stCondLst>
                                        </p:cTn>
                                        <p:tgtEl>
                                          <p:spTgt spid="2">
                                            <p:graphicEl>
                                              <a:dgm id="{274D8B88-C9C9-4BDC-BA92-0B8D1306148C}"/>
                                            </p:graphicEl>
                                          </p:spTgt>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2">
                                            <p:graphicEl>
                                              <a:dgm id="{274D8B88-C9C9-4BDC-BA92-0B8D1306148C}"/>
                                            </p:graphicEl>
                                          </p:spTgt>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2">
                                            <p:graphicEl>
                                              <a:dgm id="{274D8B88-C9C9-4BDC-BA92-0B8D1306148C}"/>
                                            </p:graphicEl>
                                          </p:spTgt>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2">
                                            <p:graphicEl>
                                              <a:dgm id="{274D8B88-C9C9-4BDC-BA92-0B8D1306148C}"/>
                                            </p:graphicEl>
                                          </p:spTgt>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2">
                                            <p:graphicEl>
                                              <a:dgm id="{274D8B88-C9C9-4BDC-BA92-0B8D1306148C}"/>
                                            </p:graphicEl>
                                          </p:spTgt>
                                        </p:tgtEl>
                                        <p:attrNameLst>
                                          <p:attrName>ppt_y</p:attrName>
                                        </p:attrNameLst>
                                      </p:cBhvr>
                                      <p:tavLst>
                                        <p:tav tm="0" fmla="#ppt_y-sin(pi*$)/81">
                                          <p:val>
                                            <p:fltVal val="0"/>
                                          </p:val>
                                        </p:tav>
                                        <p:tav tm="100000">
                                          <p:val>
                                            <p:fltVal val="1"/>
                                          </p:val>
                                        </p:tav>
                                      </p:tavLst>
                                    </p:anim>
                                    <p:animScale>
                                      <p:cBhvr>
                                        <p:cTn id="127" dur="26">
                                          <p:stCondLst>
                                            <p:cond delay="650"/>
                                          </p:stCondLst>
                                        </p:cTn>
                                        <p:tgtEl>
                                          <p:spTgt spid="2">
                                            <p:graphicEl>
                                              <a:dgm id="{274D8B88-C9C9-4BDC-BA92-0B8D1306148C}"/>
                                            </p:graphicEl>
                                          </p:spTgt>
                                        </p:tgtEl>
                                      </p:cBhvr>
                                      <p:to x="100000" y="60000"/>
                                    </p:animScale>
                                    <p:animScale>
                                      <p:cBhvr>
                                        <p:cTn id="128" dur="166" decel="50000">
                                          <p:stCondLst>
                                            <p:cond delay="676"/>
                                          </p:stCondLst>
                                        </p:cTn>
                                        <p:tgtEl>
                                          <p:spTgt spid="2">
                                            <p:graphicEl>
                                              <a:dgm id="{274D8B88-C9C9-4BDC-BA92-0B8D1306148C}"/>
                                            </p:graphicEl>
                                          </p:spTgt>
                                        </p:tgtEl>
                                      </p:cBhvr>
                                      <p:to x="100000" y="100000"/>
                                    </p:animScale>
                                    <p:animScale>
                                      <p:cBhvr>
                                        <p:cTn id="129" dur="26">
                                          <p:stCondLst>
                                            <p:cond delay="1312"/>
                                          </p:stCondLst>
                                        </p:cTn>
                                        <p:tgtEl>
                                          <p:spTgt spid="2">
                                            <p:graphicEl>
                                              <a:dgm id="{274D8B88-C9C9-4BDC-BA92-0B8D1306148C}"/>
                                            </p:graphicEl>
                                          </p:spTgt>
                                        </p:tgtEl>
                                      </p:cBhvr>
                                      <p:to x="100000" y="80000"/>
                                    </p:animScale>
                                    <p:animScale>
                                      <p:cBhvr>
                                        <p:cTn id="130" dur="166" decel="50000">
                                          <p:stCondLst>
                                            <p:cond delay="1338"/>
                                          </p:stCondLst>
                                        </p:cTn>
                                        <p:tgtEl>
                                          <p:spTgt spid="2">
                                            <p:graphicEl>
                                              <a:dgm id="{274D8B88-C9C9-4BDC-BA92-0B8D1306148C}"/>
                                            </p:graphicEl>
                                          </p:spTgt>
                                        </p:tgtEl>
                                      </p:cBhvr>
                                      <p:to x="100000" y="100000"/>
                                    </p:animScale>
                                    <p:animScale>
                                      <p:cBhvr>
                                        <p:cTn id="131" dur="26">
                                          <p:stCondLst>
                                            <p:cond delay="1642"/>
                                          </p:stCondLst>
                                        </p:cTn>
                                        <p:tgtEl>
                                          <p:spTgt spid="2">
                                            <p:graphicEl>
                                              <a:dgm id="{274D8B88-C9C9-4BDC-BA92-0B8D1306148C}"/>
                                            </p:graphicEl>
                                          </p:spTgt>
                                        </p:tgtEl>
                                      </p:cBhvr>
                                      <p:to x="100000" y="90000"/>
                                    </p:animScale>
                                    <p:animScale>
                                      <p:cBhvr>
                                        <p:cTn id="132" dur="166" decel="50000">
                                          <p:stCondLst>
                                            <p:cond delay="1668"/>
                                          </p:stCondLst>
                                        </p:cTn>
                                        <p:tgtEl>
                                          <p:spTgt spid="2">
                                            <p:graphicEl>
                                              <a:dgm id="{274D8B88-C9C9-4BDC-BA92-0B8D1306148C}"/>
                                            </p:graphicEl>
                                          </p:spTgt>
                                        </p:tgtEl>
                                      </p:cBhvr>
                                      <p:to x="100000" y="100000"/>
                                    </p:animScale>
                                    <p:animScale>
                                      <p:cBhvr>
                                        <p:cTn id="133" dur="26">
                                          <p:stCondLst>
                                            <p:cond delay="1808"/>
                                          </p:stCondLst>
                                        </p:cTn>
                                        <p:tgtEl>
                                          <p:spTgt spid="2">
                                            <p:graphicEl>
                                              <a:dgm id="{274D8B88-C9C9-4BDC-BA92-0B8D1306148C}"/>
                                            </p:graphicEl>
                                          </p:spTgt>
                                        </p:tgtEl>
                                      </p:cBhvr>
                                      <p:to x="100000" y="95000"/>
                                    </p:animScale>
                                    <p:animScale>
                                      <p:cBhvr>
                                        <p:cTn id="134" dur="166" decel="50000">
                                          <p:stCondLst>
                                            <p:cond delay="1834"/>
                                          </p:stCondLst>
                                        </p:cTn>
                                        <p:tgtEl>
                                          <p:spTgt spid="2">
                                            <p:graphicEl>
                                              <a:dgm id="{274D8B88-C9C9-4BDC-BA92-0B8D1306148C}"/>
                                            </p:graphicEl>
                                          </p:spTgt>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2">
                                            <p:graphicEl>
                                              <a:dgm id="{4615CEC0-D800-4701-8D72-0559D98B3CD8}"/>
                                            </p:graphicEl>
                                          </p:spTgt>
                                        </p:tgtEl>
                                        <p:attrNameLst>
                                          <p:attrName>style.visibility</p:attrName>
                                        </p:attrNameLst>
                                      </p:cBhvr>
                                      <p:to>
                                        <p:strVal val="visible"/>
                                      </p:to>
                                    </p:set>
                                    <p:animEffect transition="in" filter="wipe(down)">
                                      <p:cBhvr>
                                        <p:cTn id="137" dur="580">
                                          <p:stCondLst>
                                            <p:cond delay="0"/>
                                          </p:stCondLst>
                                        </p:cTn>
                                        <p:tgtEl>
                                          <p:spTgt spid="2">
                                            <p:graphicEl>
                                              <a:dgm id="{4615CEC0-D800-4701-8D72-0559D98B3CD8}"/>
                                            </p:graphicEl>
                                          </p:spTgt>
                                        </p:tgtEl>
                                      </p:cBhvr>
                                    </p:animEffect>
                                    <p:anim calcmode="lin" valueType="num">
                                      <p:cBhvr>
                                        <p:cTn id="138" dur="1822" tmFilter="0,0; 0.14,0.36; 0.43,0.73; 0.71,0.91; 1.0,1.0">
                                          <p:stCondLst>
                                            <p:cond delay="0"/>
                                          </p:stCondLst>
                                        </p:cTn>
                                        <p:tgtEl>
                                          <p:spTgt spid="2">
                                            <p:graphicEl>
                                              <a:dgm id="{4615CEC0-D800-4701-8D72-0559D98B3CD8}"/>
                                            </p:graphicEl>
                                          </p:spTgt>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2">
                                            <p:graphicEl>
                                              <a:dgm id="{4615CEC0-D800-4701-8D72-0559D98B3CD8}"/>
                                            </p:graphicEl>
                                          </p:spTgt>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2">
                                            <p:graphicEl>
                                              <a:dgm id="{4615CEC0-D800-4701-8D72-0559D98B3CD8}"/>
                                            </p:graphicEl>
                                          </p:spTgt>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2">
                                            <p:graphicEl>
                                              <a:dgm id="{4615CEC0-D800-4701-8D72-0559D98B3CD8}"/>
                                            </p:graphicEl>
                                          </p:spTgt>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2">
                                            <p:graphicEl>
                                              <a:dgm id="{4615CEC0-D800-4701-8D72-0559D98B3CD8}"/>
                                            </p:graphicEl>
                                          </p:spTgt>
                                        </p:tgtEl>
                                        <p:attrNameLst>
                                          <p:attrName>ppt_y</p:attrName>
                                        </p:attrNameLst>
                                      </p:cBhvr>
                                      <p:tavLst>
                                        <p:tav tm="0" fmla="#ppt_y-sin(pi*$)/81">
                                          <p:val>
                                            <p:fltVal val="0"/>
                                          </p:val>
                                        </p:tav>
                                        <p:tav tm="100000">
                                          <p:val>
                                            <p:fltVal val="1"/>
                                          </p:val>
                                        </p:tav>
                                      </p:tavLst>
                                    </p:anim>
                                    <p:animScale>
                                      <p:cBhvr>
                                        <p:cTn id="143" dur="26">
                                          <p:stCondLst>
                                            <p:cond delay="650"/>
                                          </p:stCondLst>
                                        </p:cTn>
                                        <p:tgtEl>
                                          <p:spTgt spid="2">
                                            <p:graphicEl>
                                              <a:dgm id="{4615CEC0-D800-4701-8D72-0559D98B3CD8}"/>
                                            </p:graphicEl>
                                          </p:spTgt>
                                        </p:tgtEl>
                                      </p:cBhvr>
                                      <p:to x="100000" y="60000"/>
                                    </p:animScale>
                                    <p:animScale>
                                      <p:cBhvr>
                                        <p:cTn id="144" dur="166" decel="50000">
                                          <p:stCondLst>
                                            <p:cond delay="676"/>
                                          </p:stCondLst>
                                        </p:cTn>
                                        <p:tgtEl>
                                          <p:spTgt spid="2">
                                            <p:graphicEl>
                                              <a:dgm id="{4615CEC0-D800-4701-8D72-0559D98B3CD8}"/>
                                            </p:graphicEl>
                                          </p:spTgt>
                                        </p:tgtEl>
                                      </p:cBhvr>
                                      <p:to x="100000" y="100000"/>
                                    </p:animScale>
                                    <p:animScale>
                                      <p:cBhvr>
                                        <p:cTn id="145" dur="26">
                                          <p:stCondLst>
                                            <p:cond delay="1312"/>
                                          </p:stCondLst>
                                        </p:cTn>
                                        <p:tgtEl>
                                          <p:spTgt spid="2">
                                            <p:graphicEl>
                                              <a:dgm id="{4615CEC0-D800-4701-8D72-0559D98B3CD8}"/>
                                            </p:graphicEl>
                                          </p:spTgt>
                                        </p:tgtEl>
                                      </p:cBhvr>
                                      <p:to x="100000" y="80000"/>
                                    </p:animScale>
                                    <p:animScale>
                                      <p:cBhvr>
                                        <p:cTn id="146" dur="166" decel="50000">
                                          <p:stCondLst>
                                            <p:cond delay="1338"/>
                                          </p:stCondLst>
                                        </p:cTn>
                                        <p:tgtEl>
                                          <p:spTgt spid="2">
                                            <p:graphicEl>
                                              <a:dgm id="{4615CEC0-D800-4701-8D72-0559D98B3CD8}"/>
                                            </p:graphicEl>
                                          </p:spTgt>
                                        </p:tgtEl>
                                      </p:cBhvr>
                                      <p:to x="100000" y="100000"/>
                                    </p:animScale>
                                    <p:animScale>
                                      <p:cBhvr>
                                        <p:cTn id="147" dur="26">
                                          <p:stCondLst>
                                            <p:cond delay="1642"/>
                                          </p:stCondLst>
                                        </p:cTn>
                                        <p:tgtEl>
                                          <p:spTgt spid="2">
                                            <p:graphicEl>
                                              <a:dgm id="{4615CEC0-D800-4701-8D72-0559D98B3CD8}"/>
                                            </p:graphicEl>
                                          </p:spTgt>
                                        </p:tgtEl>
                                      </p:cBhvr>
                                      <p:to x="100000" y="90000"/>
                                    </p:animScale>
                                    <p:animScale>
                                      <p:cBhvr>
                                        <p:cTn id="148" dur="166" decel="50000">
                                          <p:stCondLst>
                                            <p:cond delay="1668"/>
                                          </p:stCondLst>
                                        </p:cTn>
                                        <p:tgtEl>
                                          <p:spTgt spid="2">
                                            <p:graphicEl>
                                              <a:dgm id="{4615CEC0-D800-4701-8D72-0559D98B3CD8}"/>
                                            </p:graphicEl>
                                          </p:spTgt>
                                        </p:tgtEl>
                                      </p:cBhvr>
                                      <p:to x="100000" y="100000"/>
                                    </p:animScale>
                                    <p:animScale>
                                      <p:cBhvr>
                                        <p:cTn id="149" dur="26">
                                          <p:stCondLst>
                                            <p:cond delay="1808"/>
                                          </p:stCondLst>
                                        </p:cTn>
                                        <p:tgtEl>
                                          <p:spTgt spid="2">
                                            <p:graphicEl>
                                              <a:dgm id="{4615CEC0-D800-4701-8D72-0559D98B3CD8}"/>
                                            </p:graphicEl>
                                          </p:spTgt>
                                        </p:tgtEl>
                                      </p:cBhvr>
                                      <p:to x="100000" y="95000"/>
                                    </p:animScale>
                                    <p:animScale>
                                      <p:cBhvr>
                                        <p:cTn id="150" dur="166" decel="50000">
                                          <p:stCondLst>
                                            <p:cond delay="1834"/>
                                          </p:stCondLst>
                                        </p:cTn>
                                        <p:tgtEl>
                                          <p:spTgt spid="2">
                                            <p:graphicEl>
                                              <a:dgm id="{4615CEC0-D800-4701-8D72-0559D98B3CD8}"/>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DCA90351-79A6-473C-8216-B82A4FE39F39}"/>
              </a:ext>
            </a:extLst>
          </p:cNvPr>
          <p:cNvSpPr>
            <a:spLocks noChangeArrowheads="1"/>
          </p:cNvSpPr>
          <p:nvPr/>
        </p:nvSpPr>
        <p:spPr bwMode="auto">
          <a:xfrm>
            <a:off x="820137" y="1699324"/>
            <a:ext cx="1055172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indent="-571500" algn="just">
              <a:buFont typeface="Wingdings" panose="05000000000000000000" pitchFamily="2" charset="2"/>
              <a:buChar char="v"/>
            </a:pPr>
            <a:r>
              <a:rPr lang="ar-SA" sz="3600" b="1" dirty="0">
                <a:solidFill>
                  <a:srgbClr val="7030A0"/>
                </a:solidFill>
                <a:latin typeface="Times New Roman" panose="02020603050405020304" pitchFamily="18" charset="0"/>
                <a:cs typeface="+mj-cs"/>
              </a:rPr>
              <a:t>الآثار الإيجابية (تحت إشراف طبي)</a:t>
            </a:r>
            <a:r>
              <a:rPr lang="en-US" sz="3600" b="1" dirty="0">
                <a:solidFill>
                  <a:srgbClr val="7030A0"/>
                </a:solidFill>
                <a:latin typeface="Times New Roman" panose="02020603050405020304" pitchFamily="18" charset="0"/>
                <a:cs typeface="+mj-cs"/>
              </a:rPr>
              <a:t>:</a:t>
            </a:r>
          </a:p>
          <a:p>
            <a:pPr marL="571500" indent="-571500" algn="just">
              <a:buFont typeface="Wingdings" panose="05000000000000000000" pitchFamily="2" charset="2"/>
              <a:buChar char="v"/>
            </a:pPr>
            <a:r>
              <a:rPr lang="ar-SA" sz="3600" b="1" dirty="0">
                <a:solidFill>
                  <a:srgbClr val="7030A0"/>
                </a:solidFill>
                <a:latin typeface="Times New Roman" panose="02020603050405020304" pitchFamily="18" charset="0"/>
                <a:cs typeface="+mj-cs"/>
              </a:rPr>
              <a:t>تسكين </a:t>
            </a:r>
            <a:r>
              <a:rPr lang="ar-SA" sz="3600" b="1" dirty="0" err="1">
                <a:solidFill>
                  <a:srgbClr val="7030A0"/>
                </a:solidFill>
                <a:latin typeface="Times New Roman" panose="02020603050405020304" pitchFamily="18" charset="0"/>
                <a:cs typeface="+mj-cs"/>
              </a:rPr>
              <a:t>الأل</a:t>
            </a:r>
            <a:r>
              <a:rPr lang="ar-IQ" sz="3600" b="1" dirty="0">
                <a:solidFill>
                  <a:srgbClr val="7030A0"/>
                </a:solidFill>
                <a:latin typeface="Times New Roman" panose="02020603050405020304" pitchFamily="18" charset="0"/>
                <a:cs typeface="+mj-cs"/>
              </a:rPr>
              <a:t>م: ت</a:t>
            </a:r>
            <a:r>
              <a:rPr lang="ar-SA" sz="3600" b="1" dirty="0">
                <a:solidFill>
                  <a:srgbClr val="7030A0"/>
                </a:solidFill>
                <a:latin typeface="Times New Roman" panose="02020603050405020304" pitchFamily="18" charset="0"/>
                <a:cs typeface="+mj-cs"/>
              </a:rPr>
              <a:t>ستخدم قلويدات السكران في تخفيف آلام شديدة، مثل آلام ما بعد الجراحة</a:t>
            </a:r>
            <a:r>
              <a:rPr lang="en-US" sz="3600" b="1" dirty="0">
                <a:solidFill>
                  <a:srgbClr val="7030A0"/>
                </a:solidFill>
                <a:latin typeface="Times New Roman" panose="02020603050405020304" pitchFamily="18" charset="0"/>
                <a:cs typeface="+mj-cs"/>
              </a:rPr>
              <a:t>.</a:t>
            </a:r>
          </a:p>
          <a:p>
            <a:pPr marL="571500" indent="-571500" algn="just">
              <a:buFont typeface="Wingdings" panose="05000000000000000000" pitchFamily="2" charset="2"/>
              <a:buChar char="v"/>
            </a:pPr>
            <a:r>
              <a:rPr lang="ar-SA" sz="3600" b="1" dirty="0">
                <a:solidFill>
                  <a:srgbClr val="7030A0"/>
                </a:solidFill>
                <a:latin typeface="Times New Roman" panose="02020603050405020304" pitchFamily="18" charset="0"/>
                <a:cs typeface="+mj-cs"/>
              </a:rPr>
              <a:t>تخدي</a:t>
            </a:r>
            <a:r>
              <a:rPr lang="ar-IQ" sz="3600" b="1" dirty="0">
                <a:solidFill>
                  <a:srgbClr val="7030A0"/>
                </a:solidFill>
                <a:latin typeface="Times New Roman" panose="02020603050405020304" pitchFamily="18" charset="0"/>
                <a:cs typeface="+mj-cs"/>
              </a:rPr>
              <a:t>ر: ت</a:t>
            </a:r>
            <a:r>
              <a:rPr lang="ar-SA" sz="3600" b="1" dirty="0">
                <a:solidFill>
                  <a:srgbClr val="7030A0"/>
                </a:solidFill>
                <a:latin typeface="Times New Roman" panose="02020603050405020304" pitchFamily="18" charset="0"/>
                <a:cs typeface="+mj-cs"/>
              </a:rPr>
              <a:t>ستخدم في بعض الإجراءات الجراحية البسيطة لتخدير المنطقة المستهدفة</a:t>
            </a:r>
            <a:r>
              <a:rPr lang="en-US" sz="3600" b="1" dirty="0">
                <a:solidFill>
                  <a:srgbClr val="7030A0"/>
                </a:solidFill>
                <a:latin typeface="Times New Roman" panose="02020603050405020304" pitchFamily="18" charset="0"/>
                <a:cs typeface="+mj-cs"/>
              </a:rPr>
              <a:t>.</a:t>
            </a:r>
          </a:p>
          <a:p>
            <a:pPr marL="571500" indent="-571500" algn="just">
              <a:buFont typeface="Wingdings" panose="05000000000000000000" pitchFamily="2" charset="2"/>
              <a:buChar char="v"/>
            </a:pPr>
            <a:r>
              <a:rPr lang="ar-SA" sz="3600" b="1" dirty="0">
                <a:solidFill>
                  <a:srgbClr val="7030A0"/>
                </a:solidFill>
                <a:latin typeface="Times New Roman" panose="02020603050405020304" pitchFamily="18" charset="0"/>
                <a:cs typeface="+mj-cs"/>
              </a:rPr>
              <a:t>مضادات </a:t>
            </a:r>
            <a:r>
              <a:rPr lang="ar-SA" sz="3600" b="1" dirty="0" err="1">
                <a:solidFill>
                  <a:srgbClr val="7030A0"/>
                </a:solidFill>
                <a:latin typeface="Times New Roman" panose="02020603050405020304" pitchFamily="18" charset="0"/>
                <a:cs typeface="+mj-cs"/>
              </a:rPr>
              <a:t>التشن</a:t>
            </a:r>
            <a:r>
              <a:rPr lang="ar-IQ" sz="3600" b="1" dirty="0">
                <a:solidFill>
                  <a:srgbClr val="7030A0"/>
                </a:solidFill>
                <a:latin typeface="Times New Roman" panose="02020603050405020304" pitchFamily="18" charset="0"/>
                <a:cs typeface="+mj-cs"/>
              </a:rPr>
              <a:t>ج: </a:t>
            </a:r>
            <a:r>
              <a:rPr lang="ar-SA" sz="3600" b="1" dirty="0">
                <a:solidFill>
                  <a:srgbClr val="7030A0"/>
                </a:solidFill>
                <a:latin typeface="Times New Roman" panose="02020603050405020304" pitchFamily="18" charset="0"/>
                <a:cs typeface="+mj-cs"/>
              </a:rPr>
              <a:t>تساعد في تخفيف التشنجات العضلية</a:t>
            </a:r>
            <a:r>
              <a:rPr lang="en-US" sz="3600" b="1" dirty="0">
                <a:solidFill>
                  <a:srgbClr val="7030A0"/>
                </a:solidFill>
                <a:latin typeface="Times New Roman" panose="02020603050405020304" pitchFamily="18" charset="0"/>
                <a:cs typeface="+mj-cs"/>
              </a:rPr>
              <a:t>.</a:t>
            </a:r>
          </a:p>
          <a:p>
            <a:pPr marL="571500" indent="-571500" algn="just">
              <a:buFont typeface="Wingdings" panose="05000000000000000000" pitchFamily="2" charset="2"/>
              <a:buChar char="v"/>
            </a:pPr>
            <a:r>
              <a:rPr lang="ar-SA" sz="3600" b="1" dirty="0">
                <a:solidFill>
                  <a:srgbClr val="7030A0"/>
                </a:solidFill>
                <a:latin typeface="Times New Roman" panose="02020603050405020304" pitchFamily="18" charset="0"/>
                <a:cs typeface="+mj-cs"/>
              </a:rPr>
              <a:t>مضادات </a:t>
            </a:r>
            <a:r>
              <a:rPr lang="ar-SA" sz="3600" b="1" dirty="0" err="1">
                <a:solidFill>
                  <a:srgbClr val="7030A0"/>
                </a:solidFill>
                <a:latin typeface="Times New Roman" panose="02020603050405020304" pitchFamily="18" charset="0"/>
                <a:cs typeface="+mj-cs"/>
              </a:rPr>
              <a:t>التقلصا</a:t>
            </a:r>
            <a:r>
              <a:rPr lang="ar-IQ" sz="3600" b="1" dirty="0">
                <a:solidFill>
                  <a:srgbClr val="7030A0"/>
                </a:solidFill>
                <a:latin typeface="Times New Roman" panose="02020603050405020304" pitchFamily="18" charset="0"/>
                <a:cs typeface="+mj-cs"/>
              </a:rPr>
              <a:t>ت: ت</a:t>
            </a:r>
            <a:r>
              <a:rPr lang="ar-SA" sz="3600" b="1" dirty="0">
                <a:solidFill>
                  <a:srgbClr val="7030A0"/>
                </a:solidFill>
                <a:latin typeface="Times New Roman" panose="02020603050405020304" pitchFamily="18" charset="0"/>
                <a:cs typeface="+mj-cs"/>
              </a:rPr>
              <a:t>ستخدم لعلاج بعض اضطرابات الجهاز الهضمي</a:t>
            </a:r>
            <a:r>
              <a:rPr lang="en-US" sz="3600" b="1" dirty="0">
                <a:solidFill>
                  <a:srgbClr val="7030A0"/>
                </a:solidFill>
                <a:latin typeface="Times New Roman" panose="02020603050405020304" pitchFamily="18" charset="0"/>
                <a:cs typeface="+mj-cs"/>
              </a:rPr>
              <a:t>.</a:t>
            </a:r>
          </a:p>
        </p:txBody>
      </p:sp>
      <p:graphicFrame>
        <p:nvGraphicFramePr>
          <p:cNvPr id="8" name="رسم تخطيطي 7">
            <a:extLst>
              <a:ext uri="{FF2B5EF4-FFF2-40B4-BE49-F238E27FC236}">
                <a16:creationId xmlns:a16="http://schemas.microsoft.com/office/drawing/2014/main" id="{9A53B729-4CBC-7FDC-045D-C245A1633F6F}"/>
              </a:ext>
            </a:extLst>
          </p:cNvPr>
          <p:cNvGraphicFramePr/>
          <p:nvPr>
            <p:extLst>
              <p:ext uri="{D42A27DB-BD31-4B8C-83A1-F6EECF244321}">
                <p14:modId xmlns:p14="http://schemas.microsoft.com/office/powerpoint/2010/main" val="3402237303"/>
              </p:ext>
            </p:extLst>
          </p:nvPr>
        </p:nvGraphicFramePr>
        <p:xfrm>
          <a:off x="2299109" y="221325"/>
          <a:ext cx="7593780" cy="147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258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AA5C1-AAA4-8DAC-1F30-40358F86BF12}"/>
            </a:ext>
          </a:extLst>
        </p:cNvPr>
        <p:cNvGrpSpPr/>
        <p:nvPr/>
      </p:nvGrpSpPr>
      <p:grpSpPr>
        <a:xfrm>
          <a:off x="0" y="0"/>
          <a:ext cx="0" cy="0"/>
          <a:chOff x="0" y="0"/>
          <a:chExt cx="0" cy="0"/>
        </a:xfrm>
      </p:grpSpPr>
      <p:pic>
        <p:nvPicPr>
          <p:cNvPr id="16" name="صورة 15" descr="صورة تحتوي على في الخارج, شجيرات قزمة, نبات, عشب&#10;&#10;تم إنشاء الوصف تلقائياً">
            <a:extLst>
              <a:ext uri="{FF2B5EF4-FFF2-40B4-BE49-F238E27FC236}">
                <a16:creationId xmlns:a16="http://schemas.microsoft.com/office/drawing/2014/main" id="{9F1B48EE-5A38-A1BA-8F31-F9A15E3F0535}"/>
              </a:ext>
            </a:extLst>
          </p:cNvPr>
          <p:cNvPicPr>
            <a:picLocks noChangeAspect="1"/>
          </p:cNvPicPr>
          <p:nvPr/>
        </p:nvPicPr>
        <p:blipFill>
          <a:blip r:embed="rId2"/>
          <a:stretch>
            <a:fillRect/>
          </a:stretch>
        </p:blipFill>
        <p:spPr>
          <a:xfrm>
            <a:off x="35170" y="52186"/>
            <a:ext cx="9846250" cy="6764165"/>
          </a:xfrm>
          <a:prstGeom prst="rect">
            <a:avLst/>
          </a:prstGeom>
        </p:spPr>
      </p:pic>
      <p:pic>
        <p:nvPicPr>
          <p:cNvPr id="3" name="Picture 2">
            <a:extLst>
              <a:ext uri="{FF2B5EF4-FFF2-40B4-BE49-F238E27FC236}">
                <a16:creationId xmlns:a16="http://schemas.microsoft.com/office/drawing/2014/main" id="{60A24EC0-A865-0A15-8B65-AF540F2B89F8}"/>
              </a:ext>
            </a:extLst>
          </p:cNvPr>
          <p:cNvPicPr>
            <a:picLocks noChangeAspect="1"/>
          </p:cNvPicPr>
          <p:nvPr/>
        </p:nvPicPr>
        <p:blipFill>
          <a:blip r:embed="rId3"/>
          <a:stretch>
            <a:fillRect/>
          </a:stretch>
        </p:blipFill>
        <p:spPr>
          <a:xfrm>
            <a:off x="35169" y="4218039"/>
            <a:ext cx="2520978" cy="2604791"/>
          </a:xfrm>
          <a:prstGeom prst="rect">
            <a:avLst/>
          </a:prstGeom>
        </p:spPr>
      </p:pic>
      <p:sp>
        <p:nvSpPr>
          <p:cNvPr id="8" name="TextBox 7">
            <a:extLst>
              <a:ext uri="{FF2B5EF4-FFF2-40B4-BE49-F238E27FC236}">
                <a16:creationId xmlns:a16="http://schemas.microsoft.com/office/drawing/2014/main" id="{6A140CF0-63EB-56D2-34F5-855DEA71748F}"/>
              </a:ext>
            </a:extLst>
          </p:cNvPr>
          <p:cNvSpPr txBox="1"/>
          <p:nvPr/>
        </p:nvSpPr>
        <p:spPr>
          <a:xfrm>
            <a:off x="2556147" y="5571446"/>
            <a:ext cx="5180827" cy="95410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indent="0" algn="ctr" rtl="1">
              <a:buFont typeface="Arial" panose="020B0604020202020204" pitchFamily="34" charset="0"/>
              <a:buNone/>
            </a:pPr>
            <a:r>
              <a:rPr lang="ar-IQ" sz="2800" b="1" dirty="0">
                <a:solidFill>
                  <a:schemeClr val="bg1"/>
                </a:solidFill>
                <a:effectLst>
                  <a:outerShdw blurRad="38100" dist="38100" dir="2700000" algn="tl">
                    <a:srgbClr val="000000">
                      <a:alpha val="43137"/>
                    </a:srgbClr>
                  </a:outerShdw>
                </a:effectLst>
                <a:cs typeface="+mj-cs"/>
              </a:rPr>
              <a:t>أ.د. جــلال حميد حمزة الجبــوري آل واوي</a:t>
            </a:r>
          </a:p>
          <a:p>
            <a:pPr algn="ctr" rtl="1"/>
            <a:r>
              <a:rPr lang="ar-IQ" sz="2800" b="1" dirty="0">
                <a:solidFill>
                  <a:schemeClr val="bg1"/>
                </a:solidFill>
                <a:cs typeface="+mj-cs"/>
              </a:rPr>
              <a:t>كلية علوم الهندسة الزراعية - جامعة بغداد</a:t>
            </a:r>
            <a:endParaRPr lang="ar-IQ" sz="2800" b="1" dirty="0">
              <a:solidFill>
                <a:schemeClr val="bg1"/>
              </a:solidFill>
              <a:highlight>
                <a:srgbClr val="FFFF00"/>
              </a:highlight>
              <a:cs typeface="+mj-cs"/>
            </a:endParaRPr>
          </a:p>
        </p:txBody>
      </p:sp>
      <p:sp>
        <p:nvSpPr>
          <p:cNvPr id="9" name="Title 1">
            <a:extLst>
              <a:ext uri="{FF2B5EF4-FFF2-40B4-BE49-F238E27FC236}">
                <a16:creationId xmlns:a16="http://schemas.microsoft.com/office/drawing/2014/main" id="{30D9E3B9-7F28-F72A-4189-71D0DB8E9060}"/>
              </a:ext>
            </a:extLst>
          </p:cNvPr>
          <p:cNvSpPr txBox="1">
            <a:spLocks/>
          </p:cNvSpPr>
          <p:nvPr/>
        </p:nvSpPr>
        <p:spPr>
          <a:xfrm>
            <a:off x="49918" y="52187"/>
            <a:ext cx="3224223" cy="2814948"/>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ar-SA" sz="3600" b="1" dirty="0"/>
              <a:t>نبات السكران بوابة المخدرات والإدمان</a:t>
            </a:r>
            <a:r>
              <a:rPr lang="ar-IQ" sz="3600" b="1" dirty="0"/>
              <a:t>:</a:t>
            </a:r>
          </a:p>
          <a:p>
            <a:pPr algn="ctr" rtl="1"/>
            <a:r>
              <a:rPr lang="ar-SA" sz="3600" b="1" dirty="0"/>
              <a:t>من نبات طبيعي الى مشكلة عالمية</a:t>
            </a:r>
            <a:endParaRPr lang="en-US" sz="5400" dirty="0"/>
          </a:p>
        </p:txBody>
      </p:sp>
      <p:sp>
        <p:nvSpPr>
          <p:cNvPr id="11" name="TextBox 10">
            <a:extLst>
              <a:ext uri="{FF2B5EF4-FFF2-40B4-BE49-F238E27FC236}">
                <a16:creationId xmlns:a16="http://schemas.microsoft.com/office/drawing/2014/main" id="{9F17A57C-B52E-EB3E-A780-2668E20CEB82}"/>
              </a:ext>
            </a:extLst>
          </p:cNvPr>
          <p:cNvSpPr txBox="1"/>
          <p:nvPr/>
        </p:nvSpPr>
        <p:spPr>
          <a:xfrm>
            <a:off x="2556147" y="4803023"/>
            <a:ext cx="5180827" cy="523220"/>
          </a:xfrm>
          <a:prstGeom prst="rect">
            <a:avLst/>
          </a:prstGeom>
          <a:noFill/>
        </p:spPr>
        <p:txBody>
          <a:bodyPr wrap="square">
            <a:spAutoFit/>
          </a:bodyPr>
          <a:lstStyle/>
          <a:p>
            <a:pPr marL="0" indent="0" algn="ctr" rtl="1">
              <a:buFont typeface="Arial"/>
              <a:buNone/>
            </a:pPr>
            <a:r>
              <a:rPr lang="ar-IQ" sz="2800" b="1" dirty="0">
                <a:solidFill>
                  <a:srgbClr val="FF0000"/>
                </a:solidFill>
                <a:cs typeface="+mj-cs"/>
              </a:rPr>
              <a:t>المحاضــــــــــــــــــــــــــــــــر</a:t>
            </a:r>
            <a:endParaRPr lang="ar-IQ" sz="2800" b="1" dirty="0">
              <a:solidFill>
                <a:srgbClr val="FF0000"/>
              </a:solidFill>
              <a:highlight>
                <a:srgbClr val="FFFF00"/>
              </a:highlight>
              <a:cs typeface="+mj-cs"/>
            </a:endParaRPr>
          </a:p>
        </p:txBody>
      </p:sp>
      <p:pic>
        <p:nvPicPr>
          <p:cNvPr id="12" name="Content Placeholder 4">
            <a:extLst>
              <a:ext uri="{FF2B5EF4-FFF2-40B4-BE49-F238E27FC236}">
                <a16:creationId xmlns:a16="http://schemas.microsoft.com/office/drawing/2014/main" id="{2E6A3AD8-7C35-FABD-5765-1A11FF969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2040" y="2347457"/>
            <a:ext cx="2185896" cy="2185896"/>
          </a:xfrm>
          <a:prstGeom prst="rect">
            <a:avLst/>
          </a:prstGeom>
        </p:spPr>
      </p:pic>
      <p:pic>
        <p:nvPicPr>
          <p:cNvPr id="13" name="Picture 12">
            <a:extLst>
              <a:ext uri="{FF2B5EF4-FFF2-40B4-BE49-F238E27FC236}">
                <a16:creationId xmlns:a16="http://schemas.microsoft.com/office/drawing/2014/main" id="{583DACD5-310C-CB93-EE47-624A91A7C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2040" y="14752"/>
            <a:ext cx="2185896" cy="2185896"/>
          </a:xfrm>
          <a:prstGeom prst="rect">
            <a:avLst/>
          </a:prstGeom>
        </p:spPr>
      </p:pic>
      <p:pic>
        <p:nvPicPr>
          <p:cNvPr id="14" name="Picture 13">
            <a:extLst>
              <a:ext uri="{FF2B5EF4-FFF2-40B4-BE49-F238E27FC236}">
                <a16:creationId xmlns:a16="http://schemas.microsoft.com/office/drawing/2014/main" id="{28579FEB-D8FF-54BF-ACA3-FE4378596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2040" y="4635666"/>
            <a:ext cx="2185896" cy="2187777"/>
          </a:xfrm>
          <a:prstGeom prst="rect">
            <a:avLst/>
          </a:prstGeom>
        </p:spPr>
      </p:pic>
      <p:sp>
        <p:nvSpPr>
          <p:cNvPr id="2" name="TextBox 9">
            <a:extLst>
              <a:ext uri="{FF2B5EF4-FFF2-40B4-BE49-F238E27FC236}">
                <a16:creationId xmlns:a16="http://schemas.microsoft.com/office/drawing/2014/main" id="{CCD6C264-B80B-4459-E2F0-821BBA3CC5D1}"/>
              </a:ext>
            </a:extLst>
          </p:cNvPr>
          <p:cNvSpPr txBox="1"/>
          <p:nvPr/>
        </p:nvSpPr>
        <p:spPr>
          <a:xfrm>
            <a:off x="3274141" y="682940"/>
            <a:ext cx="5471653" cy="193899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gn="ctr" rtl="1"/>
            <a:r>
              <a:rPr lang="ar-IQ" sz="6000" b="1" dirty="0">
                <a:ln w="6600">
                  <a:solidFill>
                    <a:srgbClr val="FF0000"/>
                  </a:solidFill>
                  <a:prstDash val="solid"/>
                </a:ln>
                <a:solidFill>
                  <a:srgbClr val="FFFFFF"/>
                </a:solidFill>
                <a:effectLst>
                  <a:outerShdw dist="38100" dir="2700000" algn="tl" rotWithShape="0">
                    <a:schemeClr val="accent2"/>
                  </a:outerShdw>
                </a:effectLst>
                <a:cs typeface="+mj-cs"/>
              </a:rPr>
              <a:t>شـــــكراً جـــــزيلاً</a:t>
            </a:r>
          </a:p>
          <a:p>
            <a:pPr algn="ctr" rtl="1"/>
            <a:r>
              <a:rPr lang="ar-IQ" sz="6000" b="1" dirty="0">
                <a:ln w="6600">
                  <a:solidFill>
                    <a:srgbClr val="FF0000"/>
                  </a:solidFill>
                  <a:prstDash val="solid"/>
                </a:ln>
                <a:solidFill>
                  <a:srgbClr val="FFFFFF"/>
                </a:solidFill>
                <a:effectLst>
                  <a:outerShdw dist="38100" dir="2700000" algn="tl" rotWithShape="0">
                    <a:schemeClr val="accent2"/>
                  </a:outerShdw>
                </a:effectLst>
                <a:cs typeface="+mj-cs"/>
              </a:rPr>
              <a:t>لحسن الاستماع</a:t>
            </a:r>
          </a:p>
        </p:txBody>
      </p:sp>
    </p:spTree>
    <p:extLst>
      <p:ext uri="{BB962C8B-B14F-4D97-AF65-F5344CB8AC3E}">
        <p14:creationId xmlns:p14="http://schemas.microsoft.com/office/powerpoint/2010/main" val="65760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 presetClass="emph" presetSubtype="2" repeatCount="indefinite" fill="hold" grpId="0" nodeType="afterEffect">
                                  <p:stCondLst>
                                    <p:cond delay="0"/>
                                  </p:stCondLst>
                                  <p:childTnLst>
                                    <p:animClr clrSpc="rgb" dir="cw">
                                      <p:cBhvr>
                                        <p:cTn id="13" dur="2000" fill="hold"/>
                                        <p:tgtEl>
                                          <p:spTgt spid="9"/>
                                        </p:tgtEl>
                                        <p:attrNameLst>
                                          <p:attrName>fillcolor</p:attrName>
                                        </p:attrNameLst>
                                      </p:cBhvr>
                                      <p:to>
                                        <a:srgbClr val="F44A28"/>
                                      </p:to>
                                    </p:animClr>
                                    <p:set>
                                      <p:cBhvr>
                                        <p:cTn id="14" dur="2000" fill="hold"/>
                                        <p:tgtEl>
                                          <p:spTgt spid="9"/>
                                        </p:tgtEl>
                                        <p:attrNameLst>
                                          <p:attrName>fill.type</p:attrName>
                                        </p:attrNameLst>
                                      </p:cBhvr>
                                      <p:to>
                                        <p:strVal val="solid"/>
                                      </p:to>
                                    </p:set>
                                    <p:set>
                                      <p:cBhvr>
                                        <p:cTn id="15" dur="2000" fill="hold"/>
                                        <p:tgtEl>
                                          <p:spTgt spid="9"/>
                                        </p:tgtEl>
                                        <p:attrNameLst>
                                          <p:attrName>fill.on</p:attrName>
                                        </p:attrNameLst>
                                      </p:cBhvr>
                                      <p:to>
                                        <p:strVal val="true"/>
                                      </p:to>
                                    </p:set>
                                  </p:childTnLst>
                                </p:cTn>
                              </p:par>
                              <p:par>
                                <p:cTn id="16" presetID="53" presetClass="entr" presetSubtype="16" repeatCount="200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0" fill="hold"/>
                                        <p:tgtEl>
                                          <p:spTgt spid="13"/>
                                        </p:tgtEl>
                                        <p:attrNameLst>
                                          <p:attrName>ppt_w</p:attrName>
                                        </p:attrNameLst>
                                      </p:cBhvr>
                                      <p:tavLst>
                                        <p:tav tm="0">
                                          <p:val>
                                            <p:fltVal val="0"/>
                                          </p:val>
                                        </p:tav>
                                        <p:tav tm="100000">
                                          <p:val>
                                            <p:strVal val="#ppt_w"/>
                                          </p:val>
                                        </p:tav>
                                      </p:tavLst>
                                    </p:anim>
                                    <p:anim calcmode="lin" valueType="num">
                                      <p:cBhvr>
                                        <p:cTn id="19" dur="5000" fill="hold"/>
                                        <p:tgtEl>
                                          <p:spTgt spid="13"/>
                                        </p:tgtEl>
                                        <p:attrNameLst>
                                          <p:attrName>ppt_h</p:attrName>
                                        </p:attrNameLst>
                                      </p:cBhvr>
                                      <p:tavLst>
                                        <p:tav tm="0">
                                          <p:val>
                                            <p:fltVal val="0"/>
                                          </p:val>
                                        </p:tav>
                                        <p:tav tm="100000">
                                          <p:val>
                                            <p:strVal val="#ppt_h"/>
                                          </p:val>
                                        </p:tav>
                                      </p:tavLst>
                                    </p:anim>
                                    <p:animEffect transition="in" filter="fade">
                                      <p:cBhvr>
                                        <p:cTn id="20" dur="5000"/>
                                        <p:tgtEl>
                                          <p:spTgt spid="13"/>
                                        </p:tgtEl>
                                      </p:cBhvr>
                                    </p:animEffect>
                                  </p:childTnLst>
                                </p:cTn>
                              </p:par>
                              <p:par>
                                <p:cTn id="21" presetID="53" presetClass="entr" presetSubtype="16" repeatCount="2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0" fill="hold"/>
                                        <p:tgtEl>
                                          <p:spTgt spid="12"/>
                                        </p:tgtEl>
                                        <p:attrNameLst>
                                          <p:attrName>ppt_w</p:attrName>
                                        </p:attrNameLst>
                                      </p:cBhvr>
                                      <p:tavLst>
                                        <p:tav tm="0">
                                          <p:val>
                                            <p:fltVal val="0"/>
                                          </p:val>
                                        </p:tav>
                                        <p:tav tm="100000">
                                          <p:val>
                                            <p:strVal val="#ppt_w"/>
                                          </p:val>
                                        </p:tav>
                                      </p:tavLst>
                                    </p:anim>
                                    <p:anim calcmode="lin" valueType="num">
                                      <p:cBhvr>
                                        <p:cTn id="24" dur="5000" fill="hold"/>
                                        <p:tgtEl>
                                          <p:spTgt spid="12"/>
                                        </p:tgtEl>
                                        <p:attrNameLst>
                                          <p:attrName>ppt_h</p:attrName>
                                        </p:attrNameLst>
                                      </p:cBhvr>
                                      <p:tavLst>
                                        <p:tav tm="0">
                                          <p:val>
                                            <p:fltVal val="0"/>
                                          </p:val>
                                        </p:tav>
                                        <p:tav tm="100000">
                                          <p:val>
                                            <p:strVal val="#ppt_h"/>
                                          </p:val>
                                        </p:tav>
                                      </p:tavLst>
                                    </p:anim>
                                    <p:animEffect transition="in" filter="fade">
                                      <p:cBhvr>
                                        <p:cTn id="25" dur="5000"/>
                                        <p:tgtEl>
                                          <p:spTgt spid="12"/>
                                        </p:tgtEl>
                                      </p:cBhvr>
                                    </p:animEffect>
                                  </p:childTnLst>
                                </p:cTn>
                              </p:par>
                              <p:par>
                                <p:cTn id="26" presetID="53" presetClass="entr" presetSubtype="16" repeatCount="200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0" fill="hold"/>
                                        <p:tgtEl>
                                          <p:spTgt spid="14"/>
                                        </p:tgtEl>
                                        <p:attrNameLst>
                                          <p:attrName>ppt_w</p:attrName>
                                        </p:attrNameLst>
                                      </p:cBhvr>
                                      <p:tavLst>
                                        <p:tav tm="0">
                                          <p:val>
                                            <p:fltVal val="0"/>
                                          </p:val>
                                        </p:tav>
                                        <p:tav tm="100000">
                                          <p:val>
                                            <p:strVal val="#ppt_w"/>
                                          </p:val>
                                        </p:tav>
                                      </p:tavLst>
                                    </p:anim>
                                    <p:anim calcmode="lin" valueType="num">
                                      <p:cBhvr>
                                        <p:cTn id="29" dur="5000" fill="hold"/>
                                        <p:tgtEl>
                                          <p:spTgt spid="14"/>
                                        </p:tgtEl>
                                        <p:attrNameLst>
                                          <p:attrName>ppt_h</p:attrName>
                                        </p:attrNameLst>
                                      </p:cBhvr>
                                      <p:tavLst>
                                        <p:tav tm="0">
                                          <p:val>
                                            <p:fltVal val="0"/>
                                          </p:val>
                                        </p:tav>
                                        <p:tav tm="100000">
                                          <p:val>
                                            <p:strVal val="#ppt_h"/>
                                          </p:val>
                                        </p:tav>
                                      </p:tavLst>
                                    </p:anim>
                                    <p:animEffect transition="in" filter="fade">
                                      <p:cBhvr>
                                        <p:cTn id="30" dur="5000"/>
                                        <p:tgtEl>
                                          <p:spTgt spid="14"/>
                                        </p:tgtEl>
                                      </p:cBhvr>
                                    </p:animEffect>
                                  </p:childTnLst>
                                </p:cTn>
                              </p:par>
                              <p:par>
                                <p:cTn id="31" presetID="31" presetClass="entr" presetSubtype="0" fill="hold" grpId="0" nodeType="withEffect">
                                  <p:stCondLst>
                                    <p:cond delay="0"/>
                                  </p:stCondLst>
                                  <p:iterate type="lt">
                                    <p:tmPct val="0"/>
                                  </p:iterate>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par>
                                <p:cTn id="43" presetID="3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1000" fill="hold"/>
                                        <p:tgtEl>
                                          <p:spTgt spid="3"/>
                                        </p:tgtEl>
                                        <p:attrNameLst>
                                          <p:attrName>ppt_w</p:attrName>
                                        </p:attrNameLst>
                                      </p:cBhvr>
                                      <p:tavLst>
                                        <p:tav tm="0">
                                          <p:val>
                                            <p:fltVal val="0"/>
                                          </p:val>
                                        </p:tav>
                                        <p:tav tm="100000">
                                          <p:val>
                                            <p:strVal val="#ppt_w"/>
                                          </p:val>
                                        </p:tav>
                                      </p:tavLst>
                                    </p:anim>
                                    <p:anim calcmode="lin" valueType="num">
                                      <p:cBhvr>
                                        <p:cTn id="46" dur="1000" fill="hold"/>
                                        <p:tgtEl>
                                          <p:spTgt spid="3"/>
                                        </p:tgtEl>
                                        <p:attrNameLst>
                                          <p:attrName>ppt_h</p:attrName>
                                        </p:attrNameLst>
                                      </p:cBhvr>
                                      <p:tavLst>
                                        <p:tav tm="0">
                                          <p:val>
                                            <p:fltVal val="0"/>
                                          </p:val>
                                        </p:tav>
                                        <p:tav tm="100000">
                                          <p:val>
                                            <p:strVal val="#ppt_h"/>
                                          </p:val>
                                        </p:tav>
                                      </p:tavLst>
                                    </p:anim>
                                    <p:anim calcmode="lin" valueType="num">
                                      <p:cBhvr>
                                        <p:cTn id="47" dur="1000" fill="hold"/>
                                        <p:tgtEl>
                                          <p:spTgt spid="3"/>
                                        </p:tgtEl>
                                        <p:attrNameLst>
                                          <p:attrName>style.rotation</p:attrName>
                                        </p:attrNameLst>
                                      </p:cBhvr>
                                      <p:tavLst>
                                        <p:tav tm="0">
                                          <p:val>
                                            <p:fltVal val="90"/>
                                          </p:val>
                                        </p:tav>
                                        <p:tav tm="100000">
                                          <p:val>
                                            <p:fltVal val="0"/>
                                          </p:val>
                                        </p:tav>
                                      </p:tavLst>
                                    </p:anim>
                                    <p:animEffect transition="in" filter="fade">
                                      <p:cBhvr>
                                        <p:cTn id="48" dur="1000"/>
                                        <p:tgtEl>
                                          <p:spTgt spid="3"/>
                                        </p:tgtEl>
                                      </p:cBhvr>
                                    </p:animEffect>
                                  </p:childTnLst>
                                </p:cTn>
                              </p:par>
                            </p:childTnLst>
                          </p:cTn>
                        </p:par>
                        <p:par>
                          <p:cTn id="49" fill="hold">
                            <p:stCondLst>
                              <p:cond delay="11000"/>
                            </p:stCondLst>
                            <p:childTnLst>
                              <p:par>
                                <p:cTn id="50" presetID="18" presetClass="emph" presetSubtype="0" repeatCount="indefinite" fill="hold" grpId="0" nodeType="afterEffect">
                                  <p:stCondLst>
                                    <p:cond delay="0"/>
                                  </p:stCondLst>
                                  <p:iterate type="lt">
                                    <p:tmPct val="4000"/>
                                  </p:iterate>
                                  <p:childTnLst>
                                    <p:set>
                                      <p:cBhvr override="childStyle">
                                        <p:cTn id="51"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 تحتوي على الوجه الإنساني, شخص, فك, بشري&#10;&#10;تم إنشاء الوصف تلقائياً">
            <a:extLst>
              <a:ext uri="{FF2B5EF4-FFF2-40B4-BE49-F238E27FC236}">
                <a16:creationId xmlns:a16="http://schemas.microsoft.com/office/drawing/2014/main" id="{FEBB5ABB-9A51-C580-45BF-8F4074EFBF7C}"/>
              </a:ext>
            </a:extLst>
          </p:cNvPr>
          <p:cNvPicPr>
            <a:picLocks noChangeAspect="1"/>
          </p:cNvPicPr>
          <p:nvPr/>
        </p:nvPicPr>
        <p:blipFill>
          <a:blip r:embed="rId2"/>
          <a:stretch>
            <a:fillRect/>
          </a:stretch>
        </p:blipFill>
        <p:spPr>
          <a:xfrm>
            <a:off x="8625349" y="1"/>
            <a:ext cx="3566650" cy="5811951"/>
          </a:xfrm>
          <a:prstGeom prst="rect">
            <a:avLst/>
          </a:prstGeom>
        </p:spPr>
      </p:pic>
      <p:graphicFrame>
        <p:nvGraphicFramePr>
          <p:cNvPr id="4" name="رسم تخطيطي 3">
            <a:extLst>
              <a:ext uri="{FF2B5EF4-FFF2-40B4-BE49-F238E27FC236}">
                <a16:creationId xmlns:a16="http://schemas.microsoft.com/office/drawing/2014/main" id="{D2CC100F-D169-6668-D80E-6074684F09E6}"/>
              </a:ext>
            </a:extLst>
          </p:cNvPr>
          <p:cNvGraphicFramePr/>
          <p:nvPr>
            <p:extLst>
              <p:ext uri="{D42A27DB-BD31-4B8C-83A1-F6EECF244321}">
                <p14:modId xmlns:p14="http://schemas.microsoft.com/office/powerpoint/2010/main" val="1098370137"/>
              </p:ext>
            </p:extLst>
          </p:nvPr>
        </p:nvGraphicFramePr>
        <p:xfrm>
          <a:off x="1781908" y="145215"/>
          <a:ext cx="5503986" cy="2215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رسم تخطيطي 6">
            <a:extLst>
              <a:ext uri="{FF2B5EF4-FFF2-40B4-BE49-F238E27FC236}">
                <a16:creationId xmlns:a16="http://schemas.microsoft.com/office/drawing/2014/main" id="{3BA14CCE-6412-11E5-C851-AB74460FA973}"/>
              </a:ext>
            </a:extLst>
          </p:cNvPr>
          <p:cNvGraphicFramePr/>
          <p:nvPr>
            <p:extLst>
              <p:ext uri="{D42A27DB-BD31-4B8C-83A1-F6EECF244321}">
                <p14:modId xmlns:p14="http://schemas.microsoft.com/office/powerpoint/2010/main" val="288412083"/>
              </p:ext>
            </p:extLst>
          </p:nvPr>
        </p:nvGraphicFramePr>
        <p:xfrm>
          <a:off x="442453" y="2360877"/>
          <a:ext cx="7540962" cy="37774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1837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graphicEl>
                                              <a:dgm id="{5A40AEB6-BD95-47CA-804A-328BC6A885B7}"/>
                                            </p:graphicEl>
                                          </p:spTgt>
                                        </p:tgtEl>
                                        <p:attrNameLst>
                                          <p:attrName>style.visibility</p:attrName>
                                        </p:attrNameLst>
                                      </p:cBhvr>
                                      <p:to>
                                        <p:strVal val="visible"/>
                                      </p:to>
                                    </p:set>
                                    <p:anim calcmode="lin" valueType="num">
                                      <p:cBhvr>
                                        <p:cTn id="17" dur="500" fill="hold"/>
                                        <p:tgtEl>
                                          <p:spTgt spid="7">
                                            <p:graphicEl>
                                              <a:dgm id="{5A40AEB6-BD95-47CA-804A-328BC6A885B7}"/>
                                            </p:graphicEl>
                                          </p:spTgt>
                                        </p:tgtEl>
                                        <p:attrNameLst>
                                          <p:attrName>ppt_w</p:attrName>
                                        </p:attrNameLst>
                                      </p:cBhvr>
                                      <p:tavLst>
                                        <p:tav tm="0">
                                          <p:val>
                                            <p:fltVal val="0"/>
                                          </p:val>
                                        </p:tav>
                                        <p:tav tm="100000">
                                          <p:val>
                                            <p:strVal val="#ppt_w"/>
                                          </p:val>
                                        </p:tav>
                                      </p:tavLst>
                                    </p:anim>
                                    <p:anim calcmode="lin" valueType="num">
                                      <p:cBhvr>
                                        <p:cTn id="18" dur="500" fill="hold"/>
                                        <p:tgtEl>
                                          <p:spTgt spid="7">
                                            <p:graphicEl>
                                              <a:dgm id="{5A40AEB6-BD95-47CA-804A-328BC6A885B7}"/>
                                            </p:graphicEl>
                                          </p:spTgt>
                                        </p:tgtEl>
                                        <p:attrNameLst>
                                          <p:attrName>ppt_h</p:attrName>
                                        </p:attrNameLst>
                                      </p:cBhvr>
                                      <p:tavLst>
                                        <p:tav tm="0">
                                          <p:val>
                                            <p:fltVal val="0"/>
                                          </p:val>
                                        </p:tav>
                                        <p:tav tm="100000">
                                          <p:val>
                                            <p:strVal val="#ppt_h"/>
                                          </p:val>
                                        </p:tav>
                                      </p:tavLst>
                                    </p:anim>
                                    <p:animEffect transition="in" filter="fade">
                                      <p:cBhvr>
                                        <p:cTn id="19" dur="500"/>
                                        <p:tgtEl>
                                          <p:spTgt spid="7">
                                            <p:graphicEl>
                                              <a:dgm id="{5A40AEB6-BD95-47CA-804A-328BC6A885B7}"/>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graphicEl>
                                              <a:dgm id="{D146EC21-D96B-41AE-9691-7BE116E74E29}"/>
                                            </p:graphicEl>
                                          </p:spTgt>
                                        </p:tgtEl>
                                        <p:attrNameLst>
                                          <p:attrName>style.visibility</p:attrName>
                                        </p:attrNameLst>
                                      </p:cBhvr>
                                      <p:to>
                                        <p:strVal val="visible"/>
                                      </p:to>
                                    </p:set>
                                    <p:anim calcmode="lin" valueType="num">
                                      <p:cBhvr>
                                        <p:cTn id="24" dur="500" fill="hold"/>
                                        <p:tgtEl>
                                          <p:spTgt spid="7">
                                            <p:graphicEl>
                                              <a:dgm id="{D146EC21-D96B-41AE-9691-7BE116E74E29}"/>
                                            </p:graphicEl>
                                          </p:spTgt>
                                        </p:tgtEl>
                                        <p:attrNameLst>
                                          <p:attrName>ppt_w</p:attrName>
                                        </p:attrNameLst>
                                      </p:cBhvr>
                                      <p:tavLst>
                                        <p:tav tm="0">
                                          <p:val>
                                            <p:fltVal val="0"/>
                                          </p:val>
                                        </p:tav>
                                        <p:tav tm="100000">
                                          <p:val>
                                            <p:strVal val="#ppt_w"/>
                                          </p:val>
                                        </p:tav>
                                      </p:tavLst>
                                    </p:anim>
                                    <p:anim calcmode="lin" valueType="num">
                                      <p:cBhvr>
                                        <p:cTn id="25" dur="500" fill="hold"/>
                                        <p:tgtEl>
                                          <p:spTgt spid="7">
                                            <p:graphicEl>
                                              <a:dgm id="{D146EC21-D96B-41AE-9691-7BE116E74E29}"/>
                                            </p:graphicEl>
                                          </p:spTgt>
                                        </p:tgtEl>
                                        <p:attrNameLst>
                                          <p:attrName>ppt_h</p:attrName>
                                        </p:attrNameLst>
                                      </p:cBhvr>
                                      <p:tavLst>
                                        <p:tav tm="0">
                                          <p:val>
                                            <p:fltVal val="0"/>
                                          </p:val>
                                        </p:tav>
                                        <p:tav tm="100000">
                                          <p:val>
                                            <p:strVal val="#ppt_h"/>
                                          </p:val>
                                        </p:tav>
                                      </p:tavLst>
                                    </p:anim>
                                    <p:animEffect transition="in" filter="fade">
                                      <p:cBhvr>
                                        <p:cTn id="26" dur="500"/>
                                        <p:tgtEl>
                                          <p:spTgt spid="7">
                                            <p:graphicEl>
                                              <a:dgm id="{D146EC21-D96B-41AE-9691-7BE116E74E2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graphicEl>
                                              <a:dgm id="{1D40AC9B-7F73-4675-8C71-0132D23A1506}"/>
                                            </p:graphicEl>
                                          </p:spTgt>
                                        </p:tgtEl>
                                        <p:attrNameLst>
                                          <p:attrName>style.visibility</p:attrName>
                                        </p:attrNameLst>
                                      </p:cBhvr>
                                      <p:to>
                                        <p:strVal val="visible"/>
                                      </p:to>
                                    </p:set>
                                    <p:anim calcmode="lin" valueType="num">
                                      <p:cBhvr>
                                        <p:cTn id="31" dur="500" fill="hold"/>
                                        <p:tgtEl>
                                          <p:spTgt spid="7">
                                            <p:graphicEl>
                                              <a:dgm id="{1D40AC9B-7F73-4675-8C71-0132D23A1506}"/>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1D40AC9B-7F73-4675-8C71-0132D23A1506}"/>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1D40AC9B-7F73-4675-8C71-0132D23A150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FDBBD-B3C5-67ED-946D-C4A3E57EF05B}"/>
            </a:ext>
          </a:extLst>
        </p:cNvPr>
        <p:cNvGrpSpPr/>
        <p:nvPr/>
      </p:nvGrpSpPr>
      <p:grpSpPr>
        <a:xfrm>
          <a:off x="0" y="0"/>
          <a:ext cx="0" cy="0"/>
          <a:chOff x="0" y="0"/>
          <a:chExt cx="0" cy="0"/>
        </a:xfrm>
      </p:grpSpPr>
      <p:graphicFrame>
        <p:nvGraphicFramePr>
          <p:cNvPr id="9" name="رسم تخطيطي 8">
            <a:extLst>
              <a:ext uri="{FF2B5EF4-FFF2-40B4-BE49-F238E27FC236}">
                <a16:creationId xmlns:a16="http://schemas.microsoft.com/office/drawing/2014/main" id="{C97E4650-2A90-7A39-59DF-2AA1044F7745}"/>
              </a:ext>
            </a:extLst>
          </p:cNvPr>
          <p:cNvGraphicFramePr/>
          <p:nvPr>
            <p:extLst>
              <p:ext uri="{D42A27DB-BD31-4B8C-83A1-F6EECF244321}">
                <p14:modId xmlns:p14="http://schemas.microsoft.com/office/powerpoint/2010/main" val="2687279486"/>
              </p:ext>
            </p:extLst>
          </p:nvPr>
        </p:nvGraphicFramePr>
        <p:xfrm>
          <a:off x="4159044" y="1268361"/>
          <a:ext cx="7329949" cy="4397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صورة 2" descr="صورة تحتوي على علامة مرورية, مثلث&#10;&#10;تم إنشاء الوصف تلقائياً">
            <a:extLst>
              <a:ext uri="{FF2B5EF4-FFF2-40B4-BE49-F238E27FC236}">
                <a16:creationId xmlns:a16="http://schemas.microsoft.com/office/drawing/2014/main" id="{05BD792F-D2C7-526E-52BE-DE91010F9C46}"/>
              </a:ext>
            </a:extLst>
          </p:cNvPr>
          <p:cNvPicPr>
            <a:picLocks noChangeAspect="1"/>
          </p:cNvPicPr>
          <p:nvPr/>
        </p:nvPicPr>
        <p:blipFill>
          <a:blip r:embed="rId7"/>
          <a:stretch>
            <a:fillRect/>
          </a:stretch>
        </p:blipFill>
        <p:spPr>
          <a:xfrm>
            <a:off x="0" y="-1"/>
            <a:ext cx="3951514" cy="6858001"/>
          </a:xfrm>
          <a:prstGeom prst="rect">
            <a:avLst/>
          </a:prstGeom>
        </p:spPr>
      </p:pic>
    </p:spTree>
    <p:extLst>
      <p:ext uri="{BB962C8B-B14F-4D97-AF65-F5344CB8AC3E}">
        <p14:creationId xmlns:p14="http://schemas.microsoft.com/office/powerpoint/2010/main" val="41863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graphicEl>
                                              <a:dgm id="{4CC35491-FE17-42A5-A41A-E309B73F1877}"/>
                                            </p:graphicEl>
                                          </p:spTgt>
                                        </p:tgtEl>
                                        <p:attrNameLst>
                                          <p:attrName>style.visibility</p:attrName>
                                        </p:attrNameLst>
                                      </p:cBhvr>
                                      <p:to>
                                        <p:strVal val="visible"/>
                                      </p:to>
                                    </p:set>
                                    <p:anim calcmode="lin" valueType="num">
                                      <p:cBhvr>
                                        <p:cTn id="7" dur="1000" fill="hold"/>
                                        <p:tgtEl>
                                          <p:spTgt spid="9">
                                            <p:graphicEl>
                                              <a:dgm id="{4CC35491-FE17-42A5-A41A-E309B73F1877}"/>
                                            </p:graphicEl>
                                          </p:spTgt>
                                        </p:tgtEl>
                                        <p:attrNameLst>
                                          <p:attrName>ppt_w</p:attrName>
                                        </p:attrNameLst>
                                      </p:cBhvr>
                                      <p:tavLst>
                                        <p:tav tm="0">
                                          <p:val>
                                            <p:fltVal val="0"/>
                                          </p:val>
                                        </p:tav>
                                        <p:tav tm="100000">
                                          <p:val>
                                            <p:strVal val="#ppt_w"/>
                                          </p:val>
                                        </p:tav>
                                      </p:tavLst>
                                    </p:anim>
                                    <p:anim calcmode="lin" valueType="num">
                                      <p:cBhvr>
                                        <p:cTn id="8" dur="1000" fill="hold"/>
                                        <p:tgtEl>
                                          <p:spTgt spid="9">
                                            <p:graphicEl>
                                              <a:dgm id="{4CC35491-FE17-42A5-A41A-E309B73F1877}"/>
                                            </p:graphicEl>
                                          </p:spTgt>
                                        </p:tgtEl>
                                        <p:attrNameLst>
                                          <p:attrName>ppt_h</p:attrName>
                                        </p:attrNameLst>
                                      </p:cBhvr>
                                      <p:tavLst>
                                        <p:tav tm="0">
                                          <p:val>
                                            <p:fltVal val="0"/>
                                          </p:val>
                                        </p:tav>
                                        <p:tav tm="100000">
                                          <p:val>
                                            <p:strVal val="#ppt_h"/>
                                          </p:val>
                                        </p:tav>
                                      </p:tavLst>
                                    </p:anim>
                                    <p:anim calcmode="lin" valueType="num">
                                      <p:cBhvr>
                                        <p:cTn id="9" dur="1000" fill="hold"/>
                                        <p:tgtEl>
                                          <p:spTgt spid="9">
                                            <p:graphicEl>
                                              <a:dgm id="{4CC35491-FE17-42A5-A41A-E309B73F1877}"/>
                                            </p:graphicEl>
                                          </p:spTgt>
                                        </p:tgtEl>
                                        <p:attrNameLst>
                                          <p:attrName>style.rotation</p:attrName>
                                        </p:attrNameLst>
                                      </p:cBhvr>
                                      <p:tavLst>
                                        <p:tav tm="0">
                                          <p:val>
                                            <p:fltVal val="90"/>
                                          </p:val>
                                        </p:tav>
                                        <p:tav tm="100000">
                                          <p:val>
                                            <p:fltVal val="0"/>
                                          </p:val>
                                        </p:tav>
                                      </p:tavLst>
                                    </p:anim>
                                    <p:animEffect transition="in" filter="fade">
                                      <p:cBhvr>
                                        <p:cTn id="10" dur="1000"/>
                                        <p:tgtEl>
                                          <p:spTgt spid="9">
                                            <p:graphicEl>
                                              <a:dgm id="{4CC35491-FE17-42A5-A41A-E309B73F1877}"/>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graphicEl>
                                              <a:dgm id="{A60238E9-C4D9-4580-8649-9A5108EE1C65}"/>
                                            </p:graphicEl>
                                          </p:spTgt>
                                        </p:tgtEl>
                                        <p:attrNameLst>
                                          <p:attrName>style.visibility</p:attrName>
                                        </p:attrNameLst>
                                      </p:cBhvr>
                                      <p:to>
                                        <p:strVal val="visible"/>
                                      </p:to>
                                    </p:set>
                                    <p:anim calcmode="lin" valueType="num">
                                      <p:cBhvr>
                                        <p:cTn id="13" dur="1000" fill="hold"/>
                                        <p:tgtEl>
                                          <p:spTgt spid="9">
                                            <p:graphicEl>
                                              <a:dgm id="{A60238E9-C4D9-4580-8649-9A5108EE1C65}"/>
                                            </p:graphicEl>
                                          </p:spTgt>
                                        </p:tgtEl>
                                        <p:attrNameLst>
                                          <p:attrName>ppt_w</p:attrName>
                                        </p:attrNameLst>
                                      </p:cBhvr>
                                      <p:tavLst>
                                        <p:tav tm="0">
                                          <p:val>
                                            <p:fltVal val="0"/>
                                          </p:val>
                                        </p:tav>
                                        <p:tav tm="100000">
                                          <p:val>
                                            <p:strVal val="#ppt_w"/>
                                          </p:val>
                                        </p:tav>
                                      </p:tavLst>
                                    </p:anim>
                                    <p:anim calcmode="lin" valueType="num">
                                      <p:cBhvr>
                                        <p:cTn id="14" dur="1000" fill="hold"/>
                                        <p:tgtEl>
                                          <p:spTgt spid="9">
                                            <p:graphicEl>
                                              <a:dgm id="{A60238E9-C4D9-4580-8649-9A5108EE1C65}"/>
                                            </p:graphicEl>
                                          </p:spTgt>
                                        </p:tgtEl>
                                        <p:attrNameLst>
                                          <p:attrName>ppt_h</p:attrName>
                                        </p:attrNameLst>
                                      </p:cBhvr>
                                      <p:tavLst>
                                        <p:tav tm="0">
                                          <p:val>
                                            <p:fltVal val="0"/>
                                          </p:val>
                                        </p:tav>
                                        <p:tav tm="100000">
                                          <p:val>
                                            <p:strVal val="#ppt_h"/>
                                          </p:val>
                                        </p:tav>
                                      </p:tavLst>
                                    </p:anim>
                                    <p:anim calcmode="lin" valueType="num">
                                      <p:cBhvr>
                                        <p:cTn id="15" dur="1000" fill="hold"/>
                                        <p:tgtEl>
                                          <p:spTgt spid="9">
                                            <p:graphicEl>
                                              <a:dgm id="{A60238E9-C4D9-4580-8649-9A5108EE1C65}"/>
                                            </p:graphicEl>
                                          </p:spTgt>
                                        </p:tgtEl>
                                        <p:attrNameLst>
                                          <p:attrName>style.rotation</p:attrName>
                                        </p:attrNameLst>
                                      </p:cBhvr>
                                      <p:tavLst>
                                        <p:tav tm="0">
                                          <p:val>
                                            <p:fltVal val="90"/>
                                          </p:val>
                                        </p:tav>
                                        <p:tav tm="100000">
                                          <p:val>
                                            <p:fltVal val="0"/>
                                          </p:val>
                                        </p:tav>
                                      </p:tavLst>
                                    </p:anim>
                                    <p:animEffect transition="in" filter="fade">
                                      <p:cBhvr>
                                        <p:cTn id="16" dur="1000"/>
                                        <p:tgtEl>
                                          <p:spTgt spid="9">
                                            <p:graphicEl>
                                              <a:dgm id="{A60238E9-C4D9-4580-8649-9A5108EE1C65}"/>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9">
                                            <p:graphicEl>
                                              <a:dgm id="{622F8EFA-46F8-4F13-9262-137896B83C83}"/>
                                            </p:graphicEl>
                                          </p:spTgt>
                                        </p:tgtEl>
                                        <p:attrNameLst>
                                          <p:attrName>style.visibility</p:attrName>
                                        </p:attrNameLst>
                                      </p:cBhvr>
                                      <p:to>
                                        <p:strVal val="visible"/>
                                      </p:to>
                                    </p:set>
                                    <p:anim calcmode="lin" valueType="num">
                                      <p:cBhvr>
                                        <p:cTn id="21" dur="1000" fill="hold"/>
                                        <p:tgtEl>
                                          <p:spTgt spid="9">
                                            <p:graphicEl>
                                              <a:dgm id="{622F8EFA-46F8-4F13-9262-137896B83C83}"/>
                                            </p:graphicEl>
                                          </p:spTgt>
                                        </p:tgtEl>
                                        <p:attrNameLst>
                                          <p:attrName>ppt_w</p:attrName>
                                        </p:attrNameLst>
                                      </p:cBhvr>
                                      <p:tavLst>
                                        <p:tav tm="0">
                                          <p:val>
                                            <p:fltVal val="0"/>
                                          </p:val>
                                        </p:tav>
                                        <p:tav tm="100000">
                                          <p:val>
                                            <p:strVal val="#ppt_w"/>
                                          </p:val>
                                        </p:tav>
                                      </p:tavLst>
                                    </p:anim>
                                    <p:anim calcmode="lin" valueType="num">
                                      <p:cBhvr>
                                        <p:cTn id="22" dur="1000" fill="hold"/>
                                        <p:tgtEl>
                                          <p:spTgt spid="9">
                                            <p:graphicEl>
                                              <a:dgm id="{622F8EFA-46F8-4F13-9262-137896B83C83}"/>
                                            </p:graphicEl>
                                          </p:spTgt>
                                        </p:tgtEl>
                                        <p:attrNameLst>
                                          <p:attrName>ppt_h</p:attrName>
                                        </p:attrNameLst>
                                      </p:cBhvr>
                                      <p:tavLst>
                                        <p:tav tm="0">
                                          <p:val>
                                            <p:fltVal val="0"/>
                                          </p:val>
                                        </p:tav>
                                        <p:tav tm="100000">
                                          <p:val>
                                            <p:strVal val="#ppt_h"/>
                                          </p:val>
                                        </p:tav>
                                      </p:tavLst>
                                    </p:anim>
                                    <p:anim calcmode="lin" valueType="num">
                                      <p:cBhvr>
                                        <p:cTn id="23" dur="1000" fill="hold"/>
                                        <p:tgtEl>
                                          <p:spTgt spid="9">
                                            <p:graphicEl>
                                              <a:dgm id="{622F8EFA-46F8-4F13-9262-137896B83C83}"/>
                                            </p:graphicEl>
                                          </p:spTgt>
                                        </p:tgtEl>
                                        <p:attrNameLst>
                                          <p:attrName>style.rotation</p:attrName>
                                        </p:attrNameLst>
                                      </p:cBhvr>
                                      <p:tavLst>
                                        <p:tav tm="0">
                                          <p:val>
                                            <p:fltVal val="90"/>
                                          </p:val>
                                        </p:tav>
                                        <p:tav tm="100000">
                                          <p:val>
                                            <p:fltVal val="0"/>
                                          </p:val>
                                        </p:tav>
                                      </p:tavLst>
                                    </p:anim>
                                    <p:animEffect transition="in" filter="fade">
                                      <p:cBhvr>
                                        <p:cTn id="24" dur="1000"/>
                                        <p:tgtEl>
                                          <p:spTgt spid="9">
                                            <p:graphicEl>
                                              <a:dgm id="{622F8EFA-46F8-4F13-9262-137896B83C83}"/>
                                            </p:graphicEl>
                                          </p:spTgt>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9">
                                            <p:graphicEl>
                                              <a:dgm id="{9BD16422-DC96-458E-95C9-AC31C5F4E346}"/>
                                            </p:graphicEl>
                                          </p:spTgt>
                                        </p:tgtEl>
                                        <p:attrNameLst>
                                          <p:attrName>style.visibility</p:attrName>
                                        </p:attrNameLst>
                                      </p:cBhvr>
                                      <p:to>
                                        <p:strVal val="visible"/>
                                      </p:to>
                                    </p:set>
                                    <p:anim calcmode="lin" valueType="num">
                                      <p:cBhvr>
                                        <p:cTn id="27" dur="1000" fill="hold"/>
                                        <p:tgtEl>
                                          <p:spTgt spid="9">
                                            <p:graphicEl>
                                              <a:dgm id="{9BD16422-DC96-458E-95C9-AC31C5F4E346}"/>
                                            </p:graphicEl>
                                          </p:spTgt>
                                        </p:tgtEl>
                                        <p:attrNameLst>
                                          <p:attrName>ppt_w</p:attrName>
                                        </p:attrNameLst>
                                      </p:cBhvr>
                                      <p:tavLst>
                                        <p:tav tm="0">
                                          <p:val>
                                            <p:fltVal val="0"/>
                                          </p:val>
                                        </p:tav>
                                        <p:tav tm="100000">
                                          <p:val>
                                            <p:strVal val="#ppt_w"/>
                                          </p:val>
                                        </p:tav>
                                      </p:tavLst>
                                    </p:anim>
                                    <p:anim calcmode="lin" valueType="num">
                                      <p:cBhvr>
                                        <p:cTn id="28" dur="1000" fill="hold"/>
                                        <p:tgtEl>
                                          <p:spTgt spid="9">
                                            <p:graphicEl>
                                              <a:dgm id="{9BD16422-DC96-458E-95C9-AC31C5F4E346}"/>
                                            </p:graphicEl>
                                          </p:spTgt>
                                        </p:tgtEl>
                                        <p:attrNameLst>
                                          <p:attrName>ppt_h</p:attrName>
                                        </p:attrNameLst>
                                      </p:cBhvr>
                                      <p:tavLst>
                                        <p:tav tm="0">
                                          <p:val>
                                            <p:fltVal val="0"/>
                                          </p:val>
                                        </p:tav>
                                        <p:tav tm="100000">
                                          <p:val>
                                            <p:strVal val="#ppt_h"/>
                                          </p:val>
                                        </p:tav>
                                      </p:tavLst>
                                    </p:anim>
                                    <p:anim calcmode="lin" valueType="num">
                                      <p:cBhvr>
                                        <p:cTn id="29" dur="1000" fill="hold"/>
                                        <p:tgtEl>
                                          <p:spTgt spid="9">
                                            <p:graphicEl>
                                              <a:dgm id="{9BD16422-DC96-458E-95C9-AC31C5F4E346}"/>
                                            </p:graphicEl>
                                          </p:spTgt>
                                        </p:tgtEl>
                                        <p:attrNameLst>
                                          <p:attrName>style.rotation</p:attrName>
                                        </p:attrNameLst>
                                      </p:cBhvr>
                                      <p:tavLst>
                                        <p:tav tm="0">
                                          <p:val>
                                            <p:fltVal val="90"/>
                                          </p:val>
                                        </p:tav>
                                        <p:tav tm="100000">
                                          <p:val>
                                            <p:fltVal val="0"/>
                                          </p:val>
                                        </p:tav>
                                      </p:tavLst>
                                    </p:anim>
                                    <p:animEffect transition="in" filter="fade">
                                      <p:cBhvr>
                                        <p:cTn id="30" dur="1000"/>
                                        <p:tgtEl>
                                          <p:spTgt spid="9">
                                            <p:graphicEl>
                                              <a:dgm id="{9BD16422-DC96-458E-95C9-AC31C5F4E346}"/>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graphicEl>
                                              <a:dgm id="{734DC587-1A79-4A9E-AAF1-FFFC206AFE2F}"/>
                                            </p:graphicEl>
                                          </p:spTgt>
                                        </p:tgtEl>
                                        <p:attrNameLst>
                                          <p:attrName>style.visibility</p:attrName>
                                        </p:attrNameLst>
                                      </p:cBhvr>
                                      <p:to>
                                        <p:strVal val="visible"/>
                                      </p:to>
                                    </p:set>
                                    <p:anim calcmode="lin" valueType="num">
                                      <p:cBhvr>
                                        <p:cTn id="35" dur="1000" fill="hold"/>
                                        <p:tgtEl>
                                          <p:spTgt spid="9">
                                            <p:graphicEl>
                                              <a:dgm id="{734DC587-1A79-4A9E-AAF1-FFFC206AFE2F}"/>
                                            </p:graphicEl>
                                          </p:spTgt>
                                        </p:tgtEl>
                                        <p:attrNameLst>
                                          <p:attrName>ppt_w</p:attrName>
                                        </p:attrNameLst>
                                      </p:cBhvr>
                                      <p:tavLst>
                                        <p:tav tm="0">
                                          <p:val>
                                            <p:fltVal val="0"/>
                                          </p:val>
                                        </p:tav>
                                        <p:tav tm="100000">
                                          <p:val>
                                            <p:strVal val="#ppt_w"/>
                                          </p:val>
                                        </p:tav>
                                      </p:tavLst>
                                    </p:anim>
                                    <p:anim calcmode="lin" valueType="num">
                                      <p:cBhvr>
                                        <p:cTn id="36" dur="1000" fill="hold"/>
                                        <p:tgtEl>
                                          <p:spTgt spid="9">
                                            <p:graphicEl>
                                              <a:dgm id="{734DC587-1A79-4A9E-AAF1-FFFC206AFE2F}"/>
                                            </p:graphicEl>
                                          </p:spTgt>
                                        </p:tgtEl>
                                        <p:attrNameLst>
                                          <p:attrName>ppt_h</p:attrName>
                                        </p:attrNameLst>
                                      </p:cBhvr>
                                      <p:tavLst>
                                        <p:tav tm="0">
                                          <p:val>
                                            <p:fltVal val="0"/>
                                          </p:val>
                                        </p:tav>
                                        <p:tav tm="100000">
                                          <p:val>
                                            <p:strVal val="#ppt_h"/>
                                          </p:val>
                                        </p:tav>
                                      </p:tavLst>
                                    </p:anim>
                                    <p:anim calcmode="lin" valueType="num">
                                      <p:cBhvr>
                                        <p:cTn id="37" dur="1000" fill="hold"/>
                                        <p:tgtEl>
                                          <p:spTgt spid="9">
                                            <p:graphicEl>
                                              <a:dgm id="{734DC587-1A79-4A9E-AAF1-FFFC206AFE2F}"/>
                                            </p:graphicEl>
                                          </p:spTgt>
                                        </p:tgtEl>
                                        <p:attrNameLst>
                                          <p:attrName>style.rotation</p:attrName>
                                        </p:attrNameLst>
                                      </p:cBhvr>
                                      <p:tavLst>
                                        <p:tav tm="0">
                                          <p:val>
                                            <p:fltVal val="90"/>
                                          </p:val>
                                        </p:tav>
                                        <p:tav tm="100000">
                                          <p:val>
                                            <p:fltVal val="0"/>
                                          </p:val>
                                        </p:tav>
                                      </p:tavLst>
                                    </p:anim>
                                    <p:animEffect transition="in" filter="fade">
                                      <p:cBhvr>
                                        <p:cTn id="38" dur="1000"/>
                                        <p:tgtEl>
                                          <p:spTgt spid="9">
                                            <p:graphicEl>
                                              <a:dgm id="{734DC587-1A79-4A9E-AAF1-FFFC206AFE2F}"/>
                                            </p:graphicEl>
                                          </p:spTgt>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9">
                                            <p:graphicEl>
                                              <a:dgm id="{7E266A0D-1EBC-4BC1-82E9-FDDFC1A2D462}"/>
                                            </p:graphicEl>
                                          </p:spTgt>
                                        </p:tgtEl>
                                        <p:attrNameLst>
                                          <p:attrName>style.visibility</p:attrName>
                                        </p:attrNameLst>
                                      </p:cBhvr>
                                      <p:to>
                                        <p:strVal val="visible"/>
                                      </p:to>
                                    </p:set>
                                    <p:anim calcmode="lin" valueType="num">
                                      <p:cBhvr>
                                        <p:cTn id="41" dur="1000" fill="hold"/>
                                        <p:tgtEl>
                                          <p:spTgt spid="9">
                                            <p:graphicEl>
                                              <a:dgm id="{7E266A0D-1EBC-4BC1-82E9-FDDFC1A2D462}"/>
                                            </p:graphicEl>
                                          </p:spTgt>
                                        </p:tgtEl>
                                        <p:attrNameLst>
                                          <p:attrName>ppt_w</p:attrName>
                                        </p:attrNameLst>
                                      </p:cBhvr>
                                      <p:tavLst>
                                        <p:tav tm="0">
                                          <p:val>
                                            <p:fltVal val="0"/>
                                          </p:val>
                                        </p:tav>
                                        <p:tav tm="100000">
                                          <p:val>
                                            <p:strVal val="#ppt_w"/>
                                          </p:val>
                                        </p:tav>
                                      </p:tavLst>
                                    </p:anim>
                                    <p:anim calcmode="lin" valueType="num">
                                      <p:cBhvr>
                                        <p:cTn id="42" dur="1000" fill="hold"/>
                                        <p:tgtEl>
                                          <p:spTgt spid="9">
                                            <p:graphicEl>
                                              <a:dgm id="{7E266A0D-1EBC-4BC1-82E9-FDDFC1A2D462}"/>
                                            </p:graphicEl>
                                          </p:spTgt>
                                        </p:tgtEl>
                                        <p:attrNameLst>
                                          <p:attrName>ppt_h</p:attrName>
                                        </p:attrNameLst>
                                      </p:cBhvr>
                                      <p:tavLst>
                                        <p:tav tm="0">
                                          <p:val>
                                            <p:fltVal val="0"/>
                                          </p:val>
                                        </p:tav>
                                        <p:tav tm="100000">
                                          <p:val>
                                            <p:strVal val="#ppt_h"/>
                                          </p:val>
                                        </p:tav>
                                      </p:tavLst>
                                    </p:anim>
                                    <p:anim calcmode="lin" valueType="num">
                                      <p:cBhvr>
                                        <p:cTn id="43" dur="1000" fill="hold"/>
                                        <p:tgtEl>
                                          <p:spTgt spid="9">
                                            <p:graphicEl>
                                              <a:dgm id="{7E266A0D-1EBC-4BC1-82E9-FDDFC1A2D462}"/>
                                            </p:graphicEl>
                                          </p:spTgt>
                                        </p:tgtEl>
                                        <p:attrNameLst>
                                          <p:attrName>style.rotation</p:attrName>
                                        </p:attrNameLst>
                                      </p:cBhvr>
                                      <p:tavLst>
                                        <p:tav tm="0">
                                          <p:val>
                                            <p:fltVal val="90"/>
                                          </p:val>
                                        </p:tav>
                                        <p:tav tm="100000">
                                          <p:val>
                                            <p:fltVal val="0"/>
                                          </p:val>
                                        </p:tav>
                                      </p:tavLst>
                                    </p:anim>
                                    <p:animEffect transition="in" filter="fade">
                                      <p:cBhvr>
                                        <p:cTn id="44" dur="1000"/>
                                        <p:tgtEl>
                                          <p:spTgt spid="9">
                                            <p:graphicEl>
                                              <a:dgm id="{7E266A0D-1EBC-4BC1-82E9-FDDFC1A2D46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theme/theme1.xml><?xml version="1.0" encoding="utf-8"?>
<a:theme xmlns:a="http://schemas.openxmlformats.org/drawingml/2006/main" name="نسق Offic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3984</TotalTime>
  <Words>1421</Words>
  <Application>Microsoft Office PowerPoint</Application>
  <PresentationFormat>شاشة عريضة</PresentationFormat>
  <Paragraphs>259</Paragraphs>
  <Slides>70</Slides>
  <Notes>0</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70</vt:i4>
      </vt:variant>
    </vt:vector>
  </HeadingPairs>
  <TitlesOfParts>
    <vt:vector size="78" baseType="lpstr">
      <vt:lpstr>Aptos</vt:lpstr>
      <vt:lpstr>Arial</vt:lpstr>
      <vt:lpstr>Calibri</vt:lpstr>
      <vt:lpstr>Courier New</vt:lpstr>
      <vt:lpstr>Symbol</vt:lpstr>
      <vt:lpstr>Times New Roman</vt:lpstr>
      <vt:lpstr>Wingdings</vt:lpstr>
      <vt:lpstr>نسق Office</vt:lpstr>
      <vt:lpstr>عرض تقديمي في PowerPoint</vt:lpstr>
      <vt:lpstr>عرض تقديمي في PowerPoint</vt:lpstr>
      <vt:lpstr>أهداف ورشة العمل</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وصف عام وخصائص</vt:lpstr>
      <vt:lpstr>عرض تقديمي في PowerPoint</vt:lpstr>
      <vt:lpstr>أنواع نبات السكران في الوطن العربي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Reviwer</dc:creator>
  <cp:lastModifiedBy>Reviwer</cp:lastModifiedBy>
  <cp:revision>40</cp:revision>
  <dcterms:created xsi:type="dcterms:W3CDTF">2024-04-24T01:03:59Z</dcterms:created>
  <dcterms:modified xsi:type="dcterms:W3CDTF">2024-11-21T11:49:20Z</dcterms:modified>
</cp:coreProperties>
</file>