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388" r:id="rId2"/>
    <p:sldId id="257" r:id="rId3"/>
    <p:sldId id="336" r:id="rId4"/>
    <p:sldId id="288" r:id="rId5"/>
    <p:sldId id="338" r:id="rId6"/>
    <p:sldId id="289" r:id="rId7"/>
    <p:sldId id="303" r:id="rId8"/>
    <p:sldId id="353" r:id="rId9"/>
    <p:sldId id="304" r:id="rId10"/>
    <p:sldId id="354" r:id="rId11"/>
    <p:sldId id="305" r:id="rId12"/>
    <p:sldId id="355" r:id="rId13"/>
    <p:sldId id="306" r:id="rId14"/>
    <p:sldId id="356" r:id="rId15"/>
    <p:sldId id="358" r:id="rId16"/>
    <p:sldId id="310" r:id="rId17"/>
    <p:sldId id="360" r:id="rId18"/>
    <p:sldId id="311" r:id="rId19"/>
    <p:sldId id="361" r:id="rId20"/>
    <p:sldId id="312" r:id="rId21"/>
    <p:sldId id="362" r:id="rId22"/>
    <p:sldId id="313" r:id="rId23"/>
    <p:sldId id="333" r:id="rId24"/>
    <p:sldId id="409" r:id="rId25"/>
    <p:sldId id="410" r:id="rId26"/>
    <p:sldId id="411" r:id="rId27"/>
    <p:sldId id="412" r:id="rId28"/>
    <p:sldId id="413" r:id="rId29"/>
    <p:sldId id="39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EF2"/>
    <a:srgbClr val="A9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D9367-6AC2-44C7-A50F-754AD183F755}" v="156" dt="2024-10-14T09:41:30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8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t M_ur_t_ada" userId="555160e609be70ba" providerId="LiveId" clId="{44CD9367-6AC2-44C7-A50F-754AD183F755}"/>
    <pc:docChg chg="custSel addSld delSld modSld">
      <pc:chgData name="Not M_ur_t_ada" userId="555160e609be70ba" providerId="LiveId" clId="{44CD9367-6AC2-44C7-A50F-754AD183F755}" dt="2024-10-14T09:45:14.024" v="167" actId="47"/>
      <pc:docMkLst>
        <pc:docMk/>
      </pc:docMkLst>
      <pc:sldChg chg="del">
        <pc:chgData name="Not M_ur_t_ada" userId="555160e609be70ba" providerId="LiveId" clId="{44CD9367-6AC2-44C7-A50F-754AD183F755}" dt="2024-10-14T09:43:24.423" v="163" actId="47"/>
        <pc:sldMkLst>
          <pc:docMk/>
          <pc:sldMk cId="4601566" sldId="337"/>
        </pc:sldMkLst>
      </pc:sldChg>
      <pc:sldChg chg="delSp modSp mod delAnim modAnim">
        <pc:chgData name="Not M_ur_t_ada" userId="555160e609be70ba" providerId="LiveId" clId="{44CD9367-6AC2-44C7-A50F-754AD183F755}" dt="2024-10-14T09:41:38.294" v="160" actId="14100"/>
        <pc:sldMkLst>
          <pc:docMk/>
          <pc:sldMk cId="1568225848" sldId="388"/>
        </pc:sldMkLst>
        <pc:spChg chg="mod">
          <ac:chgData name="Not M_ur_t_ada" userId="555160e609be70ba" providerId="LiveId" clId="{44CD9367-6AC2-44C7-A50F-754AD183F755}" dt="2024-10-14T09:40:14.898" v="79" actId="6549"/>
          <ac:spMkLst>
            <pc:docMk/>
            <pc:sldMk cId="1568225848" sldId="388"/>
            <ac:spMk id="8" creationId="{C07407A4-CCA9-41F2-A4D3-4A9A2E9FCE12}"/>
          </ac:spMkLst>
        </pc:spChg>
        <pc:spChg chg="mod">
          <ac:chgData name="Not M_ur_t_ada" userId="555160e609be70ba" providerId="LiveId" clId="{44CD9367-6AC2-44C7-A50F-754AD183F755}" dt="2024-10-14T09:41:38.294" v="160" actId="14100"/>
          <ac:spMkLst>
            <pc:docMk/>
            <pc:sldMk cId="1568225848" sldId="388"/>
            <ac:spMk id="9" creationId="{4C98E37D-A675-4D77-9D06-C3778AA4CB08}"/>
          </ac:spMkLst>
        </pc:spChg>
        <pc:spChg chg="mod">
          <ac:chgData name="Not M_ur_t_ada" userId="555160e609be70ba" providerId="LiveId" clId="{44CD9367-6AC2-44C7-A50F-754AD183F755}" dt="2024-10-14T09:40:10.731" v="78" actId="6549"/>
          <ac:spMkLst>
            <pc:docMk/>
            <pc:sldMk cId="1568225848" sldId="388"/>
            <ac:spMk id="11" creationId="{757EDB3E-C214-41FD-B8E7-032DD51D6031}"/>
          </ac:spMkLst>
        </pc:spChg>
        <pc:picChg chg="del">
          <ac:chgData name="Not M_ur_t_ada" userId="555160e609be70ba" providerId="LiveId" clId="{44CD9367-6AC2-44C7-A50F-754AD183F755}" dt="2024-10-14T09:40:17.893" v="80" actId="478"/>
          <ac:picMkLst>
            <pc:docMk/>
            <pc:sldMk cId="1568225848" sldId="388"/>
            <ac:picMk id="10" creationId="{F4629FC5-5DE4-4007-9539-115FB9F84836}"/>
          </ac:picMkLst>
        </pc:picChg>
      </pc:sldChg>
      <pc:sldChg chg="del">
        <pc:chgData name="Not M_ur_t_ada" userId="555160e609be70ba" providerId="LiveId" clId="{44CD9367-6AC2-44C7-A50F-754AD183F755}" dt="2024-10-14T09:43:13.354" v="162" actId="47"/>
        <pc:sldMkLst>
          <pc:docMk/>
          <pc:sldMk cId="4089568786" sldId="392"/>
        </pc:sldMkLst>
      </pc:sldChg>
      <pc:sldChg chg="delSp modSp mod delAnim">
        <pc:chgData name="Not M_ur_t_ada" userId="555160e609be70ba" providerId="LiveId" clId="{44CD9367-6AC2-44C7-A50F-754AD183F755}" dt="2024-10-14T09:40:47.331" v="145" actId="478"/>
        <pc:sldMkLst>
          <pc:docMk/>
          <pc:sldMk cId="472050954" sldId="394"/>
        </pc:sldMkLst>
        <pc:spChg chg="mod">
          <ac:chgData name="Not M_ur_t_ada" userId="555160e609be70ba" providerId="LiveId" clId="{44CD9367-6AC2-44C7-A50F-754AD183F755}" dt="2024-10-14T09:40:44.960" v="144" actId="6549"/>
          <ac:spMkLst>
            <pc:docMk/>
            <pc:sldMk cId="472050954" sldId="394"/>
            <ac:spMk id="8" creationId="{C07407A4-CCA9-41F2-A4D3-4A9A2E9FCE12}"/>
          </ac:spMkLst>
        </pc:spChg>
        <pc:spChg chg="mod">
          <ac:chgData name="Not M_ur_t_ada" userId="555160e609be70ba" providerId="LiveId" clId="{44CD9367-6AC2-44C7-A50F-754AD183F755}" dt="2024-10-14T09:40:38.030" v="141" actId="6549"/>
          <ac:spMkLst>
            <pc:docMk/>
            <pc:sldMk cId="472050954" sldId="394"/>
            <ac:spMk id="9" creationId="{4C98E37D-A675-4D77-9D06-C3778AA4CB08}"/>
          </ac:spMkLst>
        </pc:spChg>
        <pc:spChg chg="mod">
          <ac:chgData name="Not M_ur_t_ada" userId="555160e609be70ba" providerId="LiveId" clId="{44CD9367-6AC2-44C7-A50F-754AD183F755}" dt="2024-10-14T09:40:41.593" v="143" actId="6549"/>
          <ac:spMkLst>
            <pc:docMk/>
            <pc:sldMk cId="472050954" sldId="394"/>
            <ac:spMk id="11" creationId="{757EDB3E-C214-41FD-B8E7-032DD51D6031}"/>
          </ac:spMkLst>
        </pc:spChg>
        <pc:picChg chg="del">
          <ac:chgData name="Not M_ur_t_ada" userId="555160e609be70ba" providerId="LiveId" clId="{44CD9367-6AC2-44C7-A50F-754AD183F755}" dt="2024-10-14T09:40:47.331" v="145" actId="478"/>
          <ac:picMkLst>
            <pc:docMk/>
            <pc:sldMk cId="472050954" sldId="394"/>
            <ac:picMk id="10" creationId="{F4629FC5-5DE4-4007-9539-115FB9F84836}"/>
          </ac:picMkLst>
        </pc:picChg>
      </pc:sldChg>
      <pc:sldChg chg="new del">
        <pc:chgData name="Not M_ur_t_ada" userId="555160e609be70ba" providerId="LiveId" clId="{44CD9367-6AC2-44C7-A50F-754AD183F755}" dt="2024-10-14T09:45:11.277" v="166" actId="47"/>
        <pc:sldMkLst>
          <pc:docMk/>
          <pc:sldMk cId="591530647" sldId="395"/>
        </pc:sldMkLst>
      </pc:sldChg>
      <pc:sldChg chg="del">
        <pc:chgData name="Not M_ur_t_ada" userId="555160e609be70ba" providerId="LiveId" clId="{44CD9367-6AC2-44C7-A50F-754AD183F755}" dt="2024-10-14T09:42:56.333" v="161" actId="47"/>
        <pc:sldMkLst>
          <pc:docMk/>
          <pc:sldMk cId="2553933953" sldId="395"/>
        </pc:sldMkLst>
      </pc:sldChg>
      <pc:sldChg chg="new del">
        <pc:chgData name="Not M_ur_t_ada" userId="555160e609be70ba" providerId="LiveId" clId="{44CD9367-6AC2-44C7-A50F-754AD183F755}" dt="2024-10-14T09:45:14.024" v="167" actId="47"/>
        <pc:sldMkLst>
          <pc:docMk/>
          <pc:sldMk cId="2884751698" sldId="396"/>
        </pc:sldMkLst>
      </pc:sldChg>
    </pc:docChg>
  </pc:docChgLst>
  <pc:docChgLst>
    <pc:chgData name="Not M_ur_t_ada" userId="555160e609be70ba" providerId="LiveId" clId="{19696F41-73B5-4841-B670-9FF8BBF21E9A}"/>
    <pc:docChg chg="undo redo custSel addSld delSld modSld sldOrd">
      <pc:chgData name="Not M_ur_t_ada" userId="555160e609be70ba" providerId="LiveId" clId="{19696F41-73B5-4841-B670-9FF8BBF21E9A}" dt="2024-07-10T17:27:43.509" v="1649" actId="14100"/>
      <pc:docMkLst>
        <pc:docMk/>
      </pc:docMkLst>
      <pc:sldChg chg="addSp delSp modSp mod modAnim">
        <pc:chgData name="Not M_ur_t_ada" userId="555160e609be70ba" providerId="LiveId" clId="{19696F41-73B5-4841-B670-9FF8BBF21E9A}" dt="2024-07-10T17:27:43.509" v="1649" actId="14100"/>
        <pc:sldMkLst>
          <pc:docMk/>
          <pc:sldMk cId="1570618709" sldId="256"/>
        </pc:sldMkLst>
        <pc:spChg chg="del">
          <ac:chgData name="Not M_ur_t_ada" userId="555160e609be70ba" providerId="LiveId" clId="{19696F41-73B5-4841-B670-9FF8BBF21E9A}" dt="2024-06-21T20:55:21.650" v="0" actId="478"/>
          <ac:spMkLst>
            <pc:docMk/>
            <pc:sldMk cId="1570618709" sldId="256"/>
            <ac:spMk id="8" creationId="{C07407A4-CCA9-41F2-A4D3-4A9A2E9FCE12}"/>
          </ac:spMkLst>
        </pc:spChg>
        <pc:spChg chg="mod">
          <ac:chgData name="Not M_ur_t_ada" userId="555160e609be70ba" providerId="LiveId" clId="{19696F41-73B5-4841-B670-9FF8BBF21E9A}" dt="2024-06-21T21:41:28.919" v="705" actId="207"/>
          <ac:spMkLst>
            <pc:docMk/>
            <pc:sldMk cId="1570618709" sldId="256"/>
            <ac:spMk id="9" creationId="{4C98E37D-A675-4D77-9D06-C3778AA4CB08}"/>
          </ac:spMkLst>
        </pc:spChg>
        <pc:spChg chg="mod">
          <ac:chgData name="Not M_ur_t_ada" userId="555160e609be70ba" providerId="LiveId" clId="{19696F41-73B5-4841-B670-9FF8BBF21E9A}" dt="2024-06-21T20:56:35.536" v="19" actId="14100"/>
          <ac:spMkLst>
            <pc:docMk/>
            <pc:sldMk cId="1570618709" sldId="256"/>
            <ac:spMk id="10" creationId="{EC1AD4A9-4650-47C0-ACBD-69D603DFEFFE}"/>
          </ac:spMkLst>
        </pc:spChg>
        <pc:spChg chg="mod">
          <ac:chgData name="Not M_ur_t_ada" userId="555160e609be70ba" providerId="LiveId" clId="{19696F41-73B5-4841-B670-9FF8BBF21E9A}" dt="2024-06-21T20:56:39.930" v="21" actId="6549"/>
          <ac:spMkLst>
            <pc:docMk/>
            <pc:sldMk cId="1570618709" sldId="256"/>
            <ac:spMk id="11" creationId="{757EDB3E-C214-41FD-B8E7-032DD51D6031}"/>
          </ac:spMkLst>
        </pc:spChg>
        <pc:spChg chg="del">
          <ac:chgData name="Not M_ur_t_ada" userId="555160e609be70ba" providerId="LiveId" clId="{19696F41-73B5-4841-B670-9FF8BBF21E9A}" dt="2024-06-21T20:55:28.107" v="1" actId="478"/>
          <ac:spMkLst>
            <pc:docMk/>
            <pc:sldMk cId="1570618709" sldId="256"/>
            <ac:spMk id="13" creationId="{2051720C-8AB9-4B1F-9405-15EC0AF77D8F}"/>
          </ac:spMkLst>
        </pc:spChg>
        <pc:picChg chg="add mod">
          <ac:chgData name="Not M_ur_t_ada" userId="555160e609be70ba" providerId="LiveId" clId="{19696F41-73B5-4841-B670-9FF8BBF21E9A}" dt="2024-07-10T17:27:43.509" v="1649" actId="14100"/>
          <ac:picMkLst>
            <pc:docMk/>
            <pc:sldMk cId="1570618709" sldId="256"/>
            <ac:picMk id="8" creationId="{1991BB0F-4E4A-4866-B2F7-4245D137D205}"/>
          </ac:picMkLst>
        </pc:picChg>
      </pc:sldChg>
      <pc:sldChg chg="addSp delSp modSp mod delAnim modAnim">
        <pc:chgData name="Not M_ur_t_ada" userId="555160e609be70ba" providerId="LiveId" clId="{19696F41-73B5-4841-B670-9FF8BBF21E9A}" dt="2024-06-21T22:33:41.708" v="836" actId="14100"/>
        <pc:sldMkLst>
          <pc:docMk/>
          <pc:sldMk cId="4210935714" sldId="257"/>
        </pc:sldMkLst>
        <pc:spChg chg="del">
          <ac:chgData name="Not M_ur_t_ada" userId="555160e609be70ba" providerId="LiveId" clId="{19696F41-73B5-4841-B670-9FF8BBF21E9A}" dt="2024-06-21T21:00:31.996" v="27" actId="478"/>
          <ac:spMkLst>
            <pc:docMk/>
            <pc:sldMk cId="4210935714" sldId="257"/>
            <ac:spMk id="2" creationId="{3E5A7092-1687-44EA-8FA8-D61A4721B0C3}"/>
          </ac:spMkLst>
        </pc:spChg>
        <pc:spChg chg="del">
          <ac:chgData name="Not M_ur_t_ada" userId="555160e609be70ba" providerId="LiveId" clId="{19696F41-73B5-4841-B670-9FF8BBF21E9A}" dt="2024-06-21T21:00:26.738" v="25" actId="478"/>
          <ac:spMkLst>
            <pc:docMk/>
            <pc:sldMk cId="4210935714" sldId="257"/>
            <ac:spMk id="3" creationId="{7CF0C4B2-22D1-4042-B182-8BC8441A6BBB}"/>
          </ac:spMkLst>
        </pc:spChg>
        <pc:spChg chg="add mod">
          <ac:chgData name="Not M_ur_t_ada" userId="555160e609be70ba" providerId="LiveId" clId="{19696F41-73B5-4841-B670-9FF8BBF21E9A}" dt="2024-06-21T22:26:58.335" v="802" actId="164"/>
          <ac:spMkLst>
            <pc:docMk/>
            <pc:sldMk cId="4210935714" sldId="257"/>
            <ac:spMk id="4" creationId="{DA9464F1-BCB1-4AEC-9B0C-B6C9175CEEDA}"/>
          </ac:spMkLst>
        </pc:spChg>
        <pc:spChg chg="add del mod">
          <ac:chgData name="Not M_ur_t_ada" userId="555160e609be70ba" providerId="LiveId" clId="{19696F41-73B5-4841-B670-9FF8BBF21E9A}" dt="2024-06-21T21:00:28.958" v="26" actId="478"/>
          <ac:spMkLst>
            <pc:docMk/>
            <pc:sldMk cId="4210935714" sldId="257"/>
            <ac:spMk id="5" creationId="{5C366419-94F1-4156-ACCC-84674586EA4A}"/>
          </ac:spMkLst>
        </pc:spChg>
        <pc:spChg chg="add del mod">
          <ac:chgData name="Not M_ur_t_ada" userId="555160e609be70ba" providerId="LiveId" clId="{19696F41-73B5-4841-B670-9FF8BBF21E9A}" dt="2024-06-21T21:00:33.324" v="28" actId="478"/>
          <ac:spMkLst>
            <pc:docMk/>
            <pc:sldMk cId="4210935714" sldId="257"/>
            <ac:spMk id="8" creationId="{561A23FF-558D-4953-8B1B-1C9434361489}"/>
          </ac:spMkLst>
        </pc:spChg>
        <pc:grpChg chg="add mod">
          <ac:chgData name="Not M_ur_t_ada" userId="555160e609be70ba" providerId="LiveId" clId="{19696F41-73B5-4841-B670-9FF8BBF21E9A}" dt="2024-06-21T22:33:41.708" v="836" actId="14100"/>
          <ac:grpSpMkLst>
            <pc:docMk/>
            <pc:sldMk cId="4210935714" sldId="257"/>
            <ac:grpSpMk id="5" creationId="{D1E131A8-F23B-4E7E-93AA-3F5C08FCD294}"/>
          </ac:grpSpMkLst>
        </pc:grpChg>
        <pc:picChg chg="add mod modCrop">
          <ac:chgData name="Not M_ur_t_ada" userId="555160e609be70ba" providerId="LiveId" clId="{19696F41-73B5-4841-B670-9FF8BBF21E9A}" dt="2024-06-21T22:26:58.335" v="802" actId="164"/>
          <ac:picMkLst>
            <pc:docMk/>
            <pc:sldMk cId="4210935714" sldId="257"/>
            <ac:picMk id="3" creationId="{5DC8AAF0-87F6-48BE-996C-7E4AC4A46000}"/>
          </ac:picMkLst>
        </pc:picChg>
        <pc:picChg chg="add del mod">
          <ac:chgData name="Not M_ur_t_ada" userId="555160e609be70ba" providerId="LiveId" clId="{19696F41-73B5-4841-B670-9FF8BBF21E9A}" dt="2024-06-21T20:57:36.453" v="23" actId="931"/>
          <ac:picMkLst>
            <pc:docMk/>
            <pc:sldMk cId="4210935714" sldId="257"/>
            <ac:picMk id="5" creationId="{32D3DEF2-9952-484E-A9AE-FBAAB7CB1779}"/>
          </ac:picMkLst>
        </pc:picChg>
        <pc:picChg chg="add del mod modCrop">
          <ac:chgData name="Not M_ur_t_ada" userId="555160e609be70ba" providerId="LiveId" clId="{19696F41-73B5-4841-B670-9FF8BBF21E9A}" dt="2024-06-21T22:24:03.294" v="792" actId="478"/>
          <ac:picMkLst>
            <pc:docMk/>
            <pc:sldMk cId="4210935714" sldId="257"/>
            <ac:picMk id="7" creationId="{4CF9709E-185F-4DCC-9418-A044CD8690E4}"/>
          </ac:picMkLst>
        </pc:picChg>
      </pc:sldChg>
      <pc:sldChg chg="del">
        <pc:chgData name="Not M_ur_t_ada" userId="555160e609be70ba" providerId="LiveId" clId="{19696F41-73B5-4841-B670-9FF8BBF21E9A}" dt="2024-06-21T21:00:44.802" v="31" actId="47"/>
        <pc:sldMkLst>
          <pc:docMk/>
          <pc:sldMk cId="4037741272" sldId="258"/>
        </pc:sldMkLst>
      </pc:sldChg>
      <pc:sldChg chg="del">
        <pc:chgData name="Not M_ur_t_ada" userId="555160e609be70ba" providerId="LiveId" clId="{19696F41-73B5-4841-B670-9FF8BBF21E9A}" dt="2024-06-21T21:00:45.933" v="33" actId="47"/>
        <pc:sldMkLst>
          <pc:docMk/>
          <pc:sldMk cId="3895754764" sldId="259"/>
        </pc:sldMkLst>
      </pc:sldChg>
      <pc:sldChg chg="del">
        <pc:chgData name="Not M_ur_t_ada" userId="555160e609be70ba" providerId="LiveId" clId="{19696F41-73B5-4841-B670-9FF8BBF21E9A}" dt="2024-06-21T21:00:46.970" v="35" actId="47"/>
        <pc:sldMkLst>
          <pc:docMk/>
          <pc:sldMk cId="3396818496" sldId="260"/>
        </pc:sldMkLst>
      </pc:sldChg>
      <pc:sldChg chg="del">
        <pc:chgData name="Not M_ur_t_ada" userId="555160e609be70ba" providerId="LiveId" clId="{19696F41-73B5-4841-B670-9FF8BBF21E9A}" dt="2024-06-21T21:00:48.019" v="37" actId="47"/>
        <pc:sldMkLst>
          <pc:docMk/>
          <pc:sldMk cId="3548273729" sldId="261"/>
        </pc:sldMkLst>
      </pc:sldChg>
      <pc:sldChg chg="del">
        <pc:chgData name="Not M_ur_t_ada" userId="555160e609be70ba" providerId="LiveId" clId="{19696F41-73B5-4841-B670-9FF8BBF21E9A}" dt="2024-06-21T21:00:46.478" v="34" actId="47"/>
        <pc:sldMkLst>
          <pc:docMk/>
          <pc:sldMk cId="1671595434" sldId="262"/>
        </pc:sldMkLst>
      </pc:sldChg>
      <pc:sldChg chg="del">
        <pc:chgData name="Not M_ur_t_ada" userId="555160e609be70ba" providerId="LiveId" clId="{19696F41-73B5-4841-B670-9FF8BBF21E9A}" dt="2024-06-21T21:00:47.526" v="36" actId="47"/>
        <pc:sldMkLst>
          <pc:docMk/>
          <pc:sldMk cId="885695522" sldId="263"/>
        </pc:sldMkLst>
      </pc:sldChg>
      <pc:sldChg chg="del">
        <pc:chgData name="Not M_ur_t_ada" userId="555160e609be70ba" providerId="LiveId" clId="{19696F41-73B5-4841-B670-9FF8BBF21E9A}" dt="2024-06-21T21:00:45.333" v="32" actId="47"/>
        <pc:sldMkLst>
          <pc:docMk/>
          <pc:sldMk cId="816880532" sldId="264"/>
        </pc:sldMkLst>
      </pc:sldChg>
      <pc:sldChg chg="del">
        <pc:chgData name="Not M_ur_t_ada" userId="555160e609be70ba" providerId="LiveId" clId="{19696F41-73B5-4841-B670-9FF8BBF21E9A}" dt="2024-06-21T21:00:51.799" v="44" actId="47"/>
        <pc:sldMkLst>
          <pc:docMk/>
          <pc:sldMk cId="3479779939" sldId="265"/>
        </pc:sldMkLst>
      </pc:sldChg>
      <pc:sldChg chg="del">
        <pc:chgData name="Not M_ur_t_ada" userId="555160e609be70ba" providerId="LiveId" clId="{19696F41-73B5-4841-B670-9FF8BBF21E9A}" dt="2024-06-21T21:00:40.745" v="29" actId="47"/>
        <pc:sldMkLst>
          <pc:docMk/>
          <pc:sldMk cId="2553933953" sldId="266"/>
        </pc:sldMkLst>
      </pc:sldChg>
      <pc:sldChg chg="del">
        <pc:chgData name="Not M_ur_t_ada" userId="555160e609be70ba" providerId="LiveId" clId="{19696F41-73B5-4841-B670-9FF8BBF21E9A}" dt="2024-06-21T21:00:48.492" v="38" actId="47"/>
        <pc:sldMkLst>
          <pc:docMk/>
          <pc:sldMk cId="2955154633" sldId="267"/>
        </pc:sldMkLst>
      </pc:sldChg>
      <pc:sldChg chg="del">
        <pc:chgData name="Not M_ur_t_ada" userId="555160e609be70ba" providerId="LiveId" clId="{19696F41-73B5-4841-B670-9FF8BBF21E9A}" dt="2024-06-21T21:00:49.175" v="39" actId="47"/>
        <pc:sldMkLst>
          <pc:docMk/>
          <pc:sldMk cId="2622364248" sldId="268"/>
        </pc:sldMkLst>
      </pc:sldChg>
      <pc:sldChg chg="del">
        <pc:chgData name="Not M_ur_t_ada" userId="555160e609be70ba" providerId="LiveId" clId="{19696F41-73B5-4841-B670-9FF8BBF21E9A}" dt="2024-06-21T21:00:49.665" v="40" actId="47"/>
        <pc:sldMkLst>
          <pc:docMk/>
          <pc:sldMk cId="1575266820" sldId="270"/>
        </pc:sldMkLst>
      </pc:sldChg>
      <pc:sldChg chg="del">
        <pc:chgData name="Not M_ur_t_ada" userId="555160e609be70ba" providerId="LiveId" clId="{19696F41-73B5-4841-B670-9FF8BBF21E9A}" dt="2024-06-21T21:00:50.164" v="41" actId="47"/>
        <pc:sldMkLst>
          <pc:docMk/>
          <pc:sldMk cId="2501375870" sldId="271"/>
        </pc:sldMkLst>
      </pc:sldChg>
      <pc:sldChg chg="del">
        <pc:chgData name="Not M_ur_t_ada" userId="555160e609be70ba" providerId="LiveId" clId="{19696F41-73B5-4841-B670-9FF8BBF21E9A}" dt="2024-06-21T21:01:07.475" v="56" actId="47"/>
        <pc:sldMkLst>
          <pc:docMk/>
          <pc:sldMk cId="3839186194" sldId="272"/>
        </pc:sldMkLst>
      </pc:sldChg>
      <pc:sldChg chg="del">
        <pc:chgData name="Not M_ur_t_ada" userId="555160e609be70ba" providerId="LiveId" clId="{19696F41-73B5-4841-B670-9FF8BBF21E9A}" dt="2024-06-21T21:00:52.314" v="45" actId="47"/>
        <pc:sldMkLst>
          <pc:docMk/>
          <pc:sldMk cId="3322135863" sldId="273"/>
        </pc:sldMkLst>
      </pc:sldChg>
      <pc:sldChg chg="del">
        <pc:chgData name="Not M_ur_t_ada" userId="555160e609be70ba" providerId="LiveId" clId="{19696F41-73B5-4841-B670-9FF8BBF21E9A}" dt="2024-06-21T21:00:52.787" v="46" actId="47"/>
        <pc:sldMkLst>
          <pc:docMk/>
          <pc:sldMk cId="3641328886" sldId="274"/>
        </pc:sldMkLst>
      </pc:sldChg>
      <pc:sldChg chg="del">
        <pc:chgData name="Not M_ur_t_ada" userId="555160e609be70ba" providerId="LiveId" clId="{19696F41-73B5-4841-B670-9FF8BBF21E9A}" dt="2024-06-21T21:00:51.338" v="43" actId="47"/>
        <pc:sldMkLst>
          <pc:docMk/>
          <pc:sldMk cId="712290269" sldId="275"/>
        </pc:sldMkLst>
      </pc:sldChg>
      <pc:sldChg chg="del">
        <pc:chgData name="Not M_ur_t_ada" userId="555160e609be70ba" providerId="LiveId" clId="{19696F41-73B5-4841-B670-9FF8BBF21E9A}" dt="2024-06-21T21:00:50.749" v="42" actId="47"/>
        <pc:sldMkLst>
          <pc:docMk/>
          <pc:sldMk cId="2339788514" sldId="276"/>
        </pc:sldMkLst>
      </pc:sldChg>
      <pc:sldChg chg="del">
        <pc:chgData name="Not M_ur_t_ada" userId="555160e609be70ba" providerId="LiveId" clId="{19696F41-73B5-4841-B670-9FF8BBF21E9A}" dt="2024-06-21T21:00:44.018" v="30" actId="47"/>
        <pc:sldMkLst>
          <pc:docMk/>
          <pc:sldMk cId="2761117742" sldId="277"/>
        </pc:sldMkLst>
      </pc:sldChg>
      <pc:sldChg chg="del">
        <pc:chgData name="Not M_ur_t_ada" userId="555160e609be70ba" providerId="LiveId" clId="{19696F41-73B5-4841-B670-9FF8BBF21E9A}" dt="2024-06-21T21:00:53.809" v="48" actId="47"/>
        <pc:sldMkLst>
          <pc:docMk/>
          <pc:sldMk cId="883915295" sldId="279"/>
        </pc:sldMkLst>
      </pc:sldChg>
      <pc:sldChg chg="del">
        <pc:chgData name="Not M_ur_t_ada" userId="555160e609be70ba" providerId="LiveId" clId="{19696F41-73B5-4841-B670-9FF8BBF21E9A}" dt="2024-06-21T21:00:53.219" v="47" actId="47"/>
        <pc:sldMkLst>
          <pc:docMk/>
          <pc:sldMk cId="824989919" sldId="280"/>
        </pc:sldMkLst>
      </pc:sldChg>
      <pc:sldChg chg="del">
        <pc:chgData name="Not M_ur_t_ada" userId="555160e609be70ba" providerId="LiveId" clId="{19696F41-73B5-4841-B670-9FF8BBF21E9A}" dt="2024-06-21T21:00:54.781" v="50" actId="47"/>
        <pc:sldMkLst>
          <pc:docMk/>
          <pc:sldMk cId="760143419" sldId="281"/>
        </pc:sldMkLst>
      </pc:sldChg>
      <pc:sldChg chg="del">
        <pc:chgData name="Not M_ur_t_ada" userId="555160e609be70ba" providerId="LiveId" clId="{19696F41-73B5-4841-B670-9FF8BBF21E9A}" dt="2024-06-21T21:00:54.271" v="49" actId="47"/>
        <pc:sldMkLst>
          <pc:docMk/>
          <pc:sldMk cId="1134094424" sldId="282"/>
        </pc:sldMkLst>
      </pc:sldChg>
      <pc:sldChg chg="del">
        <pc:chgData name="Not M_ur_t_ada" userId="555160e609be70ba" providerId="LiveId" clId="{19696F41-73B5-4841-B670-9FF8BBF21E9A}" dt="2024-06-21T21:00:55.327" v="51" actId="47"/>
        <pc:sldMkLst>
          <pc:docMk/>
          <pc:sldMk cId="4170613931" sldId="283"/>
        </pc:sldMkLst>
      </pc:sldChg>
      <pc:sldChg chg="del">
        <pc:chgData name="Not M_ur_t_ada" userId="555160e609be70ba" providerId="LiveId" clId="{19696F41-73B5-4841-B670-9FF8BBF21E9A}" dt="2024-06-21T21:00:55.767" v="52" actId="47"/>
        <pc:sldMkLst>
          <pc:docMk/>
          <pc:sldMk cId="3347508241" sldId="284"/>
        </pc:sldMkLst>
      </pc:sldChg>
      <pc:sldChg chg="del">
        <pc:chgData name="Not M_ur_t_ada" userId="555160e609be70ba" providerId="LiveId" clId="{19696F41-73B5-4841-B670-9FF8BBF21E9A}" dt="2024-06-21T21:00:56.227" v="53" actId="47"/>
        <pc:sldMkLst>
          <pc:docMk/>
          <pc:sldMk cId="3851460037" sldId="286"/>
        </pc:sldMkLst>
      </pc:sldChg>
      <pc:sldChg chg="addSp delSp modSp add del mod modTransition addAnim delAnim modAnim">
        <pc:chgData name="Not M_ur_t_ada" userId="555160e609be70ba" providerId="LiveId" clId="{19696F41-73B5-4841-B670-9FF8BBF21E9A}" dt="2024-06-22T08:51:46.954" v="1643" actId="13926"/>
        <pc:sldMkLst>
          <pc:docMk/>
          <pc:sldMk cId="1341508389" sldId="287"/>
        </pc:sldMkLst>
        <pc:spChg chg="del mod">
          <ac:chgData name="Not M_ur_t_ada" userId="555160e609be70ba" providerId="LiveId" clId="{19696F41-73B5-4841-B670-9FF8BBF21E9A}" dt="2024-06-21T21:05:07.560" v="234" actId="478"/>
          <ac:spMkLst>
            <pc:docMk/>
            <pc:sldMk cId="1341508389" sldId="287"/>
            <ac:spMk id="2" creationId="{3E5A7092-1687-44EA-8FA8-D61A4721B0C3}"/>
          </ac:spMkLst>
        </pc:spChg>
        <pc:spChg chg="del">
          <ac:chgData name="Not M_ur_t_ada" userId="555160e609be70ba" providerId="LiveId" clId="{19696F41-73B5-4841-B670-9FF8BBF21E9A}" dt="2024-06-21T21:01:19.425" v="57" actId="478"/>
          <ac:spMkLst>
            <pc:docMk/>
            <pc:sldMk cId="1341508389" sldId="287"/>
            <ac:spMk id="3" creationId="{7CF0C4B2-22D1-4042-B182-8BC8441A6BBB}"/>
          </ac:spMkLst>
        </pc:spChg>
        <pc:spChg chg="add del mod">
          <ac:chgData name="Not M_ur_t_ada" userId="555160e609be70ba" providerId="LiveId" clId="{19696F41-73B5-4841-B670-9FF8BBF21E9A}" dt="2024-06-21T21:01:21.402" v="58" actId="478"/>
          <ac:spMkLst>
            <pc:docMk/>
            <pc:sldMk cId="1341508389" sldId="287"/>
            <ac:spMk id="5" creationId="{B4AA2268-0CD1-4842-8A0A-6BA9CA4E58D2}"/>
          </ac:spMkLst>
        </pc:spChg>
        <pc:spChg chg="add del mod">
          <ac:chgData name="Not M_ur_t_ada" userId="555160e609be70ba" providerId="LiveId" clId="{19696F41-73B5-4841-B670-9FF8BBF21E9A}" dt="2024-06-21T21:05:28.175" v="251" actId="478"/>
          <ac:spMkLst>
            <pc:docMk/>
            <pc:sldMk cId="1341508389" sldId="287"/>
            <ac:spMk id="7" creationId="{FB6BDA99-6A86-4855-BF54-32526542FD3B}"/>
          </ac:spMkLst>
        </pc:spChg>
        <pc:spChg chg="add del mod">
          <ac:chgData name="Not M_ur_t_ada" userId="555160e609be70ba" providerId="LiveId" clId="{19696F41-73B5-4841-B670-9FF8BBF21E9A}" dt="2024-06-21T21:05:30.441" v="252" actId="478"/>
          <ac:spMkLst>
            <pc:docMk/>
            <pc:sldMk cId="1341508389" sldId="287"/>
            <ac:spMk id="9" creationId="{73003BB1-BE30-48BC-8943-C355FA0D52FE}"/>
          </ac:spMkLst>
        </pc:spChg>
        <pc:spChg chg="add del mod">
          <ac:chgData name="Not M_ur_t_ada" userId="555160e609be70ba" providerId="LiveId" clId="{19696F41-73B5-4841-B670-9FF8BBF21E9A}" dt="2024-06-21T21:05:56.569" v="254" actId="478"/>
          <ac:spMkLst>
            <pc:docMk/>
            <pc:sldMk cId="1341508389" sldId="287"/>
            <ac:spMk id="10" creationId="{EDEF6721-F0C1-4C02-B688-DE23FDDDA956}"/>
          </ac:spMkLst>
        </pc:spChg>
        <pc:spChg chg="add mod">
          <ac:chgData name="Not M_ur_t_ada" userId="555160e609be70ba" providerId="LiveId" clId="{19696F41-73B5-4841-B670-9FF8BBF21E9A}" dt="2024-06-22T08:51:46.954" v="1643" actId="13926"/>
          <ac:spMkLst>
            <pc:docMk/>
            <pc:sldMk cId="1341508389" sldId="287"/>
            <ac:spMk id="11" creationId="{F9591BC6-A90B-4DA2-8861-F02D67662B95}"/>
          </ac:spMkLst>
        </pc:spChg>
        <pc:picChg chg="add del mod">
          <ac:chgData name="Not M_ur_t_ada" userId="555160e609be70ba" providerId="LiveId" clId="{19696F41-73B5-4841-B670-9FF8BBF21E9A}" dt="2024-06-22T08:41:15.021" v="1603" actId="478"/>
          <ac:picMkLst>
            <pc:docMk/>
            <pc:sldMk cId="1341508389" sldId="287"/>
            <ac:picMk id="3" creationId="{2F5B7605-E6A1-47C5-8086-CFFFDDAA5C3F}"/>
          </ac:picMkLst>
        </pc:picChg>
        <pc:picChg chg="add del mod">
          <ac:chgData name="Not M_ur_t_ada" userId="555160e609be70ba" providerId="LiveId" clId="{19696F41-73B5-4841-B670-9FF8BBF21E9A}" dt="2024-06-22T08:41:03.299" v="1602" actId="478"/>
          <ac:picMkLst>
            <pc:docMk/>
            <pc:sldMk cId="1341508389" sldId="287"/>
            <ac:picMk id="5" creationId="{5F991E8D-DDF1-44D2-958B-3A52B1DA1C5A}"/>
          </ac:picMkLst>
        </pc:picChg>
        <pc:picChg chg="add del mod">
          <ac:chgData name="Not M_ur_t_ada" userId="555160e609be70ba" providerId="LiveId" clId="{19696F41-73B5-4841-B670-9FF8BBF21E9A}" dt="2024-06-22T08:40:48.066" v="1601" actId="478"/>
          <ac:picMkLst>
            <pc:docMk/>
            <pc:sldMk cId="1341508389" sldId="287"/>
            <ac:picMk id="7" creationId="{685BB3A9-DCBD-4C47-B1B5-7FFEA75BB649}"/>
          </ac:picMkLst>
        </pc:picChg>
        <pc:picChg chg="add del mod ord">
          <ac:chgData name="Not M_ur_t_ada" userId="555160e609be70ba" providerId="LiveId" clId="{19696F41-73B5-4841-B670-9FF8BBF21E9A}" dt="2024-06-22T08:51:35.703" v="1641" actId="14100"/>
          <ac:picMkLst>
            <pc:docMk/>
            <pc:sldMk cId="1341508389" sldId="287"/>
            <ac:picMk id="9" creationId="{B0967C70-B137-4CA5-9670-1C176A7AF89F}"/>
          </ac:picMkLst>
        </pc:picChg>
        <pc:picChg chg="add mod ord">
          <ac:chgData name="Not M_ur_t_ada" userId="555160e609be70ba" providerId="LiveId" clId="{19696F41-73B5-4841-B670-9FF8BBF21E9A}" dt="2024-06-22T08:51:26.368" v="1640" actId="14100"/>
          <ac:picMkLst>
            <pc:docMk/>
            <pc:sldMk cId="1341508389" sldId="287"/>
            <ac:picMk id="12" creationId="{FF6C7E7D-36E7-4125-A4F8-1DDE61FA2B06}"/>
          </ac:picMkLst>
        </pc:picChg>
      </pc:sldChg>
      <pc:sldChg chg="addSp delSp modSp add mod modAnim">
        <pc:chgData name="Not M_ur_t_ada" userId="555160e609be70ba" providerId="LiveId" clId="{19696F41-73B5-4841-B670-9FF8BBF21E9A}" dt="2024-06-21T22:31:01.020" v="817" actId="14100"/>
        <pc:sldMkLst>
          <pc:docMk/>
          <pc:sldMk cId="1466307711" sldId="288"/>
        </pc:sldMkLst>
        <pc:picChg chg="add mod modCrop">
          <ac:chgData name="Not M_ur_t_ada" userId="555160e609be70ba" providerId="LiveId" clId="{19696F41-73B5-4841-B670-9FF8BBF21E9A}" dt="2024-06-21T22:31:01.020" v="817" actId="14100"/>
          <ac:picMkLst>
            <pc:docMk/>
            <pc:sldMk cId="1466307711" sldId="288"/>
            <ac:picMk id="3" creationId="{8528B623-4DD7-429D-86AA-0A68CFB23597}"/>
          </ac:picMkLst>
        </pc:picChg>
        <pc:picChg chg="del">
          <ac:chgData name="Not M_ur_t_ada" userId="555160e609be70ba" providerId="LiveId" clId="{19696F41-73B5-4841-B670-9FF8BBF21E9A}" dt="2024-06-21T21:09:30.170" v="358" actId="478"/>
          <ac:picMkLst>
            <pc:docMk/>
            <pc:sldMk cId="1466307711" sldId="288"/>
            <ac:picMk id="7" creationId="{4CF9709E-185F-4DCC-9418-A044CD8690E4}"/>
          </ac:picMkLst>
        </pc:picChg>
      </pc:sldChg>
      <pc:sldChg chg="addSp delSp modSp add mod modAnim chgLayout">
        <pc:chgData name="Not M_ur_t_ada" userId="555160e609be70ba" providerId="LiveId" clId="{19696F41-73B5-4841-B670-9FF8BBF21E9A}" dt="2024-06-21T22:36:00.241" v="850" actId="14100"/>
        <pc:sldMkLst>
          <pc:docMk/>
          <pc:sldMk cId="2154818446" sldId="289"/>
        </pc:sldMkLst>
        <pc:spChg chg="add del mod ord">
          <ac:chgData name="Not M_ur_t_ada" userId="555160e609be70ba" providerId="LiveId" clId="{19696F41-73B5-4841-B670-9FF8BBF21E9A}" dt="2024-06-21T22:34:03.566" v="838" actId="6264"/>
          <ac:spMkLst>
            <pc:docMk/>
            <pc:sldMk cId="2154818446" sldId="289"/>
            <ac:spMk id="2" creationId="{401465BB-8D92-4263-88C7-333CF22E4CF1}"/>
          </ac:spMkLst>
        </pc:spChg>
        <pc:spChg chg="add del mod ord">
          <ac:chgData name="Not M_ur_t_ada" userId="555160e609be70ba" providerId="LiveId" clId="{19696F41-73B5-4841-B670-9FF8BBF21E9A}" dt="2024-06-21T22:34:03.566" v="838" actId="6264"/>
          <ac:spMkLst>
            <pc:docMk/>
            <pc:sldMk cId="2154818446" sldId="289"/>
            <ac:spMk id="4" creationId="{1CB77B9B-49DD-45ED-BD32-4FB9A83918BC}"/>
          </ac:spMkLst>
        </pc:spChg>
        <pc:picChg chg="add mod modCrop">
          <ac:chgData name="Not M_ur_t_ada" userId="555160e609be70ba" providerId="LiveId" clId="{19696F41-73B5-4841-B670-9FF8BBF21E9A}" dt="2024-06-21T22:36:00.241" v="850" actId="14100"/>
          <ac:picMkLst>
            <pc:docMk/>
            <pc:sldMk cId="2154818446" sldId="289"/>
            <ac:picMk id="3" creationId="{7CACF56A-B65D-49C9-8CEB-9999475A8228}"/>
          </ac:picMkLst>
        </pc:picChg>
      </pc:sldChg>
      <pc:sldChg chg="add del">
        <pc:chgData name="Not M_ur_t_ada" userId="555160e609be70ba" providerId="LiveId" clId="{19696F41-73B5-4841-B670-9FF8BBF21E9A}" dt="2024-06-21T21:09:38.445" v="361" actId="47"/>
        <pc:sldMkLst>
          <pc:docMk/>
          <pc:sldMk cId="2279128077" sldId="289"/>
        </pc:sldMkLst>
      </pc:sldChg>
      <pc:sldChg chg="addSp modSp add mod modAnim">
        <pc:chgData name="Not M_ur_t_ada" userId="555160e609be70ba" providerId="LiveId" clId="{19696F41-73B5-4841-B670-9FF8BBF21E9A}" dt="2024-06-21T22:40:24.308" v="871" actId="14100"/>
        <pc:sldMkLst>
          <pc:docMk/>
          <pc:sldMk cId="2029594430" sldId="290"/>
        </pc:sldMkLst>
        <pc:picChg chg="add mod modCrop">
          <ac:chgData name="Not M_ur_t_ada" userId="555160e609be70ba" providerId="LiveId" clId="{19696F41-73B5-4841-B670-9FF8BBF21E9A}" dt="2024-06-21T22:40:24.308" v="871" actId="14100"/>
          <ac:picMkLst>
            <pc:docMk/>
            <pc:sldMk cId="2029594430" sldId="290"/>
            <ac:picMk id="3" creationId="{BAF36CE7-364B-4031-A12E-9D4FDDB8606C}"/>
          </ac:picMkLst>
        </pc:picChg>
      </pc:sldChg>
      <pc:sldChg chg="add del">
        <pc:chgData name="Not M_ur_t_ada" userId="555160e609be70ba" providerId="LiveId" clId="{19696F41-73B5-4841-B670-9FF8BBF21E9A}" dt="2024-06-21T21:09:39.364" v="362" actId="47"/>
        <pc:sldMkLst>
          <pc:docMk/>
          <pc:sldMk cId="2347388044" sldId="290"/>
        </pc:sldMkLst>
      </pc:sldChg>
      <pc:sldChg chg="addSp modSp add mod modAnim">
        <pc:chgData name="Not M_ur_t_ada" userId="555160e609be70ba" providerId="LiveId" clId="{19696F41-73B5-4841-B670-9FF8BBF21E9A}" dt="2024-06-21T22:42:44.804" v="889" actId="14100"/>
        <pc:sldMkLst>
          <pc:docMk/>
          <pc:sldMk cId="3847377609" sldId="291"/>
        </pc:sldMkLst>
        <pc:picChg chg="add mod modCrop">
          <ac:chgData name="Not M_ur_t_ada" userId="555160e609be70ba" providerId="LiveId" clId="{19696F41-73B5-4841-B670-9FF8BBF21E9A}" dt="2024-06-21T22:42:44.804" v="889" actId="14100"/>
          <ac:picMkLst>
            <pc:docMk/>
            <pc:sldMk cId="3847377609" sldId="291"/>
            <ac:picMk id="3" creationId="{697C11A4-0DCB-48AC-A8E0-F15F99D35DD3}"/>
          </ac:picMkLst>
        </pc:picChg>
      </pc:sldChg>
      <pc:sldChg chg="addSp modSp add mod modAnim">
        <pc:chgData name="Not M_ur_t_ada" userId="555160e609be70ba" providerId="LiveId" clId="{19696F41-73B5-4841-B670-9FF8BBF21E9A}" dt="2024-06-22T06:49:31.064" v="916" actId="14100"/>
        <pc:sldMkLst>
          <pc:docMk/>
          <pc:sldMk cId="159380954" sldId="292"/>
        </pc:sldMkLst>
        <pc:picChg chg="add mod modCrop">
          <ac:chgData name="Not M_ur_t_ada" userId="555160e609be70ba" providerId="LiveId" clId="{19696F41-73B5-4841-B670-9FF8BBF21E9A}" dt="2024-06-22T06:49:31.064" v="916" actId="14100"/>
          <ac:picMkLst>
            <pc:docMk/>
            <pc:sldMk cId="159380954" sldId="292"/>
            <ac:picMk id="3" creationId="{A7D91352-EB08-40AA-A71F-34A7FD943445}"/>
          </ac:picMkLst>
        </pc:picChg>
      </pc:sldChg>
      <pc:sldChg chg="addSp modSp add mod modAnim">
        <pc:chgData name="Not M_ur_t_ada" userId="555160e609be70ba" providerId="LiveId" clId="{19696F41-73B5-4841-B670-9FF8BBF21E9A}" dt="2024-06-22T06:51:20.330" v="928" actId="14100"/>
        <pc:sldMkLst>
          <pc:docMk/>
          <pc:sldMk cId="3090902037" sldId="293"/>
        </pc:sldMkLst>
        <pc:picChg chg="add mod modCrop">
          <ac:chgData name="Not M_ur_t_ada" userId="555160e609be70ba" providerId="LiveId" clId="{19696F41-73B5-4841-B670-9FF8BBF21E9A}" dt="2024-06-22T06:51:20.330" v="928" actId="14100"/>
          <ac:picMkLst>
            <pc:docMk/>
            <pc:sldMk cId="3090902037" sldId="293"/>
            <ac:picMk id="3" creationId="{33ACB484-9279-42A9-9167-306946FF5F0A}"/>
          </ac:picMkLst>
        </pc:picChg>
      </pc:sldChg>
      <pc:sldChg chg="addSp modSp add mod modAnim">
        <pc:chgData name="Not M_ur_t_ada" userId="555160e609be70ba" providerId="LiveId" clId="{19696F41-73B5-4841-B670-9FF8BBF21E9A}" dt="2024-06-22T08:20:44.183" v="1525"/>
        <pc:sldMkLst>
          <pc:docMk/>
          <pc:sldMk cId="3940734546" sldId="294"/>
        </pc:sldMkLst>
        <pc:picChg chg="add mod modCrop">
          <ac:chgData name="Not M_ur_t_ada" userId="555160e609be70ba" providerId="LiveId" clId="{19696F41-73B5-4841-B670-9FF8BBF21E9A}" dt="2024-06-22T06:53:20.692" v="942" actId="14100"/>
          <ac:picMkLst>
            <pc:docMk/>
            <pc:sldMk cId="3940734546" sldId="294"/>
            <ac:picMk id="3" creationId="{F49DC9C5-ED6F-42D5-9399-C7CCB73DDF8E}"/>
          </ac:picMkLst>
        </pc:picChg>
      </pc:sldChg>
      <pc:sldChg chg="addSp modSp add mod modAnim">
        <pc:chgData name="Not M_ur_t_ada" userId="555160e609be70ba" providerId="LiveId" clId="{19696F41-73B5-4841-B670-9FF8BBF21E9A}" dt="2024-06-22T06:55:45.396" v="961" actId="14100"/>
        <pc:sldMkLst>
          <pc:docMk/>
          <pc:sldMk cId="3553339023" sldId="295"/>
        </pc:sldMkLst>
        <pc:picChg chg="add mod modCrop">
          <ac:chgData name="Not M_ur_t_ada" userId="555160e609be70ba" providerId="LiveId" clId="{19696F41-73B5-4841-B670-9FF8BBF21E9A}" dt="2024-06-22T06:55:45.396" v="961" actId="14100"/>
          <ac:picMkLst>
            <pc:docMk/>
            <pc:sldMk cId="3553339023" sldId="295"/>
            <ac:picMk id="3" creationId="{FEBCC78E-8B77-41C2-BEAE-52F50D96A543}"/>
          </ac:picMkLst>
        </pc:picChg>
      </pc:sldChg>
      <pc:sldChg chg="addSp modSp add mod modAnim">
        <pc:chgData name="Not M_ur_t_ada" userId="555160e609be70ba" providerId="LiveId" clId="{19696F41-73B5-4841-B670-9FF8BBF21E9A}" dt="2024-06-22T06:57:57.357" v="977" actId="14100"/>
        <pc:sldMkLst>
          <pc:docMk/>
          <pc:sldMk cId="3548581172" sldId="296"/>
        </pc:sldMkLst>
        <pc:picChg chg="add mod modCrop">
          <ac:chgData name="Not M_ur_t_ada" userId="555160e609be70ba" providerId="LiveId" clId="{19696F41-73B5-4841-B670-9FF8BBF21E9A}" dt="2024-06-22T06:57:57.357" v="977" actId="14100"/>
          <ac:picMkLst>
            <pc:docMk/>
            <pc:sldMk cId="3548581172" sldId="296"/>
            <ac:picMk id="3" creationId="{849B1A33-070C-43D1-93C8-D1EA7B25585B}"/>
          </ac:picMkLst>
        </pc:picChg>
      </pc:sldChg>
      <pc:sldChg chg="addSp modSp add mod modAnim">
        <pc:chgData name="Not M_ur_t_ada" userId="555160e609be70ba" providerId="LiveId" clId="{19696F41-73B5-4841-B670-9FF8BBF21E9A}" dt="2024-06-22T07:00:23.310" v="992" actId="14100"/>
        <pc:sldMkLst>
          <pc:docMk/>
          <pc:sldMk cId="1705924127" sldId="297"/>
        </pc:sldMkLst>
        <pc:picChg chg="add mod modCrop">
          <ac:chgData name="Not M_ur_t_ada" userId="555160e609be70ba" providerId="LiveId" clId="{19696F41-73B5-4841-B670-9FF8BBF21E9A}" dt="2024-06-22T07:00:23.310" v="992" actId="14100"/>
          <ac:picMkLst>
            <pc:docMk/>
            <pc:sldMk cId="1705924127" sldId="297"/>
            <ac:picMk id="3" creationId="{DCF1AA92-8C8E-4441-BCB7-184391A8FD73}"/>
          </ac:picMkLst>
        </pc:picChg>
      </pc:sldChg>
      <pc:sldChg chg="addSp modSp add mod modAnim">
        <pc:chgData name="Not M_ur_t_ada" userId="555160e609be70ba" providerId="LiveId" clId="{19696F41-73B5-4841-B670-9FF8BBF21E9A}" dt="2024-06-22T07:02:57.840" v="1006" actId="14100"/>
        <pc:sldMkLst>
          <pc:docMk/>
          <pc:sldMk cId="3331318102" sldId="298"/>
        </pc:sldMkLst>
        <pc:picChg chg="add mod modCrop">
          <ac:chgData name="Not M_ur_t_ada" userId="555160e609be70ba" providerId="LiveId" clId="{19696F41-73B5-4841-B670-9FF8BBF21E9A}" dt="2024-06-22T07:02:57.840" v="1006" actId="14100"/>
          <ac:picMkLst>
            <pc:docMk/>
            <pc:sldMk cId="3331318102" sldId="298"/>
            <ac:picMk id="3" creationId="{44AC4B7A-E806-4656-B334-36EC0499923A}"/>
          </ac:picMkLst>
        </pc:picChg>
      </pc:sldChg>
      <pc:sldChg chg="addSp modSp add mod modAnim">
        <pc:chgData name="Not M_ur_t_ada" userId="555160e609be70ba" providerId="LiveId" clId="{19696F41-73B5-4841-B670-9FF8BBF21E9A}" dt="2024-06-22T07:04:37.984" v="1021" actId="14100"/>
        <pc:sldMkLst>
          <pc:docMk/>
          <pc:sldMk cId="1190401358" sldId="299"/>
        </pc:sldMkLst>
        <pc:picChg chg="add mod modCrop">
          <ac:chgData name="Not M_ur_t_ada" userId="555160e609be70ba" providerId="LiveId" clId="{19696F41-73B5-4841-B670-9FF8BBF21E9A}" dt="2024-06-22T07:04:37.984" v="1021" actId="14100"/>
          <ac:picMkLst>
            <pc:docMk/>
            <pc:sldMk cId="1190401358" sldId="299"/>
            <ac:picMk id="3" creationId="{C4BB5066-FC17-49B5-B2C2-0846AABCA8E6}"/>
          </ac:picMkLst>
        </pc:picChg>
      </pc:sldChg>
      <pc:sldChg chg="addSp modSp add mod modAnim">
        <pc:chgData name="Not M_ur_t_ada" userId="555160e609be70ba" providerId="LiveId" clId="{19696F41-73B5-4841-B670-9FF8BBF21E9A}" dt="2024-06-22T07:06:35.133" v="1035" actId="14100"/>
        <pc:sldMkLst>
          <pc:docMk/>
          <pc:sldMk cId="4001196825" sldId="300"/>
        </pc:sldMkLst>
        <pc:picChg chg="add mod modCrop">
          <ac:chgData name="Not M_ur_t_ada" userId="555160e609be70ba" providerId="LiveId" clId="{19696F41-73B5-4841-B670-9FF8BBF21E9A}" dt="2024-06-22T07:06:35.133" v="1035" actId="14100"/>
          <ac:picMkLst>
            <pc:docMk/>
            <pc:sldMk cId="4001196825" sldId="300"/>
            <ac:picMk id="3" creationId="{407CA825-0CF7-46C0-B6D8-B87D93C35C20}"/>
          </ac:picMkLst>
        </pc:picChg>
      </pc:sldChg>
      <pc:sldChg chg="addSp modSp add mod modAnim">
        <pc:chgData name="Not M_ur_t_ada" userId="555160e609be70ba" providerId="LiveId" clId="{19696F41-73B5-4841-B670-9FF8BBF21E9A}" dt="2024-06-22T08:21:30.708" v="1527"/>
        <pc:sldMkLst>
          <pc:docMk/>
          <pc:sldMk cId="630901485" sldId="301"/>
        </pc:sldMkLst>
        <pc:picChg chg="add mod modCrop">
          <ac:chgData name="Not M_ur_t_ada" userId="555160e609be70ba" providerId="LiveId" clId="{19696F41-73B5-4841-B670-9FF8BBF21E9A}" dt="2024-06-22T07:08:07.934" v="1049" actId="14100"/>
          <ac:picMkLst>
            <pc:docMk/>
            <pc:sldMk cId="630901485" sldId="301"/>
            <ac:picMk id="3" creationId="{F7A97A5F-2868-48CD-BE0A-6ABF600199C7}"/>
          </ac:picMkLst>
        </pc:picChg>
      </pc:sldChg>
      <pc:sldChg chg="addSp modSp add mod modAnim">
        <pc:chgData name="Not M_ur_t_ada" userId="555160e609be70ba" providerId="LiveId" clId="{19696F41-73B5-4841-B670-9FF8BBF21E9A}" dt="2024-06-22T07:09:45.081" v="1063" actId="14100"/>
        <pc:sldMkLst>
          <pc:docMk/>
          <pc:sldMk cId="368438941" sldId="302"/>
        </pc:sldMkLst>
        <pc:picChg chg="add mod modCrop">
          <ac:chgData name="Not M_ur_t_ada" userId="555160e609be70ba" providerId="LiveId" clId="{19696F41-73B5-4841-B670-9FF8BBF21E9A}" dt="2024-06-22T07:09:45.081" v="1063" actId="14100"/>
          <ac:picMkLst>
            <pc:docMk/>
            <pc:sldMk cId="368438941" sldId="302"/>
            <ac:picMk id="3" creationId="{E4C52859-A548-428C-8E77-D0AFA7B4BB1E}"/>
          </ac:picMkLst>
        </pc:picChg>
      </pc:sldChg>
      <pc:sldChg chg="addSp modSp add mod modAnim">
        <pc:chgData name="Not M_ur_t_ada" userId="555160e609be70ba" providerId="LiveId" clId="{19696F41-73B5-4841-B670-9FF8BBF21E9A}" dt="2024-06-22T07:11:41.295" v="1077" actId="14100"/>
        <pc:sldMkLst>
          <pc:docMk/>
          <pc:sldMk cId="1212623288" sldId="303"/>
        </pc:sldMkLst>
        <pc:picChg chg="add mod modCrop">
          <ac:chgData name="Not M_ur_t_ada" userId="555160e609be70ba" providerId="LiveId" clId="{19696F41-73B5-4841-B670-9FF8BBF21E9A}" dt="2024-06-22T07:11:41.295" v="1077" actId="14100"/>
          <ac:picMkLst>
            <pc:docMk/>
            <pc:sldMk cId="1212623288" sldId="303"/>
            <ac:picMk id="3" creationId="{74507EC6-6FCE-4E70-B736-C49F1E07E8E9}"/>
          </ac:picMkLst>
        </pc:picChg>
      </pc:sldChg>
      <pc:sldChg chg="addSp modSp add mod modAnim">
        <pc:chgData name="Not M_ur_t_ada" userId="555160e609be70ba" providerId="LiveId" clId="{19696F41-73B5-4841-B670-9FF8BBF21E9A}" dt="2024-06-22T07:13:34.857" v="1095" actId="14100"/>
        <pc:sldMkLst>
          <pc:docMk/>
          <pc:sldMk cId="837368032" sldId="304"/>
        </pc:sldMkLst>
        <pc:picChg chg="add mod modCrop">
          <ac:chgData name="Not M_ur_t_ada" userId="555160e609be70ba" providerId="LiveId" clId="{19696F41-73B5-4841-B670-9FF8BBF21E9A}" dt="2024-06-22T07:13:34.857" v="1095" actId="14100"/>
          <ac:picMkLst>
            <pc:docMk/>
            <pc:sldMk cId="837368032" sldId="304"/>
            <ac:picMk id="3" creationId="{27667503-8CC3-42AA-A226-75E87AD3117A}"/>
          </ac:picMkLst>
        </pc:picChg>
      </pc:sldChg>
      <pc:sldChg chg="addSp modSp add mod modAnim">
        <pc:chgData name="Not M_ur_t_ada" userId="555160e609be70ba" providerId="LiveId" clId="{19696F41-73B5-4841-B670-9FF8BBF21E9A}" dt="2024-06-22T07:15:24.938" v="1110" actId="14100"/>
        <pc:sldMkLst>
          <pc:docMk/>
          <pc:sldMk cId="776206180" sldId="305"/>
        </pc:sldMkLst>
        <pc:picChg chg="add mod modCrop">
          <ac:chgData name="Not M_ur_t_ada" userId="555160e609be70ba" providerId="LiveId" clId="{19696F41-73B5-4841-B670-9FF8BBF21E9A}" dt="2024-06-22T07:15:24.938" v="1110" actId="14100"/>
          <ac:picMkLst>
            <pc:docMk/>
            <pc:sldMk cId="776206180" sldId="305"/>
            <ac:picMk id="3" creationId="{A4603985-654E-466D-BC0B-A5A93DC378BD}"/>
          </ac:picMkLst>
        </pc:picChg>
      </pc:sldChg>
      <pc:sldChg chg="addSp delSp modSp add mod modAnim">
        <pc:chgData name="Not M_ur_t_ada" userId="555160e609be70ba" providerId="LiveId" clId="{19696F41-73B5-4841-B670-9FF8BBF21E9A}" dt="2024-06-22T07:17:18.346" v="1124" actId="14100"/>
        <pc:sldMkLst>
          <pc:docMk/>
          <pc:sldMk cId="3032747616" sldId="306"/>
        </pc:sldMkLst>
        <pc:picChg chg="add del mod">
          <ac:chgData name="Not M_ur_t_ada" userId="555160e609be70ba" providerId="LiveId" clId="{19696F41-73B5-4841-B670-9FF8BBF21E9A}" dt="2024-06-21T21:15:43.175" v="434" actId="478"/>
          <ac:picMkLst>
            <pc:docMk/>
            <pc:sldMk cId="3032747616" sldId="306"/>
            <ac:picMk id="3" creationId="{AF188715-7F88-4413-B446-2C23B932AA88}"/>
          </ac:picMkLst>
        </pc:picChg>
        <pc:picChg chg="add mod modCrop">
          <ac:chgData name="Not M_ur_t_ada" userId="555160e609be70ba" providerId="LiveId" clId="{19696F41-73B5-4841-B670-9FF8BBF21E9A}" dt="2024-06-22T07:17:18.346" v="1124" actId="14100"/>
          <ac:picMkLst>
            <pc:docMk/>
            <pc:sldMk cId="3032747616" sldId="306"/>
            <ac:picMk id="5" creationId="{088F4C2F-7485-44FA-B09E-92EDF33F6FAB}"/>
          </ac:picMkLst>
        </pc:picChg>
      </pc:sldChg>
      <pc:sldChg chg="addSp modSp add mod modAnim">
        <pc:chgData name="Not M_ur_t_ada" userId="555160e609be70ba" providerId="LiveId" clId="{19696F41-73B5-4841-B670-9FF8BBF21E9A}" dt="2024-06-22T07:18:50.247" v="1138" actId="14100"/>
        <pc:sldMkLst>
          <pc:docMk/>
          <pc:sldMk cId="4074776750" sldId="307"/>
        </pc:sldMkLst>
        <pc:picChg chg="add mod modCrop">
          <ac:chgData name="Not M_ur_t_ada" userId="555160e609be70ba" providerId="LiveId" clId="{19696F41-73B5-4841-B670-9FF8BBF21E9A}" dt="2024-06-22T07:18:50.247" v="1138" actId="14100"/>
          <ac:picMkLst>
            <pc:docMk/>
            <pc:sldMk cId="4074776750" sldId="307"/>
            <ac:picMk id="3" creationId="{AFBC2D1B-547D-4D36-B4DF-2B2F251CC7FB}"/>
          </ac:picMkLst>
        </pc:picChg>
      </pc:sldChg>
      <pc:sldChg chg="addSp modSp add mod modAnim">
        <pc:chgData name="Not M_ur_t_ada" userId="555160e609be70ba" providerId="LiveId" clId="{19696F41-73B5-4841-B670-9FF8BBF21E9A}" dt="2024-06-22T08:22:02.272" v="1529"/>
        <pc:sldMkLst>
          <pc:docMk/>
          <pc:sldMk cId="1516945633" sldId="308"/>
        </pc:sldMkLst>
        <pc:picChg chg="add mod modCrop">
          <ac:chgData name="Not M_ur_t_ada" userId="555160e609be70ba" providerId="LiveId" clId="{19696F41-73B5-4841-B670-9FF8BBF21E9A}" dt="2024-06-22T07:20:20.020" v="1153" actId="14100"/>
          <ac:picMkLst>
            <pc:docMk/>
            <pc:sldMk cId="1516945633" sldId="308"/>
            <ac:picMk id="3" creationId="{F43C7A60-6FF3-4B3D-95C5-439A706917C6}"/>
          </ac:picMkLst>
        </pc:picChg>
      </pc:sldChg>
      <pc:sldChg chg="addSp modSp add mod modAnim">
        <pc:chgData name="Not M_ur_t_ada" userId="555160e609be70ba" providerId="LiveId" clId="{19696F41-73B5-4841-B670-9FF8BBF21E9A}" dt="2024-06-22T07:21:51.568" v="1167" actId="14100"/>
        <pc:sldMkLst>
          <pc:docMk/>
          <pc:sldMk cId="2832638376" sldId="309"/>
        </pc:sldMkLst>
        <pc:picChg chg="add mod modCrop">
          <ac:chgData name="Not M_ur_t_ada" userId="555160e609be70ba" providerId="LiveId" clId="{19696F41-73B5-4841-B670-9FF8BBF21E9A}" dt="2024-06-22T07:21:51.568" v="1167" actId="14100"/>
          <ac:picMkLst>
            <pc:docMk/>
            <pc:sldMk cId="2832638376" sldId="309"/>
            <ac:picMk id="3" creationId="{F258EA41-628A-4474-9F16-5C3661E820A5}"/>
          </ac:picMkLst>
        </pc:picChg>
      </pc:sldChg>
      <pc:sldChg chg="addSp modSp add mod modAnim">
        <pc:chgData name="Not M_ur_t_ada" userId="555160e609be70ba" providerId="LiveId" clId="{19696F41-73B5-4841-B670-9FF8BBF21E9A}" dt="2024-06-22T07:23:23.483" v="1182" actId="14100"/>
        <pc:sldMkLst>
          <pc:docMk/>
          <pc:sldMk cId="700074834" sldId="310"/>
        </pc:sldMkLst>
        <pc:picChg chg="add mod modCrop">
          <ac:chgData name="Not M_ur_t_ada" userId="555160e609be70ba" providerId="LiveId" clId="{19696F41-73B5-4841-B670-9FF8BBF21E9A}" dt="2024-06-22T07:23:23.483" v="1182" actId="14100"/>
          <ac:picMkLst>
            <pc:docMk/>
            <pc:sldMk cId="700074834" sldId="310"/>
            <ac:picMk id="3" creationId="{30CD957C-11D4-44AE-B199-06BF431EC241}"/>
          </ac:picMkLst>
        </pc:picChg>
      </pc:sldChg>
      <pc:sldChg chg="addSp modSp add mod modAnim">
        <pc:chgData name="Not M_ur_t_ada" userId="555160e609be70ba" providerId="LiveId" clId="{19696F41-73B5-4841-B670-9FF8BBF21E9A}" dt="2024-06-22T07:26:16.670" v="1199" actId="14100"/>
        <pc:sldMkLst>
          <pc:docMk/>
          <pc:sldMk cId="3496628417" sldId="311"/>
        </pc:sldMkLst>
        <pc:picChg chg="add mod modCrop">
          <ac:chgData name="Not M_ur_t_ada" userId="555160e609be70ba" providerId="LiveId" clId="{19696F41-73B5-4841-B670-9FF8BBF21E9A}" dt="2024-06-22T07:26:16.670" v="1199" actId="14100"/>
          <ac:picMkLst>
            <pc:docMk/>
            <pc:sldMk cId="3496628417" sldId="311"/>
            <ac:picMk id="3" creationId="{3E007B38-3733-4C4C-8D65-95CB6C4E2C1C}"/>
          </ac:picMkLst>
        </pc:picChg>
      </pc:sldChg>
      <pc:sldChg chg="addSp modSp add mod modAnim">
        <pc:chgData name="Not M_ur_t_ada" userId="555160e609be70ba" providerId="LiveId" clId="{19696F41-73B5-4841-B670-9FF8BBF21E9A}" dt="2024-06-22T07:30:37.285" v="1215" actId="14100"/>
        <pc:sldMkLst>
          <pc:docMk/>
          <pc:sldMk cId="2584376651" sldId="312"/>
        </pc:sldMkLst>
        <pc:picChg chg="add mod modCrop">
          <ac:chgData name="Not M_ur_t_ada" userId="555160e609be70ba" providerId="LiveId" clId="{19696F41-73B5-4841-B670-9FF8BBF21E9A}" dt="2024-06-22T07:30:37.285" v="1215" actId="14100"/>
          <ac:picMkLst>
            <pc:docMk/>
            <pc:sldMk cId="2584376651" sldId="312"/>
            <ac:picMk id="3" creationId="{F99FC412-4827-4E9F-8548-BF92786A97F8}"/>
          </ac:picMkLst>
        </pc:picChg>
      </pc:sldChg>
      <pc:sldChg chg="addSp modSp add mod modAnim">
        <pc:chgData name="Not M_ur_t_ada" userId="555160e609be70ba" providerId="LiveId" clId="{19696F41-73B5-4841-B670-9FF8BBF21E9A}" dt="2024-06-22T07:32:05.541" v="1234" actId="14100"/>
        <pc:sldMkLst>
          <pc:docMk/>
          <pc:sldMk cId="784574597" sldId="313"/>
        </pc:sldMkLst>
        <pc:picChg chg="add mod modCrop">
          <ac:chgData name="Not M_ur_t_ada" userId="555160e609be70ba" providerId="LiveId" clId="{19696F41-73B5-4841-B670-9FF8BBF21E9A}" dt="2024-06-22T07:32:05.541" v="1234" actId="14100"/>
          <ac:picMkLst>
            <pc:docMk/>
            <pc:sldMk cId="784574597" sldId="313"/>
            <ac:picMk id="3" creationId="{639AEF7A-4A8F-4B37-87E6-DE6B61F4E2D3}"/>
          </ac:picMkLst>
        </pc:picChg>
      </pc:sldChg>
      <pc:sldChg chg="addSp modSp add mod modAnim">
        <pc:chgData name="Not M_ur_t_ada" userId="555160e609be70ba" providerId="LiveId" clId="{19696F41-73B5-4841-B670-9FF8BBF21E9A}" dt="2024-06-22T07:33:28.779" v="1249" actId="14100"/>
        <pc:sldMkLst>
          <pc:docMk/>
          <pc:sldMk cId="2190575974" sldId="314"/>
        </pc:sldMkLst>
        <pc:picChg chg="add mod modCrop">
          <ac:chgData name="Not M_ur_t_ada" userId="555160e609be70ba" providerId="LiveId" clId="{19696F41-73B5-4841-B670-9FF8BBF21E9A}" dt="2024-06-22T07:33:28.779" v="1249" actId="14100"/>
          <ac:picMkLst>
            <pc:docMk/>
            <pc:sldMk cId="2190575974" sldId="314"/>
            <ac:picMk id="3" creationId="{3213D372-4D92-4952-AE4C-5B4C464367C3}"/>
          </ac:picMkLst>
        </pc:picChg>
      </pc:sldChg>
      <pc:sldChg chg="addSp modSp add mod modAnim">
        <pc:chgData name="Not M_ur_t_ada" userId="555160e609be70ba" providerId="LiveId" clId="{19696F41-73B5-4841-B670-9FF8BBF21E9A}" dt="2024-06-22T08:22:35.300" v="1531"/>
        <pc:sldMkLst>
          <pc:docMk/>
          <pc:sldMk cId="1737838573" sldId="315"/>
        </pc:sldMkLst>
        <pc:picChg chg="add mod modCrop">
          <ac:chgData name="Not M_ur_t_ada" userId="555160e609be70ba" providerId="LiveId" clId="{19696F41-73B5-4841-B670-9FF8BBF21E9A}" dt="2024-06-22T07:34:54.785" v="1263" actId="14100"/>
          <ac:picMkLst>
            <pc:docMk/>
            <pc:sldMk cId="1737838573" sldId="315"/>
            <ac:picMk id="3" creationId="{77A0E35B-2D31-4047-BE9B-64C215933542}"/>
          </ac:picMkLst>
        </pc:picChg>
      </pc:sldChg>
      <pc:sldChg chg="addSp modSp add mod modAnim">
        <pc:chgData name="Not M_ur_t_ada" userId="555160e609be70ba" providerId="LiveId" clId="{19696F41-73B5-4841-B670-9FF8BBF21E9A}" dt="2024-06-22T07:37:09.229" v="1279" actId="14100"/>
        <pc:sldMkLst>
          <pc:docMk/>
          <pc:sldMk cId="151019038" sldId="316"/>
        </pc:sldMkLst>
        <pc:picChg chg="add mod modCrop">
          <ac:chgData name="Not M_ur_t_ada" userId="555160e609be70ba" providerId="LiveId" clId="{19696F41-73B5-4841-B670-9FF8BBF21E9A}" dt="2024-06-22T07:37:09.229" v="1279" actId="14100"/>
          <ac:picMkLst>
            <pc:docMk/>
            <pc:sldMk cId="151019038" sldId="316"/>
            <ac:picMk id="3" creationId="{383DBF68-58E8-485D-BD1F-36989988E612}"/>
          </ac:picMkLst>
        </pc:picChg>
      </pc:sldChg>
      <pc:sldChg chg="addSp modSp add mod modAnim">
        <pc:chgData name="Not M_ur_t_ada" userId="555160e609be70ba" providerId="LiveId" clId="{19696F41-73B5-4841-B670-9FF8BBF21E9A}" dt="2024-06-22T08:11:26.914" v="1478" actId="14100"/>
        <pc:sldMkLst>
          <pc:docMk/>
          <pc:sldMk cId="256996957" sldId="317"/>
        </pc:sldMkLst>
        <pc:picChg chg="add mod modCrop">
          <ac:chgData name="Not M_ur_t_ada" userId="555160e609be70ba" providerId="LiveId" clId="{19696F41-73B5-4841-B670-9FF8BBF21E9A}" dt="2024-06-22T08:11:26.914" v="1478" actId="14100"/>
          <ac:picMkLst>
            <pc:docMk/>
            <pc:sldMk cId="256996957" sldId="317"/>
            <ac:picMk id="3" creationId="{6571C45C-8E85-4350-8015-FB4A9BF8E2F5}"/>
          </ac:picMkLst>
        </pc:picChg>
      </pc:sldChg>
      <pc:sldChg chg="addSp modSp add mod modAnim">
        <pc:chgData name="Not M_ur_t_ada" userId="555160e609be70ba" providerId="LiveId" clId="{19696F41-73B5-4841-B670-9FF8BBF21E9A}" dt="2024-06-22T08:17:28.226" v="1508" actId="14100"/>
        <pc:sldMkLst>
          <pc:docMk/>
          <pc:sldMk cId="3541594710" sldId="318"/>
        </pc:sldMkLst>
        <pc:picChg chg="add mod modCrop">
          <ac:chgData name="Not M_ur_t_ada" userId="555160e609be70ba" providerId="LiveId" clId="{19696F41-73B5-4841-B670-9FF8BBF21E9A}" dt="2024-06-22T08:17:28.226" v="1508" actId="14100"/>
          <ac:picMkLst>
            <pc:docMk/>
            <pc:sldMk cId="3541594710" sldId="318"/>
            <ac:picMk id="3" creationId="{3A414C7E-926D-4F57-BDFA-51C3556EE444}"/>
          </ac:picMkLst>
        </pc:picChg>
      </pc:sldChg>
      <pc:sldChg chg="addSp modSp add mod modAnim">
        <pc:chgData name="Not M_ur_t_ada" userId="555160e609be70ba" providerId="LiveId" clId="{19696F41-73B5-4841-B670-9FF8BBF21E9A}" dt="2024-06-22T08:18:28.874" v="1518" actId="14100"/>
        <pc:sldMkLst>
          <pc:docMk/>
          <pc:sldMk cId="1535556341" sldId="319"/>
        </pc:sldMkLst>
        <pc:picChg chg="add mod modCrop">
          <ac:chgData name="Not M_ur_t_ada" userId="555160e609be70ba" providerId="LiveId" clId="{19696F41-73B5-4841-B670-9FF8BBF21E9A}" dt="2024-06-22T08:18:28.874" v="1518" actId="14100"/>
          <ac:picMkLst>
            <pc:docMk/>
            <pc:sldMk cId="1535556341" sldId="319"/>
            <ac:picMk id="3" creationId="{99C5AE99-BF5E-40D7-9DA8-4C25F14D6833}"/>
          </ac:picMkLst>
        </pc:picChg>
      </pc:sldChg>
      <pc:sldChg chg="addSp modSp add mod modAnim">
        <pc:chgData name="Not M_ur_t_ada" userId="555160e609be70ba" providerId="LiveId" clId="{19696F41-73B5-4841-B670-9FF8BBF21E9A}" dt="2024-06-22T07:58:38.399" v="1371" actId="14100"/>
        <pc:sldMkLst>
          <pc:docMk/>
          <pc:sldMk cId="1679836114" sldId="320"/>
        </pc:sldMkLst>
        <pc:picChg chg="add mod modCrop">
          <ac:chgData name="Not M_ur_t_ada" userId="555160e609be70ba" providerId="LiveId" clId="{19696F41-73B5-4841-B670-9FF8BBF21E9A}" dt="2024-06-22T07:58:38.399" v="1371" actId="14100"/>
          <ac:picMkLst>
            <pc:docMk/>
            <pc:sldMk cId="1679836114" sldId="320"/>
            <ac:picMk id="3" creationId="{E2B5A3A4-34E3-46B5-B526-954E9C53D3C3}"/>
          </ac:picMkLst>
        </pc:picChg>
      </pc:sldChg>
      <pc:sldChg chg="addSp modSp add mod modAnim">
        <pc:chgData name="Not M_ur_t_ada" userId="555160e609be70ba" providerId="LiveId" clId="{19696F41-73B5-4841-B670-9FF8BBF21E9A}" dt="2024-06-22T07:56:44.722" v="1355" actId="14100"/>
        <pc:sldMkLst>
          <pc:docMk/>
          <pc:sldMk cId="3822291664" sldId="321"/>
        </pc:sldMkLst>
        <pc:picChg chg="add mod modCrop">
          <ac:chgData name="Not M_ur_t_ada" userId="555160e609be70ba" providerId="LiveId" clId="{19696F41-73B5-4841-B670-9FF8BBF21E9A}" dt="2024-06-22T07:56:44.722" v="1355" actId="14100"/>
          <ac:picMkLst>
            <pc:docMk/>
            <pc:sldMk cId="3822291664" sldId="321"/>
            <ac:picMk id="3" creationId="{81BF1464-F183-45EC-9095-6275950785A8}"/>
          </ac:picMkLst>
        </pc:picChg>
      </pc:sldChg>
      <pc:sldChg chg="addSp modSp add mod modAnim">
        <pc:chgData name="Not M_ur_t_ada" userId="555160e609be70ba" providerId="LiveId" clId="{19696F41-73B5-4841-B670-9FF8BBF21E9A}" dt="2024-06-22T08:23:06.861" v="1533"/>
        <pc:sldMkLst>
          <pc:docMk/>
          <pc:sldMk cId="774663050" sldId="322"/>
        </pc:sldMkLst>
        <pc:picChg chg="add mod modCrop">
          <ac:chgData name="Not M_ur_t_ada" userId="555160e609be70ba" providerId="LiveId" clId="{19696F41-73B5-4841-B670-9FF8BBF21E9A}" dt="2024-06-22T08:06:34.675" v="1434" actId="14100"/>
          <ac:picMkLst>
            <pc:docMk/>
            <pc:sldMk cId="774663050" sldId="322"/>
            <ac:picMk id="3" creationId="{D9CA6920-0F38-42CF-ADD3-664A71BFA457}"/>
          </ac:picMkLst>
        </pc:picChg>
      </pc:sldChg>
      <pc:sldChg chg="addSp modSp add mod modAnim">
        <pc:chgData name="Not M_ur_t_ada" userId="555160e609be70ba" providerId="LiveId" clId="{19696F41-73B5-4841-B670-9FF8BBF21E9A}" dt="2024-06-22T08:09:41.049" v="1463" actId="14100"/>
        <pc:sldMkLst>
          <pc:docMk/>
          <pc:sldMk cId="4110848972" sldId="323"/>
        </pc:sldMkLst>
        <pc:picChg chg="add mod modCrop">
          <ac:chgData name="Not M_ur_t_ada" userId="555160e609be70ba" providerId="LiveId" clId="{19696F41-73B5-4841-B670-9FF8BBF21E9A}" dt="2024-06-22T08:09:41.049" v="1463" actId="14100"/>
          <ac:picMkLst>
            <pc:docMk/>
            <pc:sldMk cId="4110848972" sldId="323"/>
            <ac:picMk id="3" creationId="{B5CFEC51-7A47-4395-8638-2D929562488B}"/>
          </ac:picMkLst>
        </pc:picChg>
      </pc:sldChg>
      <pc:sldChg chg="addSp modSp add mod modAnim">
        <pc:chgData name="Not M_ur_t_ada" userId="555160e609be70ba" providerId="LiveId" clId="{19696F41-73B5-4841-B670-9FF8BBF21E9A}" dt="2024-06-22T07:57:49.255" v="1363" actId="14100"/>
        <pc:sldMkLst>
          <pc:docMk/>
          <pc:sldMk cId="158054671" sldId="324"/>
        </pc:sldMkLst>
        <pc:picChg chg="add mod modCrop">
          <ac:chgData name="Not M_ur_t_ada" userId="555160e609be70ba" providerId="LiveId" clId="{19696F41-73B5-4841-B670-9FF8BBF21E9A}" dt="2024-06-22T07:57:49.255" v="1363" actId="14100"/>
          <ac:picMkLst>
            <pc:docMk/>
            <pc:sldMk cId="158054671" sldId="324"/>
            <ac:picMk id="3" creationId="{A91CCDBA-ED80-473D-B818-2F0CA7980B9C}"/>
          </ac:picMkLst>
        </pc:picChg>
      </pc:sldChg>
      <pc:sldChg chg="addSp modSp add mod modAnim">
        <pc:chgData name="Not M_ur_t_ada" userId="555160e609be70ba" providerId="LiveId" clId="{19696F41-73B5-4841-B670-9FF8BBF21E9A}" dt="2024-06-22T08:24:42.358" v="1544" actId="14100"/>
        <pc:sldMkLst>
          <pc:docMk/>
          <pc:sldMk cId="941273470" sldId="325"/>
        </pc:sldMkLst>
        <pc:picChg chg="add mod modCrop">
          <ac:chgData name="Not M_ur_t_ada" userId="555160e609be70ba" providerId="LiveId" clId="{19696F41-73B5-4841-B670-9FF8BBF21E9A}" dt="2024-06-22T08:24:42.358" v="1544" actId="14100"/>
          <ac:picMkLst>
            <pc:docMk/>
            <pc:sldMk cId="941273470" sldId="325"/>
            <ac:picMk id="3" creationId="{8C136999-DA0E-46F3-B289-13B1CB18553D}"/>
          </ac:picMkLst>
        </pc:picChg>
      </pc:sldChg>
      <pc:sldChg chg="addSp modSp add mod modAnim">
        <pc:chgData name="Not M_ur_t_ada" userId="555160e609be70ba" providerId="LiveId" clId="{19696F41-73B5-4841-B670-9FF8BBF21E9A}" dt="2024-06-22T07:59:19.264" v="1378" actId="14100"/>
        <pc:sldMkLst>
          <pc:docMk/>
          <pc:sldMk cId="1752722925" sldId="326"/>
        </pc:sldMkLst>
        <pc:picChg chg="add mod modCrop">
          <ac:chgData name="Not M_ur_t_ada" userId="555160e609be70ba" providerId="LiveId" clId="{19696F41-73B5-4841-B670-9FF8BBF21E9A}" dt="2024-06-22T07:59:19.264" v="1378" actId="14100"/>
          <ac:picMkLst>
            <pc:docMk/>
            <pc:sldMk cId="1752722925" sldId="326"/>
            <ac:picMk id="3" creationId="{9A962056-59C1-4ADC-8A8F-0C03EEABA626}"/>
          </ac:picMkLst>
        </pc:picChg>
      </pc:sldChg>
      <pc:sldChg chg="addSp modSp add mod modAnim">
        <pc:chgData name="Not M_ur_t_ada" userId="555160e609be70ba" providerId="LiveId" clId="{19696F41-73B5-4841-B670-9FF8BBF21E9A}" dt="2024-06-22T08:03:26.729" v="1410" actId="14100"/>
        <pc:sldMkLst>
          <pc:docMk/>
          <pc:sldMk cId="685544713" sldId="327"/>
        </pc:sldMkLst>
        <pc:picChg chg="add mod modCrop">
          <ac:chgData name="Not M_ur_t_ada" userId="555160e609be70ba" providerId="LiveId" clId="{19696F41-73B5-4841-B670-9FF8BBF21E9A}" dt="2024-06-22T08:03:26.729" v="1410" actId="14100"/>
          <ac:picMkLst>
            <pc:docMk/>
            <pc:sldMk cId="685544713" sldId="327"/>
            <ac:picMk id="3" creationId="{213196B7-4803-4541-88D0-75F72B06B0E3}"/>
          </ac:picMkLst>
        </pc:picChg>
      </pc:sldChg>
      <pc:sldChg chg="addSp modSp add del">
        <pc:chgData name="Not M_ur_t_ada" userId="555160e609be70ba" providerId="LiveId" clId="{19696F41-73B5-4841-B670-9FF8BBF21E9A}" dt="2024-06-21T21:22:10.258" v="459" actId="47"/>
        <pc:sldMkLst>
          <pc:docMk/>
          <pc:sldMk cId="2007539477" sldId="328"/>
        </pc:sldMkLst>
        <pc:picChg chg="add mod">
          <ac:chgData name="Not M_ur_t_ada" userId="555160e609be70ba" providerId="LiveId" clId="{19696F41-73B5-4841-B670-9FF8BBF21E9A}" dt="2024-06-21T21:21:42.199" v="457" actId="931"/>
          <ac:picMkLst>
            <pc:docMk/>
            <pc:sldMk cId="2007539477" sldId="328"/>
            <ac:picMk id="3" creationId="{B68161E0-1C72-4A47-8867-A532B8F3139C}"/>
          </ac:picMkLst>
        </pc:picChg>
      </pc:sldChg>
      <pc:sldChg chg="addSp modSp add mod modAnim">
        <pc:chgData name="Not M_ur_t_ada" userId="555160e609be70ba" providerId="LiveId" clId="{19696F41-73B5-4841-B670-9FF8BBF21E9A}" dt="2024-06-22T07:59:58.250" v="1386" actId="14100"/>
        <pc:sldMkLst>
          <pc:docMk/>
          <pc:sldMk cId="1412765878" sldId="329"/>
        </pc:sldMkLst>
        <pc:picChg chg="add mod modCrop">
          <ac:chgData name="Not M_ur_t_ada" userId="555160e609be70ba" providerId="LiveId" clId="{19696F41-73B5-4841-B670-9FF8BBF21E9A}" dt="2024-06-22T07:59:58.250" v="1386" actId="14100"/>
          <ac:picMkLst>
            <pc:docMk/>
            <pc:sldMk cId="1412765878" sldId="329"/>
            <ac:picMk id="3" creationId="{2A5E3603-1906-424A-8B15-519C74309E21}"/>
          </ac:picMkLst>
        </pc:picChg>
      </pc:sldChg>
      <pc:sldChg chg="addSp modSp add mod modAnim">
        <pc:chgData name="Not M_ur_t_ada" userId="555160e609be70ba" providerId="LiveId" clId="{19696F41-73B5-4841-B670-9FF8BBF21E9A}" dt="2024-06-22T08:25:34.746" v="1549"/>
        <pc:sldMkLst>
          <pc:docMk/>
          <pc:sldMk cId="987158286" sldId="330"/>
        </pc:sldMkLst>
        <pc:picChg chg="add mod modCrop">
          <ac:chgData name="Not M_ur_t_ada" userId="555160e609be70ba" providerId="LiveId" clId="{19696F41-73B5-4841-B670-9FF8BBF21E9A}" dt="2024-06-22T08:01:22.987" v="1396" actId="14100"/>
          <ac:picMkLst>
            <pc:docMk/>
            <pc:sldMk cId="987158286" sldId="330"/>
            <ac:picMk id="3" creationId="{B5C094FB-3145-4E5A-8178-48C9573AFBCA}"/>
          </ac:picMkLst>
        </pc:picChg>
      </pc:sldChg>
      <pc:sldChg chg="addSp modSp add mod modAnim">
        <pc:chgData name="Not M_ur_t_ada" userId="555160e609be70ba" providerId="LiveId" clId="{19696F41-73B5-4841-B670-9FF8BBF21E9A}" dt="2024-06-22T07:54:23.641" v="1342" actId="14100"/>
        <pc:sldMkLst>
          <pc:docMk/>
          <pc:sldMk cId="980558532" sldId="331"/>
        </pc:sldMkLst>
        <pc:picChg chg="add mod modCrop">
          <ac:chgData name="Not M_ur_t_ada" userId="555160e609be70ba" providerId="LiveId" clId="{19696F41-73B5-4841-B670-9FF8BBF21E9A}" dt="2024-06-22T07:54:23.641" v="1342" actId="14100"/>
          <ac:picMkLst>
            <pc:docMk/>
            <pc:sldMk cId="980558532" sldId="331"/>
            <ac:picMk id="3" creationId="{259FF943-AD44-47FC-A062-B8389E3F882C}"/>
          </ac:picMkLst>
        </pc:picChg>
      </pc:sldChg>
      <pc:sldChg chg="addSp modSp add mod modAnim">
        <pc:chgData name="Not M_ur_t_ada" userId="555160e609be70ba" providerId="LiveId" clId="{19696F41-73B5-4841-B670-9FF8BBF21E9A}" dt="2024-06-22T07:52:48.447" v="1328" actId="14100"/>
        <pc:sldMkLst>
          <pc:docMk/>
          <pc:sldMk cId="2472027990" sldId="332"/>
        </pc:sldMkLst>
        <pc:picChg chg="add mod modCrop">
          <ac:chgData name="Not M_ur_t_ada" userId="555160e609be70ba" providerId="LiveId" clId="{19696F41-73B5-4841-B670-9FF8BBF21E9A}" dt="2024-06-22T07:52:48.447" v="1328" actId="14100"/>
          <ac:picMkLst>
            <pc:docMk/>
            <pc:sldMk cId="2472027990" sldId="332"/>
            <ac:picMk id="3" creationId="{AE7A843F-B9F0-4348-A1A9-94C08E919B4B}"/>
          </ac:picMkLst>
        </pc:picChg>
      </pc:sldChg>
      <pc:sldChg chg="addSp modSp add mod modAnim">
        <pc:chgData name="Not M_ur_t_ada" userId="555160e609be70ba" providerId="LiveId" clId="{19696F41-73B5-4841-B670-9FF8BBF21E9A}" dt="2024-06-22T07:50:48.119" v="1311" actId="14100"/>
        <pc:sldMkLst>
          <pc:docMk/>
          <pc:sldMk cId="443432436" sldId="333"/>
        </pc:sldMkLst>
        <pc:picChg chg="add mod modCrop">
          <ac:chgData name="Not M_ur_t_ada" userId="555160e609be70ba" providerId="LiveId" clId="{19696F41-73B5-4841-B670-9FF8BBF21E9A}" dt="2024-06-22T07:50:48.119" v="1311" actId="14100"/>
          <ac:picMkLst>
            <pc:docMk/>
            <pc:sldMk cId="443432436" sldId="333"/>
            <ac:picMk id="3" creationId="{B660B990-0E7F-4FEC-AB59-9551994DC17B}"/>
          </ac:picMkLst>
        </pc:picChg>
      </pc:sldChg>
      <pc:sldChg chg="addSp modSp add mod modAnim">
        <pc:chgData name="Not M_ur_t_ada" userId="555160e609be70ba" providerId="LiveId" clId="{19696F41-73B5-4841-B670-9FF8BBF21E9A}" dt="2024-06-22T07:47:56.554" v="1299" actId="14100"/>
        <pc:sldMkLst>
          <pc:docMk/>
          <pc:sldMk cId="1583515929" sldId="334"/>
        </pc:sldMkLst>
        <pc:picChg chg="add mod modCrop">
          <ac:chgData name="Not M_ur_t_ada" userId="555160e609be70ba" providerId="LiveId" clId="{19696F41-73B5-4841-B670-9FF8BBF21E9A}" dt="2024-06-22T07:47:56.554" v="1299" actId="14100"/>
          <ac:picMkLst>
            <pc:docMk/>
            <pc:sldMk cId="1583515929" sldId="334"/>
            <ac:picMk id="3" creationId="{6A47F541-7C91-460F-BA9C-7B433488B96E}"/>
          </ac:picMkLst>
        </pc:picChg>
      </pc:sldChg>
      <pc:sldChg chg="addSp modSp add mod modAnim">
        <pc:chgData name="Not M_ur_t_ada" userId="555160e609be70ba" providerId="LiveId" clId="{19696F41-73B5-4841-B670-9FF8BBF21E9A}" dt="2024-06-22T07:40:28.504" v="1291" actId="14100"/>
        <pc:sldMkLst>
          <pc:docMk/>
          <pc:sldMk cId="3086915222" sldId="335"/>
        </pc:sldMkLst>
        <pc:picChg chg="add mod modCrop">
          <ac:chgData name="Not M_ur_t_ada" userId="555160e609be70ba" providerId="LiveId" clId="{19696F41-73B5-4841-B670-9FF8BBF21E9A}" dt="2024-06-22T07:40:28.504" v="1291" actId="14100"/>
          <ac:picMkLst>
            <pc:docMk/>
            <pc:sldMk cId="3086915222" sldId="335"/>
            <ac:picMk id="3" creationId="{9DCA8A16-9FA3-4950-9AAE-2000DB5A6CA0}"/>
          </ac:picMkLst>
        </pc:picChg>
      </pc:sldChg>
      <pc:sldChg chg="addSp delSp modSp add del mod">
        <pc:chgData name="Not M_ur_t_ada" userId="555160e609be70ba" providerId="LiveId" clId="{19696F41-73B5-4841-B670-9FF8BBF21E9A}" dt="2024-06-21T21:23:41.935" v="468" actId="47"/>
        <pc:sldMkLst>
          <pc:docMk/>
          <pc:sldMk cId="229943365" sldId="336"/>
        </pc:sldMkLst>
        <pc:picChg chg="add del mod">
          <ac:chgData name="Not M_ur_t_ada" userId="555160e609be70ba" providerId="LiveId" clId="{19696F41-73B5-4841-B670-9FF8BBF21E9A}" dt="2024-06-21T21:23:35.514" v="467" actId="478"/>
          <ac:picMkLst>
            <pc:docMk/>
            <pc:sldMk cId="229943365" sldId="336"/>
            <ac:picMk id="3" creationId="{89154B21-8FB9-43DF-8DB8-B105E1EA8A36}"/>
          </ac:picMkLst>
        </pc:picChg>
      </pc:sldChg>
      <pc:sldChg chg="modSp add mod modAnim">
        <pc:chgData name="Not M_ur_t_ada" userId="555160e609be70ba" providerId="LiveId" clId="{19696F41-73B5-4841-B670-9FF8BBF21E9A}" dt="2024-06-21T22:33:23.399" v="832" actId="14100"/>
        <pc:sldMkLst>
          <pc:docMk/>
          <pc:sldMk cId="528486659" sldId="336"/>
        </pc:sldMkLst>
        <pc:picChg chg="mod modCrop">
          <ac:chgData name="Not M_ur_t_ada" userId="555160e609be70ba" providerId="LiveId" clId="{19696F41-73B5-4841-B670-9FF8BBF21E9A}" dt="2024-06-21T22:33:23.399" v="832" actId="14100"/>
          <ac:picMkLst>
            <pc:docMk/>
            <pc:sldMk cId="528486659" sldId="336"/>
            <ac:picMk id="7" creationId="{4CF9709E-185F-4DCC-9418-A044CD8690E4}"/>
          </ac:picMkLst>
        </pc:picChg>
      </pc:sldChg>
      <pc:sldChg chg="modSp add mod modAnim">
        <pc:chgData name="Not M_ur_t_ada" userId="555160e609be70ba" providerId="LiveId" clId="{19696F41-73B5-4841-B670-9FF8BBF21E9A}" dt="2024-06-21T22:33:07.759" v="828" actId="14100"/>
        <pc:sldMkLst>
          <pc:docMk/>
          <pc:sldMk cId="4601566" sldId="337"/>
        </pc:sldMkLst>
        <pc:picChg chg="mod">
          <ac:chgData name="Not M_ur_t_ada" userId="555160e609be70ba" providerId="LiveId" clId="{19696F41-73B5-4841-B670-9FF8BBF21E9A}" dt="2024-06-21T22:33:07.759" v="828" actId="14100"/>
          <ac:picMkLst>
            <pc:docMk/>
            <pc:sldMk cId="4601566" sldId="337"/>
            <ac:picMk id="7" creationId="{4CF9709E-185F-4DCC-9418-A044CD8690E4}"/>
          </ac:picMkLst>
        </pc:picChg>
      </pc:sldChg>
      <pc:sldChg chg="add del">
        <pc:chgData name="Not M_ur_t_ada" userId="555160e609be70ba" providerId="LiveId" clId="{19696F41-73B5-4841-B670-9FF8BBF21E9A}" dt="2024-06-21T21:23:44.570" v="469" actId="47"/>
        <pc:sldMkLst>
          <pc:docMk/>
          <pc:sldMk cId="4256676542" sldId="337"/>
        </pc:sldMkLst>
      </pc:sldChg>
      <pc:sldChg chg="modSp add mod">
        <pc:chgData name="Not M_ur_t_ada" userId="555160e609be70ba" providerId="LiveId" clId="{19696F41-73B5-4841-B670-9FF8BBF21E9A}" dt="2024-06-21T22:32:03.668" v="824" actId="14100"/>
        <pc:sldMkLst>
          <pc:docMk/>
          <pc:sldMk cId="980260052" sldId="338"/>
        </pc:sldMkLst>
        <pc:picChg chg="mod modCrop">
          <ac:chgData name="Not M_ur_t_ada" userId="555160e609be70ba" providerId="LiveId" clId="{19696F41-73B5-4841-B670-9FF8BBF21E9A}" dt="2024-06-21T22:32:03.668" v="824" actId="14100"/>
          <ac:picMkLst>
            <pc:docMk/>
            <pc:sldMk cId="980260052" sldId="338"/>
            <ac:picMk id="3" creationId="{8528B623-4DD7-429D-86AA-0A68CFB23597}"/>
          </ac:picMkLst>
        </pc:picChg>
      </pc:sldChg>
      <pc:sldChg chg="add del">
        <pc:chgData name="Not M_ur_t_ada" userId="555160e609be70ba" providerId="LiveId" clId="{19696F41-73B5-4841-B670-9FF8BBF21E9A}" dt="2024-06-21T21:23:45.756" v="470" actId="47"/>
        <pc:sldMkLst>
          <pc:docMk/>
          <pc:sldMk cId="4061258415" sldId="338"/>
        </pc:sldMkLst>
      </pc:sldChg>
      <pc:sldChg chg="add del">
        <pc:chgData name="Not M_ur_t_ada" userId="555160e609be70ba" providerId="LiveId" clId="{19696F41-73B5-4841-B670-9FF8BBF21E9A}" dt="2024-06-21T21:23:46.841" v="471" actId="47"/>
        <pc:sldMkLst>
          <pc:docMk/>
          <pc:sldMk cId="509363615" sldId="339"/>
        </pc:sldMkLst>
      </pc:sldChg>
      <pc:sldChg chg="modSp add mod">
        <pc:chgData name="Not M_ur_t_ada" userId="555160e609be70ba" providerId="LiveId" clId="{19696F41-73B5-4841-B670-9FF8BBF21E9A}" dt="2024-06-21T22:36:55.122" v="860" actId="14100"/>
        <pc:sldMkLst>
          <pc:docMk/>
          <pc:sldMk cId="1400691777" sldId="339"/>
        </pc:sldMkLst>
        <pc:picChg chg="mod modCrop">
          <ac:chgData name="Not M_ur_t_ada" userId="555160e609be70ba" providerId="LiveId" clId="{19696F41-73B5-4841-B670-9FF8BBF21E9A}" dt="2024-06-21T22:36:55.122" v="860" actId="14100"/>
          <ac:picMkLst>
            <pc:docMk/>
            <pc:sldMk cId="1400691777" sldId="339"/>
            <ac:picMk id="3" creationId="{7CACF56A-B65D-49C9-8CEB-9999475A8228}"/>
          </ac:picMkLst>
        </pc:picChg>
      </pc:sldChg>
      <pc:sldChg chg="modSp add mod">
        <pc:chgData name="Not M_ur_t_ada" userId="555160e609be70ba" providerId="LiveId" clId="{19696F41-73B5-4841-B670-9FF8BBF21E9A}" dt="2024-06-21T22:41:22.758" v="879" actId="14100"/>
        <pc:sldMkLst>
          <pc:docMk/>
          <pc:sldMk cId="1822415258" sldId="340"/>
        </pc:sldMkLst>
        <pc:picChg chg="mod modCrop">
          <ac:chgData name="Not M_ur_t_ada" userId="555160e609be70ba" providerId="LiveId" clId="{19696F41-73B5-4841-B670-9FF8BBF21E9A}" dt="2024-06-21T22:41:22.758" v="879" actId="14100"/>
          <ac:picMkLst>
            <pc:docMk/>
            <pc:sldMk cId="1822415258" sldId="340"/>
            <ac:picMk id="3" creationId="{BAF36CE7-364B-4031-A12E-9D4FDDB8606C}"/>
          </ac:picMkLst>
        </pc:picChg>
      </pc:sldChg>
      <pc:sldChg chg="add del">
        <pc:chgData name="Not M_ur_t_ada" userId="555160e609be70ba" providerId="LiveId" clId="{19696F41-73B5-4841-B670-9FF8BBF21E9A}" dt="2024-06-21T21:23:47.451" v="472" actId="47"/>
        <pc:sldMkLst>
          <pc:docMk/>
          <pc:sldMk cId="2632859407" sldId="340"/>
        </pc:sldMkLst>
      </pc:sldChg>
      <pc:sldChg chg="modSp add mod">
        <pc:chgData name="Not M_ur_t_ada" userId="555160e609be70ba" providerId="LiveId" clId="{19696F41-73B5-4841-B670-9FF8BBF21E9A}" dt="2024-06-21T22:43:35.192" v="898" actId="14100"/>
        <pc:sldMkLst>
          <pc:docMk/>
          <pc:sldMk cId="2906646008" sldId="341"/>
        </pc:sldMkLst>
        <pc:picChg chg="mod modCrop">
          <ac:chgData name="Not M_ur_t_ada" userId="555160e609be70ba" providerId="LiveId" clId="{19696F41-73B5-4841-B670-9FF8BBF21E9A}" dt="2024-06-21T22:43:35.192" v="898" actId="14100"/>
          <ac:picMkLst>
            <pc:docMk/>
            <pc:sldMk cId="2906646008" sldId="341"/>
            <ac:picMk id="3" creationId="{697C11A4-0DCB-48AC-A8E0-F15F99D35DD3}"/>
          </ac:picMkLst>
        </pc:picChg>
      </pc:sldChg>
      <pc:sldChg chg="addSp delSp modSp add mod delAnim modAnim">
        <pc:chgData name="Not M_ur_t_ada" userId="555160e609be70ba" providerId="LiveId" clId="{19696F41-73B5-4841-B670-9FF8BBF21E9A}" dt="2024-06-22T06:48:58.931" v="912" actId="14100"/>
        <pc:sldMkLst>
          <pc:docMk/>
          <pc:sldMk cId="3281727216" sldId="342"/>
        </pc:sldMkLst>
        <pc:picChg chg="del">
          <ac:chgData name="Not M_ur_t_ada" userId="555160e609be70ba" providerId="LiveId" clId="{19696F41-73B5-4841-B670-9FF8BBF21E9A}" dt="2024-06-22T06:48:21.820" v="906" actId="478"/>
          <ac:picMkLst>
            <pc:docMk/>
            <pc:sldMk cId="3281727216" sldId="342"/>
            <ac:picMk id="3" creationId="{A7D91352-EB08-40AA-A71F-34A7FD943445}"/>
          </ac:picMkLst>
        </pc:picChg>
        <pc:picChg chg="add mod modCrop">
          <ac:chgData name="Not M_ur_t_ada" userId="555160e609be70ba" providerId="LiveId" clId="{19696F41-73B5-4841-B670-9FF8BBF21E9A}" dt="2024-06-22T06:48:58.931" v="912" actId="14100"/>
          <ac:picMkLst>
            <pc:docMk/>
            <pc:sldMk cId="3281727216" sldId="342"/>
            <ac:picMk id="4" creationId="{79A259AA-2C3A-4157-9A22-3B67AE351C18}"/>
          </ac:picMkLst>
        </pc:picChg>
      </pc:sldChg>
      <pc:sldChg chg="modSp add mod">
        <pc:chgData name="Not M_ur_t_ada" userId="555160e609be70ba" providerId="LiveId" clId="{19696F41-73B5-4841-B670-9FF8BBF21E9A}" dt="2024-06-22T06:51:45.809" v="932" actId="14100"/>
        <pc:sldMkLst>
          <pc:docMk/>
          <pc:sldMk cId="397086570" sldId="343"/>
        </pc:sldMkLst>
        <pc:picChg chg="mod modCrop">
          <ac:chgData name="Not M_ur_t_ada" userId="555160e609be70ba" providerId="LiveId" clId="{19696F41-73B5-4841-B670-9FF8BBF21E9A}" dt="2024-06-22T06:51:45.809" v="932" actId="14100"/>
          <ac:picMkLst>
            <pc:docMk/>
            <pc:sldMk cId="397086570" sldId="343"/>
            <ac:picMk id="3" creationId="{33ACB484-9279-42A9-9167-306946FF5F0A}"/>
          </ac:picMkLst>
        </pc:picChg>
      </pc:sldChg>
      <pc:sldChg chg="modSp add mod modAnim">
        <pc:chgData name="Not M_ur_t_ada" userId="555160e609be70ba" providerId="LiveId" clId="{19696F41-73B5-4841-B670-9FF8BBF21E9A}" dt="2024-06-22T08:20:49.310" v="1526"/>
        <pc:sldMkLst>
          <pc:docMk/>
          <pc:sldMk cId="1617693772" sldId="344"/>
        </pc:sldMkLst>
        <pc:picChg chg="mod modCrop">
          <ac:chgData name="Not M_ur_t_ada" userId="555160e609be70ba" providerId="LiveId" clId="{19696F41-73B5-4841-B670-9FF8BBF21E9A}" dt="2024-06-22T06:53:45.662" v="946" actId="14100"/>
          <ac:picMkLst>
            <pc:docMk/>
            <pc:sldMk cId="1617693772" sldId="344"/>
            <ac:picMk id="3" creationId="{F49DC9C5-ED6F-42D5-9399-C7CCB73DDF8E}"/>
          </ac:picMkLst>
        </pc:picChg>
      </pc:sldChg>
      <pc:sldChg chg="modSp add mod">
        <pc:chgData name="Not M_ur_t_ada" userId="555160e609be70ba" providerId="LiveId" clId="{19696F41-73B5-4841-B670-9FF8BBF21E9A}" dt="2024-06-22T06:56:06.752" v="965" actId="14100"/>
        <pc:sldMkLst>
          <pc:docMk/>
          <pc:sldMk cId="1363956842" sldId="345"/>
        </pc:sldMkLst>
        <pc:picChg chg="mod modCrop">
          <ac:chgData name="Not M_ur_t_ada" userId="555160e609be70ba" providerId="LiveId" clId="{19696F41-73B5-4841-B670-9FF8BBF21E9A}" dt="2024-06-22T06:56:06.752" v="965" actId="14100"/>
          <ac:picMkLst>
            <pc:docMk/>
            <pc:sldMk cId="1363956842" sldId="345"/>
            <ac:picMk id="3" creationId="{FEBCC78E-8B77-41C2-BEAE-52F50D96A543}"/>
          </ac:picMkLst>
        </pc:picChg>
      </pc:sldChg>
      <pc:sldChg chg="modSp add mod">
        <pc:chgData name="Not M_ur_t_ada" userId="555160e609be70ba" providerId="LiveId" clId="{19696F41-73B5-4841-B670-9FF8BBF21E9A}" dt="2024-06-22T06:58:27.224" v="981" actId="14100"/>
        <pc:sldMkLst>
          <pc:docMk/>
          <pc:sldMk cId="1528267878" sldId="346"/>
        </pc:sldMkLst>
        <pc:picChg chg="mod modCrop">
          <ac:chgData name="Not M_ur_t_ada" userId="555160e609be70ba" providerId="LiveId" clId="{19696F41-73B5-4841-B670-9FF8BBF21E9A}" dt="2024-06-22T06:58:27.224" v="981" actId="14100"/>
          <ac:picMkLst>
            <pc:docMk/>
            <pc:sldMk cId="1528267878" sldId="346"/>
            <ac:picMk id="3" creationId="{849B1A33-070C-43D1-93C8-D1EA7B25585B}"/>
          </ac:picMkLst>
        </pc:picChg>
      </pc:sldChg>
      <pc:sldChg chg="modSp add mod">
        <pc:chgData name="Not M_ur_t_ada" userId="555160e609be70ba" providerId="LiveId" clId="{19696F41-73B5-4841-B670-9FF8BBF21E9A}" dt="2024-06-22T07:00:49.510" v="996" actId="14100"/>
        <pc:sldMkLst>
          <pc:docMk/>
          <pc:sldMk cId="1176459882" sldId="347"/>
        </pc:sldMkLst>
        <pc:picChg chg="mod modCrop">
          <ac:chgData name="Not M_ur_t_ada" userId="555160e609be70ba" providerId="LiveId" clId="{19696F41-73B5-4841-B670-9FF8BBF21E9A}" dt="2024-06-22T07:00:49.510" v="996" actId="14100"/>
          <ac:picMkLst>
            <pc:docMk/>
            <pc:sldMk cId="1176459882" sldId="347"/>
            <ac:picMk id="3" creationId="{DCF1AA92-8C8E-4441-BCB7-184391A8FD73}"/>
          </ac:picMkLst>
        </pc:picChg>
      </pc:sldChg>
      <pc:sldChg chg="modSp add mod">
        <pc:chgData name="Not M_ur_t_ada" userId="555160e609be70ba" providerId="LiveId" clId="{19696F41-73B5-4841-B670-9FF8BBF21E9A}" dt="2024-06-22T07:03:22.309" v="1010" actId="14100"/>
        <pc:sldMkLst>
          <pc:docMk/>
          <pc:sldMk cId="3948780894" sldId="348"/>
        </pc:sldMkLst>
        <pc:picChg chg="mod modCrop">
          <ac:chgData name="Not M_ur_t_ada" userId="555160e609be70ba" providerId="LiveId" clId="{19696F41-73B5-4841-B670-9FF8BBF21E9A}" dt="2024-06-22T07:03:22.309" v="1010" actId="14100"/>
          <ac:picMkLst>
            <pc:docMk/>
            <pc:sldMk cId="3948780894" sldId="348"/>
            <ac:picMk id="3" creationId="{44AC4B7A-E806-4656-B334-36EC0499923A}"/>
          </ac:picMkLst>
        </pc:picChg>
      </pc:sldChg>
      <pc:sldChg chg="modSp add mod">
        <pc:chgData name="Not M_ur_t_ada" userId="555160e609be70ba" providerId="LiveId" clId="{19696F41-73B5-4841-B670-9FF8BBF21E9A}" dt="2024-06-22T07:05:04.130" v="1025" actId="14100"/>
        <pc:sldMkLst>
          <pc:docMk/>
          <pc:sldMk cId="70566563" sldId="349"/>
        </pc:sldMkLst>
        <pc:picChg chg="mod modCrop">
          <ac:chgData name="Not M_ur_t_ada" userId="555160e609be70ba" providerId="LiveId" clId="{19696F41-73B5-4841-B670-9FF8BBF21E9A}" dt="2024-06-22T07:05:04.130" v="1025" actId="14100"/>
          <ac:picMkLst>
            <pc:docMk/>
            <pc:sldMk cId="70566563" sldId="349"/>
            <ac:picMk id="3" creationId="{C4BB5066-FC17-49B5-B2C2-0846AABCA8E6}"/>
          </ac:picMkLst>
        </pc:picChg>
      </pc:sldChg>
      <pc:sldChg chg="modSp add mod">
        <pc:chgData name="Not M_ur_t_ada" userId="555160e609be70ba" providerId="LiveId" clId="{19696F41-73B5-4841-B670-9FF8BBF21E9A}" dt="2024-06-22T07:07:02.426" v="1039" actId="14100"/>
        <pc:sldMkLst>
          <pc:docMk/>
          <pc:sldMk cId="3750216023" sldId="350"/>
        </pc:sldMkLst>
        <pc:picChg chg="mod modCrop">
          <ac:chgData name="Not M_ur_t_ada" userId="555160e609be70ba" providerId="LiveId" clId="{19696F41-73B5-4841-B670-9FF8BBF21E9A}" dt="2024-06-22T07:07:02.426" v="1039" actId="14100"/>
          <ac:picMkLst>
            <pc:docMk/>
            <pc:sldMk cId="3750216023" sldId="350"/>
            <ac:picMk id="3" creationId="{407CA825-0CF7-46C0-B6D8-B87D93C35C20}"/>
          </ac:picMkLst>
        </pc:picChg>
      </pc:sldChg>
      <pc:sldChg chg="modSp add mod modAnim">
        <pc:chgData name="Not M_ur_t_ada" userId="555160e609be70ba" providerId="LiveId" clId="{19696F41-73B5-4841-B670-9FF8BBF21E9A}" dt="2024-06-22T08:21:35.192" v="1528"/>
        <pc:sldMkLst>
          <pc:docMk/>
          <pc:sldMk cId="2809700084" sldId="351"/>
        </pc:sldMkLst>
        <pc:picChg chg="mod modCrop">
          <ac:chgData name="Not M_ur_t_ada" userId="555160e609be70ba" providerId="LiveId" clId="{19696F41-73B5-4841-B670-9FF8BBF21E9A}" dt="2024-06-22T07:08:31.862" v="1053" actId="14100"/>
          <ac:picMkLst>
            <pc:docMk/>
            <pc:sldMk cId="2809700084" sldId="351"/>
            <ac:picMk id="3" creationId="{F7A97A5F-2868-48CD-BE0A-6ABF600199C7}"/>
          </ac:picMkLst>
        </pc:picChg>
      </pc:sldChg>
      <pc:sldChg chg="modSp add mod">
        <pc:chgData name="Not M_ur_t_ada" userId="555160e609be70ba" providerId="LiveId" clId="{19696F41-73B5-4841-B670-9FF8BBF21E9A}" dt="2024-06-22T07:10:14.216" v="1067" actId="14100"/>
        <pc:sldMkLst>
          <pc:docMk/>
          <pc:sldMk cId="1226895811" sldId="352"/>
        </pc:sldMkLst>
        <pc:picChg chg="mod modCrop">
          <ac:chgData name="Not M_ur_t_ada" userId="555160e609be70ba" providerId="LiveId" clId="{19696F41-73B5-4841-B670-9FF8BBF21E9A}" dt="2024-06-22T07:10:14.216" v="1067" actId="14100"/>
          <ac:picMkLst>
            <pc:docMk/>
            <pc:sldMk cId="1226895811" sldId="352"/>
            <ac:picMk id="3" creationId="{E4C52859-A548-428C-8E77-D0AFA7B4BB1E}"/>
          </ac:picMkLst>
        </pc:picChg>
      </pc:sldChg>
      <pc:sldChg chg="modSp add mod">
        <pc:chgData name="Not M_ur_t_ada" userId="555160e609be70ba" providerId="LiveId" clId="{19696F41-73B5-4841-B670-9FF8BBF21E9A}" dt="2024-06-22T07:12:31.276" v="1084" actId="14100"/>
        <pc:sldMkLst>
          <pc:docMk/>
          <pc:sldMk cId="4292926032" sldId="353"/>
        </pc:sldMkLst>
        <pc:picChg chg="mod modCrop">
          <ac:chgData name="Not M_ur_t_ada" userId="555160e609be70ba" providerId="LiveId" clId="{19696F41-73B5-4841-B670-9FF8BBF21E9A}" dt="2024-06-22T07:12:31.276" v="1084" actId="14100"/>
          <ac:picMkLst>
            <pc:docMk/>
            <pc:sldMk cId="4292926032" sldId="353"/>
            <ac:picMk id="3" creationId="{74507EC6-6FCE-4E70-B736-C49F1E07E8E9}"/>
          </ac:picMkLst>
        </pc:picChg>
      </pc:sldChg>
      <pc:sldChg chg="modSp add mod">
        <pc:chgData name="Not M_ur_t_ada" userId="555160e609be70ba" providerId="LiveId" clId="{19696F41-73B5-4841-B670-9FF8BBF21E9A}" dt="2024-06-22T07:14:01.257" v="1099" actId="14100"/>
        <pc:sldMkLst>
          <pc:docMk/>
          <pc:sldMk cId="1325607068" sldId="354"/>
        </pc:sldMkLst>
        <pc:picChg chg="mod modCrop">
          <ac:chgData name="Not M_ur_t_ada" userId="555160e609be70ba" providerId="LiveId" clId="{19696F41-73B5-4841-B670-9FF8BBF21E9A}" dt="2024-06-22T07:14:01.257" v="1099" actId="14100"/>
          <ac:picMkLst>
            <pc:docMk/>
            <pc:sldMk cId="1325607068" sldId="354"/>
            <ac:picMk id="3" creationId="{27667503-8CC3-42AA-A226-75E87AD3117A}"/>
          </ac:picMkLst>
        </pc:picChg>
      </pc:sldChg>
      <pc:sldChg chg="modSp add mod">
        <pc:chgData name="Not M_ur_t_ada" userId="555160e609be70ba" providerId="LiveId" clId="{19696F41-73B5-4841-B670-9FF8BBF21E9A}" dt="2024-06-22T07:15:47.619" v="1114" actId="14100"/>
        <pc:sldMkLst>
          <pc:docMk/>
          <pc:sldMk cId="3576254621" sldId="355"/>
        </pc:sldMkLst>
        <pc:picChg chg="mod modCrop">
          <ac:chgData name="Not M_ur_t_ada" userId="555160e609be70ba" providerId="LiveId" clId="{19696F41-73B5-4841-B670-9FF8BBF21E9A}" dt="2024-06-22T07:15:47.619" v="1114" actId="14100"/>
          <ac:picMkLst>
            <pc:docMk/>
            <pc:sldMk cId="3576254621" sldId="355"/>
            <ac:picMk id="3" creationId="{A4603985-654E-466D-BC0B-A5A93DC378BD}"/>
          </ac:picMkLst>
        </pc:picChg>
      </pc:sldChg>
      <pc:sldChg chg="modSp add mod">
        <pc:chgData name="Not M_ur_t_ada" userId="555160e609be70ba" providerId="LiveId" clId="{19696F41-73B5-4841-B670-9FF8BBF21E9A}" dt="2024-06-22T07:17:50.190" v="1128" actId="14100"/>
        <pc:sldMkLst>
          <pc:docMk/>
          <pc:sldMk cId="154599976" sldId="356"/>
        </pc:sldMkLst>
        <pc:picChg chg="mod modCrop">
          <ac:chgData name="Not M_ur_t_ada" userId="555160e609be70ba" providerId="LiveId" clId="{19696F41-73B5-4841-B670-9FF8BBF21E9A}" dt="2024-06-22T07:17:50.190" v="1128" actId="14100"/>
          <ac:picMkLst>
            <pc:docMk/>
            <pc:sldMk cId="154599976" sldId="356"/>
            <ac:picMk id="5" creationId="{088F4C2F-7485-44FA-B09E-92EDF33F6FAB}"/>
          </ac:picMkLst>
        </pc:picChg>
      </pc:sldChg>
      <pc:sldChg chg="modSp add mod">
        <pc:chgData name="Not M_ur_t_ada" userId="555160e609be70ba" providerId="LiveId" clId="{19696F41-73B5-4841-B670-9FF8BBF21E9A}" dt="2024-06-22T07:19:10.961" v="1142" actId="14100"/>
        <pc:sldMkLst>
          <pc:docMk/>
          <pc:sldMk cId="1166733632" sldId="357"/>
        </pc:sldMkLst>
        <pc:picChg chg="mod modCrop">
          <ac:chgData name="Not M_ur_t_ada" userId="555160e609be70ba" providerId="LiveId" clId="{19696F41-73B5-4841-B670-9FF8BBF21E9A}" dt="2024-06-22T07:19:10.961" v="1142" actId="14100"/>
          <ac:picMkLst>
            <pc:docMk/>
            <pc:sldMk cId="1166733632" sldId="357"/>
            <ac:picMk id="3" creationId="{AFBC2D1B-547D-4D36-B4DF-2B2F251CC7FB}"/>
          </ac:picMkLst>
        </pc:picChg>
      </pc:sldChg>
      <pc:sldChg chg="modSp add mod modAnim">
        <pc:chgData name="Not M_ur_t_ada" userId="555160e609be70ba" providerId="LiveId" clId="{19696F41-73B5-4841-B670-9FF8BBF21E9A}" dt="2024-06-22T08:22:06.351" v="1530"/>
        <pc:sldMkLst>
          <pc:docMk/>
          <pc:sldMk cId="4080134607" sldId="358"/>
        </pc:sldMkLst>
        <pc:picChg chg="mod modCrop">
          <ac:chgData name="Not M_ur_t_ada" userId="555160e609be70ba" providerId="LiveId" clId="{19696F41-73B5-4841-B670-9FF8BBF21E9A}" dt="2024-06-22T07:20:54.220" v="1157" actId="14100"/>
          <ac:picMkLst>
            <pc:docMk/>
            <pc:sldMk cId="4080134607" sldId="358"/>
            <ac:picMk id="3" creationId="{F43C7A60-6FF3-4B3D-95C5-439A706917C6}"/>
          </ac:picMkLst>
        </pc:picChg>
      </pc:sldChg>
      <pc:sldChg chg="modSp add mod">
        <pc:chgData name="Not M_ur_t_ada" userId="555160e609be70ba" providerId="LiveId" clId="{19696F41-73B5-4841-B670-9FF8BBF21E9A}" dt="2024-06-22T07:22:15.343" v="1172" actId="14100"/>
        <pc:sldMkLst>
          <pc:docMk/>
          <pc:sldMk cId="646282613" sldId="359"/>
        </pc:sldMkLst>
        <pc:picChg chg="mod modCrop">
          <ac:chgData name="Not M_ur_t_ada" userId="555160e609be70ba" providerId="LiveId" clId="{19696F41-73B5-4841-B670-9FF8BBF21E9A}" dt="2024-06-22T07:22:15.343" v="1172" actId="14100"/>
          <ac:picMkLst>
            <pc:docMk/>
            <pc:sldMk cId="646282613" sldId="359"/>
            <ac:picMk id="3" creationId="{F258EA41-628A-4474-9F16-5C3661E820A5}"/>
          </ac:picMkLst>
        </pc:picChg>
      </pc:sldChg>
      <pc:sldChg chg="modSp add mod">
        <pc:chgData name="Not M_ur_t_ada" userId="555160e609be70ba" providerId="LiveId" clId="{19696F41-73B5-4841-B670-9FF8BBF21E9A}" dt="2024-06-22T07:24:04.318" v="1189" actId="14100"/>
        <pc:sldMkLst>
          <pc:docMk/>
          <pc:sldMk cId="2684210279" sldId="360"/>
        </pc:sldMkLst>
        <pc:picChg chg="mod modCrop">
          <ac:chgData name="Not M_ur_t_ada" userId="555160e609be70ba" providerId="LiveId" clId="{19696F41-73B5-4841-B670-9FF8BBF21E9A}" dt="2024-06-22T07:24:04.318" v="1189" actId="14100"/>
          <ac:picMkLst>
            <pc:docMk/>
            <pc:sldMk cId="2684210279" sldId="360"/>
            <ac:picMk id="3" creationId="{30CD957C-11D4-44AE-B199-06BF431EC241}"/>
          </ac:picMkLst>
        </pc:picChg>
      </pc:sldChg>
      <pc:sldChg chg="modSp add mod">
        <pc:chgData name="Not M_ur_t_ada" userId="555160e609be70ba" providerId="LiveId" clId="{19696F41-73B5-4841-B670-9FF8BBF21E9A}" dt="2024-06-22T07:26:46.362" v="1203" actId="14100"/>
        <pc:sldMkLst>
          <pc:docMk/>
          <pc:sldMk cId="3419641751" sldId="361"/>
        </pc:sldMkLst>
        <pc:picChg chg="mod modCrop">
          <ac:chgData name="Not M_ur_t_ada" userId="555160e609be70ba" providerId="LiveId" clId="{19696F41-73B5-4841-B670-9FF8BBF21E9A}" dt="2024-06-22T07:26:46.362" v="1203" actId="14100"/>
          <ac:picMkLst>
            <pc:docMk/>
            <pc:sldMk cId="3419641751" sldId="361"/>
            <ac:picMk id="3" creationId="{3E007B38-3733-4C4C-8D65-95CB6C4E2C1C}"/>
          </ac:picMkLst>
        </pc:picChg>
      </pc:sldChg>
      <pc:sldChg chg="modSp add mod">
        <pc:chgData name="Not M_ur_t_ada" userId="555160e609be70ba" providerId="LiveId" clId="{19696F41-73B5-4841-B670-9FF8BBF21E9A}" dt="2024-06-22T07:31:06.043" v="1219" actId="14100"/>
        <pc:sldMkLst>
          <pc:docMk/>
          <pc:sldMk cId="1900445984" sldId="362"/>
        </pc:sldMkLst>
        <pc:picChg chg="mod modCrop">
          <ac:chgData name="Not M_ur_t_ada" userId="555160e609be70ba" providerId="LiveId" clId="{19696F41-73B5-4841-B670-9FF8BBF21E9A}" dt="2024-06-22T07:31:06.043" v="1219" actId="14100"/>
          <ac:picMkLst>
            <pc:docMk/>
            <pc:sldMk cId="1900445984" sldId="362"/>
            <ac:picMk id="3" creationId="{F99FC412-4827-4E9F-8548-BF92786A97F8}"/>
          </ac:picMkLst>
        </pc:picChg>
      </pc:sldChg>
      <pc:sldChg chg="modSp add mod">
        <pc:chgData name="Not M_ur_t_ada" userId="555160e609be70ba" providerId="LiveId" clId="{19696F41-73B5-4841-B670-9FF8BBF21E9A}" dt="2024-06-22T07:32:29.722" v="1238" actId="14100"/>
        <pc:sldMkLst>
          <pc:docMk/>
          <pc:sldMk cId="3586459016" sldId="363"/>
        </pc:sldMkLst>
        <pc:picChg chg="mod modCrop">
          <ac:chgData name="Not M_ur_t_ada" userId="555160e609be70ba" providerId="LiveId" clId="{19696F41-73B5-4841-B670-9FF8BBF21E9A}" dt="2024-06-22T07:32:29.722" v="1238" actId="14100"/>
          <ac:picMkLst>
            <pc:docMk/>
            <pc:sldMk cId="3586459016" sldId="363"/>
            <ac:picMk id="3" creationId="{639AEF7A-4A8F-4B37-87E6-DE6B61F4E2D3}"/>
          </ac:picMkLst>
        </pc:picChg>
      </pc:sldChg>
      <pc:sldChg chg="modSp add mod">
        <pc:chgData name="Not M_ur_t_ada" userId="555160e609be70ba" providerId="LiveId" clId="{19696F41-73B5-4841-B670-9FF8BBF21E9A}" dt="2024-06-22T07:33:48.284" v="1253" actId="14100"/>
        <pc:sldMkLst>
          <pc:docMk/>
          <pc:sldMk cId="2795760632" sldId="364"/>
        </pc:sldMkLst>
        <pc:picChg chg="mod modCrop">
          <ac:chgData name="Not M_ur_t_ada" userId="555160e609be70ba" providerId="LiveId" clId="{19696F41-73B5-4841-B670-9FF8BBF21E9A}" dt="2024-06-22T07:33:48.284" v="1253" actId="14100"/>
          <ac:picMkLst>
            <pc:docMk/>
            <pc:sldMk cId="2795760632" sldId="364"/>
            <ac:picMk id="3" creationId="{3213D372-4D92-4952-AE4C-5B4C464367C3}"/>
          </ac:picMkLst>
        </pc:picChg>
      </pc:sldChg>
      <pc:sldChg chg="modSp add mod modAnim">
        <pc:chgData name="Not M_ur_t_ada" userId="555160e609be70ba" providerId="LiveId" clId="{19696F41-73B5-4841-B670-9FF8BBF21E9A}" dt="2024-06-22T08:22:39.484" v="1532"/>
        <pc:sldMkLst>
          <pc:docMk/>
          <pc:sldMk cId="3318366650" sldId="365"/>
        </pc:sldMkLst>
        <pc:picChg chg="mod modCrop">
          <ac:chgData name="Not M_ur_t_ada" userId="555160e609be70ba" providerId="LiveId" clId="{19696F41-73B5-4841-B670-9FF8BBF21E9A}" dt="2024-06-22T07:35:13.778" v="1267" actId="14100"/>
          <ac:picMkLst>
            <pc:docMk/>
            <pc:sldMk cId="3318366650" sldId="365"/>
            <ac:picMk id="3" creationId="{77A0E35B-2D31-4047-BE9B-64C215933542}"/>
          </ac:picMkLst>
        </pc:picChg>
      </pc:sldChg>
      <pc:sldChg chg="modSp add mod">
        <pc:chgData name="Not M_ur_t_ada" userId="555160e609be70ba" providerId="LiveId" clId="{19696F41-73B5-4841-B670-9FF8BBF21E9A}" dt="2024-06-22T07:37:48.016" v="1283" actId="14100"/>
        <pc:sldMkLst>
          <pc:docMk/>
          <pc:sldMk cId="1824484893" sldId="366"/>
        </pc:sldMkLst>
        <pc:picChg chg="mod modCrop">
          <ac:chgData name="Not M_ur_t_ada" userId="555160e609be70ba" providerId="LiveId" clId="{19696F41-73B5-4841-B670-9FF8BBF21E9A}" dt="2024-06-22T07:37:48.016" v="1283" actId="14100"/>
          <ac:picMkLst>
            <pc:docMk/>
            <pc:sldMk cId="1824484893" sldId="366"/>
            <ac:picMk id="3" creationId="{383DBF68-58E8-485D-BD1F-36989988E612}"/>
          </ac:picMkLst>
        </pc:picChg>
      </pc:sldChg>
      <pc:sldChg chg="modSp add mod">
        <pc:chgData name="Not M_ur_t_ada" userId="555160e609be70ba" providerId="LiveId" clId="{19696F41-73B5-4841-B670-9FF8BBF21E9A}" dt="2024-06-22T07:51:17.620" v="1316" actId="14100"/>
        <pc:sldMkLst>
          <pc:docMk/>
          <pc:sldMk cId="834638843" sldId="367"/>
        </pc:sldMkLst>
        <pc:picChg chg="mod modCrop">
          <ac:chgData name="Not M_ur_t_ada" userId="555160e609be70ba" providerId="LiveId" clId="{19696F41-73B5-4841-B670-9FF8BBF21E9A}" dt="2024-06-22T07:51:17.620" v="1316" actId="14100"/>
          <ac:picMkLst>
            <pc:docMk/>
            <pc:sldMk cId="834638843" sldId="367"/>
            <ac:picMk id="3" creationId="{B660B990-0E7F-4FEC-AB59-9551994DC17B}"/>
          </ac:picMkLst>
        </pc:picChg>
      </pc:sldChg>
      <pc:sldChg chg="modSp add mod">
        <pc:chgData name="Not M_ur_t_ada" userId="555160e609be70ba" providerId="LiveId" clId="{19696F41-73B5-4841-B670-9FF8BBF21E9A}" dt="2024-06-22T07:53:17.501" v="1332" actId="14100"/>
        <pc:sldMkLst>
          <pc:docMk/>
          <pc:sldMk cId="451129954" sldId="368"/>
        </pc:sldMkLst>
        <pc:picChg chg="mod modCrop">
          <ac:chgData name="Not M_ur_t_ada" userId="555160e609be70ba" providerId="LiveId" clId="{19696F41-73B5-4841-B670-9FF8BBF21E9A}" dt="2024-06-22T07:53:17.501" v="1332" actId="14100"/>
          <ac:picMkLst>
            <pc:docMk/>
            <pc:sldMk cId="451129954" sldId="368"/>
            <ac:picMk id="3" creationId="{AE7A843F-B9F0-4348-A1A9-94C08E919B4B}"/>
          </ac:picMkLst>
        </pc:picChg>
      </pc:sldChg>
      <pc:sldChg chg="modSp add mod">
        <pc:chgData name="Not M_ur_t_ada" userId="555160e609be70ba" providerId="LiveId" clId="{19696F41-73B5-4841-B670-9FF8BBF21E9A}" dt="2024-06-22T07:55:19.798" v="1347" actId="14100"/>
        <pc:sldMkLst>
          <pc:docMk/>
          <pc:sldMk cId="87922109" sldId="369"/>
        </pc:sldMkLst>
        <pc:picChg chg="mod modCrop">
          <ac:chgData name="Not M_ur_t_ada" userId="555160e609be70ba" providerId="LiveId" clId="{19696F41-73B5-4841-B670-9FF8BBF21E9A}" dt="2024-06-22T07:55:19.798" v="1347" actId="14100"/>
          <ac:picMkLst>
            <pc:docMk/>
            <pc:sldMk cId="87922109" sldId="369"/>
            <ac:picMk id="3" creationId="{259FF943-AD44-47FC-A062-B8389E3F882C}"/>
          </ac:picMkLst>
        </pc:picChg>
      </pc:sldChg>
      <pc:sldChg chg="modSp add mod modAnim">
        <pc:chgData name="Not M_ur_t_ada" userId="555160e609be70ba" providerId="LiveId" clId="{19696F41-73B5-4841-B670-9FF8BBF21E9A}" dt="2024-06-22T08:25:40.584" v="1550"/>
        <pc:sldMkLst>
          <pc:docMk/>
          <pc:sldMk cId="4251004018" sldId="370"/>
        </pc:sldMkLst>
        <pc:picChg chg="mod modCrop">
          <ac:chgData name="Not M_ur_t_ada" userId="555160e609be70ba" providerId="LiveId" clId="{19696F41-73B5-4841-B670-9FF8BBF21E9A}" dt="2024-06-22T08:01:49.921" v="1400" actId="14100"/>
          <ac:picMkLst>
            <pc:docMk/>
            <pc:sldMk cId="4251004018" sldId="370"/>
            <ac:picMk id="3" creationId="{B5C094FB-3145-4E5A-8178-48C9573AFBCA}"/>
          </ac:picMkLst>
        </pc:picChg>
      </pc:sldChg>
      <pc:sldChg chg="modSp add mod">
        <pc:chgData name="Not M_ur_t_ada" userId="555160e609be70ba" providerId="LiveId" clId="{19696F41-73B5-4841-B670-9FF8BBF21E9A}" dt="2024-06-22T08:03:51.447" v="1414" actId="14100"/>
        <pc:sldMkLst>
          <pc:docMk/>
          <pc:sldMk cId="1221256353" sldId="371"/>
        </pc:sldMkLst>
        <pc:picChg chg="mod modCrop">
          <ac:chgData name="Not M_ur_t_ada" userId="555160e609be70ba" providerId="LiveId" clId="{19696F41-73B5-4841-B670-9FF8BBF21E9A}" dt="2024-06-22T08:03:51.447" v="1414" actId="14100"/>
          <ac:picMkLst>
            <pc:docMk/>
            <pc:sldMk cId="1221256353" sldId="371"/>
            <ac:picMk id="3" creationId="{213196B7-4803-4541-88D0-75F72B06B0E3}"/>
          </ac:picMkLst>
        </pc:picChg>
      </pc:sldChg>
      <pc:sldChg chg="modSp add mod modAnim">
        <pc:chgData name="Not M_ur_t_ada" userId="555160e609be70ba" providerId="LiveId" clId="{19696F41-73B5-4841-B670-9FF8BBF21E9A}" dt="2024-06-22T08:23:11.011" v="1534"/>
        <pc:sldMkLst>
          <pc:docMk/>
          <pc:sldMk cId="16126696" sldId="372"/>
        </pc:sldMkLst>
        <pc:picChg chg="mod modCrop">
          <ac:chgData name="Not M_ur_t_ada" userId="555160e609be70ba" providerId="LiveId" clId="{19696F41-73B5-4841-B670-9FF8BBF21E9A}" dt="2024-06-22T08:08:11.252" v="1451" actId="14100"/>
          <ac:picMkLst>
            <pc:docMk/>
            <pc:sldMk cId="16126696" sldId="372"/>
            <ac:picMk id="3" creationId="{D9CA6920-0F38-42CF-ADD3-664A71BFA457}"/>
          </ac:picMkLst>
        </pc:picChg>
      </pc:sldChg>
      <pc:sldChg chg="modSp add mod">
        <pc:chgData name="Not M_ur_t_ada" userId="555160e609be70ba" providerId="LiveId" clId="{19696F41-73B5-4841-B670-9FF8BBF21E9A}" dt="2024-06-22T08:10:06.801" v="1467" actId="14100"/>
        <pc:sldMkLst>
          <pc:docMk/>
          <pc:sldMk cId="2115591011" sldId="373"/>
        </pc:sldMkLst>
        <pc:picChg chg="mod modCrop">
          <ac:chgData name="Not M_ur_t_ada" userId="555160e609be70ba" providerId="LiveId" clId="{19696F41-73B5-4841-B670-9FF8BBF21E9A}" dt="2024-06-22T08:10:06.801" v="1467" actId="14100"/>
          <ac:picMkLst>
            <pc:docMk/>
            <pc:sldMk cId="2115591011" sldId="373"/>
            <ac:picMk id="3" creationId="{B5CFEC51-7A47-4395-8638-2D929562488B}"/>
          </ac:picMkLst>
        </pc:picChg>
      </pc:sldChg>
      <pc:sldChg chg="modSp add mod">
        <pc:chgData name="Not M_ur_t_ada" userId="555160e609be70ba" providerId="LiveId" clId="{19696F41-73B5-4841-B670-9FF8BBF21E9A}" dt="2024-06-22T08:12:40.219" v="1484" actId="14100"/>
        <pc:sldMkLst>
          <pc:docMk/>
          <pc:sldMk cId="3644888383" sldId="374"/>
        </pc:sldMkLst>
        <pc:picChg chg="mod modCrop">
          <ac:chgData name="Not M_ur_t_ada" userId="555160e609be70ba" providerId="LiveId" clId="{19696F41-73B5-4841-B670-9FF8BBF21E9A}" dt="2024-06-22T08:12:40.219" v="1484" actId="14100"/>
          <ac:picMkLst>
            <pc:docMk/>
            <pc:sldMk cId="3644888383" sldId="374"/>
            <ac:picMk id="3" creationId="{6571C45C-8E85-4350-8015-FB4A9BF8E2F5}"/>
          </ac:picMkLst>
        </pc:picChg>
      </pc:sldChg>
      <pc:sldChg chg="modSp add mod ord">
        <pc:chgData name="Not M_ur_t_ada" userId="555160e609be70ba" providerId="LiveId" clId="{19696F41-73B5-4841-B670-9FF8BBF21E9A}" dt="2024-06-22T08:16:01.524" v="1502"/>
        <pc:sldMkLst>
          <pc:docMk/>
          <pc:sldMk cId="4179060745" sldId="375"/>
        </pc:sldMkLst>
        <pc:picChg chg="mod modCrop">
          <ac:chgData name="Not M_ur_t_ada" userId="555160e609be70ba" providerId="LiveId" clId="{19696F41-73B5-4841-B670-9FF8BBF21E9A}" dt="2024-06-22T08:13:41.523" v="1494" actId="14100"/>
          <ac:picMkLst>
            <pc:docMk/>
            <pc:sldMk cId="4179060745" sldId="375"/>
            <ac:picMk id="3" creationId="{3A414C7E-926D-4F57-BDFA-51C3556EE444}"/>
          </ac:picMkLst>
        </pc:picChg>
      </pc:sldChg>
      <pc:sldChg chg="modSp add mod">
        <pc:chgData name="Not M_ur_t_ada" userId="555160e609be70ba" providerId="LiveId" clId="{19696F41-73B5-4841-B670-9FF8BBF21E9A}" dt="2024-06-22T08:19:24.305" v="1524" actId="14100"/>
        <pc:sldMkLst>
          <pc:docMk/>
          <pc:sldMk cId="4278401333" sldId="376"/>
        </pc:sldMkLst>
        <pc:picChg chg="mod modCrop">
          <ac:chgData name="Not M_ur_t_ada" userId="555160e609be70ba" providerId="LiveId" clId="{19696F41-73B5-4841-B670-9FF8BBF21E9A}" dt="2024-06-22T08:19:24.305" v="1524" actId="14100"/>
          <ac:picMkLst>
            <pc:docMk/>
            <pc:sldMk cId="4278401333" sldId="376"/>
            <ac:picMk id="3" creationId="{99C5AE99-BF5E-40D7-9DA8-4C25F14D6833}"/>
          </ac:picMkLst>
        </pc:picChg>
      </pc:sldChg>
      <pc:sldChg chg="modSp add mod">
        <pc:chgData name="Not M_ur_t_ada" userId="555160e609be70ba" providerId="LiveId" clId="{19696F41-73B5-4841-B670-9FF8BBF21E9A}" dt="2024-06-22T08:25:06.684" v="1548" actId="14100"/>
        <pc:sldMkLst>
          <pc:docMk/>
          <pc:sldMk cId="3381624976" sldId="377"/>
        </pc:sldMkLst>
        <pc:picChg chg="mod modCrop">
          <ac:chgData name="Not M_ur_t_ada" userId="555160e609be70ba" providerId="LiveId" clId="{19696F41-73B5-4841-B670-9FF8BBF21E9A}" dt="2024-06-22T08:25:06.684" v="1548" actId="14100"/>
          <ac:picMkLst>
            <pc:docMk/>
            <pc:sldMk cId="3381624976" sldId="377"/>
            <ac:picMk id="3" creationId="{8C136999-DA0E-46F3-B289-13B1CB18553D}"/>
          </ac:picMkLst>
        </pc:picChg>
      </pc:sldChg>
    </pc:docChg>
  </pc:docChgLst>
  <pc:docChgLst>
    <pc:chgData name="Not M_ur_t_ada" userId="555160e609be70ba" providerId="LiveId" clId="{D1956E70-5B6D-4F02-98B2-B5E8BAF5B278}"/>
    <pc:docChg chg="undo custSel addSld delSld modSld sldOrd">
      <pc:chgData name="Not M_ur_t_ada" userId="555160e609be70ba" providerId="LiveId" clId="{D1956E70-5B6D-4F02-98B2-B5E8BAF5B278}" dt="2024-06-21T20:34:19.791" v="2180" actId="1035"/>
      <pc:docMkLst>
        <pc:docMk/>
      </pc:docMkLst>
      <pc:sldChg chg="addSp delSp modSp mod delAnim">
        <pc:chgData name="Not M_ur_t_ada" userId="555160e609be70ba" providerId="LiveId" clId="{D1956E70-5B6D-4F02-98B2-B5E8BAF5B278}" dt="2024-06-21T20:34:19.791" v="2180" actId="1035"/>
        <pc:sldMkLst>
          <pc:docMk/>
          <pc:sldMk cId="1570618709" sldId="256"/>
        </pc:sldMkLst>
        <pc:spChg chg="mod">
          <ac:chgData name="Not M_ur_t_ada" userId="555160e609be70ba" providerId="LiveId" clId="{D1956E70-5B6D-4F02-98B2-B5E8BAF5B278}" dt="2024-06-21T20:34:19.791" v="2180" actId="1035"/>
          <ac:spMkLst>
            <pc:docMk/>
            <pc:sldMk cId="1570618709" sldId="256"/>
            <ac:spMk id="8" creationId="{C07407A4-CCA9-41F2-A4D3-4A9A2E9FCE12}"/>
          </ac:spMkLst>
        </pc:spChg>
        <pc:spChg chg="mod">
          <ac:chgData name="Not M_ur_t_ada" userId="555160e609be70ba" providerId="LiveId" clId="{D1956E70-5B6D-4F02-98B2-B5E8BAF5B278}" dt="2024-06-21T20:31:34.161" v="2120" actId="1036"/>
          <ac:spMkLst>
            <pc:docMk/>
            <pc:sldMk cId="1570618709" sldId="256"/>
            <ac:spMk id="9" creationId="{4C98E37D-A675-4D77-9D06-C3778AA4CB08}"/>
          </ac:spMkLst>
        </pc:spChg>
        <pc:spChg chg="add mod">
          <ac:chgData name="Not M_ur_t_ada" userId="555160e609be70ba" providerId="LiveId" clId="{D1956E70-5B6D-4F02-98B2-B5E8BAF5B278}" dt="2024-06-21T20:33:56.516" v="2178" actId="403"/>
          <ac:spMkLst>
            <pc:docMk/>
            <pc:sldMk cId="1570618709" sldId="256"/>
            <ac:spMk id="10" creationId="{EC1AD4A9-4650-47C0-ACBD-69D603DFEFFE}"/>
          </ac:spMkLst>
        </pc:spChg>
        <pc:spChg chg="add mod">
          <ac:chgData name="Not M_ur_t_ada" userId="555160e609be70ba" providerId="LiveId" clId="{D1956E70-5B6D-4F02-98B2-B5E8BAF5B278}" dt="2024-06-21T20:31:41.298" v="2121" actId="1076"/>
          <ac:spMkLst>
            <pc:docMk/>
            <pc:sldMk cId="1570618709" sldId="256"/>
            <ac:spMk id="11" creationId="{757EDB3E-C214-41FD-B8E7-032DD51D6031}"/>
          </ac:spMkLst>
        </pc:spChg>
        <pc:spChg chg="add del mod">
          <ac:chgData name="Not M_ur_t_ada" userId="555160e609be70ba" providerId="LiveId" clId="{D1956E70-5B6D-4F02-98B2-B5E8BAF5B278}" dt="2024-06-21T15:19:03.765" v="514"/>
          <ac:spMkLst>
            <pc:docMk/>
            <pc:sldMk cId="1570618709" sldId="256"/>
            <ac:spMk id="12" creationId="{97F0EF6D-5D51-4635-9779-72809349ACFB}"/>
          </ac:spMkLst>
        </pc:spChg>
        <pc:spChg chg="add mod">
          <ac:chgData name="Not M_ur_t_ada" userId="555160e609be70ba" providerId="LiveId" clId="{D1956E70-5B6D-4F02-98B2-B5E8BAF5B278}" dt="2024-06-21T20:33:47.964" v="2176" actId="1035"/>
          <ac:spMkLst>
            <pc:docMk/>
            <pc:sldMk cId="1570618709" sldId="256"/>
            <ac:spMk id="13" creationId="{2051720C-8AB9-4B1F-9405-15EC0AF77D8F}"/>
          </ac:spMkLst>
        </pc:spChg>
        <pc:picChg chg="mod">
          <ac:chgData name="Not M_ur_t_ada" userId="555160e609be70ba" providerId="LiveId" clId="{D1956E70-5B6D-4F02-98B2-B5E8BAF5B278}" dt="2024-06-21T20:30:33.487" v="2091" actId="1076"/>
          <ac:picMkLst>
            <pc:docMk/>
            <pc:sldMk cId="1570618709" sldId="256"/>
            <ac:picMk id="4" creationId="{7BB7DCC0-8A3A-42BE-B75C-A5FC573F8CAA}"/>
          </ac:picMkLst>
        </pc:picChg>
        <pc:picChg chg="del mod">
          <ac:chgData name="Not M_ur_t_ada" userId="555160e609be70ba" providerId="LiveId" clId="{D1956E70-5B6D-4F02-98B2-B5E8BAF5B278}" dt="2024-06-21T20:30:26.722" v="2090" actId="478"/>
          <ac:picMkLst>
            <pc:docMk/>
            <pc:sldMk cId="1570618709" sldId="256"/>
            <ac:picMk id="6" creationId="{B7348E0E-C2B0-4B94-BBCA-FA0C6B47FE4D}"/>
          </ac:picMkLst>
        </pc:picChg>
        <pc:picChg chg="mod">
          <ac:chgData name="Not M_ur_t_ada" userId="555160e609be70ba" providerId="LiveId" clId="{D1956E70-5B6D-4F02-98B2-B5E8BAF5B278}" dt="2024-06-21T20:25:30.561" v="2043" actId="1038"/>
          <ac:picMkLst>
            <pc:docMk/>
            <pc:sldMk cId="1570618709" sldId="256"/>
            <ac:picMk id="7" creationId="{64435685-1858-4A0D-B66C-75E086C13886}"/>
          </ac:picMkLst>
        </pc:picChg>
      </pc:sldChg>
      <pc:sldChg chg="modSp mod modAnim">
        <pc:chgData name="Not M_ur_t_ada" userId="555160e609be70ba" providerId="LiveId" clId="{D1956E70-5B6D-4F02-98B2-B5E8BAF5B278}" dt="2024-06-21T15:22:28.921" v="567" actId="14100"/>
        <pc:sldMkLst>
          <pc:docMk/>
          <pc:sldMk cId="4037741272" sldId="258"/>
        </pc:sldMkLst>
        <pc:spChg chg="mod">
          <ac:chgData name="Not M_ur_t_ada" userId="555160e609be70ba" providerId="LiveId" clId="{D1956E70-5B6D-4F02-98B2-B5E8BAF5B278}" dt="2024-06-21T15:22:28.921" v="567" actId="14100"/>
          <ac:spMkLst>
            <pc:docMk/>
            <pc:sldMk cId="4037741272" sldId="258"/>
            <ac:spMk id="4" creationId="{6DBD9790-0F61-4FE6-9C0B-A3F67342388C}"/>
          </ac:spMkLst>
        </pc:spChg>
      </pc:sldChg>
      <pc:sldChg chg="modSp mod modAnim">
        <pc:chgData name="Not M_ur_t_ada" userId="555160e609be70ba" providerId="LiveId" clId="{D1956E70-5B6D-4F02-98B2-B5E8BAF5B278}" dt="2024-06-21T19:07:53.483" v="1721" actId="1076"/>
        <pc:sldMkLst>
          <pc:docMk/>
          <pc:sldMk cId="3479779939" sldId="265"/>
        </pc:sldMkLst>
        <pc:spChg chg="mod">
          <ac:chgData name="Not M_ur_t_ada" userId="555160e609be70ba" providerId="LiveId" clId="{D1956E70-5B6D-4F02-98B2-B5E8BAF5B278}" dt="2024-06-21T19:07:53.483" v="1721" actId="1076"/>
          <ac:spMkLst>
            <pc:docMk/>
            <pc:sldMk cId="3479779939" sldId="265"/>
            <ac:spMk id="2" creationId="{3E5A7092-1687-44EA-8FA8-D61A4721B0C3}"/>
          </ac:spMkLst>
        </pc:spChg>
        <pc:spChg chg="mod">
          <ac:chgData name="Not M_ur_t_ada" userId="555160e609be70ba" providerId="LiveId" clId="{D1956E70-5B6D-4F02-98B2-B5E8BAF5B278}" dt="2024-06-21T19:07:35.068" v="1696" actId="20577"/>
          <ac:spMkLst>
            <pc:docMk/>
            <pc:sldMk cId="3479779939" sldId="265"/>
            <ac:spMk id="5" creationId="{77CA7A1F-BFB6-4B4D-9E5E-0400A3CFD245}"/>
          </ac:spMkLst>
        </pc:spChg>
        <pc:picChg chg="mod">
          <ac:chgData name="Not M_ur_t_ada" userId="555160e609be70ba" providerId="LiveId" clId="{D1956E70-5B6D-4F02-98B2-B5E8BAF5B278}" dt="2024-06-21T19:07:41.589" v="1720" actId="1038"/>
          <ac:picMkLst>
            <pc:docMk/>
            <pc:sldMk cId="3479779939" sldId="265"/>
            <ac:picMk id="9" creationId="{5DE42214-9391-4A6D-8C48-9388201DD375}"/>
          </ac:picMkLst>
        </pc:picChg>
      </pc:sldChg>
      <pc:sldChg chg="modSp modAnim">
        <pc:chgData name="Not M_ur_t_ada" userId="555160e609be70ba" providerId="LiveId" clId="{D1956E70-5B6D-4F02-98B2-B5E8BAF5B278}" dt="2024-06-21T15:24:35.121" v="604" actId="6549"/>
        <pc:sldMkLst>
          <pc:docMk/>
          <pc:sldMk cId="3322135863" sldId="273"/>
        </pc:sldMkLst>
        <pc:spChg chg="mod">
          <ac:chgData name="Not M_ur_t_ada" userId="555160e609be70ba" providerId="LiveId" clId="{D1956E70-5B6D-4F02-98B2-B5E8BAF5B278}" dt="2024-06-21T15:24:35.121" v="604" actId="6549"/>
          <ac:spMkLst>
            <pc:docMk/>
            <pc:sldMk cId="3322135863" sldId="273"/>
            <ac:spMk id="3" creationId="{7CF0C4B2-22D1-4042-B182-8BC8441A6BBB}"/>
          </ac:spMkLst>
        </pc:spChg>
      </pc:sldChg>
      <pc:sldChg chg="modSp del mod modAnim">
        <pc:chgData name="Not M_ur_t_ada" userId="555160e609be70ba" providerId="LiveId" clId="{D1956E70-5B6D-4F02-98B2-B5E8BAF5B278}" dt="2024-06-21T15:56:05.713" v="1009" actId="47"/>
        <pc:sldMkLst>
          <pc:docMk/>
          <pc:sldMk cId="2927053833" sldId="278"/>
        </pc:sldMkLst>
        <pc:spChg chg="mod">
          <ac:chgData name="Not M_ur_t_ada" userId="555160e609be70ba" providerId="LiveId" clId="{D1956E70-5B6D-4F02-98B2-B5E8BAF5B278}" dt="2024-06-21T15:55:44.306" v="1008" actId="27636"/>
          <ac:spMkLst>
            <pc:docMk/>
            <pc:sldMk cId="2927053833" sldId="278"/>
            <ac:spMk id="8" creationId="{84D62B37-CE95-4357-97E2-518F0C97753C}"/>
          </ac:spMkLst>
        </pc:spChg>
      </pc:sldChg>
      <pc:sldChg chg="addSp delSp modSp mod delAnim modAnim">
        <pc:chgData name="Not M_ur_t_ada" userId="555160e609be70ba" providerId="LiveId" clId="{D1956E70-5B6D-4F02-98B2-B5E8BAF5B278}" dt="2024-06-21T15:53:29.164" v="1005"/>
        <pc:sldMkLst>
          <pc:docMk/>
          <pc:sldMk cId="883915295" sldId="279"/>
        </pc:sldMkLst>
        <pc:spChg chg="del mod">
          <ac:chgData name="Not M_ur_t_ada" userId="555160e609be70ba" providerId="LiveId" clId="{D1956E70-5B6D-4F02-98B2-B5E8BAF5B278}" dt="2024-06-21T15:51:51.279" v="925" actId="478"/>
          <ac:spMkLst>
            <pc:docMk/>
            <pc:sldMk cId="883915295" sldId="279"/>
            <ac:spMk id="8" creationId="{84D62B37-CE95-4357-97E2-518F0C97753C}"/>
          </ac:spMkLst>
        </pc:spChg>
        <pc:spChg chg="add del mod">
          <ac:chgData name="Not M_ur_t_ada" userId="555160e609be70ba" providerId="LiveId" clId="{D1956E70-5B6D-4F02-98B2-B5E8BAF5B278}" dt="2024-06-21T15:52:11.969" v="926" actId="931"/>
          <ac:spMkLst>
            <pc:docMk/>
            <pc:sldMk cId="883915295" sldId="279"/>
            <ac:spMk id="9" creationId="{37C42683-819A-4A6C-8584-FB11A3956202}"/>
          </ac:spMkLst>
        </pc:spChg>
        <pc:picChg chg="add del mod">
          <ac:chgData name="Not M_ur_t_ada" userId="555160e609be70ba" providerId="LiveId" clId="{D1956E70-5B6D-4F02-98B2-B5E8BAF5B278}" dt="2024-06-21T15:42:35.465" v="664" actId="931"/>
          <ac:picMkLst>
            <pc:docMk/>
            <pc:sldMk cId="883915295" sldId="279"/>
            <ac:picMk id="4" creationId="{A3C483C2-6BF7-441E-A08A-895246C5E9CB}"/>
          </ac:picMkLst>
        </pc:picChg>
        <pc:picChg chg="add mod">
          <ac:chgData name="Not M_ur_t_ada" userId="555160e609be70ba" providerId="LiveId" clId="{D1956E70-5B6D-4F02-98B2-B5E8BAF5B278}" dt="2024-06-21T15:52:41.895" v="991" actId="1036"/>
          <ac:picMkLst>
            <pc:docMk/>
            <pc:sldMk cId="883915295" sldId="279"/>
            <ac:picMk id="6" creationId="{2107DE95-6D87-43CB-B9BE-C7F3227695E8}"/>
          </ac:picMkLst>
        </pc:picChg>
        <pc:picChg chg="add mod">
          <ac:chgData name="Not M_ur_t_ada" userId="555160e609be70ba" providerId="LiveId" clId="{D1956E70-5B6D-4F02-98B2-B5E8BAF5B278}" dt="2024-06-21T15:52:46.503" v="1002" actId="1035"/>
          <ac:picMkLst>
            <pc:docMk/>
            <pc:sldMk cId="883915295" sldId="279"/>
            <ac:picMk id="11" creationId="{6053C30E-B6A7-407A-9D4A-799905B6F09B}"/>
          </ac:picMkLst>
        </pc:picChg>
      </pc:sldChg>
      <pc:sldChg chg="modSp mod modAnim">
        <pc:chgData name="Not M_ur_t_ada" userId="555160e609be70ba" providerId="LiveId" clId="{D1956E70-5B6D-4F02-98B2-B5E8BAF5B278}" dt="2024-06-21T15:51:04.190" v="924" actId="1035"/>
        <pc:sldMkLst>
          <pc:docMk/>
          <pc:sldMk cId="824989919" sldId="280"/>
        </pc:sldMkLst>
        <pc:spChg chg="mod">
          <ac:chgData name="Not M_ur_t_ada" userId="555160e609be70ba" providerId="LiveId" clId="{D1956E70-5B6D-4F02-98B2-B5E8BAF5B278}" dt="2024-06-21T15:50:58.973" v="920" actId="1038"/>
          <ac:spMkLst>
            <pc:docMk/>
            <pc:sldMk cId="824989919" sldId="280"/>
            <ac:spMk id="2" creationId="{3E5A7092-1687-44EA-8FA8-D61A4721B0C3}"/>
          </ac:spMkLst>
        </pc:spChg>
        <pc:spChg chg="mod">
          <ac:chgData name="Not M_ur_t_ada" userId="555160e609be70ba" providerId="LiveId" clId="{D1956E70-5B6D-4F02-98B2-B5E8BAF5B278}" dt="2024-06-21T15:48:11.745" v="874" actId="1076"/>
          <ac:spMkLst>
            <pc:docMk/>
            <pc:sldMk cId="824989919" sldId="280"/>
            <ac:spMk id="8" creationId="{84D62B37-CE95-4357-97E2-518F0C97753C}"/>
          </ac:spMkLst>
        </pc:spChg>
        <pc:picChg chg="mod">
          <ac:chgData name="Not M_ur_t_ada" userId="555160e609be70ba" providerId="LiveId" clId="{D1956E70-5B6D-4F02-98B2-B5E8BAF5B278}" dt="2024-06-21T15:48:18.724" v="875" actId="1076"/>
          <ac:picMkLst>
            <pc:docMk/>
            <pc:sldMk cId="824989919" sldId="280"/>
            <ac:picMk id="5" creationId="{C973FDF8-53A5-474D-8752-C352D6943794}"/>
          </ac:picMkLst>
        </pc:picChg>
        <pc:picChg chg="mod">
          <ac:chgData name="Not M_ur_t_ada" userId="555160e609be70ba" providerId="LiveId" clId="{D1956E70-5B6D-4F02-98B2-B5E8BAF5B278}" dt="2024-06-21T15:51:04.190" v="924" actId="1035"/>
          <ac:picMkLst>
            <pc:docMk/>
            <pc:sldMk cId="824989919" sldId="280"/>
            <ac:picMk id="10" creationId="{2466F985-C832-4256-8B8B-C81494CD5D3C}"/>
          </ac:picMkLst>
        </pc:picChg>
      </pc:sldChg>
      <pc:sldChg chg="addSp modSp add mod ord modAnim">
        <pc:chgData name="Not M_ur_t_ada" userId="555160e609be70ba" providerId="LiveId" clId="{D1956E70-5B6D-4F02-98B2-B5E8BAF5B278}" dt="2024-06-21T19:47:18.528" v="1762" actId="404"/>
        <pc:sldMkLst>
          <pc:docMk/>
          <pc:sldMk cId="760143419" sldId="281"/>
        </pc:sldMkLst>
        <pc:spChg chg="mod">
          <ac:chgData name="Not M_ur_t_ada" userId="555160e609be70ba" providerId="LiveId" clId="{D1956E70-5B6D-4F02-98B2-B5E8BAF5B278}" dt="2024-06-21T19:47:18.528" v="1762" actId="404"/>
          <ac:spMkLst>
            <pc:docMk/>
            <pc:sldMk cId="760143419" sldId="281"/>
            <ac:spMk id="3" creationId="{7CF0C4B2-22D1-4042-B182-8BC8441A6BBB}"/>
          </ac:spMkLst>
        </pc:spChg>
        <pc:picChg chg="add mod modCrop">
          <ac:chgData name="Not M_ur_t_ada" userId="555160e609be70ba" providerId="LiveId" clId="{D1956E70-5B6D-4F02-98B2-B5E8BAF5B278}" dt="2024-06-21T19:46:01.221" v="1752" actId="14100"/>
          <ac:picMkLst>
            <pc:docMk/>
            <pc:sldMk cId="760143419" sldId="281"/>
            <ac:picMk id="5" creationId="{17141570-BFA5-41FB-BEE1-42CDDF6F0C96}"/>
          </ac:picMkLst>
        </pc:picChg>
      </pc:sldChg>
      <pc:sldChg chg="add del">
        <pc:chgData name="Not M_ur_t_ada" userId="555160e609be70ba" providerId="LiveId" clId="{D1956E70-5B6D-4F02-98B2-B5E8BAF5B278}" dt="2024-06-21T15:56:09.275" v="1010" actId="47"/>
        <pc:sldMkLst>
          <pc:docMk/>
          <pc:sldMk cId="2391815327" sldId="281"/>
        </pc:sldMkLst>
      </pc:sldChg>
      <pc:sldChg chg="addSp modSp add mod modAnim">
        <pc:chgData name="Not M_ur_t_ada" userId="555160e609be70ba" providerId="LiveId" clId="{D1956E70-5B6D-4F02-98B2-B5E8BAF5B278}" dt="2024-06-21T19:42:00.331" v="1745"/>
        <pc:sldMkLst>
          <pc:docMk/>
          <pc:sldMk cId="1134094424" sldId="282"/>
        </pc:sldMkLst>
        <pc:spChg chg="mod">
          <ac:chgData name="Not M_ur_t_ada" userId="555160e609be70ba" providerId="LiveId" clId="{D1956E70-5B6D-4F02-98B2-B5E8BAF5B278}" dt="2024-06-21T19:40:35.025" v="1734" actId="27636"/>
          <ac:spMkLst>
            <pc:docMk/>
            <pc:sldMk cId="1134094424" sldId="282"/>
            <ac:spMk id="2" creationId="{3E5A7092-1687-44EA-8FA8-D61A4721B0C3}"/>
          </ac:spMkLst>
        </pc:spChg>
        <pc:spChg chg="mod">
          <ac:chgData name="Not M_ur_t_ada" userId="555160e609be70ba" providerId="LiveId" clId="{D1956E70-5B6D-4F02-98B2-B5E8BAF5B278}" dt="2024-06-21T19:40:42.764" v="1736" actId="1076"/>
          <ac:spMkLst>
            <pc:docMk/>
            <pc:sldMk cId="1134094424" sldId="282"/>
            <ac:spMk id="3" creationId="{7CF0C4B2-22D1-4042-B182-8BC8441A6BBB}"/>
          </ac:spMkLst>
        </pc:spChg>
        <pc:picChg chg="add mod">
          <ac:chgData name="Not M_ur_t_ada" userId="555160e609be70ba" providerId="LiveId" clId="{D1956E70-5B6D-4F02-98B2-B5E8BAF5B278}" dt="2024-06-21T19:40:50.575" v="1738" actId="1076"/>
          <ac:picMkLst>
            <pc:docMk/>
            <pc:sldMk cId="1134094424" sldId="282"/>
            <ac:picMk id="5" creationId="{931793DE-2816-4013-95D9-18F30F372819}"/>
          </ac:picMkLst>
        </pc:picChg>
        <pc:picChg chg="add mod">
          <ac:chgData name="Not M_ur_t_ada" userId="555160e609be70ba" providerId="LiveId" clId="{D1956E70-5B6D-4F02-98B2-B5E8BAF5B278}" dt="2024-06-21T19:40:57.837" v="1740" actId="14100"/>
          <ac:picMkLst>
            <pc:docMk/>
            <pc:sldMk cId="1134094424" sldId="282"/>
            <ac:picMk id="7" creationId="{A6F6E983-8B40-4DA2-A7CC-A1CB5F42433A}"/>
          </ac:picMkLst>
        </pc:picChg>
      </pc:sldChg>
      <pc:sldChg chg="addSp modSp add mod modAnim">
        <pc:chgData name="Not M_ur_t_ada" userId="555160e609be70ba" providerId="LiveId" clId="{D1956E70-5B6D-4F02-98B2-B5E8BAF5B278}" dt="2024-06-21T20:18:07.670" v="1994"/>
        <pc:sldMkLst>
          <pc:docMk/>
          <pc:sldMk cId="4170613931" sldId="283"/>
        </pc:sldMkLst>
        <pc:spChg chg="mod">
          <ac:chgData name="Not M_ur_t_ada" userId="555160e609be70ba" providerId="LiveId" clId="{D1956E70-5B6D-4F02-98B2-B5E8BAF5B278}" dt="2024-06-21T19:51:48.818" v="1773" actId="403"/>
          <ac:spMkLst>
            <pc:docMk/>
            <pc:sldMk cId="4170613931" sldId="283"/>
            <ac:spMk id="3" creationId="{7CF0C4B2-22D1-4042-B182-8BC8441A6BBB}"/>
          </ac:spMkLst>
        </pc:spChg>
        <pc:picChg chg="add mod">
          <ac:chgData name="Not M_ur_t_ada" userId="555160e609be70ba" providerId="LiveId" clId="{D1956E70-5B6D-4F02-98B2-B5E8BAF5B278}" dt="2024-06-21T19:52:00.341" v="1784" actId="1035"/>
          <ac:picMkLst>
            <pc:docMk/>
            <pc:sldMk cId="4170613931" sldId="283"/>
            <ac:picMk id="5" creationId="{A848A315-0A4F-49E0-83B5-AA7AFA2F5851}"/>
          </ac:picMkLst>
        </pc:picChg>
      </pc:sldChg>
      <pc:sldChg chg="addSp modSp add mod modAnim">
        <pc:chgData name="Not M_ur_t_ada" userId="555160e609be70ba" providerId="LiveId" clId="{D1956E70-5B6D-4F02-98B2-B5E8BAF5B278}" dt="2024-06-21T20:17:42.137" v="1992" actId="1038"/>
        <pc:sldMkLst>
          <pc:docMk/>
          <pc:sldMk cId="3347508241" sldId="284"/>
        </pc:sldMkLst>
        <pc:spChg chg="mod">
          <ac:chgData name="Not M_ur_t_ada" userId="555160e609be70ba" providerId="LiveId" clId="{D1956E70-5B6D-4F02-98B2-B5E8BAF5B278}" dt="2024-06-21T19:57:25.510" v="1827" actId="1037"/>
          <ac:spMkLst>
            <pc:docMk/>
            <pc:sldMk cId="3347508241" sldId="284"/>
            <ac:spMk id="3" creationId="{7CF0C4B2-22D1-4042-B182-8BC8441A6BBB}"/>
          </ac:spMkLst>
        </pc:spChg>
        <pc:picChg chg="add mod">
          <ac:chgData name="Not M_ur_t_ada" userId="555160e609be70ba" providerId="LiveId" clId="{D1956E70-5B6D-4F02-98B2-B5E8BAF5B278}" dt="2024-06-21T20:17:37.940" v="1988" actId="1035"/>
          <ac:picMkLst>
            <pc:docMk/>
            <pc:sldMk cId="3347508241" sldId="284"/>
            <ac:picMk id="5" creationId="{6DEC7A8D-AD8C-45EB-BC9F-336A41790909}"/>
          </ac:picMkLst>
        </pc:picChg>
        <pc:picChg chg="add mod">
          <ac:chgData name="Not M_ur_t_ada" userId="555160e609be70ba" providerId="LiveId" clId="{D1956E70-5B6D-4F02-98B2-B5E8BAF5B278}" dt="2024-06-21T20:17:42.137" v="1992" actId="1038"/>
          <ac:picMkLst>
            <pc:docMk/>
            <pc:sldMk cId="3347508241" sldId="284"/>
            <ac:picMk id="7" creationId="{D01B74CB-B17A-4D27-85BC-3CBC940839C5}"/>
          </ac:picMkLst>
        </pc:picChg>
      </pc:sldChg>
      <pc:sldChg chg="modSp add del mod modAnim">
        <pc:chgData name="Not M_ur_t_ada" userId="555160e609be70ba" providerId="LiveId" clId="{D1956E70-5B6D-4F02-98B2-B5E8BAF5B278}" dt="2024-06-21T20:07:49.661" v="1829" actId="47"/>
        <pc:sldMkLst>
          <pc:docMk/>
          <pc:sldMk cId="1019457712" sldId="285"/>
        </pc:sldMkLst>
        <pc:spChg chg="mod">
          <ac:chgData name="Not M_ur_t_ada" userId="555160e609be70ba" providerId="LiveId" clId="{D1956E70-5B6D-4F02-98B2-B5E8BAF5B278}" dt="2024-06-21T16:02:39.210" v="1480" actId="6549"/>
          <ac:spMkLst>
            <pc:docMk/>
            <pc:sldMk cId="1019457712" sldId="285"/>
            <ac:spMk id="3" creationId="{7CF0C4B2-22D1-4042-B182-8BC8441A6BBB}"/>
          </ac:spMkLst>
        </pc:spChg>
      </pc:sldChg>
      <pc:sldChg chg="addSp delSp modSp add mod modTransition modAnim">
        <pc:chgData name="Not M_ur_t_ada" userId="555160e609be70ba" providerId="LiveId" clId="{D1956E70-5B6D-4F02-98B2-B5E8BAF5B278}" dt="2024-06-21T20:16:34.039" v="1980"/>
        <pc:sldMkLst>
          <pc:docMk/>
          <pc:sldMk cId="3851460037" sldId="286"/>
        </pc:sldMkLst>
        <pc:spChg chg="mod">
          <ac:chgData name="Not M_ur_t_ada" userId="555160e609be70ba" providerId="LiveId" clId="{D1956E70-5B6D-4F02-98B2-B5E8BAF5B278}" dt="2024-06-21T20:15:21.669" v="1973" actId="20577"/>
          <ac:spMkLst>
            <pc:docMk/>
            <pc:sldMk cId="3851460037" sldId="286"/>
            <ac:spMk id="3" creationId="{7CF0C4B2-22D1-4042-B182-8BC8441A6BBB}"/>
          </ac:spMkLst>
        </pc:spChg>
        <pc:picChg chg="add mod">
          <ac:chgData name="Not M_ur_t_ada" userId="555160e609be70ba" providerId="LiveId" clId="{D1956E70-5B6D-4F02-98B2-B5E8BAF5B278}" dt="2024-06-21T20:14:23.369" v="1851" actId="14100"/>
          <ac:picMkLst>
            <pc:docMk/>
            <pc:sldMk cId="3851460037" sldId="286"/>
            <ac:picMk id="5" creationId="{1E698EC6-D4DA-4911-AD18-209F788227FB}"/>
          </ac:picMkLst>
        </pc:picChg>
        <pc:picChg chg="add del mod">
          <ac:chgData name="Not M_ur_t_ada" userId="555160e609be70ba" providerId="LiveId" clId="{D1956E70-5B6D-4F02-98B2-B5E8BAF5B278}" dt="2024-06-21T20:13:32.976" v="1833" actId="478"/>
          <ac:picMkLst>
            <pc:docMk/>
            <pc:sldMk cId="3851460037" sldId="286"/>
            <ac:picMk id="7" creationId="{62A5F986-0C9E-45B0-A228-565E982D159A}"/>
          </ac:picMkLst>
        </pc:picChg>
        <pc:picChg chg="add mod">
          <ac:chgData name="Not M_ur_t_ada" userId="555160e609be70ba" providerId="LiveId" clId="{D1956E70-5B6D-4F02-98B2-B5E8BAF5B278}" dt="2024-06-21T20:14:14.397" v="1848" actId="14100"/>
          <ac:picMkLst>
            <pc:docMk/>
            <pc:sldMk cId="3851460037" sldId="286"/>
            <ac:picMk id="9" creationId="{DE3120ED-34E3-40B2-96DF-3945DDB8065F}"/>
          </ac:picMkLst>
        </pc:picChg>
      </pc:sldChg>
      <pc:sldChg chg="modSp add modAnim">
        <pc:chgData name="Not M_ur_t_ada" userId="555160e609be70ba" providerId="LiveId" clId="{D1956E70-5B6D-4F02-98B2-B5E8BAF5B278}" dt="2024-06-21T16:07:41.257" v="1678" actId="20577"/>
        <pc:sldMkLst>
          <pc:docMk/>
          <pc:sldMk cId="1341508389" sldId="287"/>
        </pc:sldMkLst>
        <pc:spChg chg="mod">
          <ac:chgData name="Not M_ur_t_ada" userId="555160e609be70ba" providerId="LiveId" clId="{D1956E70-5B6D-4F02-98B2-B5E8BAF5B278}" dt="2024-06-21T16:07:41.257" v="1678" actId="20577"/>
          <ac:spMkLst>
            <pc:docMk/>
            <pc:sldMk cId="1341508389" sldId="287"/>
            <ac:spMk id="3" creationId="{7CF0C4B2-22D1-4042-B182-8BC8441A6BBB}"/>
          </ac:spMkLst>
        </pc:spChg>
      </pc:sldChg>
      <pc:sldChg chg="add del">
        <pc:chgData name="Not M_ur_t_ada" userId="555160e609be70ba" providerId="LiveId" clId="{D1956E70-5B6D-4F02-98B2-B5E8BAF5B278}" dt="2024-06-21T15:56:46.910" v="1018"/>
        <pc:sldMkLst>
          <pc:docMk/>
          <pc:sldMk cId="3995673487" sldId="287"/>
        </pc:sldMkLst>
      </pc:sldChg>
      <pc:sldChg chg="addSp delSp modSp new del mod">
        <pc:chgData name="Not M_ur_t_ada" userId="555160e609be70ba" providerId="LiveId" clId="{D1956E70-5B6D-4F02-98B2-B5E8BAF5B278}" dt="2024-06-21T20:23:31.136" v="2006" actId="47"/>
        <pc:sldMkLst>
          <pc:docMk/>
          <pc:sldMk cId="3177129445" sldId="288"/>
        </pc:sldMkLst>
        <pc:spChg chg="del">
          <ac:chgData name="Not M_ur_t_ada" userId="555160e609be70ba" providerId="LiveId" clId="{D1956E70-5B6D-4F02-98B2-B5E8BAF5B278}" dt="2024-06-21T20:20:06.532" v="1996" actId="478"/>
          <ac:spMkLst>
            <pc:docMk/>
            <pc:sldMk cId="3177129445" sldId="288"/>
            <ac:spMk id="2" creationId="{2EC10852-85A9-4CD3-A646-03F2E94AA88F}"/>
          </ac:spMkLst>
        </pc:spChg>
        <pc:spChg chg="del">
          <ac:chgData name="Not M_ur_t_ada" userId="555160e609be70ba" providerId="LiveId" clId="{D1956E70-5B6D-4F02-98B2-B5E8BAF5B278}" dt="2024-06-21T20:20:09.232" v="1997" actId="478"/>
          <ac:spMkLst>
            <pc:docMk/>
            <pc:sldMk cId="3177129445" sldId="288"/>
            <ac:spMk id="3" creationId="{D8A4CF34-EE0E-4762-B8D5-1415FF94317F}"/>
          </ac:spMkLst>
        </pc:spChg>
        <pc:picChg chg="add del mod">
          <ac:chgData name="Not M_ur_t_ada" userId="555160e609be70ba" providerId="LiveId" clId="{D1956E70-5B6D-4F02-98B2-B5E8BAF5B278}" dt="2024-06-21T20:23:27.908" v="2005" actId="478"/>
          <ac:picMkLst>
            <pc:docMk/>
            <pc:sldMk cId="3177129445" sldId="288"/>
            <ac:picMk id="5" creationId="{1B4A678D-FD38-4C08-8582-23105FD2135B}"/>
          </ac:picMkLst>
        </pc:picChg>
        <pc:picChg chg="add del mod">
          <ac:chgData name="Not M_ur_t_ada" userId="555160e609be70ba" providerId="LiveId" clId="{D1956E70-5B6D-4F02-98B2-B5E8BAF5B278}" dt="2024-06-21T20:23:18.179" v="2004" actId="478"/>
          <ac:picMkLst>
            <pc:docMk/>
            <pc:sldMk cId="3177129445" sldId="288"/>
            <ac:picMk id="7" creationId="{31AC0175-C5D9-40BF-A96E-90C89A7D517C}"/>
          </ac:picMkLst>
        </pc:picChg>
        <pc:picChg chg="add del mod">
          <ac:chgData name="Not M_ur_t_ada" userId="555160e609be70ba" providerId="LiveId" clId="{D1956E70-5B6D-4F02-98B2-B5E8BAF5B278}" dt="2024-06-21T20:23:08.227" v="2003" actId="478"/>
          <ac:picMkLst>
            <pc:docMk/>
            <pc:sldMk cId="3177129445" sldId="288"/>
            <ac:picMk id="9" creationId="{E37CF42C-1729-47F8-B121-2F91C49B7B39}"/>
          </ac:picMkLst>
        </pc:picChg>
        <pc:picChg chg="add del mod">
          <ac:chgData name="Not M_ur_t_ada" userId="555160e609be70ba" providerId="LiveId" clId="{D1956E70-5B6D-4F02-98B2-B5E8BAF5B278}" dt="2024-06-21T20:22:50.912" v="2001" actId="478"/>
          <ac:picMkLst>
            <pc:docMk/>
            <pc:sldMk cId="3177129445" sldId="288"/>
            <ac:picMk id="11" creationId="{F9E2EDAD-2D02-4EB8-8F18-228E612B9BD5}"/>
          </ac:picMkLst>
        </pc:picChg>
        <pc:picChg chg="add del mod">
          <ac:chgData name="Not M_ur_t_ada" userId="555160e609be70ba" providerId="LiveId" clId="{D1956E70-5B6D-4F02-98B2-B5E8BAF5B278}" dt="2024-06-21T20:22:59.499" v="2002" actId="478"/>
          <ac:picMkLst>
            <pc:docMk/>
            <pc:sldMk cId="3177129445" sldId="288"/>
            <ac:picMk id="13" creationId="{6CDA31EB-CFC3-41B5-9B60-390685A106CF}"/>
          </ac:picMkLst>
        </pc:picChg>
        <pc:picChg chg="add del mod">
          <ac:chgData name="Not M_ur_t_ada" userId="555160e609be70ba" providerId="LiveId" clId="{D1956E70-5B6D-4F02-98B2-B5E8BAF5B278}" dt="2024-06-21T20:22:40.562" v="2000" actId="478"/>
          <ac:picMkLst>
            <pc:docMk/>
            <pc:sldMk cId="3177129445" sldId="288"/>
            <ac:picMk id="15" creationId="{1AF81386-A3E0-42C7-990B-664EBBAF442E}"/>
          </ac:picMkLst>
        </pc:picChg>
        <pc:picChg chg="add del mod">
          <ac:chgData name="Not M_ur_t_ada" userId="555160e609be70ba" providerId="LiveId" clId="{D1956E70-5B6D-4F02-98B2-B5E8BAF5B278}" dt="2024-06-21T20:22:25.099" v="1999" actId="478"/>
          <ac:picMkLst>
            <pc:docMk/>
            <pc:sldMk cId="3177129445" sldId="288"/>
            <ac:picMk id="17" creationId="{D26CAA94-C5B6-4CC3-96F1-121609759D31}"/>
          </ac:picMkLst>
        </pc:picChg>
      </pc:sldChg>
    </pc:docChg>
  </pc:docChgLst>
  <pc:docChgLst>
    <pc:chgData name="Not M_ur_t_ada" userId="555160e609be70ba" providerId="LiveId" clId="{FFB1049B-0CCE-4025-8AD6-C3CF7B7C550E}"/>
    <pc:docChg chg="undo redo custSel addSld delSld modSld">
      <pc:chgData name="Not M_ur_t_ada" userId="555160e609be70ba" providerId="LiveId" clId="{FFB1049B-0CCE-4025-8AD6-C3CF7B7C550E}" dt="2024-09-27T22:39:31.198" v="1100" actId="1582"/>
      <pc:docMkLst>
        <pc:docMk/>
      </pc:docMkLst>
      <pc:sldChg chg="del">
        <pc:chgData name="Not M_ur_t_ada" userId="555160e609be70ba" providerId="LiveId" clId="{FFB1049B-0CCE-4025-8AD6-C3CF7B7C550E}" dt="2024-09-27T15:12:25.516" v="220" actId="47"/>
        <pc:sldMkLst>
          <pc:docMk/>
          <pc:sldMk cId="1570618709" sldId="256"/>
        </pc:sldMkLst>
      </pc:sldChg>
      <pc:sldChg chg="del">
        <pc:chgData name="Not M_ur_t_ada" userId="555160e609be70ba" providerId="LiveId" clId="{FFB1049B-0CCE-4025-8AD6-C3CF7B7C550E}" dt="2024-09-27T19:29:45.547" v="761" actId="47"/>
        <pc:sldMkLst>
          <pc:docMk/>
          <pc:sldMk cId="1341508389" sldId="287"/>
        </pc:sldMkLst>
      </pc:sldChg>
      <pc:sldChg chg="addSp delSp modSp add del mod addAnim delAnim modAnim">
        <pc:chgData name="Not M_ur_t_ada" userId="555160e609be70ba" providerId="LiveId" clId="{FFB1049B-0CCE-4025-8AD6-C3CF7B7C550E}" dt="2024-09-27T22:10:43.553" v="999"/>
        <pc:sldMkLst>
          <pc:docMk/>
          <pc:sldMk cId="1568225848" sldId="388"/>
        </pc:sldMkLst>
        <pc:spChg chg="mod">
          <ac:chgData name="Not M_ur_t_ada" userId="555160e609be70ba" providerId="LiveId" clId="{FFB1049B-0CCE-4025-8AD6-C3CF7B7C550E}" dt="2024-09-27T19:29:25.174" v="759" actId="1037"/>
          <ac:spMkLst>
            <pc:docMk/>
            <pc:sldMk cId="1568225848" sldId="388"/>
            <ac:spMk id="8" creationId="{C07407A4-CCA9-41F2-A4D3-4A9A2E9FCE12}"/>
          </ac:spMkLst>
        </pc:spChg>
        <pc:spChg chg="add del mod">
          <ac:chgData name="Not M_ur_t_ada" userId="555160e609be70ba" providerId="LiveId" clId="{FFB1049B-0CCE-4025-8AD6-C3CF7B7C550E}" dt="2024-09-27T22:09:23.784" v="996" actId="339"/>
          <ac:spMkLst>
            <pc:docMk/>
            <pc:sldMk cId="1568225848" sldId="388"/>
            <ac:spMk id="9" creationId="{4C98E37D-A675-4D77-9D06-C3778AA4CB08}"/>
          </ac:spMkLst>
        </pc:spChg>
        <pc:spChg chg="mod">
          <ac:chgData name="Not M_ur_t_ada" userId="555160e609be70ba" providerId="LiveId" clId="{FFB1049B-0CCE-4025-8AD6-C3CF7B7C550E}" dt="2024-09-27T19:28:51.781" v="752" actId="1076"/>
          <ac:spMkLst>
            <pc:docMk/>
            <pc:sldMk cId="1568225848" sldId="388"/>
            <ac:spMk id="11" creationId="{757EDB3E-C214-41FD-B8E7-032DD51D6031}"/>
          </ac:spMkLst>
        </pc:spChg>
        <pc:spChg chg="add del mod">
          <ac:chgData name="Not M_ur_t_ada" userId="555160e609be70ba" providerId="LiveId" clId="{FFB1049B-0CCE-4025-8AD6-C3CF7B7C550E}" dt="2024-09-27T15:11:43.982" v="192" actId="478"/>
          <ac:spMkLst>
            <pc:docMk/>
            <pc:sldMk cId="1568225848" sldId="388"/>
            <ac:spMk id="12" creationId="{5170DE5B-5AB2-4362-B106-C8E37340E52D}"/>
          </ac:spMkLst>
        </pc:spChg>
        <pc:picChg chg="mod">
          <ac:chgData name="Not M_ur_t_ada" userId="555160e609be70ba" providerId="LiveId" clId="{FFB1049B-0CCE-4025-8AD6-C3CF7B7C550E}" dt="2024-09-27T15:21:01.209" v="277" actId="14100"/>
          <ac:picMkLst>
            <pc:docMk/>
            <pc:sldMk cId="1568225848" sldId="388"/>
            <ac:picMk id="3" creationId="{D2AFBBDA-9804-4CE9-9C1A-DDB9A0AE6DD8}"/>
          </ac:picMkLst>
        </pc:picChg>
        <pc:picChg chg="del mod">
          <ac:chgData name="Not M_ur_t_ada" userId="555160e609be70ba" providerId="LiveId" clId="{FFB1049B-0CCE-4025-8AD6-C3CF7B7C550E}" dt="2024-09-27T19:28:19.884" v="716" actId="478"/>
          <ac:picMkLst>
            <pc:docMk/>
            <pc:sldMk cId="1568225848" sldId="388"/>
            <ac:picMk id="4" creationId="{7BB7DCC0-8A3A-42BE-B75C-A5FC573F8CAA}"/>
          </ac:picMkLst>
        </pc:picChg>
        <pc:picChg chg="del mod">
          <ac:chgData name="Not M_ur_t_ada" userId="555160e609be70ba" providerId="LiveId" clId="{FFB1049B-0CCE-4025-8AD6-C3CF7B7C550E}" dt="2024-09-27T19:28:22.398" v="717" actId="478"/>
          <ac:picMkLst>
            <pc:docMk/>
            <pc:sldMk cId="1568225848" sldId="388"/>
            <ac:picMk id="7" creationId="{64435685-1858-4A0D-B66C-75E086C13886}"/>
          </ac:picMkLst>
        </pc:picChg>
        <pc:picChg chg="add mod">
          <ac:chgData name="Not M_ur_t_ada" userId="555160e609be70ba" providerId="LiveId" clId="{FFB1049B-0CCE-4025-8AD6-C3CF7B7C550E}" dt="2024-09-27T19:29:15.707" v="757" actId="1037"/>
          <ac:picMkLst>
            <pc:docMk/>
            <pc:sldMk cId="1568225848" sldId="388"/>
            <ac:picMk id="10" creationId="{F4629FC5-5DE4-4007-9539-115FB9F84836}"/>
          </ac:picMkLst>
        </pc:picChg>
        <pc:picChg chg="add mod">
          <ac:chgData name="Not M_ur_t_ada" userId="555160e609be70ba" providerId="LiveId" clId="{FFB1049B-0CCE-4025-8AD6-C3CF7B7C550E}" dt="2024-09-27T19:29:11.689" v="754" actId="14100"/>
          <ac:picMkLst>
            <pc:docMk/>
            <pc:sldMk cId="1568225848" sldId="388"/>
            <ac:picMk id="12" creationId="{D0994E05-35C5-4CDD-82A1-D5CADFE105E4}"/>
          </ac:picMkLst>
        </pc:picChg>
        <pc:picChg chg="add mod">
          <ac:chgData name="Not M_ur_t_ada" userId="555160e609be70ba" providerId="LiveId" clId="{FFB1049B-0CCE-4025-8AD6-C3CF7B7C550E}" dt="2024-09-27T19:29:11.689" v="754" actId="14100"/>
          <ac:picMkLst>
            <pc:docMk/>
            <pc:sldMk cId="1568225848" sldId="388"/>
            <ac:picMk id="13" creationId="{B03F5557-9A48-441C-ABAF-2C91706DC6D4}"/>
          </ac:picMkLst>
        </pc:picChg>
        <pc:picChg chg="add mod">
          <ac:chgData name="Not M_ur_t_ada" userId="555160e609be70ba" providerId="LiveId" clId="{FFB1049B-0CCE-4025-8AD6-C3CF7B7C550E}" dt="2024-09-27T19:29:11.689" v="754" actId="14100"/>
          <ac:picMkLst>
            <pc:docMk/>
            <pc:sldMk cId="1568225848" sldId="388"/>
            <ac:picMk id="14" creationId="{0E9046F0-C782-4E8E-9721-37F9E083F16E}"/>
          </ac:picMkLst>
        </pc:picChg>
      </pc:sldChg>
      <pc:sldChg chg="addSp modSp add del mod modAnim">
        <pc:chgData name="Not M_ur_t_ada" userId="555160e609be70ba" providerId="LiveId" clId="{FFB1049B-0CCE-4025-8AD6-C3CF7B7C550E}" dt="2024-09-27T19:30:00.047" v="763" actId="47"/>
        <pc:sldMkLst>
          <pc:docMk/>
          <pc:sldMk cId="2445704660" sldId="389"/>
        </pc:sldMkLst>
        <pc:spChg chg="mod">
          <ac:chgData name="Not M_ur_t_ada" userId="555160e609be70ba" providerId="LiveId" clId="{FFB1049B-0CCE-4025-8AD6-C3CF7B7C550E}" dt="2024-09-27T15:50:08.537" v="586" actId="255"/>
          <ac:spMkLst>
            <pc:docMk/>
            <pc:sldMk cId="2445704660" sldId="389"/>
            <ac:spMk id="8" creationId="{C07407A4-CCA9-41F2-A4D3-4A9A2E9FCE12}"/>
          </ac:spMkLst>
        </pc:spChg>
        <pc:spChg chg="mod">
          <ac:chgData name="Not M_ur_t_ada" userId="555160e609be70ba" providerId="LiveId" clId="{FFB1049B-0CCE-4025-8AD6-C3CF7B7C550E}" dt="2024-09-27T15:49:57.765" v="585" actId="14100"/>
          <ac:spMkLst>
            <pc:docMk/>
            <pc:sldMk cId="2445704660" sldId="389"/>
            <ac:spMk id="9" creationId="{4C98E37D-A675-4D77-9D06-C3778AA4CB08}"/>
          </ac:spMkLst>
        </pc:spChg>
        <pc:spChg chg="mod">
          <ac:chgData name="Not M_ur_t_ada" userId="555160e609be70ba" providerId="LiveId" clId="{FFB1049B-0CCE-4025-8AD6-C3CF7B7C550E}" dt="2024-09-27T15:50:16.480" v="587" actId="255"/>
          <ac:spMkLst>
            <pc:docMk/>
            <pc:sldMk cId="2445704660" sldId="389"/>
            <ac:spMk id="11" creationId="{757EDB3E-C214-41FD-B8E7-032DD51D6031}"/>
          </ac:spMkLst>
        </pc:spChg>
        <pc:spChg chg="add mod">
          <ac:chgData name="Not M_ur_t_ada" userId="555160e609be70ba" providerId="LiveId" clId="{FFB1049B-0CCE-4025-8AD6-C3CF7B7C550E}" dt="2024-09-27T15:50:31.065" v="591" actId="404"/>
          <ac:spMkLst>
            <pc:docMk/>
            <pc:sldMk cId="2445704660" sldId="389"/>
            <ac:spMk id="12" creationId="{40016D18-4A16-4D08-A947-C871B59EDACD}"/>
          </ac:spMkLst>
        </pc:spChg>
      </pc:sldChg>
      <pc:sldChg chg="add del modTransition">
        <pc:chgData name="Not M_ur_t_ada" userId="555160e609be70ba" providerId="LiveId" clId="{FFB1049B-0CCE-4025-8AD6-C3CF7B7C550E}" dt="2024-09-27T18:54:20.561" v="603" actId="47"/>
        <pc:sldMkLst>
          <pc:docMk/>
          <pc:sldMk cId="278682272" sldId="390"/>
        </pc:sldMkLst>
      </pc:sldChg>
      <pc:sldChg chg="add del modTransition">
        <pc:chgData name="Not M_ur_t_ada" userId="555160e609be70ba" providerId="LiveId" clId="{FFB1049B-0CCE-4025-8AD6-C3CF7B7C550E}" dt="2024-09-27T18:54:22.195" v="604" actId="47"/>
        <pc:sldMkLst>
          <pc:docMk/>
          <pc:sldMk cId="6772204" sldId="391"/>
        </pc:sldMkLst>
      </pc:sldChg>
      <pc:sldChg chg="modSp add mod modAnim">
        <pc:chgData name="Not M_ur_t_ada" userId="555160e609be70ba" providerId="LiveId" clId="{FFB1049B-0CCE-4025-8AD6-C3CF7B7C550E}" dt="2024-09-27T20:44:16.488" v="854"/>
        <pc:sldMkLst>
          <pc:docMk/>
          <pc:sldMk cId="4089568786" sldId="392"/>
        </pc:sldMkLst>
        <pc:spChg chg="mod">
          <ac:chgData name="Not M_ur_t_ada" userId="555160e609be70ba" providerId="LiveId" clId="{FFB1049B-0CCE-4025-8AD6-C3CF7B7C550E}" dt="2024-09-27T18:56:45.660" v="651" actId="13926"/>
          <ac:spMkLst>
            <pc:docMk/>
            <pc:sldMk cId="4089568786" sldId="392"/>
            <ac:spMk id="2" creationId="{3E5A7092-1687-44EA-8FA8-D61A4721B0C3}"/>
          </ac:spMkLst>
        </pc:spChg>
        <pc:spChg chg="mod">
          <ac:chgData name="Not M_ur_t_ada" userId="555160e609be70ba" providerId="LiveId" clId="{FFB1049B-0CCE-4025-8AD6-C3CF7B7C550E}" dt="2024-09-27T18:58:04.280" v="714" actId="6549"/>
          <ac:spMkLst>
            <pc:docMk/>
            <pc:sldMk cId="4089568786" sldId="392"/>
            <ac:spMk id="3" creationId="{7CF0C4B2-22D1-4042-B182-8BC8441A6BBB}"/>
          </ac:spMkLst>
        </pc:spChg>
      </pc:sldChg>
      <pc:sldChg chg="addSp modSp add del mod modAnim">
        <pc:chgData name="Not M_ur_t_ada" userId="555160e609be70ba" providerId="LiveId" clId="{FFB1049B-0CCE-4025-8AD6-C3CF7B7C550E}" dt="2024-09-27T20:48:54.431" v="909" actId="47"/>
        <pc:sldMkLst>
          <pc:docMk/>
          <pc:sldMk cId="2168802407" sldId="393"/>
        </pc:sldMkLst>
        <pc:spChg chg="mod">
          <ac:chgData name="Not M_ur_t_ada" userId="555160e609be70ba" providerId="LiveId" clId="{FFB1049B-0CCE-4025-8AD6-C3CF7B7C550E}" dt="2024-09-27T19:31:14.832" v="849" actId="1036"/>
          <ac:spMkLst>
            <pc:docMk/>
            <pc:sldMk cId="2168802407" sldId="393"/>
            <ac:spMk id="9" creationId="{4C98E37D-A675-4D77-9D06-C3778AA4CB08}"/>
          </ac:spMkLst>
        </pc:spChg>
        <pc:spChg chg="mod">
          <ac:chgData name="Not M_ur_t_ada" userId="555160e609be70ba" providerId="LiveId" clId="{FFB1049B-0CCE-4025-8AD6-C3CF7B7C550E}" dt="2024-09-27T19:31:00.827" v="832" actId="1036"/>
          <ac:spMkLst>
            <pc:docMk/>
            <pc:sldMk cId="2168802407" sldId="393"/>
            <ac:spMk id="11" creationId="{757EDB3E-C214-41FD-B8E7-032DD51D6031}"/>
          </ac:spMkLst>
        </pc:spChg>
        <pc:spChg chg="add mod">
          <ac:chgData name="Not M_ur_t_ada" userId="555160e609be70ba" providerId="LiveId" clId="{FFB1049B-0CCE-4025-8AD6-C3CF7B7C550E}" dt="2024-09-27T20:44:57.979" v="875" actId="20577"/>
          <ac:spMkLst>
            <pc:docMk/>
            <pc:sldMk cId="2168802407" sldId="393"/>
            <ac:spMk id="15" creationId="{0AA6A159-569A-495B-B7E0-51F5ADB20DC8}"/>
          </ac:spMkLst>
        </pc:spChg>
      </pc:sldChg>
      <pc:sldChg chg="addSp modSp add mod modAnim">
        <pc:chgData name="Not M_ur_t_ada" userId="555160e609be70ba" providerId="LiveId" clId="{FFB1049B-0CCE-4025-8AD6-C3CF7B7C550E}" dt="2024-09-27T22:39:31.198" v="1100" actId="1582"/>
        <pc:sldMkLst>
          <pc:docMk/>
          <pc:sldMk cId="472050954" sldId="394"/>
        </pc:sldMkLst>
        <pc:spChg chg="mod">
          <ac:chgData name="Not M_ur_t_ada" userId="555160e609be70ba" providerId="LiveId" clId="{FFB1049B-0CCE-4025-8AD6-C3CF7B7C550E}" dt="2024-09-27T20:48:50.907" v="908" actId="1036"/>
          <ac:spMkLst>
            <pc:docMk/>
            <pc:sldMk cId="472050954" sldId="394"/>
            <ac:spMk id="9" creationId="{4C98E37D-A675-4D77-9D06-C3778AA4CB08}"/>
          </ac:spMkLst>
        </pc:spChg>
        <pc:spChg chg="add mod">
          <ac:chgData name="Not M_ur_t_ada" userId="555160e609be70ba" providerId="LiveId" clId="{FFB1049B-0CCE-4025-8AD6-C3CF7B7C550E}" dt="2024-09-27T22:39:31.198" v="1100" actId="1582"/>
          <ac:spMkLst>
            <pc:docMk/>
            <pc:sldMk cId="472050954" sldId="394"/>
            <ac:spMk id="15" creationId="{D8A42503-39E8-4BA2-B358-48FFB1E4071A}"/>
          </ac:spMkLst>
        </pc:spChg>
      </pc:sldChg>
      <pc:sldChg chg="modSp add mod">
        <pc:chgData name="Not M_ur_t_ada" userId="555160e609be70ba" providerId="LiveId" clId="{FFB1049B-0CCE-4025-8AD6-C3CF7B7C550E}" dt="2024-09-27T21:04:59.647" v="944" actId="14100"/>
        <pc:sldMkLst>
          <pc:docMk/>
          <pc:sldMk cId="2553933953" sldId="395"/>
        </pc:sldMkLst>
        <pc:spChg chg="mod">
          <ac:chgData name="Not M_ur_t_ada" userId="555160e609be70ba" providerId="LiveId" clId="{FFB1049B-0CCE-4025-8AD6-C3CF7B7C550E}" dt="2024-09-27T21:04:59.647" v="944" actId="14100"/>
          <ac:spMkLst>
            <pc:docMk/>
            <pc:sldMk cId="2553933953" sldId="395"/>
            <ac:spMk id="3" creationId="{7CF0C4B2-22D1-4042-B182-8BC8441A6BBB}"/>
          </ac:spMkLst>
        </pc:spChg>
        <pc:spChg chg="mod">
          <ac:chgData name="Not M_ur_t_ada" userId="555160e609be70ba" providerId="LiveId" clId="{FFB1049B-0CCE-4025-8AD6-C3CF7B7C550E}" dt="2024-09-27T21:04:39.070" v="937" actId="1036"/>
          <ac:spMkLst>
            <pc:docMk/>
            <pc:sldMk cId="2553933953" sldId="395"/>
            <ac:spMk id="7" creationId="{59A0F64C-8434-4C46-8B40-19576472281A}"/>
          </ac:spMkLst>
        </pc:spChg>
        <pc:picChg chg="mod">
          <ac:chgData name="Not M_ur_t_ada" userId="555160e609be70ba" providerId="LiveId" clId="{FFB1049B-0CCE-4025-8AD6-C3CF7B7C550E}" dt="2024-09-27T21:04:22.814" v="916" actId="14100"/>
          <ac:picMkLst>
            <pc:docMk/>
            <pc:sldMk cId="2553933953" sldId="395"/>
            <ac:picMk id="6" creationId="{4CBA178F-7943-450E-9A98-09D7F0431B1C}"/>
          </ac:picMkLst>
        </pc:picChg>
      </pc:sldChg>
    </pc:docChg>
  </pc:docChgLst>
  <pc:docChgLst>
    <pc:chgData name="Not M_ur_t_ada" userId="555160e609be70ba" providerId="LiveId" clId="{6F4F602C-A82D-434F-8F0D-B6AA83E9599E}"/>
    <pc:docChg chg="modSld">
      <pc:chgData name="Not M_ur_t_ada" userId="555160e609be70ba" providerId="LiveId" clId="{6F4F602C-A82D-434F-8F0D-B6AA83E9599E}" dt="2024-10-11T17:04:58.005" v="3" actId="6549"/>
      <pc:docMkLst>
        <pc:docMk/>
      </pc:docMkLst>
      <pc:sldChg chg="modSp modAnim">
        <pc:chgData name="Not M_ur_t_ada" userId="555160e609be70ba" providerId="LiveId" clId="{6F4F602C-A82D-434F-8F0D-B6AA83E9599E}" dt="2024-10-11T17:04:58.005" v="3" actId="6549"/>
        <pc:sldMkLst>
          <pc:docMk/>
          <pc:sldMk cId="1568225848" sldId="388"/>
        </pc:sldMkLst>
        <pc:spChg chg="mod">
          <ac:chgData name="Not M_ur_t_ada" userId="555160e609be70ba" providerId="LiveId" clId="{6F4F602C-A82D-434F-8F0D-B6AA83E9599E}" dt="2024-10-11T17:04:58.005" v="3" actId="6549"/>
          <ac:spMkLst>
            <pc:docMk/>
            <pc:sldMk cId="1568225848" sldId="388"/>
            <ac:spMk id="11" creationId="{757EDB3E-C214-41FD-B8E7-032DD51D603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EC9AF-3446-42F0-9AD9-52D05FA47AC3}" type="doc">
      <dgm:prSet loTypeId="urn:microsoft.com/office/officeart/2005/8/layout/hierarchy5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FD68B8-2873-4CA8-B9F4-DB98CB513027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latin typeface="Calibri" panose="020F0502020204030204"/>
              <a:ea typeface="+mn-ea"/>
              <a:cs typeface="+mj-cs"/>
            </a:rPr>
            <a:t>تجنب التعرض للعقوبات المنصوص عليها في قانون المخدرات، يتطلب الآتي:</a:t>
          </a:r>
          <a:endParaRPr lang="en-US" sz="3200" b="1" kern="1200" dirty="0">
            <a:cs typeface="+mj-cs"/>
          </a:endParaRPr>
        </a:p>
      </dgm:t>
    </dgm:pt>
    <dgm:pt modelId="{D4B80DBF-D061-4877-A7B6-C549C55526E2}" type="parTrans" cxnId="{B2EA8CE2-DD30-4E57-94A0-B0ABBB2D4192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4E0A651E-DFCB-48B7-9F71-4629F45AF7CA}" type="sibTrans" cxnId="{B2EA8CE2-DD30-4E57-94A0-B0ABBB2D4192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649EC8F2-8790-4997-9438-5986F797DA9D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IQ" sz="3200" b="1" dirty="0">
              <a:cs typeface="+mj-cs"/>
            </a:rPr>
            <a:t>الوقاية:</a:t>
          </a:r>
          <a:endParaRPr lang="en-US" sz="3200" b="1" dirty="0">
            <a:cs typeface="+mj-cs"/>
          </a:endParaRPr>
        </a:p>
      </dgm:t>
    </dgm:pt>
    <dgm:pt modelId="{EBFAD4AE-B6DD-458A-A9DF-68C0FCF760C9}" type="parTrans" cxnId="{67D31EA3-BE96-41FA-9E60-2618EF732596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E4C595BF-197A-41AE-85D0-CA675A543C09}" type="sibTrans" cxnId="{67D31EA3-BE96-41FA-9E60-2618EF732596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F24FC2DC-D734-480E-886F-E93D8B8BB76D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IQ" sz="3200" b="1" dirty="0">
              <a:cs typeface="+mj-cs"/>
            </a:rPr>
            <a:t>طلب المساعدة:</a:t>
          </a:r>
          <a:endParaRPr lang="en-US" sz="3200" b="1" dirty="0">
            <a:cs typeface="+mj-cs"/>
          </a:endParaRPr>
        </a:p>
      </dgm:t>
    </dgm:pt>
    <dgm:pt modelId="{4574F232-CBCA-4DAB-8BFF-A33E02DAD8C5}" type="parTrans" cxnId="{59D4274D-048F-4E6E-B4CD-FB777B8DB5C8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D03FD948-6227-49A1-92B9-A5CBE9F2C195}" type="sibTrans" cxnId="{59D4274D-048F-4E6E-B4CD-FB777B8DB5C8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845E7EC0-3B2B-41AC-8B3D-ACD8C3E55EF3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IQ" sz="3200" b="1" dirty="0">
              <a:cs typeface="+mj-cs"/>
            </a:rPr>
            <a:t>التوعية:</a:t>
          </a:r>
        </a:p>
      </dgm:t>
    </dgm:pt>
    <dgm:pt modelId="{8F2AF0AD-5854-4B20-A6EA-086FB492F6E2}" type="sibTrans" cxnId="{80FF0064-ACAC-4735-A359-A7F4E1B0B3F7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79CCCE08-7CD0-473A-B88C-03FEE6556D57}" type="parTrans" cxnId="{80FF0064-ACAC-4735-A359-A7F4E1B0B3F7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185925B3-509D-40EE-AC59-937DBB71036F}" type="pres">
      <dgm:prSet presAssocID="{7A3EC9AF-3446-42F0-9AD9-52D05FA47AC3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20736361-109A-4E47-A206-CBCBC43614DB}" type="pres">
      <dgm:prSet presAssocID="{7A3EC9AF-3446-42F0-9AD9-52D05FA47AC3}" presName="hierFlow" presStyleCnt="0"/>
      <dgm:spPr/>
    </dgm:pt>
    <dgm:pt modelId="{8F6C5146-47B0-4086-B564-3A0129A14309}" type="pres">
      <dgm:prSet presAssocID="{7A3EC9AF-3446-42F0-9AD9-52D05FA47AC3}" presName="firstBuf" presStyleCnt="0"/>
      <dgm:spPr/>
    </dgm:pt>
    <dgm:pt modelId="{760ADCDF-C54E-41FB-930A-DC60FCF05BA8}" type="pres">
      <dgm:prSet presAssocID="{7A3EC9AF-3446-42F0-9AD9-52D05FA47A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000C220-3237-4C3E-B0CE-4F0F556EE20A}" type="pres">
      <dgm:prSet presAssocID="{0BFD68B8-2873-4CA8-B9F4-DB98CB513027}" presName="Name17" presStyleCnt="0"/>
      <dgm:spPr/>
    </dgm:pt>
    <dgm:pt modelId="{5BF43338-8734-4A4A-8FE6-294CE30CF393}" type="pres">
      <dgm:prSet presAssocID="{0BFD68B8-2873-4CA8-B9F4-DB98CB513027}" presName="level1Shape" presStyleLbl="node0" presStyleIdx="0" presStyleCnt="1" custScaleX="197452" custLinFactNeighborX="-54280" custLinFactNeighborY="-732">
        <dgm:presLayoutVars>
          <dgm:chPref val="3"/>
        </dgm:presLayoutVars>
      </dgm:prSet>
      <dgm:spPr/>
    </dgm:pt>
    <dgm:pt modelId="{75C4C7B7-5CD5-452F-A409-7F215587CAC3}" type="pres">
      <dgm:prSet presAssocID="{0BFD68B8-2873-4CA8-B9F4-DB98CB513027}" presName="hierChild2" presStyleCnt="0"/>
      <dgm:spPr/>
    </dgm:pt>
    <dgm:pt modelId="{D00A06FB-3398-42A9-948D-D108AA24C59C}" type="pres">
      <dgm:prSet presAssocID="{7A3EC9AF-3446-42F0-9AD9-52D05FA47AC3}" presName="bgShapesFlow" presStyleCnt="0"/>
      <dgm:spPr/>
    </dgm:pt>
    <dgm:pt modelId="{54E2E954-7B01-4CCD-9E3F-86BD94B39D7E}" type="pres">
      <dgm:prSet presAssocID="{845E7EC0-3B2B-41AC-8B3D-ACD8C3E55EF3}" presName="rectComp" presStyleCnt="0"/>
      <dgm:spPr/>
    </dgm:pt>
    <dgm:pt modelId="{8F30A20B-9E37-4849-916F-FCE0F689B311}" type="pres">
      <dgm:prSet presAssocID="{845E7EC0-3B2B-41AC-8B3D-ACD8C3E55EF3}" presName="bgRect" presStyleLbl="bgShp" presStyleIdx="0" presStyleCnt="3"/>
      <dgm:spPr/>
    </dgm:pt>
    <dgm:pt modelId="{4D36A9D3-5C7C-4683-983E-952FCB791FAA}" type="pres">
      <dgm:prSet presAssocID="{845E7EC0-3B2B-41AC-8B3D-ACD8C3E55EF3}" presName="bgRectTx" presStyleLbl="bgShp" presStyleIdx="0" presStyleCnt="3">
        <dgm:presLayoutVars>
          <dgm:bulletEnabled val="1"/>
        </dgm:presLayoutVars>
      </dgm:prSet>
      <dgm:spPr/>
    </dgm:pt>
    <dgm:pt modelId="{867C5B5F-C15A-4D9F-9BD2-FBF40585D035}" type="pres">
      <dgm:prSet presAssocID="{845E7EC0-3B2B-41AC-8B3D-ACD8C3E55EF3}" presName="spComp" presStyleCnt="0"/>
      <dgm:spPr/>
    </dgm:pt>
    <dgm:pt modelId="{06E5C4AF-A2CD-43D5-8F9E-57B3D1C03BEE}" type="pres">
      <dgm:prSet presAssocID="{845E7EC0-3B2B-41AC-8B3D-ACD8C3E55EF3}" presName="hSp" presStyleCnt="0"/>
      <dgm:spPr/>
    </dgm:pt>
    <dgm:pt modelId="{25DBD438-A106-44CE-B8BA-D942EB449FE7}" type="pres">
      <dgm:prSet presAssocID="{649EC8F2-8790-4997-9438-5986F797DA9D}" presName="rectComp" presStyleCnt="0"/>
      <dgm:spPr/>
    </dgm:pt>
    <dgm:pt modelId="{8E90AB3D-FA60-4B64-952E-4E49CB19FD86}" type="pres">
      <dgm:prSet presAssocID="{649EC8F2-8790-4997-9438-5986F797DA9D}" presName="bgRect" presStyleLbl="bgShp" presStyleIdx="1" presStyleCnt="3"/>
      <dgm:spPr/>
    </dgm:pt>
    <dgm:pt modelId="{581E9E5E-4CD2-4E45-B6EB-759136FB1366}" type="pres">
      <dgm:prSet presAssocID="{649EC8F2-8790-4997-9438-5986F797DA9D}" presName="bgRectTx" presStyleLbl="bgShp" presStyleIdx="1" presStyleCnt="3">
        <dgm:presLayoutVars>
          <dgm:bulletEnabled val="1"/>
        </dgm:presLayoutVars>
      </dgm:prSet>
      <dgm:spPr/>
    </dgm:pt>
    <dgm:pt modelId="{E37E939A-F4F0-4739-886D-1ECAEF68D861}" type="pres">
      <dgm:prSet presAssocID="{649EC8F2-8790-4997-9438-5986F797DA9D}" presName="spComp" presStyleCnt="0"/>
      <dgm:spPr/>
    </dgm:pt>
    <dgm:pt modelId="{59F0E81C-2668-4F77-9C91-611A0385A0B1}" type="pres">
      <dgm:prSet presAssocID="{649EC8F2-8790-4997-9438-5986F797DA9D}" presName="hSp" presStyleCnt="0"/>
      <dgm:spPr/>
    </dgm:pt>
    <dgm:pt modelId="{686D941E-AF4B-4B67-8C22-E9A70F38EC6A}" type="pres">
      <dgm:prSet presAssocID="{F24FC2DC-D734-480E-886F-E93D8B8BB76D}" presName="rectComp" presStyleCnt="0"/>
      <dgm:spPr/>
    </dgm:pt>
    <dgm:pt modelId="{B722D4A6-62D1-42CE-AC62-317BF5E062A4}" type="pres">
      <dgm:prSet presAssocID="{F24FC2DC-D734-480E-886F-E93D8B8BB76D}" presName="bgRect" presStyleLbl="bgShp" presStyleIdx="2" presStyleCnt="3"/>
      <dgm:spPr/>
    </dgm:pt>
    <dgm:pt modelId="{17082884-3E8C-472F-9E7F-74EF3919CCF3}" type="pres">
      <dgm:prSet presAssocID="{F24FC2DC-D734-480E-886F-E93D8B8BB76D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2D70010A-2E9C-417A-8C08-7E95BF26F1B5}" type="presOf" srcId="{0BFD68B8-2873-4CA8-B9F4-DB98CB513027}" destId="{5BF43338-8734-4A4A-8FE6-294CE30CF393}" srcOrd="0" destOrd="0" presId="urn:microsoft.com/office/officeart/2005/8/layout/hierarchy5"/>
    <dgm:cxn modelId="{759DD861-A084-4B54-AE17-55E6C7FAD704}" type="presOf" srcId="{845E7EC0-3B2B-41AC-8B3D-ACD8C3E55EF3}" destId="{4D36A9D3-5C7C-4683-983E-952FCB791FAA}" srcOrd="1" destOrd="0" presId="urn:microsoft.com/office/officeart/2005/8/layout/hierarchy5"/>
    <dgm:cxn modelId="{80FF0064-ACAC-4735-A359-A7F4E1B0B3F7}" srcId="{7A3EC9AF-3446-42F0-9AD9-52D05FA47AC3}" destId="{845E7EC0-3B2B-41AC-8B3D-ACD8C3E55EF3}" srcOrd="1" destOrd="0" parTransId="{79CCCE08-7CD0-473A-B88C-03FEE6556D57}" sibTransId="{8F2AF0AD-5854-4B20-A6EA-086FB492F6E2}"/>
    <dgm:cxn modelId="{59D4274D-048F-4E6E-B4CD-FB777B8DB5C8}" srcId="{7A3EC9AF-3446-42F0-9AD9-52D05FA47AC3}" destId="{F24FC2DC-D734-480E-886F-E93D8B8BB76D}" srcOrd="3" destOrd="0" parTransId="{4574F232-CBCA-4DAB-8BFF-A33E02DAD8C5}" sibTransId="{D03FD948-6227-49A1-92B9-A5CBE9F2C195}"/>
    <dgm:cxn modelId="{EAA9B58C-9A46-45DF-91F2-E06C84D9FF6A}" type="presOf" srcId="{649EC8F2-8790-4997-9438-5986F797DA9D}" destId="{581E9E5E-4CD2-4E45-B6EB-759136FB1366}" srcOrd="1" destOrd="0" presId="urn:microsoft.com/office/officeart/2005/8/layout/hierarchy5"/>
    <dgm:cxn modelId="{A951AF96-79CA-435F-B0F3-9FD58BECD0DD}" type="presOf" srcId="{F24FC2DC-D734-480E-886F-E93D8B8BB76D}" destId="{17082884-3E8C-472F-9E7F-74EF3919CCF3}" srcOrd="1" destOrd="0" presId="urn:microsoft.com/office/officeart/2005/8/layout/hierarchy5"/>
    <dgm:cxn modelId="{43E55A98-B6CA-498A-A3FF-BD058667B7A6}" type="presOf" srcId="{7A3EC9AF-3446-42F0-9AD9-52D05FA47AC3}" destId="{185925B3-509D-40EE-AC59-937DBB71036F}" srcOrd="0" destOrd="0" presId="urn:microsoft.com/office/officeart/2005/8/layout/hierarchy5"/>
    <dgm:cxn modelId="{67D31EA3-BE96-41FA-9E60-2618EF732596}" srcId="{7A3EC9AF-3446-42F0-9AD9-52D05FA47AC3}" destId="{649EC8F2-8790-4997-9438-5986F797DA9D}" srcOrd="2" destOrd="0" parTransId="{EBFAD4AE-B6DD-458A-A9DF-68C0FCF760C9}" sibTransId="{E4C595BF-197A-41AE-85D0-CA675A543C09}"/>
    <dgm:cxn modelId="{2B61C5BA-30F5-49FC-86D4-6E71ED11FDD9}" type="presOf" srcId="{845E7EC0-3B2B-41AC-8B3D-ACD8C3E55EF3}" destId="{8F30A20B-9E37-4849-916F-FCE0F689B311}" srcOrd="0" destOrd="0" presId="urn:microsoft.com/office/officeart/2005/8/layout/hierarchy5"/>
    <dgm:cxn modelId="{4DD351DF-406E-4907-8581-B6807F244E23}" type="presOf" srcId="{F24FC2DC-D734-480E-886F-E93D8B8BB76D}" destId="{B722D4A6-62D1-42CE-AC62-317BF5E062A4}" srcOrd="0" destOrd="0" presId="urn:microsoft.com/office/officeart/2005/8/layout/hierarchy5"/>
    <dgm:cxn modelId="{B2EA8CE2-DD30-4E57-94A0-B0ABBB2D4192}" srcId="{7A3EC9AF-3446-42F0-9AD9-52D05FA47AC3}" destId="{0BFD68B8-2873-4CA8-B9F4-DB98CB513027}" srcOrd="0" destOrd="0" parTransId="{D4B80DBF-D061-4877-A7B6-C549C55526E2}" sibTransId="{4E0A651E-DFCB-48B7-9F71-4629F45AF7CA}"/>
    <dgm:cxn modelId="{83EEABF1-1A05-45E4-BB2D-22F61E1B2A6E}" type="presOf" srcId="{649EC8F2-8790-4997-9438-5986F797DA9D}" destId="{8E90AB3D-FA60-4B64-952E-4E49CB19FD86}" srcOrd="0" destOrd="0" presId="urn:microsoft.com/office/officeart/2005/8/layout/hierarchy5"/>
    <dgm:cxn modelId="{BD064A72-D58C-4121-81D3-A245D92EF024}" type="presParOf" srcId="{185925B3-509D-40EE-AC59-937DBB71036F}" destId="{20736361-109A-4E47-A206-CBCBC43614DB}" srcOrd="0" destOrd="0" presId="urn:microsoft.com/office/officeart/2005/8/layout/hierarchy5"/>
    <dgm:cxn modelId="{54ACD121-E6C9-41EF-A666-8A50422BF454}" type="presParOf" srcId="{20736361-109A-4E47-A206-CBCBC43614DB}" destId="{8F6C5146-47B0-4086-B564-3A0129A14309}" srcOrd="0" destOrd="0" presId="urn:microsoft.com/office/officeart/2005/8/layout/hierarchy5"/>
    <dgm:cxn modelId="{7C0EA474-19FF-418B-AE95-B696251A7F33}" type="presParOf" srcId="{20736361-109A-4E47-A206-CBCBC43614DB}" destId="{760ADCDF-C54E-41FB-930A-DC60FCF05BA8}" srcOrd="1" destOrd="0" presId="urn:microsoft.com/office/officeart/2005/8/layout/hierarchy5"/>
    <dgm:cxn modelId="{17F7F083-5FCA-4D18-BCA5-D26FA4A990E7}" type="presParOf" srcId="{760ADCDF-C54E-41FB-930A-DC60FCF05BA8}" destId="{2000C220-3237-4C3E-B0CE-4F0F556EE20A}" srcOrd="0" destOrd="0" presId="urn:microsoft.com/office/officeart/2005/8/layout/hierarchy5"/>
    <dgm:cxn modelId="{97366862-C7FA-4811-8342-F54A5305BBB7}" type="presParOf" srcId="{2000C220-3237-4C3E-B0CE-4F0F556EE20A}" destId="{5BF43338-8734-4A4A-8FE6-294CE30CF393}" srcOrd="0" destOrd="0" presId="urn:microsoft.com/office/officeart/2005/8/layout/hierarchy5"/>
    <dgm:cxn modelId="{8EFCE278-2974-44F7-8347-A139D931BD34}" type="presParOf" srcId="{2000C220-3237-4C3E-B0CE-4F0F556EE20A}" destId="{75C4C7B7-5CD5-452F-A409-7F215587CAC3}" srcOrd="1" destOrd="0" presId="urn:microsoft.com/office/officeart/2005/8/layout/hierarchy5"/>
    <dgm:cxn modelId="{E530AFD2-334B-4D4F-AFB4-2898C42A1D46}" type="presParOf" srcId="{185925B3-509D-40EE-AC59-937DBB71036F}" destId="{D00A06FB-3398-42A9-948D-D108AA24C59C}" srcOrd="1" destOrd="0" presId="urn:microsoft.com/office/officeart/2005/8/layout/hierarchy5"/>
    <dgm:cxn modelId="{E7F85154-77F7-4BBA-B112-80B84311D30A}" type="presParOf" srcId="{D00A06FB-3398-42A9-948D-D108AA24C59C}" destId="{54E2E954-7B01-4CCD-9E3F-86BD94B39D7E}" srcOrd="0" destOrd="0" presId="urn:microsoft.com/office/officeart/2005/8/layout/hierarchy5"/>
    <dgm:cxn modelId="{7517D84B-3768-47B4-B2FB-20CB5BB597A1}" type="presParOf" srcId="{54E2E954-7B01-4CCD-9E3F-86BD94B39D7E}" destId="{8F30A20B-9E37-4849-916F-FCE0F689B311}" srcOrd="0" destOrd="0" presId="urn:microsoft.com/office/officeart/2005/8/layout/hierarchy5"/>
    <dgm:cxn modelId="{87F3DBA6-3CB0-4D6F-AC06-8FA4B79770E5}" type="presParOf" srcId="{54E2E954-7B01-4CCD-9E3F-86BD94B39D7E}" destId="{4D36A9D3-5C7C-4683-983E-952FCB791FAA}" srcOrd="1" destOrd="0" presId="urn:microsoft.com/office/officeart/2005/8/layout/hierarchy5"/>
    <dgm:cxn modelId="{C8EEE4D6-93E0-420D-99E2-6D82E5B91A0A}" type="presParOf" srcId="{D00A06FB-3398-42A9-948D-D108AA24C59C}" destId="{867C5B5F-C15A-4D9F-9BD2-FBF40585D035}" srcOrd="1" destOrd="0" presId="urn:microsoft.com/office/officeart/2005/8/layout/hierarchy5"/>
    <dgm:cxn modelId="{89E0DCB0-FC28-4059-967E-6B41360A4CD3}" type="presParOf" srcId="{867C5B5F-C15A-4D9F-9BD2-FBF40585D035}" destId="{06E5C4AF-A2CD-43D5-8F9E-57B3D1C03BEE}" srcOrd="0" destOrd="0" presId="urn:microsoft.com/office/officeart/2005/8/layout/hierarchy5"/>
    <dgm:cxn modelId="{58FE44AF-B060-43E2-87AF-D79E2A291923}" type="presParOf" srcId="{D00A06FB-3398-42A9-948D-D108AA24C59C}" destId="{25DBD438-A106-44CE-B8BA-D942EB449FE7}" srcOrd="2" destOrd="0" presId="urn:microsoft.com/office/officeart/2005/8/layout/hierarchy5"/>
    <dgm:cxn modelId="{0B682FE2-D605-402C-ABFE-41F112057948}" type="presParOf" srcId="{25DBD438-A106-44CE-B8BA-D942EB449FE7}" destId="{8E90AB3D-FA60-4B64-952E-4E49CB19FD86}" srcOrd="0" destOrd="0" presId="urn:microsoft.com/office/officeart/2005/8/layout/hierarchy5"/>
    <dgm:cxn modelId="{524559E5-6994-46BE-94BA-98156AA3D7D1}" type="presParOf" srcId="{25DBD438-A106-44CE-B8BA-D942EB449FE7}" destId="{581E9E5E-4CD2-4E45-B6EB-759136FB1366}" srcOrd="1" destOrd="0" presId="urn:microsoft.com/office/officeart/2005/8/layout/hierarchy5"/>
    <dgm:cxn modelId="{BE6020D6-4ECE-4FE0-A88D-CE2E00851F80}" type="presParOf" srcId="{D00A06FB-3398-42A9-948D-D108AA24C59C}" destId="{E37E939A-F4F0-4739-886D-1ECAEF68D861}" srcOrd="3" destOrd="0" presId="urn:microsoft.com/office/officeart/2005/8/layout/hierarchy5"/>
    <dgm:cxn modelId="{513A5A39-EAEC-407D-9D9F-3073F57384E8}" type="presParOf" srcId="{E37E939A-F4F0-4739-886D-1ECAEF68D861}" destId="{59F0E81C-2668-4F77-9C91-611A0385A0B1}" srcOrd="0" destOrd="0" presId="urn:microsoft.com/office/officeart/2005/8/layout/hierarchy5"/>
    <dgm:cxn modelId="{5A580D5A-3EE9-4591-815D-333A7BDBA839}" type="presParOf" srcId="{D00A06FB-3398-42A9-948D-D108AA24C59C}" destId="{686D941E-AF4B-4B67-8C22-E9A70F38EC6A}" srcOrd="4" destOrd="0" presId="urn:microsoft.com/office/officeart/2005/8/layout/hierarchy5"/>
    <dgm:cxn modelId="{BD162248-E47D-41AA-8C73-86C5BB9963F6}" type="presParOf" srcId="{686D941E-AF4B-4B67-8C22-E9A70F38EC6A}" destId="{B722D4A6-62D1-42CE-AC62-317BF5E062A4}" srcOrd="0" destOrd="0" presId="urn:microsoft.com/office/officeart/2005/8/layout/hierarchy5"/>
    <dgm:cxn modelId="{F083C828-01D4-41FC-B7D4-BE79579216D8}" type="presParOf" srcId="{686D941E-AF4B-4B67-8C22-E9A70F38EC6A}" destId="{17082884-3E8C-472F-9E7F-74EF3919CCF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E822A-C192-4328-AF91-F26A1D29E41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65D316C5-C428-463E-A6DD-4262E5A80D34}">
      <dgm:prSet phldrT="[نص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IQ" sz="3600" b="1" dirty="0">
              <a:cs typeface="+mj-cs"/>
            </a:rPr>
            <a:t>الخاتمة</a:t>
          </a:r>
          <a:endParaRPr lang="en-US" sz="3600" b="1" dirty="0">
            <a:cs typeface="+mj-cs"/>
          </a:endParaRPr>
        </a:p>
      </dgm:t>
    </dgm:pt>
    <dgm:pt modelId="{B3453716-3878-4D09-B356-F57E759B19AB}" type="parTrans" cxnId="{88A7DE75-5B7E-484F-BEFF-F89B11FDCDD9}">
      <dgm:prSet/>
      <dgm:spPr/>
      <dgm:t>
        <a:bodyPr/>
        <a:lstStyle/>
        <a:p>
          <a:endParaRPr lang="en-US" sz="3600" b="1">
            <a:cs typeface="+mj-cs"/>
          </a:endParaRPr>
        </a:p>
      </dgm:t>
    </dgm:pt>
    <dgm:pt modelId="{5D0E8C0C-C822-43CE-9B48-111E47C470DE}" type="sibTrans" cxnId="{88A7DE75-5B7E-484F-BEFF-F89B11FDCDD9}">
      <dgm:prSet/>
      <dgm:spPr/>
      <dgm:t>
        <a:bodyPr/>
        <a:lstStyle/>
        <a:p>
          <a:endParaRPr lang="en-US" sz="3600" b="1">
            <a:cs typeface="+mj-cs"/>
          </a:endParaRPr>
        </a:p>
      </dgm:t>
    </dgm:pt>
    <dgm:pt modelId="{54022465-D2D1-4E53-968E-288C94444A43}" type="pres">
      <dgm:prSet presAssocID="{365E822A-C192-4328-AF91-F26A1D29E411}" presName="compositeShape" presStyleCnt="0">
        <dgm:presLayoutVars>
          <dgm:chMax val="7"/>
          <dgm:dir/>
          <dgm:resizeHandles val="exact"/>
        </dgm:presLayoutVars>
      </dgm:prSet>
      <dgm:spPr/>
    </dgm:pt>
    <dgm:pt modelId="{3D1ECCEF-61E6-44C3-86B8-D950327EAD4A}" type="pres">
      <dgm:prSet presAssocID="{65D316C5-C428-463E-A6DD-4262E5A80D34}" presName="circ1TxSh" presStyleLbl="vennNode1" presStyleIdx="0" presStyleCnt="1" custLinFactX="61945" custLinFactNeighborX="100000"/>
      <dgm:spPr/>
    </dgm:pt>
  </dgm:ptLst>
  <dgm:cxnLst>
    <dgm:cxn modelId="{88A7DE75-5B7E-484F-BEFF-F89B11FDCDD9}" srcId="{365E822A-C192-4328-AF91-F26A1D29E411}" destId="{65D316C5-C428-463E-A6DD-4262E5A80D34}" srcOrd="0" destOrd="0" parTransId="{B3453716-3878-4D09-B356-F57E759B19AB}" sibTransId="{5D0E8C0C-C822-43CE-9B48-111E47C470DE}"/>
    <dgm:cxn modelId="{617A87B6-3F88-4757-95CD-E92C8568B846}" type="presOf" srcId="{65D316C5-C428-463E-A6DD-4262E5A80D34}" destId="{3D1ECCEF-61E6-44C3-86B8-D950327EAD4A}" srcOrd="0" destOrd="0" presId="urn:microsoft.com/office/officeart/2005/8/layout/venn1"/>
    <dgm:cxn modelId="{2FCB2CF5-64BB-43A3-B523-3F7465C0F245}" type="presOf" srcId="{365E822A-C192-4328-AF91-F26A1D29E411}" destId="{54022465-D2D1-4E53-968E-288C94444A43}" srcOrd="0" destOrd="0" presId="urn:microsoft.com/office/officeart/2005/8/layout/venn1"/>
    <dgm:cxn modelId="{8A3CBE9E-2B73-4412-A8C0-09C4E302198F}" type="presParOf" srcId="{54022465-D2D1-4E53-968E-288C94444A43}" destId="{3D1ECCEF-61E6-44C3-86B8-D950327EAD4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EC9AF-3446-42F0-9AD9-52D05FA47AC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F108E4-943F-4B22-B67C-0EDDA91D9A32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2800" b="1" dirty="0">
              <a:cs typeface="+mj-cs"/>
            </a:rPr>
            <a:t>المشاركة في برامج التوعية</a:t>
          </a:r>
          <a:r>
            <a:rPr lang="ar-IQ" sz="2800" b="1" dirty="0">
              <a:cs typeface="+mj-cs"/>
            </a:rPr>
            <a:t> </a:t>
          </a:r>
          <a:r>
            <a:rPr lang="ar-SA" sz="2800" b="1" dirty="0">
              <a:cs typeface="+mj-cs"/>
            </a:rPr>
            <a:t>التي تقدمها المدارس، والمؤسسات الحكومية، والمنظمات غير الحكومية للتوعية بمخاطر المخدرات</a:t>
          </a:r>
          <a:r>
            <a:rPr lang="en-US" sz="2800" b="1" dirty="0">
              <a:cs typeface="+mj-cs"/>
            </a:rPr>
            <a:t>.</a:t>
          </a:r>
        </a:p>
      </dgm:t>
    </dgm:pt>
    <dgm:pt modelId="{C6A4EB58-B019-44C4-B741-B9BB643BE730}" type="parTrans" cxnId="{CC3D71A5-8145-4CA5-818E-672BCCD57AA7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653780FB-5F5B-46F2-A04C-E06F91051DB1}" type="sibTrans" cxnId="{CC3D71A5-8145-4CA5-818E-672BCCD57AA7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BE934934-4B55-4B32-9145-45DFC1B2CFE6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IQ" sz="3200" b="1" dirty="0">
              <a:cs typeface="+mj-cs"/>
            </a:rPr>
            <a:t>التوعية:</a:t>
          </a:r>
          <a:endParaRPr lang="en-US" sz="3200" b="1" dirty="0">
            <a:cs typeface="+mj-cs"/>
          </a:endParaRPr>
        </a:p>
      </dgm:t>
    </dgm:pt>
    <dgm:pt modelId="{7F696893-DBAE-48A3-BDA1-645125E91DA7}" type="parTrans" cxnId="{BAE40E89-D413-40C0-BD14-01B5B4C5A54E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CE3B8987-4526-401F-9264-DD8FE3491E8A}" type="sibTrans" cxnId="{BAE40E89-D413-40C0-BD14-01B5B4C5A54E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B00FE29C-9957-45EE-8166-903223E204D6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2800" b="1" dirty="0">
              <a:cs typeface="+mj-cs"/>
            </a:rPr>
            <a:t>التعرف على الق</a:t>
          </a:r>
          <a:r>
            <a:rPr lang="ar-IQ" sz="2800" b="1" dirty="0">
              <a:cs typeface="+mj-cs"/>
            </a:rPr>
            <a:t>وانين </a:t>
          </a:r>
          <a:r>
            <a:rPr lang="ar-SA" sz="2800" b="1" dirty="0">
              <a:cs typeface="+mj-cs"/>
            </a:rPr>
            <a:t>المتعلقة بالمخدرات، وفهم العقوبات المترتبة على مخالفتها</a:t>
          </a:r>
          <a:endParaRPr lang="ar-IQ" sz="2800" b="1" dirty="0">
            <a:cs typeface="+mj-cs"/>
          </a:endParaRPr>
        </a:p>
      </dgm:t>
    </dgm:pt>
    <dgm:pt modelId="{838AC869-E594-4C6D-B2B5-FF0CF7379605}" type="parTrans" cxnId="{00862FBC-3C33-450E-950B-308E687C8379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D0CB9036-EA0C-4E53-A86E-8D2CE67EA0C3}" type="sibTrans" cxnId="{00862FBC-3C33-450E-950B-308E687C8379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54112DEB-0AEE-4924-8666-641031DF30CD}">
      <dgm:prSet custT="1"/>
      <dgm:spPr/>
      <dgm:t>
        <a:bodyPr/>
        <a:lstStyle/>
        <a:p>
          <a:pPr algn="ctr" rtl="1"/>
          <a:r>
            <a:rPr lang="ar-SA" sz="2800" b="1" dirty="0">
              <a:cs typeface="+mj-cs"/>
            </a:rPr>
            <a:t>اكتساب المعرفة</a:t>
          </a:r>
          <a:r>
            <a:rPr lang="ar-IQ" sz="2800" b="1" dirty="0">
              <a:cs typeface="+mj-cs"/>
            </a:rPr>
            <a:t> عن </a:t>
          </a:r>
          <a:r>
            <a:rPr lang="ar-SA" sz="2800" b="1" dirty="0">
              <a:cs typeface="+mj-cs"/>
            </a:rPr>
            <a:t>أخطار المخدرات وآثارها</a:t>
          </a:r>
          <a:endParaRPr lang="en-US" sz="2800" b="1" dirty="0">
            <a:cs typeface="+mj-cs"/>
          </a:endParaRPr>
        </a:p>
      </dgm:t>
    </dgm:pt>
    <dgm:pt modelId="{4B177FE3-CAE9-4B63-8BE3-C1B5D8F83B0C}" type="parTrans" cxnId="{19B1A2A4-7B32-4F03-8673-230200CE2F79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2DD3B361-8D71-4EFD-9B7D-5D2897043075}" type="sibTrans" cxnId="{19B1A2A4-7B32-4F03-8673-230200CE2F79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2A15466A-39B2-4B49-B875-BCD35063F598}" type="pres">
      <dgm:prSet presAssocID="{7A3EC9AF-3446-42F0-9AD9-52D05FA47AC3}" presName="Name0" presStyleCnt="0">
        <dgm:presLayoutVars>
          <dgm:chMax val="7"/>
          <dgm:chPref val="7"/>
          <dgm:dir/>
        </dgm:presLayoutVars>
      </dgm:prSet>
      <dgm:spPr/>
    </dgm:pt>
    <dgm:pt modelId="{95DF1BF9-3F55-458C-8B7C-E198A4E8B439}" type="pres">
      <dgm:prSet presAssocID="{7A3EC9AF-3446-42F0-9AD9-52D05FA47AC3}" presName="Name1" presStyleCnt="0"/>
      <dgm:spPr/>
    </dgm:pt>
    <dgm:pt modelId="{2245ECE4-C8C2-4195-86E8-829D2CB31E15}" type="pres">
      <dgm:prSet presAssocID="{7A3EC9AF-3446-42F0-9AD9-52D05FA47AC3}" presName="cycle" presStyleCnt="0"/>
      <dgm:spPr/>
    </dgm:pt>
    <dgm:pt modelId="{4074EE2D-FC12-4155-97CB-7A5E9C8850AB}" type="pres">
      <dgm:prSet presAssocID="{7A3EC9AF-3446-42F0-9AD9-52D05FA47AC3}" presName="srcNode" presStyleLbl="node1" presStyleIdx="0" presStyleCnt="4"/>
      <dgm:spPr/>
    </dgm:pt>
    <dgm:pt modelId="{D0F98C69-6DB9-4BA7-8E54-1769AFCCCAD2}" type="pres">
      <dgm:prSet presAssocID="{7A3EC9AF-3446-42F0-9AD9-52D05FA47AC3}" presName="conn" presStyleLbl="parChTrans1D2" presStyleIdx="0" presStyleCnt="1"/>
      <dgm:spPr/>
    </dgm:pt>
    <dgm:pt modelId="{F04F86E5-B2A4-422C-A0BD-A15A23B55B4A}" type="pres">
      <dgm:prSet presAssocID="{7A3EC9AF-3446-42F0-9AD9-52D05FA47AC3}" presName="extraNode" presStyleLbl="node1" presStyleIdx="0" presStyleCnt="4"/>
      <dgm:spPr/>
    </dgm:pt>
    <dgm:pt modelId="{6DC55882-2FA1-46F6-9EBF-1F27B2F18DE3}" type="pres">
      <dgm:prSet presAssocID="{7A3EC9AF-3446-42F0-9AD9-52D05FA47AC3}" presName="dstNode" presStyleLbl="node1" presStyleIdx="0" presStyleCnt="4"/>
      <dgm:spPr/>
    </dgm:pt>
    <dgm:pt modelId="{EF0722E0-AA3A-47EB-91C5-7B2B73C4D60D}" type="pres">
      <dgm:prSet presAssocID="{BE934934-4B55-4B32-9145-45DFC1B2CFE6}" presName="text_1" presStyleLbl="node1" presStyleIdx="0" presStyleCnt="4">
        <dgm:presLayoutVars>
          <dgm:bulletEnabled val="1"/>
        </dgm:presLayoutVars>
      </dgm:prSet>
      <dgm:spPr/>
    </dgm:pt>
    <dgm:pt modelId="{017212F2-86EA-4775-B768-FD29BBFA0505}" type="pres">
      <dgm:prSet presAssocID="{BE934934-4B55-4B32-9145-45DFC1B2CFE6}" presName="accent_1" presStyleCnt="0"/>
      <dgm:spPr/>
    </dgm:pt>
    <dgm:pt modelId="{096CEACD-D435-4EB0-A6E4-7E6AD2D689C3}" type="pres">
      <dgm:prSet presAssocID="{BE934934-4B55-4B32-9145-45DFC1B2CFE6}" presName="accentRepeatNode" presStyleLbl="solidFgAcc1" presStyleIdx="0" presStyleCnt="4"/>
      <dgm:spPr/>
    </dgm:pt>
    <dgm:pt modelId="{39619D24-4857-4E13-A224-57D63813A3CD}" type="pres">
      <dgm:prSet presAssocID="{54112DEB-0AEE-4924-8666-641031DF30CD}" presName="text_2" presStyleLbl="node1" presStyleIdx="1" presStyleCnt="4">
        <dgm:presLayoutVars>
          <dgm:bulletEnabled val="1"/>
        </dgm:presLayoutVars>
      </dgm:prSet>
      <dgm:spPr/>
    </dgm:pt>
    <dgm:pt modelId="{83204D9F-6F77-49FF-8190-B1F8AE5F7782}" type="pres">
      <dgm:prSet presAssocID="{54112DEB-0AEE-4924-8666-641031DF30CD}" presName="accent_2" presStyleCnt="0"/>
      <dgm:spPr/>
    </dgm:pt>
    <dgm:pt modelId="{AA40F8B0-C134-42E2-A61A-A13F85BACC68}" type="pres">
      <dgm:prSet presAssocID="{54112DEB-0AEE-4924-8666-641031DF30CD}" presName="accentRepeatNode" presStyleLbl="solidFgAcc1" presStyleIdx="1" presStyleCnt="4"/>
      <dgm:spPr/>
    </dgm:pt>
    <dgm:pt modelId="{EB59C138-2B2F-4CA7-8091-5A6CCAE390E0}" type="pres">
      <dgm:prSet presAssocID="{B00FE29C-9957-45EE-8166-903223E204D6}" presName="text_3" presStyleLbl="node1" presStyleIdx="2" presStyleCnt="4">
        <dgm:presLayoutVars>
          <dgm:bulletEnabled val="1"/>
        </dgm:presLayoutVars>
      </dgm:prSet>
      <dgm:spPr/>
    </dgm:pt>
    <dgm:pt modelId="{B357753C-2671-4112-AA46-E06E4B9DCD2F}" type="pres">
      <dgm:prSet presAssocID="{B00FE29C-9957-45EE-8166-903223E204D6}" presName="accent_3" presStyleCnt="0"/>
      <dgm:spPr/>
    </dgm:pt>
    <dgm:pt modelId="{CB837999-8047-45C1-A53F-AC1112A61AE3}" type="pres">
      <dgm:prSet presAssocID="{B00FE29C-9957-45EE-8166-903223E204D6}" presName="accentRepeatNode" presStyleLbl="solidFgAcc1" presStyleIdx="2" presStyleCnt="4"/>
      <dgm:spPr/>
    </dgm:pt>
    <dgm:pt modelId="{11987924-82E1-4D1C-A767-D0F527402484}" type="pres">
      <dgm:prSet presAssocID="{0CF108E4-943F-4B22-B67C-0EDDA91D9A32}" presName="text_4" presStyleLbl="node1" presStyleIdx="3" presStyleCnt="4">
        <dgm:presLayoutVars>
          <dgm:bulletEnabled val="1"/>
        </dgm:presLayoutVars>
      </dgm:prSet>
      <dgm:spPr/>
    </dgm:pt>
    <dgm:pt modelId="{AEA3C390-56F3-44BC-AF0A-F67BC4C4011F}" type="pres">
      <dgm:prSet presAssocID="{0CF108E4-943F-4B22-B67C-0EDDA91D9A32}" presName="accent_4" presStyleCnt="0"/>
      <dgm:spPr/>
    </dgm:pt>
    <dgm:pt modelId="{86AA675F-EE3C-4A67-8A03-3929AB29A600}" type="pres">
      <dgm:prSet presAssocID="{0CF108E4-943F-4B22-B67C-0EDDA91D9A32}" presName="accentRepeatNode" presStyleLbl="solidFgAcc1" presStyleIdx="3" presStyleCnt="4"/>
      <dgm:spPr/>
    </dgm:pt>
  </dgm:ptLst>
  <dgm:cxnLst>
    <dgm:cxn modelId="{59E16C08-E51A-4D04-B5FA-13615C997768}" type="presOf" srcId="{B00FE29C-9957-45EE-8166-903223E204D6}" destId="{EB59C138-2B2F-4CA7-8091-5A6CCAE390E0}" srcOrd="0" destOrd="0" presId="urn:microsoft.com/office/officeart/2008/layout/VerticalCurvedList"/>
    <dgm:cxn modelId="{A2E5290D-2FE4-44D9-A54E-D64A970F32D3}" type="presOf" srcId="{0CF108E4-943F-4B22-B67C-0EDDA91D9A32}" destId="{11987924-82E1-4D1C-A767-D0F527402484}" srcOrd="0" destOrd="0" presId="urn:microsoft.com/office/officeart/2008/layout/VerticalCurvedList"/>
    <dgm:cxn modelId="{C5DC852E-A165-4969-97AD-3A0E41DFA0B2}" type="presOf" srcId="{54112DEB-0AEE-4924-8666-641031DF30CD}" destId="{39619D24-4857-4E13-A224-57D63813A3CD}" srcOrd="0" destOrd="0" presId="urn:microsoft.com/office/officeart/2008/layout/VerticalCurvedList"/>
    <dgm:cxn modelId="{79A21231-D86A-4D88-ADA3-B7BF7460F826}" type="presOf" srcId="{BE934934-4B55-4B32-9145-45DFC1B2CFE6}" destId="{EF0722E0-AA3A-47EB-91C5-7B2B73C4D60D}" srcOrd="0" destOrd="0" presId="urn:microsoft.com/office/officeart/2008/layout/VerticalCurvedList"/>
    <dgm:cxn modelId="{37CC2B56-4146-4353-9478-3B9491AAF4A4}" type="presOf" srcId="{7A3EC9AF-3446-42F0-9AD9-52D05FA47AC3}" destId="{2A15466A-39B2-4B49-B875-BCD35063F598}" srcOrd="0" destOrd="0" presId="urn:microsoft.com/office/officeart/2008/layout/VerticalCurvedList"/>
    <dgm:cxn modelId="{599B3384-4FD7-4100-B2AB-349A323184FA}" type="presOf" srcId="{CE3B8987-4526-401F-9264-DD8FE3491E8A}" destId="{D0F98C69-6DB9-4BA7-8E54-1769AFCCCAD2}" srcOrd="0" destOrd="0" presId="urn:microsoft.com/office/officeart/2008/layout/VerticalCurvedList"/>
    <dgm:cxn modelId="{BAE40E89-D413-40C0-BD14-01B5B4C5A54E}" srcId="{7A3EC9AF-3446-42F0-9AD9-52D05FA47AC3}" destId="{BE934934-4B55-4B32-9145-45DFC1B2CFE6}" srcOrd="0" destOrd="0" parTransId="{7F696893-DBAE-48A3-BDA1-645125E91DA7}" sibTransId="{CE3B8987-4526-401F-9264-DD8FE3491E8A}"/>
    <dgm:cxn modelId="{19B1A2A4-7B32-4F03-8673-230200CE2F79}" srcId="{7A3EC9AF-3446-42F0-9AD9-52D05FA47AC3}" destId="{54112DEB-0AEE-4924-8666-641031DF30CD}" srcOrd="1" destOrd="0" parTransId="{4B177FE3-CAE9-4B63-8BE3-C1B5D8F83B0C}" sibTransId="{2DD3B361-8D71-4EFD-9B7D-5D2897043075}"/>
    <dgm:cxn modelId="{CC3D71A5-8145-4CA5-818E-672BCCD57AA7}" srcId="{7A3EC9AF-3446-42F0-9AD9-52D05FA47AC3}" destId="{0CF108E4-943F-4B22-B67C-0EDDA91D9A32}" srcOrd="3" destOrd="0" parTransId="{C6A4EB58-B019-44C4-B741-B9BB643BE730}" sibTransId="{653780FB-5F5B-46F2-A04C-E06F91051DB1}"/>
    <dgm:cxn modelId="{00862FBC-3C33-450E-950B-308E687C8379}" srcId="{7A3EC9AF-3446-42F0-9AD9-52D05FA47AC3}" destId="{B00FE29C-9957-45EE-8166-903223E204D6}" srcOrd="2" destOrd="0" parTransId="{838AC869-E594-4C6D-B2B5-FF0CF7379605}" sibTransId="{D0CB9036-EA0C-4E53-A86E-8D2CE67EA0C3}"/>
    <dgm:cxn modelId="{5A5D8780-DF77-4ABF-B058-0472C214B3FF}" type="presParOf" srcId="{2A15466A-39B2-4B49-B875-BCD35063F598}" destId="{95DF1BF9-3F55-458C-8B7C-E198A4E8B439}" srcOrd="0" destOrd="0" presId="urn:microsoft.com/office/officeart/2008/layout/VerticalCurvedList"/>
    <dgm:cxn modelId="{E7284F8D-BB0E-4C95-A2FD-361E33B719DC}" type="presParOf" srcId="{95DF1BF9-3F55-458C-8B7C-E198A4E8B439}" destId="{2245ECE4-C8C2-4195-86E8-829D2CB31E15}" srcOrd="0" destOrd="0" presId="urn:microsoft.com/office/officeart/2008/layout/VerticalCurvedList"/>
    <dgm:cxn modelId="{AB121C78-1439-4424-A182-F93E5EF51F67}" type="presParOf" srcId="{2245ECE4-C8C2-4195-86E8-829D2CB31E15}" destId="{4074EE2D-FC12-4155-97CB-7A5E9C8850AB}" srcOrd="0" destOrd="0" presId="urn:microsoft.com/office/officeart/2008/layout/VerticalCurvedList"/>
    <dgm:cxn modelId="{A5983BDC-5E58-4CB5-BCEF-289B4129589C}" type="presParOf" srcId="{2245ECE4-C8C2-4195-86E8-829D2CB31E15}" destId="{D0F98C69-6DB9-4BA7-8E54-1769AFCCCAD2}" srcOrd="1" destOrd="0" presId="urn:microsoft.com/office/officeart/2008/layout/VerticalCurvedList"/>
    <dgm:cxn modelId="{0B53891B-A368-42AF-BB3D-C57A72DF12BA}" type="presParOf" srcId="{2245ECE4-C8C2-4195-86E8-829D2CB31E15}" destId="{F04F86E5-B2A4-422C-A0BD-A15A23B55B4A}" srcOrd="2" destOrd="0" presId="urn:microsoft.com/office/officeart/2008/layout/VerticalCurvedList"/>
    <dgm:cxn modelId="{16D65739-342C-49F1-9A2B-5DB587C96603}" type="presParOf" srcId="{2245ECE4-C8C2-4195-86E8-829D2CB31E15}" destId="{6DC55882-2FA1-46F6-9EBF-1F27B2F18DE3}" srcOrd="3" destOrd="0" presId="urn:microsoft.com/office/officeart/2008/layout/VerticalCurvedList"/>
    <dgm:cxn modelId="{492CFEAD-EE3F-441C-8881-CD1D3BABBC89}" type="presParOf" srcId="{95DF1BF9-3F55-458C-8B7C-E198A4E8B439}" destId="{EF0722E0-AA3A-47EB-91C5-7B2B73C4D60D}" srcOrd="1" destOrd="0" presId="urn:microsoft.com/office/officeart/2008/layout/VerticalCurvedList"/>
    <dgm:cxn modelId="{BB8913F4-AC48-494C-BECA-D69854CB6ECF}" type="presParOf" srcId="{95DF1BF9-3F55-458C-8B7C-E198A4E8B439}" destId="{017212F2-86EA-4775-B768-FD29BBFA0505}" srcOrd="2" destOrd="0" presId="urn:microsoft.com/office/officeart/2008/layout/VerticalCurvedList"/>
    <dgm:cxn modelId="{9CB39362-6149-4CEA-AA21-D8A5F9485780}" type="presParOf" srcId="{017212F2-86EA-4775-B768-FD29BBFA0505}" destId="{096CEACD-D435-4EB0-A6E4-7E6AD2D689C3}" srcOrd="0" destOrd="0" presId="urn:microsoft.com/office/officeart/2008/layout/VerticalCurvedList"/>
    <dgm:cxn modelId="{DDA41D81-8BFE-4681-942D-84E93806B8C7}" type="presParOf" srcId="{95DF1BF9-3F55-458C-8B7C-E198A4E8B439}" destId="{39619D24-4857-4E13-A224-57D63813A3CD}" srcOrd="3" destOrd="0" presId="urn:microsoft.com/office/officeart/2008/layout/VerticalCurvedList"/>
    <dgm:cxn modelId="{441A3CC1-E98F-4844-87A8-F6C44E0D265F}" type="presParOf" srcId="{95DF1BF9-3F55-458C-8B7C-E198A4E8B439}" destId="{83204D9F-6F77-49FF-8190-B1F8AE5F7782}" srcOrd="4" destOrd="0" presId="urn:microsoft.com/office/officeart/2008/layout/VerticalCurvedList"/>
    <dgm:cxn modelId="{7886BEFB-F7F3-4E81-BAE7-D91E65BB35E0}" type="presParOf" srcId="{83204D9F-6F77-49FF-8190-B1F8AE5F7782}" destId="{AA40F8B0-C134-42E2-A61A-A13F85BACC68}" srcOrd="0" destOrd="0" presId="urn:microsoft.com/office/officeart/2008/layout/VerticalCurvedList"/>
    <dgm:cxn modelId="{FEF2C33E-B923-47A3-9B54-B7C307D50BDB}" type="presParOf" srcId="{95DF1BF9-3F55-458C-8B7C-E198A4E8B439}" destId="{EB59C138-2B2F-4CA7-8091-5A6CCAE390E0}" srcOrd="5" destOrd="0" presId="urn:microsoft.com/office/officeart/2008/layout/VerticalCurvedList"/>
    <dgm:cxn modelId="{BF0E216D-78ED-4DAA-8A24-493E2EDD2D84}" type="presParOf" srcId="{95DF1BF9-3F55-458C-8B7C-E198A4E8B439}" destId="{B357753C-2671-4112-AA46-E06E4B9DCD2F}" srcOrd="6" destOrd="0" presId="urn:microsoft.com/office/officeart/2008/layout/VerticalCurvedList"/>
    <dgm:cxn modelId="{05989E06-343E-450C-9417-AF1351513741}" type="presParOf" srcId="{B357753C-2671-4112-AA46-E06E4B9DCD2F}" destId="{CB837999-8047-45C1-A53F-AC1112A61AE3}" srcOrd="0" destOrd="0" presId="urn:microsoft.com/office/officeart/2008/layout/VerticalCurvedList"/>
    <dgm:cxn modelId="{E113AB1E-6D58-4C61-954E-2E54FAEB3129}" type="presParOf" srcId="{95DF1BF9-3F55-458C-8B7C-E198A4E8B439}" destId="{11987924-82E1-4D1C-A767-D0F527402484}" srcOrd="7" destOrd="0" presId="urn:microsoft.com/office/officeart/2008/layout/VerticalCurvedList"/>
    <dgm:cxn modelId="{8EB58EE8-3E1E-44B7-9E58-4A1DEAF14744}" type="presParOf" srcId="{95DF1BF9-3F55-458C-8B7C-E198A4E8B439}" destId="{AEA3C390-56F3-44BC-AF0A-F67BC4C4011F}" srcOrd="8" destOrd="0" presId="urn:microsoft.com/office/officeart/2008/layout/VerticalCurvedList"/>
    <dgm:cxn modelId="{B1B7A424-9BB0-4B6B-A132-581A7B5A5C22}" type="presParOf" srcId="{AEA3C390-56F3-44BC-AF0A-F67BC4C4011F}" destId="{86AA675F-EE3C-4A67-8A03-3929AB29A6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3EC9AF-3446-42F0-9AD9-52D05FA47AC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F108E4-943F-4B22-B67C-0EDDA91D9A32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2800" b="1" dirty="0">
              <a:cs typeface="+mj-cs"/>
            </a:rPr>
            <a:t>بناء مهارات الحياة</a:t>
          </a:r>
          <a:r>
            <a:rPr lang="ar-IQ" sz="2800" b="1" dirty="0">
              <a:cs typeface="+mj-cs"/>
            </a:rPr>
            <a:t> </a:t>
          </a:r>
          <a:r>
            <a:rPr lang="ar-SA" sz="2800" b="1" dirty="0">
              <a:cs typeface="+mj-cs"/>
            </a:rPr>
            <a:t>في حل المشكلات، واتخاذ القرارات، وإدارة الوقت، والتعامل مع الضغوط</a:t>
          </a:r>
          <a:r>
            <a:rPr lang="ar-IQ" sz="2800" b="1" dirty="0">
              <a:cs typeface="+mj-cs"/>
            </a:rPr>
            <a:t>، كي لا تقع في فخ المخدرات</a:t>
          </a:r>
          <a:endParaRPr lang="en-US" sz="2800" b="1" dirty="0">
            <a:cs typeface="+mj-cs"/>
          </a:endParaRPr>
        </a:p>
      </dgm:t>
    </dgm:pt>
    <dgm:pt modelId="{C6A4EB58-B019-44C4-B741-B9BB643BE730}" type="parTrans" cxnId="{CC3D71A5-8145-4CA5-818E-672BCCD57AA7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653780FB-5F5B-46F2-A04C-E06F91051DB1}" type="sibTrans" cxnId="{CC3D71A5-8145-4CA5-818E-672BCCD57AA7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BE934934-4B55-4B32-9145-45DFC1B2CFE6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4000" b="1" dirty="0">
              <a:cs typeface="+mj-cs"/>
            </a:rPr>
            <a:t>الوقاية:</a:t>
          </a:r>
          <a:endParaRPr lang="en-US" sz="4000" b="1" dirty="0">
            <a:cs typeface="+mj-cs"/>
          </a:endParaRPr>
        </a:p>
      </dgm:t>
    </dgm:pt>
    <dgm:pt modelId="{7F696893-DBAE-48A3-BDA1-645125E91DA7}" type="parTrans" cxnId="{BAE40E89-D413-40C0-BD14-01B5B4C5A54E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CE3B8987-4526-401F-9264-DD8FE3491E8A}" type="sibTrans" cxnId="{BAE40E89-D413-40C0-BD14-01B5B4C5A54E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2EA628E0-B499-4ED8-8DD3-5FE2D5EF6181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IQ" sz="2800" b="1" dirty="0">
              <a:cs typeface="+mj-cs"/>
            </a:rPr>
            <a:t>رفض </a:t>
          </a:r>
          <a:r>
            <a:rPr lang="ar-SA" sz="2800" b="1" dirty="0">
              <a:cs typeface="+mj-cs"/>
            </a:rPr>
            <a:t>عروض</a:t>
          </a:r>
          <a:r>
            <a:rPr lang="ar-IQ" sz="2800" b="1" dirty="0">
              <a:cs typeface="+mj-cs"/>
            </a:rPr>
            <a:t> ت</a:t>
          </a:r>
          <a:r>
            <a:rPr lang="ar-SA" sz="2800" b="1" dirty="0">
              <a:cs typeface="+mj-cs"/>
            </a:rPr>
            <a:t>جربة المخدرات بثقة وحزم، وبدون خوف من المضايقة أو الضغط الاجتماعي</a:t>
          </a:r>
          <a:r>
            <a:rPr lang="en-US" sz="2800" b="1" dirty="0">
              <a:cs typeface="+mj-cs"/>
            </a:rPr>
            <a:t>.</a:t>
          </a:r>
        </a:p>
      </dgm:t>
    </dgm:pt>
    <dgm:pt modelId="{9810F093-0CD3-4F9D-9DED-91D7CF5EE23D}" type="parTrans" cxnId="{7EF0387F-2C57-45EC-B00F-0B27DAF733F2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35F9884A-1E05-4CF7-836F-B962DC0FB385}" type="sibTrans" cxnId="{7EF0387F-2C57-45EC-B00F-0B27DAF733F2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B00FE29C-9957-45EE-8166-903223E204D6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2800" b="1" dirty="0">
              <a:cs typeface="+mj-cs"/>
            </a:rPr>
            <a:t>اختر أصدقاء يحترمونك ويدعمون قراراتك الصحية، وتجنب الأشخاص الذين يشجعون على تعاطي المخدرات</a:t>
          </a:r>
          <a:r>
            <a:rPr lang="en-US" sz="2800" b="1" dirty="0">
              <a:cs typeface="+mj-cs"/>
            </a:rPr>
            <a:t>.</a:t>
          </a:r>
          <a:endParaRPr lang="ar-IQ" sz="2800" b="1" dirty="0">
            <a:cs typeface="+mj-cs"/>
          </a:endParaRPr>
        </a:p>
      </dgm:t>
    </dgm:pt>
    <dgm:pt modelId="{838AC869-E594-4C6D-B2B5-FF0CF7379605}" type="parTrans" cxnId="{00862FBC-3C33-450E-950B-308E687C8379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D0CB9036-EA0C-4E53-A86E-8D2CE67EA0C3}" type="sibTrans" cxnId="{00862FBC-3C33-450E-950B-308E687C8379}">
      <dgm:prSet/>
      <dgm:spPr/>
      <dgm:t>
        <a:bodyPr/>
        <a:lstStyle/>
        <a:p>
          <a:pPr algn="ctr" rtl="1"/>
          <a:endParaRPr lang="en-US" sz="2800" b="1">
            <a:cs typeface="+mj-cs"/>
          </a:endParaRPr>
        </a:p>
      </dgm:t>
    </dgm:pt>
    <dgm:pt modelId="{51C6FA23-B449-4A13-A845-1987C5C5DDC9}" type="pres">
      <dgm:prSet presAssocID="{7A3EC9AF-3446-42F0-9AD9-52D05FA47AC3}" presName="Name0" presStyleCnt="0">
        <dgm:presLayoutVars>
          <dgm:chMax/>
          <dgm:chPref/>
          <dgm:dir/>
        </dgm:presLayoutVars>
      </dgm:prSet>
      <dgm:spPr/>
    </dgm:pt>
    <dgm:pt modelId="{DA2CAF1E-FFDA-433B-B83C-BEEB19602D01}" type="pres">
      <dgm:prSet presAssocID="{BE934934-4B55-4B32-9145-45DFC1B2CFE6}" presName="parenttextcomposite" presStyleCnt="0"/>
      <dgm:spPr/>
    </dgm:pt>
    <dgm:pt modelId="{C6D99EB7-DBC0-4286-B765-57DB42BDE581}" type="pres">
      <dgm:prSet presAssocID="{BE934934-4B55-4B32-9145-45DFC1B2CFE6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78CF123E-577B-4D69-A63F-20EC20E37B1C}" type="pres">
      <dgm:prSet presAssocID="{BE934934-4B55-4B32-9145-45DFC1B2CFE6}" presName="parallelogramComposite" presStyleCnt="0"/>
      <dgm:spPr/>
    </dgm:pt>
    <dgm:pt modelId="{97534635-B172-42CE-8327-13E5995643A2}" type="pres">
      <dgm:prSet presAssocID="{BE934934-4B55-4B32-9145-45DFC1B2CFE6}" presName="parallelogram1" presStyleLbl="alignNode1" presStyleIdx="0" presStyleCnt="28"/>
      <dgm:spPr/>
    </dgm:pt>
    <dgm:pt modelId="{097E5C26-1F08-472E-BFED-CF850DEBD91F}" type="pres">
      <dgm:prSet presAssocID="{BE934934-4B55-4B32-9145-45DFC1B2CFE6}" presName="parallelogram2" presStyleLbl="alignNode1" presStyleIdx="1" presStyleCnt="28"/>
      <dgm:spPr/>
    </dgm:pt>
    <dgm:pt modelId="{371857FD-E2AF-41E3-B907-3952678C9FA9}" type="pres">
      <dgm:prSet presAssocID="{BE934934-4B55-4B32-9145-45DFC1B2CFE6}" presName="parallelogram3" presStyleLbl="alignNode1" presStyleIdx="2" presStyleCnt="28"/>
      <dgm:spPr/>
    </dgm:pt>
    <dgm:pt modelId="{1CE1ED86-C69E-4C65-B016-A1A79018162C}" type="pres">
      <dgm:prSet presAssocID="{BE934934-4B55-4B32-9145-45DFC1B2CFE6}" presName="parallelogram4" presStyleLbl="alignNode1" presStyleIdx="3" presStyleCnt="28"/>
      <dgm:spPr/>
    </dgm:pt>
    <dgm:pt modelId="{C43520E6-45A7-403A-9E9B-4A68A1341BEF}" type="pres">
      <dgm:prSet presAssocID="{BE934934-4B55-4B32-9145-45DFC1B2CFE6}" presName="parallelogram5" presStyleLbl="alignNode1" presStyleIdx="4" presStyleCnt="28"/>
      <dgm:spPr/>
    </dgm:pt>
    <dgm:pt modelId="{2FE6B646-C216-4466-88EA-0D1152735065}" type="pres">
      <dgm:prSet presAssocID="{BE934934-4B55-4B32-9145-45DFC1B2CFE6}" presName="parallelogram6" presStyleLbl="alignNode1" presStyleIdx="5" presStyleCnt="28"/>
      <dgm:spPr/>
    </dgm:pt>
    <dgm:pt modelId="{D1A0565D-5624-46A3-9EBC-ADE47EC7AEAD}" type="pres">
      <dgm:prSet presAssocID="{BE934934-4B55-4B32-9145-45DFC1B2CFE6}" presName="parallelogram7" presStyleLbl="alignNode1" presStyleIdx="6" presStyleCnt="28"/>
      <dgm:spPr/>
    </dgm:pt>
    <dgm:pt modelId="{6C90CA88-9842-488D-AF99-94B956962059}" type="pres">
      <dgm:prSet presAssocID="{CE3B8987-4526-401F-9264-DD8FE3491E8A}" presName="sibTrans" presStyleCnt="0"/>
      <dgm:spPr/>
    </dgm:pt>
    <dgm:pt modelId="{179A69E7-60A1-4C53-8983-741309D40B32}" type="pres">
      <dgm:prSet presAssocID="{2EA628E0-B499-4ED8-8DD3-5FE2D5EF6181}" presName="parenttextcomposite" presStyleCnt="0"/>
      <dgm:spPr/>
    </dgm:pt>
    <dgm:pt modelId="{D04F0865-11AF-4D48-9A51-96A3A2B42D56}" type="pres">
      <dgm:prSet presAssocID="{2EA628E0-B499-4ED8-8DD3-5FE2D5EF6181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E0526477-B164-4EDB-B4AC-A12E4CD36A13}" type="pres">
      <dgm:prSet presAssocID="{2EA628E0-B499-4ED8-8DD3-5FE2D5EF6181}" presName="parallelogramComposite" presStyleCnt="0"/>
      <dgm:spPr/>
    </dgm:pt>
    <dgm:pt modelId="{5CF60C65-B081-425E-B08F-9234A22BEDB6}" type="pres">
      <dgm:prSet presAssocID="{2EA628E0-B499-4ED8-8DD3-5FE2D5EF6181}" presName="parallelogram1" presStyleLbl="alignNode1" presStyleIdx="7" presStyleCnt="28"/>
      <dgm:spPr/>
    </dgm:pt>
    <dgm:pt modelId="{8EF02417-B563-45B2-A6DE-D20E26C968F4}" type="pres">
      <dgm:prSet presAssocID="{2EA628E0-B499-4ED8-8DD3-5FE2D5EF6181}" presName="parallelogram2" presStyleLbl="alignNode1" presStyleIdx="8" presStyleCnt="28"/>
      <dgm:spPr/>
    </dgm:pt>
    <dgm:pt modelId="{40188FD2-3136-4373-A620-68BBA77641AC}" type="pres">
      <dgm:prSet presAssocID="{2EA628E0-B499-4ED8-8DD3-5FE2D5EF6181}" presName="parallelogram3" presStyleLbl="alignNode1" presStyleIdx="9" presStyleCnt="28"/>
      <dgm:spPr/>
    </dgm:pt>
    <dgm:pt modelId="{DF7E863B-AEFF-43C2-AA60-7DC2DF5F2A19}" type="pres">
      <dgm:prSet presAssocID="{2EA628E0-B499-4ED8-8DD3-5FE2D5EF6181}" presName="parallelogram4" presStyleLbl="alignNode1" presStyleIdx="10" presStyleCnt="28"/>
      <dgm:spPr/>
    </dgm:pt>
    <dgm:pt modelId="{E37E1C59-653C-49C8-A970-C71589AD5BEB}" type="pres">
      <dgm:prSet presAssocID="{2EA628E0-B499-4ED8-8DD3-5FE2D5EF6181}" presName="parallelogram5" presStyleLbl="alignNode1" presStyleIdx="11" presStyleCnt="28"/>
      <dgm:spPr/>
    </dgm:pt>
    <dgm:pt modelId="{EBD993F3-79CE-4F06-B9F3-238739749E8E}" type="pres">
      <dgm:prSet presAssocID="{2EA628E0-B499-4ED8-8DD3-5FE2D5EF6181}" presName="parallelogram6" presStyleLbl="alignNode1" presStyleIdx="12" presStyleCnt="28"/>
      <dgm:spPr/>
    </dgm:pt>
    <dgm:pt modelId="{A049B658-B84C-4464-BE8E-6EDB37388AD5}" type="pres">
      <dgm:prSet presAssocID="{2EA628E0-B499-4ED8-8DD3-5FE2D5EF6181}" presName="parallelogram7" presStyleLbl="alignNode1" presStyleIdx="13" presStyleCnt="28"/>
      <dgm:spPr/>
    </dgm:pt>
    <dgm:pt modelId="{36E935C9-DCA6-437A-A2B7-C592E677A4F6}" type="pres">
      <dgm:prSet presAssocID="{35F9884A-1E05-4CF7-836F-B962DC0FB385}" presName="sibTrans" presStyleCnt="0"/>
      <dgm:spPr/>
    </dgm:pt>
    <dgm:pt modelId="{AD556DA7-9FDC-41DC-A92A-C8DE44AC3745}" type="pres">
      <dgm:prSet presAssocID="{B00FE29C-9957-45EE-8166-903223E204D6}" presName="parenttextcomposite" presStyleCnt="0"/>
      <dgm:spPr/>
    </dgm:pt>
    <dgm:pt modelId="{47F24D49-189B-4DE1-8F09-03B2D824072D}" type="pres">
      <dgm:prSet presAssocID="{B00FE29C-9957-45EE-8166-903223E204D6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38B66D27-0F7E-4C38-BDEC-234E94CADB78}" type="pres">
      <dgm:prSet presAssocID="{B00FE29C-9957-45EE-8166-903223E204D6}" presName="parallelogramComposite" presStyleCnt="0"/>
      <dgm:spPr/>
    </dgm:pt>
    <dgm:pt modelId="{737887A3-7152-4C96-AD19-DE0A712390D4}" type="pres">
      <dgm:prSet presAssocID="{B00FE29C-9957-45EE-8166-903223E204D6}" presName="parallelogram1" presStyleLbl="alignNode1" presStyleIdx="14" presStyleCnt="28"/>
      <dgm:spPr/>
    </dgm:pt>
    <dgm:pt modelId="{194F42B6-80D7-46B6-895C-C7D7EA08E7D3}" type="pres">
      <dgm:prSet presAssocID="{B00FE29C-9957-45EE-8166-903223E204D6}" presName="parallelogram2" presStyleLbl="alignNode1" presStyleIdx="15" presStyleCnt="28"/>
      <dgm:spPr/>
    </dgm:pt>
    <dgm:pt modelId="{63EC91F6-5EF2-4B69-A1CC-26FA88F696D9}" type="pres">
      <dgm:prSet presAssocID="{B00FE29C-9957-45EE-8166-903223E204D6}" presName="parallelogram3" presStyleLbl="alignNode1" presStyleIdx="16" presStyleCnt="28"/>
      <dgm:spPr/>
    </dgm:pt>
    <dgm:pt modelId="{AFB8EDF2-67DA-4B17-95C6-51FC99612D73}" type="pres">
      <dgm:prSet presAssocID="{B00FE29C-9957-45EE-8166-903223E204D6}" presName="parallelogram4" presStyleLbl="alignNode1" presStyleIdx="17" presStyleCnt="28"/>
      <dgm:spPr/>
    </dgm:pt>
    <dgm:pt modelId="{32490E11-9456-4557-BE0B-5337C4C34AFA}" type="pres">
      <dgm:prSet presAssocID="{B00FE29C-9957-45EE-8166-903223E204D6}" presName="parallelogram5" presStyleLbl="alignNode1" presStyleIdx="18" presStyleCnt="28"/>
      <dgm:spPr/>
    </dgm:pt>
    <dgm:pt modelId="{B9836B66-7CC9-4C21-8A1E-16568A4FC4A6}" type="pres">
      <dgm:prSet presAssocID="{B00FE29C-9957-45EE-8166-903223E204D6}" presName="parallelogram6" presStyleLbl="alignNode1" presStyleIdx="19" presStyleCnt="28"/>
      <dgm:spPr/>
    </dgm:pt>
    <dgm:pt modelId="{88A29686-56FA-49F3-843E-16A42DCC6697}" type="pres">
      <dgm:prSet presAssocID="{B00FE29C-9957-45EE-8166-903223E204D6}" presName="parallelogram7" presStyleLbl="alignNode1" presStyleIdx="20" presStyleCnt="28"/>
      <dgm:spPr/>
    </dgm:pt>
    <dgm:pt modelId="{9D3BAAC5-6A34-4441-9391-1278999BDB36}" type="pres">
      <dgm:prSet presAssocID="{D0CB9036-EA0C-4E53-A86E-8D2CE67EA0C3}" presName="sibTrans" presStyleCnt="0"/>
      <dgm:spPr/>
    </dgm:pt>
    <dgm:pt modelId="{FB152C10-2FE5-4C37-AF39-DD83B2BAB8C1}" type="pres">
      <dgm:prSet presAssocID="{0CF108E4-943F-4B22-B67C-0EDDA91D9A32}" presName="parenttextcomposite" presStyleCnt="0"/>
      <dgm:spPr/>
    </dgm:pt>
    <dgm:pt modelId="{AAF75ABD-3B0E-4250-A89E-9B9CF3E3EA17}" type="pres">
      <dgm:prSet presAssocID="{0CF108E4-943F-4B22-B67C-0EDDA91D9A32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E15657DD-A07F-44DB-A0D1-31BF7A8C5119}" type="pres">
      <dgm:prSet presAssocID="{0CF108E4-943F-4B22-B67C-0EDDA91D9A32}" presName="parallelogramComposite" presStyleCnt="0"/>
      <dgm:spPr/>
    </dgm:pt>
    <dgm:pt modelId="{E76281DA-4F27-4E4E-9C51-BFC29B35B6A7}" type="pres">
      <dgm:prSet presAssocID="{0CF108E4-943F-4B22-B67C-0EDDA91D9A32}" presName="parallelogram1" presStyleLbl="alignNode1" presStyleIdx="21" presStyleCnt="28"/>
      <dgm:spPr/>
    </dgm:pt>
    <dgm:pt modelId="{6A64B340-4506-492C-819C-05A056EB4DA7}" type="pres">
      <dgm:prSet presAssocID="{0CF108E4-943F-4B22-B67C-0EDDA91D9A32}" presName="parallelogram2" presStyleLbl="alignNode1" presStyleIdx="22" presStyleCnt="28"/>
      <dgm:spPr/>
    </dgm:pt>
    <dgm:pt modelId="{FB6D454D-9A1E-4091-87EE-AAD64AC67784}" type="pres">
      <dgm:prSet presAssocID="{0CF108E4-943F-4B22-B67C-0EDDA91D9A32}" presName="parallelogram3" presStyleLbl="alignNode1" presStyleIdx="23" presStyleCnt="28"/>
      <dgm:spPr/>
    </dgm:pt>
    <dgm:pt modelId="{66831DB0-6D89-4810-B877-3867B9270612}" type="pres">
      <dgm:prSet presAssocID="{0CF108E4-943F-4B22-B67C-0EDDA91D9A32}" presName="parallelogram4" presStyleLbl="alignNode1" presStyleIdx="24" presStyleCnt="28"/>
      <dgm:spPr/>
    </dgm:pt>
    <dgm:pt modelId="{B1E34F59-F46D-4D4B-A54C-023A1B942CD6}" type="pres">
      <dgm:prSet presAssocID="{0CF108E4-943F-4B22-B67C-0EDDA91D9A32}" presName="parallelogram5" presStyleLbl="alignNode1" presStyleIdx="25" presStyleCnt="28"/>
      <dgm:spPr/>
    </dgm:pt>
    <dgm:pt modelId="{E9BB8336-8731-4DCC-97A1-FDC6E904165E}" type="pres">
      <dgm:prSet presAssocID="{0CF108E4-943F-4B22-B67C-0EDDA91D9A32}" presName="parallelogram6" presStyleLbl="alignNode1" presStyleIdx="26" presStyleCnt="28"/>
      <dgm:spPr/>
    </dgm:pt>
    <dgm:pt modelId="{EA5DCACE-5E51-41DF-82CA-F0DF968E77B7}" type="pres">
      <dgm:prSet presAssocID="{0CF108E4-943F-4B22-B67C-0EDDA91D9A32}" presName="parallelogram7" presStyleLbl="alignNode1" presStyleIdx="27" presStyleCnt="28"/>
      <dgm:spPr/>
    </dgm:pt>
  </dgm:ptLst>
  <dgm:cxnLst>
    <dgm:cxn modelId="{A22B6D22-F186-4256-B494-2375399A5A29}" type="presOf" srcId="{2EA628E0-B499-4ED8-8DD3-5FE2D5EF6181}" destId="{D04F0865-11AF-4D48-9A51-96A3A2B42D56}" srcOrd="0" destOrd="0" presId="urn:microsoft.com/office/officeart/2008/layout/VerticalAccentList"/>
    <dgm:cxn modelId="{4598D570-691F-4446-89EB-752B598F6900}" type="presOf" srcId="{BE934934-4B55-4B32-9145-45DFC1B2CFE6}" destId="{C6D99EB7-DBC0-4286-B765-57DB42BDE581}" srcOrd="0" destOrd="0" presId="urn:microsoft.com/office/officeart/2008/layout/VerticalAccentList"/>
    <dgm:cxn modelId="{7EF0387F-2C57-45EC-B00F-0B27DAF733F2}" srcId="{7A3EC9AF-3446-42F0-9AD9-52D05FA47AC3}" destId="{2EA628E0-B499-4ED8-8DD3-5FE2D5EF6181}" srcOrd="1" destOrd="0" parTransId="{9810F093-0CD3-4F9D-9DED-91D7CF5EE23D}" sibTransId="{35F9884A-1E05-4CF7-836F-B962DC0FB385}"/>
    <dgm:cxn modelId="{742CC481-F3C4-4AFE-AE40-D608D518DE84}" type="presOf" srcId="{B00FE29C-9957-45EE-8166-903223E204D6}" destId="{47F24D49-189B-4DE1-8F09-03B2D824072D}" srcOrd="0" destOrd="0" presId="urn:microsoft.com/office/officeart/2008/layout/VerticalAccentList"/>
    <dgm:cxn modelId="{BAE40E89-D413-40C0-BD14-01B5B4C5A54E}" srcId="{7A3EC9AF-3446-42F0-9AD9-52D05FA47AC3}" destId="{BE934934-4B55-4B32-9145-45DFC1B2CFE6}" srcOrd="0" destOrd="0" parTransId="{7F696893-DBAE-48A3-BDA1-645125E91DA7}" sibTransId="{CE3B8987-4526-401F-9264-DD8FE3491E8A}"/>
    <dgm:cxn modelId="{CC3D71A5-8145-4CA5-818E-672BCCD57AA7}" srcId="{7A3EC9AF-3446-42F0-9AD9-52D05FA47AC3}" destId="{0CF108E4-943F-4B22-B67C-0EDDA91D9A32}" srcOrd="3" destOrd="0" parTransId="{C6A4EB58-B019-44C4-B741-B9BB643BE730}" sibTransId="{653780FB-5F5B-46F2-A04C-E06F91051DB1}"/>
    <dgm:cxn modelId="{5E43ADB6-FFE8-4CBD-88D7-3CEBD5E3B5AA}" type="presOf" srcId="{7A3EC9AF-3446-42F0-9AD9-52D05FA47AC3}" destId="{51C6FA23-B449-4A13-A845-1987C5C5DDC9}" srcOrd="0" destOrd="0" presId="urn:microsoft.com/office/officeart/2008/layout/VerticalAccentList"/>
    <dgm:cxn modelId="{00862FBC-3C33-450E-950B-308E687C8379}" srcId="{7A3EC9AF-3446-42F0-9AD9-52D05FA47AC3}" destId="{B00FE29C-9957-45EE-8166-903223E204D6}" srcOrd="2" destOrd="0" parTransId="{838AC869-E594-4C6D-B2B5-FF0CF7379605}" sibTransId="{D0CB9036-EA0C-4E53-A86E-8D2CE67EA0C3}"/>
    <dgm:cxn modelId="{E1DDD3E1-5F7D-44C0-BF4D-94B4D7E7216A}" type="presOf" srcId="{0CF108E4-943F-4B22-B67C-0EDDA91D9A32}" destId="{AAF75ABD-3B0E-4250-A89E-9B9CF3E3EA17}" srcOrd="0" destOrd="0" presId="urn:microsoft.com/office/officeart/2008/layout/VerticalAccentList"/>
    <dgm:cxn modelId="{F1278B3B-C5F8-453E-8594-08D89C5E897F}" type="presParOf" srcId="{51C6FA23-B449-4A13-A845-1987C5C5DDC9}" destId="{DA2CAF1E-FFDA-433B-B83C-BEEB19602D01}" srcOrd="0" destOrd="0" presId="urn:microsoft.com/office/officeart/2008/layout/VerticalAccentList"/>
    <dgm:cxn modelId="{09EBAB50-D773-4DF0-A5A1-63871F01217F}" type="presParOf" srcId="{DA2CAF1E-FFDA-433B-B83C-BEEB19602D01}" destId="{C6D99EB7-DBC0-4286-B765-57DB42BDE581}" srcOrd="0" destOrd="0" presId="urn:microsoft.com/office/officeart/2008/layout/VerticalAccentList"/>
    <dgm:cxn modelId="{96C87891-4E31-40D7-A157-9740C7755F0B}" type="presParOf" srcId="{51C6FA23-B449-4A13-A845-1987C5C5DDC9}" destId="{78CF123E-577B-4D69-A63F-20EC20E37B1C}" srcOrd="1" destOrd="0" presId="urn:microsoft.com/office/officeart/2008/layout/VerticalAccentList"/>
    <dgm:cxn modelId="{A64E8017-859A-4957-BD8A-F69E4688FC35}" type="presParOf" srcId="{78CF123E-577B-4D69-A63F-20EC20E37B1C}" destId="{97534635-B172-42CE-8327-13E5995643A2}" srcOrd="0" destOrd="0" presId="urn:microsoft.com/office/officeart/2008/layout/VerticalAccentList"/>
    <dgm:cxn modelId="{16BE793A-B1B6-44CD-90CA-24146C10D569}" type="presParOf" srcId="{78CF123E-577B-4D69-A63F-20EC20E37B1C}" destId="{097E5C26-1F08-472E-BFED-CF850DEBD91F}" srcOrd="1" destOrd="0" presId="urn:microsoft.com/office/officeart/2008/layout/VerticalAccentList"/>
    <dgm:cxn modelId="{8AE26426-BB78-4E1C-A012-8D34661D7AAB}" type="presParOf" srcId="{78CF123E-577B-4D69-A63F-20EC20E37B1C}" destId="{371857FD-E2AF-41E3-B907-3952678C9FA9}" srcOrd="2" destOrd="0" presId="urn:microsoft.com/office/officeart/2008/layout/VerticalAccentList"/>
    <dgm:cxn modelId="{5B00066E-020E-4A99-B36B-EC8C45208A03}" type="presParOf" srcId="{78CF123E-577B-4D69-A63F-20EC20E37B1C}" destId="{1CE1ED86-C69E-4C65-B016-A1A79018162C}" srcOrd="3" destOrd="0" presId="urn:microsoft.com/office/officeart/2008/layout/VerticalAccentList"/>
    <dgm:cxn modelId="{04E5B199-462E-4E1B-9F8F-284F36669B79}" type="presParOf" srcId="{78CF123E-577B-4D69-A63F-20EC20E37B1C}" destId="{C43520E6-45A7-403A-9E9B-4A68A1341BEF}" srcOrd="4" destOrd="0" presId="urn:microsoft.com/office/officeart/2008/layout/VerticalAccentList"/>
    <dgm:cxn modelId="{5B12DA64-2D87-474D-A179-A45F5BB64C36}" type="presParOf" srcId="{78CF123E-577B-4D69-A63F-20EC20E37B1C}" destId="{2FE6B646-C216-4466-88EA-0D1152735065}" srcOrd="5" destOrd="0" presId="urn:microsoft.com/office/officeart/2008/layout/VerticalAccentList"/>
    <dgm:cxn modelId="{6EC14051-BB48-46CE-8682-5C60B7EFAED1}" type="presParOf" srcId="{78CF123E-577B-4D69-A63F-20EC20E37B1C}" destId="{D1A0565D-5624-46A3-9EBC-ADE47EC7AEAD}" srcOrd="6" destOrd="0" presId="urn:microsoft.com/office/officeart/2008/layout/VerticalAccentList"/>
    <dgm:cxn modelId="{7317D569-7F41-4320-AC37-D65F219C5C97}" type="presParOf" srcId="{51C6FA23-B449-4A13-A845-1987C5C5DDC9}" destId="{6C90CA88-9842-488D-AF99-94B956962059}" srcOrd="2" destOrd="0" presId="urn:microsoft.com/office/officeart/2008/layout/VerticalAccentList"/>
    <dgm:cxn modelId="{61ABD8C2-F51B-417C-8253-4CFC115A2BC8}" type="presParOf" srcId="{51C6FA23-B449-4A13-A845-1987C5C5DDC9}" destId="{179A69E7-60A1-4C53-8983-741309D40B32}" srcOrd="3" destOrd="0" presId="urn:microsoft.com/office/officeart/2008/layout/VerticalAccentList"/>
    <dgm:cxn modelId="{4BCD9D14-CB21-43B9-9A78-9F254A3820EC}" type="presParOf" srcId="{179A69E7-60A1-4C53-8983-741309D40B32}" destId="{D04F0865-11AF-4D48-9A51-96A3A2B42D56}" srcOrd="0" destOrd="0" presId="urn:microsoft.com/office/officeart/2008/layout/VerticalAccentList"/>
    <dgm:cxn modelId="{4464D9B3-DDEE-4B2D-BC4F-E1F8DDDA4C55}" type="presParOf" srcId="{51C6FA23-B449-4A13-A845-1987C5C5DDC9}" destId="{E0526477-B164-4EDB-B4AC-A12E4CD36A13}" srcOrd="4" destOrd="0" presId="urn:microsoft.com/office/officeart/2008/layout/VerticalAccentList"/>
    <dgm:cxn modelId="{80E97669-D199-431F-951B-EC752820CC92}" type="presParOf" srcId="{E0526477-B164-4EDB-B4AC-A12E4CD36A13}" destId="{5CF60C65-B081-425E-B08F-9234A22BEDB6}" srcOrd="0" destOrd="0" presId="urn:microsoft.com/office/officeart/2008/layout/VerticalAccentList"/>
    <dgm:cxn modelId="{C8FA579C-3168-4276-9EDB-0996EC650391}" type="presParOf" srcId="{E0526477-B164-4EDB-B4AC-A12E4CD36A13}" destId="{8EF02417-B563-45B2-A6DE-D20E26C968F4}" srcOrd="1" destOrd="0" presId="urn:microsoft.com/office/officeart/2008/layout/VerticalAccentList"/>
    <dgm:cxn modelId="{752F4434-DB01-4863-BCF5-276187B966BA}" type="presParOf" srcId="{E0526477-B164-4EDB-B4AC-A12E4CD36A13}" destId="{40188FD2-3136-4373-A620-68BBA77641AC}" srcOrd="2" destOrd="0" presId="urn:microsoft.com/office/officeart/2008/layout/VerticalAccentList"/>
    <dgm:cxn modelId="{936A588D-E4FA-4565-83BA-ECC47410E2B4}" type="presParOf" srcId="{E0526477-B164-4EDB-B4AC-A12E4CD36A13}" destId="{DF7E863B-AEFF-43C2-AA60-7DC2DF5F2A19}" srcOrd="3" destOrd="0" presId="urn:microsoft.com/office/officeart/2008/layout/VerticalAccentList"/>
    <dgm:cxn modelId="{F148A5FD-7846-41A1-9B82-03D46AA2B862}" type="presParOf" srcId="{E0526477-B164-4EDB-B4AC-A12E4CD36A13}" destId="{E37E1C59-653C-49C8-A970-C71589AD5BEB}" srcOrd="4" destOrd="0" presId="urn:microsoft.com/office/officeart/2008/layout/VerticalAccentList"/>
    <dgm:cxn modelId="{8AE76B9F-6AA6-43D4-8E78-63DA4001B485}" type="presParOf" srcId="{E0526477-B164-4EDB-B4AC-A12E4CD36A13}" destId="{EBD993F3-79CE-4F06-B9F3-238739749E8E}" srcOrd="5" destOrd="0" presId="urn:microsoft.com/office/officeart/2008/layout/VerticalAccentList"/>
    <dgm:cxn modelId="{00F72D84-6EBC-49D4-A9BE-9B584505849D}" type="presParOf" srcId="{E0526477-B164-4EDB-B4AC-A12E4CD36A13}" destId="{A049B658-B84C-4464-BE8E-6EDB37388AD5}" srcOrd="6" destOrd="0" presId="urn:microsoft.com/office/officeart/2008/layout/VerticalAccentList"/>
    <dgm:cxn modelId="{6DDD8107-8F36-4A18-AFAB-BA7E39210170}" type="presParOf" srcId="{51C6FA23-B449-4A13-A845-1987C5C5DDC9}" destId="{36E935C9-DCA6-437A-A2B7-C592E677A4F6}" srcOrd="5" destOrd="0" presId="urn:microsoft.com/office/officeart/2008/layout/VerticalAccentList"/>
    <dgm:cxn modelId="{A46ADE1B-094B-4668-8468-87C18DCDC54B}" type="presParOf" srcId="{51C6FA23-B449-4A13-A845-1987C5C5DDC9}" destId="{AD556DA7-9FDC-41DC-A92A-C8DE44AC3745}" srcOrd="6" destOrd="0" presId="urn:microsoft.com/office/officeart/2008/layout/VerticalAccentList"/>
    <dgm:cxn modelId="{934E8EC8-BE80-4CF2-B906-F06F7141A47C}" type="presParOf" srcId="{AD556DA7-9FDC-41DC-A92A-C8DE44AC3745}" destId="{47F24D49-189B-4DE1-8F09-03B2D824072D}" srcOrd="0" destOrd="0" presId="urn:microsoft.com/office/officeart/2008/layout/VerticalAccentList"/>
    <dgm:cxn modelId="{6AC7B7D5-5FC7-442A-A9B0-AC99AFA507D9}" type="presParOf" srcId="{51C6FA23-B449-4A13-A845-1987C5C5DDC9}" destId="{38B66D27-0F7E-4C38-BDEC-234E94CADB78}" srcOrd="7" destOrd="0" presId="urn:microsoft.com/office/officeart/2008/layout/VerticalAccentList"/>
    <dgm:cxn modelId="{EA9F71C5-6BBC-49FC-AC68-25BCD7991F37}" type="presParOf" srcId="{38B66D27-0F7E-4C38-BDEC-234E94CADB78}" destId="{737887A3-7152-4C96-AD19-DE0A712390D4}" srcOrd="0" destOrd="0" presId="urn:microsoft.com/office/officeart/2008/layout/VerticalAccentList"/>
    <dgm:cxn modelId="{3AD1A7F3-688D-4911-84AE-4A9EEFCCA0DC}" type="presParOf" srcId="{38B66D27-0F7E-4C38-BDEC-234E94CADB78}" destId="{194F42B6-80D7-46B6-895C-C7D7EA08E7D3}" srcOrd="1" destOrd="0" presId="urn:microsoft.com/office/officeart/2008/layout/VerticalAccentList"/>
    <dgm:cxn modelId="{4DE9DFB0-9C1F-4CF1-A83E-125138D09B0A}" type="presParOf" srcId="{38B66D27-0F7E-4C38-BDEC-234E94CADB78}" destId="{63EC91F6-5EF2-4B69-A1CC-26FA88F696D9}" srcOrd="2" destOrd="0" presId="urn:microsoft.com/office/officeart/2008/layout/VerticalAccentList"/>
    <dgm:cxn modelId="{685EB018-587C-4854-B78F-361D26471316}" type="presParOf" srcId="{38B66D27-0F7E-4C38-BDEC-234E94CADB78}" destId="{AFB8EDF2-67DA-4B17-95C6-51FC99612D73}" srcOrd="3" destOrd="0" presId="urn:microsoft.com/office/officeart/2008/layout/VerticalAccentList"/>
    <dgm:cxn modelId="{C0DE23A2-DA28-4EC6-91C8-D5B3BE4A3FB1}" type="presParOf" srcId="{38B66D27-0F7E-4C38-BDEC-234E94CADB78}" destId="{32490E11-9456-4557-BE0B-5337C4C34AFA}" srcOrd="4" destOrd="0" presId="urn:microsoft.com/office/officeart/2008/layout/VerticalAccentList"/>
    <dgm:cxn modelId="{65ECA945-F568-43C0-9B07-133FE0008C11}" type="presParOf" srcId="{38B66D27-0F7E-4C38-BDEC-234E94CADB78}" destId="{B9836B66-7CC9-4C21-8A1E-16568A4FC4A6}" srcOrd="5" destOrd="0" presId="urn:microsoft.com/office/officeart/2008/layout/VerticalAccentList"/>
    <dgm:cxn modelId="{80873E47-5BF0-4DD7-AB2F-D12849A77D3B}" type="presParOf" srcId="{38B66D27-0F7E-4C38-BDEC-234E94CADB78}" destId="{88A29686-56FA-49F3-843E-16A42DCC6697}" srcOrd="6" destOrd="0" presId="urn:microsoft.com/office/officeart/2008/layout/VerticalAccentList"/>
    <dgm:cxn modelId="{3193977D-316A-4355-B93B-8F79FEE394F0}" type="presParOf" srcId="{51C6FA23-B449-4A13-A845-1987C5C5DDC9}" destId="{9D3BAAC5-6A34-4441-9391-1278999BDB36}" srcOrd="8" destOrd="0" presId="urn:microsoft.com/office/officeart/2008/layout/VerticalAccentList"/>
    <dgm:cxn modelId="{ECD34D93-3067-4A04-984D-9908F75F63D4}" type="presParOf" srcId="{51C6FA23-B449-4A13-A845-1987C5C5DDC9}" destId="{FB152C10-2FE5-4C37-AF39-DD83B2BAB8C1}" srcOrd="9" destOrd="0" presId="urn:microsoft.com/office/officeart/2008/layout/VerticalAccentList"/>
    <dgm:cxn modelId="{763C929F-3409-4DB9-BD32-1E3DAA9EB008}" type="presParOf" srcId="{FB152C10-2FE5-4C37-AF39-DD83B2BAB8C1}" destId="{AAF75ABD-3B0E-4250-A89E-9B9CF3E3EA17}" srcOrd="0" destOrd="0" presId="urn:microsoft.com/office/officeart/2008/layout/VerticalAccentList"/>
    <dgm:cxn modelId="{2235E996-0E35-4384-802A-3EAB0E6BA9E5}" type="presParOf" srcId="{51C6FA23-B449-4A13-A845-1987C5C5DDC9}" destId="{E15657DD-A07F-44DB-A0D1-31BF7A8C5119}" srcOrd="10" destOrd="0" presId="urn:microsoft.com/office/officeart/2008/layout/VerticalAccentList"/>
    <dgm:cxn modelId="{31D71499-790F-4D60-83C4-B36597FF4985}" type="presParOf" srcId="{E15657DD-A07F-44DB-A0D1-31BF7A8C5119}" destId="{E76281DA-4F27-4E4E-9C51-BFC29B35B6A7}" srcOrd="0" destOrd="0" presId="urn:microsoft.com/office/officeart/2008/layout/VerticalAccentList"/>
    <dgm:cxn modelId="{DDE6C6E0-4189-4D1E-AF07-0A1D22BC3554}" type="presParOf" srcId="{E15657DD-A07F-44DB-A0D1-31BF7A8C5119}" destId="{6A64B340-4506-492C-819C-05A056EB4DA7}" srcOrd="1" destOrd="0" presId="urn:microsoft.com/office/officeart/2008/layout/VerticalAccentList"/>
    <dgm:cxn modelId="{783F4AF6-1BFD-4952-A0D4-ACC3BB353856}" type="presParOf" srcId="{E15657DD-A07F-44DB-A0D1-31BF7A8C5119}" destId="{FB6D454D-9A1E-4091-87EE-AAD64AC67784}" srcOrd="2" destOrd="0" presId="urn:microsoft.com/office/officeart/2008/layout/VerticalAccentList"/>
    <dgm:cxn modelId="{2ADEF635-E531-42BD-BA6B-F4F458909999}" type="presParOf" srcId="{E15657DD-A07F-44DB-A0D1-31BF7A8C5119}" destId="{66831DB0-6D89-4810-B877-3867B9270612}" srcOrd="3" destOrd="0" presId="urn:microsoft.com/office/officeart/2008/layout/VerticalAccentList"/>
    <dgm:cxn modelId="{B1A751E8-C66A-48CE-A46D-68209DEC3DCD}" type="presParOf" srcId="{E15657DD-A07F-44DB-A0D1-31BF7A8C5119}" destId="{B1E34F59-F46D-4D4B-A54C-023A1B942CD6}" srcOrd="4" destOrd="0" presId="urn:microsoft.com/office/officeart/2008/layout/VerticalAccentList"/>
    <dgm:cxn modelId="{0B6E6B35-6109-4104-8C23-A976AFC46E75}" type="presParOf" srcId="{E15657DD-A07F-44DB-A0D1-31BF7A8C5119}" destId="{E9BB8336-8731-4DCC-97A1-FDC6E904165E}" srcOrd="5" destOrd="0" presId="urn:microsoft.com/office/officeart/2008/layout/VerticalAccentList"/>
    <dgm:cxn modelId="{584A590E-B1FB-4281-9B96-E6F73B3108F9}" type="presParOf" srcId="{E15657DD-A07F-44DB-A0D1-31BF7A8C5119}" destId="{EA5DCACE-5E51-41DF-82CA-F0DF968E77B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3EC9AF-3446-42F0-9AD9-52D05FA47AC3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934934-4B55-4B32-9145-45DFC1B2CFE6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3200" b="1" dirty="0">
              <a:solidFill>
                <a:schemeClr val="tx1"/>
              </a:solidFill>
              <a:cs typeface="+mj-cs"/>
            </a:rPr>
            <a:t>طلب المساعدة:</a:t>
          </a:r>
          <a:endParaRPr lang="en-US" sz="3200" b="1" dirty="0">
            <a:solidFill>
              <a:schemeClr val="tx1"/>
            </a:solidFill>
            <a:cs typeface="+mj-cs"/>
          </a:endParaRPr>
        </a:p>
      </dgm:t>
    </dgm:pt>
    <dgm:pt modelId="{7F696893-DBAE-48A3-BDA1-645125E91DA7}" type="parTrans" cxnId="{BAE40E89-D413-40C0-BD14-01B5B4C5A54E}">
      <dgm:prSet/>
      <dgm:spPr/>
      <dgm:t>
        <a:bodyPr/>
        <a:lstStyle/>
        <a:p>
          <a:pPr algn="ctr" rtl="1"/>
          <a:endParaRPr lang="en-US" sz="3200" b="1">
            <a:solidFill>
              <a:schemeClr val="tx1"/>
            </a:solidFill>
            <a:cs typeface="+mj-cs"/>
          </a:endParaRPr>
        </a:p>
      </dgm:t>
    </dgm:pt>
    <dgm:pt modelId="{CE3B8987-4526-401F-9264-DD8FE3491E8A}" type="sibTrans" cxnId="{BAE40E89-D413-40C0-BD14-01B5B4C5A54E}">
      <dgm:prSet/>
      <dgm:spPr/>
      <dgm:t>
        <a:bodyPr/>
        <a:lstStyle/>
        <a:p>
          <a:pPr algn="ctr" rtl="1"/>
          <a:endParaRPr lang="en-US" sz="3200" b="1">
            <a:solidFill>
              <a:schemeClr val="tx1"/>
            </a:solidFill>
            <a:cs typeface="+mj-cs"/>
          </a:endParaRPr>
        </a:p>
      </dgm:t>
    </dgm:pt>
    <dgm:pt modelId="{2EA628E0-B499-4ED8-8DD3-5FE2D5EF6181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3200" b="1" dirty="0">
              <a:solidFill>
                <a:schemeClr val="tx1"/>
              </a:solidFill>
              <a:cs typeface="+mj-cs"/>
            </a:rPr>
            <a:t>تحدث مع شخص موثوق به</a:t>
          </a:r>
          <a:r>
            <a:rPr lang="ar-IQ" sz="3200" b="1" dirty="0">
              <a:solidFill>
                <a:schemeClr val="tx1"/>
              </a:solidFill>
              <a:cs typeface="+mj-cs"/>
            </a:rPr>
            <a:t> </a:t>
          </a:r>
          <a:r>
            <a:rPr lang="ar-SA" sz="3200" b="1" dirty="0">
              <a:solidFill>
                <a:schemeClr val="tx1"/>
              </a:solidFill>
              <a:cs typeface="+mj-cs"/>
            </a:rPr>
            <a:t>إذا كنت تشعر بالضغط أو لديك أفكار حول تجربة المخدرات، تحدث مع أحد أفراد عائلتك، أو أي شخص تثق به</a:t>
          </a:r>
          <a:r>
            <a:rPr lang="en-US" sz="3200" b="1" dirty="0">
              <a:solidFill>
                <a:schemeClr val="tx1"/>
              </a:solidFill>
              <a:cs typeface="+mj-cs"/>
            </a:rPr>
            <a:t>.</a:t>
          </a:r>
        </a:p>
      </dgm:t>
    </dgm:pt>
    <dgm:pt modelId="{9810F093-0CD3-4F9D-9DED-91D7CF5EE23D}" type="parTrans" cxnId="{7EF0387F-2C57-45EC-B00F-0B27DAF733F2}">
      <dgm:prSet/>
      <dgm:spPr/>
      <dgm:t>
        <a:bodyPr/>
        <a:lstStyle/>
        <a:p>
          <a:pPr algn="ctr" rtl="1"/>
          <a:endParaRPr lang="en-US" sz="3200" b="1">
            <a:solidFill>
              <a:schemeClr val="tx1"/>
            </a:solidFill>
            <a:cs typeface="+mj-cs"/>
          </a:endParaRPr>
        </a:p>
      </dgm:t>
    </dgm:pt>
    <dgm:pt modelId="{35F9884A-1E05-4CF7-836F-B962DC0FB385}" type="sibTrans" cxnId="{7EF0387F-2C57-45EC-B00F-0B27DAF733F2}">
      <dgm:prSet/>
      <dgm:spPr/>
      <dgm:t>
        <a:bodyPr/>
        <a:lstStyle/>
        <a:p>
          <a:pPr algn="ctr" rtl="1"/>
          <a:endParaRPr lang="en-US" sz="3200" b="1">
            <a:solidFill>
              <a:schemeClr val="tx1"/>
            </a:solidFill>
            <a:cs typeface="+mj-cs"/>
          </a:endParaRPr>
        </a:p>
      </dgm:t>
    </dgm:pt>
    <dgm:pt modelId="{B00FE29C-9957-45EE-8166-903223E204D6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3200" b="1" dirty="0">
              <a:solidFill>
                <a:schemeClr val="tx1"/>
              </a:solidFill>
              <a:cs typeface="+mj-cs"/>
            </a:rPr>
            <a:t>إذا كنت أنت أو أحد معارفك تعاني من إدمان المخدرات، لا تتردد في طلب المساعدة من متخصصين في مجال علاج الإدمان</a:t>
          </a:r>
          <a:r>
            <a:rPr lang="en-US" sz="3200" b="1" dirty="0">
              <a:solidFill>
                <a:schemeClr val="tx1"/>
              </a:solidFill>
              <a:cs typeface="+mj-cs"/>
            </a:rPr>
            <a:t>.</a:t>
          </a:r>
          <a:endParaRPr lang="ar-IQ" sz="3200" b="1" dirty="0">
            <a:solidFill>
              <a:schemeClr val="tx1"/>
            </a:solidFill>
            <a:cs typeface="+mj-cs"/>
          </a:endParaRPr>
        </a:p>
      </dgm:t>
    </dgm:pt>
    <dgm:pt modelId="{838AC869-E594-4C6D-B2B5-FF0CF7379605}" type="parTrans" cxnId="{00862FBC-3C33-450E-950B-308E687C8379}">
      <dgm:prSet/>
      <dgm:spPr/>
      <dgm:t>
        <a:bodyPr/>
        <a:lstStyle/>
        <a:p>
          <a:pPr algn="ctr"/>
          <a:endParaRPr lang="en-US" sz="3200" b="1">
            <a:solidFill>
              <a:schemeClr val="tx1"/>
            </a:solidFill>
            <a:cs typeface="+mj-cs"/>
          </a:endParaRPr>
        </a:p>
      </dgm:t>
    </dgm:pt>
    <dgm:pt modelId="{D0CB9036-EA0C-4E53-A86E-8D2CE67EA0C3}" type="sibTrans" cxnId="{00862FBC-3C33-450E-950B-308E687C8379}">
      <dgm:prSet/>
      <dgm:spPr/>
      <dgm:t>
        <a:bodyPr/>
        <a:lstStyle/>
        <a:p>
          <a:pPr algn="ctr"/>
          <a:endParaRPr lang="en-US" sz="3200" b="1">
            <a:solidFill>
              <a:schemeClr val="tx1"/>
            </a:solidFill>
            <a:cs typeface="+mj-cs"/>
          </a:endParaRPr>
        </a:p>
      </dgm:t>
    </dgm:pt>
    <dgm:pt modelId="{D42D4774-0576-4EA4-A277-CF3DA4B7BD2A}" type="pres">
      <dgm:prSet presAssocID="{7A3EC9AF-3446-42F0-9AD9-52D05FA47AC3}" presName="Name0" presStyleCnt="0">
        <dgm:presLayoutVars>
          <dgm:dir/>
          <dgm:animLvl val="lvl"/>
          <dgm:resizeHandles val="exact"/>
        </dgm:presLayoutVars>
      </dgm:prSet>
      <dgm:spPr/>
    </dgm:pt>
    <dgm:pt modelId="{6BDA1433-6A6B-400D-9407-608B6C296F94}" type="pres">
      <dgm:prSet presAssocID="{B00FE29C-9957-45EE-8166-903223E204D6}" presName="boxAndChildren" presStyleCnt="0"/>
      <dgm:spPr/>
    </dgm:pt>
    <dgm:pt modelId="{49933801-3E2B-4318-A5A7-6AF7E981835E}" type="pres">
      <dgm:prSet presAssocID="{B00FE29C-9957-45EE-8166-903223E204D6}" presName="parentTextBox" presStyleLbl="node1" presStyleIdx="0" presStyleCnt="3"/>
      <dgm:spPr/>
    </dgm:pt>
    <dgm:pt modelId="{0AE81F50-0CD3-4FC3-AE04-391B042B81DE}" type="pres">
      <dgm:prSet presAssocID="{35F9884A-1E05-4CF7-836F-B962DC0FB385}" presName="sp" presStyleCnt="0"/>
      <dgm:spPr/>
    </dgm:pt>
    <dgm:pt modelId="{93A3B7E6-03AE-4465-A0FB-016FD1D2E67C}" type="pres">
      <dgm:prSet presAssocID="{2EA628E0-B499-4ED8-8DD3-5FE2D5EF6181}" presName="arrowAndChildren" presStyleCnt="0"/>
      <dgm:spPr/>
    </dgm:pt>
    <dgm:pt modelId="{E2840FE2-98C8-4F00-A84B-F0B07A5CCE17}" type="pres">
      <dgm:prSet presAssocID="{2EA628E0-B499-4ED8-8DD3-5FE2D5EF6181}" presName="parentTextArrow" presStyleLbl="node1" presStyleIdx="1" presStyleCnt="3"/>
      <dgm:spPr/>
    </dgm:pt>
    <dgm:pt modelId="{34D7031C-8C78-4927-9C4E-9294FAFE29FC}" type="pres">
      <dgm:prSet presAssocID="{CE3B8987-4526-401F-9264-DD8FE3491E8A}" presName="sp" presStyleCnt="0"/>
      <dgm:spPr/>
    </dgm:pt>
    <dgm:pt modelId="{DFCB5438-8E9C-4CFB-BF7A-0C66B6DE73CF}" type="pres">
      <dgm:prSet presAssocID="{BE934934-4B55-4B32-9145-45DFC1B2CFE6}" presName="arrowAndChildren" presStyleCnt="0"/>
      <dgm:spPr/>
    </dgm:pt>
    <dgm:pt modelId="{8D497270-99E9-4B94-B537-51371A94E7AD}" type="pres">
      <dgm:prSet presAssocID="{BE934934-4B55-4B32-9145-45DFC1B2CFE6}" presName="parentTextArrow" presStyleLbl="node1" presStyleIdx="2" presStyleCnt="3"/>
      <dgm:spPr/>
    </dgm:pt>
  </dgm:ptLst>
  <dgm:cxnLst>
    <dgm:cxn modelId="{78E67C76-6603-428B-BECF-4CFAC68C3B6F}" type="presOf" srcId="{7A3EC9AF-3446-42F0-9AD9-52D05FA47AC3}" destId="{D42D4774-0576-4EA4-A277-CF3DA4B7BD2A}" srcOrd="0" destOrd="0" presId="urn:microsoft.com/office/officeart/2005/8/layout/process4"/>
    <dgm:cxn modelId="{7EF0387F-2C57-45EC-B00F-0B27DAF733F2}" srcId="{7A3EC9AF-3446-42F0-9AD9-52D05FA47AC3}" destId="{2EA628E0-B499-4ED8-8DD3-5FE2D5EF6181}" srcOrd="1" destOrd="0" parTransId="{9810F093-0CD3-4F9D-9DED-91D7CF5EE23D}" sibTransId="{35F9884A-1E05-4CF7-836F-B962DC0FB385}"/>
    <dgm:cxn modelId="{BAE40E89-D413-40C0-BD14-01B5B4C5A54E}" srcId="{7A3EC9AF-3446-42F0-9AD9-52D05FA47AC3}" destId="{BE934934-4B55-4B32-9145-45DFC1B2CFE6}" srcOrd="0" destOrd="0" parTransId="{7F696893-DBAE-48A3-BDA1-645125E91DA7}" sibTransId="{CE3B8987-4526-401F-9264-DD8FE3491E8A}"/>
    <dgm:cxn modelId="{00862FBC-3C33-450E-950B-308E687C8379}" srcId="{7A3EC9AF-3446-42F0-9AD9-52D05FA47AC3}" destId="{B00FE29C-9957-45EE-8166-903223E204D6}" srcOrd="2" destOrd="0" parTransId="{838AC869-E594-4C6D-B2B5-FF0CF7379605}" sibTransId="{D0CB9036-EA0C-4E53-A86E-8D2CE67EA0C3}"/>
    <dgm:cxn modelId="{37FF8DC8-0A4D-42F6-8596-8A7E3B65A72B}" type="presOf" srcId="{2EA628E0-B499-4ED8-8DD3-5FE2D5EF6181}" destId="{E2840FE2-98C8-4F00-A84B-F0B07A5CCE17}" srcOrd="0" destOrd="0" presId="urn:microsoft.com/office/officeart/2005/8/layout/process4"/>
    <dgm:cxn modelId="{335D9AD3-1993-4E9A-A045-F59BFEE257F6}" type="presOf" srcId="{B00FE29C-9957-45EE-8166-903223E204D6}" destId="{49933801-3E2B-4318-A5A7-6AF7E981835E}" srcOrd="0" destOrd="0" presId="urn:microsoft.com/office/officeart/2005/8/layout/process4"/>
    <dgm:cxn modelId="{28A19EF9-0FE7-4142-8524-FB68084FA19B}" type="presOf" srcId="{BE934934-4B55-4B32-9145-45DFC1B2CFE6}" destId="{8D497270-99E9-4B94-B537-51371A94E7AD}" srcOrd="0" destOrd="0" presId="urn:microsoft.com/office/officeart/2005/8/layout/process4"/>
    <dgm:cxn modelId="{E92CC7E2-2BBC-4267-ACE8-059FAD2150E0}" type="presParOf" srcId="{D42D4774-0576-4EA4-A277-CF3DA4B7BD2A}" destId="{6BDA1433-6A6B-400D-9407-608B6C296F94}" srcOrd="0" destOrd="0" presId="urn:microsoft.com/office/officeart/2005/8/layout/process4"/>
    <dgm:cxn modelId="{1CFEBBAE-4022-4F38-9F73-9700000EF430}" type="presParOf" srcId="{6BDA1433-6A6B-400D-9407-608B6C296F94}" destId="{49933801-3E2B-4318-A5A7-6AF7E981835E}" srcOrd="0" destOrd="0" presId="urn:microsoft.com/office/officeart/2005/8/layout/process4"/>
    <dgm:cxn modelId="{30FD1823-10B0-4234-BB2F-E723FEA59E05}" type="presParOf" srcId="{D42D4774-0576-4EA4-A277-CF3DA4B7BD2A}" destId="{0AE81F50-0CD3-4FC3-AE04-391B042B81DE}" srcOrd="1" destOrd="0" presId="urn:microsoft.com/office/officeart/2005/8/layout/process4"/>
    <dgm:cxn modelId="{C5A98BCB-CBFC-43DD-B609-1CDCE565D787}" type="presParOf" srcId="{D42D4774-0576-4EA4-A277-CF3DA4B7BD2A}" destId="{93A3B7E6-03AE-4465-A0FB-016FD1D2E67C}" srcOrd="2" destOrd="0" presId="urn:microsoft.com/office/officeart/2005/8/layout/process4"/>
    <dgm:cxn modelId="{8F0DA18B-9EFE-4485-8163-6A5889D436BE}" type="presParOf" srcId="{93A3B7E6-03AE-4465-A0FB-016FD1D2E67C}" destId="{E2840FE2-98C8-4F00-A84B-F0B07A5CCE17}" srcOrd="0" destOrd="0" presId="urn:microsoft.com/office/officeart/2005/8/layout/process4"/>
    <dgm:cxn modelId="{39321CF5-E52F-45DB-9D45-AFCDABDE3543}" type="presParOf" srcId="{D42D4774-0576-4EA4-A277-CF3DA4B7BD2A}" destId="{34D7031C-8C78-4927-9C4E-9294FAFE29FC}" srcOrd="3" destOrd="0" presId="urn:microsoft.com/office/officeart/2005/8/layout/process4"/>
    <dgm:cxn modelId="{793376C2-282B-4F48-A702-F42D8725215B}" type="presParOf" srcId="{D42D4774-0576-4EA4-A277-CF3DA4B7BD2A}" destId="{DFCB5438-8E9C-4CFB-BF7A-0C66B6DE73CF}" srcOrd="4" destOrd="0" presId="urn:microsoft.com/office/officeart/2005/8/layout/process4"/>
    <dgm:cxn modelId="{50EF65F6-A205-4EFF-A790-9F49B9CD3BF3}" type="presParOf" srcId="{DFCB5438-8E9C-4CFB-BF7A-0C66B6DE73CF}" destId="{8D497270-99E9-4B94-B537-51371A94E7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3EC9AF-3446-42F0-9AD9-52D05FA47AC3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85E3DC-838D-4B5A-915C-0F0A7711EE66}">
      <dgm:prSet phldrT="[نص]"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SA" sz="3200" b="1" dirty="0">
              <a:cs typeface="+mj-cs"/>
            </a:rPr>
            <a:t>شجع على </a:t>
          </a:r>
          <a:r>
            <a:rPr lang="ar-IQ" sz="3200" b="1" dirty="0">
              <a:cs typeface="+mj-cs"/>
            </a:rPr>
            <a:t>الالتزام بالقانون وعدم مخالفته.</a:t>
          </a:r>
        </a:p>
      </dgm:t>
    </dgm:pt>
    <dgm:pt modelId="{653DDFC3-96D8-41E1-B0D6-3A24A8EA6855}" type="parTrans" cxnId="{9B2A8144-9D82-4967-B430-20DD03A190CD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8C252E04-EA5A-420E-AE1A-6EF2A304CBA0}" type="sibTrans" cxnId="{9B2A8144-9D82-4967-B430-20DD03A190CD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BE934934-4B55-4B32-9145-45DFC1B2CFE6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IQ" sz="3200" b="1" dirty="0">
              <a:cs typeface="+mj-cs"/>
            </a:rPr>
            <a:t>نصائح أخرى:</a:t>
          </a:r>
          <a:endParaRPr lang="en-US" sz="3200" b="1" dirty="0">
            <a:cs typeface="+mj-cs"/>
          </a:endParaRPr>
        </a:p>
      </dgm:t>
    </dgm:pt>
    <dgm:pt modelId="{7F696893-DBAE-48A3-BDA1-645125E91DA7}" type="parTrans" cxnId="{BAE40E89-D413-40C0-BD14-01B5B4C5A54E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CE3B8987-4526-401F-9264-DD8FE3491E8A}" type="sibTrans" cxnId="{BAE40E89-D413-40C0-BD14-01B5B4C5A54E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2EA628E0-B499-4ED8-8DD3-5FE2D5EF6181}">
      <dgm:prSet custT="1"/>
      <dgm:spPr/>
      <dgm:t>
        <a:bodyPr/>
        <a:lstStyle/>
        <a:p>
          <a:pPr algn="ctr" rtl="1">
            <a:buSzPts val="1000"/>
            <a:buFont typeface="Symbol" panose="05050102010706020507" pitchFamily="18" charset="2"/>
            <a:buChar char=""/>
          </a:pPr>
          <a:r>
            <a:rPr lang="ar-IQ" sz="3200" b="1" dirty="0">
              <a:cs typeface="+mj-cs"/>
            </a:rPr>
            <a:t>بناء شراكة بين مختلف الشرائح لمكافحة المخدرات.</a:t>
          </a:r>
          <a:endParaRPr lang="en-US" sz="3200" b="1" dirty="0">
            <a:cs typeface="+mj-cs"/>
          </a:endParaRPr>
        </a:p>
      </dgm:t>
    </dgm:pt>
    <dgm:pt modelId="{9810F093-0CD3-4F9D-9DED-91D7CF5EE23D}" type="parTrans" cxnId="{7EF0387F-2C57-45EC-B00F-0B27DAF733F2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35F9884A-1E05-4CF7-836F-B962DC0FB385}" type="sibTrans" cxnId="{7EF0387F-2C57-45EC-B00F-0B27DAF733F2}">
      <dgm:prSet/>
      <dgm:spPr/>
      <dgm:t>
        <a:bodyPr/>
        <a:lstStyle/>
        <a:p>
          <a:pPr algn="ctr" rtl="1"/>
          <a:endParaRPr lang="en-US" sz="3200" b="1">
            <a:cs typeface="+mj-cs"/>
          </a:endParaRPr>
        </a:p>
      </dgm:t>
    </dgm:pt>
    <dgm:pt modelId="{F6FD379E-747B-4256-A886-D36F6A2F5176}" type="pres">
      <dgm:prSet presAssocID="{7A3EC9AF-3446-42F0-9AD9-52D05FA47AC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201152-651D-4F81-93B7-0163C4C1C5F1}" type="pres">
      <dgm:prSet presAssocID="{BE934934-4B55-4B32-9145-45DFC1B2CFE6}" presName="circle1" presStyleLbl="node1" presStyleIdx="0" presStyleCnt="3"/>
      <dgm:spPr/>
    </dgm:pt>
    <dgm:pt modelId="{E35E493E-DA9F-4BF3-A4F8-9C8261FCC447}" type="pres">
      <dgm:prSet presAssocID="{BE934934-4B55-4B32-9145-45DFC1B2CFE6}" presName="space" presStyleCnt="0"/>
      <dgm:spPr/>
    </dgm:pt>
    <dgm:pt modelId="{EEACB252-4B80-48C4-A9F4-9CB72AD1BB09}" type="pres">
      <dgm:prSet presAssocID="{BE934934-4B55-4B32-9145-45DFC1B2CFE6}" presName="rect1" presStyleLbl="alignAcc1" presStyleIdx="0" presStyleCnt="3"/>
      <dgm:spPr/>
    </dgm:pt>
    <dgm:pt modelId="{8D9671BE-E486-44DA-8B1B-D62995403B75}" type="pres">
      <dgm:prSet presAssocID="{2EA628E0-B499-4ED8-8DD3-5FE2D5EF6181}" presName="vertSpace2" presStyleLbl="node1" presStyleIdx="0" presStyleCnt="3"/>
      <dgm:spPr/>
    </dgm:pt>
    <dgm:pt modelId="{6E31B28B-408C-4C0E-A9D6-E7D8508EA399}" type="pres">
      <dgm:prSet presAssocID="{2EA628E0-B499-4ED8-8DD3-5FE2D5EF6181}" presName="circle2" presStyleLbl="node1" presStyleIdx="1" presStyleCnt="3"/>
      <dgm:spPr/>
    </dgm:pt>
    <dgm:pt modelId="{C8645C4E-8607-4393-9713-4A095D9894DF}" type="pres">
      <dgm:prSet presAssocID="{2EA628E0-B499-4ED8-8DD3-5FE2D5EF6181}" presName="rect2" presStyleLbl="alignAcc1" presStyleIdx="1" presStyleCnt="3"/>
      <dgm:spPr/>
    </dgm:pt>
    <dgm:pt modelId="{EA8C617C-E10D-47AE-A313-0525BE6F3554}" type="pres">
      <dgm:prSet presAssocID="{3C85E3DC-838D-4B5A-915C-0F0A7711EE66}" presName="vertSpace3" presStyleLbl="node1" presStyleIdx="1" presStyleCnt="3"/>
      <dgm:spPr/>
    </dgm:pt>
    <dgm:pt modelId="{5FF6CDDD-5BB5-47CB-B9F9-156E4B908982}" type="pres">
      <dgm:prSet presAssocID="{3C85E3DC-838D-4B5A-915C-0F0A7711EE66}" presName="circle3" presStyleLbl="node1" presStyleIdx="2" presStyleCnt="3"/>
      <dgm:spPr/>
    </dgm:pt>
    <dgm:pt modelId="{76DE9A96-B003-4ED0-8C57-C78513564A7B}" type="pres">
      <dgm:prSet presAssocID="{3C85E3DC-838D-4B5A-915C-0F0A7711EE66}" presName="rect3" presStyleLbl="alignAcc1" presStyleIdx="2" presStyleCnt="3"/>
      <dgm:spPr/>
    </dgm:pt>
    <dgm:pt modelId="{04756B66-C7AD-440B-9FF2-F76F8F080ADF}" type="pres">
      <dgm:prSet presAssocID="{BE934934-4B55-4B32-9145-45DFC1B2CFE6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49D92B2-B9A2-4660-870E-BC045007F0A4}" type="pres">
      <dgm:prSet presAssocID="{2EA628E0-B499-4ED8-8DD3-5FE2D5EF618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D64D643D-A534-4F09-BC4E-99B3FA11B02D}" type="pres">
      <dgm:prSet presAssocID="{3C85E3DC-838D-4B5A-915C-0F0A7711EE6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BBCDF20E-1354-490C-9985-759423BB5709}" type="presOf" srcId="{BE934934-4B55-4B32-9145-45DFC1B2CFE6}" destId="{EEACB252-4B80-48C4-A9F4-9CB72AD1BB09}" srcOrd="0" destOrd="0" presId="urn:microsoft.com/office/officeart/2005/8/layout/target3"/>
    <dgm:cxn modelId="{7147C833-837E-499C-BE71-251841A0106C}" type="presOf" srcId="{3C85E3DC-838D-4B5A-915C-0F0A7711EE66}" destId="{76DE9A96-B003-4ED0-8C57-C78513564A7B}" srcOrd="0" destOrd="0" presId="urn:microsoft.com/office/officeart/2005/8/layout/target3"/>
    <dgm:cxn modelId="{59ACB03F-4ED1-40E6-A72E-846C8A90F0D7}" type="presOf" srcId="{2EA628E0-B499-4ED8-8DD3-5FE2D5EF6181}" destId="{749D92B2-B9A2-4660-870E-BC045007F0A4}" srcOrd="1" destOrd="0" presId="urn:microsoft.com/office/officeart/2005/8/layout/target3"/>
    <dgm:cxn modelId="{0F5ABD63-FCEF-4F1D-ACE3-471EB4F2B018}" type="presOf" srcId="{BE934934-4B55-4B32-9145-45DFC1B2CFE6}" destId="{04756B66-C7AD-440B-9FF2-F76F8F080ADF}" srcOrd="1" destOrd="0" presId="urn:microsoft.com/office/officeart/2005/8/layout/target3"/>
    <dgm:cxn modelId="{9B2A8144-9D82-4967-B430-20DD03A190CD}" srcId="{7A3EC9AF-3446-42F0-9AD9-52D05FA47AC3}" destId="{3C85E3DC-838D-4B5A-915C-0F0A7711EE66}" srcOrd="2" destOrd="0" parTransId="{653DDFC3-96D8-41E1-B0D6-3A24A8EA6855}" sibTransId="{8C252E04-EA5A-420E-AE1A-6EF2A304CBA0}"/>
    <dgm:cxn modelId="{0E788D46-8D35-4006-83E3-4E6A7397739B}" type="presOf" srcId="{2EA628E0-B499-4ED8-8DD3-5FE2D5EF6181}" destId="{C8645C4E-8607-4393-9713-4A095D9894DF}" srcOrd="0" destOrd="0" presId="urn:microsoft.com/office/officeart/2005/8/layout/target3"/>
    <dgm:cxn modelId="{4B535E4D-445A-4B96-982B-5E4985AD3E40}" type="presOf" srcId="{7A3EC9AF-3446-42F0-9AD9-52D05FA47AC3}" destId="{F6FD379E-747B-4256-A886-D36F6A2F5176}" srcOrd="0" destOrd="0" presId="urn:microsoft.com/office/officeart/2005/8/layout/target3"/>
    <dgm:cxn modelId="{7EF0387F-2C57-45EC-B00F-0B27DAF733F2}" srcId="{7A3EC9AF-3446-42F0-9AD9-52D05FA47AC3}" destId="{2EA628E0-B499-4ED8-8DD3-5FE2D5EF6181}" srcOrd="1" destOrd="0" parTransId="{9810F093-0CD3-4F9D-9DED-91D7CF5EE23D}" sibTransId="{35F9884A-1E05-4CF7-836F-B962DC0FB385}"/>
    <dgm:cxn modelId="{BAE40E89-D413-40C0-BD14-01B5B4C5A54E}" srcId="{7A3EC9AF-3446-42F0-9AD9-52D05FA47AC3}" destId="{BE934934-4B55-4B32-9145-45DFC1B2CFE6}" srcOrd="0" destOrd="0" parTransId="{7F696893-DBAE-48A3-BDA1-645125E91DA7}" sibTransId="{CE3B8987-4526-401F-9264-DD8FE3491E8A}"/>
    <dgm:cxn modelId="{18B371B8-5737-4CDC-87D0-898BFB036BF1}" type="presOf" srcId="{3C85E3DC-838D-4B5A-915C-0F0A7711EE66}" destId="{D64D643D-A534-4F09-BC4E-99B3FA11B02D}" srcOrd="1" destOrd="0" presId="urn:microsoft.com/office/officeart/2005/8/layout/target3"/>
    <dgm:cxn modelId="{8BD9D153-9DC9-4FF6-8D1F-F6D1F4055DC3}" type="presParOf" srcId="{F6FD379E-747B-4256-A886-D36F6A2F5176}" destId="{12201152-651D-4F81-93B7-0163C4C1C5F1}" srcOrd="0" destOrd="0" presId="urn:microsoft.com/office/officeart/2005/8/layout/target3"/>
    <dgm:cxn modelId="{3494C8A8-BC1F-4227-9AA5-4FBA45F32B54}" type="presParOf" srcId="{F6FD379E-747B-4256-A886-D36F6A2F5176}" destId="{E35E493E-DA9F-4BF3-A4F8-9C8261FCC447}" srcOrd="1" destOrd="0" presId="urn:microsoft.com/office/officeart/2005/8/layout/target3"/>
    <dgm:cxn modelId="{790CFC2B-5F6E-4CF9-AA0B-3B5239551DCC}" type="presParOf" srcId="{F6FD379E-747B-4256-A886-D36F6A2F5176}" destId="{EEACB252-4B80-48C4-A9F4-9CB72AD1BB09}" srcOrd="2" destOrd="0" presId="urn:microsoft.com/office/officeart/2005/8/layout/target3"/>
    <dgm:cxn modelId="{CBA3507E-5C4A-470C-ADA9-539A8BF6D7BD}" type="presParOf" srcId="{F6FD379E-747B-4256-A886-D36F6A2F5176}" destId="{8D9671BE-E486-44DA-8B1B-D62995403B75}" srcOrd="3" destOrd="0" presId="urn:microsoft.com/office/officeart/2005/8/layout/target3"/>
    <dgm:cxn modelId="{6F5D1F07-8A46-45C9-80C9-7B707656D4F2}" type="presParOf" srcId="{F6FD379E-747B-4256-A886-D36F6A2F5176}" destId="{6E31B28B-408C-4C0E-A9D6-E7D8508EA399}" srcOrd="4" destOrd="0" presId="urn:microsoft.com/office/officeart/2005/8/layout/target3"/>
    <dgm:cxn modelId="{E22417F3-CB14-4224-82CD-802569C0E722}" type="presParOf" srcId="{F6FD379E-747B-4256-A886-D36F6A2F5176}" destId="{C8645C4E-8607-4393-9713-4A095D9894DF}" srcOrd="5" destOrd="0" presId="urn:microsoft.com/office/officeart/2005/8/layout/target3"/>
    <dgm:cxn modelId="{5876EDAD-B276-4F2C-A7D2-A1CB870684DA}" type="presParOf" srcId="{F6FD379E-747B-4256-A886-D36F6A2F5176}" destId="{EA8C617C-E10D-47AE-A313-0525BE6F3554}" srcOrd="6" destOrd="0" presId="urn:microsoft.com/office/officeart/2005/8/layout/target3"/>
    <dgm:cxn modelId="{4CF27CC8-15E2-457F-A7E3-1728659DD2B1}" type="presParOf" srcId="{F6FD379E-747B-4256-A886-D36F6A2F5176}" destId="{5FF6CDDD-5BB5-47CB-B9F9-156E4B908982}" srcOrd="7" destOrd="0" presId="urn:microsoft.com/office/officeart/2005/8/layout/target3"/>
    <dgm:cxn modelId="{60279BF3-26A7-4A22-88B1-64077A1AC2AD}" type="presParOf" srcId="{F6FD379E-747B-4256-A886-D36F6A2F5176}" destId="{76DE9A96-B003-4ED0-8C57-C78513564A7B}" srcOrd="8" destOrd="0" presId="urn:microsoft.com/office/officeart/2005/8/layout/target3"/>
    <dgm:cxn modelId="{988BC0B8-991E-4FC3-92FF-79FA71558D74}" type="presParOf" srcId="{F6FD379E-747B-4256-A886-D36F6A2F5176}" destId="{04756B66-C7AD-440B-9FF2-F76F8F080ADF}" srcOrd="9" destOrd="0" presId="urn:microsoft.com/office/officeart/2005/8/layout/target3"/>
    <dgm:cxn modelId="{A881164D-7477-4EB7-98CE-7197B0560B6A}" type="presParOf" srcId="{F6FD379E-747B-4256-A886-D36F6A2F5176}" destId="{749D92B2-B9A2-4660-870E-BC045007F0A4}" srcOrd="10" destOrd="0" presId="urn:microsoft.com/office/officeart/2005/8/layout/target3"/>
    <dgm:cxn modelId="{BA203AF5-87E2-43B9-9B60-EE5698324BB5}" type="presParOf" srcId="{F6FD379E-747B-4256-A886-D36F6A2F5176}" destId="{D64D643D-A534-4F09-BC4E-99B3FA11B02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2D4A6-62D1-42CE-AC62-317BF5E062A4}">
      <dsp:nvSpPr>
        <dsp:cNvPr id="0" name=""/>
        <dsp:cNvSpPr/>
      </dsp:nvSpPr>
      <dsp:spPr>
        <a:xfrm>
          <a:off x="520861" y="393161"/>
          <a:ext cx="2899457" cy="30660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cs typeface="+mj-cs"/>
            </a:rPr>
            <a:t>طلب المساعدة:</a:t>
          </a:r>
          <a:endParaRPr lang="en-US" sz="3200" b="1" kern="1200" dirty="0">
            <a:cs typeface="+mj-cs"/>
          </a:endParaRPr>
        </a:p>
      </dsp:txBody>
      <dsp:txXfrm>
        <a:off x="520861" y="393161"/>
        <a:ext cx="2899457" cy="919802"/>
      </dsp:txXfrm>
    </dsp:sp>
    <dsp:sp modelId="{8E90AB3D-FA60-4B64-952E-4E49CB19FD86}">
      <dsp:nvSpPr>
        <dsp:cNvPr id="0" name=""/>
        <dsp:cNvSpPr/>
      </dsp:nvSpPr>
      <dsp:spPr>
        <a:xfrm>
          <a:off x="3874439" y="393161"/>
          <a:ext cx="2899457" cy="30660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cs typeface="+mj-cs"/>
            </a:rPr>
            <a:t>الوقاية:</a:t>
          </a:r>
          <a:endParaRPr lang="en-US" sz="3200" b="1" kern="1200" dirty="0">
            <a:cs typeface="+mj-cs"/>
          </a:endParaRPr>
        </a:p>
      </dsp:txBody>
      <dsp:txXfrm>
        <a:off x="3874439" y="393161"/>
        <a:ext cx="2899457" cy="919802"/>
      </dsp:txXfrm>
    </dsp:sp>
    <dsp:sp modelId="{8F30A20B-9E37-4849-916F-FCE0F689B311}">
      <dsp:nvSpPr>
        <dsp:cNvPr id="0" name=""/>
        <dsp:cNvSpPr/>
      </dsp:nvSpPr>
      <dsp:spPr>
        <a:xfrm>
          <a:off x="7228017" y="393161"/>
          <a:ext cx="2899457" cy="306600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cs typeface="+mj-cs"/>
            </a:rPr>
            <a:t>التوعية:</a:t>
          </a:r>
        </a:p>
      </dsp:txBody>
      <dsp:txXfrm>
        <a:off x="7228017" y="393161"/>
        <a:ext cx="2899457" cy="919802"/>
      </dsp:txXfrm>
    </dsp:sp>
    <dsp:sp modelId="{5BF43338-8734-4A4A-8FE6-294CE30CF393}">
      <dsp:nvSpPr>
        <dsp:cNvPr id="0" name=""/>
        <dsp:cNvSpPr/>
      </dsp:nvSpPr>
      <dsp:spPr>
        <a:xfrm>
          <a:off x="2381217" y="1298837"/>
          <a:ext cx="5589661" cy="20222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latin typeface="Calibri" panose="020F0502020204030204"/>
              <a:ea typeface="+mn-ea"/>
              <a:cs typeface="+mj-cs"/>
            </a:rPr>
            <a:t>تجنب التعرض للعقوبات المنصوص عليها في قانون المخدرات، يتطلب الآتي:</a:t>
          </a:r>
          <a:endParaRPr lang="en-US" sz="3200" b="1" kern="1200" dirty="0">
            <a:cs typeface="+mj-cs"/>
          </a:endParaRPr>
        </a:p>
      </dsp:txBody>
      <dsp:txXfrm>
        <a:off x="2440446" y="1358066"/>
        <a:ext cx="5471203" cy="1903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ECCEF-61E6-44C3-86B8-D950327EAD4A}">
      <dsp:nvSpPr>
        <dsp:cNvPr id="0" name=""/>
        <dsp:cNvSpPr/>
      </dsp:nvSpPr>
      <dsp:spPr>
        <a:xfrm>
          <a:off x="457473" y="0"/>
          <a:ext cx="1876049" cy="1876049"/>
        </a:xfrm>
        <a:prstGeom prst="ellipse">
          <a:avLst/>
        </a:prstGeom>
        <a:gradFill rotWithShape="1">
          <a:gsLst>
            <a:gs pos="0">
              <a:schemeClr val="accent2">
                <a:tint val="98000"/>
                <a:lumMod val="100000"/>
              </a:schemeClr>
            </a:gs>
            <a:gs pos="100000">
              <a:schemeClr val="accent2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600" b="1" kern="1200" dirty="0">
              <a:cs typeface="+mj-cs"/>
            </a:rPr>
            <a:t>الخاتمة</a:t>
          </a:r>
          <a:endParaRPr lang="en-US" sz="3600" b="1" kern="1200" dirty="0">
            <a:cs typeface="+mj-cs"/>
          </a:endParaRPr>
        </a:p>
      </dsp:txBody>
      <dsp:txXfrm>
        <a:off x="732214" y="274741"/>
        <a:ext cx="1326567" cy="1326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98C69-6DB9-4BA7-8E54-1769AFCCCAD2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722E0-AA3A-47EB-91C5-7B2B73C4D60D}">
      <dsp:nvSpPr>
        <dsp:cNvPr id="0" name=""/>
        <dsp:cNvSpPr/>
      </dsp:nvSpPr>
      <dsp:spPr>
        <a:xfrm>
          <a:off x="610504" y="416587"/>
          <a:ext cx="11504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cs typeface="+mj-cs"/>
            </a:rPr>
            <a:t>التوعية:</a:t>
          </a:r>
          <a:endParaRPr lang="en-US" sz="3200" b="1" kern="1200" dirty="0">
            <a:cs typeface="+mj-cs"/>
          </a:endParaRPr>
        </a:p>
      </dsp:txBody>
      <dsp:txXfrm>
        <a:off x="610504" y="416587"/>
        <a:ext cx="11504913" cy="833607"/>
      </dsp:txXfrm>
    </dsp:sp>
    <dsp:sp modelId="{096CEACD-D435-4EB0-A6E4-7E6AD2D689C3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19D24-4857-4E13-A224-57D63813A3CD}">
      <dsp:nvSpPr>
        <dsp:cNvPr id="0" name=""/>
        <dsp:cNvSpPr/>
      </dsp:nvSpPr>
      <dsp:spPr>
        <a:xfrm>
          <a:off x="1088431" y="1667215"/>
          <a:ext cx="11026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cs typeface="+mj-cs"/>
            </a:rPr>
            <a:t>اكتساب المعرفة</a:t>
          </a:r>
          <a:r>
            <a:rPr lang="ar-IQ" sz="2800" b="1" kern="1200" dirty="0">
              <a:cs typeface="+mj-cs"/>
            </a:rPr>
            <a:t> عن </a:t>
          </a:r>
          <a:r>
            <a:rPr lang="ar-SA" sz="2800" b="1" kern="1200" dirty="0">
              <a:cs typeface="+mj-cs"/>
            </a:rPr>
            <a:t>أخطار المخدرات وآثارها</a:t>
          </a:r>
          <a:endParaRPr lang="en-US" sz="2800" b="1" kern="1200" dirty="0">
            <a:cs typeface="+mj-cs"/>
          </a:endParaRPr>
        </a:p>
      </dsp:txBody>
      <dsp:txXfrm>
        <a:off x="1088431" y="1667215"/>
        <a:ext cx="11026986" cy="833607"/>
      </dsp:txXfrm>
    </dsp:sp>
    <dsp:sp modelId="{AA40F8B0-C134-42E2-A61A-A13F85BACC68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9C138-2B2F-4CA7-8091-5A6CCAE390E0}">
      <dsp:nvSpPr>
        <dsp:cNvPr id="0" name=""/>
        <dsp:cNvSpPr/>
      </dsp:nvSpPr>
      <dsp:spPr>
        <a:xfrm>
          <a:off x="1088431" y="2917843"/>
          <a:ext cx="11026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2800" b="1" kern="1200" dirty="0">
              <a:cs typeface="+mj-cs"/>
            </a:rPr>
            <a:t>التعرف على الق</a:t>
          </a:r>
          <a:r>
            <a:rPr lang="ar-IQ" sz="2800" b="1" kern="1200" dirty="0">
              <a:cs typeface="+mj-cs"/>
            </a:rPr>
            <a:t>وانين </a:t>
          </a:r>
          <a:r>
            <a:rPr lang="ar-SA" sz="2800" b="1" kern="1200" dirty="0">
              <a:cs typeface="+mj-cs"/>
            </a:rPr>
            <a:t>المتعلقة بالمخدرات، وفهم العقوبات المترتبة على مخالفتها</a:t>
          </a:r>
          <a:endParaRPr lang="ar-IQ" sz="2800" b="1" kern="1200" dirty="0">
            <a:cs typeface="+mj-cs"/>
          </a:endParaRPr>
        </a:p>
      </dsp:txBody>
      <dsp:txXfrm>
        <a:off x="1088431" y="2917843"/>
        <a:ext cx="11026986" cy="833607"/>
      </dsp:txXfrm>
    </dsp:sp>
    <dsp:sp modelId="{CB837999-8047-45C1-A53F-AC1112A61AE3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87924-82E1-4D1C-A767-D0F527402484}">
      <dsp:nvSpPr>
        <dsp:cNvPr id="0" name=""/>
        <dsp:cNvSpPr/>
      </dsp:nvSpPr>
      <dsp:spPr>
        <a:xfrm>
          <a:off x="610504" y="4168472"/>
          <a:ext cx="11504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2800" b="1" kern="1200" dirty="0">
              <a:cs typeface="+mj-cs"/>
            </a:rPr>
            <a:t>المشاركة في برامج التوعية</a:t>
          </a:r>
          <a:r>
            <a:rPr lang="ar-IQ" sz="2800" b="1" kern="1200" dirty="0">
              <a:cs typeface="+mj-cs"/>
            </a:rPr>
            <a:t> </a:t>
          </a:r>
          <a:r>
            <a:rPr lang="ar-SA" sz="2800" b="1" kern="1200" dirty="0">
              <a:cs typeface="+mj-cs"/>
            </a:rPr>
            <a:t>التي تقدمها المدارس، والمؤسسات الحكومية، والمنظمات غير الحكومية للتوعية بمخاطر المخدرات</a:t>
          </a:r>
          <a:r>
            <a:rPr lang="en-US" sz="2800" b="1" kern="1200" dirty="0">
              <a:cs typeface="+mj-cs"/>
            </a:rPr>
            <a:t>.</a:t>
          </a:r>
        </a:p>
      </dsp:txBody>
      <dsp:txXfrm>
        <a:off x="610504" y="4168472"/>
        <a:ext cx="11504913" cy="833607"/>
      </dsp:txXfrm>
    </dsp:sp>
    <dsp:sp modelId="{86AA675F-EE3C-4A67-8A03-3929AB29A60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99EB7-DBC0-4286-B765-57DB42BDE581}">
      <dsp:nvSpPr>
        <dsp:cNvPr id="0" name=""/>
        <dsp:cNvSpPr/>
      </dsp:nvSpPr>
      <dsp:spPr>
        <a:xfrm>
          <a:off x="780160" y="1741"/>
          <a:ext cx="8896285" cy="80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b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4000" b="1" kern="1200" dirty="0">
              <a:cs typeface="+mj-cs"/>
            </a:rPr>
            <a:t>الوقاية:</a:t>
          </a:r>
          <a:endParaRPr lang="en-US" sz="4000" b="1" kern="1200" dirty="0">
            <a:cs typeface="+mj-cs"/>
          </a:endParaRPr>
        </a:p>
      </dsp:txBody>
      <dsp:txXfrm>
        <a:off x="780160" y="1741"/>
        <a:ext cx="8896285" cy="808753"/>
      </dsp:txXfrm>
    </dsp:sp>
    <dsp:sp modelId="{97534635-B172-42CE-8327-13E5995643A2}">
      <dsp:nvSpPr>
        <dsp:cNvPr id="0" name=""/>
        <dsp:cNvSpPr/>
      </dsp:nvSpPr>
      <dsp:spPr>
        <a:xfrm>
          <a:off x="780160" y="810494"/>
          <a:ext cx="1186171" cy="19769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E5C26-1F08-472E-BFED-CF850DEBD91F}">
      <dsp:nvSpPr>
        <dsp:cNvPr id="0" name=""/>
        <dsp:cNvSpPr/>
      </dsp:nvSpPr>
      <dsp:spPr>
        <a:xfrm>
          <a:off x="2035525" y="810494"/>
          <a:ext cx="1186171" cy="197695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857FD-E2AF-41E3-B907-3952678C9FA9}">
      <dsp:nvSpPr>
        <dsp:cNvPr id="0" name=""/>
        <dsp:cNvSpPr/>
      </dsp:nvSpPr>
      <dsp:spPr>
        <a:xfrm>
          <a:off x="3290890" y="810494"/>
          <a:ext cx="1186171" cy="197695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1ED86-C69E-4C65-B016-A1A79018162C}">
      <dsp:nvSpPr>
        <dsp:cNvPr id="0" name=""/>
        <dsp:cNvSpPr/>
      </dsp:nvSpPr>
      <dsp:spPr>
        <a:xfrm>
          <a:off x="4546254" y="810494"/>
          <a:ext cx="1186171" cy="19769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520E6-45A7-403A-9E9B-4A68A1341BEF}">
      <dsp:nvSpPr>
        <dsp:cNvPr id="0" name=""/>
        <dsp:cNvSpPr/>
      </dsp:nvSpPr>
      <dsp:spPr>
        <a:xfrm>
          <a:off x="5801619" y="810494"/>
          <a:ext cx="1186171" cy="197695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6B646-C216-4466-88EA-0D1152735065}">
      <dsp:nvSpPr>
        <dsp:cNvPr id="0" name=""/>
        <dsp:cNvSpPr/>
      </dsp:nvSpPr>
      <dsp:spPr>
        <a:xfrm>
          <a:off x="7056984" y="810494"/>
          <a:ext cx="1186171" cy="19769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0565D-5624-46A3-9EBC-ADE47EC7AEAD}">
      <dsp:nvSpPr>
        <dsp:cNvPr id="0" name=""/>
        <dsp:cNvSpPr/>
      </dsp:nvSpPr>
      <dsp:spPr>
        <a:xfrm>
          <a:off x="8312349" y="810494"/>
          <a:ext cx="1186171" cy="197695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F0865-11AF-4D48-9A51-96A3A2B42D56}">
      <dsp:nvSpPr>
        <dsp:cNvPr id="0" name=""/>
        <dsp:cNvSpPr/>
      </dsp:nvSpPr>
      <dsp:spPr>
        <a:xfrm>
          <a:off x="780160" y="1088949"/>
          <a:ext cx="8896285" cy="80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2800" b="1" kern="1200" dirty="0">
              <a:cs typeface="+mj-cs"/>
            </a:rPr>
            <a:t>رفض </a:t>
          </a:r>
          <a:r>
            <a:rPr lang="ar-SA" sz="2800" b="1" kern="1200" dirty="0">
              <a:cs typeface="+mj-cs"/>
            </a:rPr>
            <a:t>عروض</a:t>
          </a:r>
          <a:r>
            <a:rPr lang="ar-IQ" sz="2800" b="1" kern="1200" dirty="0">
              <a:cs typeface="+mj-cs"/>
            </a:rPr>
            <a:t> ت</a:t>
          </a:r>
          <a:r>
            <a:rPr lang="ar-SA" sz="2800" b="1" kern="1200" dirty="0">
              <a:cs typeface="+mj-cs"/>
            </a:rPr>
            <a:t>جربة المخدرات بثقة وحزم، وبدون خوف من المضايقة أو الضغط الاجتماعي</a:t>
          </a:r>
          <a:r>
            <a:rPr lang="en-US" sz="2800" b="1" kern="1200" dirty="0">
              <a:cs typeface="+mj-cs"/>
            </a:rPr>
            <a:t>.</a:t>
          </a:r>
        </a:p>
      </dsp:txBody>
      <dsp:txXfrm>
        <a:off x="780160" y="1088949"/>
        <a:ext cx="8896285" cy="808753"/>
      </dsp:txXfrm>
    </dsp:sp>
    <dsp:sp modelId="{5CF60C65-B081-425E-B08F-9234A22BEDB6}">
      <dsp:nvSpPr>
        <dsp:cNvPr id="0" name=""/>
        <dsp:cNvSpPr/>
      </dsp:nvSpPr>
      <dsp:spPr>
        <a:xfrm>
          <a:off x="780160" y="1897702"/>
          <a:ext cx="1186171" cy="197695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02417-B563-45B2-A6DE-D20E26C968F4}">
      <dsp:nvSpPr>
        <dsp:cNvPr id="0" name=""/>
        <dsp:cNvSpPr/>
      </dsp:nvSpPr>
      <dsp:spPr>
        <a:xfrm>
          <a:off x="2035525" y="1897702"/>
          <a:ext cx="1186171" cy="19769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88FD2-3136-4373-A620-68BBA77641AC}">
      <dsp:nvSpPr>
        <dsp:cNvPr id="0" name=""/>
        <dsp:cNvSpPr/>
      </dsp:nvSpPr>
      <dsp:spPr>
        <a:xfrm>
          <a:off x="3290890" y="1897702"/>
          <a:ext cx="1186171" cy="197695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E863B-AEFF-43C2-AA60-7DC2DF5F2A19}">
      <dsp:nvSpPr>
        <dsp:cNvPr id="0" name=""/>
        <dsp:cNvSpPr/>
      </dsp:nvSpPr>
      <dsp:spPr>
        <a:xfrm>
          <a:off x="4546254" y="1897702"/>
          <a:ext cx="1186171" cy="19769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E1C59-653C-49C8-A970-C71589AD5BEB}">
      <dsp:nvSpPr>
        <dsp:cNvPr id="0" name=""/>
        <dsp:cNvSpPr/>
      </dsp:nvSpPr>
      <dsp:spPr>
        <a:xfrm>
          <a:off x="5801619" y="1897702"/>
          <a:ext cx="1186171" cy="197695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993F3-79CE-4F06-B9F3-238739749E8E}">
      <dsp:nvSpPr>
        <dsp:cNvPr id="0" name=""/>
        <dsp:cNvSpPr/>
      </dsp:nvSpPr>
      <dsp:spPr>
        <a:xfrm>
          <a:off x="7056984" y="1897702"/>
          <a:ext cx="1186171" cy="197695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9B658-B84C-4464-BE8E-6EDB37388AD5}">
      <dsp:nvSpPr>
        <dsp:cNvPr id="0" name=""/>
        <dsp:cNvSpPr/>
      </dsp:nvSpPr>
      <dsp:spPr>
        <a:xfrm>
          <a:off x="8312349" y="1897702"/>
          <a:ext cx="1186171" cy="19769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24D49-189B-4DE1-8F09-03B2D824072D}">
      <dsp:nvSpPr>
        <dsp:cNvPr id="0" name=""/>
        <dsp:cNvSpPr/>
      </dsp:nvSpPr>
      <dsp:spPr>
        <a:xfrm>
          <a:off x="780160" y="2176156"/>
          <a:ext cx="8896285" cy="80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2800" b="1" kern="1200" dirty="0">
              <a:cs typeface="+mj-cs"/>
            </a:rPr>
            <a:t>اختر أصدقاء يحترمونك ويدعمون قراراتك الصحية، وتجنب الأشخاص الذين يشجعون على تعاطي المخدرات</a:t>
          </a:r>
          <a:r>
            <a:rPr lang="en-US" sz="2800" b="1" kern="1200" dirty="0">
              <a:cs typeface="+mj-cs"/>
            </a:rPr>
            <a:t>.</a:t>
          </a:r>
          <a:endParaRPr lang="ar-IQ" sz="2800" b="1" kern="1200" dirty="0">
            <a:cs typeface="+mj-cs"/>
          </a:endParaRPr>
        </a:p>
      </dsp:txBody>
      <dsp:txXfrm>
        <a:off x="780160" y="2176156"/>
        <a:ext cx="8896285" cy="808753"/>
      </dsp:txXfrm>
    </dsp:sp>
    <dsp:sp modelId="{737887A3-7152-4C96-AD19-DE0A712390D4}">
      <dsp:nvSpPr>
        <dsp:cNvPr id="0" name=""/>
        <dsp:cNvSpPr/>
      </dsp:nvSpPr>
      <dsp:spPr>
        <a:xfrm>
          <a:off x="780160" y="2984909"/>
          <a:ext cx="1186171" cy="197695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F42B6-80D7-46B6-895C-C7D7EA08E7D3}">
      <dsp:nvSpPr>
        <dsp:cNvPr id="0" name=""/>
        <dsp:cNvSpPr/>
      </dsp:nvSpPr>
      <dsp:spPr>
        <a:xfrm>
          <a:off x="2035525" y="2984909"/>
          <a:ext cx="1186171" cy="19769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C91F6-5EF2-4B69-A1CC-26FA88F696D9}">
      <dsp:nvSpPr>
        <dsp:cNvPr id="0" name=""/>
        <dsp:cNvSpPr/>
      </dsp:nvSpPr>
      <dsp:spPr>
        <a:xfrm>
          <a:off x="3290890" y="2984909"/>
          <a:ext cx="1186171" cy="197695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8EDF2-67DA-4B17-95C6-51FC99612D73}">
      <dsp:nvSpPr>
        <dsp:cNvPr id="0" name=""/>
        <dsp:cNvSpPr/>
      </dsp:nvSpPr>
      <dsp:spPr>
        <a:xfrm>
          <a:off x="4546254" y="2984909"/>
          <a:ext cx="1186171" cy="197695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90E11-9456-4557-BE0B-5337C4C34AFA}">
      <dsp:nvSpPr>
        <dsp:cNvPr id="0" name=""/>
        <dsp:cNvSpPr/>
      </dsp:nvSpPr>
      <dsp:spPr>
        <a:xfrm>
          <a:off x="5801619" y="2984909"/>
          <a:ext cx="1186171" cy="19769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36B66-7CC9-4C21-8A1E-16568A4FC4A6}">
      <dsp:nvSpPr>
        <dsp:cNvPr id="0" name=""/>
        <dsp:cNvSpPr/>
      </dsp:nvSpPr>
      <dsp:spPr>
        <a:xfrm>
          <a:off x="7056984" y="2984909"/>
          <a:ext cx="1186171" cy="197695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29686-56FA-49F3-843E-16A42DCC6697}">
      <dsp:nvSpPr>
        <dsp:cNvPr id="0" name=""/>
        <dsp:cNvSpPr/>
      </dsp:nvSpPr>
      <dsp:spPr>
        <a:xfrm>
          <a:off x="8312349" y="2984909"/>
          <a:ext cx="1186171" cy="19769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75ABD-3B0E-4250-A89E-9B9CF3E3EA17}">
      <dsp:nvSpPr>
        <dsp:cNvPr id="0" name=""/>
        <dsp:cNvSpPr/>
      </dsp:nvSpPr>
      <dsp:spPr>
        <a:xfrm>
          <a:off x="780160" y="3263364"/>
          <a:ext cx="8896285" cy="80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2800" b="1" kern="1200" dirty="0">
              <a:cs typeface="+mj-cs"/>
            </a:rPr>
            <a:t>بناء مهارات الحياة</a:t>
          </a:r>
          <a:r>
            <a:rPr lang="ar-IQ" sz="2800" b="1" kern="1200" dirty="0">
              <a:cs typeface="+mj-cs"/>
            </a:rPr>
            <a:t> </a:t>
          </a:r>
          <a:r>
            <a:rPr lang="ar-SA" sz="2800" b="1" kern="1200" dirty="0">
              <a:cs typeface="+mj-cs"/>
            </a:rPr>
            <a:t>في حل المشكلات، واتخاذ القرارات، وإدارة الوقت، والتعامل مع الضغوط</a:t>
          </a:r>
          <a:r>
            <a:rPr lang="ar-IQ" sz="2800" b="1" kern="1200" dirty="0">
              <a:cs typeface="+mj-cs"/>
            </a:rPr>
            <a:t>، كي لا تقع في فخ المخدرات</a:t>
          </a:r>
          <a:endParaRPr lang="en-US" sz="2800" b="1" kern="1200" dirty="0">
            <a:cs typeface="+mj-cs"/>
          </a:endParaRPr>
        </a:p>
      </dsp:txBody>
      <dsp:txXfrm>
        <a:off x="780160" y="3263364"/>
        <a:ext cx="8896285" cy="808753"/>
      </dsp:txXfrm>
    </dsp:sp>
    <dsp:sp modelId="{E76281DA-4F27-4E4E-9C51-BFC29B35B6A7}">
      <dsp:nvSpPr>
        <dsp:cNvPr id="0" name=""/>
        <dsp:cNvSpPr/>
      </dsp:nvSpPr>
      <dsp:spPr>
        <a:xfrm>
          <a:off x="780160" y="4072117"/>
          <a:ext cx="1186171" cy="197695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4B340-4506-492C-819C-05A056EB4DA7}">
      <dsp:nvSpPr>
        <dsp:cNvPr id="0" name=""/>
        <dsp:cNvSpPr/>
      </dsp:nvSpPr>
      <dsp:spPr>
        <a:xfrm>
          <a:off x="2035525" y="4072117"/>
          <a:ext cx="1186171" cy="197695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D454D-9A1E-4091-87EE-AAD64AC67784}">
      <dsp:nvSpPr>
        <dsp:cNvPr id="0" name=""/>
        <dsp:cNvSpPr/>
      </dsp:nvSpPr>
      <dsp:spPr>
        <a:xfrm>
          <a:off x="3290890" y="4072117"/>
          <a:ext cx="1186171" cy="197695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31DB0-6D89-4810-B877-3867B9270612}">
      <dsp:nvSpPr>
        <dsp:cNvPr id="0" name=""/>
        <dsp:cNvSpPr/>
      </dsp:nvSpPr>
      <dsp:spPr>
        <a:xfrm>
          <a:off x="4546254" y="4072117"/>
          <a:ext cx="1186171" cy="197695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34F59-F46D-4D4B-A54C-023A1B942CD6}">
      <dsp:nvSpPr>
        <dsp:cNvPr id="0" name=""/>
        <dsp:cNvSpPr/>
      </dsp:nvSpPr>
      <dsp:spPr>
        <a:xfrm>
          <a:off x="5801619" y="4072117"/>
          <a:ext cx="1186171" cy="197695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B8336-8731-4DCC-97A1-FDC6E904165E}">
      <dsp:nvSpPr>
        <dsp:cNvPr id="0" name=""/>
        <dsp:cNvSpPr/>
      </dsp:nvSpPr>
      <dsp:spPr>
        <a:xfrm>
          <a:off x="7056984" y="4072117"/>
          <a:ext cx="1186171" cy="197695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DCACE-5E51-41DF-82CA-F0DF968E77B7}">
      <dsp:nvSpPr>
        <dsp:cNvPr id="0" name=""/>
        <dsp:cNvSpPr/>
      </dsp:nvSpPr>
      <dsp:spPr>
        <a:xfrm>
          <a:off x="8312349" y="4072117"/>
          <a:ext cx="1186171" cy="197695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33801-3E2B-4318-A5A7-6AF7E981835E}">
      <dsp:nvSpPr>
        <dsp:cNvPr id="0" name=""/>
        <dsp:cNvSpPr/>
      </dsp:nvSpPr>
      <dsp:spPr>
        <a:xfrm>
          <a:off x="0" y="4078917"/>
          <a:ext cx="12192000" cy="1338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3200" b="1" kern="1200" dirty="0">
              <a:solidFill>
                <a:schemeClr val="tx1"/>
              </a:solidFill>
              <a:cs typeface="+mj-cs"/>
            </a:rPr>
            <a:t>إذا كنت أنت أو أحد معارفك تعاني من إدمان المخدرات، لا تتردد في طلب المساعدة من متخصصين في مجال علاج الإدمان</a:t>
          </a:r>
          <a:r>
            <a:rPr lang="en-US" sz="3200" b="1" kern="1200" dirty="0">
              <a:solidFill>
                <a:schemeClr val="tx1"/>
              </a:solidFill>
              <a:cs typeface="+mj-cs"/>
            </a:rPr>
            <a:t>.</a:t>
          </a:r>
          <a:endParaRPr lang="ar-IQ" sz="3200" b="1" kern="1200" dirty="0">
            <a:solidFill>
              <a:schemeClr val="tx1"/>
            </a:solidFill>
            <a:cs typeface="+mj-cs"/>
          </a:endParaRPr>
        </a:p>
      </dsp:txBody>
      <dsp:txXfrm>
        <a:off x="0" y="4078917"/>
        <a:ext cx="12192000" cy="1338791"/>
      </dsp:txXfrm>
    </dsp:sp>
    <dsp:sp modelId="{E2840FE2-98C8-4F00-A84B-F0B07A5CCE17}">
      <dsp:nvSpPr>
        <dsp:cNvPr id="0" name=""/>
        <dsp:cNvSpPr/>
      </dsp:nvSpPr>
      <dsp:spPr>
        <a:xfrm rot="10800000">
          <a:off x="0" y="2039937"/>
          <a:ext cx="12192000" cy="2059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3200" b="1" kern="1200" dirty="0">
              <a:solidFill>
                <a:schemeClr val="tx1"/>
              </a:solidFill>
              <a:cs typeface="+mj-cs"/>
            </a:rPr>
            <a:t>تحدث مع شخص موثوق به</a:t>
          </a:r>
          <a:r>
            <a:rPr lang="ar-IQ" sz="3200" b="1" kern="1200" dirty="0">
              <a:solidFill>
                <a:schemeClr val="tx1"/>
              </a:solidFill>
              <a:cs typeface="+mj-cs"/>
            </a:rPr>
            <a:t> </a:t>
          </a:r>
          <a:r>
            <a:rPr lang="ar-SA" sz="3200" b="1" kern="1200" dirty="0">
              <a:solidFill>
                <a:schemeClr val="tx1"/>
              </a:solidFill>
              <a:cs typeface="+mj-cs"/>
            </a:rPr>
            <a:t>إذا كنت تشعر بالضغط أو لديك أفكار حول تجربة المخدرات، تحدث مع أحد أفراد عائلتك، أو أي شخص تثق به</a:t>
          </a:r>
          <a:r>
            <a:rPr lang="en-US" sz="3200" b="1" kern="1200" dirty="0">
              <a:solidFill>
                <a:schemeClr val="tx1"/>
              </a:solidFill>
              <a:cs typeface="+mj-cs"/>
            </a:rPr>
            <a:t>.</a:t>
          </a:r>
        </a:p>
      </dsp:txBody>
      <dsp:txXfrm rot="10800000">
        <a:off x="0" y="2039937"/>
        <a:ext cx="12192000" cy="1337916"/>
      </dsp:txXfrm>
    </dsp:sp>
    <dsp:sp modelId="{8D497270-99E9-4B94-B537-51371A94E7AD}">
      <dsp:nvSpPr>
        <dsp:cNvPr id="0" name=""/>
        <dsp:cNvSpPr/>
      </dsp:nvSpPr>
      <dsp:spPr>
        <a:xfrm rot="10800000">
          <a:off x="0" y="957"/>
          <a:ext cx="12192000" cy="205906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3200" b="1" kern="1200" dirty="0">
              <a:solidFill>
                <a:schemeClr val="tx1"/>
              </a:solidFill>
              <a:cs typeface="+mj-cs"/>
            </a:rPr>
            <a:t>طلب المساعدة:</a:t>
          </a:r>
          <a:endParaRPr lang="en-US" sz="3200" b="1" kern="1200" dirty="0">
            <a:solidFill>
              <a:schemeClr val="tx1"/>
            </a:solidFill>
            <a:cs typeface="+mj-cs"/>
          </a:endParaRPr>
        </a:p>
      </dsp:txBody>
      <dsp:txXfrm rot="10800000">
        <a:off x="0" y="957"/>
        <a:ext cx="12192000" cy="1337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01152-651D-4F81-93B7-0163C4C1C5F1}">
      <dsp:nvSpPr>
        <dsp:cNvPr id="0" name=""/>
        <dsp:cNvSpPr/>
      </dsp:nvSpPr>
      <dsp:spPr>
        <a:xfrm>
          <a:off x="0" y="0"/>
          <a:ext cx="3867080" cy="386708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CB252-4B80-48C4-A9F4-9CB72AD1BB09}">
      <dsp:nvSpPr>
        <dsp:cNvPr id="0" name=""/>
        <dsp:cNvSpPr/>
      </dsp:nvSpPr>
      <dsp:spPr>
        <a:xfrm>
          <a:off x="1933540" y="0"/>
          <a:ext cx="7003981" cy="3867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cs typeface="+mj-cs"/>
            </a:rPr>
            <a:t>نصائح أخرى:</a:t>
          </a:r>
          <a:endParaRPr lang="en-US" sz="3200" b="1" kern="1200" dirty="0">
            <a:cs typeface="+mj-cs"/>
          </a:endParaRPr>
        </a:p>
      </dsp:txBody>
      <dsp:txXfrm>
        <a:off x="1933540" y="0"/>
        <a:ext cx="7003981" cy="1160126"/>
      </dsp:txXfrm>
    </dsp:sp>
    <dsp:sp modelId="{6E31B28B-408C-4C0E-A9D6-E7D8508EA399}">
      <dsp:nvSpPr>
        <dsp:cNvPr id="0" name=""/>
        <dsp:cNvSpPr/>
      </dsp:nvSpPr>
      <dsp:spPr>
        <a:xfrm>
          <a:off x="676740" y="1160126"/>
          <a:ext cx="2513600" cy="25136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45C4E-8607-4393-9713-4A095D9894DF}">
      <dsp:nvSpPr>
        <dsp:cNvPr id="0" name=""/>
        <dsp:cNvSpPr/>
      </dsp:nvSpPr>
      <dsp:spPr>
        <a:xfrm>
          <a:off x="1933540" y="1160126"/>
          <a:ext cx="7003981" cy="25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IQ" sz="3200" b="1" kern="1200" dirty="0">
              <a:cs typeface="+mj-cs"/>
            </a:rPr>
            <a:t>بناء شراكة بين مختلف الشرائح لمكافحة المخدرات.</a:t>
          </a:r>
          <a:endParaRPr lang="en-US" sz="3200" b="1" kern="1200" dirty="0">
            <a:cs typeface="+mj-cs"/>
          </a:endParaRPr>
        </a:p>
      </dsp:txBody>
      <dsp:txXfrm>
        <a:off x="1933540" y="1160126"/>
        <a:ext cx="7003981" cy="1160122"/>
      </dsp:txXfrm>
    </dsp:sp>
    <dsp:sp modelId="{5FF6CDDD-5BB5-47CB-B9F9-156E4B908982}">
      <dsp:nvSpPr>
        <dsp:cNvPr id="0" name=""/>
        <dsp:cNvSpPr/>
      </dsp:nvSpPr>
      <dsp:spPr>
        <a:xfrm>
          <a:off x="1353478" y="2320249"/>
          <a:ext cx="1160123" cy="116012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9A96-B003-4ED0-8C57-C78513564A7B}">
      <dsp:nvSpPr>
        <dsp:cNvPr id="0" name=""/>
        <dsp:cNvSpPr/>
      </dsp:nvSpPr>
      <dsp:spPr>
        <a:xfrm>
          <a:off x="1933540" y="2320249"/>
          <a:ext cx="7003981" cy="11601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ar-SA" sz="3200" b="1" kern="1200" dirty="0">
              <a:cs typeface="+mj-cs"/>
            </a:rPr>
            <a:t>شجع على </a:t>
          </a:r>
          <a:r>
            <a:rPr lang="ar-IQ" sz="3200" b="1" kern="1200" dirty="0">
              <a:cs typeface="+mj-cs"/>
            </a:rPr>
            <a:t>الالتزام بالقانون وعدم مخالفته.</a:t>
          </a:r>
        </a:p>
      </dsp:txBody>
      <dsp:txXfrm>
        <a:off x="1933540" y="2320249"/>
        <a:ext cx="7003981" cy="1160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FBBDA-9804-4CE9-9C1A-DDB9A0AE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" y="4516180"/>
            <a:ext cx="2232430" cy="2306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7407A4-CCA9-41F2-A4D3-4A9A2E9FCE12}"/>
              </a:ext>
            </a:extLst>
          </p:cNvPr>
          <p:cNvSpPr txBox="1"/>
          <p:nvPr/>
        </p:nvSpPr>
        <p:spPr>
          <a:xfrm>
            <a:off x="2335235" y="4826537"/>
            <a:ext cx="585626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Font typeface="Arial" panose="020B0604020202020204" pitchFamily="34" charset="0"/>
              <a:buNone/>
            </a:pPr>
            <a:r>
              <a:rPr lang="ar-IQ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أ.د. جــلال حميد حمزة الجبــوري آل واوي</a:t>
            </a:r>
          </a:p>
          <a:p>
            <a:pPr marL="0" indent="0" algn="ctr" rtl="1">
              <a:buFont typeface="Arial"/>
              <a:buNone/>
            </a:pPr>
            <a:endParaRPr lang="ar-IQ" sz="2000" b="1" dirty="0">
              <a:cs typeface="+mj-cs"/>
            </a:endParaRPr>
          </a:p>
          <a:p>
            <a:pPr algn="ctr" rtl="1"/>
            <a:r>
              <a:rPr lang="ar-IQ" sz="2400" b="1" dirty="0">
                <a:cs typeface="+mj-cs"/>
              </a:rPr>
              <a:t>كلية علوم الهندسة الزراعية - جامعة بغداد</a:t>
            </a:r>
            <a:endParaRPr lang="ar-IQ" sz="2400" b="1" dirty="0">
              <a:solidFill>
                <a:srgbClr val="FF0000"/>
              </a:solidFill>
              <a:highlight>
                <a:srgbClr val="FFFF00"/>
              </a:highlight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98E37D-A675-4D77-9D06-C3778AA4CB08}"/>
              </a:ext>
            </a:extLst>
          </p:cNvPr>
          <p:cNvSpPr txBox="1">
            <a:spLocks/>
          </p:cNvSpPr>
          <p:nvPr/>
        </p:nvSpPr>
        <p:spPr>
          <a:xfrm>
            <a:off x="1315805" y="1415845"/>
            <a:ext cx="8131498" cy="1576557"/>
          </a:xfrm>
          <a:prstGeom prst="rect">
            <a:avLst/>
          </a:prstGeom>
          <a:noFill/>
          <a:ln w="76200">
            <a:noFill/>
            <a:prstDash val="sysDash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sz="9600" b="1" dirty="0">
                <a:solidFill>
                  <a:srgbClr val="FFFF00"/>
                </a:solidFill>
              </a:rPr>
              <a:t>المخدرات والعقوبات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DB3E-C214-41FD-B8E7-032DD51D6031}"/>
              </a:ext>
            </a:extLst>
          </p:cNvPr>
          <p:cNvSpPr txBox="1"/>
          <p:nvPr/>
        </p:nvSpPr>
        <p:spPr>
          <a:xfrm>
            <a:off x="3141378" y="3974470"/>
            <a:ext cx="4270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Font typeface="Arial"/>
              <a:buNone/>
            </a:pPr>
            <a:r>
              <a:rPr lang="ar-IQ" sz="3600" b="1" dirty="0">
                <a:solidFill>
                  <a:srgbClr val="FF0000"/>
                </a:solidFill>
                <a:cs typeface="+mj-cs"/>
              </a:rPr>
              <a:t>المحاضـــــــــــــــــــــــر</a:t>
            </a:r>
            <a:endParaRPr lang="ar-IQ" sz="3600" b="1" dirty="0">
              <a:solidFill>
                <a:srgbClr val="FF0000"/>
              </a:solidFill>
              <a:highlight>
                <a:srgbClr val="FFFF00"/>
              </a:highlight>
              <a:cs typeface="+mj-cs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0994E05-35C5-4CDD-82A1-D5CADFE10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4" y="2333380"/>
            <a:ext cx="1738535" cy="1738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F5557-9A48-441C-ABAF-2C91706DC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4" y="428380"/>
            <a:ext cx="1738535" cy="1738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9046F0-C782-4E8E-9721-37F9E083F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4" y="4238380"/>
            <a:ext cx="1738535" cy="17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8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8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80"/>
                            </p:stCondLst>
                            <p:childTnLst>
                              <p:par>
                                <p:cTn id="42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67503-8CC3-42AA-A226-75E87AD31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9" t="54784" r="16408" b="11963"/>
          <a:stretch/>
        </p:blipFill>
        <p:spPr>
          <a:xfrm>
            <a:off x="336884" y="385010"/>
            <a:ext cx="11502190" cy="61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03985-654E-466D-BC0B-A5A93DC37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8" t="13875" r="14861" b="42106"/>
          <a:stretch/>
        </p:blipFill>
        <p:spPr>
          <a:xfrm>
            <a:off x="385010" y="360946"/>
            <a:ext cx="11285622" cy="60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03985-654E-466D-BC0B-A5A93DC37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8" t="57417" r="14861" b="7655"/>
          <a:stretch/>
        </p:blipFill>
        <p:spPr>
          <a:xfrm>
            <a:off x="336884" y="457200"/>
            <a:ext cx="11502190" cy="59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8F4C2F-7485-44FA-B09E-92EDF33F6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0" t="13877" r="16099" b="46410"/>
          <a:stretch/>
        </p:blipFill>
        <p:spPr>
          <a:xfrm>
            <a:off x="433136" y="360947"/>
            <a:ext cx="11237496" cy="61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8F4C2F-7485-44FA-B09E-92EDF33F6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0" t="53111" r="16099" b="10047"/>
          <a:stretch/>
        </p:blipFill>
        <p:spPr>
          <a:xfrm>
            <a:off x="312819" y="409073"/>
            <a:ext cx="11478127" cy="61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C7A60-6FF3-4B3D-95C5-439A70691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7" t="84558" r="15480" b="8852"/>
          <a:stretch/>
        </p:blipFill>
        <p:spPr>
          <a:xfrm>
            <a:off x="488249" y="703989"/>
            <a:ext cx="11430001" cy="113720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258EA41-628A-4474-9F16-5C3661E82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90" t="13636" r="24840" b="64489"/>
          <a:stretch/>
        </p:blipFill>
        <p:spPr>
          <a:xfrm>
            <a:off x="591487" y="1971834"/>
            <a:ext cx="11223524" cy="41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D957C-11D4-44AE-B199-06BF431E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9" t="37629" r="17028" b="52870"/>
          <a:stretch/>
        </p:blipFill>
        <p:spPr>
          <a:xfrm>
            <a:off x="320841" y="886918"/>
            <a:ext cx="11550318" cy="17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D957C-11D4-44AE-B199-06BF431E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9" t="46651" r="24458" b="11483"/>
          <a:stretch/>
        </p:blipFill>
        <p:spPr>
          <a:xfrm>
            <a:off x="288757" y="312820"/>
            <a:ext cx="11574380" cy="63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07B38-3733-4C4C-8D65-95CB6C4E2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7" t="13876" r="15171" b="78741"/>
          <a:stretch/>
        </p:blipFill>
        <p:spPr>
          <a:xfrm>
            <a:off x="312820" y="336884"/>
            <a:ext cx="11526253" cy="11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07B38-3733-4C4C-8D65-95CB6C4E2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7" t="74733" r="15171" b="7895"/>
          <a:stretch/>
        </p:blipFill>
        <p:spPr>
          <a:xfrm>
            <a:off x="308810" y="918823"/>
            <a:ext cx="11574379" cy="27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1E131A8-F23B-4E7E-93AA-3F5C08FCD29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DC8AAF0-87F6-48BE-996C-7E4AC4A46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9464F1-BCB1-4AEC-9B0C-B6C9175CEEDA}"/>
                </a:ext>
              </a:extLst>
            </p:cNvPr>
            <p:cNvSpPr txBox="1"/>
            <p:nvPr/>
          </p:nvSpPr>
          <p:spPr>
            <a:xfrm>
              <a:off x="1873770" y="4482059"/>
              <a:ext cx="8079699" cy="599607"/>
            </a:xfrm>
            <a:prstGeom prst="rect">
              <a:avLst/>
            </a:prstGeom>
            <a:solidFill>
              <a:srgbClr val="DCEEF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9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FC412-4827-4E9F-8548-BF92786A9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1" t="13877" r="23838" b="41626"/>
          <a:stretch/>
        </p:blipFill>
        <p:spPr>
          <a:xfrm>
            <a:off x="385010" y="360946"/>
            <a:ext cx="11454063" cy="624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FC412-4827-4E9F-8548-BF92786A9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0" t="56938" r="17028" b="8613"/>
          <a:stretch/>
        </p:blipFill>
        <p:spPr>
          <a:xfrm>
            <a:off x="288755" y="385010"/>
            <a:ext cx="11333749" cy="60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AEF7A-4A8F-4B37-87E6-DE6B61F4E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0" t="13635" r="25800" b="63066"/>
          <a:stretch/>
        </p:blipFill>
        <p:spPr>
          <a:xfrm>
            <a:off x="320842" y="360948"/>
            <a:ext cx="11518232" cy="37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0B990-0E7F-4FEC-AB59-9551994DC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8" t="13877" r="15789" b="69625"/>
          <a:stretch/>
        </p:blipFill>
        <p:spPr>
          <a:xfrm>
            <a:off x="360946" y="228599"/>
            <a:ext cx="1150219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6B18F451-16B4-E6F3-0A9E-4296B4C36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445730"/>
              </p:ext>
            </p:extLst>
          </p:nvPr>
        </p:nvGraphicFramePr>
        <p:xfrm>
          <a:off x="737419" y="2551472"/>
          <a:ext cx="10648336" cy="385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DC86E59D-2AA4-BE1D-9B3D-1CFB9BE68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695415"/>
              </p:ext>
            </p:extLst>
          </p:nvPr>
        </p:nvGraphicFramePr>
        <p:xfrm>
          <a:off x="2090994" y="103239"/>
          <a:ext cx="2333523" cy="187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صورة 2" descr="صورة تحتوي على تصميم الجرافيك, طعام&#10;&#10;تم إنشاء الوصف تلقائياً">
            <a:extLst>
              <a:ext uri="{FF2B5EF4-FFF2-40B4-BE49-F238E27FC236}">
                <a16:creationId xmlns:a16="http://schemas.microsoft.com/office/drawing/2014/main" id="{B8AFE361-79B4-50FC-84F2-96DE2BD88B1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9824" r="-2" b="133"/>
          <a:stretch/>
        </p:blipFill>
        <p:spPr>
          <a:xfrm rot="18705436">
            <a:off x="9285486" y="332888"/>
            <a:ext cx="3024596" cy="258508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80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43338-8734-4A4A-8FE6-294CE30CF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5BF43338-8734-4A4A-8FE6-294CE30CF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BF43338-8734-4A4A-8FE6-294CE30CF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BF43338-8734-4A4A-8FE6-294CE30CF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5BF43338-8734-4A4A-8FE6-294CE30CF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30A20B-9E37-4849-916F-FCE0F689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8F30A20B-9E37-4849-916F-FCE0F689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8F30A20B-9E37-4849-916F-FCE0F689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8F30A20B-9E37-4849-916F-FCE0F689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8F30A20B-9E37-4849-916F-FCE0F689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0AB3D-FA60-4B64-952E-4E49CB19F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8E90AB3D-FA60-4B64-952E-4E49CB19F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8E90AB3D-FA60-4B64-952E-4E49CB19F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E90AB3D-FA60-4B64-952E-4E49CB19F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8E90AB3D-FA60-4B64-952E-4E49CB19F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22D4A6-62D1-42CE-AC62-317BF5E0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B722D4A6-62D1-42CE-AC62-317BF5E0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B722D4A6-62D1-42CE-AC62-317BF5E0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B722D4A6-62D1-42CE-AC62-317BF5E06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B722D4A6-62D1-42CE-AC62-317BF5E06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D352B-4DEF-CF41-5909-588B75778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F99EF8D9-C12F-E77D-B4F0-0CE4F54EC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508655"/>
              </p:ext>
            </p:extLst>
          </p:nvPr>
        </p:nvGraphicFramePr>
        <p:xfrm>
          <a:off x="0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661D35F-3CC2-9015-33A1-B7716E5022C3}"/>
              </a:ext>
            </a:extLst>
          </p:cNvPr>
          <p:cNvGrpSpPr/>
          <p:nvPr/>
        </p:nvGrpSpPr>
        <p:grpSpPr>
          <a:xfrm>
            <a:off x="1898582" y="265471"/>
            <a:ext cx="1876049" cy="1876049"/>
            <a:chOff x="213991" y="0"/>
            <a:chExt cx="1876049" cy="1876049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92B208B8-6DC8-9A43-7374-46C58544647E}"/>
                </a:ext>
              </a:extLst>
            </p:cNvPr>
            <p:cNvSpPr/>
            <p:nvPr/>
          </p:nvSpPr>
          <p:spPr>
            <a:xfrm>
              <a:off x="213991" y="0"/>
              <a:ext cx="1876049" cy="187604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8EACD2E9-8CD7-77CA-1B8E-1E43C654CE1A}"/>
                </a:ext>
              </a:extLst>
            </p:cNvPr>
            <p:cNvSpPr txBox="1"/>
            <p:nvPr/>
          </p:nvSpPr>
          <p:spPr>
            <a:xfrm>
              <a:off x="488732" y="274741"/>
              <a:ext cx="1326567" cy="1326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600" b="1" kern="1200" dirty="0">
                  <a:cs typeface="+mj-cs"/>
                </a:rPr>
                <a:t>الخاتمة</a:t>
              </a:r>
              <a:endParaRPr lang="en-US" sz="3600" b="1" kern="1200" dirty="0">
                <a:cs typeface="+mj-cs"/>
              </a:endParaRPr>
            </a:p>
          </p:txBody>
        </p:sp>
      </p:grpSp>
      <p:pic>
        <p:nvPicPr>
          <p:cNvPr id="6" name="صورة 5" descr="صورة تحتوي على تصميم الجرافيك, طعام&#10;&#10;تم إنشاء الوصف تلقائياً">
            <a:extLst>
              <a:ext uri="{FF2B5EF4-FFF2-40B4-BE49-F238E27FC236}">
                <a16:creationId xmlns:a16="http://schemas.microsoft.com/office/drawing/2014/main" id="{39D1A97C-19E4-A96C-08F3-1725A43D91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824" r="-2" b="133"/>
          <a:stretch/>
        </p:blipFill>
        <p:spPr>
          <a:xfrm rot="18705436">
            <a:off x="9285486" y="332888"/>
            <a:ext cx="3024596" cy="258508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14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98C69-6DB9-4BA7-8E54-1769AFCCCAD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CEACD-D435-4EB0-A6E4-7E6AD2D689C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722E0-AA3A-47EB-91C5-7B2B73C4D60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40F8B0-C134-42E2-A61A-A13F85BACC6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619D24-4857-4E13-A224-57D63813A3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37999-8047-45C1-A53F-AC1112A61AE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59C138-2B2F-4CA7-8091-5A6CCAE390E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A675F-EE3C-4A67-8A03-3929AB29A60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987924-82E1-4D1C-A767-D0F5274024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13E12-955D-C904-9237-F626314FC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C395DF26-4E29-C5F4-C439-B646E871E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957706"/>
              </p:ext>
            </p:extLst>
          </p:nvPr>
        </p:nvGraphicFramePr>
        <p:xfrm>
          <a:off x="855406" y="1866779"/>
          <a:ext cx="10456607" cy="4271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F964574-50CF-3193-B957-28E557F20192}"/>
              </a:ext>
            </a:extLst>
          </p:cNvPr>
          <p:cNvGrpSpPr/>
          <p:nvPr/>
        </p:nvGrpSpPr>
        <p:grpSpPr>
          <a:xfrm>
            <a:off x="1898582" y="265471"/>
            <a:ext cx="1876049" cy="1876049"/>
            <a:chOff x="213991" y="0"/>
            <a:chExt cx="1876049" cy="1876049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7200D31A-D64C-EAD3-A8DE-D8C4946BB36D}"/>
                </a:ext>
              </a:extLst>
            </p:cNvPr>
            <p:cNvSpPr/>
            <p:nvPr/>
          </p:nvSpPr>
          <p:spPr>
            <a:xfrm>
              <a:off x="213991" y="0"/>
              <a:ext cx="1876049" cy="187604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6946BFD9-FBA8-EA9C-F8F5-B69192CFE70D}"/>
                </a:ext>
              </a:extLst>
            </p:cNvPr>
            <p:cNvSpPr txBox="1"/>
            <p:nvPr/>
          </p:nvSpPr>
          <p:spPr>
            <a:xfrm>
              <a:off x="488732" y="274741"/>
              <a:ext cx="1326567" cy="1326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600" b="1" kern="1200" dirty="0">
                  <a:cs typeface="+mj-cs"/>
                </a:rPr>
                <a:t>الخاتمة</a:t>
              </a:r>
              <a:endParaRPr lang="en-US" sz="3600" b="1" kern="1200" dirty="0">
                <a:cs typeface="+mj-cs"/>
              </a:endParaRPr>
            </a:p>
          </p:txBody>
        </p:sp>
      </p:grpSp>
      <p:pic>
        <p:nvPicPr>
          <p:cNvPr id="6" name="صورة 5" descr="صورة تحتوي على تصميم الجرافيك, طعام&#10;&#10;تم إنشاء الوصف تلقائياً">
            <a:extLst>
              <a:ext uri="{FF2B5EF4-FFF2-40B4-BE49-F238E27FC236}">
                <a16:creationId xmlns:a16="http://schemas.microsoft.com/office/drawing/2014/main" id="{B209B2C5-E4FA-3A02-EB85-172282B7332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824" r="-2" b="133"/>
          <a:stretch/>
        </p:blipFill>
        <p:spPr>
          <a:xfrm rot="18705436">
            <a:off x="9285486" y="332888"/>
            <a:ext cx="3024596" cy="258508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02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565D-5624-46A3-9EBC-ADE47EC7AE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3520E6-45A7-403A-9E9B-4A68A1341B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534635-B172-42CE-8327-13E599564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7E5C26-1F08-472E-BFED-CF850DEBD91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E1ED86-C69E-4C65-B016-A1A79018162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E6B646-C216-4466-88EA-0D115273506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857FD-E2AF-41E3-B907-3952678C9F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D99EB7-DBC0-4286-B765-57DB42BDE5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E1C59-653C-49C8-A970-C71589AD5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993F3-79CE-4F06-B9F3-238739749E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E863B-AEFF-43C2-AA60-7DC2DF5F2A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88FD2-3136-4373-A620-68BBA77641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60C65-B081-425E-B08F-9234A22BED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49B658-B84C-4464-BE8E-6EDB37388A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2417-B563-45B2-A6DE-D20E26C96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4F0865-11AF-4D48-9A51-96A3A2B42D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836B66-7CC9-4C21-8A1E-16568A4FC4A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B8EDF2-67DA-4B17-95C6-51FC99612D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90E11-9456-4557-BE0B-5337C4C34AF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7887A3-7152-4C96-AD19-DE0A712390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EC91F6-5EF2-4B69-A1CC-26FA88F696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F42B6-80D7-46B6-895C-C7D7EA08E7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29686-56FA-49F3-843E-16A42DCC66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24D49-189B-4DE1-8F09-03B2D82407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D454D-9A1E-4091-87EE-AAD64AC6778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6281DA-4F27-4E4E-9C51-BFC29B35B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BB8336-8731-4DCC-97A1-FDC6E90416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5DCACE-5E51-41DF-82CA-F0DF968E77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34F59-F46D-4D4B-A54C-023A1B942C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64B340-4506-492C-819C-05A056EB4D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31DB0-6D89-4810-B877-3867B92706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F75ABD-3B0E-4250-A89E-9B9CF3E3EA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590C-57CC-F952-EADC-3DBC81F77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829BACE-3BE2-5723-004E-B2267EF890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237519"/>
              </p:ext>
            </p:extLst>
          </p:nvPr>
        </p:nvGraphicFramePr>
        <p:xfrm>
          <a:off x="0" y="719666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84DCB35-F405-4C9B-D6AF-DD56C16F3838}"/>
              </a:ext>
            </a:extLst>
          </p:cNvPr>
          <p:cNvGrpSpPr/>
          <p:nvPr/>
        </p:nvGrpSpPr>
        <p:grpSpPr>
          <a:xfrm>
            <a:off x="1898582" y="265471"/>
            <a:ext cx="1876049" cy="1876049"/>
            <a:chOff x="213991" y="0"/>
            <a:chExt cx="1876049" cy="1876049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43213B73-B8EA-A6A2-4ABC-5F4AE3876866}"/>
                </a:ext>
              </a:extLst>
            </p:cNvPr>
            <p:cNvSpPr/>
            <p:nvPr/>
          </p:nvSpPr>
          <p:spPr>
            <a:xfrm>
              <a:off x="213991" y="0"/>
              <a:ext cx="1876049" cy="187604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9E7F70C7-A338-ACB2-BD4B-D5F47CC795FF}"/>
                </a:ext>
              </a:extLst>
            </p:cNvPr>
            <p:cNvSpPr txBox="1"/>
            <p:nvPr/>
          </p:nvSpPr>
          <p:spPr>
            <a:xfrm>
              <a:off x="488732" y="274741"/>
              <a:ext cx="1326567" cy="1326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600" b="1" kern="1200" dirty="0">
                  <a:cs typeface="+mj-cs"/>
                </a:rPr>
                <a:t>الخاتمة</a:t>
              </a:r>
              <a:endParaRPr lang="en-US" sz="3600" b="1" kern="1200" dirty="0">
                <a:cs typeface="+mj-cs"/>
              </a:endParaRPr>
            </a:p>
          </p:txBody>
        </p:sp>
      </p:grpSp>
      <p:pic>
        <p:nvPicPr>
          <p:cNvPr id="6" name="صورة 5" descr="صورة تحتوي على تصميم الجرافيك, طعام&#10;&#10;تم إنشاء الوصف تلقائياً">
            <a:extLst>
              <a:ext uri="{FF2B5EF4-FFF2-40B4-BE49-F238E27FC236}">
                <a16:creationId xmlns:a16="http://schemas.microsoft.com/office/drawing/2014/main" id="{F3EECBF3-3336-E4D8-1739-56C57D4981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824" r="-2" b="133"/>
          <a:stretch/>
        </p:blipFill>
        <p:spPr>
          <a:xfrm rot="18705436">
            <a:off x="9285486" y="332888"/>
            <a:ext cx="3024596" cy="258508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72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97270-99E9-4B94-B537-51371A94E7A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840FE2-98C8-4F00-A84B-F0B07A5CCE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933801-3E2B-4318-A5A7-6AF7E98183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DD2F-2D06-987D-42A3-EC4B4B0FD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AF7849DC-DEBC-15A8-87EF-5CCE01B53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127718"/>
              </p:ext>
            </p:extLst>
          </p:nvPr>
        </p:nvGraphicFramePr>
        <p:xfrm>
          <a:off x="1784555" y="2271251"/>
          <a:ext cx="8937522" cy="386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994D0BB-8EEA-71FE-32E8-85F1EC6AE7AE}"/>
              </a:ext>
            </a:extLst>
          </p:cNvPr>
          <p:cNvGrpSpPr/>
          <p:nvPr/>
        </p:nvGrpSpPr>
        <p:grpSpPr>
          <a:xfrm>
            <a:off x="1898582" y="265471"/>
            <a:ext cx="1876049" cy="1876049"/>
            <a:chOff x="213991" y="0"/>
            <a:chExt cx="1876049" cy="1876049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2BD308F5-5246-3552-303F-A67C4528024D}"/>
                </a:ext>
              </a:extLst>
            </p:cNvPr>
            <p:cNvSpPr/>
            <p:nvPr/>
          </p:nvSpPr>
          <p:spPr>
            <a:xfrm>
              <a:off x="213991" y="0"/>
              <a:ext cx="1876049" cy="187604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58F581C6-9FB1-5D25-4982-130A0069289C}"/>
                </a:ext>
              </a:extLst>
            </p:cNvPr>
            <p:cNvSpPr txBox="1"/>
            <p:nvPr/>
          </p:nvSpPr>
          <p:spPr>
            <a:xfrm>
              <a:off x="488732" y="274741"/>
              <a:ext cx="1326567" cy="13265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IQ" sz="3600" b="1" kern="1200" dirty="0">
                  <a:cs typeface="+mj-cs"/>
                </a:rPr>
                <a:t>الخاتمة</a:t>
              </a:r>
              <a:endParaRPr lang="en-US" sz="3600" b="1" kern="1200" dirty="0">
                <a:cs typeface="+mj-cs"/>
              </a:endParaRPr>
            </a:p>
          </p:txBody>
        </p:sp>
      </p:grpSp>
      <p:pic>
        <p:nvPicPr>
          <p:cNvPr id="6" name="صورة 5" descr="صورة تحتوي على تصميم الجرافيك, طعام&#10;&#10;تم إنشاء الوصف تلقائياً">
            <a:extLst>
              <a:ext uri="{FF2B5EF4-FFF2-40B4-BE49-F238E27FC236}">
                <a16:creationId xmlns:a16="http://schemas.microsoft.com/office/drawing/2014/main" id="{ACFAF0FF-B85A-49A5-F2B3-15E3468A0F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824" r="-2" b="133"/>
          <a:stretch/>
        </p:blipFill>
        <p:spPr>
          <a:xfrm rot="18705436">
            <a:off x="9285486" y="332888"/>
            <a:ext cx="3024596" cy="2585082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473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01152-651D-4F81-93B7-0163C4C1C5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ACB252-4B80-48C4-A9F4-9CB72AD1BB0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31B28B-408C-4C0E-A9D6-E7D8508EA39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645C4E-8607-4393-9713-4A095D9894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6CDDD-5BB5-47CB-B9F9-156E4B90898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DE9A96-B003-4ED0-8C57-C78513564A7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FBBDA-9804-4CE9-9C1A-DDB9A0AE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" y="4516180"/>
            <a:ext cx="2232430" cy="2306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7407A4-CCA9-41F2-A4D3-4A9A2E9FCE12}"/>
              </a:ext>
            </a:extLst>
          </p:cNvPr>
          <p:cNvSpPr txBox="1"/>
          <p:nvPr/>
        </p:nvSpPr>
        <p:spPr>
          <a:xfrm>
            <a:off x="2335235" y="4826537"/>
            <a:ext cx="585626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Font typeface="Arial" panose="020B0604020202020204" pitchFamily="34" charset="0"/>
              <a:buNone/>
            </a:pPr>
            <a:r>
              <a:rPr lang="ar-IQ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أ.د. جــلال حميد حمزة الجبــوري آل واوي</a:t>
            </a:r>
          </a:p>
          <a:p>
            <a:pPr marL="0" indent="0" algn="ctr" rtl="1">
              <a:buFont typeface="Arial"/>
              <a:buNone/>
            </a:pPr>
            <a:endParaRPr lang="ar-IQ" sz="2000" b="1" dirty="0">
              <a:cs typeface="+mj-cs"/>
            </a:endParaRPr>
          </a:p>
          <a:p>
            <a:pPr algn="ctr" rtl="1"/>
            <a:r>
              <a:rPr lang="ar-IQ" sz="2400" b="1" dirty="0">
                <a:cs typeface="+mj-cs"/>
              </a:rPr>
              <a:t>كلية علوم الهندسة الزراعية - جامعة بغداد</a:t>
            </a:r>
            <a:endParaRPr lang="ar-IQ" sz="2400" b="1" dirty="0">
              <a:solidFill>
                <a:srgbClr val="FF0000"/>
              </a:solidFill>
              <a:highlight>
                <a:srgbClr val="FFFF00"/>
              </a:highlight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98E37D-A675-4D77-9D06-C3778AA4CB08}"/>
              </a:ext>
            </a:extLst>
          </p:cNvPr>
          <p:cNvSpPr txBox="1">
            <a:spLocks/>
          </p:cNvSpPr>
          <p:nvPr/>
        </p:nvSpPr>
        <p:spPr>
          <a:xfrm>
            <a:off x="154744" y="2869809"/>
            <a:ext cx="10100603" cy="85144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IQ" sz="4000" b="1" dirty="0">
                <a:solidFill>
                  <a:srgbClr val="FFFF00"/>
                </a:solidFill>
              </a:rPr>
              <a:t>المخدرات والعقوبات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EDB3E-C214-41FD-B8E7-032DD51D6031}"/>
              </a:ext>
            </a:extLst>
          </p:cNvPr>
          <p:cNvSpPr txBox="1"/>
          <p:nvPr/>
        </p:nvSpPr>
        <p:spPr>
          <a:xfrm>
            <a:off x="3141378" y="3974470"/>
            <a:ext cx="4270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Font typeface="Arial"/>
              <a:buNone/>
            </a:pPr>
            <a:r>
              <a:rPr lang="ar-IQ" sz="3600" b="1" dirty="0">
                <a:solidFill>
                  <a:srgbClr val="FF0000"/>
                </a:solidFill>
                <a:cs typeface="+mj-cs"/>
              </a:rPr>
              <a:t>المحاضـــــــــــــــــــــــر</a:t>
            </a:r>
            <a:endParaRPr lang="ar-IQ" sz="3600" b="1" dirty="0">
              <a:solidFill>
                <a:srgbClr val="FF0000"/>
              </a:solidFill>
              <a:highlight>
                <a:srgbClr val="FFFF00"/>
              </a:highlight>
              <a:cs typeface="+mj-cs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D0994E05-35C5-4CDD-82A1-D5CADFE10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4" y="2333380"/>
            <a:ext cx="1738535" cy="1738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3F5557-9A48-441C-ABAF-2C91706DC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4" y="428380"/>
            <a:ext cx="1738535" cy="1738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9046F0-C782-4E8E-9721-37F9E083F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64" y="4238380"/>
            <a:ext cx="1738535" cy="17400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A42503-39E8-4BA2-B358-48FFB1E4071A}"/>
              </a:ext>
            </a:extLst>
          </p:cNvPr>
          <p:cNvSpPr txBox="1"/>
          <p:nvPr/>
        </p:nvSpPr>
        <p:spPr>
          <a:xfrm>
            <a:off x="1575582" y="395987"/>
            <a:ext cx="7762059" cy="2308324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 rtl="1"/>
            <a:r>
              <a:rPr lang="ar-IQ" sz="7200" b="1" dirty="0">
                <a:cs typeface="+mj-cs"/>
              </a:rPr>
              <a:t>شـــــكراً جـــــزيلاً</a:t>
            </a:r>
          </a:p>
          <a:p>
            <a:pPr algn="ctr" rtl="1"/>
            <a:r>
              <a:rPr lang="ar-IQ" sz="7200" b="1" dirty="0">
                <a:cs typeface="+mj-cs"/>
              </a:rPr>
              <a:t>لــــحسن الاستــــــــــــماع</a:t>
            </a:r>
          </a:p>
        </p:txBody>
      </p:sp>
    </p:spTree>
    <p:extLst>
      <p:ext uri="{BB962C8B-B14F-4D97-AF65-F5344CB8AC3E}">
        <p14:creationId xmlns:p14="http://schemas.microsoft.com/office/powerpoint/2010/main" val="47205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1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F9709E-185F-4DCC-9418-A044CD8690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9" t="49627" r="16104" b="11476"/>
          <a:stretch/>
        </p:blipFill>
        <p:spPr>
          <a:xfrm>
            <a:off x="657726" y="577516"/>
            <a:ext cx="10908632" cy="574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8B623-4DD7-429D-86AA-0A68CFB23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6" t="13705" r="23801" b="46015"/>
          <a:stretch/>
        </p:blipFill>
        <p:spPr>
          <a:xfrm>
            <a:off x="801857" y="520506"/>
            <a:ext cx="10677380" cy="58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8B623-4DD7-429D-86AA-0A68CFB23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6" t="53429" r="23633" b="8452"/>
          <a:stretch/>
        </p:blipFill>
        <p:spPr>
          <a:xfrm>
            <a:off x="673769" y="545432"/>
            <a:ext cx="1078029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CF56A-B65D-49C9-8CEB-9999475A8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5" t="13986" r="24092" b="77215"/>
          <a:stretch/>
        </p:blipFill>
        <p:spPr>
          <a:xfrm>
            <a:off x="534571" y="506435"/>
            <a:ext cx="10944665" cy="110900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4C52859-A548-428C-8E77-D0AFA7B4B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9" t="76108" r="15171" b="7893"/>
          <a:stretch/>
        </p:blipFill>
        <p:spPr>
          <a:xfrm>
            <a:off x="429125" y="2729434"/>
            <a:ext cx="11333749" cy="23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1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07EC6-6FCE-4E70-B736-C49F1E07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9" t="13158" r="15789" b="42584"/>
          <a:stretch/>
        </p:blipFill>
        <p:spPr>
          <a:xfrm>
            <a:off x="385009" y="385012"/>
            <a:ext cx="11478128" cy="611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07EC6-6FCE-4E70-B736-C49F1E07E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9" t="56698" r="24148" b="11006"/>
          <a:stretch/>
        </p:blipFill>
        <p:spPr>
          <a:xfrm>
            <a:off x="360946" y="385011"/>
            <a:ext cx="11357811" cy="61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67503-8CC3-42AA-A226-75E87AD31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9" t="13875" r="28792" b="44738"/>
          <a:stretch/>
        </p:blipFill>
        <p:spPr>
          <a:xfrm>
            <a:off x="312821" y="336884"/>
            <a:ext cx="11381874" cy="60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1106</TotalTime>
  <Words>234</Words>
  <Application>Microsoft Office PowerPoint</Application>
  <PresentationFormat>شاشة عريضة</PresentationFormat>
  <Paragraphs>35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Celestial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Reviwer</dc:creator>
  <cp:lastModifiedBy>Reviwer</cp:lastModifiedBy>
  <cp:revision>47</cp:revision>
  <dcterms:created xsi:type="dcterms:W3CDTF">2024-04-24T01:03:59Z</dcterms:created>
  <dcterms:modified xsi:type="dcterms:W3CDTF">2024-10-14T14:25:50Z</dcterms:modified>
</cp:coreProperties>
</file>