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468"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r">
              <a:defRPr sz="66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r">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r">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447191" y="2824269"/>
            <a:ext cx="4645152" cy="264445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412362" y="2821491"/>
            <a:ext cx="4645152" cy="263737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r">
              <a:defRPr sz="24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1447382" y="5469856"/>
            <a:ext cx="5527351" cy="320123"/>
          </a:xfrm>
        </p:spPr>
        <p:txBody>
          <a:bodyPr/>
          <a:lstStyle>
            <a:lvl1pPr algn="r">
              <a:defRPr/>
            </a:lvl1pPr>
          </a:lstStyle>
          <a:p>
            <a:fld id="{48A87A34-81AB-432B-8DAE-1953F412C126}" type="datetimeFigureOut">
              <a:rPr lang="en-US" dirty="0"/>
              <a:pPr/>
              <a:t>11/5/2024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11/5/2024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57AC2F7-5247-C055-6AA1-1A9AE9F106FB}"/>
              </a:ext>
            </a:extLst>
          </p:cNvPr>
          <p:cNvSpPr>
            <a:spLocks noGrp="1"/>
          </p:cNvSpPr>
          <p:nvPr>
            <p:ph type="ctrTitle"/>
          </p:nvPr>
        </p:nvSpPr>
        <p:spPr/>
        <p:txBody>
          <a:bodyPr/>
          <a:lstStyle/>
          <a:p>
            <a:r>
              <a:rPr lang="ar-IQ" dirty="0" smtClean="0"/>
              <a:t>التطبيق الميداني </a:t>
            </a:r>
            <a:r>
              <a:rPr lang="ar-SA" dirty="0" smtClean="0"/>
              <a:t>( </a:t>
            </a:r>
            <a:r>
              <a:rPr lang="ar-SA" dirty="0"/>
              <a:t>المشاكل والحلول ) </a:t>
            </a:r>
            <a:endParaRPr lang="x-none" dirty="0"/>
          </a:p>
        </p:txBody>
      </p:sp>
      <p:sp>
        <p:nvSpPr>
          <p:cNvPr id="3" name="عنوان فرعي 2">
            <a:extLst>
              <a:ext uri="{FF2B5EF4-FFF2-40B4-BE49-F238E27FC236}">
                <a16:creationId xmlns:a16="http://schemas.microsoft.com/office/drawing/2014/main" xmlns="" id="{95B15D15-7EE8-1687-BD22-116BBA9F17B1}"/>
              </a:ext>
            </a:extLst>
          </p:cNvPr>
          <p:cNvSpPr>
            <a:spLocks noGrp="1"/>
          </p:cNvSpPr>
          <p:nvPr>
            <p:ph type="subTitle" idx="1"/>
          </p:nvPr>
        </p:nvSpPr>
        <p:spPr/>
        <p:txBody>
          <a:bodyPr>
            <a:normAutofit fontScale="55000" lnSpcReduction="20000"/>
          </a:bodyPr>
          <a:lstStyle/>
          <a:p>
            <a:r>
              <a:rPr lang="ar-SA" sz="3600" dirty="0"/>
              <a:t>ورشة من اعداد </a:t>
            </a:r>
          </a:p>
          <a:p>
            <a:r>
              <a:rPr lang="ar-SA" sz="3600" dirty="0"/>
              <a:t>أ.د نجلاء عباس الزهيري.       أ.م.د ميساء نديم.     </a:t>
            </a:r>
            <a:endParaRPr lang="x-none" sz="3600" dirty="0"/>
          </a:p>
        </p:txBody>
      </p:sp>
    </p:spTree>
    <p:extLst>
      <p:ext uri="{BB962C8B-B14F-4D97-AF65-F5344CB8AC3E}">
        <p14:creationId xmlns:p14="http://schemas.microsoft.com/office/powerpoint/2010/main" val="2066950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53E8D17-49A7-71F1-CBF6-8580AD99F34B}"/>
              </a:ext>
            </a:extLst>
          </p:cNvPr>
          <p:cNvSpPr>
            <a:spLocks noGrp="1"/>
          </p:cNvSpPr>
          <p:nvPr>
            <p:ph type="title"/>
          </p:nvPr>
        </p:nvSpPr>
        <p:spPr/>
        <p:txBody>
          <a:bodyPr/>
          <a:lstStyle/>
          <a:p>
            <a:r>
              <a:rPr lang="ar-SA" dirty="0"/>
              <a:t>مفهوم التربية العملية </a:t>
            </a:r>
            <a:endParaRPr lang="x-none" dirty="0"/>
          </a:p>
        </p:txBody>
      </p:sp>
      <p:sp>
        <p:nvSpPr>
          <p:cNvPr id="3" name="عنصر نائب للمحتوى 2">
            <a:extLst>
              <a:ext uri="{FF2B5EF4-FFF2-40B4-BE49-F238E27FC236}">
                <a16:creationId xmlns:a16="http://schemas.microsoft.com/office/drawing/2014/main" xmlns="" id="{5F447F09-281B-7CB4-CBF1-A2A354AAB61C}"/>
              </a:ext>
            </a:extLst>
          </p:cNvPr>
          <p:cNvSpPr>
            <a:spLocks noGrp="1"/>
          </p:cNvSpPr>
          <p:nvPr>
            <p:ph idx="1"/>
          </p:nvPr>
        </p:nvSpPr>
        <p:spPr/>
        <p:txBody>
          <a:bodyPr>
            <a:normAutofit/>
          </a:bodyPr>
          <a:lstStyle/>
          <a:p>
            <a:r>
              <a:rPr lang="ar-SA" sz="2900" dirty="0"/>
              <a:t>هي جميع الأنشطة المختلفة التي يتعرف الطالب المعلم عليها من خلال جميع جوانب العملية التعليمية بالتدريج بحيث يبدا بالمشاهدة ثم يشرع في تحمل الواجبات التي يقوم بها المعلم الى ان يصل في نهاية المطاف الى الممارسة الفعلية لاعمال المعلم وبشكل كامل </a:t>
            </a:r>
            <a:endParaRPr lang="x-none" sz="2900" dirty="0"/>
          </a:p>
        </p:txBody>
      </p:sp>
    </p:spTree>
    <p:extLst>
      <p:ext uri="{BB962C8B-B14F-4D97-AF65-F5344CB8AC3E}">
        <p14:creationId xmlns:p14="http://schemas.microsoft.com/office/powerpoint/2010/main" val="3921338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A8B69D1-BF56-CFC2-1039-FF4570DB249A}"/>
              </a:ext>
            </a:extLst>
          </p:cNvPr>
          <p:cNvSpPr>
            <a:spLocks noGrp="1"/>
          </p:cNvSpPr>
          <p:nvPr>
            <p:ph type="title"/>
          </p:nvPr>
        </p:nvSpPr>
        <p:spPr/>
        <p:txBody>
          <a:bodyPr/>
          <a:lstStyle/>
          <a:p>
            <a:r>
              <a:rPr lang="ar-SA" dirty="0"/>
              <a:t>اهداف التربية العملية </a:t>
            </a:r>
            <a:endParaRPr lang="x-none" dirty="0"/>
          </a:p>
        </p:txBody>
      </p:sp>
      <p:sp>
        <p:nvSpPr>
          <p:cNvPr id="3" name="عنصر نائب للمحتوى 2">
            <a:extLst>
              <a:ext uri="{FF2B5EF4-FFF2-40B4-BE49-F238E27FC236}">
                <a16:creationId xmlns:a16="http://schemas.microsoft.com/office/drawing/2014/main" xmlns="" id="{B4D9ECE5-80B2-038D-67DB-6FCA33AE71DD}"/>
              </a:ext>
            </a:extLst>
          </p:cNvPr>
          <p:cNvSpPr>
            <a:spLocks noGrp="1"/>
          </p:cNvSpPr>
          <p:nvPr>
            <p:ph idx="1"/>
          </p:nvPr>
        </p:nvSpPr>
        <p:spPr/>
        <p:txBody>
          <a:bodyPr>
            <a:normAutofit/>
          </a:bodyPr>
          <a:lstStyle/>
          <a:p>
            <a:r>
              <a:rPr lang="ar-SA" sz="2700" dirty="0"/>
              <a:t>افساح المجال للطالب المطبق لتطبيق نظريات ومبادئ التعلم التي اكتسبها طوال فترة الدراسة لاجل اثبات قدرته على أداء دوره التعليمي في الميدان التربوي </a:t>
            </a:r>
          </a:p>
          <a:p>
            <a:r>
              <a:rPr lang="ar-SA" sz="2700" dirty="0"/>
              <a:t>اكتساب الطالب المطبق المهارات المرتبطة بمجال تخصصه والتعرف على اليات تطبيق طرائق التدريس المختلفة </a:t>
            </a:r>
          </a:p>
          <a:p>
            <a:r>
              <a:rPr lang="ar-SA" sz="2700" dirty="0"/>
              <a:t>تطوير مهارات الملاحظه للطالب المطبق  لملاحظه سلوكيات الطلبة والتعرف على القدرات الفردية والتعامل مع المشكلات</a:t>
            </a:r>
          </a:p>
        </p:txBody>
      </p:sp>
    </p:spTree>
    <p:extLst>
      <p:ext uri="{BB962C8B-B14F-4D97-AF65-F5344CB8AC3E}">
        <p14:creationId xmlns:p14="http://schemas.microsoft.com/office/powerpoint/2010/main" val="1595510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7EE013B-4EB7-7210-3C95-5DC768B706B5}"/>
              </a:ext>
            </a:extLst>
          </p:cNvPr>
          <p:cNvSpPr>
            <a:spLocks noGrp="1"/>
          </p:cNvSpPr>
          <p:nvPr>
            <p:ph type="title"/>
          </p:nvPr>
        </p:nvSpPr>
        <p:spPr/>
        <p:txBody>
          <a:bodyPr/>
          <a:lstStyle/>
          <a:p>
            <a:r>
              <a:rPr lang="ar-SA" dirty="0"/>
              <a:t>اهداف التربية العملية </a:t>
            </a:r>
            <a:endParaRPr lang="x-none" dirty="0"/>
          </a:p>
        </p:txBody>
      </p:sp>
      <p:sp>
        <p:nvSpPr>
          <p:cNvPr id="3" name="عنصر نائب للمحتوى 2">
            <a:extLst>
              <a:ext uri="{FF2B5EF4-FFF2-40B4-BE49-F238E27FC236}">
                <a16:creationId xmlns:a16="http://schemas.microsoft.com/office/drawing/2014/main" xmlns="" id="{947BEE7A-11D4-E7BF-3ECF-4C9168E8A010}"/>
              </a:ext>
            </a:extLst>
          </p:cNvPr>
          <p:cNvSpPr>
            <a:spLocks noGrp="1"/>
          </p:cNvSpPr>
          <p:nvPr>
            <p:ph idx="1"/>
          </p:nvPr>
        </p:nvSpPr>
        <p:spPr/>
        <p:txBody>
          <a:bodyPr>
            <a:normAutofit fontScale="85000" lnSpcReduction="10000"/>
          </a:bodyPr>
          <a:lstStyle/>
          <a:p>
            <a:r>
              <a:rPr lang="ar-SA" sz="3300" dirty="0"/>
              <a:t>تزويد الطالب المطبق بالخبرات الأساسية المطورة في إدارة الصف ومشكلاته </a:t>
            </a:r>
          </a:p>
          <a:p>
            <a:r>
              <a:rPr lang="ar-SA" sz="3300" dirty="0"/>
              <a:t>تدريب الطالب المطبق على كيفية تحضير الوسائل التعليمية والبيئة الصفية واعداد الدروس والأساليب </a:t>
            </a:r>
          </a:p>
          <a:p>
            <a:r>
              <a:rPr lang="ar-SA" sz="3300" dirty="0"/>
              <a:t>تعويد  الطالب المطبق ع المناخ المدرسي الذي سيمارس فيه مهنة التدريس</a:t>
            </a:r>
          </a:p>
          <a:p>
            <a:r>
              <a:rPr lang="ar-SA" sz="3300" dirty="0"/>
              <a:t> تنمية قدرات الطلاب المطبقين على التعامل مع قواعد وإجراءات التنظيم المدرسي وتحمل المسوولية وأداء ادوارالمعلم المختلفة داخل المدرسي </a:t>
            </a:r>
            <a:endParaRPr lang="x-none" sz="3300" dirty="0"/>
          </a:p>
        </p:txBody>
      </p:sp>
    </p:spTree>
    <p:extLst>
      <p:ext uri="{BB962C8B-B14F-4D97-AF65-F5344CB8AC3E}">
        <p14:creationId xmlns:p14="http://schemas.microsoft.com/office/powerpoint/2010/main" val="1416206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EED8CF9-E6D2-B624-9541-3DA5EBAB1ADC}"/>
              </a:ext>
            </a:extLst>
          </p:cNvPr>
          <p:cNvSpPr>
            <a:spLocks noGrp="1"/>
          </p:cNvSpPr>
          <p:nvPr>
            <p:ph type="title"/>
          </p:nvPr>
        </p:nvSpPr>
        <p:spPr/>
        <p:txBody>
          <a:bodyPr/>
          <a:lstStyle/>
          <a:p>
            <a:r>
              <a:rPr lang="ar-SA" dirty="0"/>
              <a:t>اهداف التربية العملية </a:t>
            </a:r>
            <a:endParaRPr lang="x-none" dirty="0"/>
          </a:p>
        </p:txBody>
      </p:sp>
      <p:sp>
        <p:nvSpPr>
          <p:cNvPr id="3" name="عنصر نائب للمحتوى 2">
            <a:extLst>
              <a:ext uri="{FF2B5EF4-FFF2-40B4-BE49-F238E27FC236}">
                <a16:creationId xmlns:a16="http://schemas.microsoft.com/office/drawing/2014/main" xmlns="" id="{8326E943-A428-5DC3-B43A-400437E75F4B}"/>
              </a:ext>
            </a:extLst>
          </p:cNvPr>
          <p:cNvSpPr>
            <a:spLocks noGrp="1"/>
          </p:cNvSpPr>
          <p:nvPr>
            <p:ph idx="1"/>
          </p:nvPr>
        </p:nvSpPr>
        <p:spPr/>
        <p:txBody>
          <a:bodyPr>
            <a:normAutofit/>
          </a:bodyPr>
          <a:lstStyle/>
          <a:p>
            <a:r>
              <a:rPr lang="ar-SA" sz="2700" dirty="0"/>
              <a:t>ومن هنا يمكننا القول ان التربية العملية ليست مجرد تدريب على مهارات التدريس وانما هي نمطمن الخبرات الواقعية التي يتعلم بها ومن خلالها. الطالب المعلم عن طريق كل من المحاولة والخطا والاشراف التربوي ما يكسبهم خبرات تؤثر في سلوكياتهم المستقبلية كمدرسين </a:t>
            </a:r>
            <a:endParaRPr lang="x-none" sz="2700" dirty="0"/>
          </a:p>
        </p:txBody>
      </p:sp>
    </p:spTree>
    <p:extLst>
      <p:ext uri="{BB962C8B-B14F-4D97-AF65-F5344CB8AC3E}">
        <p14:creationId xmlns:p14="http://schemas.microsoft.com/office/powerpoint/2010/main" val="4228716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50F081A-5B15-CA59-80BA-B048A565E346}"/>
              </a:ext>
            </a:extLst>
          </p:cNvPr>
          <p:cNvSpPr>
            <a:spLocks noGrp="1"/>
          </p:cNvSpPr>
          <p:nvPr>
            <p:ph type="title"/>
          </p:nvPr>
        </p:nvSpPr>
        <p:spPr/>
        <p:txBody>
          <a:bodyPr/>
          <a:lstStyle/>
          <a:p>
            <a:r>
              <a:rPr lang="ar-SA" dirty="0"/>
              <a:t>التعليمات الخاصة بالتربية العملية بالنسبة للطالبات</a:t>
            </a:r>
            <a:endParaRPr lang="x-none" dirty="0"/>
          </a:p>
        </p:txBody>
      </p:sp>
      <p:sp>
        <p:nvSpPr>
          <p:cNvPr id="6" name="عنصر نائب للمحتوى 5">
            <a:extLst>
              <a:ext uri="{FF2B5EF4-FFF2-40B4-BE49-F238E27FC236}">
                <a16:creationId xmlns:a16="http://schemas.microsoft.com/office/drawing/2014/main" xmlns="" id="{A3A14C04-BF7B-A8B5-48E1-1EE63547D8DB}"/>
              </a:ext>
            </a:extLst>
          </p:cNvPr>
          <p:cNvSpPr>
            <a:spLocks noGrp="1"/>
          </p:cNvSpPr>
          <p:nvPr>
            <p:ph idx="1"/>
          </p:nvPr>
        </p:nvSpPr>
        <p:spPr/>
        <p:txBody>
          <a:bodyPr/>
          <a:lstStyle/>
          <a:p>
            <a:r>
              <a:rPr lang="ar-SA" dirty="0"/>
              <a:t>١- الالتزام بالدوام اليومي وعدم الغياب </a:t>
            </a:r>
          </a:p>
          <a:p>
            <a:r>
              <a:rPr lang="ar-SA" dirty="0"/>
              <a:t>الالتزام بالمثل والقيم الأخلاقية والتربوية ونقل صورة محترمه عن كليتنا من خلال سلوك الطالبة المحترم </a:t>
            </a:r>
          </a:p>
          <a:p>
            <a:r>
              <a:rPr lang="ar-SA" dirty="0"/>
              <a:t>عدم التبرج الزائد عن الطبيعي لما له من اثر في نقل صورة غير لائقه عن شخصية المطبقة </a:t>
            </a:r>
          </a:p>
          <a:p>
            <a:r>
              <a:rPr lang="ar-SA" dirty="0"/>
              <a:t>الالتزام بالزي الرياضي  مع الالتزام. بالدوام </a:t>
            </a:r>
          </a:p>
          <a:p>
            <a:r>
              <a:rPr lang="ar-SA" dirty="0"/>
              <a:t>المشاركة في مراسيم وفع العلم يوم الخميس</a:t>
            </a:r>
          </a:p>
          <a:p>
            <a:r>
              <a:rPr lang="ar-SA" dirty="0"/>
              <a:t> القيام بمهام الاصطفاف اليوم الحرص ع قيادة الاصطفاف مع مدرس التربية البدنية في المدرسة </a:t>
            </a:r>
          </a:p>
          <a:p>
            <a:r>
              <a:rPr lang="ar-SA" dirty="0"/>
              <a:t>المشاركة في النشاطات اللاصفية </a:t>
            </a:r>
            <a:endParaRPr lang="x-none" dirty="0"/>
          </a:p>
        </p:txBody>
      </p:sp>
    </p:spTree>
    <p:extLst>
      <p:ext uri="{BB962C8B-B14F-4D97-AF65-F5344CB8AC3E}">
        <p14:creationId xmlns:p14="http://schemas.microsoft.com/office/powerpoint/2010/main" val="2572566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C0F90D6-47BA-0CFD-F870-EBD8DDB792EC}"/>
              </a:ext>
            </a:extLst>
          </p:cNvPr>
          <p:cNvSpPr>
            <a:spLocks noGrp="1"/>
          </p:cNvSpPr>
          <p:nvPr>
            <p:ph type="title"/>
          </p:nvPr>
        </p:nvSpPr>
        <p:spPr/>
        <p:txBody>
          <a:bodyPr/>
          <a:lstStyle/>
          <a:p>
            <a:r>
              <a:rPr lang="ar-SA" dirty="0"/>
              <a:t>التعليمات الخاصة بالتربية العملية للطالبات </a:t>
            </a:r>
            <a:endParaRPr lang="x-none" dirty="0"/>
          </a:p>
        </p:txBody>
      </p:sp>
      <p:sp>
        <p:nvSpPr>
          <p:cNvPr id="3" name="عنصر نائب للمحتوى 2">
            <a:extLst>
              <a:ext uri="{FF2B5EF4-FFF2-40B4-BE49-F238E27FC236}">
                <a16:creationId xmlns:a16="http://schemas.microsoft.com/office/drawing/2014/main" xmlns="" id="{8B5049FA-DE7C-22AF-1CDF-D5DA151E440A}"/>
              </a:ext>
            </a:extLst>
          </p:cNvPr>
          <p:cNvSpPr>
            <a:spLocks noGrp="1"/>
          </p:cNvSpPr>
          <p:nvPr>
            <p:ph idx="1"/>
          </p:nvPr>
        </p:nvSpPr>
        <p:spPr/>
        <p:txBody>
          <a:bodyPr>
            <a:normAutofit lnSpcReduction="10000"/>
          </a:bodyPr>
          <a:lstStyle/>
          <a:p>
            <a:r>
              <a:rPr lang="ar-SA" sz="3800" dirty="0"/>
              <a:t>الحرص الشديد ع ترك اثر إيجابي لدى أعضاء الهيئة التدريسية وإدارة المدرسة من خلال العلاقة الطيبة التي. ستتركها المطبقة لديهم </a:t>
            </a:r>
          </a:p>
          <a:p>
            <a:r>
              <a:rPr lang="ar-SA" sz="3800" dirty="0"/>
              <a:t>الحرص الشيديد ع اطلاع مديرة المدرسة أسبوعيا ع دفتر الخطة الخاص بالمطبقة. الذي يجب ان يكون متكامل </a:t>
            </a:r>
            <a:endParaRPr lang="x-none" sz="3800" dirty="0"/>
          </a:p>
        </p:txBody>
      </p:sp>
    </p:spTree>
    <p:extLst>
      <p:ext uri="{BB962C8B-B14F-4D97-AF65-F5344CB8AC3E}">
        <p14:creationId xmlns:p14="http://schemas.microsoft.com/office/powerpoint/2010/main" val="132850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4E0D39E-E1E1-7682-FBAF-8364ABBDC866}"/>
              </a:ext>
            </a:extLst>
          </p:cNvPr>
          <p:cNvSpPr>
            <a:spLocks noGrp="1"/>
          </p:cNvSpPr>
          <p:nvPr>
            <p:ph type="title"/>
          </p:nvPr>
        </p:nvSpPr>
        <p:spPr/>
        <p:txBody>
          <a:bodyPr/>
          <a:lstStyle/>
          <a:p>
            <a:r>
              <a:rPr lang="ar-SA" dirty="0"/>
              <a:t>التعليمات الخاصة بالتربية العملية للطالبات </a:t>
            </a:r>
            <a:endParaRPr lang="x-none" dirty="0"/>
          </a:p>
        </p:txBody>
      </p:sp>
      <p:sp>
        <p:nvSpPr>
          <p:cNvPr id="3" name="عنصر نائب للمحتوى 2">
            <a:extLst>
              <a:ext uri="{FF2B5EF4-FFF2-40B4-BE49-F238E27FC236}">
                <a16:creationId xmlns:a16="http://schemas.microsoft.com/office/drawing/2014/main" xmlns="" id="{9FF0AD58-29F8-E4B5-53D5-02BBBF022FA9}"/>
              </a:ext>
            </a:extLst>
          </p:cNvPr>
          <p:cNvSpPr>
            <a:spLocks noGrp="1"/>
          </p:cNvSpPr>
          <p:nvPr>
            <p:ph idx="1"/>
          </p:nvPr>
        </p:nvSpPr>
        <p:spPr/>
        <p:txBody>
          <a:bodyPr>
            <a:normAutofit fontScale="92500" lnSpcReduction="10000"/>
          </a:bodyPr>
          <a:lstStyle/>
          <a:p>
            <a:r>
              <a:rPr lang="ar-SA" sz="3300" dirty="0"/>
              <a:t>الحرص الشديد ع تطبيق الخطط وفق لمفردات وزارة التربية ومنهاج المرحلة </a:t>
            </a:r>
          </a:p>
          <a:p>
            <a:r>
              <a:rPr lang="ar-SA" sz="3300" dirty="0"/>
              <a:t>تقديم كل ماهو ممكن من دعم للمدرسة وذلك من خلال العمل ع مشاركة المطبق مع مدرس المدرسة والطالبات باعمال العمل الشعبي وطلاء وتخطيط الملاعب وإصلاح المتهالك منها ومن الأدوات قدر المستطاع وفي حدود الإمكانيات المتاحه. </a:t>
            </a:r>
            <a:endParaRPr lang="x-none" sz="3300" dirty="0"/>
          </a:p>
        </p:txBody>
      </p:sp>
    </p:spTree>
    <p:extLst>
      <p:ext uri="{BB962C8B-B14F-4D97-AF65-F5344CB8AC3E}">
        <p14:creationId xmlns:p14="http://schemas.microsoft.com/office/powerpoint/2010/main" val="1736454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A5C3E1A-3250-CCC5-031A-FBE0E2595478}"/>
              </a:ext>
            </a:extLst>
          </p:cNvPr>
          <p:cNvSpPr>
            <a:spLocks noGrp="1"/>
          </p:cNvSpPr>
          <p:nvPr>
            <p:ph type="title"/>
          </p:nvPr>
        </p:nvSpPr>
        <p:spPr/>
        <p:txBody>
          <a:bodyPr/>
          <a:lstStyle/>
          <a:p>
            <a:r>
              <a:rPr lang="ar-SA" dirty="0"/>
              <a:t>التعليمات الخاصة بالتربية العملية للطالبات </a:t>
            </a:r>
            <a:endParaRPr lang="x-none" dirty="0"/>
          </a:p>
        </p:txBody>
      </p:sp>
      <p:sp>
        <p:nvSpPr>
          <p:cNvPr id="3" name="عنصر نائب للمحتوى 2">
            <a:extLst>
              <a:ext uri="{FF2B5EF4-FFF2-40B4-BE49-F238E27FC236}">
                <a16:creationId xmlns:a16="http://schemas.microsoft.com/office/drawing/2014/main" xmlns="" id="{D6B1C8AB-E396-A09E-1E08-8594397899C6}"/>
              </a:ext>
            </a:extLst>
          </p:cNvPr>
          <p:cNvSpPr>
            <a:spLocks noGrp="1"/>
          </p:cNvSpPr>
          <p:nvPr>
            <p:ph idx="1"/>
          </p:nvPr>
        </p:nvSpPr>
        <p:spPr/>
        <p:txBody>
          <a:bodyPr>
            <a:normAutofit fontScale="85000" lnSpcReduction="20000"/>
          </a:bodyPr>
          <a:lstStyle/>
          <a:p>
            <a:r>
              <a:rPr lang="ar-SA" sz="3500" dirty="0"/>
              <a:t>العمل ع توظيف البدائل ومحاولة ايجادها في المدارس التي لا تمتلك أدوات ولا تمتلك إمكانيات ماديه فمن الممكن تفعيل دور البدائل سواءا في الدرس او للمدرسة بشكل عام </a:t>
            </a:r>
          </a:p>
          <a:p>
            <a:r>
              <a:rPr lang="ar-SA" sz="3500" dirty="0"/>
              <a:t>إتمام فترة التطبيق الميداني بايجابيه وبدون أي مشاكل تذكر سواء بين المطبقة وتديسيات المدرسة او مدرس الرياضة او الاداره المتمثلة بالمديرة والمعاونين او حتى مع الطلبة اذا يجب ان تتذكري دوما انك ضيفة ع جميع هولاء ولابد من ان تتركي اثرا طيبا لديهم يجعلهم يذكرون فترة تطبيقك بخير </a:t>
            </a:r>
            <a:endParaRPr lang="x-none" sz="3500" dirty="0"/>
          </a:p>
        </p:txBody>
      </p:sp>
    </p:spTree>
    <p:extLst>
      <p:ext uri="{BB962C8B-B14F-4D97-AF65-F5344CB8AC3E}">
        <p14:creationId xmlns:p14="http://schemas.microsoft.com/office/powerpoint/2010/main" val="3399673398"/>
      </p:ext>
    </p:extLst>
  </p:cSld>
  <p:clrMapOvr>
    <a:masterClrMapping/>
  </p:clrMapOvr>
</p:sld>
</file>

<file path=ppt/theme/theme1.xml><?xml version="1.0" encoding="utf-8"?>
<a:theme xmlns:a="http://schemas.openxmlformats.org/drawingml/2006/main" name="معرض">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0</TotalTime>
  <Words>472</Words>
  <Application>Microsoft Office PowerPoint</Application>
  <PresentationFormat>مخصص</PresentationFormat>
  <Paragraphs>33</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معرض</vt:lpstr>
      <vt:lpstr>التطبيق الميداني ( المشاكل والحلول ) </vt:lpstr>
      <vt:lpstr>مفهوم التربية العملية </vt:lpstr>
      <vt:lpstr>اهداف التربية العملية </vt:lpstr>
      <vt:lpstr>اهداف التربية العملية </vt:lpstr>
      <vt:lpstr>اهداف التربية العملية </vt:lpstr>
      <vt:lpstr>التعليمات الخاصة بالتربية العملية بالنسبة للطالبات</vt:lpstr>
      <vt:lpstr>التعليمات الخاصة بالتربية العملية للطالبات </vt:lpstr>
      <vt:lpstr>التعليمات الخاصة بالتربية العملية للطالبات </vt:lpstr>
      <vt:lpstr>التعليمات الخاصة بالتربية العملية للطالبات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التربية العملية للمرحلة الرابعة ( المشاكل والحلول ) </dc:title>
  <dc:creator>dr.najlaa abas</dc:creator>
  <cp:lastModifiedBy>Maher</cp:lastModifiedBy>
  <cp:revision>4</cp:revision>
  <dcterms:created xsi:type="dcterms:W3CDTF">2022-08-21T21:56:01Z</dcterms:created>
  <dcterms:modified xsi:type="dcterms:W3CDTF">2024-11-05T18:45:39Z</dcterms:modified>
</cp:coreProperties>
</file>