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07AROQgZKnImumwRQLIBg==" hashData="EwgDt1hKBlbZ9qDssA4Q/4tZMenOMVdG3IbMEnK25RPpR7R3BgOXtEUJsWh6KsrxXZmvIeC815jSOretrEuf6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9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1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5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1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26B-47CC-4B65-842E-D098F219276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3184-58B7-4A5D-B3B7-23C5373F1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30630"/>
            <a:ext cx="9144000" cy="1506582"/>
          </a:xfrm>
        </p:spPr>
        <p:txBody>
          <a:bodyPr/>
          <a:lstStyle/>
          <a:p>
            <a:r>
              <a:rPr lang="en-GB" dirty="0"/>
              <a:t>Microsoft </a:t>
            </a:r>
            <a:r>
              <a:rPr lang="en-GB" dirty="0" err="1"/>
              <a:t>Copilot</a:t>
            </a:r>
            <a:endParaRPr lang="en-GB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4598125"/>
            <a:ext cx="9144000" cy="1782399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ar-IQ" dirty="0" smtClean="0"/>
              <a:t>ورشة عمل :مساعد الذكاء الصناعي</a:t>
            </a:r>
            <a:r>
              <a:rPr lang="en-GB" dirty="0" smtClean="0"/>
              <a:t> Microsoft co-pilot</a:t>
            </a:r>
            <a:r>
              <a:rPr lang="ar-IQ" dirty="0" smtClean="0"/>
              <a:t> </a:t>
            </a:r>
            <a:endParaRPr lang="en-GB" dirty="0"/>
          </a:p>
          <a:p>
            <a:r>
              <a:rPr lang="ar-IQ" dirty="0" err="1" smtClean="0"/>
              <a:t>أ.م,د</a:t>
            </a:r>
            <a:r>
              <a:rPr lang="ar-IQ" dirty="0" smtClean="0"/>
              <a:t> عمار عوني عباس محمد</a:t>
            </a:r>
          </a:p>
          <a:p>
            <a:r>
              <a:rPr lang="ar-IQ" dirty="0" smtClean="0"/>
              <a:t>14-10-2024</a:t>
            </a:r>
            <a:endParaRPr lang="en-GB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68735"/>
            <a:ext cx="572770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لتحميل محاضرة وعمل تلخيص لها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9" y="1825625"/>
            <a:ext cx="9588137" cy="411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43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3" y="679269"/>
            <a:ext cx="10580915" cy="543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85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/>
              <a:t>سالنا</a:t>
            </a:r>
            <a:r>
              <a:rPr lang="ar-IQ" dirty="0"/>
              <a:t> عن شعار كلية الاعلام جامعة بغداد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5657"/>
            <a:ext cx="10515600" cy="486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6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897" y="139890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398905"/>
            <a:ext cx="10831286" cy="4557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98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0" y="1825625"/>
            <a:ext cx="94585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64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0" y="1825625"/>
            <a:ext cx="928063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90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5825"/>
            <a:ext cx="10515600" cy="377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37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27" y="1959389"/>
            <a:ext cx="8832345" cy="4083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402080"/>
            <a:ext cx="9544594" cy="4537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34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b="1" dirty="0"/>
              <a:t>المقطع الأول</a:t>
            </a:r>
            <a:r>
              <a:rPr lang="en-GB" b="1" dirty="0"/>
              <a:t>:</a:t>
            </a:r>
            <a:r>
              <a:rPr lang="en-GB" dirty="0"/>
              <a:t> </a:t>
            </a:r>
            <a:r>
              <a:rPr lang="ar-SA" dirty="0"/>
              <a:t>في كلية الإعلام، نروي كل حكاية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من إذاعة وتلفزيون، نضيء كل زاوية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صحافة وعلاقات، نكتب كل كلمة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بالحقيقة والنزاهة، نرسم كل صورة</a:t>
            </a:r>
            <a:endParaRPr lang="en-GB" dirty="0"/>
          </a:p>
          <a:p>
            <a:r>
              <a:rPr lang="ar-SA" b="1" dirty="0"/>
              <a:t>الكورس</a:t>
            </a:r>
            <a:r>
              <a:rPr lang="en-GB" b="1" dirty="0"/>
              <a:t>:</a:t>
            </a:r>
            <a:r>
              <a:rPr lang="en-GB" dirty="0"/>
              <a:t> </a:t>
            </a:r>
            <a:r>
              <a:rPr lang="ar-SA" dirty="0"/>
              <a:t>جامعة بغداد، منارة الإعلام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بالعلم والمعرفة، نحقق الأحلام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نحن الجيل القادم، نكتب التاريخ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بالتفوق والإبداع، نصل لأعلى مكان</a:t>
            </a:r>
            <a:endParaRPr lang="en-GB" dirty="0"/>
          </a:p>
          <a:p>
            <a:r>
              <a:rPr lang="ar-SA" b="1" dirty="0"/>
              <a:t>المقطع الثاني</a:t>
            </a:r>
            <a:r>
              <a:rPr lang="en-GB" b="1" dirty="0"/>
              <a:t>:</a:t>
            </a:r>
            <a:r>
              <a:rPr lang="en-GB" dirty="0"/>
              <a:t> </a:t>
            </a:r>
            <a:r>
              <a:rPr lang="ar-SA" dirty="0"/>
              <a:t>في قاعات الدراسة، نتعلم كل يوم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من أساتذة عظماء، نكتسب العلوم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في النشاطات والفعاليات، نعيش اللحظات</a:t>
            </a:r>
            <a:r>
              <a:rPr lang="en-GB" dirty="0"/>
              <a:t/>
            </a:r>
            <a:br>
              <a:rPr lang="en-GB" dirty="0"/>
            </a:br>
            <a:r>
              <a:rPr lang="ar-SA" dirty="0"/>
              <a:t>بالتعاون والصداقة، نحقق الإنجازات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ar-IQ" dirty="0"/>
              <a:t>نستطيع ان نضع الكلمات في موقع </a:t>
            </a:r>
            <a:r>
              <a:rPr lang="ar-IQ" dirty="0" err="1"/>
              <a:t>للاغاني</a:t>
            </a:r>
            <a:r>
              <a:rPr lang="ar-IQ" dirty="0"/>
              <a:t> مثل </a:t>
            </a:r>
            <a:r>
              <a:rPr lang="en-GB" dirty="0" err="1"/>
              <a:t>Suno</a:t>
            </a:r>
            <a:r>
              <a:rPr lang="en-GB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60525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4532"/>
          </a:xfrm>
        </p:spPr>
        <p:txBody>
          <a:bodyPr>
            <a:noAutofit/>
          </a:bodyPr>
          <a:lstStyle/>
          <a:p>
            <a:r>
              <a:rPr lang="ar-IQ" sz="2400" smtClean="0"/>
              <a:t>من ابرز </a:t>
            </a:r>
            <a:r>
              <a:rPr lang="ar-IQ" sz="2400" dirty="0" smtClean="0"/>
              <a:t>التطبيقات التي ظهرت في </a:t>
            </a:r>
            <a:r>
              <a:rPr lang="ar-IQ" sz="2400" smtClean="0"/>
              <a:t>السنوات الاخيرة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ar-IQ" sz="2400" dirty="0" smtClean="0"/>
              <a:t>1-تمت </a:t>
            </a:r>
            <a:r>
              <a:rPr lang="ar-IQ" sz="2400" dirty="0"/>
              <a:t>إضافة ايقونة الى ويندوز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ar-IQ" sz="2400" dirty="0"/>
              <a:t>2- الى تطبيقات </a:t>
            </a:r>
            <a:r>
              <a:rPr lang="ar-IQ" sz="2400" dirty="0" err="1"/>
              <a:t>الاوفس</a:t>
            </a:r>
            <a:r>
              <a:rPr lang="ar-IQ" sz="2400" dirty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ar-IQ" sz="2400" dirty="0"/>
              <a:t>3- الى المتصفحات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ar-IQ" sz="2400" dirty="0"/>
              <a:t>4- الى لوحة المفاتيح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7" y="2259973"/>
            <a:ext cx="7902625" cy="3482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7" y="1825625"/>
            <a:ext cx="1033096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66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2000" b="1" u="sng" dirty="0"/>
              <a:t>يساعد في: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ar-IQ" sz="2000" dirty="0"/>
              <a:t>1-عمل المحتوى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ar-IQ" sz="2000" dirty="0"/>
              <a:t>2-تلخيص المحتوى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ar-IQ" sz="2000" dirty="0"/>
              <a:t>3-عمل الصور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ar-IQ" sz="2000" dirty="0"/>
              <a:t>4- البحث في الانترنت</a:t>
            </a:r>
            <a:endParaRPr lang="en-GB" sz="2000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8" y="1825625"/>
            <a:ext cx="771572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4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u="sng" dirty="0" err="1"/>
              <a:t>ماهو</a:t>
            </a:r>
            <a:r>
              <a:rPr lang="ar-IQ" b="1" u="sng" dirty="0"/>
              <a:t> ال </a:t>
            </a:r>
            <a:r>
              <a:rPr lang="en-GB" b="1" u="sng" dirty="0" err="1"/>
              <a:t>Copilot</a:t>
            </a:r>
            <a:r>
              <a:rPr lang="en-GB" dirty="0"/>
              <a:t/>
            </a:r>
            <a:br>
              <a:rPr lang="en-GB" dirty="0"/>
            </a:br>
            <a:r>
              <a:rPr lang="ar-IQ" dirty="0" err="1"/>
              <a:t>سالنا</a:t>
            </a:r>
            <a:r>
              <a:rPr lang="ar-IQ" dirty="0"/>
              <a:t> </a:t>
            </a:r>
            <a:r>
              <a:rPr lang="en-GB" dirty="0"/>
              <a:t>co-pilot </a:t>
            </a:r>
            <a:r>
              <a:rPr lang="ar-IQ" dirty="0"/>
              <a:t>عن </a:t>
            </a:r>
            <a:r>
              <a:rPr lang="ar-IQ" dirty="0" err="1"/>
              <a:t>ماهو</a:t>
            </a:r>
            <a:r>
              <a:rPr lang="ar-IQ" dirty="0"/>
              <a:t> </a:t>
            </a:r>
            <a:r>
              <a:rPr lang="en-GB" dirty="0"/>
              <a:t>co-pilot  </a:t>
            </a: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28" y="1825625"/>
            <a:ext cx="913974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5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يمكن عمل أسئلة بعد هذا السؤال وسوف يتذكر </a:t>
            </a:r>
            <a:r>
              <a:rPr lang="en-GB" dirty="0"/>
              <a:t>co-pilot </a:t>
            </a:r>
            <a:r>
              <a:rPr lang="ar-IQ" dirty="0"/>
              <a:t> اسئلتك السابقة عند إجابة الأسئلة اللاحقة</a:t>
            </a:r>
            <a:endParaRPr lang="en-GB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9144"/>
            <a:ext cx="10515600" cy="43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59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اذا اردت عمل محادثة جديدة يمكنك ذلك من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49" y="1959429"/>
            <a:ext cx="9178834" cy="345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2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يمكن طرح سؤال حول عمل صورة لشيء غير موجود</a:t>
            </a:r>
            <a:endParaRPr lang="en-GB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690688"/>
            <a:ext cx="9396549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3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لعرض المحادثات السابقة نضغط على</a:t>
            </a:r>
            <a:endParaRPr lang="en-GB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776550"/>
            <a:ext cx="9100457" cy="4476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6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3600" dirty="0"/>
              <a:t>توجد نسخة على الموبايل بنفس القدرات, يفضل تسجيل الدخول بحساب مايكروسوفت ويمكن عمل حساب جديد, مما يمكننا ان نسال أسئلة اطول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47925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</Words>
  <Application>Microsoft Office PowerPoint</Application>
  <PresentationFormat>شاشة عريضة</PresentationFormat>
  <Paragraphs>20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Microsoft Copilot</vt:lpstr>
      <vt:lpstr>من ابرز التطبيقات التي ظهرت في السنوات الاخيرة 1-تمت إضافة ايقونة الى ويندوز  2- الى تطبيقات الاوفس  3- الى المتصفحات 4- الى لوحة المفاتيح </vt:lpstr>
      <vt:lpstr>يساعد في: 1-عمل المحتوى 2-تلخيص المحتوى 3-عمل الصور 4- البحث في الانترنت</vt:lpstr>
      <vt:lpstr>ماهو ال Copilot سالنا co-pilot عن ماهو co-pilot  </vt:lpstr>
      <vt:lpstr>يمكن عمل أسئلة بعد هذا السؤال وسوف يتذكر co-pilot  اسئلتك السابقة عند إجابة الأسئلة اللاحقة</vt:lpstr>
      <vt:lpstr>اذا اردت عمل محادثة جديدة يمكنك ذلك من </vt:lpstr>
      <vt:lpstr>يمكن طرح سؤال حول عمل صورة لشيء غير موجود</vt:lpstr>
      <vt:lpstr>لعرض المحادثات السابقة نضغط على</vt:lpstr>
      <vt:lpstr>عرض تقديمي في PowerPoint</vt:lpstr>
      <vt:lpstr>لتحميل محاضرة وعمل تلخيص لها </vt:lpstr>
      <vt:lpstr>عرض تقديمي في PowerPoint</vt:lpstr>
      <vt:lpstr>سالنا عن شعار كلية الاعلام جامعة بغداد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Copilot</dc:title>
  <dc:creator>Maher</dc:creator>
  <cp:lastModifiedBy>Maher</cp:lastModifiedBy>
  <cp:revision>6</cp:revision>
  <dcterms:created xsi:type="dcterms:W3CDTF">2024-10-14T04:26:04Z</dcterms:created>
  <dcterms:modified xsi:type="dcterms:W3CDTF">2024-10-14T15:46:00Z</dcterms:modified>
  <cp:contentStatus>نهائي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