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  <p:sldId id="271" r:id="rId17"/>
    <p:sldId id="273" r:id="rId18"/>
    <p:sldId id="274" r:id="rId19"/>
    <p:sldId id="272" r:id="rId20"/>
    <p:sldId id="275" r:id="rId21"/>
    <p:sldId id="276" r:id="rId22"/>
    <p:sldId id="277" r:id="rId23"/>
    <p:sldId id="283" r:id="rId24"/>
    <p:sldId id="282" r:id="rId25"/>
    <p:sldId id="281" r:id="rId26"/>
    <p:sldId id="280" r:id="rId27"/>
    <p:sldId id="279" r:id="rId28"/>
    <p:sldId id="278" r:id="rId29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aximized" horzBarState="maximized">
    <p:restoredLeft sz="84380"/>
    <p:restoredTop sz="94660"/>
  </p:normalViewPr>
  <p:slideViewPr>
    <p:cSldViewPr>
      <p:cViewPr varScale="1">
        <p:scale>
          <a:sx n="90" d="100"/>
          <a:sy n="90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E20E2-72A3-4CAA-BB4C-415BAE978DA0}" type="datetimeFigureOut">
              <a:rPr lang="ar-IQ" smtClean="0"/>
              <a:t>25/08/1445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2E70-D9A8-41F2-94FC-44416CC0847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83068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E20E2-72A3-4CAA-BB4C-415BAE978DA0}" type="datetimeFigureOut">
              <a:rPr lang="ar-IQ" smtClean="0"/>
              <a:t>25/08/1445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2E70-D9A8-41F2-94FC-44416CC0847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088869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E20E2-72A3-4CAA-BB4C-415BAE978DA0}" type="datetimeFigureOut">
              <a:rPr lang="ar-IQ" smtClean="0"/>
              <a:t>25/08/1445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2E70-D9A8-41F2-94FC-44416CC0847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03352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E20E2-72A3-4CAA-BB4C-415BAE978DA0}" type="datetimeFigureOut">
              <a:rPr lang="ar-IQ" smtClean="0"/>
              <a:t>25/08/1445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2E70-D9A8-41F2-94FC-44416CC0847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96720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E20E2-72A3-4CAA-BB4C-415BAE978DA0}" type="datetimeFigureOut">
              <a:rPr lang="ar-IQ" smtClean="0"/>
              <a:t>25/08/1445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2E70-D9A8-41F2-94FC-44416CC0847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719451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E20E2-72A3-4CAA-BB4C-415BAE978DA0}" type="datetimeFigureOut">
              <a:rPr lang="ar-IQ" smtClean="0"/>
              <a:t>25/08/1445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2E70-D9A8-41F2-94FC-44416CC0847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68057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E20E2-72A3-4CAA-BB4C-415BAE978DA0}" type="datetimeFigureOut">
              <a:rPr lang="ar-IQ" smtClean="0"/>
              <a:t>25/08/1445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2E70-D9A8-41F2-94FC-44416CC0847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964877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E20E2-72A3-4CAA-BB4C-415BAE978DA0}" type="datetimeFigureOut">
              <a:rPr lang="ar-IQ" smtClean="0"/>
              <a:t>25/08/1445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2E70-D9A8-41F2-94FC-44416CC0847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456980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E20E2-72A3-4CAA-BB4C-415BAE978DA0}" type="datetimeFigureOut">
              <a:rPr lang="ar-IQ" smtClean="0"/>
              <a:t>25/08/1445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2E70-D9A8-41F2-94FC-44416CC0847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82172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E20E2-72A3-4CAA-BB4C-415BAE978DA0}" type="datetimeFigureOut">
              <a:rPr lang="ar-IQ" smtClean="0"/>
              <a:t>25/08/1445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2E70-D9A8-41F2-94FC-44416CC0847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52746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E20E2-72A3-4CAA-BB4C-415BAE978DA0}" type="datetimeFigureOut">
              <a:rPr lang="ar-IQ" smtClean="0"/>
              <a:t>25/08/1445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2E70-D9A8-41F2-94FC-44416CC0847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660420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E20E2-72A3-4CAA-BB4C-415BAE978DA0}" type="datetimeFigureOut">
              <a:rPr lang="ar-IQ" smtClean="0"/>
              <a:t>25/08/1445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82E70-D9A8-41F2-94FC-44416CC0847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78667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26" name="Picture 2" descr="D:\صور جديدة هستو باث  رمضان\رباب اغادة\DSCN3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6" y="-90314"/>
            <a:ext cx="9263372" cy="694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25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9218" name="Picture 2" descr="D:\صور جديدة هستو باث  رمضان\رباب اغادة\DSCN33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49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242" name="Picture 2" descr="D:\صور جديدة هستو باث  رمضان\رباب اغادة\DSCN33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3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1266" name="Picture 2" descr="D:\صور جديدة هستو باث  رمضان\رباب اغادة\DSCN33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16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3314" name="Picture 2" descr="D:\صور جديدة هستو باث  رمضان\رباب اغادة\DSCN33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04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4338" name="Picture 2" descr="D:\صور جديدة هستو باث  رمضان\رباب اغادة\DSCN33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76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2290" name="Picture 2" descr="D:\صور جديدة هستو باث  رمضان\رباب اغادة\DSCN33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9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5363" name="Picture 3" descr="D:\صور جديدة هستو باث  رمضان\رباب اغادة\DSCN33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39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صور جديدة هستو باث  رمضان\رباب اغادة\DSCN33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60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صور جديدة هستو باث  رمضان\رباب اغادة\DSCN33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2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صور جديدة هستو باث  رمضان\رباب اغادة\DSCN33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2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26" name="Picture 2" descr="D:\صور جديدة هستو باث  رمضان\رباب اغادة\DSCN33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312"/>
            <a:ext cx="8283764" cy="621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0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9458" name="Picture 2" descr="D:\صور جديدة هستو باث  رمضان\رباب اغادة\DSCN33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90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صور جديدة هستو باث  رمضان\رباب اغادة\DSCN33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41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21506" name="Picture 2" descr="D:\صور جديدة هستو باث  رمضان\رباب اغادة\DSCN33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7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27650" name="Picture 2" descr="D:\صور جديدة هستو باث  رمضان\رباب اغادة\DSCN33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3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26626" name="Picture 2" descr="D:\صور جديدة هستو باث  رمضان\رباب اغادة\DSCN33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12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25602" name="Picture 2" descr="D:\صور جديدة هستو باث  رمضان\رباب اغادة\DSCN33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05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24578" name="Picture 2" descr="D:\صور جديدة هستو باث  رمضان\رباب اغادة\DSCN33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80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23554" name="Picture 2" descr="D:\صور جديدة هستو باث  رمضان\رباب اغادة\DSCN33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894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صور جديدة هستو باث  رمضان\رباب اغادة\DSCN33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980728"/>
            <a:ext cx="7337789" cy="51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011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2050" name="Picture 2" descr="D:\صور جديدة هستو باث  رمضان\رباب اغادة\DSCN33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8" y="404664"/>
            <a:ext cx="865632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21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صور جديدة هستو باث  رمضان\رباب اغادة\DSCN33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272807" cy="55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48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صور جديدة هستو باث  رمضان\رباب اغادة\DSCN33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4" y="548680"/>
            <a:ext cx="8091743" cy="5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صور جديدة هستو باث  رمضان\رباب اغادة\DSCN3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2656"/>
            <a:ext cx="6833732" cy="57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58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صور جديدة هستو باث  رمضان\رباب اغادة\DSCN33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8388423" cy="55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9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صور جديدة هستو باث  رمضان\رباب اغادة\DSCN33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920879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38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صور جديدة هستو باث  رمضان\رباب اغادة\DSCN33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18" y="332656"/>
            <a:ext cx="8043737" cy="57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38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On-screen Show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Enjoy My Fine Releases.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</cp:revision>
  <dcterms:created xsi:type="dcterms:W3CDTF">2024-03-05T17:10:00Z</dcterms:created>
  <dcterms:modified xsi:type="dcterms:W3CDTF">2024-03-05T17:36:55Z</dcterms:modified>
</cp:coreProperties>
</file>