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466" r:id="rId2"/>
    <p:sldId id="395" r:id="rId3"/>
    <p:sldId id="419" r:id="rId4"/>
    <p:sldId id="420" r:id="rId5"/>
    <p:sldId id="456" r:id="rId6"/>
    <p:sldId id="457" r:id="rId7"/>
    <p:sldId id="405" r:id="rId8"/>
    <p:sldId id="421" r:id="rId9"/>
    <p:sldId id="422" r:id="rId10"/>
    <p:sldId id="423" r:id="rId11"/>
    <p:sldId id="425" r:id="rId12"/>
    <p:sldId id="426" r:id="rId13"/>
    <p:sldId id="427" r:id="rId14"/>
    <p:sldId id="461" r:id="rId15"/>
    <p:sldId id="462" r:id="rId16"/>
    <p:sldId id="464" r:id="rId17"/>
    <p:sldId id="465" r:id="rId18"/>
    <p:sldId id="454" r:id="rId19"/>
    <p:sldId id="431" r:id="rId20"/>
    <p:sldId id="413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50" r:id="rId31"/>
    <p:sldId id="449" r:id="rId32"/>
    <p:sldId id="452" r:id="rId33"/>
    <p:sldId id="448" r:id="rId34"/>
    <p:sldId id="46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t M_ur_t_ada" userId="555160e609be70ba" providerId="LiveId" clId="{6FB07222-B593-4A30-8F61-CA478A844EB4}"/>
    <pc:docChg chg="undo redo custSel addSld delSld modSld sldOrd">
      <pc:chgData name="Not M_ur_t_ada" userId="555160e609be70ba" providerId="LiveId" clId="{6FB07222-B593-4A30-8F61-CA478A844EB4}" dt="2024-10-04T20:43:20.748" v="13822"/>
      <pc:docMkLst>
        <pc:docMk/>
      </pc:docMkLst>
      <pc:sldChg chg="modSp add del mod modTransition modAnim">
        <pc:chgData name="Not M_ur_t_ada" userId="555160e609be70ba" providerId="LiveId" clId="{6FB07222-B593-4A30-8F61-CA478A844EB4}" dt="2024-09-28T05:06:21.154" v="973" actId="47"/>
        <pc:sldMkLst>
          <pc:docMk/>
          <pc:sldMk cId="4210935714" sldId="257"/>
        </pc:sldMkLst>
        <pc:spChg chg="mod">
          <ac:chgData name="Not M_ur_t_ada" userId="555160e609be70ba" providerId="LiveId" clId="{6FB07222-B593-4A30-8F61-CA478A844EB4}" dt="2024-09-28T04:45:20.712" v="386" actId="20577"/>
          <ac:spMkLst>
            <pc:docMk/>
            <pc:sldMk cId="4210935714" sldId="257"/>
            <ac:spMk id="2" creationId="{3E5A7092-1687-44EA-8FA8-D61A4721B0C3}"/>
          </ac:spMkLst>
        </pc:spChg>
        <pc:spChg chg="mod">
          <ac:chgData name="Not M_ur_t_ada" userId="555160e609be70ba" providerId="LiveId" clId="{6FB07222-B593-4A30-8F61-CA478A844EB4}" dt="2024-09-28T05:01:36.314" v="520" actId="14100"/>
          <ac:spMkLst>
            <pc:docMk/>
            <pc:sldMk cId="4210935714" sldId="257"/>
            <ac:spMk id="3" creationId="{7CF0C4B2-22D1-4042-B182-8BC8441A6BBB}"/>
          </ac:spMkLst>
        </pc:spChg>
      </pc:sldChg>
      <pc:sldChg chg="add del">
        <pc:chgData name="Not M_ur_t_ada" userId="555160e609be70ba" providerId="LiveId" clId="{6FB07222-B593-4A30-8F61-CA478A844EB4}" dt="2024-10-03T05:20:28.693" v="11067" actId="47"/>
        <pc:sldMkLst>
          <pc:docMk/>
          <pc:sldMk cId="3265018753" sldId="281"/>
        </pc:sldMkLst>
      </pc:sldChg>
      <pc:sldChg chg="modSp del mod ord modShow">
        <pc:chgData name="Not M_ur_t_ada" userId="555160e609be70ba" providerId="LiveId" clId="{6FB07222-B593-4A30-8F61-CA478A844EB4}" dt="2024-10-02T23:11:30.041" v="10405" actId="2696"/>
        <pc:sldMkLst>
          <pc:docMk/>
          <pc:sldMk cId="3665887991" sldId="281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3665887991" sldId="281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2T17:56:51.165" v="9706" actId="20577"/>
          <ac:spMkLst>
            <pc:docMk/>
            <pc:sldMk cId="3665887991" sldId="281"/>
            <ac:spMk id="4" creationId="{B082A1E5-7D76-4640-A463-966BA0CC48DC}"/>
          </ac:spMkLst>
        </pc:spChg>
      </pc:sldChg>
      <pc:sldChg chg="modSp add del mod">
        <pc:chgData name="Not M_ur_t_ada" userId="555160e609be70ba" providerId="LiveId" clId="{6FB07222-B593-4A30-8F61-CA478A844EB4}" dt="2024-09-28T21:07:43.117" v="5392" actId="2696"/>
        <pc:sldMkLst>
          <pc:docMk/>
          <pc:sldMk cId="129067169" sldId="282"/>
        </pc:sldMkLst>
        <pc:spChg chg="mod">
          <ac:chgData name="Not M_ur_t_ada" userId="555160e609be70ba" providerId="LiveId" clId="{6FB07222-B593-4A30-8F61-CA478A844EB4}" dt="2024-09-28T15:54:54.361" v="3033"/>
          <ac:spMkLst>
            <pc:docMk/>
            <pc:sldMk cId="129067169" sldId="282"/>
            <ac:spMk id="2" creationId="{C74090B6-2AB4-454F-9677-821E5D9F24C9}"/>
          </ac:spMkLst>
        </pc:spChg>
      </pc:sldChg>
      <pc:sldChg chg="modSp del mod">
        <pc:chgData name="Not M_ur_t_ada" userId="555160e609be70ba" providerId="LiveId" clId="{6FB07222-B593-4A30-8F61-CA478A844EB4}" dt="2024-09-28T06:09:40.164" v="1843" actId="2696"/>
        <pc:sldMkLst>
          <pc:docMk/>
          <pc:sldMk cId="271816893" sldId="282"/>
        </pc:sldMkLst>
        <pc:spChg chg="mod">
          <ac:chgData name="Not M_ur_t_ada" userId="555160e609be70ba" providerId="LiveId" clId="{6FB07222-B593-4A30-8F61-CA478A844EB4}" dt="2024-09-28T05:08:01.963" v="979" actId="207"/>
          <ac:spMkLst>
            <pc:docMk/>
            <pc:sldMk cId="271816893" sldId="282"/>
            <ac:spMk id="2" creationId="{C74090B6-2AB4-454F-9677-821E5D9F24C9}"/>
          </ac:spMkLst>
        </pc:spChg>
      </pc:sldChg>
      <pc:sldChg chg="modSp add del mod modShow">
        <pc:chgData name="Not M_ur_t_ada" userId="555160e609be70ba" providerId="LiveId" clId="{6FB07222-B593-4A30-8F61-CA478A844EB4}" dt="2024-09-29T21:31:42.618" v="7183" actId="47"/>
        <pc:sldMkLst>
          <pc:docMk/>
          <pc:sldMk cId="1857516697" sldId="282"/>
        </pc:sldMkLst>
        <pc:spChg chg="mod">
          <ac:chgData name="Not M_ur_t_ada" userId="555160e609be70ba" providerId="LiveId" clId="{6FB07222-B593-4A30-8F61-CA478A844EB4}" dt="2024-09-29T17:39:14.236" v="5457" actId="20577"/>
          <ac:spMkLst>
            <pc:docMk/>
            <pc:sldMk cId="1857516697" sldId="282"/>
            <ac:spMk id="2" creationId="{C74090B6-2AB4-454F-9677-821E5D9F24C9}"/>
          </ac:spMkLst>
        </pc:spChg>
      </pc:sldChg>
      <pc:sldChg chg="modSp add del mod modShow">
        <pc:chgData name="Not M_ur_t_ada" userId="555160e609be70ba" providerId="LiveId" clId="{6FB07222-B593-4A30-8F61-CA478A844EB4}" dt="2024-09-29T21:31:46.817" v="7184" actId="47"/>
        <pc:sldMkLst>
          <pc:docMk/>
          <pc:sldMk cId="700888334" sldId="283"/>
        </pc:sldMkLst>
        <pc:spChg chg="mod">
          <ac:chgData name="Not M_ur_t_ada" userId="555160e609be70ba" providerId="LiveId" clId="{6FB07222-B593-4A30-8F61-CA478A844EB4}" dt="2024-09-29T17:39:04.738" v="5451" actId="20577"/>
          <ac:spMkLst>
            <pc:docMk/>
            <pc:sldMk cId="700888334" sldId="283"/>
            <ac:spMk id="2" creationId="{C74090B6-2AB4-454F-9677-821E5D9F24C9}"/>
          </ac:spMkLst>
        </pc:spChg>
      </pc:sldChg>
      <pc:sldChg chg="modSp del mod ord">
        <pc:chgData name="Not M_ur_t_ada" userId="555160e609be70ba" providerId="LiveId" clId="{6FB07222-B593-4A30-8F61-CA478A844EB4}" dt="2024-09-28T06:09:40.164" v="1843" actId="2696"/>
        <pc:sldMkLst>
          <pc:docMk/>
          <pc:sldMk cId="2253708008" sldId="283"/>
        </pc:sldMkLst>
        <pc:spChg chg="mod">
          <ac:chgData name="Not M_ur_t_ada" userId="555160e609be70ba" providerId="LiveId" clId="{6FB07222-B593-4A30-8F61-CA478A844EB4}" dt="2024-09-28T05:08:06.421" v="980" actId="207"/>
          <ac:spMkLst>
            <pc:docMk/>
            <pc:sldMk cId="2253708008" sldId="283"/>
            <ac:spMk id="2" creationId="{C74090B6-2AB4-454F-9677-821E5D9F24C9}"/>
          </ac:spMkLst>
        </pc:spChg>
      </pc:sldChg>
      <pc:sldChg chg="modSp add del">
        <pc:chgData name="Not M_ur_t_ada" userId="555160e609be70ba" providerId="LiveId" clId="{6FB07222-B593-4A30-8F61-CA478A844EB4}" dt="2024-09-28T21:07:43.117" v="5392" actId="2696"/>
        <pc:sldMkLst>
          <pc:docMk/>
          <pc:sldMk cId="3396246944" sldId="283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3396246944" sldId="283"/>
            <ac:spMk id="2" creationId="{C74090B6-2AB4-454F-9677-821E5D9F24C9}"/>
          </ac:spMkLst>
        </pc:spChg>
      </pc:sldChg>
      <pc:sldChg chg="addSp modSp mod modAnim">
        <pc:chgData name="Not M_ur_t_ada" userId="555160e609be70ba" providerId="LiveId" clId="{6FB07222-B593-4A30-8F61-CA478A844EB4}" dt="2024-10-04T07:07:41.829" v="13331" actId="1035"/>
        <pc:sldMkLst>
          <pc:docMk/>
          <pc:sldMk cId="1292850723" sldId="284"/>
        </pc:sldMkLst>
        <pc:spChg chg="mod">
          <ac:chgData name="Not M_ur_t_ada" userId="555160e609be70ba" providerId="LiveId" clId="{6FB07222-B593-4A30-8F61-CA478A844EB4}" dt="2024-10-04T07:07:41.829" v="13331" actId="1035"/>
          <ac:spMkLst>
            <pc:docMk/>
            <pc:sldMk cId="1292850723" sldId="284"/>
            <ac:spMk id="9" creationId="{955F7FC8-688F-4E58-B06D-9CB98707EE87}"/>
          </ac:spMkLst>
        </pc:spChg>
        <pc:spChg chg="mod">
          <ac:chgData name="Not M_ur_t_ada" userId="555160e609be70ba" providerId="LiveId" clId="{6FB07222-B593-4A30-8F61-CA478A844EB4}" dt="2024-10-04T07:07:32.526" v="13318" actId="1035"/>
          <ac:spMkLst>
            <pc:docMk/>
            <pc:sldMk cId="1292850723" sldId="284"/>
            <ac:spMk id="10" creationId="{9AE52731-C444-45C0-AD2C-72803613C9D2}"/>
          </ac:spMkLst>
        </pc:spChg>
        <pc:spChg chg="add mod">
          <ac:chgData name="Not M_ur_t_ada" userId="555160e609be70ba" providerId="LiveId" clId="{6FB07222-B593-4A30-8F61-CA478A844EB4}" dt="2024-10-04T07:07:16.225" v="13296" actId="1036"/>
          <ac:spMkLst>
            <pc:docMk/>
            <pc:sldMk cId="1292850723" sldId="284"/>
            <ac:spMk id="13" creationId="{4564D22B-ACCE-41C9-838D-978A80BAFC35}"/>
          </ac:spMkLst>
        </pc:spChg>
        <pc:picChg chg="mod">
          <ac:chgData name="Not M_ur_t_ada" userId="555160e609be70ba" providerId="LiveId" clId="{6FB07222-B593-4A30-8F61-CA478A844EB4}" dt="2024-10-04T07:07:26.679" v="13311" actId="1035"/>
          <ac:picMkLst>
            <pc:docMk/>
            <pc:sldMk cId="1292850723" sldId="284"/>
            <ac:picMk id="11" creationId="{F1F3EB46-77C0-410C-ADF7-4998FFBD6777}"/>
          </ac:picMkLst>
        </pc:picChg>
      </pc:sldChg>
      <pc:sldChg chg="add del">
        <pc:chgData name="Not M_ur_t_ada" userId="555160e609be70ba" providerId="LiveId" clId="{6FB07222-B593-4A30-8F61-CA478A844EB4}" dt="2024-10-03T05:20:28.693" v="11067" actId="47"/>
        <pc:sldMkLst>
          <pc:docMk/>
          <pc:sldMk cId="1788052335" sldId="285"/>
        </pc:sldMkLst>
      </pc:sldChg>
      <pc:sldChg chg="modSp del mod ord modShow">
        <pc:chgData name="Not M_ur_t_ada" userId="555160e609be70ba" providerId="LiveId" clId="{6FB07222-B593-4A30-8F61-CA478A844EB4}" dt="2024-10-02T23:11:30.041" v="10405" actId="2696"/>
        <pc:sldMkLst>
          <pc:docMk/>
          <pc:sldMk cId="2004060066" sldId="285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2004060066" sldId="285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15:26:26.160" v="2865" actId="20577"/>
          <ac:spMkLst>
            <pc:docMk/>
            <pc:sldMk cId="2004060066" sldId="285"/>
            <ac:spMk id="4" creationId="{B082A1E5-7D76-4640-A463-966BA0CC48DC}"/>
          </ac:spMkLst>
        </pc:spChg>
      </pc:sldChg>
      <pc:sldChg chg="modSp add del mod modShow">
        <pc:chgData name="Not M_ur_t_ada" userId="555160e609be70ba" providerId="LiveId" clId="{6FB07222-B593-4A30-8F61-CA478A844EB4}" dt="2024-10-03T05:19:56.238" v="11064" actId="47"/>
        <pc:sldMkLst>
          <pc:docMk/>
          <pc:sldMk cId="1514474217" sldId="286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1514474217" sldId="286"/>
            <ac:spMk id="2" creationId="{C74090B6-2AB4-454F-9677-821E5D9F24C9}"/>
          </ac:spMkLst>
        </pc:spChg>
      </pc:sldChg>
      <pc:sldChg chg="modSp del mod ord modAnim modShow">
        <pc:chgData name="Not M_ur_t_ada" userId="555160e609be70ba" providerId="LiveId" clId="{6FB07222-B593-4A30-8F61-CA478A844EB4}" dt="2024-09-29T21:33:41.098" v="7186" actId="2696"/>
        <pc:sldMkLst>
          <pc:docMk/>
          <pc:sldMk cId="4275992108" sldId="286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4275992108" sldId="286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06:07:16.959" v="1787" actId="20577"/>
          <ac:spMkLst>
            <pc:docMk/>
            <pc:sldMk cId="4275992108" sldId="286"/>
            <ac:spMk id="4" creationId="{B082A1E5-7D76-4640-A463-966BA0CC48DC}"/>
          </ac:spMkLst>
        </pc:spChg>
      </pc:sldChg>
      <pc:sldChg chg="del">
        <pc:chgData name="Not M_ur_t_ada" userId="555160e609be70ba" providerId="LiveId" clId="{6FB07222-B593-4A30-8F61-CA478A844EB4}" dt="2024-09-28T05:08:15.639" v="982" actId="47"/>
        <pc:sldMkLst>
          <pc:docMk/>
          <pc:sldMk cId="268212614" sldId="287"/>
        </pc:sldMkLst>
      </pc:sldChg>
      <pc:sldChg chg="del">
        <pc:chgData name="Not M_ur_t_ada" userId="555160e609be70ba" providerId="LiveId" clId="{6FB07222-B593-4A30-8F61-CA478A844EB4}" dt="2024-09-28T05:08:16.944" v="983" actId="47"/>
        <pc:sldMkLst>
          <pc:docMk/>
          <pc:sldMk cId="32850727" sldId="288"/>
        </pc:sldMkLst>
      </pc:sldChg>
      <pc:sldChg chg="del">
        <pc:chgData name="Not M_ur_t_ada" userId="555160e609be70ba" providerId="LiveId" clId="{6FB07222-B593-4A30-8F61-CA478A844EB4}" dt="2024-09-28T05:08:17.505" v="984" actId="47"/>
        <pc:sldMkLst>
          <pc:docMk/>
          <pc:sldMk cId="1887278744" sldId="289"/>
        </pc:sldMkLst>
      </pc:sldChg>
      <pc:sldChg chg="del">
        <pc:chgData name="Not M_ur_t_ada" userId="555160e609be70ba" providerId="LiveId" clId="{6FB07222-B593-4A30-8F61-CA478A844EB4}" dt="2024-09-28T05:08:17.976" v="985" actId="47"/>
        <pc:sldMkLst>
          <pc:docMk/>
          <pc:sldMk cId="1741587866" sldId="290"/>
        </pc:sldMkLst>
      </pc:sldChg>
      <pc:sldChg chg="del">
        <pc:chgData name="Not M_ur_t_ada" userId="555160e609be70ba" providerId="LiveId" clId="{6FB07222-B593-4A30-8F61-CA478A844EB4}" dt="2024-09-28T05:08:18.441" v="986" actId="47"/>
        <pc:sldMkLst>
          <pc:docMk/>
          <pc:sldMk cId="439767536" sldId="291"/>
        </pc:sldMkLst>
      </pc:sldChg>
      <pc:sldChg chg="del">
        <pc:chgData name="Not M_ur_t_ada" userId="555160e609be70ba" providerId="LiveId" clId="{6FB07222-B593-4A30-8F61-CA478A844EB4}" dt="2024-09-28T05:08:18.911" v="987" actId="47"/>
        <pc:sldMkLst>
          <pc:docMk/>
          <pc:sldMk cId="3192442393" sldId="292"/>
        </pc:sldMkLst>
      </pc:sldChg>
      <pc:sldChg chg="del">
        <pc:chgData name="Not M_ur_t_ada" userId="555160e609be70ba" providerId="LiveId" clId="{6FB07222-B593-4A30-8F61-CA478A844EB4}" dt="2024-09-28T05:08:19.368" v="988" actId="47"/>
        <pc:sldMkLst>
          <pc:docMk/>
          <pc:sldMk cId="4117958677" sldId="293"/>
        </pc:sldMkLst>
      </pc:sldChg>
      <pc:sldChg chg="del">
        <pc:chgData name="Not M_ur_t_ada" userId="555160e609be70ba" providerId="LiveId" clId="{6FB07222-B593-4A30-8F61-CA478A844EB4}" dt="2024-09-28T05:08:19.783" v="989" actId="47"/>
        <pc:sldMkLst>
          <pc:docMk/>
          <pc:sldMk cId="1902637267" sldId="294"/>
        </pc:sldMkLst>
      </pc:sldChg>
      <pc:sldChg chg="del">
        <pc:chgData name="Not M_ur_t_ada" userId="555160e609be70ba" providerId="LiveId" clId="{6FB07222-B593-4A30-8F61-CA478A844EB4}" dt="2024-09-28T05:08:20.183" v="990" actId="47"/>
        <pc:sldMkLst>
          <pc:docMk/>
          <pc:sldMk cId="384475006" sldId="295"/>
        </pc:sldMkLst>
      </pc:sldChg>
      <pc:sldChg chg="del">
        <pc:chgData name="Not M_ur_t_ada" userId="555160e609be70ba" providerId="LiveId" clId="{6FB07222-B593-4A30-8F61-CA478A844EB4}" dt="2024-09-28T05:08:20.609" v="991" actId="47"/>
        <pc:sldMkLst>
          <pc:docMk/>
          <pc:sldMk cId="2886653694" sldId="296"/>
        </pc:sldMkLst>
      </pc:sldChg>
      <pc:sldChg chg="del">
        <pc:chgData name="Not M_ur_t_ada" userId="555160e609be70ba" providerId="LiveId" clId="{6FB07222-B593-4A30-8F61-CA478A844EB4}" dt="2024-09-28T05:08:20.998" v="992" actId="47"/>
        <pc:sldMkLst>
          <pc:docMk/>
          <pc:sldMk cId="2636331788" sldId="297"/>
        </pc:sldMkLst>
      </pc:sldChg>
      <pc:sldChg chg="del">
        <pc:chgData name="Not M_ur_t_ada" userId="555160e609be70ba" providerId="LiveId" clId="{6FB07222-B593-4A30-8F61-CA478A844EB4}" dt="2024-09-28T05:08:21.450" v="993" actId="47"/>
        <pc:sldMkLst>
          <pc:docMk/>
          <pc:sldMk cId="3300647480" sldId="298"/>
        </pc:sldMkLst>
      </pc:sldChg>
      <pc:sldChg chg="del">
        <pc:chgData name="Not M_ur_t_ada" userId="555160e609be70ba" providerId="LiveId" clId="{6FB07222-B593-4A30-8F61-CA478A844EB4}" dt="2024-09-28T05:08:21.892" v="994" actId="47"/>
        <pc:sldMkLst>
          <pc:docMk/>
          <pc:sldMk cId="2984940882" sldId="299"/>
        </pc:sldMkLst>
      </pc:sldChg>
      <pc:sldChg chg="del">
        <pc:chgData name="Not M_ur_t_ada" userId="555160e609be70ba" providerId="LiveId" clId="{6FB07222-B593-4A30-8F61-CA478A844EB4}" dt="2024-09-28T05:08:22.320" v="995" actId="47"/>
        <pc:sldMkLst>
          <pc:docMk/>
          <pc:sldMk cId="1501804802" sldId="300"/>
        </pc:sldMkLst>
      </pc:sldChg>
      <pc:sldChg chg="del">
        <pc:chgData name="Not M_ur_t_ada" userId="555160e609be70ba" providerId="LiveId" clId="{6FB07222-B593-4A30-8F61-CA478A844EB4}" dt="2024-09-28T05:08:22.785" v="996" actId="47"/>
        <pc:sldMkLst>
          <pc:docMk/>
          <pc:sldMk cId="709238917" sldId="301"/>
        </pc:sldMkLst>
      </pc:sldChg>
      <pc:sldChg chg="del">
        <pc:chgData name="Not M_ur_t_ada" userId="555160e609be70ba" providerId="LiveId" clId="{6FB07222-B593-4A30-8F61-CA478A844EB4}" dt="2024-09-28T05:08:23.205" v="997" actId="47"/>
        <pc:sldMkLst>
          <pc:docMk/>
          <pc:sldMk cId="46693935" sldId="302"/>
        </pc:sldMkLst>
      </pc:sldChg>
      <pc:sldChg chg="del">
        <pc:chgData name="Not M_ur_t_ada" userId="555160e609be70ba" providerId="LiveId" clId="{6FB07222-B593-4A30-8F61-CA478A844EB4}" dt="2024-09-28T05:08:23.618" v="998" actId="47"/>
        <pc:sldMkLst>
          <pc:docMk/>
          <pc:sldMk cId="2446268757" sldId="303"/>
        </pc:sldMkLst>
      </pc:sldChg>
      <pc:sldChg chg="del">
        <pc:chgData name="Not M_ur_t_ada" userId="555160e609be70ba" providerId="LiveId" clId="{6FB07222-B593-4A30-8F61-CA478A844EB4}" dt="2024-09-28T05:08:24.064" v="999" actId="47"/>
        <pc:sldMkLst>
          <pc:docMk/>
          <pc:sldMk cId="1520389196" sldId="304"/>
        </pc:sldMkLst>
      </pc:sldChg>
      <pc:sldChg chg="del">
        <pc:chgData name="Not M_ur_t_ada" userId="555160e609be70ba" providerId="LiveId" clId="{6FB07222-B593-4A30-8F61-CA478A844EB4}" dt="2024-09-28T05:08:24.461" v="1000" actId="47"/>
        <pc:sldMkLst>
          <pc:docMk/>
          <pc:sldMk cId="4123210799" sldId="305"/>
        </pc:sldMkLst>
      </pc:sldChg>
      <pc:sldChg chg="del">
        <pc:chgData name="Not M_ur_t_ada" userId="555160e609be70ba" providerId="LiveId" clId="{6FB07222-B593-4A30-8F61-CA478A844EB4}" dt="2024-09-28T05:08:24.863" v="1001" actId="47"/>
        <pc:sldMkLst>
          <pc:docMk/>
          <pc:sldMk cId="1140916233" sldId="306"/>
        </pc:sldMkLst>
      </pc:sldChg>
      <pc:sldChg chg="del">
        <pc:chgData name="Not M_ur_t_ada" userId="555160e609be70ba" providerId="LiveId" clId="{6FB07222-B593-4A30-8F61-CA478A844EB4}" dt="2024-09-28T05:08:25.265" v="1002" actId="47"/>
        <pc:sldMkLst>
          <pc:docMk/>
          <pc:sldMk cId="565472487" sldId="307"/>
        </pc:sldMkLst>
      </pc:sldChg>
      <pc:sldChg chg="del">
        <pc:chgData name="Not M_ur_t_ada" userId="555160e609be70ba" providerId="LiveId" clId="{6FB07222-B593-4A30-8F61-CA478A844EB4}" dt="2024-09-28T05:08:25.685" v="1003" actId="47"/>
        <pc:sldMkLst>
          <pc:docMk/>
          <pc:sldMk cId="254895153" sldId="308"/>
        </pc:sldMkLst>
      </pc:sldChg>
      <pc:sldChg chg="del">
        <pc:chgData name="Not M_ur_t_ada" userId="555160e609be70ba" providerId="LiveId" clId="{6FB07222-B593-4A30-8F61-CA478A844EB4}" dt="2024-09-28T05:08:26.129" v="1004" actId="47"/>
        <pc:sldMkLst>
          <pc:docMk/>
          <pc:sldMk cId="1968845552" sldId="309"/>
        </pc:sldMkLst>
      </pc:sldChg>
      <pc:sldChg chg="del">
        <pc:chgData name="Not M_ur_t_ada" userId="555160e609be70ba" providerId="LiveId" clId="{6FB07222-B593-4A30-8F61-CA478A844EB4}" dt="2024-09-28T05:08:26.529" v="1005" actId="47"/>
        <pc:sldMkLst>
          <pc:docMk/>
          <pc:sldMk cId="2931700783" sldId="310"/>
        </pc:sldMkLst>
      </pc:sldChg>
      <pc:sldChg chg="del">
        <pc:chgData name="Not M_ur_t_ada" userId="555160e609be70ba" providerId="LiveId" clId="{6FB07222-B593-4A30-8F61-CA478A844EB4}" dt="2024-09-28T05:08:26.983" v="1006" actId="47"/>
        <pc:sldMkLst>
          <pc:docMk/>
          <pc:sldMk cId="2321046430" sldId="311"/>
        </pc:sldMkLst>
      </pc:sldChg>
      <pc:sldChg chg="del">
        <pc:chgData name="Not M_ur_t_ada" userId="555160e609be70ba" providerId="LiveId" clId="{6FB07222-B593-4A30-8F61-CA478A844EB4}" dt="2024-09-28T05:08:27.394" v="1007" actId="47"/>
        <pc:sldMkLst>
          <pc:docMk/>
          <pc:sldMk cId="1738835569" sldId="312"/>
        </pc:sldMkLst>
      </pc:sldChg>
      <pc:sldChg chg="del">
        <pc:chgData name="Not M_ur_t_ada" userId="555160e609be70ba" providerId="LiveId" clId="{6FB07222-B593-4A30-8F61-CA478A844EB4}" dt="2024-09-28T05:08:27.839" v="1008" actId="47"/>
        <pc:sldMkLst>
          <pc:docMk/>
          <pc:sldMk cId="3902388269" sldId="313"/>
        </pc:sldMkLst>
      </pc:sldChg>
      <pc:sldChg chg="del">
        <pc:chgData name="Not M_ur_t_ada" userId="555160e609be70ba" providerId="LiveId" clId="{6FB07222-B593-4A30-8F61-CA478A844EB4}" dt="2024-09-28T05:08:28.280" v="1009" actId="47"/>
        <pc:sldMkLst>
          <pc:docMk/>
          <pc:sldMk cId="1729391592" sldId="314"/>
        </pc:sldMkLst>
      </pc:sldChg>
      <pc:sldChg chg="del">
        <pc:chgData name="Not M_ur_t_ada" userId="555160e609be70ba" providerId="LiveId" clId="{6FB07222-B593-4A30-8F61-CA478A844EB4}" dt="2024-09-28T05:08:30.897" v="1010" actId="47"/>
        <pc:sldMkLst>
          <pc:docMk/>
          <pc:sldMk cId="2634741250" sldId="315"/>
        </pc:sldMkLst>
      </pc:sldChg>
      <pc:sldChg chg="del">
        <pc:chgData name="Not M_ur_t_ada" userId="555160e609be70ba" providerId="LiveId" clId="{6FB07222-B593-4A30-8F61-CA478A844EB4}" dt="2024-09-28T05:08:31.343" v="1011" actId="47"/>
        <pc:sldMkLst>
          <pc:docMk/>
          <pc:sldMk cId="202105029" sldId="316"/>
        </pc:sldMkLst>
      </pc:sldChg>
      <pc:sldChg chg="del">
        <pc:chgData name="Not M_ur_t_ada" userId="555160e609be70ba" providerId="LiveId" clId="{6FB07222-B593-4A30-8F61-CA478A844EB4}" dt="2024-09-28T05:08:31.678" v="1012" actId="47"/>
        <pc:sldMkLst>
          <pc:docMk/>
          <pc:sldMk cId="1272404573" sldId="317"/>
        </pc:sldMkLst>
      </pc:sldChg>
      <pc:sldChg chg="del">
        <pc:chgData name="Not M_ur_t_ada" userId="555160e609be70ba" providerId="LiveId" clId="{6FB07222-B593-4A30-8F61-CA478A844EB4}" dt="2024-09-28T05:08:32.187" v="1013" actId="47"/>
        <pc:sldMkLst>
          <pc:docMk/>
          <pc:sldMk cId="860318454" sldId="318"/>
        </pc:sldMkLst>
      </pc:sldChg>
      <pc:sldChg chg="del">
        <pc:chgData name="Not M_ur_t_ada" userId="555160e609be70ba" providerId="LiveId" clId="{6FB07222-B593-4A30-8F61-CA478A844EB4}" dt="2024-09-28T05:08:32.677" v="1014" actId="47"/>
        <pc:sldMkLst>
          <pc:docMk/>
          <pc:sldMk cId="1404370036" sldId="319"/>
        </pc:sldMkLst>
      </pc:sldChg>
      <pc:sldChg chg="del">
        <pc:chgData name="Not M_ur_t_ada" userId="555160e609be70ba" providerId="LiveId" clId="{6FB07222-B593-4A30-8F61-CA478A844EB4}" dt="2024-09-28T05:08:33.043" v="1015" actId="47"/>
        <pc:sldMkLst>
          <pc:docMk/>
          <pc:sldMk cId="1496897297" sldId="320"/>
        </pc:sldMkLst>
      </pc:sldChg>
      <pc:sldChg chg="del">
        <pc:chgData name="Not M_ur_t_ada" userId="555160e609be70ba" providerId="LiveId" clId="{6FB07222-B593-4A30-8F61-CA478A844EB4}" dt="2024-09-27T19:11:56.871" v="68" actId="47"/>
        <pc:sldMkLst>
          <pc:docMk/>
          <pc:sldMk cId="1182384482" sldId="321"/>
        </pc:sldMkLst>
      </pc:sldChg>
      <pc:sldChg chg="modSp add mod modAnim">
        <pc:chgData name="Not M_ur_t_ada" userId="555160e609be70ba" providerId="LiveId" clId="{6FB07222-B593-4A30-8F61-CA478A844EB4}" dt="2024-10-04T06:50:20.590" v="13233"/>
        <pc:sldMkLst>
          <pc:docMk/>
          <pc:sldMk cId="1263261125" sldId="322"/>
        </pc:sldMkLst>
        <pc:spChg chg="mod">
          <ac:chgData name="Not M_ur_t_ada" userId="555160e609be70ba" providerId="LiveId" clId="{6FB07222-B593-4A30-8F61-CA478A844EB4}" dt="2024-09-28T15:54:54.361" v="3033"/>
          <ac:spMkLst>
            <pc:docMk/>
            <pc:sldMk cId="1263261125" sldId="322"/>
            <ac:spMk id="9" creationId="{955F7FC8-688F-4E58-B06D-9CB98707EE87}"/>
          </ac:spMkLst>
        </pc:spChg>
        <pc:spChg chg="mod">
          <ac:chgData name="Not M_ur_t_ada" userId="555160e609be70ba" providerId="LiveId" clId="{6FB07222-B593-4A30-8F61-CA478A844EB4}" dt="2024-09-27T20:46:17.571" v="262" actId="404"/>
          <ac:spMkLst>
            <pc:docMk/>
            <pc:sldMk cId="1263261125" sldId="322"/>
            <ac:spMk id="10" creationId="{9AE52731-C444-45C0-AD2C-72803613C9D2}"/>
          </ac:spMkLst>
        </pc:spChg>
        <pc:spChg chg="mod">
          <ac:chgData name="Not M_ur_t_ada" userId="555160e609be70ba" providerId="LiveId" clId="{6FB07222-B593-4A30-8F61-CA478A844EB4}" dt="2024-09-29T17:38:40.680" v="5444" actId="20577"/>
          <ac:spMkLst>
            <pc:docMk/>
            <pc:sldMk cId="1263261125" sldId="322"/>
            <ac:spMk id="13" creationId="{4564D22B-ACCE-41C9-838D-978A80BAFC35}"/>
          </ac:spMkLst>
        </pc:spChg>
        <pc:picChg chg="mod">
          <ac:chgData name="Not M_ur_t_ada" userId="555160e609be70ba" providerId="LiveId" clId="{6FB07222-B593-4A30-8F61-CA478A844EB4}" dt="2024-09-28T04:50:05.485" v="478" actId="14100"/>
          <ac:picMkLst>
            <pc:docMk/>
            <pc:sldMk cId="1263261125" sldId="322"/>
            <ac:picMk id="11" creationId="{F1F3EB46-77C0-410C-ADF7-4998FFBD6777}"/>
          </ac:picMkLst>
        </pc:picChg>
      </pc:sldChg>
      <pc:sldChg chg="add del modTransition">
        <pc:chgData name="Not M_ur_t_ada" userId="555160e609be70ba" providerId="LiveId" clId="{6FB07222-B593-4A30-8F61-CA478A844EB4}" dt="2024-09-27T18:53:37.830" v="2" actId="47"/>
        <pc:sldMkLst>
          <pc:docMk/>
          <pc:sldMk cId="6772204" sldId="389"/>
        </pc:sldMkLst>
      </pc:sldChg>
      <pc:sldChg chg="addSp delSp modSp add mod addAnim delAnim modAnim">
        <pc:chgData name="Not M_ur_t_ada" userId="555160e609be70ba" providerId="LiveId" clId="{6FB07222-B593-4A30-8F61-CA478A844EB4}" dt="2024-10-04T20:43:20.748" v="13822"/>
        <pc:sldMkLst>
          <pc:docMk/>
          <pc:sldMk cId="2553933953" sldId="395"/>
        </pc:sldMkLst>
        <pc:spChg chg="add del mod">
          <ac:chgData name="Not M_ur_t_ada" userId="555160e609be70ba" providerId="LiveId" clId="{6FB07222-B593-4A30-8F61-CA478A844EB4}" dt="2024-10-04T20:39:48.916" v="13803" actId="478"/>
          <ac:spMkLst>
            <pc:docMk/>
            <pc:sldMk cId="2553933953" sldId="395"/>
            <ac:spMk id="3" creationId="{7CF0C4B2-22D1-4042-B182-8BC8441A6BBB}"/>
          </ac:spMkLst>
        </pc:spChg>
        <pc:spChg chg="add del mod">
          <ac:chgData name="Not M_ur_t_ada" userId="555160e609be70ba" providerId="LiveId" clId="{6FB07222-B593-4A30-8F61-CA478A844EB4}" dt="2024-10-04T20:40:09.299" v="13806" actId="403"/>
          <ac:spMkLst>
            <pc:docMk/>
            <pc:sldMk cId="2553933953" sldId="395"/>
            <ac:spMk id="4" creationId="{A70E64E5-31EA-4B35-A37A-0628866DDCDC}"/>
          </ac:spMkLst>
        </pc:spChg>
        <pc:spChg chg="add del mod">
          <ac:chgData name="Not M_ur_t_ada" userId="555160e609be70ba" providerId="LiveId" clId="{6FB07222-B593-4A30-8F61-CA478A844EB4}" dt="2024-10-04T20:28:55.342" v="13783" actId="12084"/>
          <ac:spMkLst>
            <pc:docMk/>
            <pc:sldMk cId="2553933953" sldId="395"/>
            <ac:spMk id="5" creationId="{5FD069B6-6AA4-4D01-9FA3-406517E5D2AA}"/>
          </ac:spMkLst>
        </pc:spChg>
        <pc:spChg chg="add del mod">
          <ac:chgData name="Not M_ur_t_ada" userId="555160e609be70ba" providerId="LiveId" clId="{6FB07222-B593-4A30-8F61-CA478A844EB4}" dt="2024-10-04T20:06:57.262" v="13618" actId="12084"/>
          <ac:spMkLst>
            <pc:docMk/>
            <pc:sldMk cId="2553933953" sldId="395"/>
            <ac:spMk id="7" creationId="{59A0F64C-8434-4C46-8B40-19576472281A}"/>
          </ac:spMkLst>
        </pc:spChg>
        <pc:spChg chg="add del mod">
          <ac:chgData name="Not M_ur_t_ada" userId="555160e609be70ba" providerId="LiveId" clId="{6FB07222-B593-4A30-8F61-CA478A844EB4}" dt="2024-10-04T20:39:48.916" v="13803" actId="478"/>
          <ac:spMkLst>
            <pc:docMk/>
            <pc:sldMk cId="2553933953" sldId="395"/>
            <ac:spMk id="7" creationId="{F6663BFF-DDCE-42A1-AF45-8210E0D74799}"/>
          </ac:spMkLst>
        </pc:spChg>
        <pc:spChg chg="mod">
          <ac:chgData name="Not M_ur_t_ada" userId="555160e609be70ba" providerId="LiveId" clId="{6FB07222-B593-4A30-8F61-CA478A844EB4}" dt="2024-10-04T20:19:39.685" v="13755" actId="18245"/>
          <ac:spMkLst>
            <pc:docMk/>
            <pc:sldMk cId="2553933953" sldId="395"/>
            <ac:spMk id="9" creationId="{5C713B9C-E639-4DF5-A33A-848C118CD6E8}"/>
          </ac:spMkLst>
        </pc:spChg>
        <pc:spChg chg="mod">
          <ac:chgData name="Not M_ur_t_ada" userId="555160e609be70ba" providerId="LiveId" clId="{6FB07222-B593-4A30-8F61-CA478A844EB4}" dt="2024-10-04T20:19:39.685" v="13755" actId="18245"/>
          <ac:spMkLst>
            <pc:docMk/>
            <pc:sldMk cId="2553933953" sldId="395"/>
            <ac:spMk id="10" creationId="{5D6FF197-4E64-4CE3-8059-F6BE30CC3721}"/>
          </ac:spMkLst>
        </pc:spChg>
        <pc:spChg chg="mod">
          <ac:chgData name="Not M_ur_t_ada" userId="555160e609be70ba" providerId="LiveId" clId="{6FB07222-B593-4A30-8F61-CA478A844EB4}" dt="2024-10-04T20:19:39.685" v="13755" actId="18245"/>
          <ac:spMkLst>
            <pc:docMk/>
            <pc:sldMk cId="2553933953" sldId="395"/>
            <ac:spMk id="11" creationId="{D1EC1A8C-4DFE-405F-907D-F0DFCDBA409C}"/>
          </ac:spMkLst>
        </pc:spChg>
        <pc:spChg chg="mod">
          <ac:chgData name="Not M_ur_t_ada" userId="555160e609be70ba" providerId="LiveId" clId="{6FB07222-B593-4A30-8F61-CA478A844EB4}" dt="2024-10-04T20:19:39.685" v="13755" actId="18245"/>
          <ac:spMkLst>
            <pc:docMk/>
            <pc:sldMk cId="2553933953" sldId="395"/>
            <ac:spMk id="12" creationId="{68348E47-87D2-483C-B442-B770D6E5763F}"/>
          </ac:spMkLst>
        </pc:spChg>
        <pc:spChg chg="mod">
          <ac:chgData name="Not M_ur_t_ada" userId="555160e609be70ba" providerId="LiveId" clId="{6FB07222-B593-4A30-8F61-CA478A844EB4}" dt="2024-10-04T20:19:39.685" v="13755" actId="18245"/>
          <ac:spMkLst>
            <pc:docMk/>
            <pc:sldMk cId="2553933953" sldId="395"/>
            <ac:spMk id="13" creationId="{23C703DF-FEDB-4821-888E-2AD76589E63C}"/>
          </ac:spMkLst>
        </pc:spChg>
        <pc:spChg chg="mod">
          <ac:chgData name="Not M_ur_t_ada" userId="555160e609be70ba" providerId="LiveId" clId="{6FB07222-B593-4A30-8F61-CA478A844EB4}" dt="2024-10-04T20:19:39.685" v="13755" actId="18245"/>
          <ac:spMkLst>
            <pc:docMk/>
            <pc:sldMk cId="2553933953" sldId="395"/>
            <ac:spMk id="14" creationId="{A6305C75-3EC2-4499-B8A0-D1C2C6093F4B}"/>
          </ac:spMkLst>
        </pc:spChg>
        <pc:spChg chg="mod">
          <ac:chgData name="Not M_ur_t_ada" userId="555160e609be70ba" providerId="LiveId" clId="{6FB07222-B593-4A30-8F61-CA478A844EB4}" dt="2024-10-04T20:19:39.685" v="13755" actId="18245"/>
          <ac:spMkLst>
            <pc:docMk/>
            <pc:sldMk cId="2553933953" sldId="395"/>
            <ac:spMk id="15" creationId="{B3333598-38E6-44E6-AD8C-8E3FCE45F647}"/>
          </ac:spMkLst>
        </pc:spChg>
        <pc:spChg chg="mod">
          <ac:chgData name="Not M_ur_t_ada" userId="555160e609be70ba" providerId="LiveId" clId="{6FB07222-B593-4A30-8F61-CA478A844EB4}" dt="2024-10-04T20:19:38.983" v="13751" actId="403"/>
          <ac:spMkLst>
            <pc:docMk/>
            <pc:sldMk cId="2553933953" sldId="395"/>
            <ac:spMk id="16" creationId="{176670E7-66F6-4915-9C94-532E6B1072DB}"/>
          </ac:spMkLst>
        </pc:spChg>
        <pc:spChg chg="mod topLvl">
          <ac:chgData name="Not M_ur_t_ada" userId="555160e609be70ba" providerId="LiveId" clId="{6FB07222-B593-4A30-8F61-CA478A844EB4}" dt="2024-10-04T20:42:09.923" v="13814" actId="164"/>
          <ac:spMkLst>
            <pc:docMk/>
            <pc:sldMk cId="2553933953" sldId="395"/>
            <ac:spMk id="18" creationId="{10E6C4B9-01BD-40A8-AED0-F6F242D962D5}"/>
          </ac:spMkLst>
        </pc:spChg>
        <pc:spChg chg="mod topLvl">
          <ac:chgData name="Not M_ur_t_ada" userId="555160e609be70ba" providerId="LiveId" clId="{6FB07222-B593-4A30-8F61-CA478A844EB4}" dt="2024-10-04T20:42:09.923" v="13814" actId="164"/>
          <ac:spMkLst>
            <pc:docMk/>
            <pc:sldMk cId="2553933953" sldId="395"/>
            <ac:spMk id="19" creationId="{FEFD59C8-510C-4170-B6B4-4D696B48FA33}"/>
          </ac:spMkLst>
        </pc:spChg>
        <pc:spChg chg="mod topLvl">
          <ac:chgData name="Not M_ur_t_ada" userId="555160e609be70ba" providerId="LiveId" clId="{6FB07222-B593-4A30-8F61-CA478A844EB4}" dt="2024-10-04T20:42:04.357" v="13813" actId="164"/>
          <ac:spMkLst>
            <pc:docMk/>
            <pc:sldMk cId="2553933953" sldId="395"/>
            <ac:spMk id="20" creationId="{2C52C5D7-1ADD-4F31-8E55-8778D6E7A3B6}"/>
          </ac:spMkLst>
        </pc:spChg>
        <pc:spChg chg="mod topLvl">
          <ac:chgData name="Not M_ur_t_ada" userId="555160e609be70ba" providerId="LiveId" clId="{6FB07222-B593-4A30-8F61-CA478A844EB4}" dt="2024-10-04T20:42:04.357" v="13813" actId="164"/>
          <ac:spMkLst>
            <pc:docMk/>
            <pc:sldMk cId="2553933953" sldId="395"/>
            <ac:spMk id="21" creationId="{844D3AA0-70D6-471E-8E4A-7FAF0BB50EC7}"/>
          </ac:spMkLst>
        </pc:spChg>
        <pc:spChg chg="mod topLvl">
          <ac:chgData name="Not M_ur_t_ada" userId="555160e609be70ba" providerId="LiveId" clId="{6FB07222-B593-4A30-8F61-CA478A844EB4}" dt="2024-10-04T20:41:59.475" v="13812" actId="164"/>
          <ac:spMkLst>
            <pc:docMk/>
            <pc:sldMk cId="2553933953" sldId="395"/>
            <ac:spMk id="22" creationId="{0A2CBA04-5A05-46A7-9144-37BB33532E97}"/>
          </ac:spMkLst>
        </pc:spChg>
        <pc:spChg chg="mod topLvl">
          <ac:chgData name="Not M_ur_t_ada" userId="555160e609be70ba" providerId="LiveId" clId="{6FB07222-B593-4A30-8F61-CA478A844EB4}" dt="2024-10-04T20:41:59.475" v="13812" actId="164"/>
          <ac:spMkLst>
            <pc:docMk/>
            <pc:sldMk cId="2553933953" sldId="395"/>
            <ac:spMk id="23" creationId="{E8D6C30B-31C8-4131-A81E-76CA17EB246B}"/>
          </ac:spMkLst>
        </pc:spChg>
        <pc:spChg chg="mod topLvl">
          <ac:chgData name="Not M_ur_t_ada" userId="555160e609be70ba" providerId="LiveId" clId="{6FB07222-B593-4A30-8F61-CA478A844EB4}" dt="2024-10-04T20:41:52.076" v="13811" actId="164"/>
          <ac:spMkLst>
            <pc:docMk/>
            <pc:sldMk cId="2553933953" sldId="395"/>
            <ac:spMk id="24" creationId="{64FB6CFB-4E86-4346-BEC6-EE1CA29C4E44}"/>
          </ac:spMkLst>
        </pc:spChg>
        <pc:spChg chg="add del mod topLvl">
          <ac:chgData name="Not M_ur_t_ada" userId="555160e609be70ba" providerId="LiveId" clId="{6FB07222-B593-4A30-8F61-CA478A844EB4}" dt="2024-10-04T20:41:52.076" v="13811" actId="164"/>
          <ac:spMkLst>
            <pc:docMk/>
            <pc:sldMk cId="2553933953" sldId="395"/>
            <ac:spMk id="25" creationId="{B1AEF478-6B3D-46D2-B7E7-46C8E610BBA5}"/>
          </ac:spMkLst>
        </pc:spChg>
        <pc:grpChg chg="del mod">
          <ac:chgData name="Not M_ur_t_ada" userId="555160e609be70ba" providerId="LiveId" clId="{6FB07222-B593-4A30-8F61-CA478A844EB4}" dt="2024-10-04T20:38:09.345" v="13791" actId="18245"/>
          <ac:grpSpMkLst>
            <pc:docMk/>
            <pc:sldMk cId="2553933953" sldId="395"/>
            <ac:grpSpMk id="2" creationId="{B84D67BD-F5DE-41F1-B88B-BF4E95A28274}"/>
          </ac:grpSpMkLst>
        </pc:grpChg>
        <pc:grpChg chg="add mod">
          <ac:chgData name="Not M_ur_t_ada" userId="555160e609be70ba" providerId="LiveId" clId="{6FB07222-B593-4A30-8F61-CA478A844EB4}" dt="2024-10-04T20:41:52.076" v="13811" actId="164"/>
          <ac:grpSpMkLst>
            <pc:docMk/>
            <pc:sldMk cId="2553933953" sldId="395"/>
            <ac:grpSpMk id="8" creationId="{65A67AE2-98B1-498A-A6FD-F67C17CA8556}"/>
          </ac:grpSpMkLst>
        </pc:grpChg>
        <pc:grpChg chg="mod">
          <ac:chgData name="Not M_ur_t_ada" userId="555160e609be70ba" providerId="LiveId" clId="{6FB07222-B593-4A30-8F61-CA478A844EB4}" dt="2024-10-04T20:19:39.685" v="13755" actId="18245"/>
          <ac:grpSpMkLst>
            <pc:docMk/>
            <pc:sldMk cId="2553933953" sldId="395"/>
            <ac:grpSpMk id="8" creationId="{A086EE27-2548-4B9C-AAF1-8C3CEC6AE762}"/>
          </ac:grpSpMkLst>
        </pc:grpChg>
        <pc:grpChg chg="add mod">
          <ac:chgData name="Not M_ur_t_ada" userId="555160e609be70ba" providerId="LiveId" clId="{6FB07222-B593-4A30-8F61-CA478A844EB4}" dt="2024-10-04T20:41:59.475" v="13812" actId="164"/>
          <ac:grpSpMkLst>
            <pc:docMk/>
            <pc:sldMk cId="2553933953" sldId="395"/>
            <ac:grpSpMk id="9" creationId="{751763F1-EC7E-47A3-A4ED-A7287A56DF3C}"/>
          </ac:grpSpMkLst>
        </pc:grpChg>
        <pc:grpChg chg="add mod">
          <ac:chgData name="Not M_ur_t_ada" userId="555160e609be70ba" providerId="LiveId" clId="{6FB07222-B593-4A30-8F61-CA478A844EB4}" dt="2024-10-04T20:42:04.357" v="13813" actId="164"/>
          <ac:grpSpMkLst>
            <pc:docMk/>
            <pc:sldMk cId="2553933953" sldId="395"/>
            <ac:grpSpMk id="10" creationId="{7F055873-A1E5-482F-8B17-68F771086C25}"/>
          </ac:grpSpMkLst>
        </pc:grpChg>
        <pc:grpChg chg="add mod">
          <ac:chgData name="Not M_ur_t_ada" userId="555160e609be70ba" providerId="LiveId" clId="{6FB07222-B593-4A30-8F61-CA478A844EB4}" dt="2024-10-04T20:42:09.923" v="13814" actId="164"/>
          <ac:grpSpMkLst>
            <pc:docMk/>
            <pc:sldMk cId="2553933953" sldId="395"/>
            <ac:grpSpMk id="11" creationId="{ED60AEEA-8036-4905-8187-1C669D2B7CAF}"/>
          </ac:grpSpMkLst>
        </pc:grpChg>
        <pc:grpChg chg="add del mod">
          <ac:chgData name="Not M_ur_t_ada" userId="555160e609be70ba" providerId="LiveId" clId="{6FB07222-B593-4A30-8F61-CA478A844EB4}" dt="2024-10-04T20:41:14.873" v="13808" actId="165"/>
          <ac:grpSpMkLst>
            <pc:docMk/>
            <pc:sldMk cId="2553933953" sldId="395"/>
            <ac:grpSpMk id="17" creationId="{4430C492-9D4C-4EC5-8111-C3ACCE5195FF}"/>
          </ac:grpSpMkLst>
        </pc:grpChg>
        <pc:graphicFrameChg chg="add del mod modGraphic">
          <ac:chgData name="Not M_ur_t_ada" userId="555160e609be70ba" providerId="LiveId" clId="{6FB07222-B593-4A30-8F61-CA478A844EB4}" dt="2024-10-04T20:06:45.829" v="13617" actId="12084"/>
          <ac:graphicFrameMkLst>
            <pc:docMk/>
            <pc:sldMk cId="2553933953" sldId="395"/>
            <ac:graphicFrameMk id="2" creationId="{6D0C7A60-8792-4B58-A812-B4B2E6531E84}"/>
          </ac:graphicFrameMkLst>
        </pc:graphicFrameChg>
        <pc:graphicFrameChg chg="add del mod modGraphic">
          <ac:chgData name="Not M_ur_t_ada" userId="555160e609be70ba" providerId="LiveId" clId="{6FB07222-B593-4A30-8F61-CA478A844EB4}" dt="2024-10-04T20:28:07.483" v="13758" actId="18245"/>
          <ac:graphicFrameMkLst>
            <pc:docMk/>
            <pc:sldMk cId="2553933953" sldId="395"/>
            <ac:graphicFrameMk id="4" creationId="{7AFC7561-5916-4C6B-BE77-A00DA5A40D8F}"/>
          </ac:graphicFrameMkLst>
        </pc:graphicFrameChg>
        <pc:graphicFrameChg chg="add del mod">
          <ac:chgData name="Not M_ur_t_ada" userId="555160e609be70ba" providerId="LiveId" clId="{6FB07222-B593-4A30-8F61-CA478A844EB4}" dt="2024-10-04T20:38:09.345" v="13791" actId="18245"/>
          <ac:graphicFrameMkLst>
            <pc:docMk/>
            <pc:sldMk cId="2553933953" sldId="395"/>
            <ac:graphicFrameMk id="26" creationId="{3D91CB05-3236-4811-8FA4-DECBDAADBFB2}"/>
          </ac:graphicFrameMkLst>
        </pc:graphicFrameChg>
      </pc:sldChg>
      <pc:sldChg chg="add del">
        <pc:chgData name="Not M_ur_t_ada" userId="555160e609be70ba" providerId="LiveId" clId="{6FB07222-B593-4A30-8F61-CA478A844EB4}" dt="2024-09-28T05:33:44.120" v="1051" actId="47"/>
        <pc:sldMkLst>
          <pc:docMk/>
          <pc:sldMk cId="3543918809" sldId="396"/>
        </pc:sldMkLst>
      </pc:sldChg>
      <pc:sldChg chg="add del">
        <pc:chgData name="Not M_ur_t_ada" userId="555160e609be70ba" providerId="LiveId" clId="{6FB07222-B593-4A30-8F61-CA478A844EB4}" dt="2024-09-28T05:33:44.471" v="1052" actId="47"/>
        <pc:sldMkLst>
          <pc:docMk/>
          <pc:sldMk cId="505137952" sldId="397"/>
        </pc:sldMkLst>
      </pc:sldChg>
      <pc:sldChg chg="add del">
        <pc:chgData name="Not M_ur_t_ada" userId="555160e609be70ba" providerId="LiveId" clId="{6FB07222-B593-4A30-8F61-CA478A844EB4}" dt="2024-09-28T05:33:44.765" v="1053" actId="47"/>
        <pc:sldMkLst>
          <pc:docMk/>
          <pc:sldMk cId="3289989595" sldId="398"/>
        </pc:sldMkLst>
      </pc:sldChg>
      <pc:sldChg chg="add del">
        <pc:chgData name="Not M_ur_t_ada" userId="555160e609be70ba" providerId="LiveId" clId="{6FB07222-B593-4A30-8F61-CA478A844EB4}" dt="2024-09-28T05:33:45.083" v="1054" actId="47"/>
        <pc:sldMkLst>
          <pc:docMk/>
          <pc:sldMk cId="3554998674" sldId="399"/>
        </pc:sldMkLst>
      </pc:sldChg>
      <pc:sldChg chg="add del">
        <pc:chgData name="Not M_ur_t_ada" userId="555160e609be70ba" providerId="LiveId" clId="{6FB07222-B593-4A30-8F61-CA478A844EB4}" dt="2024-09-28T05:33:45.416" v="1055" actId="47"/>
        <pc:sldMkLst>
          <pc:docMk/>
          <pc:sldMk cId="3602834952" sldId="400"/>
        </pc:sldMkLst>
      </pc:sldChg>
      <pc:sldChg chg="add del">
        <pc:chgData name="Not M_ur_t_ada" userId="555160e609be70ba" providerId="LiveId" clId="{6FB07222-B593-4A30-8F61-CA478A844EB4}" dt="2024-09-28T05:33:45.784" v="1056" actId="47"/>
        <pc:sldMkLst>
          <pc:docMk/>
          <pc:sldMk cId="4125803559" sldId="401"/>
        </pc:sldMkLst>
      </pc:sldChg>
      <pc:sldChg chg="add del">
        <pc:chgData name="Not M_ur_t_ada" userId="555160e609be70ba" providerId="LiveId" clId="{6FB07222-B593-4A30-8F61-CA478A844EB4}" dt="2024-09-28T05:33:46.116" v="1057" actId="47"/>
        <pc:sldMkLst>
          <pc:docMk/>
          <pc:sldMk cId="1491584979" sldId="402"/>
        </pc:sldMkLst>
      </pc:sldChg>
      <pc:sldChg chg="addSp delSp modSp add del mod delAnim modAnim modShow">
        <pc:chgData name="Not M_ur_t_ada" userId="555160e609be70ba" providerId="LiveId" clId="{6FB07222-B593-4A30-8F61-CA478A844EB4}" dt="2024-09-29T21:33:41.098" v="7186" actId="2696"/>
        <pc:sldMkLst>
          <pc:docMk/>
          <pc:sldMk cId="1230324552" sldId="403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1230324552" sldId="403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06:13:24.871" v="1868" actId="6549"/>
          <ac:spMkLst>
            <pc:docMk/>
            <pc:sldMk cId="1230324552" sldId="403"/>
            <ac:spMk id="4" creationId="{B082A1E5-7D76-4640-A463-966BA0CC48DC}"/>
          </ac:spMkLst>
        </pc:spChg>
        <pc:picChg chg="add del mod">
          <ac:chgData name="Not M_ur_t_ada" userId="555160e609be70ba" providerId="LiveId" clId="{6FB07222-B593-4A30-8F61-CA478A844EB4}" dt="2024-09-28T06:09:08.197" v="1788" actId="478"/>
          <ac:picMkLst>
            <pc:docMk/>
            <pc:sldMk cId="1230324552" sldId="403"/>
            <ac:picMk id="5" creationId="{A8DBAFAE-5E65-4050-BADD-1F337AF61E77}"/>
          </ac:picMkLst>
        </pc:picChg>
      </pc:sldChg>
      <pc:sldChg chg="modSp add del mod modShow">
        <pc:chgData name="Not M_ur_t_ada" userId="555160e609be70ba" providerId="LiveId" clId="{6FB07222-B593-4A30-8F61-CA478A844EB4}" dt="2024-10-03T05:19:56.238" v="11064" actId="47"/>
        <pc:sldMkLst>
          <pc:docMk/>
          <pc:sldMk cId="1806679901" sldId="403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1806679901" sldId="403"/>
            <ac:spMk id="2" creationId="{C74090B6-2AB4-454F-9677-821E5D9F24C9}"/>
          </ac:spMkLst>
        </pc:spChg>
      </pc:sldChg>
      <pc:sldChg chg="modSp add del">
        <pc:chgData name="Not M_ur_t_ada" userId="555160e609be70ba" providerId="LiveId" clId="{6FB07222-B593-4A30-8F61-CA478A844EB4}" dt="2024-09-28T05:56:03.254" v="1196" actId="47"/>
        <pc:sldMkLst>
          <pc:docMk/>
          <pc:sldMk cId="1677670481" sldId="404"/>
        </pc:sldMkLst>
        <pc:spChg chg="mod">
          <ac:chgData name="Not M_ur_t_ada" userId="555160e609be70ba" providerId="LiveId" clId="{6FB07222-B593-4A30-8F61-CA478A844EB4}" dt="2024-09-28T05:34:16.352" v="1129" actId="6549"/>
          <ac:spMkLst>
            <pc:docMk/>
            <pc:sldMk cId="1677670481" sldId="404"/>
            <ac:spMk id="2" creationId="{C74090B6-2AB4-454F-9677-821E5D9F24C9}"/>
          </ac:spMkLst>
        </pc:spChg>
      </pc:sldChg>
      <pc:sldChg chg="addSp delSp modSp add del mod ord modAnim">
        <pc:chgData name="Not M_ur_t_ada" userId="555160e609be70ba" providerId="LiveId" clId="{6FB07222-B593-4A30-8F61-CA478A844EB4}" dt="2024-10-03T16:09:24.204" v="12133" actId="2696"/>
        <pc:sldMkLst>
          <pc:docMk/>
          <pc:sldMk cId="190974351" sldId="405"/>
        </pc:sldMkLst>
        <pc:spChg chg="mod">
          <ac:chgData name="Not M_ur_t_ada" userId="555160e609be70ba" providerId="LiveId" clId="{6FB07222-B593-4A30-8F61-CA478A844EB4}" dt="2024-09-29T18:47:14.434" v="5613" actId="14100"/>
          <ac:spMkLst>
            <pc:docMk/>
            <pc:sldMk cId="190974351" sldId="405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4:53:11.462" v="10694" actId="20577"/>
          <ac:spMkLst>
            <pc:docMk/>
            <pc:sldMk cId="190974351" sldId="405"/>
            <ac:spMk id="4" creationId="{B082A1E5-7D76-4640-A463-966BA0CC48DC}"/>
          </ac:spMkLst>
        </pc:spChg>
        <pc:picChg chg="add del mod">
          <ac:chgData name="Not M_ur_t_ada" userId="555160e609be70ba" providerId="LiveId" clId="{6FB07222-B593-4A30-8F61-CA478A844EB4}" dt="2024-09-28T21:02:51.974" v="5387" actId="478"/>
          <ac:picMkLst>
            <pc:docMk/>
            <pc:sldMk cId="190974351" sldId="405"/>
            <ac:picMk id="5" creationId="{216E3905-92B6-4A06-BD16-FE3413D32FFE}"/>
          </ac:picMkLst>
        </pc:picChg>
        <pc:picChg chg="add del mod">
          <ac:chgData name="Not M_ur_t_ada" userId="555160e609be70ba" providerId="LiveId" clId="{6FB07222-B593-4A30-8F61-CA478A844EB4}" dt="2024-09-28T21:03:15.829" v="5389" actId="21"/>
          <ac:picMkLst>
            <pc:docMk/>
            <pc:sldMk cId="190974351" sldId="405"/>
            <ac:picMk id="7" creationId="{AB406FA8-CACB-4A25-BEE4-C5F9307B6F1B}"/>
          </ac:picMkLst>
        </pc:picChg>
        <pc:picChg chg="add del mod">
          <ac:chgData name="Not M_ur_t_ada" userId="555160e609be70ba" providerId="LiveId" clId="{6FB07222-B593-4A30-8F61-CA478A844EB4}" dt="2024-09-28T21:01:04.481" v="5372" actId="21"/>
          <ac:picMkLst>
            <pc:docMk/>
            <pc:sldMk cId="190974351" sldId="405"/>
            <ac:picMk id="9" creationId="{BEDE154D-39C7-40D5-9A1F-A2E9AD9A2BCE}"/>
          </ac:picMkLst>
        </pc:picChg>
        <pc:picChg chg="add del mod">
          <ac:chgData name="Not M_ur_t_ada" userId="555160e609be70ba" providerId="LiveId" clId="{6FB07222-B593-4A30-8F61-CA478A844EB4}" dt="2024-09-28T21:00:14.844" v="5366" actId="21"/>
          <ac:picMkLst>
            <pc:docMk/>
            <pc:sldMk cId="190974351" sldId="405"/>
            <ac:picMk id="11" creationId="{99141820-5798-4FB0-B02E-39A5C777CE52}"/>
          </ac:picMkLst>
        </pc:picChg>
        <pc:picChg chg="add del mod">
          <ac:chgData name="Not M_ur_t_ada" userId="555160e609be70ba" providerId="LiveId" clId="{6FB07222-B593-4A30-8F61-CA478A844EB4}" dt="2024-09-29T18:46:47.270" v="5583" actId="14100"/>
          <ac:picMkLst>
            <pc:docMk/>
            <pc:sldMk cId="190974351" sldId="405"/>
            <ac:picMk id="13" creationId="{806285FF-A3F0-420D-9A4C-0DE50F2944B9}"/>
          </ac:picMkLst>
        </pc:picChg>
        <pc:picChg chg="add del mod">
          <ac:chgData name="Not M_ur_t_ada" userId="555160e609be70ba" providerId="LiveId" clId="{6FB07222-B593-4A30-8F61-CA478A844EB4}" dt="2024-09-28T20:59:37.726" v="5360" actId="21"/>
          <ac:picMkLst>
            <pc:docMk/>
            <pc:sldMk cId="190974351" sldId="405"/>
            <ac:picMk id="15" creationId="{8289C090-CC30-406C-ADE9-C08E4276648E}"/>
          </ac:picMkLst>
        </pc:picChg>
        <pc:picChg chg="add del mod">
          <ac:chgData name="Not M_ur_t_ada" userId="555160e609be70ba" providerId="LiveId" clId="{6FB07222-B593-4A30-8F61-CA478A844EB4}" dt="2024-09-28T20:59:02.515" v="5356" actId="21"/>
          <ac:picMkLst>
            <pc:docMk/>
            <pc:sldMk cId="190974351" sldId="405"/>
            <ac:picMk id="17" creationId="{0F356616-50EA-489B-9234-909F83DB48D1}"/>
          </ac:picMkLst>
        </pc:picChg>
        <pc:picChg chg="add del mod">
          <ac:chgData name="Not M_ur_t_ada" userId="555160e609be70ba" providerId="LiveId" clId="{6FB07222-B593-4A30-8F61-CA478A844EB4}" dt="2024-09-28T20:58:24.040" v="5351" actId="21"/>
          <ac:picMkLst>
            <pc:docMk/>
            <pc:sldMk cId="190974351" sldId="405"/>
            <ac:picMk id="19" creationId="{546C40C8-87D6-47D1-BB87-2081696088CD}"/>
          </ac:picMkLst>
        </pc:picChg>
      </pc:sldChg>
      <pc:sldChg chg="addSp modSp add mod modAnim">
        <pc:chgData name="Not M_ur_t_ada" userId="555160e609be70ba" providerId="LiveId" clId="{6FB07222-B593-4A30-8F61-CA478A844EB4}" dt="2024-10-04T07:34:38.262" v="13397"/>
        <pc:sldMkLst>
          <pc:docMk/>
          <pc:sldMk cId="3558481933" sldId="405"/>
        </pc:sldMkLst>
        <pc:spChg chg="mod">
          <ac:chgData name="Not M_ur_t_ada" userId="555160e609be70ba" providerId="LiveId" clId="{6FB07222-B593-4A30-8F61-CA478A844EB4}" dt="2024-10-03T16:20:05.926" v="12216" actId="1035"/>
          <ac:spMkLst>
            <pc:docMk/>
            <pc:sldMk cId="3558481933" sldId="405"/>
            <ac:spMk id="5" creationId="{BE6A69E7-3ADA-4C6C-860A-EEDD37170E07}"/>
          </ac:spMkLst>
        </pc:spChg>
        <pc:spChg chg="add mod">
          <ac:chgData name="Not M_ur_t_ada" userId="555160e609be70ba" providerId="LiveId" clId="{6FB07222-B593-4A30-8F61-CA478A844EB4}" dt="2024-10-03T16:20:28.584" v="12231" actId="6549"/>
          <ac:spMkLst>
            <pc:docMk/>
            <pc:sldMk cId="3558481933" sldId="405"/>
            <ac:spMk id="7" creationId="{57C3580C-5A64-46B9-A652-F676110A1F6C}"/>
          </ac:spMkLst>
        </pc:spChg>
        <pc:picChg chg="mod">
          <ac:chgData name="Not M_ur_t_ada" userId="555160e609be70ba" providerId="LiveId" clId="{6FB07222-B593-4A30-8F61-CA478A844EB4}" dt="2024-10-03T16:19:40.046" v="12199" actId="14100"/>
          <ac:picMkLst>
            <pc:docMk/>
            <pc:sldMk cId="3558481933" sldId="405"/>
            <ac:picMk id="13" creationId="{806285FF-A3F0-420D-9A4C-0DE50F2944B9}"/>
          </ac:picMkLst>
        </pc:picChg>
      </pc:sldChg>
      <pc:sldChg chg="add del">
        <pc:chgData name="Not M_ur_t_ada" userId="555160e609be70ba" providerId="LiveId" clId="{6FB07222-B593-4A30-8F61-CA478A844EB4}" dt="2024-09-28T05:56:07.792" v="1198" actId="47"/>
        <pc:sldMkLst>
          <pc:docMk/>
          <pc:sldMk cId="3996441263" sldId="406"/>
        </pc:sldMkLst>
      </pc:sldChg>
      <pc:sldChg chg="add del">
        <pc:chgData name="Not M_ur_t_ada" userId="555160e609be70ba" providerId="LiveId" clId="{6FB07222-B593-4A30-8F61-CA478A844EB4}" dt="2024-09-28T05:56:09.305" v="1199" actId="47"/>
        <pc:sldMkLst>
          <pc:docMk/>
          <pc:sldMk cId="176502988" sldId="407"/>
        </pc:sldMkLst>
      </pc:sldChg>
      <pc:sldChg chg="add del">
        <pc:chgData name="Not M_ur_t_ada" userId="555160e609be70ba" providerId="LiveId" clId="{6FB07222-B593-4A30-8F61-CA478A844EB4}" dt="2024-09-28T05:56:10.279" v="1200" actId="47"/>
        <pc:sldMkLst>
          <pc:docMk/>
          <pc:sldMk cId="851320485" sldId="408"/>
        </pc:sldMkLst>
      </pc:sldChg>
      <pc:sldChg chg="add del">
        <pc:chgData name="Not M_ur_t_ada" userId="555160e609be70ba" providerId="LiveId" clId="{6FB07222-B593-4A30-8F61-CA478A844EB4}" dt="2024-09-28T05:56:11.871" v="1201" actId="47"/>
        <pc:sldMkLst>
          <pc:docMk/>
          <pc:sldMk cId="3950382458" sldId="409"/>
        </pc:sldMkLst>
      </pc:sldChg>
      <pc:sldChg chg="add del">
        <pc:chgData name="Not M_ur_t_ada" userId="555160e609be70ba" providerId="LiveId" clId="{6FB07222-B593-4A30-8F61-CA478A844EB4}" dt="2024-09-28T05:55:54.129" v="1195" actId="47"/>
        <pc:sldMkLst>
          <pc:docMk/>
          <pc:sldMk cId="2954379490" sldId="410"/>
        </pc:sldMkLst>
      </pc:sldChg>
      <pc:sldChg chg="add del">
        <pc:chgData name="Not M_ur_t_ada" userId="555160e609be70ba" providerId="LiveId" clId="{6FB07222-B593-4A30-8F61-CA478A844EB4}" dt="2024-09-28T05:56:15.970" v="1202" actId="47"/>
        <pc:sldMkLst>
          <pc:docMk/>
          <pc:sldMk cId="252750292" sldId="411"/>
        </pc:sldMkLst>
      </pc:sldChg>
      <pc:sldChg chg="addSp delSp modSp add del mod delAnim modAnim">
        <pc:chgData name="Not M_ur_t_ada" userId="555160e609be70ba" providerId="LiveId" clId="{6FB07222-B593-4A30-8F61-CA478A844EB4}" dt="2024-09-28T05:55:04.564" v="1192" actId="47"/>
        <pc:sldMkLst>
          <pc:docMk/>
          <pc:sldMk cId="2837015240" sldId="412"/>
        </pc:sldMkLst>
        <pc:picChg chg="add del mod">
          <ac:chgData name="Not M_ur_t_ada" userId="555160e609be70ba" providerId="LiveId" clId="{6FB07222-B593-4A30-8F61-CA478A844EB4}" dt="2024-09-28T05:55:00.559" v="1191" actId="21"/>
          <ac:picMkLst>
            <pc:docMk/>
            <pc:sldMk cId="2837015240" sldId="412"/>
            <ac:picMk id="3" creationId="{9F18C9DA-A63B-447C-BEB4-4434E9D2CAC1}"/>
          </ac:picMkLst>
        </pc:picChg>
        <pc:picChg chg="del">
          <ac:chgData name="Not M_ur_t_ada" userId="555160e609be70ba" providerId="LiveId" clId="{6FB07222-B593-4A30-8F61-CA478A844EB4}" dt="2024-09-28T05:52:02.439" v="1138" actId="478"/>
          <ac:picMkLst>
            <pc:docMk/>
            <pc:sldMk cId="2837015240" sldId="412"/>
            <ac:picMk id="11" creationId="{F1F3EB46-77C0-410C-ADF7-4998FFBD6777}"/>
          </ac:picMkLst>
        </pc:picChg>
      </pc:sldChg>
      <pc:sldChg chg="modSp add mod modAnim">
        <pc:chgData name="Not M_ur_t_ada" userId="555160e609be70ba" providerId="LiveId" clId="{6FB07222-B593-4A30-8F61-CA478A844EB4}" dt="2024-10-04T07:37:11.833" v="13410"/>
        <pc:sldMkLst>
          <pc:docMk/>
          <pc:sldMk cId="2707467231" sldId="413"/>
        </pc:sldMkLst>
        <pc:spChg chg="mod">
          <ac:chgData name="Not M_ur_t_ada" userId="555160e609be70ba" providerId="LiveId" clId="{6FB07222-B593-4A30-8F61-CA478A844EB4}" dt="2024-10-03T07:26:56.850" v="11225" actId="20577"/>
          <ac:spMkLst>
            <pc:docMk/>
            <pc:sldMk cId="2707467231" sldId="413"/>
            <ac:spMk id="4" creationId="{B082A1E5-7D76-4640-A463-966BA0CC48DC}"/>
          </ac:spMkLst>
        </pc:spChg>
        <pc:picChg chg="mod">
          <ac:chgData name="Not M_ur_t_ada" userId="555160e609be70ba" providerId="LiveId" clId="{6FB07222-B593-4A30-8F61-CA478A844EB4}" dt="2024-09-29T21:35:26.557" v="7272" actId="1035"/>
          <ac:picMkLst>
            <pc:docMk/>
            <pc:sldMk cId="2707467231" sldId="413"/>
            <ac:picMk id="5" creationId="{9FB3E157-CB9B-4452-B0A8-469C6E95F45F}"/>
          </ac:picMkLst>
        </pc:picChg>
      </pc:sldChg>
      <pc:sldChg chg="addSp delSp modSp add del mod modAnim">
        <pc:chgData name="Not M_ur_t_ada" userId="555160e609be70ba" providerId="LiveId" clId="{6FB07222-B593-4A30-8F61-CA478A844EB4}" dt="2024-09-29T21:33:41.098" v="7186" actId="2696"/>
        <pc:sldMkLst>
          <pc:docMk/>
          <pc:sldMk cId="3052186702" sldId="413"/>
        </pc:sldMkLst>
        <pc:spChg chg="mod">
          <ac:chgData name="Not M_ur_t_ada" userId="555160e609be70ba" providerId="LiveId" clId="{6FB07222-B593-4A30-8F61-CA478A844EB4}" dt="2024-09-28T06:01:17.550" v="1268" actId="6549"/>
          <ac:spMkLst>
            <pc:docMk/>
            <pc:sldMk cId="3052186702" sldId="413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9T18:17:43.162" v="5508" actId="6549"/>
          <ac:spMkLst>
            <pc:docMk/>
            <pc:sldMk cId="3052186702" sldId="413"/>
            <ac:spMk id="4" creationId="{B082A1E5-7D76-4640-A463-966BA0CC48DC}"/>
          </ac:spMkLst>
        </pc:spChg>
        <pc:spChg chg="add del mod">
          <ac:chgData name="Not M_ur_t_ada" userId="555160e609be70ba" providerId="LiveId" clId="{6FB07222-B593-4A30-8F61-CA478A844EB4}" dt="2024-09-29T18:14:57.922" v="5484"/>
          <ac:spMkLst>
            <pc:docMk/>
            <pc:sldMk cId="3052186702" sldId="413"/>
            <ac:spMk id="6" creationId="{07CFBD53-2A9F-417A-9A51-DEF34D12B750}"/>
          </ac:spMkLst>
        </pc:spChg>
        <pc:picChg chg="add mod ord">
          <ac:chgData name="Not M_ur_t_ada" userId="555160e609be70ba" providerId="LiveId" clId="{6FB07222-B593-4A30-8F61-CA478A844EB4}" dt="2024-09-28T06:01:39.253" v="1307" actId="167"/>
          <ac:picMkLst>
            <pc:docMk/>
            <pc:sldMk cId="3052186702" sldId="413"/>
            <ac:picMk id="5" creationId="{9FB3E157-CB9B-4452-B0A8-469C6E95F45F}"/>
          </ac:picMkLst>
        </pc:picChg>
      </pc:sldChg>
      <pc:sldChg chg="modSp add del mod modShow">
        <pc:chgData name="Not M_ur_t_ada" userId="555160e609be70ba" providerId="LiveId" clId="{6FB07222-B593-4A30-8F61-CA478A844EB4}" dt="2024-10-03T05:19:56.238" v="11064" actId="47"/>
        <pc:sldMkLst>
          <pc:docMk/>
          <pc:sldMk cId="3430165648" sldId="414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3430165648" sldId="414"/>
            <ac:spMk id="2" creationId="{C74090B6-2AB4-454F-9677-821E5D9F24C9}"/>
          </ac:spMkLst>
        </pc:spChg>
      </pc:sldChg>
      <pc:sldChg chg="modSp add del mod modAnim modShow">
        <pc:chgData name="Not M_ur_t_ada" userId="555160e609be70ba" providerId="LiveId" clId="{6FB07222-B593-4A30-8F61-CA478A844EB4}" dt="2024-09-29T21:33:41.098" v="7186" actId="2696"/>
        <pc:sldMkLst>
          <pc:docMk/>
          <pc:sldMk cId="3434459706" sldId="414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3434459706" sldId="414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06:18:12.617" v="2001" actId="6549"/>
          <ac:spMkLst>
            <pc:docMk/>
            <pc:sldMk cId="3434459706" sldId="414"/>
            <ac:spMk id="4" creationId="{B082A1E5-7D76-4640-A463-966BA0CC48DC}"/>
          </ac:spMkLst>
        </pc:spChg>
      </pc:sldChg>
      <pc:sldChg chg="addSp delSp modSp add del mod modShow">
        <pc:chgData name="Not M_ur_t_ada" userId="555160e609be70ba" providerId="LiveId" clId="{6FB07222-B593-4A30-8F61-CA478A844EB4}" dt="2024-10-03T05:19:56.238" v="11064" actId="47"/>
        <pc:sldMkLst>
          <pc:docMk/>
          <pc:sldMk cId="2523832102" sldId="415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2523832102" sldId="415"/>
            <ac:spMk id="2" creationId="{C74090B6-2AB4-454F-9677-821E5D9F24C9}"/>
          </ac:spMkLst>
        </pc:spChg>
        <pc:spChg chg="add del">
          <ac:chgData name="Not M_ur_t_ada" userId="555160e609be70ba" providerId="LiveId" clId="{6FB07222-B593-4A30-8F61-CA478A844EB4}" dt="2024-10-02T00:12:25.119" v="7611" actId="478"/>
          <ac:spMkLst>
            <pc:docMk/>
            <pc:sldMk cId="2523832102" sldId="415"/>
            <ac:spMk id="5" creationId="{285FA4D9-A143-463B-BAC2-53FCA4AB3C7C}"/>
          </ac:spMkLst>
        </pc:spChg>
      </pc:sldChg>
      <pc:sldChg chg="modSp add del mod modAnim modShow">
        <pc:chgData name="Not M_ur_t_ada" userId="555160e609be70ba" providerId="LiveId" clId="{6FB07222-B593-4A30-8F61-CA478A844EB4}" dt="2024-09-29T21:33:41.098" v="7186" actId="2696"/>
        <pc:sldMkLst>
          <pc:docMk/>
          <pc:sldMk cId="3659362117" sldId="415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3659362117" sldId="415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06:23:21.049" v="2074" actId="6549"/>
          <ac:spMkLst>
            <pc:docMk/>
            <pc:sldMk cId="3659362117" sldId="415"/>
            <ac:spMk id="4" creationId="{B082A1E5-7D76-4640-A463-966BA0CC48DC}"/>
          </ac:spMkLst>
        </pc:spChg>
      </pc:sldChg>
      <pc:sldChg chg="add del">
        <pc:chgData name="Not M_ur_t_ada" userId="555160e609be70ba" providerId="LiveId" clId="{6FB07222-B593-4A30-8F61-CA478A844EB4}" dt="2024-09-29T21:34:39.961" v="7188" actId="2696"/>
        <pc:sldMkLst>
          <pc:docMk/>
          <pc:sldMk cId="2291567605" sldId="416"/>
        </pc:sldMkLst>
      </pc:sldChg>
      <pc:sldChg chg="modSp add del">
        <pc:chgData name="Not M_ur_t_ada" userId="555160e609be70ba" providerId="LiveId" clId="{6FB07222-B593-4A30-8F61-CA478A844EB4}" dt="2024-10-03T05:12:44.275" v="11058" actId="47"/>
        <pc:sldMkLst>
          <pc:docMk/>
          <pc:sldMk cId="2981796603" sldId="416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2981796603" sldId="416"/>
            <ac:spMk id="2" creationId="{C74090B6-2AB4-454F-9677-821E5D9F24C9}"/>
          </ac:spMkLst>
        </pc:spChg>
      </pc:sldChg>
      <pc:sldChg chg="modSp add del mod modAnim modShow">
        <pc:chgData name="Not M_ur_t_ada" userId="555160e609be70ba" providerId="LiveId" clId="{6FB07222-B593-4A30-8F61-CA478A844EB4}" dt="2024-09-29T21:33:41.098" v="7186" actId="2696"/>
        <pc:sldMkLst>
          <pc:docMk/>
          <pc:sldMk cId="3222694928" sldId="416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3222694928" sldId="416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06:25:52.791" v="2304" actId="6549"/>
          <ac:spMkLst>
            <pc:docMk/>
            <pc:sldMk cId="3222694928" sldId="416"/>
            <ac:spMk id="4" creationId="{B082A1E5-7D76-4640-A463-966BA0CC48DC}"/>
          </ac:spMkLst>
        </pc:spChg>
      </pc:sldChg>
      <pc:sldChg chg="modSp add del mod modAnim modShow">
        <pc:chgData name="Not M_ur_t_ada" userId="555160e609be70ba" providerId="LiveId" clId="{6FB07222-B593-4A30-8F61-CA478A844EB4}" dt="2024-09-29T21:33:41.098" v="7186" actId="2696"/>
        <pc:sldMkLst>
          <pc:docMk/>
          <pc:sldMk cId="851746567" sldId="417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851746567" sldId="417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06:31:12.774" v="2852" actId="6549"/>
          <ac:spMkLst>
            <pc:docMk/>
            <pc:sldMk cId="851746567" sldId="417"/>
            <ac:spMk id="4" creationId="{B082A1E5-7D76-4640-A463-966BA0CC48DC}"/>
          </ac:spMkLst>
        </pc:spChg>
      </pc:sldChg>
      <pc:sldChg chg="add del">
        <pc:chgData name="Not M_ur_t_ada" userId="555160e609be70ba" providerId="LiveId" clId="{6FB07222-B593-4A30-8F61-CA478A844EB4}" dt="2024-09-29T21:34:39.961" v="7188" actId="2696"/>
        <pc:sldMkLst>
          <pc:docMk/>
          <pc:sldMk cId="1218733049" sldId="417"/>
        </pc:sldMkLst>
      </pc:sldChg>
      <pc:sldChg chg="modSp add del">
        <pc:chgData name="Not M_ur_t_ada" userId="555160e609be70ba" providerId="LiveId" clId="{6FB07222-B593-4A30-8F61-CA478A844EB4}" dt="2024-10-03T05:12:45.754" v="11059" actId="47"/>
        <pc:sldMkLst>
          <pc:docMk/>
          <pc:sldMk cId="1518220277" sldId="417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1518220277" sldId="417"/>
            <ac:spMk id="2" creationId="{C74090B6-2AB4-454F-9677-821E5D9F24C9}"/>
          </ac:spMkLst>
        </pc:spChg>
      </pc:sldChg>
      <pc:sldChg chg="addSp delSp modSp add del mod setBg modAnim">
        <pc:chgData name="Not M_ur_t_ada" userId="555160e609be70ba" providerId="LiveId" clId="{6FB07222-B593-4A30-8F61-CA478A844EB4}" dt="2024-09-29T18:15:20.021" v="5485" actId="47"/>
        <pc:sldMkLst>
          <pc:docMk/>
          <pc:sldMk cId="1584700607" sldId="418"/>
        </pc:sldMkLst>
        <pc:spChg chg="mod">
          <ac:chgData name="Not M_ur_t_ada" userId="555160e609be70ba" providerId="LiveId" clId="{6FB07222-B593-4A30-8F61-CA478A844EB4}" dt="2024-09-28T15:54:57.015" v="3035"/>
          <ac:spMkLst>
            <pc:docMk/>
            <pc:sldMk cId="1584700607" sldId="418"/>
            <ac:spMk id="2" creationId="{C74090B6-2AB4-454F-9677-821E5D9F24C9}"/>
          </ac:spMkLst>
        </pc:spChg>
        <pc:spChg chg="add del mod">
          <ac:chgData name="Not M_ur_t_ada" userId="555160e609be70ba" providerId="LiveId" clId="{6FB07222-B593-4A30-8F61-CA478A844EB4}" dt="2024-09-28T15:51:32.838" v="2920"/>
          <ac:spMkLst>
            <pc:docMk/>
            <pc:sldMk cId="1584700607" sldId="418"/>
            <ac:spMk id="3" creationId="{F4BC60F8-8A31-4485-A6F1-736937EA8808}"/>
          </ac:spMkLst>
        </pc:spChg>
        <pc:spChg chg="mod">
          <ac:chgData name="Not M_ur_t_ada" userId="555160e609be70ba" providerId="LiveId" clId="{6FB07222-B593-4A30-8F61-CA478A844EB4}" dt="2024-09-29T18:13:39.513" v="5479" actId="1035"/>
          <ac:spMkLst>
            <pc:docMk/>
            <pc:sldMk cId="1584700607" sldId="418"/>
            <ac:spMk id="4" creationId="{B082A1E5-7D76-4640-A463-966BA0CC48DC}"/>
          </ac:spMkLst>
        </pc:spChg>
        <pc:spChg chg="add del mod">
          <ac:chgData name="Not M_ur_t_ada" userId="555160e609be70ba" providerId="LiveId" clId="{6FB07222-B593-4A30-8F61-CA478A844EB4}" dt="2024-09-28T15:51:32.838" v="2920"/>
          <ac:spMkLst>
            <pc:docMk/>
            <pc:sldMk cId="1584700607" sldId="418"/>
            <ac:spMk id="5" creationId="{7F5D4223-D3DB-41A8-9580-69B29CD4A66E}"/>
          </ac:spMkLst>
        </pc:spChg>
        <pc:spChg chg="add del mod">
          <ac:chgData name="Not M_ur_t_ada" userId="555160e609be70ba" providerId="LiveId" clId="{6FB07222-B593-4A30-8F61-CA478A844EB4}" dt="2024-09-28T15:51:32.838" v="2920"/>
          <ac:spMkLst>
            <pc:docMk/>
            <pc:sldMk cId="1584700607" sldId="418"/>
            <ac:spMk id="6" creationId="{D8274D55-2269-45C2-A813-36C6790F3D46}"/>
          </ac:spMkLst>
        </pc:spChg>
        <pc:spChg chg="add del mod">
          <ac:chgData name="Not M_ur_t_ada" userId="555160e609be70ba" providerId="LiveId" clId="{6FB07222-B593-4A30-8F61-CA478A844EB4}" dt="2024-09-28T15:51:32.838" v="2920"/>
          <ac:spMkLst>
            <pc:docMk/>
            <pc:sldMk cId="1584700607" sldId="418"/>
            <ac:spMk id="7" creationId="{2D93AEB6-AFDD-4217-9491-6FE796D97D30}"/>
          </ac:spMkLst>
        </pc:spChg>
        <pc:spChg chg="add del mod">
          <ac:chgData name="Not M_ur_t_ada" userId="555160e609be70ba" providerId="LiveId" clId="{6FB07222-B593-4A30-8F61-CA478A844EB4}" dt="2024-09-28T15:51:32.838" v="2920"/>
          <ac:spMkLst>
            <pc:docMk/>
            <pc:sldMk cId="1584700607" sldId="418"/>
            <ac:spMk id="8" creationId="{513C6CF1-86FA-439D-A524-081FF03E2C58}"/>
          </ac:spMkLst>
        </pc:spChg>
      </pc:sldChg>
      <pc:sldChg chg="add del">
        <pc:chgData name="Not M_ur_t_ada" userId="555160e609be70ba" providerId="LiveId" clId="{6FB07222-B593-4A30-8F61-CA478A844EB4}" dt="2024-09-28T06:31:02.907" v="2847" actId="47"/>
        <pc:sldMkLst>
          <pc:docMk/>
          <pc:sldMk cId="3090707492" sldId="418"/>
        </pc:sldMkLst>
      </pc:sldChg>
      <pc:sldChg chg="add del">
        <pc:chgData name="Not M_ur_t_ada" userId="555160e609be70ba" providerId="LiveId" clId="{6FB07222-B593-4A30-8F61-CA478A844EB4}" dt="2024-09-28T15:48:51.076" v="2918"/>
        <pc:sldMkLst>
          <pc:docMk/>
          <pc:sldMk cId="702609131" sldId="419"/>
        </pc:sldMkLst>
      </pc:sldChg>
      <pc:sldChg chg="add del">
        <pc:chgData name="Not M_ur_t_ada" userId="555160e609be70ba" providerId="LiveId" clId="{6FB07222-B593-4A30-8F61-CA478A844EB4}" dt="2024-09-28T06:31:07.540" v="2848" actId="47"/>
        <pc:sldMkLst>
          <pc:docMk/>
          <pc:sldMk cId="2882986596" sldId="419"/>
        </pc:sldMkLst>
      </pc:sldChg>
      <pc:sldChg chg="addSp delSp modSp add mod modAnim">
        <pc:chgData name="Not M_ur_t_ada" userId="555160e609be70ba" providerId="LiveId" clId="{6FB07222-B593-4A30-8F61-CA478A844EB4}" dt="2024-10-03T14:23:02.656" v="11633"/>
        <pc:sldMkLst>
          <pc:docMk/>
          <pc:sldMk cId="3957456165" sldId="419"/>
        </pc:sldMkLst>
        <pc:spChg chg="mod">
          <ac:chgData name="Not M_ur_t_ada" userId="555160e609be70ba" providerId="LiveId" clId="{6FB07222-B593-4A30-8F61-CA478A844EB4}" dt="2024-10-03T04:39:47.028" v="10484" actId="20577"/>
          <ac:spMkLst>
            <pc:docMk/>
            <pc:sldMk cId="3957456165" sldId="419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4:23:02.656" v="11633"/>
          <ac:spMkLst>
            <pc:docMk/>
            <pc:sldMk cId="3957456165" sldId="419"/>
            <ac:spMk id="4" creationId="{B082A1E5-7D76-4640-A463-966BA0CC48DC}"/>
          </ac:spMkLst>
        </pc:spChg>
        <pc:picChg chg="add mod">
          <ac:chgData name="Not M_ur_t_ada" userId="555160e609be70ba" providerId="LiveId" clId="{6FB07222-B593-4A30-8F61-CA478A844EB4}" dt="2024-09-29T18:19:49.612" v="5512" actId="14100"/>
          <ac:picMkLst>
            <pc:docMk/>
            <pc:sldMk cId="3957456165" sldId="419"/>
            <ac:picMk id="5" creationId="{0154580D-AEB0-4FA7-A848-7A1B03FC2A03}"/>
          </ac:picMkLst>
        </pc:picChg>
        <pc:picChg chg="add del mod">
          <ac:chgData name="Not M_ur_t_ada" userId="555160e609be70ba" providerId="LiveId" clId="{6FB07222-B593-4A30-8F61-CA478A844EB4}" dt="2024-10-02T23:33:49.351" v="10435" actId="478"/>
          <ac:picMkLst>
            <pc:docMk/>
            <pc:sldMk cId="3957456165" sldId="419"/>
            <ac:picMk id="6" creationId="{6D8FF186-2134-4D3C-B591-2D07E92CA941}"/>
          </ac:picMkLst>
        </pc:picChg>
      </pc:sldChg>
      <pc:sldChg chg="modSp add ord modAnim">
        <pc:chgData name="Not M_ur_t_ada" userId="555160e609be70ba" providerId="LiveId" clId="{6FB07222-B593-4A30-8F61-CA478A844EB4}" dt="2024-10-04T20:30:32.763" v="13787"/>
        <pc:sldMkLst>
          <pc:docMk/>
          <pc:sldMk cId="2553389315" sldId="420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2553389315" sldId="420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6:21:13.857" v="12237" actId="20577"/>
          <ac:spMkLst>
            <pc:docMk/>
            <pc:sldMk cId="2553389315" sldId="420"/>
            <ac:spMk id="4" creationId="{B082A1E5-7D76-4640-A463-966BA0CC48DC}"/>
          </ac:spMkLst>
        </pc:spChg>
      </pc:sldChg>
      <pc:sldChg chg="addSp modSp add del mod modAnim">
        <pc:chgData name="Not M_ur_t_ada" userId="555160e609be70ba" providerId="LiveId" clId="{6FB07222-B593-4A30-8F61-CA478A844EB4}" dt="2024-10-03T16:09:24.204" v="12133" actId="2696"/>
        <pc:sldMkLst>
          <pc:docMk/>
          <pc:sldMk cId="896998017" sldId="421"/>
        </pc:sldMkLst>
        <pc:spChg chg="mod">
          <ac:chgData name="Not M_ur_t_ada" userId="555160e609be70ba" providerId="LiveId" clId="{6FB07222-B593-4A30-8F61-CA478A844EB4}" dt="2024-09-29T18:50:11.050" v="5664" actId="1035"/>
          <ac:spMkLst>
            <pc:docMk/>
            <pc:sldMk cId="896998017" sldId="421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4:57:19.627" v="10744" actId="1036"/>
          <ac:spMkLst>
            <pc:docMk/>
            <pc:sldMk cId="896998017" sldId="421"/>
            <ac:spMk id="4" creationId="{B082A1E5-7D76-4640-A463-966BA0CC48DC}"/>
          </ac:spMkLst>
        </pc:spChg>
        <pc:picChg chg="add mod">
          <ac:chgData name="Not M_ur_t_ada" userId="555160e609be70ba" providerId="LiveId" clId="{6FB07222-B593-4A30-8F61-CA478A844EB4}" dt="2024-09-29T18:48:31.599" v="5620" actId="14100"/>
          <ac:picMkLst>
            <pc:docMk/>
            <pc:sldMk cId="896998017" sldId="421"/>
            <ac:picMk id="5" creationId="{3101179E-946C-437F-A3A7-C191DA8A9E6E}"/>
          </ac:picMkLst>
        </pc:picChg>
      </pc:sldChg>
      <pc:sldChg chg="add">
        <pc:chgData name="Not M_ur_t_ada" userId="555160e609be70ba" providerId="LiveId" clId="{6FB07222-B593-4A30-8F61-CA478A844EB4}" dt="2024-10-03T16:10:06.680" v="12138"/>
        <pc:sldMkLst>
          <pc:docMk/>
          <pc:sldMk cId="3361009604" sldId="421"/>
        </pc:sldMkLst>
      </pc:sldChg>
      <pc:sldChg chg="addSp modSp add del mod">
        <pc:chgData name="Not M_ur_t_ada" userId="555160e609be70ba" providerId="LiveId" clId="{6FB07222-B593-4A30-8F61-CA478A844EB4}" dt="2024-10-03T16:09:24.204" v="12133" actId="2696"/>
        <pc:sldMkLst>
          <pc:docMk/>
          <pc:sldMk cId="918577394" sldId="422"/>
        </pc:sldMkLst>
        <pc:spChg chg="mod">
          <ac:chgData name="Not M_ur_t_ada" userId="555160e609be70ba" providerId="LiveId" clId="{6FB07222-B593-4A30-8F61-CA478A844EB4}" dt="2024-09-29T18:53:06.950" v="5733" actId="14100"/>
          <ac:spMkLst>
            <pc:docMk/>
            <pc:sldMk cId="918577394" sldId="422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5:04:15.877" v="10881" actId="403"/>
          <ac:spMkLst>
            <pc:docMk/>
            <pc:sldMk cId="918577394" sldId="422"/>
            <ac:spMk id="4" creationId="{B082A1E5-7D76-4640-A463-966BA0CC48DC}"/>
          </ac:spMkLst>
        </pc:spChg>
        <pc:picChg chg="add mod">
          <ac:chgData name="Not M_ur_t_ada" userId="555160e609be70ba" providerId="LiveId" clId="{6FB07222-B593-4A30-8F61-CA478A844EB4}" dt="2024-09-29T18:52:47.817" v="5724" actId="14100"/>
          <ac:picMkLst>
            <pc:docMk/>
            <pc:sldMk cId="918577394" sldId="422"/>
            <ac:picMk id="5" creationId="{B488B0B5-0420-4634-A2A0-466B384F2452}"/>
          </ac:picMkLst>
        </pc:picChg>
      </pc:sldChg>
      <pc:sldChg chg="add">
        <pc:chgData name="Not M_ur_t_ada" userId="555160e609be70ba" providerId="LiveId" clId="{6FB07222-B593-4A30-8F61-CA478A844EB4}" dt="2024-10-03T16:10:06.680" v="12138"/>
        <pc:sldMkLst>
          <pc:docMk/>
          <pc:sldMk cId="3973364306" sldId="422"/>
        </pc:sldMkLst>
      </pc:sldChg>
      <pc:sldChg chg="add">
        <pc:chgData name="Not M_ur_t_ada" userId="555160e609be70ba" providerId="LiveId" clId="{6FB07222-B593-4A30-8F61-CA478A844EB4}" dt="2024-10-03T16:10:06.680" v="12138"/>
        <pc:sldMkLst>
          <pc:docMk/>
          <pc:sldMk cId="2702284501" sldId="423"/>
        </pc:sldMkLst>
      </pc:sldChg>
      <pc:sldChg chg="add del">
        <pc:chgData name="Not M_ur_t_ada" userId="555160e609be70ba" providerId="LiveId" clId="{6FB07222-B593-4A30-8F61-CA478A844EB4}" dt="2024-09-28T19:18:20.400" v="3695"/>
        <pc:sldMkLst>
          <pc:docMk/>
          <pc:sldMk cId="4022017255" sldId="423"/>
        </pc:sldMkLst>
      </pc:sldChg>
      <pc:sldChg chg="addSp delSp modSp add del mod">
        <pc:chgData name="Not M_ur_t_ada" userId="555160e609be70ba" providerId="LiveId" clId="{6FB07222-B593-4A30-8F61-CA478A844EB4}" dt="2024-10-03T16:09:24.204" v="12133" actId="2696"/>
        <pc:sldMkLst>
          <pc:docMk/>
          <pc:sldMk cId="4053140404" sldId="423"/>
        </pc:sldMkLst>
        <pc:spChg chg="mod">
          <ac:chgData name="Not M_ur_t_ada" userId="555160e609be70ba" providerId="LiveId" clId="{6FB07222-B593-4A30-8F61-CA478A844EB4}" dt="2024-09-29T18:55:05.798" v="5749" actId="14100"/>
          <ac:spMkLst>
            <pc:docMk/>
            <pc:sldMk cId="4053140404" sldId="423"/>
            <ac:spMk id="2" creationId="{C74090B6-2AB4-454F-9677-821E5D9F24C9}"/>
          </ac:spMkLst>
        </pc:spChg>
        <pc:spChg chg="add del mod">
          <ac:chgData name="Not M_ur_t_ada" userId="555160e609be70ba" providerId="LiveId" clId="{6FB07222-B593-4A30-8F61-CA478A844EB4}" dt="2024-09-28T19:19:03.974" v="3706"/>
          <ac:spMkLst>
            <pc:docMk/>
            <pc:sldMk cId="4053140404" sldId="423"/>
            <ac:spMk id="3" creationId="{285072E7-4F9D-406F-AA52-7E6CC42F239B}"/>
          </ac:spMkLst>
        </pc:spChg>
        <pc:spChg chg="mod">
          <ac:chgData name="Not M_ur_t_ada" userId="555160e609be70ba" providerId="LiveId" clId="{6FB07222-B593-4A30-8F61-CA478A844EB4}" dt="2024-10-03T05:09:00.825" v="10899" actId="6549"/>
          <ac:spMkLst>
            <pc:docMk/>
            <pc:sldMk cId="4053140404" sldId="423"/>
            <ac:spMk id="4" creationId="{B082A1E5-7D76-4640-A463-966BA0CC48DC}"/>
          </ac:spMkLst>
        </pc:spChg>
        <pc:picChg chg="add mod">
          <ac:chgData name="Not M_ur_t_ada" userId="555160e609be70ba" providerId="LiveId" clId="{6FB07222-B593-4A30-8F61-CA478A844EB4}" dt="2024-09-29T18:55:19.386" v="5752" actId="14100"/>
          <ac:picMkLst>
            <pc:docMk/>
            <pc:sldMk cId="4053140404" sldId="423"/>
            <ac:picMk id="5" creationId="{3433104F-A836-45EA-ADB9-E96EC33B7047}"/>
          </ac:picMkLst>
        </pc:picChg>
      </pc:sldChg>
      <pc:sldChg chg="modSp add del">
        <pc:chgData name="Not M_ur_t_ada" userId="555160e609be70ba" providerId="LiveId" clId="{6FB07222-B593-4A30-8F61-CA478A844EB4}" dt="2024-09-29T19:05:31.635" v="6243" actId="47"/>
        <pc:sldMkLst>
          <pc:docMk/>
          <pc:sldMk cId="727711549" sldId="424"/>
        </pc:sldMkLst>
        <pc:spChg chg="mod">
          <ac:chgData name="Not M_ur_t_ada" userId="555160e609be70ba" providerId="LiveId" clId="{6FB07222-B593-4A30-8F61-CA478A844EB4}" dt="2024-09-28T19:33:46.196" v="3774" actId="6549"/>
          <ac:spMkLst>
            <pc:docMk/>
            <pc:sldMk cId="727711549" sldId="424"/>
            <ac:spMk id="4" creationId="{B082A1E5-7D76-4640-A463-966BA0CC48DC}"/>
          </ac:spMkLst>
        </pc:spChg>
      </pc:sldChg>
      <pc:sldChg chg="add">
        <pc:chgData name="Not M_ur_t_ada" userId="555160e609be70ba" providerId="LiveId" clId="{6FB07222-B593-4A30-8F61-CA478A844EB4}" dt="2024-10-03T16:10:06.680" v="12138"/>
        <pc:sldMkLst>
          <pc:docMk/>
          <pc:sldMk cId="772739359" sldId="425"/>
        </pc:sldMkLst>
      </pc:sldChg>
      <pc:sldChg chg="addSp delSp modSp add del mod modAnim">
        <pc:chgData name="Not M_ur_t_ada" userId="555160e609be70ba" providerId="LiveId" clId="{6FB07222-B593-4A30-8F61-CA478A844EB4}" dt="2024-10-03T16:09:24.204" v="12133" actId="2696"/>
        <pc:sldMkLst>
          <pc:docMk/>
          <pc:sldMk cId="1754671241" sldId="425"/>
        </pc:sldMkLst>
        <pc:spChg chg="mod">
          <ac:chgData name="Not M_ur_t_ada" userId="555160e609be70ba" providerId="LiveId" clId="{6FB07222-B593-4A30-8F61-CA478A844EB4}" dt="2024-09-29T19:06:40.559" v="6280" actId="14100"/>
          <ac:spMkLst>
            <pc:docMk/>
            <pc:sldMk cId="1754671241" sldId="425"/>
            <ac:spMk id="2" creationId="{C74090B6-2AB4-454F-9677-821E5D9F24C9}"/>
          </ac:spMkLst>
        </pc:spChg>
        <pc:spChg chg="add del">
          <ac:chgData name="Not M_ur_t_ada" userId="555160e609be70ba" providerId="LiveId" clId="{6FB07222-B593-4A30-8F61-CA478A844EB4}" dt="2024-09-28T19:34:51.246" v="3778"/>
          <ac:spMkLst>
            <pc:docMk/>
            <pc:sldMk cId="1754671241" sldId="425"/>
            <ac:spMk id="3" creationId="{8844879A-4480-4DAA-86B2-98A520E98C4E}"/>
          </ac:spMkLst>
        </pc:spChg>
        <pc:spChg chg="mod">
          <ac:chgData name="Not M_ur_t_ada" userId="555160e609be70ba" providerId="LiveId" clId="{6FB07222-B593-4A30-8F61-CA478A844EB4}" dt="2024-10-03T05:10:15.432" v="11057" actId="6549"/>
          <ac:spMkLst>
            <pc:docMk/>
            <pc:sldMk cId="1754671241" sldId="425"/>
            <ac:spMk id="4" creationId="{B082A1E5-7D76-4640-A463-966BA0CC48DC}"/>
          </ac:spMkLst>
        </pc:spChg>
        <pc:picChg chg="add mod">
          <ac:chgData name="Not M_ur_t_ada" userId="555160e609be70ba" providerId="LiveId" clId="{6FB07222-B593-4A30-8F61-CA478A844EB4}" dt="2024-09-29T19:06:18.222" v="6253" actId="14100"/>
          <ac:picMkLst>
            <pc:docMk/>
            <pc:sldMk cId="1754671241" sldId="425"/>
            <ac:picMk id="5" creationId="{38CFB7C4-FF97-4144-97C3-A246FF00B8DB}"/>
          </ac:picMkLst>
        </pc:picChg>
      </pc:sldChg>
      <pc:sldChg chg="addSp modSp add del mod modAnim">
        <pc:chgData name="Not M_ur_t_ada" userId="555160e609be70ba" providerId="LiveId" clId="{6FB07222-B593-4A30-8F61-CA478A844EB4}" dt="2024-10-03T16:09:24.204" v="12133" actId="2696"/>
        <pc:sldMkLst>
          <pc:docMk/>
          <pc:sldMk cId="298143865" sldId="426"/>
        </pc:sldMkLst>
        <pc:spChg chg="mod">
          <ac:chgData name="Not M_ur_t_ada" userId="555160e609be70ba" providerId="LiveId" clId="{6FB07222-B593-4A30-8F61-CA478A844EB4}" dt="2024-09-29T19:07:23.194" v="6287" actId="14100"/>
          <ac:spMkLst>
            <pc:docMk/>
            <pc:sldMk cId="298143865" sldId="426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9T19:10:16.184" v="6349" actId="6549"/>
          <ac:spMkLst>
            <pc:docMk/>
            <pc:sldMk cId="298143865" sldId="426"/>
            <ac:spMk id="4" creationId="{B082A1E5-7D76-4640-A463-966BA0CC48DC}"/>
          </ac:spMkLst>
        </pc:spChg>
        <pc:picChg chg="add mod modCrop">
          <ac:chgData name="Not M_ur_t_ada" userId="555160e609be70ba" providerId="LiveId" clId="{6FB07222-B593-4A30-8F61-CA478A844EB4}" dt="2024-09-29T19:07:07.034" v="6281" actId="14100"/>
          <ac:picMkLst>
            <pc:docMk/>
            <pc:sldMk cId="298143865" sldId="426"/>
            <ac:picMk id="5" creationId="{38E28251-683E-4C29-AA8E-689CFE234DD2}"/>
          </ac:picMkLst>
        </pc:picChg>
      </pc:sldChg>
      <pc:sldChg chg="modSp add modAnim">
        <pc:chgData name="Not M_ur_t_ada" userId="555160e609be70ba" providerId="LiveId" clId="{6FB07222-B593-4A30-8F61-CA478A844EB4}" dt="2024-10-04T07:35:31.433" v="13398"/>
        <pc:sldMkLst>
          <pc:docMk/>
          <pc:sldMk cId="497036964" sldId="426"/>
        </pc:sldMkLst>
        <pc:spChg chg="mod">
          <ac:chgData name="Not M_ur_t_ada" userId="555160e609be70ba" providerId="LiveId" clId="{6FB07222-B593-4A30-8F61-CA478A844EB4}" dt="2024-10-03T16:13:21.388" v="12177" actId="404"/>
          <ac:spMkLst>
            <pc:docMk/>
            <pc:sldMk cId="497036964" sldId="426"/>
            <ac:spMk id="4" creationId="{B082A1E5-7D76-4640-A463-966BA0CC48DC}"/>
          </ac:spMkLst>
        </pc:spChg>
      </pc:sldChg>
      <pc:sldChg chg="add modAnim">
        <pc:chgData name="Not M_ur_t_ada" userId="555160e609be70ba" providerId="LiveId" clId="{6FB07222-B593-4A30-8F61-CA478A844EB4}" dt="2024-10-04T07:35:40.195" v="13399"/>
        <pc:sldMkLst>
          <pc:docMk/>
          <pc:sldMk cId="4176100835" sldId="427"/>
        </pc:sldMkLst>
      </pc:sldChg>
      <pc:sldChg chg="addSp modSp add del mod modAnim">
        <pc:chgData name="Not M_ur_t_ada" userId="555160e609be70ba" providerId="LiveId" clId="{6FB07222-B593-4A30-8F61-CA478A844EB4}" dt="2024-10-03T16:09:24.204" v="12133" actId="2696"/>
        <pc:sldMkLst>
          <pc:docMk/>
          <pc:sldMk cId="4288266034" sldId="427"/>
        </pc:sldMkLst>
        <pc:spChg chg="mod">
          <ac:chgData name="Not M_ur_t_ada" userId="555160e609be70ba" providerId="LiveId" clId="{6FB07222-B593-4A30-8F61-CA478A844EB4}" dt="2024-09-29T19:11:14.557" v="6368" actId="1035"/>
          <ac:spMkLst>
            <pc:docMk/>
            <pc:sldMk cId="4288266034" sldId="427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9T19:14:03.899" v="6553" actId="20577"/>
          <ac:spMkLst>
            <pc:docMk/>
            <pc:sldMk cId="4288266034" sldId="427"/>
            <ac:spMk id="4" creationId="{B082A1E5-7D76-4640-A463-966BA0CC48DC}"/>
          </ac:spMkLst>
        </pc:spChg>
        <pc:picChg chg="add mod">
          <ac:chgData name="Not M_ur_t_ada" userId="555160e609be70ba" providerId="LiveId" clId="{6FB07222-B593-4A30-8F61-CA478A844EB4}" dt="2024-09-29T19:10:38.207" v="6350" actId="14100"/>
          <ac:picMkLst>
            <pc:docMk/>
            <pc:sldMk cId="4288266034" sldId="427"/>
            <ac:picMk id="5" creationId="{D3CA451F-29D6-4453-8AD6-7ED42E7F1E2D}"/>
          </ac:picMkLst>
        </pc:picChg>
      </pc:sldChg>
      <pc:sldChg chg="modSp add del mod">
        <pc:chgData name="Not M_ur_t_ada" userId="555160e609be70ba" providerId="LiveId" clId="{6FB07222-B593-4A30-8F61-CA478A844EB4}" dt="2024-09-29T21:14:54.014" v="6554" actId="47"/>
        <pc:sldMkLst>
          <pc:docMk/>
          <pc:sldMk cId="2796615170" sldId="428"/>
        </pc:sldMkLst>
        <pc:spChg chg="mod">
          <ac:chgData name="Not M_ur_t_ada" userId="555160e609be70ba" providerId="LiveId" clId="{6FB07222-B593-4A30-8F61-CA478A844EB4}" dt="2024-09-28T20:54:08.795" v="5347" actId="6549"/>
          <ac:spMkLst>
            <pc:docMk/>
            <pc:sldMk cId="2796615170" sldId="428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8T20:54:16.823" v="5349" actId="6549"/>
          <ac:spMkLst>
            <pc:docMk/>
            <pc:sldMk cId="2796615170" sldId="428"/>
            <ac:spMk id="4" creationId="{B082A1E5-7D76-4640-A463-966BA0CC48DC}"/>
          </ac:spMkLst>
        </pc:spChg>
      </pc:sldChg>
      <pc:sldChg chg="modSp add del mod ord modAnim">
        <pc:chgData name="Not M_ur_t_ada" userId="555160e609be70ba" providerId="LiveId" clId="{6FB07222-B593-4A30-8F61-CA478A844EB4}" dt="2024-10-03T15:53:30.495" v="12132" actId="47"/>
        <pc:sldMkLst>
          <pc:docMk/>
          <pc:sldMk cId="3175574094" sldId="429"/>
        </pc:sldMkLst>
        <pc:spChg chg="mod">
          <ac:chgData name="Not M_ur_t_ada" userId="555160e609be70ba" providerId="LiveId" clId="{6FB07222-B593-4A30-8F61-CA478A844EB4}" dt="2024-09-29T19:01:18.074" v="6131" actId="688"/>
          <ac:spMkLst>
            <pc:docMk/>
            <pc:sldMk cId="3175574094" sldId="429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09-29T19:00:59.495" v="6130" actId="1036"/>
          <ac:spMkLst>
            <pc:docMk/>
            <pc:sldMk cId="3175574094" sldId="429"/>
            <ac:spMk id="4" creationId="{B082A1E5-7D76-4640-A463-966BA0CC48DC}"/>
          </ac:spMkLst>
        </pc:spChg>
      </pc:sldChg>
      <pc:sldChg chg="modSp add del ord modAnim">
        <pc:chgData name="Not M_ur_t_ada" userId="555160e609be70ba" providerId="LiveId" clId="{6FB07222-B593-4A30-8F61-CA478A844EB4}" dt="2024-10-03T16:10:26.097" v="12139" actId="47"/>
        <pc:sldMkLst>
          <pc:docMk/>
          <pc:sldMk cId="2749705022" sldId="430"/>
        </pc:sldMkLst>
        <pc:spChg chg="mod">
          <ac:chgData name="Not M_ur_t_ada" userId="555160e609be70ba" providerId="LiveId" clId="{6FB07222-B593-4A30-8F61-CA478A844EB4}" dt="2024-09-29T19:05:18.529" v="6242" actId="20577"/>
          <ac:spMkLst>
            <pc:docMk/>
            <pc:sldMk cId="2749705022" sldId="430"/>
            <ac:spMk id="4" creationId="{B082A1E5-7D76-4640-A463-966BA0CC48DC}"/>
          </ac:spMkLst>
        </pc:spChg>
      </pc:sldChg>
      <pc:sldChg chg="addSp delSp modSp add del mod modShow">
        <pc:chgData name="Not M_ur_t_ada" userId="555160e609be70ba" providerId="LiveId" clId="{6FB07222-B593-4A30-8F61-CA478A844EB4}" dt="2024-10-03T16:22:47.079" v="12248" actId="2696"/>
        <pc:sldMkLst>
          <pc:docMk/>
          <pc:sldMk cId="184418995" sldId="431"/>
        </pc:sldMkLst>
        <pc:spChg chg="mod">
          <ac:chgData name="Not M_ur_t_ada" userId="555160e609be70ba" providerId="LiveId" clId="{6FB07222-B593-4A30-8F61-CA478A844EB4}" dt="2024-09-29T21:16:32.921" v="6566" actId="20577"/>
          <ac:spMkLst>
            <pc:docMk/>
            <pc:sldMk cId="184418995" sldId="431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5:14:25.360" v="11062" actId="121"/>
          <ac:spMkLst>
            <pc:docMk/>
            <pc:sldMk cId="184418995" sldId="431"/>
            <ac:spMk id="4" creationId="{B082A1E5-7D76-4640-A463-966BA0CC48DC}"/>
          </ac:spMkLst>
        </pc:spChg>
        <pc:picChg chg="add mod modCrop">
          <ac:chgData name="Not M_ur_t_ada" userId="555160e609be70ba" providerId="LiveId" clId="{6FB07222-B593-4A30-8F61-CA478A844EB4}" dt="2024-10-02T23:19:45.708" v="10415" actId="14100"/>
          <ac:picMkLst>
            <pc:docMk/>
            <pc:sldMk cId="184418995" sldId="431"/>
            <ac:picMk id="5" creationId="{00783316-C348-4248-BE72-CA07655E4B17}"/>
          </ac:picMkLst>
        </pc:picChg>
        <pc:picChg chg="del">
          <ac:chgData name="Not M_ur_t_ada" userId="555160e609be70ba" providerId="LiveId" clId="{6FB07222-B593-4A30-8F61-CA478A844EB4}" dt="2024-10-02T23:18:10.778" v="10407" actId="478"/>
          <ac:picMkLst>
            <pc:docMk/>
            <pc:sldMk cId="184418995" sldId="431"/>
            <ac:picMk id="6" creationId="{8B31A478-B97D-4474-BD86-678083407762}"/>
          </ac:picMkLst>
        </pc:picChg>
        <pc:picChg chg="add del">
          <ac:chgData name="Not M_ur_t_ada" userId="555160e609be70ba" providerId="LiveId" clId="{6FB07222-B593-4A30-8F61-CA478A844EB4}" dt="2024-10-02T23:18:19.786" v="10409" actId="478"/>
          <ac:picMkLst>
            <pc:docMk/>
            <pc:sldMk cId="184418995" sldId="431"/>
            <ac:picMk id="2050" creationId="{D03412DE-A99D-421C-92DA-07EBC00E78DB}"/>
          </ac:picMkLst>
        </pc:picChg>
      </pc:sldChg>
      <pc:sldChg chg="modSp add modAnim">
        <pc:chgData name="Not M_ur_t_ada" userId="555160e609be70ba" providerId="LiveId" clId="{6FB07222-B593-4A30-8F61-CA478A844EB4}" dt="2024-10-04T07:43:59.740" v="13425" actId="12"/>
        <pc:sldMkLst>
          <pc:docMk/>
          <pc:sldMk cId="1922264527" sldId="431"/>
        </pc:sldMkLst>
        <pc:spChg chg="mod">
          <ac:chgData name="Not M_ur_t_ada" userId="555160e609be70ba" providerId="LiveId" clId="{6FB07222-B593-4A30-8F61-CA478A844EB4}" dt="2024-10-04T07:43:59.740" v="13425" actId="12"/>
          <ac:spMkLst>
            <pc:docMk/>
            <pc:sldMk cId="1922264527" sldId="431"/>
            <ac:spMk id="4" creationId="{B082A1E5-7D76-4640-A463-966BA0CC48DC}"/>
          </ac:spMkLst>
        </pc:spChg>
      </pc:sldChg>
      <pc:sldChg chg="modSp add del mod modShow">
        <pc:chgData name="Not M_ur_t_ada" userId="555160e609be70ba" providerId="LiveId" clId="{6FB07222-B593-4A30-8F61-CA478A844EB4}" dt="2024-10-03T05:22:18.631" v="11068" actId="47"/>
        <pc:sldMkLst>
          <pc:docMk/>
          <pc:sldMk cId="1992711758" sldId="432"/>
        </pc:sldMkLst>
        <pc:spChg chg="mod">
          <ac:chgData name="Not M_ur_t_ada" userId="555160e609be70ba" providerId="LiveId" clId="{6FB07222-B593-4A30-8F61-CA478A844EB4}" dt="2024-10-01T23:21:22.908" v="7530"/>
          <ac:spMkLst>
            <pc:docMk/>
            <pc:sldMk cId="1992711758" sldId="432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5:17:35.146" v="11063" actId="20577"/>
          <ac:spMkLst>
            <pc:docMk/>
            <pc:sldMk cId="1992711758" sldId="432"/>
            <ac:spMk id="4" creationId="{B082A1E5-7D76-4640-A463-966BA0CC48DC}"/>
          </ac:spMkLst>
        </pc:spChg>
      </pc:sldChg>
      <pc:sldChg chg="modSp new add del mod">
        <pc:chgData name="Not M_ur_t_ada" userId="555160e609be70ba" providerId="LiveId" clId="{6FB07222-B593-4A30-8F61-CA478A844EB4}" dt="2024-09-29T21:20:02.815" v="6573" actId="680"/>
        <pc:sldMkLst>
          <pc:docMk/>
          <pc:sldMk cId="2773008219" sldId="433"/>
        </pc:sldMkLst>
        <pc:spChg chg="mod">
          <ac:chgData name="Not M_ur_t_ada" userId="555160e609be70ba" providerId="LiveId" clId="{6FB07222-B593-4A30-8F61-CA478A844EB4}" dt="2024-09-29T21:19:56.402" v="6570"/>
          <ac:spMkLst>
            <pc:docMk/>
            <pc:sldMk cId="2773008219" sldId="433"/>
            <ac:spMk id="2" creationId="{5401EA32-4551-426A-AB3F-3E27D21E230D}"/>
          </ac:spMkLst>
        </pc:spChg>
      </pc:sldChg>
      <pc:sldChg chg="modSp add del mod">
        <pc:chgData name="Not M_ur_t_ada" userId="555160e609be70ba" providerId="LiveId" clId="{6FB07222-B593-4A30-8F61-CA478A844EB4}" dt="2024-09-29T21:32:58.578" v="7185" actId="47"/>
        <pc:sldMkLst>
          <pc:docMk/>
          <pc:sldMk cId="3395728230" sldId="433"/>
        </pc:sldMkLst>
        <pc:spChg chg="mod">
          <ac:chgData name="Not M_ur_t_ada" userId="555160e609be70ba" providerId="LiveId" clId="{6FB07222-B593-4A30-8F61-CA478A844EB4}" dt="2024-09-29T21:21:14.157" v="6731" actId="6549"/>
          <ac:spMkLst>
            <pc:docMk/>
            <pc:sldMk cId="3395728230" sldId="433"/>
            <ac:spMk id="2" creationId="{C74090B6-2AB4-454F-9677-821E5D9F24C9}"/>
          </ac:spMkLst>
        </pc:spChg>
      </pc:sldChg>
      <pc:sldChg chg="modSp add del mod">
        <pc:chgData name="Not M_ur_t_ada" userId="555160e609be70ba" providerId="LiveId" clId="{6FB07222-B593-4A30-8F61-CA478A844EB4}" dt="2024-09-29T21:32:58.578" v="7185" actId="47"/>
        <pc:sldMkLst>
          <pc:docMk/>
          <pc:sldMk cId="2008495036" sldId="434"/>
        </pc:sldMkLst>
        <pc:spChg chg="mod">
          <ac:chgData name="Not M_ur_t_ada" userId="555160e609be70ba" providerId="LiveId" clId="{6FB07222-B593-4A30-8F61-CA478A844EB4}" dt="2024-09-29T21:21:57.046" v="6855" actId="6549"/>
          <ac:spMkLst>
            <pc:docMk/>
            <pc:sldMk cId="2008495036" sldId="434"/>
            <ac:spMk id="2" creationId="{C74090B6-2AB4-454F-9677-821E5D9F24C9}"/>
          </ac:spMkLst>
        </pc:spChg>
      </pc:sldChg>
      <pc:sldChg chg="modSp add del mod">
        <pc:chgData name="Not M_ur_t_ada" userId="555160e609be70ba" providerId="LiveId" clId="{6FB07222-B593-4A30-8F61-CA478A844EB4}" dt="2024-09-29T21:32:58.578" v="7185" actId="47"/>
        <pc:sldMkLst>
          <pc:docMk/>
          <pc:sldMk cId="2169642928" sldId="435"/>
        </pc:sldMkLst>
        <pc:spChg chg="mod">
          <ac:chgData name="Not M_ur_t_ada" userId="555160e609be70ba" providerId="LiveId" clId="{6FB07222-B593-4A30-8F61-CA478A844EB4}" dt="2024-09-29T21:22:50.349" v="6988" actId="6549"/>
          <ac:spMkLst>
            <pc:docMk/>
            <pc:sldMk cId="2169642928" sldId="435"/>
            <ac:spMk id="2" creationId="{C74090B6-2AB4-454F-9677-821E5D9F24C9}"/>
          </ac:spMkLst>
        </pc:spChg>
      </pc:sldChg>
      <pc:sldChg chg="modSp add del mod">
        <pc:chgData name="Not M_ur_t_ada" userId="555160e609be70ba" providerId="LiveId" clId="{6FB07222-B593-4A30-8F61-CA478A844EB4}" dt="2024-09-29T21:32:58.578" v="7185" actId="47"/>
        <pc:sldMkLst>
          <pc:docMk/>
          <pc:sldMk cId="3238710405" sldId="436"/>
        </pc:sldMkLst>
        <pc:spChg chg="mod">
          <ac:chgData name="Not M_ur_t_ada" userId="555160e609be70ba" providerId="LiveId" clId="{6FB07222-B593-4A30-8F61-CA478A844EB4}" dt="2024-09-29T21:23:08.651" v="7035" actId="27636"/>
          <ac:spMkLst>
            <pc:docMk/>
            <pc:sldMk cId="3238710405" sldId="436"/>
            <ac:spMk id="2" creationId="{C74090B6-2AB4-454F-9677-821E5D9F24C9}"/>
          </ac:spMkLst>
        </pc:spChg>
      </pc:sldChg>
      <pc:sldChg chg="modSp add del mod">
        <pc:chgData name="Not M_ur_t_ada" userId="555160e609be70ba" providerId="LiveId" clId="{6FB07222-B593-4A30-8F61-CA478A844EB4}" dt="2024-09-29T21:32:58.578" v="7185" actId="47"/>
        <pc:sldMkLst>
          <pc:docMk/>
          <pc:sldMk cId="1368177064" sldId="437"/>
        </pc:sldMkLst>
        <pc:spChg chg="mod">
          <ac:chgData name="Not M_ur_t_ada" userId="555160e609be70ba" providerId="LiveId" clId="{6FB07222-B593-4A30-8F61-CA478A844EB4}" dt="2024-09-29T21:23:34.185" v="7097" actId="20577"/>
          <ac:spMkLst>
            <pc:docMk/>
            <pc:sldMk cId="1368177064" sldId="437"/>
            <ac:spMk id="2" creationId="{C74090B6-2AB4-454F-9677-821E5D9F24C9}"/>
          </ac:spMkLst>
        </pc:spChg>
      </pc:sldChg>
      <pc:sldChg chg="addSp delSp modSp add del mod modTransition delAnim modAnim">
        <pc:chgData name="Not M_ur_t_ada" userId="555160e609be70ba" providerId="LiveId" clId="{6FB07222-B593-4A30-8F61-CA478A844EB4}" dt="2024-10-02T23:34:32.610" v="10436" actId="47"/>
        <pc:sldMkLst>
          <pc:docMk/>
          <pc:sldMk cId="3256277294" sldId="438"/>
        </pc:sldMkLst>
        <pc:spChg chg="mod">
          <ac:chgData name="Not M_ur_t_ada" userId="555160e609be70ba" providerId="LiveId" clId="{6FB07222-B593-4A30-8F61-CA478A844EB4}" dt="2024-10-02T23:20:16.444" v="10430" actId="1036"/>
          <ac:spMkLst>
            <pc:docMk/>
            <pc:sldMk cId="3256277294" sldId="438"/>
            <ac:spMk id="2" creationId="{C74090B6-2AB4-454F-9677-821E5D9F24C9}"/>
          </ac:spMkLst>
        </pc:spChg>
        <pc:spChg chg="del mod">
          <ac:chgData name="Not M_ur_t_ada" userId="555160e609be70ba" providerId="LiveId" clId="{6FB07222-B593-4A30-8F61-CA478A844EB4}" dt="2024-10-01T22:54:46.551" v="7454" actId="478"/>
          <ac:spMkLst>
            <pc:docMk/>
            <pc:sldMk cId="3256277294" sldId="438"/>
            <ac:spMk id="4" creationId="{B082A1E5-7D76-4640-A463-966BA0CC48DC}"/>
          </ac:spMkLst>
        </pc:spChg>
        <pc:spChg chg="add mod">
          <ac:chgData name="Not M_ur_t_ada" userId="555160e609be70ba" providerId="LiveId" clId="{6FB07222-B593-4A30-8F61-CA478A844EB4}" dt="2024-10-01T18:37:49.907" v="7401"/>
          <ac:spMkLst>
            <pc:docMk/>
            <pc:sldMk cId="3256277294" sldId="438"/>
            <ac:spMk id="6" creationId="{A535610F-C7EF-4DD2-8E5E-4870CD3F94FC}"/>
          </ac:spMkLst>
        </pc:spChg>
        <pc:spChg chg="add mod">
          <ac:chgData name="Not M_ur_t_ada" userId="555160e609be70ba" providerId="LiveId" clId="{6FB07222-B593-4A30-8F61-CA478A844EB4}" dt="2024-10-01T18:37:49.907" v="7401"/>
          <ac:spMkLst>
            <pc:docMk/>
            <pc:sldMk cId="3256277294" sldId="438"/>
            <ac:spMk id="7" creationId="{B068439C-4D52-4201-803B-F791DE641131}"/>
          </ac:spMkLst>
        </pc:spChg>
        <pc:spChg chg="add mod">
          <ac:chgData name="Not M_ur_t_ada" userId="555160e609be70ba" providerId="LiveId" clId="{6FB07222-B593-4A30-8F61-CA478A844EB4}" dt="2024-10-01T23:10:17.168" v="7484" actId="11529"/>
          <ac:spMkLst>
            <pc:docMk/>
            <pc:sldMk cId="3256277294" sldId="438"/>
            <ac:spMk id="13" creationId="{65E5D675-7F84-4551-A691-5A67FD3932DC}"/>
          </ac:spMkLst>
        </pc:spChg>
        <pc:grpChg chg="add mod">
          <ac:chgData name="Not M_ur_t_ada" userId="555160e609be70ba" providerId="LiveId" clId="{6FB07222-B593-4A30-8F61-CA478A844EB4}" dt="2024-10-01T18:37:49.907" v="7401"/>
          <ac:grpSpMkLst>
            <pc:docMk/>
            <pc:sldMk cId="3256277294" sldId="438"/>
            <ac:grpSpMk id="5" creationId="{8495D38E-DAFF-495C-86A9-F8369E626561}"/>
          </ac:grpSpMkLst>
        </pc:grpChg>
        <pc:grpChg chg="mod">
          <ac:chgData name="Not M_ur_t_ada" userId="555160e609be70ba" providerId="LiveId" clId="{6FB07222-B593-4A30-8F61-CA478A844EB4}" dt="2024-10-01T23:06:23.495" v="7480"/>
          <ac:grpSpMkLst>
            <pc:docMk/>
            <pc:sldMk cId="3256277294" sldId="438"/>
            <ac:grpSpMk id="12" creationId="{6D6EEE24-8C78-4106-B8E7-EC7625491F78}"/>
          </ac:grpSpMkLst>
        </pc:grpChg>
        <pc:graphicFrameChg chg="add del modGraphic">
          <ac:chgData name="Not M_ur_t_ada" userId="555160e609be70ba" providerId="LiveId" clId="{6FB07222-B593-4A30-8F61-CA478A844EB4}" dt="2024-10-01T22:55:29.529" v="7456" actId="1032"/>
          <ac:graphicFrameMkLst>
            <pc:docMk/>
            <pc:sldMk cId="3256277294" sldId="438"/>
            <ac:graphicFrameMk id="3" creationId="{3941F876-29EB-4A84-B8A8-8E38F8B3CF6F}"/>
          </ac:graphicFrameMkLst>
        </pc:graphicFrameChg>
        <pc:graphicFrameChg chg="add del mod modGraphic">
          <ac:chgData name="Not M_ur_t_ada" userId="555160e609be70ba" providerId="LiveId" clId="{6FB07222-B593-4A30-8F61-CA478A844EB4}" dt="2024-10-01T23:10:17.168" v="7484" actId="11529"/>
          <ac:graphicFrameMkLst>
            <pc:docMk/>
            <pc:sldMk cId="3256277294" sldId="438"/>
            <ac:graphicFrameMk id="7" creationId="{B595DBDD-214B-4CE3-B709-731820D02AFB}"/>
          </ac:graphicFrameMkLst>
        </pc:graphicFrameChg>
        <pc:graphicFrameChg chg="add mod modGraphic">
          <ac:chgData name="Not M_ur_t_ada" userId="555160e609be70ba" providerId="LiveId" clId="{6FB07222-B593-4A30-8F61-CA478A844EB4}" dt="2024-10-01T23:23:50.602" v="7605"/>
          <ac:graphicFrameMkLst>
            <pc:docMk/>
            <pc:sldMk cId="3256277294" sldId="438"/>
            <ac:graphicFrameMk id="8" creationId="{A47938FD-8FBB-43D7-AC79-B233157B6DED}"/>
          </ac:graphicFrameMkLst>
        </pc:graphicFrameChg>
        <pc:graphicFrameChg chg="add del mod modGraphic">
          <ac:chgData name="Not M_ur_t_ada" userId="555160e609be70ba" providerId="LiveId" clId="{6FB07222-B593-4A30-8F61-CA478A844EB4}" dt="2024-10-01T23:14:30.912" v="7493" actId="931"/>
          <ac:graphicFrameMkLst>
            <pc:docMk/>
            <pc:sldMk cId="3256277294" sldId="438"/>
            <ac:graphicFrameMk id="14" creationId="{612A7065-70C8-492A-82AE-6C62CCB44AF5}"/>
          </ac:graphicFrameMkLst>
        </pc:graphicFrameChg>
        <pc:graphicFrameChg chg="add del mod modGraphic">
          <ac:chgData name="Not M_ur_t_ada" userId="555160e609be70ba" providerId="LiveId" clId="{6FB07222-B593-4A30-8F61-CA478A844EB4}" dt="2024-10-01T23:16:52.084" v="7499" actId="931"/>
          <ac:graphicFrameMkLst>
            <pc:docMk/>
            <pc:sldMk cId="3256277294" sldId="438"/>
            <ac:graphicFrameMk id="15" creationId="{66998637-ED40-4EA4-BABF-E07569F8460A}"/>
          </ac:graphicFrameMkLst>
        </pc:graphicFrameChg>
        <pc:inkChg chg="add del mod">
          <ac:chgData name="Not M_ur_t_ada" userId="555160e609be70ba" providerId="LiveId" clId="{6FB07222-B593-4A30-8F61-CA478A844EB4}" dt="2024-10-01T23:06:25.348" v="7482" actId="9405"/>
          <ac:inkMkLst>
            <pc:docMk/>
            <pc:sldMk cId="3256277294" sldId="438"/>
            <ac:inkMk id="9" creationId="{B45AD3B4-ED29-4B82-B5D7-2A822FBB95D6}"/>
          </ac:inkMkLst>
        </pc:inkChg>
        <pc:inkChg chg="add del mod">
          <ac:chgData name="Not M_ur_t_ada" userId="555160e609be70ba" providerId="LiveId" clId="{6FB07222-B593-4A30-8F61-CA478A844EB4}" dt="2024-10-01T23:06:24.284" v="7481" actId="9405"/>
          <ac:inkMkLst>
            <pc:docMk/>
            <pc:sldMk cId="3256277294" sldId="438"/>
            <ac:inkMk id="10" creationId="{DAD73DEA-377D-4F85-BF83-57631896A850}"/>
          </ac:inkMkLst>
        </pc:inkChg>
        <pc:inkChg chg="add del mod">
          <ac:chgData name="Not M_ur_t_ada" userId="555160e609be70ba" providerId="LiveId" clId="{6FB07222-B593-4A30-8F61-CA478A844EB4}" dt="2024-10-01T23:06:23.495" v="7480"/>
          <ac:inkMkLst>
            <pc:docMk/>
            <pc:sldMk cId="3256277294" sldId="438"/>
            <ac:inkMk id="11" creationId="{FD223E81-BDA8-463C-9407-4537E8CE1CAB}"/>
          </ac:inkMkLst>
        </pc:inkChg>
      </pc:sldChg>
      <pc:sldChg chg="addSp delSp modSp add del mod delAnim modAnim">
        <pc:chgData name="Not M_ur_t_ada" userId="555160e609be70ba" providerId="LiveId" clId="{6FB07222-B593-4A30-8F61-CA478A844EB4}" dt="2024-10-01T18:40:49.575" v="7433" actId="47"/>
        <pc:sldMkLst>
          <pc:docMk/>
          <pc:sldMk cId="1409014633" sldId="439"/>
        </pc:sldMkLst>
        <pc:spChg chg="del mod">
          <ac:chgData name="Not M_ur_t_ada" userId="555160e609be70ba" providerId="LiveId" clId="{6FB07222-B593-4A30-8F61-CA478A844EB4}" dt="2024-10-01T18:36:22.357" v="7321" actId="478"/>
          <ac:spMkLst>
            <pc:docMk/>
            <pc:sldMk cId="1409014633" sldId="439"/>
            <ac:spMk id="2" creationId="{C74090B6-2AB4-454F-9677-821E5D9F24C9}"/>
          </ac:spMkLst>
        </pc:spChg>
        <pc:spChg chg="del">
          <ac:chgData name="Not M_ur_t_ada" userId="555160e609be70ba" providerId="LiveId" clId="{6FB07222-B593-4A30-8F61-CA478A844EB4}" dt="2024-10-01T18:27:20.075" v="7274" actId="478"/>
          <ac:spMkLst>
            <pc:docMk/>
            <pc:sldMk cId="1409014633" sldId="439"/>
            <ac:spMk id="4" creationId="{B082A1E5-7D76-4640-A463-966BA0CC48DC}"/>
          </ac:spMkLst>
        </pc:spChg>
        <pc:spChg chg="add del mod">
          <ac:chgData name="Not M_ur_t_ada" userId="555160e609be70ba" providerId="LiveId" clId="{6FB07222-B593-4A30-8F61-CA478A844EB4}" dt="2024-10-01T18:36:25.600" v="7323" actId="478"/>
          <ac:spMkLst>
            <pc:docMk/>
            <pc:sldMk cId="1409014633" sldId="439"/>
            <ac:spMk id="8" creationId="{A57D61CD-520A-47B1-B7B7-67A83F8CE692}"/>
          </ac:spMkLst>
        </pc:spChg>
        <pc:graphicFrameChg chg="add del modGraphic">
          <ac:chgData name="Not M_ur_t_ada" userId="555160e609be70ba" providerId="LiveId" clId="{6FB07222-B593-4A30-8F61-CA478A844EB4}" dt="2024-10-01T18:30:04.742" v="7290" actId="1032"/>
          <ac:graphicFrameMkLst>
            <pc:docMk/>
            <pc:sldMk cId="1409014633" sldId="439"/>
            <ac:graphicFrameMk id="3" creationId="{71553542-E1BB-4246-A728-90C9ADFECF70}"/>
          </ac:graphicFrameMkLst>
        </pc:graphicFrameChg>
        <pc:graphicFrameChg chg="add del modGraphic">
          <ac:chgData name="Not M_ur_t_ada" userId="555160e609be70ba" providerId="LiveId" clId="{6FB07222-B593-4A30-8F61-CA478A844EB4}" dt="2024-10-01T18:30:48.569" v="7298" actId="1032"/>
          <ac:graphicFrameMkLst>
            <pc:docMk/>
            <pc:sldMk cId="1409014633" sldId="439"/>
            <ac:graphicFrameMk id="5" creationId="{50E9D41A-9B1D-4DDC-B160-CDE6291D367C}"/>
          </ac:graphicFrameMkLst>
        </pc:graphicFrameChg>
        <pc:graphicFrameChg chg="add mod modGraphic">
          <ac:chgData name="Not M_ur_t_ada" userId="555160e609be70ba" providerId="LiveId" clId="{6FB07222-B593-4A30-8F61-CA478A844EB4}" dt="2024-10-01T18:36:13.644" v="7320" actId="108"/>
          <ac:graphicFrameMkLst>
            <pc:docMk/>
            <pc:sldMk cId="1409014633" sldId="439"/>
            <ac:graphicFrameMk id="6" creationId="{23D706CD-C53D-4E69-BCCE-4E167E00986D}"/>
          </ac:graphicFrameMkLst>
        </pc:graphicFrameChg>
      </pc:sldChg>
      <pc:sldChg chg="add del">
        <pc:chgData name="Not M_ur_t_ada" userId="555160e609be70ba" providerId="LiveId" clId="{6FB07222-B593-4A30-8F61-CA478A844EB4}" dt="2024-10-01T23:24:53.324" v="7608" actId="47"/>
        <pc:sldMkLst>
          <pc:docMk/>
          <pc:sldMk cId="2617411866" sldId="439"/>
        </pc:sldMkLst>
      </pc:sldChg>
      <pc:sldChg chg="delSp modSp add mod modAnim">
        <pc:chgData name="Not M_ur_t_ada" userId="555160e609be70ba" providerId="LiveId" clId="{6FB07222-B593-4A30-8F61-CA478A844EB4}" dt="2024-10-04T20:30:32.763" v="13787"/>
        <pc:sldMkLst>
          <pc:docMk/>
          <pc:sldMk cId="3095687872" sldId="439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3095687872" sldId="439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4T07:44:10.964" v="13426" actId="12"/>
          <ac:spMkLst>
            <pc:docMk/>
            <pc:sldMk cId="3095687872" sldId="439"/>
            <ac:spMk id="4" creationId="{B082A1E5-7D76-4640-A463-966BA0CC48DC}"/>
          </ac:spMkLst>
        </pc:spChg>
        <pc:spChg chg="del">
          <ac:chgData name="Not M_ur_t_ada" userId="555160e609be70ba" providerId="LiveId" clId="{6FB07222-B593-4A30-8F61-CA478A844EB4}" dt="2024-10-02T00:12:49.933" v="7613" actId="478"/>
          <ac:spMkLst>
            <pc:docMk/>
            <pc:sldMk cId="3095687872" sldId="439"/>
            <ac:spMk id="5" creationId="{285FA4D9-A143-463B-BAC2-53FCA4AB3C7C}"/>
          </ac:spMkLst>
        </pc:spChg>
      </pc:sldChg>
      <pc:sldChg chg="delSp modSp add mod modAnim">
        <pc:chgData name="Not M_ur_t_ada" userId="555160e609be70ba" providerId="LiveId" clId="{6FB07222-B593-4A30-8F61-CA478A844EB4}" dt="2024-10-04T20:30:32.763" v="13787"/>
        <pc:sldMkLst>
          <pc:docMk/>
          <pc:sldMk cId="799898548" sldId="440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799898548" sldId="440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7:33:28.981" v="11237" actId="20577"/>
          <ac:spMkLst>
            <pc:docMk/>
            <pc:sldMk cId="799898548" sldId="440"/>
            <ac:spMk id="4" creationId="{B082A1E5-7D76-4640-A463-966BA0CC48DC}"/>
          </ac:spMkLst>
        </pc:spChg>
        <pc:spChg chg="del">
          <ac:chgData name="Not M_ur_t_ada" userId="555160e609be70ba" providerId="LiveId" clId="{6FB07222-B593-4A30-8F61-CA478A844EB4}" dt="2024-10-02T00:12:55.332" v="7614" actId="478"/>
          <ac:spMkLst>
            <pc:docMk/>
            <pc:sldMk cId="799898548" sldId="440"/>
            <ac:spMk id="5" creationId="{285FA4D9-A143-463B-BAC2-53FCA4AB3C7C}"/>
          </ac:spMkLst>
        </pc:spChg>
      </pc:sldChg>
      <pc:sldChg chg="add del">
        <pc:chgData name="Not M_ur_t_ada" userId="555160e609be70ba" providerId="LiveId" clId="{6FB07222-B593-4A30-8F61-CA478A844EB4}" dt="2024-10-02T08:54:20.983" v="7987"/>
        <pc:sldMkLst>
          <pc:docMk/>
          <pc:sldMk cId="1525028337" sldId="441"/>
        </pc:sldMkLst>
      </pc:sldChg>
      <pc:sldChg chg="addSp delSp modSp add mod modAnim">
        <pc:chgData name="Not M_ur_t_ada" userId="555160e609be70ba" providerId="LiveId" clId="{6FB07222-B593-4A30-8F61-CA478A844EB4}" dt="2024-10-04T20:30:32.763" v="13787"/>
        <pc:sldMkLst>
          <pc:docMk/>
          <pc:sldMk cId="3284027315" sldId="441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3284027315" sldId="441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7:35:46.834" v="11309" actId="6549"/>
          <ac:spMkLst>
            <pc:docMk/>
            <pc:sldMk cId="3284027315" sldId="441"/>
            <ac:spMk id="4" creationId="{B082A1E5-7D76-4640-A463-966BA0CC48DC}"/>
          </ac:spMkLst>
        </pc:spChg>
        <pc:spChg chg="add del mod">
          <ac:chgData name="Not M_ur_t_ada" userId="555160e609be70ba" providerId="LiveId" clId="{6FB07222-B593-4A30-8F61-CA478A844EB4}" dt="2024-10-02T15:31:35.637" v="8207" actId="478"/>
          <ac:spMkLst>
            <pc:docMk/>
            <pc:sldMk cId="3284027315" sldId="441"/>
            <ac:spMk id="5" creationId="{B8045799-9013-4002-BA9B-326EE6A3DB25}"/>
          </ac:spMkLst>
        </pc:spChg>
      </pc:sldChg>
      <pc:sldChg chg="delSp modSp add mod ord modAnim">
        <pc:chgData name="Not M_ur_t_ada" userId="555160e609be70ba" providerId="LiveId" clId="{6FB07222-B593-4A30-8F61-CA478A844EB4}" dt="2024-10-03T07:40:29.501" v="11358" actId="20577"/>
        <pc:sldMkLst>
          <pc:docMk/>
          <pc:sldMk cId="4234776803" sldId="442"/>
        </pc:sldMkLst>
        <pc:spChg chg="mod">
          <ac:chgData name="Not M_ur_t_ada" userId="555160e609be70ba" providerId="LiveId" clId="{6FB07222-B593-4A30-8F61-CA478A844EB4}" dt="2024-10-03T07:40:29.501" v="11358" actId="20577"/>
          <ac:spMkLst>
            <pc:docMk/>
            <pc:sldMk cId="4234776803" sldId="442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7:39:51.960" v="11346" actId="255"/>
          <ac:spMkLst>
            <pc:docMk/>
            <pc:sldMk cId="4234776803" sldId="442"/>
            <ac:spMk id="4" creationId="{B082A1E5-7D76-4640-A463-966BA0CC48DC}"/>
          </ac:spMkLst>
        </pc:spChg>
        <pc:spChg chg="del">
          <ac:chgData name="Not M_ur_t_ada" userId="555160e609be70ba" providerId="LiveId" clId="{6FB07222-B593-4A30-8F61-CA478A844EB4}" dt="2024-10-02T15:31:42.109" v="8208" actId="478"/>
          <ac:spMkLst>
            <pc:docMk/>
            <pc:sldMk cId="4234776803" sldId="442"/>
            <ac:spMk id="5" creationId="{B8045799-9013-4002-BA9B-326EE6A3DB25}"/>
          </ac:spMkLst>
        </pc:spChg>
      </pc:sldChg>
      <pc:sldChg chg="modSp add mod ord modAnim">
        <pc:chgData name="Not M_ur_t_ada" userId="555160e609be70ba" providerId="LiveId" clId="{6FB07222-B593-4A30-8F61-CA478A844EB4}" dt="2024-10-04T07:37:38.002" v="13413"/>
        <pc:sldMkLst>
          <pc:docMk/>
          <pc:sldMk cId="3710823600" sldId="443"/>
        </pc:sldMkLst>
        <pc:spChg chg="mod">
          <ac:chgData name="Not M_ur_t_ada" userId="555160e609be70ba" providerId="LiveId" clId="{6FB07222-B593-4A30-8F61-CA478A844EB4}" dt="2024-10-02T16:13:54.507" v="9109" actId="6549"/>
          <ac:spMkLst>
            <pc:docMk/>
            <pc:sldMk cId="3710823600" sldId="443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07:51:45.843" v="11628" actId="14100"/>
          <ac:spMkLst>
            <pc:docMk/>
            <pc:sldMk cId="3710823600" sldId="443"/>
            <ac:spMk id="4" creationId="{B082A1E5-7D76-4640-A463-966BA0CC48DC}"/>
          </ac:spMkLst>
        </pc:spChg>
      </pc:sldChg>
      <pc:sldChg chg="modSp add modAnim">
        <pc:chgData name="Not M_ur_t_ada" userId="555160e609be70ba" providerId="LiveId" clId="{6FB07222-B593-4A30-8F61-CA478A844EB4}" dt="2024-10-04T07:38:01.330" v="13418"/>
        <pc:sldMkLst>
          <pc:docMk/>
          <pc:sldMk cId="2383332705" sldId="444"/>
        </pc:sldMkLst>
        <pc:spChg chg="mod">
          <ac:chgData name="Not M_ur_t_ada" userId="555160e609be70ba" providerId="LiveId" clId="{6FB07222-B593-4A30-8F61-CA478A844EB4}" dt="2024-10-02T17:26:39.278" v="9187" actId="20577"/>
          <ac:spMkLst>
            <pc:docMk/>
            <pc:sldMk cId="2383332705" sldId="444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4T07:22:42.641" v="13370" actId="5793"/>
          <ac:spMkLst>
            <pc:docMk/>
            <pc:sldMk cId="2383332705" sldId="444"/>
            <ac:spMk id="4" creationId="{B082A1E5-7D76-4640-A463-966BA0CC48DC}"/>
          </ac:spMkLst>
        </pc:spChg>
      </pc:sldChg>
      <pc:sldChg chg="modSp add mod modAnim">
        <pc:chgData name="Not M_ur_t_ada" userId="555160e609be70ba" providerId="LiveId" clId="{6FB07222-B593-4A30-8F61-CA478A844EB4}" dt="2024-10-04T07:26:52.767" v="13378" actId="6549"/>
        <pc:sldMkLst>
          <pc:docMk/>
          <pc:sldMk cId="2377415304" sldId="445"/>
        </pc:sldMkLst>
        <pc:spChg chg="mod">
          <ac:chgData name="Not M_ur_t_ada" userId="555160e609be70ba" providerId="LiveId" clId="{6FB07222-B593-4A30-8F61-CA478A844EB4}" dt="2024-10-02T17:45:28.904" v="9385" actId="20577"/>
          <ac:spMkLst>
            <pc:docMk/>
            <pc:sldMk cId="2377415304" sldId="445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4T07:26:52.767" v="13378" actId="6549"/>
          <ac:spMkLst>
            <pc:docMk/>
            <pc:sldMk cId="2377415304" sldId="445"/>
            <ac:spMk id="4" creationId="{B082A1E5-7D76-4640-A463-966BA0CC48DC}"/>
          </ac:spMkLst>
        </pc:spChg>
      </pc:sldChg>
      <pc:sldChg chg="modSp add modAnim">
        <pc:chgData name="Not M_ur_t_ada" userId="555160e609be70ba" providerId="LiveId" clId="{6FB07222-B593-4A30-8F61-CA478A844EB4}" dt="2024-10-04T07:38:22.478" v="13419"/>
        <pc:sldMkLst>
          <pc:docMk/>
          <pc:sldMk cId="1054867706" sldId="446"/>
        </pc:sldMkLst>
        <pc:spChg chg="mod">
          <ac:chgData name="Not M_ur_t_ada" userId="555160e609be70ba" providerId="LiveId" clId="{6FB07222-B593-4A30-8F61-CA478A844EB4}" dt="2024-10-02T22:16:31.817" v="9814" actId="6549"/>
          <ac:spMkLst>
            <pc:docMk/>
            <pc:sldMk cId="1054867706" sldId="446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2T22:16:48.177" v="9818" actId="6549"/>
          <ac:spMkLst>
            <pc:docMk/>
            <pc:sldMk cId="1054867706" sldId="446"/>
            <ac:spMk id="4" creationId="{B082A1E5-7D76-4640-A463-966BA0CC48DC}"/>
          </ac:spMkLst>
        </pc:spChg>
      </pc:sldChg>
      <pc:sldChg chg="modSp add modAnim">
        <pc:chgData name="Not M_ur_t_ada" userId="555160e609be70ba" providerId="LiveId" clId="{6FB07222-B593-4A30-8F61-CA478A844EB4}" dt="2024-10-02T22:29:07.330" v="9826"/>
        <pc:sldMkLst>
          <pc:docMk/>
          <pc:sldMk cId="3899060101" sldId="447"/>
        </pc:sldMkLst>
        <pc:spChg chg="mod">
          <ac:chgData name="Not M_ur_t_ada" userId="555160e609be70ba" providerId="LiveId" clId="{6FB07222-B593-4A30-8F61-CA478A844EB4}" dt="2024-10-02T22:29:07.330" v="9826"/>
          <ac:spMkLst>
            <pc:docMk/>
            <pc:sldMk cId="3899060101" sldId="447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2T22:28:44.711" v="9825" actId="20577"/>
          <ac:spMkLst>
            <pc:docMk/>
            <pc:sldMk cId="3899060101" sldId="447"/>
            <ac:spMk id="4" creationId="{B082A1E5-7D76-4640-A463-966BA0CC48DC}"/>
          </ac:spMkLst>
        </pc:spChg>
      </pc:sldChg>
      <pc:sldChg chg="modSp add modAnim">
        <pc:chgData name="Not M_ur_t_ada" userId="555160e609be70ba" providerId="LiveId" clId="{6FB07222-B593-4A30-8F61-CA478A844EB4}" dt="2024-10-04T07:39:21.554" v="13421"/>
        <pc:sldMkLst>
          <pc:docMk/>
          <pc:sldMk cId="1793041559" sldId="448"/>
        </pc:sldMkLst>
        <pc:spChg chg="mod">
          <ac:chgData name="Not M_ur_t_ada" userId="555160e609be70ba" providerId="LiveId" clId="{6FB07222-B593-4A30-8F61-CA478A844EB4}" dt="2024-10-02T22:49:45.289" v="10221" actId="20577"/>
          <ac:spMkLst>
            <pc:docMk/>
            <pc:sldMk cId="1793041559" sldId="448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2T22:52:05.915" v="10273" actId="6549"/>
          <ac:spMkLst>
            <pc:docMk/>
            <pc:sldMk cId="1793041559" sldId="448"/>
            <ac:spMk id="4" creationId="{B082A1E5-7D76-4640-A463-966BA0CC48DC}"/>
          </ac:spMkLst>
        </pc:spChg>
      </pc:sldChg>
      <pc:sldChg chg="addSp delSp modSp add mod modAnim">
        <pc:chgData name="Not M_ur_t_ada" userId="555160e609be70ba" providerId="LiveId" clId="{6FB07222-B593-4A30-8F61-CA478A844EB4}" dt="2024-10-04T07:28:45.320" v="13379"/>
        <pc:sldMkLst>
          <pc:docMk/>
          <pc:sldMk cId="945196264" sldId="449"/>
        </pc:sldMkLst>
        <pc:spChg chg="add del mod">
          <ac:chgData name="Not M_ur_t_ada" userId="555160e609be70ba" providerId="LiveId" clId="{6FB07222-B593-4A30-8F61-CA478A844EB4}" dt="2024-10-02T22:45:16.282" v="9847" actId="478"/>
          <ac:spMkLst>
            <pc:docMk/>
            <pc:sldMk cId="945196264" sldId="449"/>
            <ac:spMk id="3" creationId="{3502C5C3-2714-45BB-9455-DA0FC20288A9}"/>
          </ac:spMkLst>
        </pc:spChg>
        <pc:spChg chg="mod">
          <ac:chgData name="Not M_ur_t_ada" userId="555160e609be70ba" providerId="LiveId" clId="{6FB07222-B593-4A30-8F61-CA478A844EB4}" dt="2024-10-03T16:36:00.278" v="13211" actId="207"/>
          <ac:spMkLst>
            <pc:docMk/>
            <pc:sldMk cId="945196264" sldId="449"/>
            <ac:spMk id="4" creationId="{B082A1E5-7D76-4640-A463-966BA0CC48DC}"/>
          </ac:spMkLst>
        </pc:spChg>
        <pc:spChg chg="add del mod">
          <ac:chgData name="Not M_ur_t_ada" userId="555160e609be70ba" providerId="LiveId" clId="{6FB07222-B593-4A30-8F61-CA478A844EB4}" dt="2024-10-02T22:44:44.670" v="9842"/>
          <ac:spMkLst>
            <pc:docMk/>
            <pc:sldMk cId="945196264" sldId="449"/>
            <ac:spMk id="5" creationId="{B9A33995-771B-471D-AB23-FAC4B2589302}"/>
          </ac:spMkLst>
        </pc:spChg>
      </pc:sldChg>
      <pc:sldChg chg="modSp add modAnim">
        <pc:chgData name="Not M_ur_t_ada" userId="555160e609be70ba" providerId="LiveId" clId="{6FB07222-B593-4A30-8F61-CA478A844EB4}" dt="2024-10-04T07:38:58.296" v="13420"/>
        <pc:sldMkLst>
          <pc:docMk/>
          <pc:sldMk cId="2018832864" sldId="450"/>
        </pc:sldMkLst>
        <pc:spChg chg="mod">
          <ac:chgData name="Not M_ur_t_ada" userId="555160e609be70ba" providerId="LiveId" clId="{6FB07222-B593-4A30-8F61-CA478A844EB4}" dt="2024-10-02T22:36:00.541" v="9838" actId="6549"/>
          <ac:spMkLst>
            <pc:docMk/>
            <pc:sldMk cId="2018832864" sldId="450"/>
            <ac:spMk id="4" creationId="{B082A1E5-7D76-4640-A463-966BA0CC48DC}"/>
          </ac:spMkLst>
        </pc:spChg>
      </pc:sldChg>
      <pc:sldChg chg="modSp add del modAnim">
        <pc:chgData name="Not M_ur_t_ada" userId="555160e609be70ba" providerId="LiveId" clId="{6FB07222-B593-4A30-8F61-CA478A844EB4}" dt="2024-10-04T07:29:38.524" v="13380" actId="47"/>
        <pc:sldMkLst>
          <pc:docMk/>
          <pc:sldMk cId="292840045" sldId="451"/>
        </pc:sldMkLst>
        <pc:spChg chg="mod">
          <ac:chgData name="Not M_ur_t_ada" userId="555160e609be70ba" providerId="LiveId" clId="{6FB07222-B593-4A30-8F61-CA478A844EB4}" dt="2024-10-02T22:53:34.678" v="10321" actId="20577"/>
          <ac:spMkLst>
            <pc:docMk/>
            <pc:sldMk cId="292840045" sldId="451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2T22:54:44.865" v="10355" actId="6549"/>
          <ac:spMkLst>
            <pc:docMk/>
            <pc:sldMk cId="292840045" sldId="451"/>
            <ac:spMk id="4" creationId="{B082A1E5-7D76-4640-A463-966BA0CC48DC}"/>
          </ac:spMkLst>
        </pc:spChg>
      </pc:sldChg>
      <pc:sldChg chg="modSp add mod modAnim">
        <pc:chgData name="Not M_ur_t_ada" userId="555160e609be70ba" providerId="LiveId" clId="{6FB07222-B593-4A30-8F61-CA478A844EB4}" dt="2024-10-04T07:39:33.612" v="13422"/>
        <pc:sldMkLst>
          <pc:docMk/>
          <pc:sldMk cId="2435949978" sldId="452"/>
        </pc:sldMkLst>
        <pc:spChg chg="mod">
          <ac:chgData name="Not M_ur_t_ada" userId="555160e609be70ba" providerId="LiveId" clId="{6FB07222-B593-4A30-8F61-CA478A844EB4}" dt="2024-10-02T23:06:24.945" v="10389" actId="20577"/>
          <ac:spMkLst>
            <pc:docMk/>
            <pc:sldMk cId="2435949978" sldId="452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4T07:30:14.457" v="13386" actId="403"/>
          <ac:spMkLst>
            <pc:docMk/>
            <pc:sldMk cId="2435949978" sldId="452"/>
            <ac:spMk id="4" creationId="{B082A1E5-7D76-4640-A463-966BA0CC48DC}"/>
          </ac:spMkLst>
        </pc:spChg>
      </pc:sldChg>
      <pc:sldChg chg="add">
        <pc:chgData name="Not M_ur_t_ada" userId="555160e609be70ba" providerId="LiveId" clId="{6FB07222-B593-4A30-8F61-CA478A844EB4}" dt="2024-10-02T23:08:04.175" v="10404"/>
        <pc:sldMkLst>
          <pc:docMk/>
          <pc:sldMk cId="444074623" sldId="453"/>
        </pc:sldMkLst>
      </pc:sldChg>
      <pc:sldChg chg="add">
        <pc:chgData name="Not M_ur_t_ada" userId="555160e609be70ba" providerId="LiveId" clId="{6FB07222-B593-4A30-8F61-CA478A844EB4}" dt="2024-10-03T16:22:51.778" v="12249"/>
        <pc:sldMkLst>
          <pc:docMk/>
          <pc:sldMk cId="905881587" sldId="454"/>
        </pc:sldMkLst>
      </pc:sldChg>
      <pc:sldChg chg="addSp delSp modSp add del mod delAnim">
        <pc:chgData name="Not M_ur_t_ada" userId="555160e609be70ba" providerId="LiveId" clId="{6FB07222-B593-4A30-8F61-CA478A844EB4}" dt="2024-10-03T16:22:47.079" v="12248" actId="2696"/>
        <pc:sldMkLst>
          <pc:docMk/>
          <pc:sldMk cId="3710527229" sldId="454"/>
        </pc:sldMkLst>
        <pc:spChg chg="del">
          <ac:chgData name="Not M_ur_t_ada" userId="555160e609be70ba" providerId="LiveId" clId="{6FB07222-B593-4A30-8F61-CA478A844EB4}" dt="2024-10-02T23:40:52.589" v="10439" actId="478"/>
          <ac:spMkLst>
            <pc:docMk/>
            <pc:sldMk cId="3710527229" sldId="454"/>
            <ac:spMk id="2" creationId="{C74090B6-2AB4-454F-9677-821E5D9F24C9}"/>
          </ac:spMkLst>
        </pc:spChg>
        <pc:spChg chg="del">
          <ac:chgData name="Not M_ur_t_ada" userId="555160e609be70ba" providerId="LiveId" clId="{6FB07222-B593-4A30-8F61-CA478A844EB4}" dt="2024-10-02T23:40:48.780" v="10438" actId="478"/>
          <ac:spMkLst>
            <pc:docMk/>
            <pc:sldMk cId="3710527229" sldId="454"/>
            <ac:spMk id="4" creationId="{B082A1E5-7D76-4640-A463-966BA0CC48DC}"/>
          </ac:spMkLst>
        </pc:spChg>
        <pc:spChg chg="add del mod">
          <ac:chgData name="Not M_ur_t_ada" userId="555160e609be70ba" providerId="LiveId" clId="{6FB07222-B593-4A30-8F61-CA478A844EB4}" dt="2024-10-02T23:40:55.182" v="10440" actId="478"/>
          <ac:spMkLst>
            <pc:docMk/>
            <pc:sldMk cId="3710527229" sldId="454"/>
            <ac:spMk id="6" creationId="{D3B3E414-EBA4-4AB3-947F-9451D598A914}"/>
          </ac:spMkLst>
        </pc:spChg>
        <pc:picChg chg="del">
          <ac:chgData name="Not M_ur_t_ada" userId="555160e609be70ba" providerId="LiveId" clId="{6FB07222-B593-4A30-8F61-CA478A844EB4}" dt="2024-10-02T23:40:57.076" v="10441" actId="478"/>
          <ac:picMkLst>
            <pc:docMk/>
            <pc:sldMk cId="3710527229" sldId="454"/>
            <ac:picMk id="5" creationId="{D3CA451F-29D6-4453-8AD6-7ED42E7F1E2D}"/>
          </ac:picMkLst>
        </pc:picChg>
        <pc:picChg chg="add mod">
          <ac:chgData name="Not M_ur_t_ada" userId="555160e609be70ba" providerId="LiveId" clId="{6FB07222-B593-4A30-8F61-CA478A844EB4}" dt="2024-10-02T23:41:13.744" v="10444" actId="14100"/>
          <ac:picMkLst>
            <pc:docMk/>
            <pc:sldMk cId="3710527229" sldId="454"/>
            <ac:picMk id="8" creationId="{2E520F9F-4440-4AEE-A5FF-EB1D483BCF85}"/>
          </ac:picMkLst>
        </pc:picChg>
      </pc:sldChg>
      <pc:sldChg chg="modSp add del modAnim">
        <pc:chgData name="Not M_ur_t_ada" userId="555160e609be70ba" providerId="LiveId" clId="{6FB07222-B593-4A30-8F61-CA478A844EB4}" dt="2024-10-03T14:26:52.943" v="11658" actId="47"/>
        <pc:sldMkLst>
          <pc:docMk/>
          <pc:sldMk cId="2176426374" sldId="455"/>
        </pc:sldMkLst>
        <pc:spChg chg="mod">
          <ac:chgData name="Not M_ur_t_ada" userId="555160e609be70ba" providerId="LiveId" clId="{6FB07222-B593-4A30-8F61-CA478A844EB4}" dt="2024-10-03T14:25:01.799" v="11644" actId="6549"/>
          <ac:spMkLst>
            <pc:docMk/>
            <pc:sldMk cId="2176426374" sldId="455"/>
            <ac:spMk id="4" creationId="{B082A1E5-7D76-4640-A463-966BA0CC48DC}"/>
          </ac:spMkLst>
        </pc:spChg>
      </pc:sldChg>
      <pc:sldChg chg="modSp add mod modAnim">
        <pc:chgData name="Not M_ur_t_ada" userId="555160e609be70ba" providerId="LiveId" clId="{6FB07222-B593-4A30-8F61-CA478A844EB4}" dt="2024-10-04T20:30:32.763" v="13787"/>
        <pc:sldMkLst>
          <pc:docMk/>
          <pc:sldMk cId="2471660685" sldId="456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2471660685" sldId="456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6:21:39.402" v="12242" actId="20577"/>
          <ac:spMkLst>
            <pc:docMk/>
            <pc:sldMk cId="2471660685" sldId="456"/>
            <ac:spMk id="4" creationId="{B082A1E5-7D76-4640-A463-966BA0CC48DC}"/>
          </ac:spMkLst>
        </pc:spChg>
      </pc:sldChg>
      <pc:sldChg chg="modSp add mod modAnim">
        <pc:chgData name="Not M_ur_t_ada" userId="555160e609be70ba" providerId="LiveId" clId="{6FB07222-B593-4A30-8F61-CA478A844EB4}" dt="2024-10-04T20:30:32.763" v="13787"/>
        <pc:sldMkLst>
          <pc:docMk/>
          <pc:sldMk cId="984162482" sldId="457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984162482" sldId="457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6:21:58.647" v="12246" actId="20577"/>
          <ac:spMkLst>
            <pc:docMk/>
            <pc:sldMk cId="984162482" sldId="457"/>
            <ac:spMk id="4" creationId="{B082A1E5-7D76-4640-A463-966BA0CC48DC}"/>
          </ac:spMkLst>
        </pc:spChg>
      </pc:sldChg>
      <pc:sldChg chg="modSp add del modAnim">
        <pc:chgData name="Not M_ur_t_ada" userId="555160e609be70ba" providerId="LiveId" clId="{6FB07222-B593-4A30-8F61-CA478A844EB4}" dt="2024-10-03T16:22:02.041" v="12247" actId="47"/>
        <pc:sldMkLst>
          <pc:docMk/>
          <pc:sldMk cId="2157037227" sldId="458"/>
        </pc:sldMkLst>
        <pc:spChg chg="mod">
          <ac:chgData name="Not M_ur_t_ada" userId="555160e609be70ba" providerId="LiveId" clId="{6FB07222-B593-4A30-8F61-CA478A844EB4}" dt="2024-10-03T14:28:52.156" v="11724" actId="20577"/>
          <ac:spMkLst>
            <pc:docMk/>
            <pc:sldMk cId="2157037227" sldId="458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4:26:41.171" v="11657" actId="6549"/>
          <ac:spMkLst>
            <pc:docMk/>
            <pc:sldMk cId="2157037227" sldId="458"/>
            <ac:spMk id="4" creationId="{B082A1E5-7D76-4640-A463-966BA0CC48DC}"/>
          </ac:spMkLst>
        </pc:spChg>
      </pc:sldChg>
      <pc:sldChg chg="modSp add del">
        <pc:chgData name="Not M_ur_t_ada" userId="555160e609be70ba" providerId="LiveId" clId="{6FB07222-B593-4A30-8F61-CA478A844EB4}" dt="2024-10-03T14:35:01.433" v="11749" actId="47"/>
        <pc:sldMkLst>
          <pc:docMk/>
          <pc:sldMk cId="980017316" sldId="459"/>
        </pc:sldMkLst>
        <pc:spChg chg="mod">
          <ac:chgData name="Not M_ur_t_ada" userId="555160e609be70ba" providerId="LiveId" clId="{6FB07222-B593-4A30-8F61-CA478A844EB4}" dt="2024-10-03T14:29:38.933" v="11729" actId="13926"/>
          <ac:spMkLst>
            <pc:docMk/>
            <pc:sldMk cId="980017316" sldId="459"/>
            <ac:spMk id="2" creationId="{C74090B6-2AB4-454F-9677-821E5D9F24C9}"/>
          </ac:spMkLst>
        </pc:spChg>
      </pc:sldChg>
      <pc:sldChg chg="add del">
        <pc:chgData name="Not M_ur_t_ada" userId="555160e609be70ba" providerId="LiveId" clId="{6FB07222-B593-4A30-8F61-CA478A844EB4}" dt="2024-10-03T14:26:52.943" v="11658" actId="47"/>
        <pc:sldMkLst>
          <pc:docMk/>
          <pc:sldMk cId="3925135429" sldId="459"/>
        </pc:sldMkLst>
      </pc:sldChg>
      <pc:sldChg chg="add del">
        <pc:chgData name="Not M_ur_t_ada" userId="555160e609be70ba" providerId="LiveId" clId="{6FB07222-B593-4A30-8F61-CA478A844EB4}" dt="2024-10-03T14:34:58.585" v="11748" actId="47"/>
        <pc:sldMkLst>
          <pc:docMk/>
          <pc:sldMk cId="1578204097" sldId="460"/>
        </pc:sldMkLst>
      </pc:sldChg>
      <pc:sldChg chg="modSp add del modAnim">
        <pc:chgData name="Not M_ur_t_ada" userId="555160e609be70ba" providerId="LiveId" clId="{6FB07222-B593-4A30-8F61-CA478A844EB4}" dt="2024-10-03T16:24:02.361" v="12250" actId="2696"/>
        <pc:sldMkLst>
          <pc:docMk/>
          <pc:sldMk cId="861439264" sldId="461"/>
        </pc:sldMkLst>
        <pc:spChg chg="mod">
          <ac:chgData name="Not M_ur_t_ada" userId="555160e609be70ba" providerId="LiveId" clId="{6FB07222-B593-4A30-8F61-CA478A844EB4}" dt="2024-10-03T14:31:00.929" v="11747" actId="6549"/>
          <ac:spMkLst>
            <pc:docMk/>
            <pc:sldMk cId="861439264" sldId="461"/>
            <ac:spMk id="4" creationId="{B082A1E5-7D76-4640-A463-966BA0CC48DC}"/>
          </ac:spMkLst>
        </pc:spChg>
      </pc:sldChg>
      <pc:sldChg chg="modSp add modAnim">
        <pc:chgData name="Not M_ur_t_ada" userId="555160e609be70ba" providerId="LiveId" clId="{6FB07222-B593-4A30-8F61-CA478A844EB4}" dt="2024-10-04T20:30:32.763" v="13787"/>
        <pc:sldMkLst>
          <pc:docMk/>
          <pc:sldMk cId="2925570895" sldId="461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2925570895" sldId="461"/>
            <ac:spMk id="2" creationId="{C74090B6-2AB4-454F-9677-821E5D9F24C9}"/>
          </ac:spMkLst>
        </pc:spChg>
      </pc:sldChg>
      <pc:sldChg chg="modSp add modAnim">
        <pc:chgData name="Not M_ur_t_ada" userId="555160e609be70ba" providerId="LiveId" clId="{6FB07222-B593-4A30-8F61-CA478A844EB4}" dt="2024-10-04T20:30:32.763" v="13787"/>
        <pc:sldMkLst>
          <pc:docMk/>
          <pc:sldMk cId="1322426929" sldId="462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1322426929" sldId="462"/>
            <ac:spMk id="2" creationId="{C74090B6-2AB4-454F-9677-821E5D9F24C9}"/>
          </ac:spMkLst>
        </pc:spChg>
      </pc:sldChg>
      <pc:sldChg chg="modSp add del mod modAnim">
        <pc:chgData name="Not M_ur_t_ada" userId="555160e609be70ba" providerId="LiveId" clId="{6FB07222-B593-4A30-8F61-CA478A844EB4}" dt="2024-10-03T16:24:02.361" v="12250" actId="2696"/>
        <pc:sldMkLst>
          <pc:docMk/>
          <pc:sldMk cId="3570822474" sldId="462"/>
        </pc:sldMkLst>
        <pc:spChg chg="mod">
          <ac:chgData name="Not M_ur_t_ada" userId="555160e609be70ba" providerId="LiveId" clId="{6FB07222-B593-4A30-8F61-CA478A844EB4}" dt="2024-10-03T14:37:33.846" v="11829" actId="404"/>
          <ac:spMkLst>
            <pc:docMk/>
            <pc:sldMk cId="3570822474" sldId="462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4:39:04.270" v="11841" actId="5793"/>
          <ac:spMkLst>
            <pc:docMk/>
            <pc:sldMk cId="3570822474" sldId="462"/>
            <ac:spMk id="4" creationId="{B082A1E5-7D76-4640-A463-966BA0CC48DC}"/>
          </ac:spMkLst>
        </pc:spChg>
      </pc:sldChg>
      <pc:sldChg chg="modSp add del modAnim">
        <pc:chgData name="Not M_ur_t_ada" userId="555160e609be70ba" providerId="LiveId" clId="{6FB07222-B593-4A30-8F61-CA478A844EB4}" dt="2024-10-03T16:24:02.361" v="12250" actId="2696"/>
        <pc:sldMkLst>
          <pc:docMk/>
          <pc:sldMk cId="1161926625" sldId="463"/>
        </pc:sldMkLst>
        <pc:spChg chg="mod">
          <ac:chgData name="Not M_ur_t_ada" userId="555160e609be70ba" providerId="LiveId" clId="{6FB07222-B593-4A30-8F61-CA478A844EB4}" dt="2024-10-03T14:40:34.751" v="11858" actId="5793"/>
          <ac:spMkLst>
            <pc:docMk/>
            <pc:sldMk cId="1161926625" sldId="463"/>
            <ac:spMk id="4" creationId="{B082A1E5-7D76-4640-A463-966BA0CC48DC}"/>
          </ac:spMkLst>
        </pc:spChg>
      </pc:sldChg>
      <pc:sldChg chg="modSp add modAnim">
        <pc:chgData name="Not M_ur_t_ada" userId="555160e609be70ba" providerId="LiveId" clId="{6FB07222-B593-4A30-8F61-CA478A844EB4}" dt="2024-10-04T20:30:32.763" v="13787"/>
        <pc:sldMkLst>
          <pc:docMk/>
          <pc:sldMk cId="1431064242" sldId="463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1431064242" sldId="463"/>
            <ac:spMk id="2" creationId="{C74090B6-2AB4-454F-9677-821E5D9F24C9}"/>
          </ac:spMkLst>
        </pc:spChg>
      </pc:sldChg>
      <pc:sldChg chg="add del">
        <pc:chgData name="Not M_ur_t_ada" userId="555160e609be70ba" providerId="LiveId" clId="{6FB07222-B593-4A30-8F61-CA478A844EB4}" dt="2024-10-03T14:39:14.466" v="11842" actId="47"/>
        <pc:sldMkLst>
          <pc:docMk/>
          <pc:sldMk cId="3566602806" sldId="463"/>
        </pc:sldMkLst>
      </pc:sldChg>
      <pc:sldChg chg="add modAnim">
        <pc:chgData name="Not M_ur_t_ada" userId="555160e609be70ba" providerId="LiveId" clId="{6FB07222-B593-4A30-8F61-CA478A844EB4}" dt="2024-10-04T07:36:47.977" v="13408"/>
        <pc:sldMkLst>
          <pc:docMk/>
          <pc:sldMk cId="105872822" sldId="464"/>
        </pc:sldMkLst>
      </pc:sldChg>
      <pc:sldChg chg="modSp add del mod modAnim">
        <pc:chgData name="Not M_ur_t_ada" userId="555160e609be70ba" providerId="LiveId" clId="{6FB07222-B593-4A30-8F61-CA478A844EB4}" dt="2024-10-03T16:24:02.361" v="12250" actId="2696"/>
        <pc:sldMkLst>
          <pc:docMk/>
          <pc:sldMk cId="306922151" sldId="464"/>
        </pc:sldMkLst>
        <pc:spChg chg="mod">
          <ac:chgData name="Not M_ur_t_ada" userId="555160e609be70ba" providerId="LiveId" clId="{6FB07222-B593-4A30-8F61-CA478A844EB4}" dt="2024-10-03T14:43:13.253" v="11914" actId="14100"/>
          <ac:spMkLst>
            <pc:docMk/>
            <pc:sldMk cId="306922151" sldId="464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4:43:21.254" v="11934" actId="1038"/>
          <ac:spMkLst>
            <pc:docMk/>
            <pc:sldMk cId="306922151" sldId="464"/>
            <ac:spMk id="4" creationId="{B082A1E5-7D76-4640-A463-966BA0CC48DC}"/>
          </ac:spMkLst>
        </pc:spChg>
      </pc:sldChg>
      <pc:sldChg chg="modSp add del modAnim">
        <pc:chgData name="Not M_ur_t_ada" userId="555160e609be70ba" providerId="LiveId" clId="{6FB07222-B593-4A30-8F61-CA478A844EB4}" dt="2024-10-03T16:24:02.361" v="12250" actId="2696"/>
        <pc:sldMkLst>
          <pc:docMk/>
          <pc:sldMk cId="1116803913" sldId="465"/>
        </pc:sldMkLst>
        <pc:spChg chg="mod">
          <ac:chgData name="Not M_ur_t_ada" userId="555160e609be70ba" providerId="LiveId" clId="{6FB07222-B593-4A30-8F61-CA478A844EB4}" dt="2024-10-03T14:42:15.513" v="11895" actId="20577"/>
          <ac:spMkLst>
            <pc:docMk/>
            <pc:sldMk cId="1116803913" sldId="465"/>
            <ac:spMk id="2" creationId="{C74090B6-2AB4-454F-9677-821E5D9F24C9}"/>
          </ac:spMkLst>
        </pc:spChg>
        <pc:spChg chg="mod">
          <ac:chgData name="Not M_ur_t_ada" userId="555160e609be70ba" providerId="LiveId" clId="{6FB07222-B593-4A30-8F61-CA478A844EB4}" dt="2024-10-03T14:45:07.913" v="12131" actId="20577"/>
          <ac:spMkLst>
            <pc:docMk/>
            <pc:sldMk cId="1116803913" sldId="465"/>
            <ac:spMk id="4" creationId="{B082A1E5-7D76-4640-A463-966BA0CC48DC}"/>
          </ac:spMkLst>
        </pc:spChg>
      </pc:sldChg>
      <pc:sldChg chg="modSp add modAnim">
        <pc:chgData name="Not M_ur_t_ada" userId="555160e609be70ba" providerId="LiveId" clId="{6FB07222-B593-4A30-8F61-CA478A844EB4}" dt="2024-10-04T20:30:32.763" v="13787"/>
        <pc:sldMkLst>
          <pc:docMk/>
          <pc:sldMk cId="1428401129" sldId="465"/>
        </pc:sldMkLst>
        <pc:spChg chg="mod">
          <ac:chgData name="Not M_ur_t_ada" userId="555160e609be70ba" providerId="LiveId" clId="{6FB07222-B593-4A30-8F61-CA478A844EB4}" dt="2024-10-04T20:30:32.763" v="13787"/>
          <ac:spMkLst>
            <pc:docMk/>
            <pc:sldMk cId="1428401129" sldId="465"/>
            <ac:spMk id="2" creationId="{C74090B6-2AB4-454F-9677-821E5D9F24C9}"/>
          </ac:spMkLst>
        </pc:spChg>
      </pc:sldChg>
    </pc:docChg>
  </pc:docChgLst>
  <pc:docChgLst>
    <pc:chgData name="Not M_ur_t_ada" userId="555160e609be70ba" providerId="LiveId" clId="{11662338-A763-4525-8C6B-0ACEECFDA282}"/>
    <pc:docChg chg="undo redo custSel addSld delSld modSld sldOrd modMainMaster">
      <pc:chgData name="Not M_ur_t_ada" userId="555160e609be70ba" providerId="LiveId" clId="{11662338-A763-4525-8C6B-0ACEECFDA282}" dt="2024-10-05T19:16:22.773" v="6067" actId="1076"/>
      <pc:docMkLst>
        <pc:docMk/>
      </pc:docMkLst>
      <pc:sldChg chg="modSp del mod">
        <pc:chgData name="Not M_ur_t_ada" userId="555160e609be70ba" providerId="LiveId" clId="{11662338-A763-4525-8C6B-0ACEECFDA282}" dt="2024-10-05T07:05:51.815" v="45" actId="47"/>
        <pc:sldMkLst>
          <pc:docMk/>
          <pc:sldMk cId="1292850723" sldId="284"/>
        </pc:sldMkLst>
        <pc:spChg chg="mod">
          <ac:chgData name="Not M_ur_t_ada" userId="555160e609be70ba" providerId="LiveId" clId="{11662338-A763-4525-8C6B-0ACEECFDA282}" dt="2024-10-05T06:45:08.271" v="4" actId="27636"/>
          <ac:spMkLst>
            <pc:docMk/>
            <pc:sldMk cId="1292850723" sldId="284"/>
            <ac:spMk id="9" creationId="{955F7FC8-688F-4E58-B06D-9CB98707EE87}"/>
          </ac:spMkLst>
        </pc:spChg>
      </pc:sldChg>
      <pc:sldChg chg="modSp del mod modTransition setBg">
        <pc:chgData name="Not M_ur_t_ada" userId="555160e609be70ba" providerId="LiveId" clId="{11662338-A763-4525-8C6B-0ACEECFDA282}" dt="2024-10-05T13:37:42.301" v="3541" actId="47"/>
        <pc:sldMkLst>
          <pc:docMk/>
          <pc:sldMk cId="1263261125" sldId="322"/>
        </pc:sldMkLst>
        <pc:spChg chg="mod">
          <ac:chgData name="Not M_ur_t_ada" userId="555160e609be70ba" providerId="LiveId" clId="{11662338-A763-4525-8C6B-0ACEECFDA282}" dt="2024-10-05T10:19:58.517" v="1684" actId="27636"/>
          <ac:spMkLst>
            <pc:docMk/>
            <pc:sldMk cId="1263261125" sldId="322"/>
            <ac:spMk id="9" creationId="{955F7FC8-688F-4E58-B06D-9CB98707EE87}"/>
          </ac:spMkLst>
        </pc:spChg>
        <pc:spChg chg="mod">
          <ac:chgData name="Not M_ur_t_ada" userId="555160e609be70ba" providerId="LiveId" clId="{11662338-A763-4525-8C6B-0ACEECFDA282}" dt="2024-10-05T09:42:08.953" v="929" actId="207"/>
          <ac:spMkLst>
            <pc:docMk/>
            <pc:sldMk cId="1263261125" sldId="322"/>
            <ac:spMk id="10" creationId="{9AE52731-C444-45C0-AD2C-72803613C9D2}"/>
          </ac:spMkLst>
        </pc:spChg>
        <pc:spChg chg="mod">
          <ac:chgData name="Not M_ur_t_ada" userId="555160e609be70ba" providerId="LiveId" clId="{11662338-A763-4525-8C6B-0ACEECFDA282}" dt="2024-10-05T09:41:34.081" v="926" actId="207"/>
          <ac:spMkLst>
            <pc:docMk/>
            <pc:sldMk cId="1263261125" sldId="322"/>
            <ac:spMk id="13" creationId="{4564D22B-ACCE-41C9-838D-978A80BAFC35}"/>
          </ac:spMkLst>
        </pc:spChg>
      </pc:sldChg>
      <pc:sldChg chg="addSp delSp modSp mod modTransition setBg addAnim delAnim modAnim delDesignElem">
        <pc:chgData name="Not M_ur_t_ada" userId="555160e609be70ba" providerId="LiveId" clId="{11662338-A763-4525-8C6B-0ACEECFDA282}" dt="2024-10-05T12:40:53.327" v="2762" actId="12269"/>
        <pc:sldMkLst>
          <pc:docMk/>
          <pc:sldMk cId="2553933953" sldId="395"/>
        </pc:sldMkLst>
        <pc:spChg chg="del mod">
          <ac:chgData name="Not M_ur_t_ada" userId="555160e609be70ba" providerId="LiveId" clId="{11662338-A763-4525-8C6B-0ACEECFDA282}" dt="2024-10-05T07:45:32.862" v="231" actId="12084"/>
          <ac:spMkLst>
            <pc:docMk/>
            <pc:sldMk cId="2553933953" sldId="395"/>
            <ac:spMk id="3" creationId="{7CF0C4B2-22D1-4042-B182-8BC8441A6BBB}"/>
          </ac:spMkLst>
        </pc:spChg>
        <pc:spChg chg="add del">
          <ac:chgData name="Not M_ur_t_ada" userId="555160e609be70ba" providerId="LiveId" clId="{11662338-A763-4525-8C6B-0ACEECFDA282}" dt="2024-10-05T07:44:38.628" v="216" actId="478"/>
          <ac:spMkLst>
            <pc:docMk/>
            <pc:sldMk cId="2553933953" sldId="395"/>
            <ac:spMk id="4" creationId="{A70E64E5-31EA-4B35-A37A-0628866DDCDC}"/>
          </ac:spMkLst>
        </pc:spChg>
        <pc:spChg chg="add mod">
          <ac:chgData name="Not M_ur_t_ada" userId="555160e609be70ba" providerId="LiveId" clId="{11662338-A763-4525-8C6B-0ACEECFDA282}" dt="2024-10-05T07:47:14.021" v="237"/>
          <ac:spMkLst>
            <pc:docMk/>
            <pc:sldMk cId="2553933953" sldId="395"/>
            <ac:spMk id="5" creationId="{A1B5CC1F-F743-B441-FCCD-C20740021FAD}"/>
          </ac:spMkLst>
        </pc:spChg>
        <pc:spChg chg="add mod">
          <ac:chgData name="Not M_ur_t_ada" userId="555160e609be70ba" providerId="LiveId" clId="{11662338-A763-4525-8C6B-0ACEECFDA282}" dt="2024-10-05T07:47:14.021" v="237"/>
          <ac:spMkLst>
            <pc:docMk/>
            <pc:sldMk cId="2553933953" sldId="395"/>
            <ac:spMk id="7" creationId="{3B9E2992-C53C-B1FB-C25E-62DA46A1FEC6}"/>
          </ac:spMkLst>
        </pc:spChg>
        <pc:spChg chg="add mod">
          <ac:chgData name="Not M_ur_t_ada" userId="555160e609be70ba" providerId="LiveId" clId="{11662338-A763-4525-8C6B-0ACEECFDA282}" dt="2024-10-05T07:47:14.021" v="237"/>
          <ac:spMkLst>
            <pc:docMk/>
            <pc:sldMk cId="2553933953" sldId="395"/>
            <ac:spMk id="8" creationId="{4FF5DE57-2A91-1DA4-3059-DEFE63EA8743}"/>
          </ac:spMkLst>
        </pc:spChg>
        <pc:spChg chg="add mod">
          <ac:chgData name="Not M_ur_t_ada" userId="555160e609be70ba" providerId="LiveId" clId="{11662338-A763-4525-8C6B-0ACEECFDA282}" dt="2024-10-05T07:47:14.021" v="237"/>
          <ac:spMkLst>
            <pc:docMk/>
            <pc:sldMk cId="2553933953" sldId="395"/>
            <ac:spMk id="9" creationId="{635A9C83-FC92-0478-C73E-BA1E0DF4B481}"/>
          </ac:spMkLst>
        </pc:spChg>
        <pc:spChg chg="add mod">
          <ac:chgData name="Not M_ur_t_ada" userId="555160e609be70ba" providerId="LiveId" clId="{11662338-A763-4525-8C6B-0ACEECFDA282}" dt="2024-10-05T07:47:14.021" v="237"/>
          <ac:spMkLst>
            <pc:docMk/>
            <pc:sldMk cId="2553933953" sldId="395"/>
            <ac:spMk id="10" creationId="{64A82568-7879-06A5-C646-CB9C18B161DD}"/>
          </ac:spMkLst>
        </pc:spChg>
        <pc:spChg chg="add mod">
          <ac:chgData name="Not M_ur_t_ada" userId="555160e609be70ba" providerId="LiveId" clId="{11662338-A763-4525-8C6B-0ACEECFDA282}" dt="2024-10-05T07:47:14.021" v="237"/>
          <ac:spMkLst>
            <pc:docMk/>
            <pc:sldMk cId="2553933953" sldId="395"/>
            <ac:spMk id="11" creationId="{2A0A5FB7-ED76-2E3E-7071-720846A8E405}"/>
          </ac:spMkLst>
        </pc:spChg>
        <pc:spChg chg="add mod">
          <ac:chgData name="Not M_ur_t_ada" userId="555160e609be70ba" providerId="LiveId" clId="{11662338-A763-4525-8C6B-0ACEECFDA282}" dt="2024-10-05T07:47:14.021" v="237"/>
          <ac:spMkLst>
            <pc:docMk/>
            <pc:sldMk cId="2553933953" sldId="395"/>
            <ac:spMk id="12" creationId="{02B65455-B719-49CB-BCAE-B178FE6A6D5D}"/>
          </ac:spMkLst>
        </pc:spChg>
        <pc:spChg chg="add mod">
          <ac:chgData name="Not M_ur_t_ada" userId="555160e609be70ba" providerId="LiveId" clId="{11662338-A763-4525-8C6B-0ACEECFDA282}" dt="2024-10-05T08:03:53.280" v="343" actId="164"/>
          <ac:spMkLst>
            <pc:docMk/>
            <pc:sldMk cId="2553933953" sldId="395"/>
            <ac:spMk id="13" creationId="{72061693-73D3-5347-32F9-7304392EAD7A}"/>
          </ac:spMkLst>
        </pc:spChg>
        <pc:spChg chg="add mod">
          <ac:chgData name="Not M_ur_t_ada" userId="555160e609be70ba" providerId="LiveId" clId="{11662338-A763-4525-8C6B-0ACEECFDA282}" dt="2024-10-05T08:03:53.280" v="343" actId="164"/>
          <ac:spMkLst>
            <pc:docMk/>
            <pc:sldMk cId="2553933953" sldId="395"/>
            <ac:spMk id="14" creationId="{8159E14C-6B0B-CD2C-DDE0-DD2E4EAA089E}"/>
          </ac:spMkLst>
        </pc:spChg>
        <pc:spChg chg="add mod">
          <ac:chgData name="Not M_ur_t_ada" userId="555160e609be70ba" providerId="LiveId" clId="{11662338-A763-4525-8C6B-0ACEECFDA282}" dt="2024-10-05T08:03:46.239" v="342" actId="164"/>
          <ac:spMkLst>
            <pc:docMk/>
            <pc:sldMk cId="2553933953" sldId="395"/>
            <ac:spMk id="15" creationId="{152E4D05-4FFD-89E3-56E4-CBDD8C961DB8}"/>
          </ac:spMkLst>
        </pc:spChg>
        <pc:spChg chg="add mod">
          <ac:chgData name="Not M_ur_t_ada" userId="555160e609be70ba" providerId="LiveId" clId="{11662338-A763-4525-8C6B-0ACEECFDA282}" dt="2024-10-05T08:03:46.239" v="342" actId="164"/>
          <ac:spMkLst>
            <pc:docMk/>
            <pc:sldMk cId="2553933953" sldId="395"/>
            <ac:spMk id="16" creationId="{184A5737-2856-12D0-51B8-D14615F60709}"/>
          </ac:spMkLst>
        </pc:spChg>
        <pc:spChg chg="add mod">
          <ac:chgData name="Not M_ur_t_ada" userId="555160e609be70ba" providerId="LiveId" clId="{11662338-A763-4525-8C6B-0ACEECFDA282}" dt="2024-10-05T08:03:37.170" v="341" actId="164"/>
          <ac:spMkLst>
            <pc:docMk/>
            <pc:sldMk cId="2553933953" sldId="395"/>
            <ac:spMk id="17" creationId="{1B7F9D77-61E7-3DDA-8353-D394F7EFE804}"/>
          </ac:spMkLst>
        </pc:spChg>
        <pc:spChg chg="del">
          <ac:chgData name="Not M_ur_t_ada" userId="555160e609be70ba" providerId="LiveId" clId="{11662338-A763-4525-8C6B-0ACEECFDA282}" dt="2024-10-05T07:30:36.737" v="185" actId="478"/>
          <ac:spMkLst>
            <pc:docMk/>
            <pc:sldMk cId="2553933953" sldId="395"/>
            <ac:spMk id="18" creationId="{10E6C4B9-01BD-40A8-AED0-F6F242D962D5}"/>
          </ac:spMkLst>
        </pc:spChg>
        <pc:spChg chg="del">
          <ac:chgData name="Not M_ur_t_ada" userId="555160e609be70ba" providerId="LiveId" clId="{11662338-A763-4525-8C6B-0ACEECFDA282}" dt="2024-10-05T07:30:35.912" v="184" actId="478"/>
          <ac:spMkLst>
            <pc:docMk/>
            <pc:sldMk cId="2553933953" sldId="395"/>
            <ac:spMk id="19" creationId="{FEFD59C8-510C-4170-B6B4-4D696B48FA33}"/>
          </ac:spMkLst>
        </pc:spChg>
        <pc:spChg chg="del">
          <ac:chgData name="Not M_ur_t_ada" userId="555160e609be70ba" providerId="LiveId" clId="{11662338-A763-4525-8C6B-0ACEECFDA282}" dt="2024-10-05T07:30:35.023" v="183" actId="478"/>
          <ac:spMkLst>
            <pc:docMk/>
            <pc:sldMk cId="2553933953" sldId="395"/>
            <ac:spMk id="20" creationId="{2C52C5D7-1ADD-4F31-8E55-8778D6E7A3B6}"/>
          </ac:spMkLst>
        </pc:spChg>
        <pc:spChg chg="del">
          <ac:chgData name="Not M_ur_t_ada" userId="555160e609be70ba" providerId="LiveId" clId="{11662338-A763-4525-8C6B-0ACEECFDA282}" dt="2024-10-05T07:30:34.242" v="182" actId="478"/>
          <ac:spMkLst>
            <pc:docMk/>
            <pc:sldMk cId="2553933953" sldId="395"/>
            <ac:spMk id="21" creationId="{844D3AA0-70D6-471E-8E4A-7FAF0BB50EC7}"/>
          </ac:spMkLst>
        </pc:spChg>
        <pc:spChg chg="del">
          <ac:chgData name="Not M_ur_t_ada" userId="555160e609be70ba" providerId="LiveId" clId="{11662338-A763-4525-8C6B-0ACEECFDA282}" dt="2024-10-05T07:30:32.415" v="180" actId="478"/>
          <ac:spMkLst>
            <pc:docMk/>
            <pc:sldMk cId="2553933953" sldId="395"/>
            <ac:spMk id="22" creationId="{0A2CBA04-5A05-46A7-9144-37BB33532E97}"/>
          </ac:spMkLst>
        </pc:spChg>
        <pc:spChg chg="del">
          <ac:chgData name="Not M_ur_t_ada" userId="555160e609be70ba" providerId="LiveId" clId="{11662338-A763-4525-8C6B-0ACEECFDA282}" dt="2024-10-05T07:30:29.644" v="178" actId="478"/>
          <ac:spMkLst>
            <pc:docMk/>
            <pc:sldMk cId="2553933953" sldId="395"/>
            <ac:spMk id="23" creationId="{E8D6C30B-31C8-4131-A81E-76CA17EB246B}"/>
          </ac:spMkLst>
        </pc:spChg>
        <pc:spChg chg="del">
          <ac:chgData name="Not M_ur_t_ada" userId="555160e609be70ba" providerId="LiveId" clId="{11662338-A763-4525-8C6B-0ACEECFDA282}" dt="2024-10-05T07:30:31.286" v="179" actId="478"/>
          <ac:spMkLst>
            <pc:docMk/>
            <pc:sldMk cId="2553933953" sldId="395"/>
            <ac:spMk id="24" creationId="{64FB6CFB-4E86-4346-BEC6-EE1CA29C4E44}"/>
          </ac:spMkLst>
        </pc:spChg>
        <pc:spChg chg="del">
          <ac:chgData name="Not M_ur_t_ada" userId="555160e609be70ba" providerId="LiveId" clId="{11662338-A763-4525-8C6B-0ACEECFDA282}" dt="2024-10-05T07:30:33.239" v="181" actId="478"/>
          <ac:spMkLst>
            <pc:docMk/>
            <pc:sldMk cId="2553933953" sldId="395"/>
            <ac:spMk id="25" creationId="{B1AEF478-6B3D-46D2-B7E7-46C8E610BBA5}"/>
          </ac:spMkLst>
        </pc:spChg>
        <pc:spChg chg="add mod">
          <ac:chgData name="Not M_ur_t_ada" userId="555160e609be70ba" providerId="LiveId" clId="{11662338-A763-4525-8C6B-0ACEECFDA282}" dt="2024-10-05T08:03:37.170" v="341" actId="164"/>
          <ac:spMkLst>
            <pc:docMk/>
            <pc:sldMk cId="2553933953" sldId="395"/>
            <ac:spMk id="26" creationId="{3806A17B-6688-A077-6112-ED0F186632CD}"/>
          </ac:spMkLst>
        </pc:spChg>
        <pc:spChg chg="add del">
          <ac:chgData name="Not M_ur_t_ada" userId="555160e609be70ba" providerId="LiveId" clId="{11662338-A763-4525-8C6B-0ACEECFDA282}" dt="2024-10-05T07:31:01.926" v="188" actId="26606"/>
          <ac:spMkLst>
            <pc:docMk/>
            <pc:sldMk cId="2553933953" sldId="395"/>
            <ac:spMk id="27" creationId="{79BB35BC-D5C2-4C8B-A22A-A71E6191913B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2553933953" sldId="395"/>
            <ac:spMk id="28" creationId="{79BB35BC-D5C2-4C8B-A22A-A71E6191913B}"/>
          </ac:spMkLst>
        </pc:spChg>
        <pc:spChg chg="add del">
          <ac:chgData name="Not M_ur_t_ada" userId="555160e609be70ba" providerId="LiveId" clId="{11662338-A763-4525-8C6B-0ACEECFDA282}" dt="2024-10-05T07:31:05.095" v="190" actId="26606"/>
          <ac:spMkLst>
            <pc:docMk/>
            <pc:sldMk cId="2553933953" sldId="395"/>
            <ac:spMk id="29" creationId="{327D73B4-9F5C-4A64-A179-51B9500CB8B5}"/>
          </ac:spMkLst>
        </pc:spChg>
        <pc:spChg chg="add del">
          <ac:chgData name="Not M_ur_t_ada" userId="555160e609be70ba" providerId="LiveId" clId="{11662338-A763-4525-8C6B-0ACEECFDA282}" dt="2024-10-05T07:31:05.095" v="190" actId="26606"/>
          <ac:spMkLst>
            <pc:docMk/>
            <pc:sldMk cId="2553933953" sldId="395"/>
            <ac:spMk id="30" creationId="{C1F06963-6374-4B48-844F-071A9BAAAE02}"/>
          </ac:spMkLst>
        </pc:spChg>
        <pc:spChg chg="add del">
          <ac:chgData name="Not M_ur_t_ada" userId="555160e609be70ba" providerId="LiveId" clId="{11662338-A763-4525-8C6B-0ACEECFDA282}" dt="2024-10-05T07:31:05.095" v="190" actId="26606"/>
          <ac:spMkLst>
            <pc:docMk/>
            <pc:sldMk cId="2553933953" sldId="395"/>
            <ac:spMk id="31" creationId="{6CB927A4-E432-4310-9CD5-E89FF5063179}"/>
          </ac:spMkLst>
        </pc:spChg>
        <pc:spChg chg="add del">
          <ac:chgData name="Not M_ur_t_ada" userId="555160e609be70ba" providerId="LiveId" clId="{11662338-A763-4525-8C6B-0ACEECFDA282}" dt="2024-10-05T07:31:05.095" v="190" actId="26606"/>
          <ac:spMkLst>
            <pc:docMk/>
            <pc:sldMk cId="2553933953" sldId="395"/>
            <ac:spMk id="32" creationId="{1453BF6C-B012-48B7-B4E8-6D7AC7C27D02}"/>
          </ac:spMkLst>
        </pc:spChg>
        <pc:spChg chg="add del">
          <ac:chgData name="Not M_ur_t_ada" userId="555160e609be70ba" providerId="LiveId" clId="{11662338-A763-4525-8C6B-0ACEECFDA282}" dt="2024-10-05T07:31:05.095" v="190" actId="26606"/>
          <ac:spMkLst>
            <pc:docMk/>
            <pc:sldMk cId="2553933953" sldId="395"/>
            <ac:spMk id="33" creationId="{E3020543-B24B-4EC4-8FFC-8DD88EEA91A8}"/>
          </ac:spMkLst>
        </pc:spChg>
        <pc:spChg chg="add mod">
          <ac:chgData name="Not M_ur_t_ada" userId="555160e609be70ba" providerId="LiveId" clId="{11662338-A763-4525-8C6B-0ACEECFDA282}" dt="2024-10-05T08:03:30.884" v="340" actId="164"/>
          <ac:spMkLst>
            <pc:docMk/>
            <pc:sldMk cId="2553933953" sldId="395"/>
            <ac:spMk id="35" creationId="{6ABCA528-89DB-F65B-E318-DC52146BAD75}"/>
          </ac:spMkLst>
        </pc:spChg>
        <pc:spChg chg="add del">
          <ac:chgData name="Not M_ur_t_ada" userId="555160e609be70ba" providerId="LiveId" clId="{11662338-A763-4525-8C6B-0ACEECFDA282}" dt="2024-10-05T07:31:06.235" v="192" actId="26606"/>
          <ac:spMkLst>
            <pc:docMk/>
            <pc:sldMk cId="2553933953" sldId="395"/>
            <ac:spMk id="36" creationId="{79BB35BC-D5C2-4C8B-A22A-A71E6191913B}"/>
          </ac:spMkLst>
        </pc:spChg>
        <pc:spChg chg="add mod">
          <ac:chgData name="Not M_ur_t_ada" userId="555160e609be70ba" providerId="LiveId" clId="{11662338-A763-4525-8C6B-0ACEECFDA282}" dt="2024-10-05T08:03:30.884" v="340" actId="164"/>
          <ac:spMkLst>
            <pc:docMk/>
            <pc:sldMk cId="2553933953" sldId="395"/>
            <ac:spMk id="37" creationId="{6B6D98E2-3DDE-816C-E576-14FBF618AEBD}"/>
          </ac:spMkLst>
        </pc:spChg>
        <pc:spChg chg="add del">
          <ac:chgData name="Not M_ur_t_ada" userId="555160e609be70ba" providerId="LiveId" clId="{11662338-A763-4525-8C6B-0ACEECFDA282}" dt="2024-10-05T07:31:07.012" v="194" actId="26606"/>
          <ac:spMkLst>
            <pc:docMk/>
            <pc:sldMk cId="2553933953" sldId="395"/>
            <ac:spMk id="38" creationId="{327D73B4-9F5C-4A64-A179-51B9500CB8B5}"/>
          </ac:spMkLst>
        </pc:spChg>
        <pc:spChg chg="add del">
          <ac:chgData name="Not M_ur_t_ada" userId="555160e609be70ba" providerId="LiveId" clId="{11662338-A763-4525-8C6B-0ACEECFDA282}" dt="2024-10-05T07:31:07.012" v="194" actId="26606"/>
          <ac:spMkLst>
            <pc:docMk/>
            <pc:sldMk cId="2553933953" sldId="395"/>
            <ac:spMk id="39" creationId="{C1F06963-6374-4B48-844F-071A9BAAAE02}"/>
          </ac:spMkLst>
        </pc:spChg>
        <pc:spChg chg="add del">
          <ac:chgData name="Not M_ur_t_ada" userId="555160e609be70ba" providerId="LiveId" clId="{11662338-A763-4525-8C6B-0ACEECFDA282}" dt="2024-10-05T07:31:07.012" v="194" actId="26606"/>
          <ac:spMkLst>
            <pc:docMk/>
            <pc:sldMk cId="2553933953" sldId="395"/>
            <ac:spMk id="40" creationId="{6CB927A4-E432-4310-9CD5-E89FF5063179}"/>
          </ac:spMkLst>
        </pc:spChg>
        <pc:spChg chg="add del">
          <ac:chgData name="Not M_ur_t_ada" userId="555160e609be70ba" providerId="LiveId" clId="{11662338-A763-4525-8C6B-0ACEECFDA282}" dt="2024-10-05T07:31:07.012" v="194" actId="26606"/>
          <ac:spMkLst>
            <pc:docMk/>
            <pc:sldMk cId="2553933953" sldId="395"/>
            <ac:spMk id="41" creationId="{1453BF6C-B012-48B7-B4E8-6D7AC7C27D02}"/>
          </ac:spMkLst>
        </pc:spChg>
        <pc:spChg chg="add del">
          <ac:chgData name="Not M_ur_t_ada" userId="555160e609be70ba" providerId="LiveId" clId="{11662338-A763-4525-8C6B-0ACEECFDA282}" dt="2024-10-05T07:31:07.012" v="194" actId="26606"/>
          <ac:spMkLst>
            <pc:docMk/>
            <pc:sldMk cId="2553933953" sldId="395"/>
            <ac:spMk id="42" creationId="{E3020543-B24B-4EC4-8FFC-8DD88EEA91A8}"/>
          </ac:spMkLst>
        </pc:spChg>
        <pc:spChg chg="add del">
          <ac:chgData name="Not M_ur_t_ada" userId="555160e609be70ba" providerId="LiveId" clId="{11662338-A763-4525-8C6B-0ACEECFDA282}" dt="2024-10-05T07:31:21.689" v="196" actId="26606"/>
          <ac:spMkLst>
            <pc:docMk/>
            <pc:sldMk cId="2553933953" sldId="395"/>
            <ac:spMk id="45" creationId="{F13C74B1-5B17-4795-BED0-7140497B445A}"/>
          </ac:spMkLst>
        </pc:spChg>
        <pc:spChg chg="add del">
          <ac:chgData name="Not M_ur_t_ada" userId="555160e609be70ba" providerId="LiveId" clId="{11662338-A763-4525-8C6B-0ACEECFDA282}" dt="2024-10-05T07:31:21.689" v="196" actId="26606"/>
          <ac:spMkLst>
            <pc:docMk/>
            <pc:sldMk cId="2553933953" sldId="395"/>
            <ac:spMk id="46" creationId="{D4974D33-8DC5-464E-8C6D-BE58F0669C17}"/>
          </ac:spMkLst>
        </pc:spChg>
        <pc:grpChg chg="add mod">
          <ac:chgData name="Not M_ur_t_ada" userId="555160e609be70ba" providerId="LiveId" clId="{11662338-A763-4525-8C6B-0ACEECFDA282}" dt="2024-10-05T07:59:17.530" v="327" actId="164"/>
          <ac:grpSpMkLst>
            <pc:docMk/>
            <pc:sldMk cId="2553933953" sldId="395"/>
            <ac:grpSpMk id="47" creationId="{817B90ED-94E4-799B-9F79-8BE4DA63C61E}"/>
          </ac:grpSpMkLst>
        </pc:grpChg>
        <pc:grpChg chg="add mod">
          <ac:chgData name="Not M_ur_t_ada" userId="555160e609be70ba" providerId="LiveId" clId="{11662338-A763-4525-8C6B-0ACEECFDA282}" dt="2024-10-05T08:03:30.884" v="340" actId="164"/>
          <ac:grpSpMkLst>
            <pc:docMk/>
            <pc:sldMk cId="2553933953" sldId="395"/>
            <ac:grpSpMk id="48" creationId="{E08168E5-3CA5-1DAA-BF6C-1CD00229520A}"/>
          </ac:grpSpMkLst>
        </pc:grpChg>
        <pc:grpChg chg="add mod">
          <ac:chgData name="Not M_ur_t_ada" userId="555160e609be70ba" providerId="LiveId" clId="{11662338-A763-4525-8C6B-0ACEECFDA282}" dt="2024-10-05T08:03:37.170" v="341" actId="164"/>
          <ac:grpSpMkLst>
            <pc:docMk/>
            <pc:sldMk cId="2553933953" sldId="395"/>
            <ac:grpSpMk id="49" creationId="{8EF266E5-2197-8326-3E56-BD423F4274FF}"/>
          </ac:grpSpMkLst>
        </pc:grpChg>
        <pc:grpChg chg="add mod">
          <ac:chgData name="Not M_ur_t_ada" userId="555160e609be70ba" providerId="LiveId" clId="{11662338-A763-4525-8C6B-0ACEECFDA282}" dt="2024-10-05T08:03:46.239" v="342" actId="164"/>
          <ac:grpSpMkLst>
            <pc:docMk/>
            <pc:sldMk cId="2553933953" sldId="395"/>
            <ac:grpSpMk id="50" creationId="{5AE35702-33A1-4249-6D2D-1D0E5F614D1A}"/>
          </ac:grpSpMkLst>
        </pc:grpChg>
        <pc:grpChg chg="add mod">
          <ac:chgData name="Not M_ur_t_ada" userId="555160e609be70ba" providerId="LiveId" clId="{11662338-A763-4525-8C6B-0ACEECFDA282}" dt="2024-10-05T08:03:53.280" v="343" actId="164"/>
          <ac:grpSpMkLst>
            <pc:docMk/>
            <pc:sldMk cId="2553933953" sldId="395"/>
            <ac:grpSpMk id="51" creationId="{5B0BA19A-2DC6-DD16-E74A-01ED28355A18}"/>
          </ac:grpSpMkLst>
        </pc:grpChg>
        <pc:graphicFrameChg chg="add mod modGraphic">
          <ac:chgData name="Not M_ur_t_ada" userId="555160e609be70ba" providerId="LiveId" clId="{11662338-A763-4525-8C6B-0ACEECFDA282}" dt="2024-10-05T12:40:53.327" v="2762" actId="12269"/>
          <ac:graphicFrameMkLst>
            <pc:docMk/>
            <pc:sldMk cId="2553933953" sldId="395"/>
            <ac:graphicFrameMk id="2" creationId="{DCCCCB33-DEEC-73E6-7DD4-091386D02A78}"/>
          </ac:graphicFrameMkLst>
        </pc:graphicFrameChg>
        <pc:graphicFrameChg chg="add mod modGraphic">
          <ac:chgData name="Not M_ur_t_ada" userId="555160e609be70ba" providerId="LiveId" clId="{11662338-A763-4525-8C6B-0ACEECFDA282}" dt="2024-10-05T10:38:51.766" v="1769" actId="12269"/>
          <ac:graphicFrameMkLst>
            <pc:docMk/>
            <pc:sldMk cId="2553933953" sldId="395"/>
            <ac:graphicFrameMk id="44" creationId="{63DE549C-A110-E355-34F8-95FD31985957}"/>
          </ac:graphicFrameMkLst>
        </pc:graphicFrameChg>
        <pc:picChg chg="mod ord">
          <ac:chgData name="Not M_ur_t_ada" userId="555160e609be70ba" providerId="LiveId" clId="{11662338-A763-4525-8C6B-0ACEECFDA282}" dt="2024-10-05T07:51:54.017" v="294" actId="14100"/>
          <ac:picMkLst>
            <pc:docMk/>
            <pc:sldMk cId="2553933953" sldId="395"/>
            <ac:picMk id="6" creationId="{4CBA178F-7943-450E-9A98-09D7F0431B1C}"/>
          </ac:picMkLst>
        </pc:picChg>
        <pc:cxnChg chg="add del">
          <ac:chgData name="Not M_ur_t_ada" userId="555160e609be70ba" providerId="LiveId" clId="{11662338-A763-4525-8C6B-0ACEECFDA282}" dt="2024-10-05T07:31:05.095" v="190" actId="26606"/>
          <ac:cxnSpMkLst>
            <pc:docMk/>
            <pc:sldMk cId="2553933953" sldId="395"/>
            <ac:cxnSpMk id="34" creationId="{C49DA8F6-BCC1-4447-B54C-57856834B94B}"/>
          </ac:cxnSpMkLst>
        </pc:cxnChg>
        <pc:cxnChg chg="add del">
          <ac:chgData name="Not M_ur_t_ada" userId="555160e609be70ba" providerId="LiveId" clId="{11662338-A763-4525-8C6B-0ACEECFDA282}" dt="2024-10-05T07:31:07.012" v="194" actId="26606"/>
          <ac:cxnSpMkLst>
            <pc:docMk/>
            <pc:sldMk cId="2553933953" sldId="395"/>
            <ac:cxnSpMk id="43" creationId="{C49DA8F6-BCC1-4447-B54C-57856834B94B}"/>
          </ac:cxnSpMkLst>
        </pc:cxnChg>
      </pc:sldChg>
      <pc:sldChg chg="addSp delSp modSp mod modTransition setBg modAnim">
        <pc:chgData name="Not M_ur_t_ada" userId="555160e609be70ba" providerId="LiveId" clId="{11662338-A763-4525-8C6B-0ACEECFDA282}" dt="2024-10-05T16:35:53.672" v="4059" actId="20577"/>
        <pc:sldMkLst>
          <pc:docMk/>
          <pc:sldMk cId="3558481933" sldId="405"/>
        </pc:sldMkLst>
        <pc:spChg chg="del mod">
          <ac:chgData name="Not M_ur_t_ada" userId="555160e609be70ba" providerId="LiveId" clId="{11662338-A763-4525-8C6B-0ACEECFDA282}" dt="2024-10-05T12:00:08.186" v="2694" actId="12084"/>
          <ac:spMkLst>
            <pc:docMk/>
            <pc:sldMk cId="3558481933" sldId="405"/>
            <ac:spMk id="2" creationId="{C74090B6-2AB4-454F-9677-821E5D9F24C9}"/>
          </ac:spMkLst>
        </pc:spChg>
        <pc:spChg chg="add">
          <ac:chgData name="Not M_ur_t_ada" userId="555160e609be70ba" providerId="LiveId" clId="{11662338-A763-4525-8C6B-0ACEECFDA282}" dt="2024-10-05T10:58:05.420" v="1982"/>
          <ac:spMkLst>
            <pc:docMk/>
            <pc:sldMk cId="3558481933" sldId="405"/>
            <ac:spMk id="3" creationId="{2B66AD4C-5DE8-7C28-32E2-C86F3D65528D}"/>
          </ac:spMkLst>
        </pc:spChg>
        <pc:spChg chg="del mod">
          <ac:chgData name="Not M_ur_t_ada" userId="555160e609be70ba" providerId="LiveId" clId="{11662338-A763-4525-8C6B-0ACEECFDA282}" dt="2024-10-05T11:08:46.262" v="2173" actId="12084"/>
          <ac:spMkLst>
            <pc:docMk/>
            <pc:sldMk cId="3558481933" sldId="405"/>
            <ac:spMk id="4" creationId="{B082A1E5-7D76-4640-A463-966BA0CC48DC}"/>
          </ac:spMkLst>
        </pc:spChg>
        <pc:spChg chg="del mod ord">
          <ac:chgData name="Not M_ur_t_ada" userId="555160e609be70ba" providerId="LiveId" clId="{11662338-A763-4525-8C6B-0ACEECFDA282}" dt="2024-10-05T11:10:16.597" v="2179" actId="12084"/>
          <ac:spMkLst>
            <pc:docMk/>
            <pc:sldMk cId="3558481933" sldId="405"/>
            <ac:spMk id="5" creationId="{BE6A69E7-3ADA-4C6C-860A-EEDD37170E07}"/>
          </ac:spMkLst>
        </pc:spChg>
        <pc:spChg chg="add">
          <ac:chgData name="Not M_ur_t_ada" userId="555160e609be70ba" providerId="LiveId" clId="{11662338-A763-4525-8C6B-0ACEECFDA282}" dt="2024-10-05T10:58:10.455" v="1983"/>
          <ac:spMkLst>
            <pc:docMk/>
            <pc:sldMk cId="3558481933" sldId="405"/>
            <ac:spMk id="6" creationId="{D8A3E6DF-97E9-8487-76F9-B18C26407754}"/>
          </ac:spMkLst>
        </pc:spChg>
        <pc:spChg chg="del mod">
          <ac:chgData name="Not M_ur_t_ada" userId="555160e609be70ba" providerId="LiveId" clId="{11662338-A763-4525-8C6B-0ACEECFDA282}" dt="2024-10-05T11:12:50.248" v="2199" actId="12084"/>
          <ac:spMkLst>
            <pc:docMk/>
            <pc:sldMk cId="3558481933" sldId="405"/>
            <ac:spMk id="7" creationId="{57C3580C-5A64-46B9-A652-F676110A1F6C}"/>
          </ac:spMkLst>
        </pc:spChg>
        <pc:spChg chg="add del">
          <ac:chgData name="Not M_ur_t_ada" userId="555160e609be70ba" providerId="LiveId" clId="{11662338-A763-4525-8C6B-0ACEECFDA282}" dt="2024-10-05T08:45:58.658" v="626" actId="26606"/>
          <ac:spMkLst>
            <pc:docMk/>
            <pc:sldMk cId="3558481933" sldId="405"/>
            <ac:spMk id="12" creationId="{6A8AAC95-3719-4BCD-B710-4160043D9237}"/>
          </ac:spMkLst>
        </pc:spChg>
        <pc:spChg chg="add del">
          <ac:chgData name="Not M_ur_t_ada" userId="555160e609be70ba" providerId="LiveId" clId="{11662338-A763-4525-8C6B-0ACEECFDA282}" dt="2024-10-05T08:45:58.658" v="626" actId="26606"/>
          <ac:spMkLst>
            <pc:docMk/>
            <pc:sldMk cId="3558481933" sldId="405"/>
            <ac:spMk id="14" creationId="{73A6D7BA-50E4-42FE-A0E3-FC42B7EC4372}"/>
          </ac:spMkLst>
        </pc:spChg>
        <pc:graphicFrameChg chg="add mod">
          <ac:chgData name="Not M_ur_t_ada" userId="555160e609be70ba" providerId="LiveId" clId="{11662338-A763-4525-8C6B-0ACEECFDA282}" dt="2024-10-05T12:00:29.089" v="2700" actId="122"/>
          <ac:graphicFrameMkLst>
            <pc:docMk/>
            <pc:sldMk cId="3558481933" sldId="405"/>
            <ac:graphicFrameMk id="3" creationId="{73AD93FE-C8B4-D7C7-8A95-597590D2B36A}"/>
          </ac:graphicFrameMkLst>
        </pc:graphicFrameChg>
        <pc:graphicFrameChg chg="add mod">
          <ac:chgData name="Not M_ur_t_ada" userId="555160e609be70ba" providerId="LiveId" clId="{11662338-A763-4525-8C6B-0ACEECFDA282}" dt="2024-10-05T12:02:54.560" v="2714" actId="20577"/>
          <ac:graphicFrameMkLst>
            <pc:docMk/>
            <pc:sldMk cId="3558481933" sldId="405"/>
            <ac:graphicFrameMk id="8" creationId="{67B8DB22-77F2-2624-5AEE-26FB7D6254C8}"/>
          </ac:graphicFrameMkLst>
        </pc:graphicFrameChg>
        <pc:graphicFrameChg chg="add mod modGraphic">
          <ac:chgData name="Not M_ur_t_ada" userId="555160e609be70ba" providerId="LiveId" clId="{11662338-A763-4525-8C6B-0ACEECFDA282}" dt="2024-10-05T16:35:53.672" v="4059" actId="20577"/>
          <ac:graphicFrameMkLst>
            <pc:docMk/>
            <pc:sldMk cId="3558481933" sldId="405"/>
            <ac:graphicFrameMk id="9" creationId="{CC41CD4F-4331-D5C6-8479-CA3E59BB7A20}"/>
          </ac:graphicFrameMkLst>
        </pc:graphicFrameChg>
        <pc:graphicFrameChg chg="add mod">
          <ac:chgData name="Not M_ur_t_ada" userId="555160e609be70ba" providerId="LiveId" clId="{11662338-A763-4525-8C6B-0ACEECFDA282}" dt="2024-10-05T12:04:20.837" v="2754" actId="20577"/>
          <ac:graphicFrameMkLst>
            <pc:docMk/>
            <pc:sldMk cId="3558481933" sldId="405"/>
            <ac:graphicFrameMk id="10" creationId="{4E38782D-3FE1-8A35-FA6E-483F281BB24F}"/>
          </ac:graphicFrameMkLst>
        </pc:graphicFrameChg>
        <pc:picChg chg="add del">
          <ac:chgData name="Not M_ur_t_ada" userId="555160e609be70ba" providerId="LiveId" clId="{11662338-A763-4525-8C6B-0ACEECFDA282}" dt="2024-10-05T08:45:58.828" v="627" actId="21"/>
          <ac:picMkLst>
            <pc:docMk/>
            <pc:sldMk cId="3558481933" sldId="405"/>
            <ac:picMk id="13" creationId="{806285FF-A3F0-420D-9A4C-0DE50F2944B9}"/>
          </ac:picMkLst>
        </pc:picChg>
      </pc:sldChg>
      <pc:sldChg chg="addSp delSp modSp mod modTransition setBg delAnim modAnim">
        <pc:chgData name="Not M_ur_t_ada" userId="555160e609be70ba" providerId="LiveId" clId="{11662338-A763-4525-8C6B-0ACEECFDA282}" dt="2024-10-05T18:40:19.564" v="5381" actId="6549"/>
        <pc:sldMkLst>
          <pc:docMk/>
          <pc:sldMk cId="2707467231" sldId="413"/>
        </pc:sldMkLst>
        <pc:spChg chg="mod">
          <ac:chgData name="Not M_ur_t_ada" userId="555160e609be70ba" providerId="LiveId" clId="{11662338-A763-4525-8C6B-0ACEECFDA282}" dt="2024-10-05T18:27:40.146" v="5260" actId="403"/>
          <ac:spMkLst>
            <pc:docMk/>
            <pc:sldMk cId="2707467231" sldId="413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40:19.564" v="5381" actId="6549"/>
          <ac:spMkLst>
            <pc:docMk/>
            <pc:sldMk cId="2707467231" sldId="413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9:29.347" v="5136" actId="26606"/>
          <ac:spMkLst>
            <pc:docMk/>
            <pc:sldMk cId="2707467231" sldId="413"/>
            <ac:spMk id="10" creationId="{66E48AFA-8884-4F68-A44F-D2C1E8609C5A}"/>
          </ac:spMkLst>
        </pc:spChg>
        <pc:spChg chg="add">
          <ac:chgData name="Not M_ur_t_ada" userId="555160e609be70ba" providerId="LiveId" clId="{11662338-A763-4525-8C6B-0ACEECFDA282}" dt="2024-10-05T18:09:29.347" v="5136" actId="26606"/>
          <ac:spMkLst>
            <pc:docMk/>
            <pc:sldMk cId="2707467231" sldId="413"/>
            <ac:spMk id="12" creationId="{969D19A6-08CB-498C-93EC-3FFB021FC68A}"/>
          </ac:spMkLst>
        </pc:spChg>
        <pc:picChg chg="add mod">
          <ac:chgData name="Not M_ur_t_ada" userId="555160e609be70ba" providerId="LiveId" clId="{11662338-A763-4525-8C6B-0ACEECFDA282}" dt="2024-10-05T18:38:08.821" v="5367" actId="14100"/>
          <ac:picMkLst>
            <pc:docMk/>
            <pc:sldMk cId="2707467231" sldId="413"/>
            <ac:picMk id="3" creationId="{3916401B-39D1-3CEE-E449-14C3D371184F}"/>
          </ac:picMkLst>
        </pc:picChg>
        <pc:picChg chg="del mod ord">
          <ac:chgData name="Not M_ur_t_ada" userId="555160e609be70ba" providerId="LiveId" clId="{11662338-A763-4525-8C6B-0ACEECFDA282}" dt="2024-10-05T18:37:36.691" v="5332" actId="478"/>
          <ac:picMkLst>
            <pc:docMk/>
            <pc:sldMk cId="2707467231" sldId="413"/>
            <ac:picMk id="5" creationId="{9FB3E157-CB9B-4452-B0A8-469C6E95F45F}"/>
          </ac:picMkLst>
        </pc:picChg>
      </pc:sldChg>
      <pc:sldChg chg="addSp delSp modSp mod modTransition setBg delAnim modAnim delDesignElem">
        <pc:chgData name="Not M_ur_t_ada" userId="555160e609be70ba" providerId="LiveId" clId="{11662338-A763-4525-8C6B-0ACEECFDA282}" dt="2024-10-05T11:47:49.227" v="2612" actId="14100"/>
        <pc:sldMkLst>
          <pc:docMk/>
          <pc:sldMk cId="3957456165" sldId="419"/>
        </pc:sldMkLst>
        <pc:spChg chg="del mod">
          <ac:chgData name="Not M_ur_t_ada" userId="555160e609be70ba" providerId="LiveId" clId="{11662338-A763-4525-8C6B-0ACEECFDA282}" dt="2024-10-05T11:41:49.398" v="2588" actId="12084"/>
          <ac:spMkLst>
            <pc:docMk/>
            <pc:sldMk cId="3957456165" sldId="419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08:14:27.709" v="369" actId="12084"/>
          <ac:spMkLst>
            <pc:docMk/>
            <pc:sldMk cId="3957456165" sldId="419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1:23:07.397" v="2393" actId="12084"/>
          <ac:spMkLst>
            <pc:docMk/>
            <pc:sldMk cId="3957456165" sldId="419"/>
            <ac:spMk id="6" creationId="{CD408EF5-B278-B2EE-B236-98C7B18D44DE}"/>
          </ac:spMkLst>
        </pc:spChg>
        <pc:spChg chg="add del">
          <ac:chgData name="Not M_ur_t_ada" userId="555160e609be70ba" providerId="LiveId" clId="{11662338-A763-4525-8C6B-0ACEECFDA282}" dt="2024-10-05T11:29:46.321" v="2515" actId="12084"/>
          <ac:spMkLst>
            <pc:docMk/>
            <pc:sldMk cId="3957456165" sldId="419"/>
            <ac:spMk id="10" creationId="{F6ECFC58-56EC-8E62-9D2D-4147C1B49667}"/>
          </ac:spMkLst>
        </pc:spChg>
        <pc:spChg chg="add del">
          <ac:chgData name="Not M_ur_t_ada" userId="555160e609be70ba" providerId="LiveId" clId="{11662338-A763-4525-8C6B-0ACEECFDA282}" dt="2024-10-05T08:05:57.481" v="351" actId="26606"/>
          <ac:spMkLst>
            <pc:docMk/>
            <pc:sldMk cId="3957456165" sldId="419"/>
            <ac:spMk id="71" creationId="{2EB492CD-616E-47F8-933B-5E2D952A0593}"/>
          </ac:spMkLst>
        </pc:spChg>
        <pc:spChg chg="add del">
          <ac:chgData name="Not M_ur_t_ada" userId="555160e609be70ba" providerId="LiveId" clId="{11662338-A763-4525-8C6B-0ACEECFDA282}" dt="2024-10-05T08:05:57.481" v="351" actId="26606"/>
          <ac:spMkLst>
            <pc:docMk/>
            <pc:sldMk cId="3957456165" sldId="419"/>
            <ac:spMk id="73" creationId="{59383CF9-23B5-4335-9B21-1791C4CF1C75}"/>
          </ac:spMkLst>
        </pc:spChg>
        <pc:spChg chg="add del">
          <ac:chgData name="Not M_ur_t_ada" userId="555160e609be70ba" providerId="LiveId" clId="{11662338-A763-4525-8C6B-0ACEECFDA282}" dt="2024-10-05T08:05:57.481" v="351" actId="26606"/>
          <ac:spMkLst>
            <pc:docMk/>
            <pc:sldMk cId="3957456165" sldId="419"/>
            <ac:spMk id="88" creationId="{0007FE00-9498-4706-B255-6437B0252C02}"/>
          </ac:spMkLst>
        </pc:spChg>
        <pc:spChg chg="add del">
          <ac:chgData name="Not M_ur_t_ada" userId="555160e609be70ba" providerId="LiveId" clId="{11662338-A763-4525-8C6B-0ACEECFDA282}" dt="2024-10-05T10:00:01.983" v="1106" actId="26606"/>
          <ac:spMkLst>
            <pc:docMk/>
            <pc:sldMk cId="3957456165" sldId="419"/>
            <ac:spMk id="93" creationId="{F13C74B1-5B17-4795-BED0-7140497B445A}"/>
          </ac:spMkLst>
        </pc:spChg>
        <pc:spChg chg="add del">
          <ac:chgData name="Not M_ur_t_ada" userId="555160e609be70ba" providerId="LiveId" clId="{11662338-A763-4525-8C6B-0ACEECFDA282}" dt="2024-10-05T10:00:01.983" v="1106" actId="26606"/>
          <ac:spMkLst>
            <pc:docMk/>
            <pc:sldMk cId="3957456165" sldId="419"/>
            <ac:spMk id="95" creationId="{D4974D33-8DC5-464E-8C6D-BE58F0669C17}"/>
          </ac:spMkLst>
        </pc:spChg>
        <pc:spChg chg="add del">
          <ac:chgData name="Not M_ur_t_ada" userId="555160e609be70ba" providerId="LiveId" clId="{11662338-A763-4525-8C6B-0ACEECFDA282}" dt="2024-10-05T10:00:01.957" v="1105" actId="26606"/>
          <ac:spMkLst>
            <pc:docMk/>
            <pc:sldMk cId="3957456165" sldId="419"/>
            <ac:spMk id="100" creationId="{47942995-B07F-4636-9A06-C6A104B260A8}"/>
          </ac:spMkLst>
        </pc:spChg>
        <pc:spChg chg="add del">
          <ac:chgData name="Not M_ur_t_ada" userId="555160e609be70ba" providerId="LiveId" clId="{11662338-A763-4525-8C6B-0ACEECFDA282}" dt="2024-10-05T10:00:34.149" v="1111" actId="26606"/>
          <ac:spMkLst>
            <pc:docMk/>
            <pc:sldMk cId="3957456165" sldId="419"/>
            <ac:spMk id="106" creationId="{0DA5DB8B-7E5C-4ABC-8069-A9A8806F3976}"/>
          </ac:spMkLst>
        </pc:spChg>
        <pc:spChg chg="add del">
          <ac:chgData name="Not M_ur_t_ada" userId="555160e609be70ba" providerId="LiveId" clId="{11662338-A763-4525-8C6B-0ACEECFDA282}" dt="2024-10-05T10:00:01.957" v="1105" actId="26606"/>
          <ac:spMkLst>
            <pc:docMk/>
            <pc:sldMk cId="3957456165" sldId="419"/>
            <ac:spMk id="107" creationId="{B81933D1-5615-42C7-9C0B-4EB7105CCE2D}"/>
          </ac:spMkLst>
        </pc:spChg>
        <pc:spChg chg="add del">
          <ac:chgData name="Not M_ur_t_ada" userId="555160e609be70ba" providerId="LiveId" clId="{11662338-A763-4525-8C6B-0ACEECFDA282}" dt="2024-10-05T10:00:01.957" v="1105" actId="26606"/>
          <ac:spMkLst>
            <pc:docMk/>
            <pc:sldMk cId="3957456165" sldId="419"/>
            <ac:spMk id="109" creationId="{19C9EAEA-39D0-4B0E-A0EB-51E7B26740B1}"/>
          </ac:spMkLst>
        </pc:spChg>
        <pc:spChg chg="add del">
          <ac:chgData name="Not M_ur_t_ada" userId="555160e609be70ba" providerId="LiveId" clId="{11662338-A763-4525-8C6B-0ACEECFDA282}" dt="2024-10-05T10:00:34.149" v="1111" actId="26606"/>
          <ac:spMkLst>
            <pc:docMk/>
            <pc:sldMk cId="3957456165" sldId="419"/>
            <ac:spMk id="111" creationId="{347D6575-0B06-40B2-9D0F-298202F6BCAC}"/>
          </ac:spMkLst>
        </pc:spChg>
        <pc:spChg chg="add del">
          <ac:chgData name="Not M_ur_t_ada" userId="555160e609be70ba" providerId="LiveId" clId="{11662338-A763-4525-8C6B-0ACEECFDA282}" dt="2024-10-05T10:00:34.149" v="1111" actId="26606"/>
          <ac:spMkLst>
            <pc:docMk/>
            <pc:sldMk cId="3957456165" sldId="419"/>
            <ac:spMk id="112" creationId="{E2B33195-5BCA-4BB7-A82D-6739522687DD}"/>
          </ac:spMkLst>
        </pc:spChg>
        <pc:spChg chg="add del">
          <ac:chgData name="Not M_ur_t_ada" userId="555160e609be70ba" providerId="LiveId" clId="{11662338-A763-4525-8C6B-0ACEECFDA282}" dt="2024-10-05T10:00:34.149" v="1111" actId="26606"/>
          <ac:spMkLst>
            <pc:docMk/>
            <pc:sldMk cId="3957456165" sldId="419"/>
            <ac:spMk id="113" creationId="{CF8AD9F3-9AF6-494F-83A3-2F677563935C}"/>
          </ac:spMkLst>
        </pc:spChg>
        <pc:spChg chg="add del">
          <ac:chgData name="Not M_ur_t_ada" userId="555160e609be70ba" providerId="LiveId" clId="{11662338-A763-4525-8C6B-0ACEECFDA282}" dt="2024-10-05T10:00:29.684" v="1108" actId="26606"/>
          <ac:spMkLst>
            <pc:docMk/>
            <pc:sldMk cId="3957456165" sldId="419"/>
            <ac:spMk id="118" creationId="{06DA9DF9-31F7-4056-B42E-878CC92417B8}"/>
          </ac:spMkLst>
        </pc:spChg>
        <pc:spChg chg="add del">
          <ac:chgData name="Not M_ur_t_ada" userId="555160e609be70ba" providerId="LiveId" clId="{11662338-A763-4525-8C6B-0ACEECFDA282}" dt="2024-10-05T10:00:34.120" v="1110" actId="26606"/>
          <ac:spMkLst>
            <pc:docMk/>
            <pc:sldMk cId="3957456165" sldId="419"/>
            <ac:spMk id="120" creationId="{B81933D1-5615-42C7-9C0B-4EB7105CCE2D}"/>
          </ac:spMkLst>
        </pc:spChg>
        <pc:spChg chg="add del">
          <ac:chgData name="Not M_ur_t_ada" userId="555160e609be70ba" providerId="LiveId" clId="{11662338-A763-4525-8C6B-0ACEECFDA282}" dt="2024-10-05T10:00:34.120" v="1110" actId="26606"/>
          <ac:spMkLst>
            <pc:docMk/>
            <pc:sldMk cId="3957456165" sldId="419"/>
            <ac:spMk id="121" creationId="{62542EEC-4F7C-4AE2-933E-EAC8EB3FA378}"/>
          </ac:spMkLst>
        </pc:spChg>
        <pc:spChg chg="add del">
          <ac:chgData name="Not M_ur_t_ada" userId="555160e609be70ba" providerId="LiveId" clId="{11662338-A763-4525-8C6B-0ACEECFDA282}" dt="2024-10-05T10:00:34.120" v="1110" actId="26606"/>
          <ac:spMkLst>
            <pc:docMk/>
            <pc:sldMk cId="3957456165" sldId="419"/>
            <ac:spMk id="122" creationId="{19C9EAEA-39D0-4B0E-A0EB-51E7B26740B1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3957456165" sldId="419"/>
            <ac:spMk id="129" creationId="{B7BD7FCF-A254-4A97-A15C-319B67622677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3957456165" sldId="419"/>
            <ac:spMk id="130" creationId="{52FFAF72-6204-4676-9C6F-9A4CC4D91805}"/>
          </ac:spMkLst>
        </pc:spChg>
        <pc:grpChg chg="add del">
          <ac:chgData name="Not M_ur_t_ada" userId="555160e609be70ba" providerId="LiveId" clId="{11662338-A763-4525-8C6B-0ACEECFDA282}" dt="2024-10-05T10:00:01.957" v="1105" actId="26606"/>
          <ac:grpSpMkLst>
            <pc:docMk/>
            <pc:sldMk cId="3957456165" sldId="419"/>
            <ac:grpSpMk id="102" creationId="{032D8612-31EB-44CF-A1D0-14FD4C705424}"/>
          </ac:grpSpMkLst>
        </pc:grpChg>
        <pc:grpChg chg="add del">
          <ac:chgData name="Not M_ur_t_ada" userId="555160e609be70ba" providerId="LiveId" clId="{11662338-A763-4525-8C6B-0ACEECFDA282}" dt="2024-10-05T10:00:34.120" v="1110" actId="26606"/>
          <ac:grpSpMkLst>
            <pc:docMk/>
            <pc:sldMk cId="3957456165" sldId="419"/>
            <ac:grpSpMk id="124" creationId="{032D8612-31EB-44CF-A1D0-14FD4C705424}"/>
          </ac:grpSpMkLst>
        </pc:grpChg>
        <pc:graphicFrameChg chg="add del mod ord modGraphic">
          <ac:chgData name="Not M_ur_t_ada" userId="555160e609be70ba" providerId="LiveId" clId="{11662338-A763-4525-8C6B-0ACEECFDA282}" dt="2024-10-05T11:22:21.981" v="2388" actId="478"/>
          <ac:graphicFrameMkLst>
            <pc:docMk/>
            <pc:sldMk cId="3957456165" sldId="419"/>
            <ac:graphicFrameMk id="3" creationId="{143A56F1-E249-6D46-2723-737D122A9F3B}"/>
          </ac:graphicFrameMkLst>
        </pc:graphicFrameChg>
        <pc:graphicFrameChg chg="add mod">
          <ac:chgData name="Not M_ur_t_ada" userId="555160e609be70ba" providerId="LiveId" clId="{11662338-A763-4525-8C6B-0ACEECFDA282}" dt="2024-10-05T11:22:46.757" v="2391" actId="255"/>
          <ac:graphicFrameMkLst>
            <pc:docMk/>
            <pc:sldMk cId="3957456165" sldId="419"/>
            <ac:graphicFrameMk id="7" creationId="{0F9D53D6-96FE-3768-6E9F-F9EF6A5E1B31}"/>
          </ac:graphicFrameMkLst>
        </pc:graphicFrameChg>
        <pc:graphicFrameChg chg="add del mod modGraphic">
          <ac:chgData name="Not M_ur_t_ada" userId="555160e609be70ba" providerId="LiveId" clId="{11662338-A763-4525-8C6B-0ACEECFDA282}" dt="2024-10-05T11:29:21.264" v="2513" actId="478"/>
          <ac:graphicFrameMkLst>
            <pc:docMk/>
            <pc:sldMk cId="3957456165" sldId="419"/>
            <ac:graphicFrameMk id="8" creationId="{E6A5B84C-409C-8608-F900-5092916F8A1F}"/>
          </ac:graphicFrameMkLst>
        </pc:graphicFrameChg>
        <pc:graphicFrameChg chg="add mod modGraphic">
          <ac:chgData name="Not M_ur_t_ada" userId="555160e609be70ba" providerId="LiveId" clId="{11662338-A763-4525-8C6B-0ACEECFDA282}" dt="2024-10-05T11:47:49.227" v="2612" actId="14100"/>
          <ac:graphicFrameMkLst>
            <pc:docMk/>
            <pc:sldMk cId="3957456165" sldId="419"/>
            <ac:graphicFrameMk id="11" creationId="{F84EA8BB-0943-B884-28E6-BFEC391EE038}"/>
          </ac:graphicFrameMkLst>
        </pc:graphicFrameChg>
        <pc:graphicFrameChg chg="add mod modGraphic">
          <ac:chgData name="Not M_ur_t_ada" userId="555160e609be70ba" providerId="LiveId" clId="{11662338-A763-4525-8C6B-0ACEECFDA282}" dt="2024-10-05T11:42:06.665" v="2591" actId="403"/>
          <ac:graphicFrameMkLst>
            <pc:docMk/>
            <pc:sldMk cId="3957456165" sldId="419"/>
            <ac:graphicFrameMk id="12" creationId="{275CB680-41DE-8FC5-34DB-F44DAE5E73D0}"/>
          </ac:graphicFrameMkLst>
        </pc:graphicFrameChg>
        <pc:picChg chg="mod ord">
          <ac:chgData name="Not M_ur_t_ada" userId="555160e609be70ba" providerId="LiveId" clId="{11662338-A763-4525-8C6B-0ACEECFDA282}" dt="2024-10-05T11:20:11.617" v="2382" actId="1037"/>
          <ac:picMkLst>
            <pc:docMk/>
            <pc:sldMk cId="3957456165" sldId="419"/>
            <ac:picMk id="5" creationId="{0154580D-AEB0-4FA7-A848-7A1B03FC2A03}"/>
          </ac:picMkLst>
        </pc:picChg>
      </pc:sldChg>
      <pc:sldChg chg="addSp delSp modSp mod modTransition setBg modAnim delDesignElem">
        <pc:chgData name="Not M_ur_t_ada" userId="555160e609be70ba" providerId="LiveId" clId="{11662338-A763-4525-8C6B-0ACEECFDA282}" dt="2024-10-05T11:49:37.865" v="2622"/>
        <pc:sldMkLst>
          <pc:docMk/>
          <pc:sldMk cId="2553389315" sldId="420"/>
        </pc:sldMkLst>
        <pc:spChg chg="del mod">
          <ac:chgData name="Not M_ur_t_ada" userId="555160e609be70ba" providerId="LiveId" clId="{11662338-A763-4525-8C6B-0ACEECFDA282}" dt="2024-10-05T11:49:15.972" v="2614" actId="12084"/>
          <ac:spMkLst>
            <pc:docMk/>
            <pc:sldMk cId="2553389315" sldId="420"/>
            <ac:spMk id="2" creationId="{C74090B6-2AB4-454F-9677-821E5D9F24C9}"/>
          </ac:spMkLst>
        </pc:spChg>
        <pc:spChg chg="add del mod">
          <ac:chgData name="Not M_ur_t_ada" userId="555160e609be70ba" providerId="LiveId" clId="{11662338-A763-4525-8C6B-0ACEECFDA282}" dt="2024-10-05T08:22:36.311" v="517" actId="12084"/>
          <ac:spMkLst>
            <pc:docMk/>
            <pc:sldMk cId="2553389315" sldId="420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08:17:56.948" v="465" actId="26606"/>
          <ac:spMkLst>
            <pc:docMk/>
            <pc:sldMk cId="2553389315" sldId="420"/>
            <ac:spMk id="9" creationId="{18873D23-2DCF-4B31-A009-95721C06E8E1}"/>
          </ac:spMkLst>
        </pc:spChg>
        <pc:spChg chg="add del">
          <ac:chgData name="Not M_ur_t_ada" userId="555160e609be70ba" providerId="LiveId" clId="{11662338-A763-4525-8C6B-0ACEECFDA282}" dt="2024-10-05T08:17:56.948" v="465" actId="26606"/>
          <ac:spMkLst>
            <pc:docMk/>
            <pc:sldMk cId="2553389315" sldId="420"/>
            <ac:spMk id="11" creationId="{C13EF075-D4EF-4929-ADBC-91B27DA19955}"/>
          </ac:spMkLst>
        </pc:spChg>
        <pc:spChg chg="add del">
          <ac:chgData name="Not M_ur_t_ada" userId="555160e609be70ba" providerId="LiveId" clId="{11662338-A763-4525-8C6B-0ACEECFDA282}" dt="2024-10-05T08:18:04.809" v="467" actId="26606"/>
          <ac:spMkLst>
            <pc:docMk/>
            <pc:sldMk cId="2553389315" sldId="420"/>
            <ac:spMk id="19" creationId="{38FAA1A1-D861-433F-88FA-1E9D6FD31D11}"/>
          </ac:spMkLst>
        </pc:spChg>
        <pc:spChg chg="add del">
          <ac:chgData name="Not M_ur_t_ada" userId="555160e609be70ba" providerId="LiveId" clId="{11662338-A763-4525-8C6B-0ACEECFDA282}" dt="2024-10-05T08:18:04.809" v="467" actId="26606"/>
          <ac:spMkLst>
            <pc:docMk/>
            <pc:sldMk cId="2553389315" sldId="420"/>
            <ac:spMk id="20" creationId="{09588DA8-065E-4F6F-8EFD-43104AB2E0CF}"/>
          </ac:spMkLst>
        </pc:spChg>
        <pc:spChg chg="add del">
          <ac:chgData name="Not M_ur_t_ada" userId="555160e609be70ba" providerId="LiveId" clId="{11662338-A763-4525-8C6B-0ACEECFDA282}" dt="2024-10-05T08:18:04.809" v="467" actId="26606"/>
          <ac:spMkLst>
            <pc:docMk/>
            <pc:sldMk cId="2553389315" sldId="420"/>
            <ac:spMk id="21" creationId="{8D71EDA1-87BF-4D5D-AB79-F346FD19278A}"/>
          </ac:spMkLst>
        </pc:spChg>
        <pc:spChg chg="add del">
          <ac:chgData name="Not M_ur_t_ada" userId="555160e609be70ba" providerId="LiveId" clId="{11662338-A763-4525-8C6B-0ACEECFDA282}" dt="2024-10-05T08:18:04.809" v="467" actId="26606"/>
          <ac:spMkLst>
            <pc:docMk/>
            <pc:sldMk cId="2553389315" sldId="420"/>
            <ac:spMk id="22" creationId="{C4285719-470E-454C-AF62-8323075F1F5B}"/>
          </ac:spMkLst>
        </pc:spChg>
        <pc:spChg chg="add del">
          <ac:chgData name="Not M_ur_t_ada" userId="555160e609be70ba" providerId="LiveId" clId="{11662338-A763-4525-8C6B-0ACEECFDA282}" dt="2024-10-05T08:18:04.809" v="467" actId="26606"/>
          <ac:spMkLst>
            <pc:docMk/>
            <pc:sldMk cId="2553389315" sldId="420"/>
            <ac:spMk id="23" creationId="{CD9FE4EF-C4D8-49A0-B2FF-81D8DB7D8A24}"/>
          </ac:spMkLst>
        </pc:spChg>
        <pc:spChg chg="add del">
          <ac:chgData name="Not M_ur_t_ada" userId="555160e609be70ba" providerId="LiveId" clId="{11662338-A763-4525-8C6B-0ACEECFDA282}" dt="2024-10-05T08:18:04.809" v="467" actId="26606"/>
          <ac:spMkLst>
            <pc:docMk/>
            <pc:sldMk cId="2553389315" sldId="420"/>
            <ac:spMk id="24" creationId="{4300840D-0A0B-4512-BACA-B439D5B9C57C}"/>
          </ac:spMkLst>
        </pc:spChg>
        <pc:spChg chg="add del">
          <ac:chgData name="Not M_ur_t_ada" userId="555160e609be70ba" providerId="LiveId" clId="{11662338-A763-4525-8C6B-0ACEECFDA282}" dt="2024-10-05T08:18:04.809" v="467" actId="26606"/>
          <ac:spMkLst>
            <pc:docMk/>
            <pc:sldMk cId="2553389315" sldId="420"/>
            <ac:spMk id="25" creationId="{D2B78728-A580-49A7-84F9-6EF6F583ADE0}"/>
          </ac:spMkLst>
        </pc:spChg>
        <pc:spChg chg="add del">
          <ac:chgData name="Not M_ur_t_ada" userId="555160e609be70ba" providerId="LiveId" clId="{11662338-A763-4525-8C6B-0ACEECFDA282}" dt="2024-10-05T08:18:12.162" v="469" actId="26606"/>
          <ac:spMkLst>
            <pc:docMk/>
            <pc:sldMk cId="2553389315" sldId="420"/>
            <ac:spMk id="27" creationId="{081EA652-8C6A-4E69-BEB9-170809474553}"/>
          </ac:spMkLst>
        </pc:spChg>
        <pc:spChg chg="add del">
          <ac:chgData name="Not M_ur_t_ada" userId="555160e609be70ba" providerId="LiveId" clId="{11662338-A763-4525-8C6B-0ACEECFDA282}" dt="2024-10-05T08:18:12.162" v="469" actId="26606"/>
          <ac:spMkLst>
            <pc:docMk/>
            <pc:sldMk cId="2553389315" sldId="420"/>
            <ac:spMk id="28" creationId="{5298780A-33B9-4EA2-8F67-DE68AD62841B}"/>
          </ac:spMkLst>
        </pc:spChg>
        <pc:spChg chg="add del">
          <ac:chgData name="Not M_ur_t_ada" userId="555160e609be70ba" providerId="LiveId" clId="{11662338-A763-4525-8C6B-0ACEECFDA282}" dt="2024-10-05T08:18:12.162" v="469" actId="26606"/>
          <ac:spMkLst>
            <pc:docMk/>
            <pc:sldMk cId="2553389315" sldId="420"/>
            <ac:spMk id="29" creationId="{7F488E8B-4E1E-4402-8935-D4E6C02615C7}"/>
          </ac:spMkLst>
        </pc:spChg>
        <pc:spChg chg="add del">
          <ac:chgData name="Not M_ur_t_ada" userId="555160e609be70ba" providerId="LiveId" clId="{11662338-A763-4525-8C6B-0ACEECFDA282}" dt="2024-10-05T08:18:19.518" v="471" actId="26606"/>
          <ac:spMkLst>
            <pc:docMk/>
            <pc:sldMk cId="2553389315" sldId="420"/>
            <ac:spMk id="31" creationId="{777A147A-9ED8-46B4-8660-1B3C2AA880B5}"/>
          </ac:spMkLst>
        </pc:spChg>
        <pc:spChg chg="add del">
          <ac:chgData name="Not M_ur_t_ada" userId="555160e609be70ba" providerId="LiveId" clId="{11662338-A763-4525-8C6B-0ACEECFDA282}" dt="2024-10-05T08:18:19.518" v="471" actId="26606"/>
          <ac:spMkLst>
            <pc:docMk/>
            <pc:sldMk cId="2553389315" sldId="420"/>
            <ac:spMk id="32" creationId="{5D6C15A0-C087-4593-8414-2B4EC1CDC3DE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2553389315" sldId="420"/>
            <ac:spMk id="34" creationId="{18873D23-2DCF-4B31-A009-95721C06E8E1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2553389315" sldId="420"/>
            <ac:spMk id="35" creationId="{C13EF075-D4EF-4929-ADBC-91B27DA19955}"/>
          </ac:spMkLst>
        </pc:spChg>
        <pc:spChg chg="add del">
          <ac:chgData name="Not M_ur_t_ada" userId="555160e609be70ba" providerId="LiveId" clId="{11662338-A763-4525-8C6B-0ACEECFDA282}" dt="2024-10-05T08:19:24.605" v="489" actId="26606"/>
          <ac:spMkLst>
            <pc:docMk/>
            <pc:sldMk cId="2553389315" sldId="420"/>
            <ac:spMk id="39" creationId="{4BC99CB9-DDAD-44A2-8A1C-E3AF4E72DF5C}"/>
          </ac:spMkLst>
        </pc:spChg>
        <pc:spChg chg="add del">
          <ac:chgData name="Not M_ur_t_ada" userId="555160e609be70ba" providerId="LiveId" clId="{11662338-A763-4525-8C6B-0ACEECFDA282}" dt="2024-10-05T08:19:24.605" v="489" actId="26606"/>
          <ac:spMkLst>
            <pc:docMk/>
            <pc:sldMk cId="2553389315" sldId="420"/>
            <ac:spMk id="40" creationId="{64053CBF-3932-45FF-8285-EE5146085F3A}"/>
          </ac:spMkLst>
        </pc:spChg>
        <pc:spChg chg="add del">
          <ac:chgData name="Not M_ur_t_ada" userId="555160e609be70ba" providerId="LiveId" clId="{11662338-A763-4525-8C6B-0ACEECFDA282}" dt="2024-10-05T08:19:20.872" v="487" actId="26606"/>
          <ac:spMkLst>
            <pc:docMk/>
            <pc:sldMk cId="2553389315" sldId="420"/>
            <ac:spMk id="42" creationId="{18873D23-2DCF-4B31-A009-95721C06E8E1}"/>
          </ac:spMkLst>
        </pc:spChg>
        <pc:spChg chg="add del">
          <ac:chgData name="Not M_ur_t_ada" userId="555160e609be70ba" providerId="LiveId" clId="{11662338-A763-4525-8C6B-0ACEECFDA282}" dt="2024-10-05T08:19:20.872" v="487" actId="26606"/>
          <ac:spMkLst>
            <pc:docMk/>
            <pc:sldMk cId="2553389315" sldId="420"/>
            <ac:spMk id="44" creationId="{C13EF075-D4EF-4929-ADBC-91B27DA19955}"/>
          </ac:spMkLst>
        </pc:spChg>
        <pc:spChg chg="add del">
          <ac:chgData name="Not M_ur_t_ada" userId="555160e609be70ba" providerId="LiveId" clId="{11662338-A763-4525-8C6B-0ACEECFDA282}" dt="2024-10-05T08:19:36.086" v="491" actId="26606"/>
          <ac:spMkLst>
            <pc:docMk/>
            <pc:sldMk cId="2553389315" sldId="420"/>
            <ac:spMk id="59" creationId="{43C823D3-D619-407C-89E0-C6F6B1E7A42A}"/>
          </ac:spMkLst>
        </pc:spChg>
        <pc:spChg chg="add del">
          <ac:chgData name="Not M_ur_t_ada" userId="555160e609be70ba" providerId="LiveId" clId="{11662338-A763-4525-8C6B-0ACEECFDA282}" dt="2024-10-05T08:19:36.086" v="491" actId="26606"/>
          <ac:spMkLst>
            <pc:docMk/>
            <pc:sldMk cId="2553389315" sldId="420"/>
            <ac:spMk id="60" creationId="{047F8E3E-2FFA-4A0F-B3C7-E57ADDCFB415}"/>
          </ac:spMkLst>
        </pc:spChg>
        <pc:spChg chg="add del">
          <ac:chgData name="Not M_ur_t_ada" userId="555160e609be70ba" providerId="LiveId" clId="{11662338-A763-4525-8C6B-0ACEECFDA282}" dt="2024-10-05T08:19:42.687" v="493" actId="26606"/>
          <ac:spMkLst>
            <pc:docMk/>
            <pc:sldMk cId="2553389315" sldId="420"/>
            <ac:spMk id="68" creationId="{245A9F99-D9B1-4094-A2E2-B90AC1DB7B9C}"/>
          </ac:spMkLst>
        </pc:spChg>
        <pc:spChg chg="add del">
          <ac:chgData name="Not M_ur_t_ada" userId="555160e609be70ba" providerId="LiveId" clId="{11662338-A763-4525-8C6B-0ACEECFDA282}" dt="2024-10-05T08:19:42.687" v="493" actId="26606"/>
          <ac:spMkLst>
            <pc:docMk/>
            <pc:sldMk cId="2553389315" sldId="420"/>
            <ac:spMk id="69" creationId="{B7FAF607-473A-4A43-A23D-BBFF5C4117BB}"/>
          </ac:spMkLst>
        </pc:spChg>
        <pc:grpChg chg="add del">
          <ac:chgData name="Not M_ur_t_ada" userId="555160e609be70ba" providerId="LiveId" clId="{11662338-A763-4525-8C6B-0ACEECFDA282}" dt="2024-10-05T08:17:56.948" v="465" actId="26606"/>
          <ac:grpSpMkLst>
            <pc:docMk/>
            <pc:sldMk cId="2553389315" sldId="420"/>
            <ac:grpSpMk id="13" creationId="{DAA26DFA-AAB2-4973-9C17-16D587C7B198}"/>
          </ac:grpSpMkLst>
        </pc:grpChg>
        <pc:grpChg chg="add del">
          <ac:chgData name="Not M_ur_t_ada" userId="555160e609be70ba" providerId="LiveId" clId="{11662338-A763-4525-8C6B-0ACEECFDA282}" dt="2024-10-05T10:10:49.769" v="1565"/>
          <ac:grpSpMkLst>
            <pc:docMk/>
            <pc:sldMk cId="2553389315" sldId="420"/>
            <ac:grpSpMk id="36" creationId="{DAA26DFA-AAB2-4973-9C17-16D587C7B198}"/>
          </ac:grpSpMkLst>
        </pc:grpChg>
        <pc:grpChg chg="add del">
          <ac:chgData name="Not M_ur_t_ada" userId="555160e609be70ba" providerId="LiveId" clId="{11662338-A763-4525-8C6B-0ACEECFDA282}" dt="2024-10-05T08:19:24.605" v="489" actId="26606"/>
          <ac:grpSpMkLst>
            <pc:docMk/>
            <pc:sldMk cId="2553389315" sldId="420"/>
            <ac:grpSpMk id="41" creationId="{2E751C04-BEA6-446B-A678-9C74819EBD4C}"/>
          </ac:grpSpMkLst>
        </pc:grpChg>
        <pc:grpChg chg="add del">
          <ac:chgData name="Not M_ur_t_ada" userId="555160e609be70ba" providerId="LiveId" clId="{11662338-A763-4525-8C6B-0ACEECFDA282}" dt="2024-10-05T08:19:20.872" v="487" actId="26606"/>
          <ac:grpSpMkLst>
            <pc:docMk/>
            <pc:sldMk cId="2553389315" sldId="420"/>
            <ac:grpSpMk id="46" creationId="{DAA26DFA-AAB2-4973-9C17-16D587C7B198}"/>
          </ac:grpSpMkLst>
        </pc:grpChg>
        <pc:grpChg chg="add del">
          <ac:chgData name="Not M_ur_t_ada" userId="555160e609be70ba" providerId="LiveId" clId="{11662338-A763-4525-8C6B-0ACEECFDA282}" dt="2024-10-05T08:19:24.605" v="489" actId="26606"/>
          <ac:grpSpMkLst>
            <pc:docMk/>
            <pc:sldMk cId="2553389315" sldId="420"/>
            <ac:grpSpMk id="52" creationId="{B63ACBA3-DEFD-4C6D-BBA0-64468FA99C2D}"/>
          </ac:grpSpMkLst>
        </pc:grpChg>
        <pc:grpChg chg="add del">
          <ac:chgData name="Not M_ur_t_ada" userId="555160e609be70ba" providerId="LiveId" clId="{11662338-A763-4525-8C6B-0ACEECFDA282}" dt="2024-10-05T08:19:36.086" v="491" actId="26606"/>
          <ac:grpSpMkLst>
            <pc:docMk/>
            <pc:sldMk cId="2553389315" sldId="420"/>
            <ac:grpSpMk id="61" creationId="{33D939F1-7ABE-4D0E-946A-43F37F556AFD}"/>
          </ac:grpSpMkLst>
        </pc:grpChg>
        <pc:grpChg chg="add del">
          <ac:chgData name="Not M_ur_t_ada" userId="555160e609be70ba" providerId="LiveId" clId="{11662338-A763-4525-8C6B-0ACEECFDA282}" dt="2024-10-05T08:19:36.086" v="491" actId="26606"/>
          <ac:grpSpMkLst>
            <pc:docMk/>
            <pc:sldMk cId="2553389315" sldId="420"/>
            <ac:grpSpMk id="62" creationId="{9DB3963A-4187-4A72-9DA4-CA6BADE22931}"/>
          </ac:grpSpMkLst>
        </pc:grpChg>
        <pc:grpChg chg="add del">
          <ac:chgData name="Not M_ur_t_ada" userId="555160e609be70ba" providerId="LiveId" clId="{11662338-A763-4525-8C6B-0ACEECFDA282}" dt="2024-10-05T08:19:42.687" v="493" actId="26606"/>
          <ac:grpSpMkLst>
            <pc:docMk/>
            <pc:sldMk cId="2553389315" sldId="420"/>
            <ac:grpSpMk id="71" creationId="{C5F6476F-D303-44D3-B30F-1BA348F0F64A}"/>
          </ac:grpSpMkLst>
        </pc:grpChg>
        <pc:graphicFrameChg chg="add mod modGraphic">
          <ac:chgData name="Not M_ur_t_ada" userId="555160e609be70ba" providerId="LiveId" clId="{11662338-A763-4525-8C6B-0ACEECFDA282}" dt="2024-10-05T10:09:38.707" v="1545" actId="20577"/>
          <ac:graphicFrameMkLst>
            <pc:docMk/>
            <pc:sldMk cId="2553389315" sldId="420"/>
            <ac:graphicFrameMk id="3" creationId="{CA55866E-840E-579B-F76E-75FA468802E0}"/>
          </ac:graphicFrameMkLst>
        </pc:graphicFrameChg>
        <pc:graphicFrameChg chg="add mod">
          <ac:chgData name="Not M_ur_t_ada" userId="555160e609be70ba" providerId="LiveId" clId="{11662338-A763-4525-8C6B-0ACEECFDA282}" dt="2024-10-05T11:49:15.972" v="2614" actId="12084"/>
          <ac:graphicFrameMkLst>
            <pc:docMk/>
            <pc:sldMk cId="2553389315" sldId="420"/>
            <ac:graphicFrameMk id="4" creationId="{343D1D3F-54D0-BD6B-5070-7C60D360B955}"/>
          </ac:graphicFrameMkLst>
        </pc:graphicFrameChg>
        <pc:picChg chg="add del">
          <ac:chgData name="Not M_ur_t_ada" userId="555160e609be70ba" providerId="LiveId" clId="{11662338-A763-4525-8C6B-0ACEECFDA282}" dt="2024-10-05T08:19:42.687" v="493" actId="26606"/>
          <ac:picMkLst>
            <pc:docMk/>
            <pc:sldMk cId="2553389315" sldId="420"/>
            <ac:picMk id="70" creationId="{21828A21-1BCD-576E-54FB-94081AA71FCE}"/>
          </ac:picMkLst>
        </pc:picChg>
        <pc:cxnChg chg="add del">
          <ac:chgData name="Not M_ur_t_ada" userId="555160e609be70ba" providerId="LiveId" clId="{11662338-A763-4525-8C6B-0ACEECFDA282}" dt="2024-10-05T08:18:12.162" v="469" actId="26606"/>
          <ac:cxnSpMkLst>
            <pc:docMk/>
            <pc:sldMk cId="2553389315" sldId="420"/>
            <ac:cxnSpMk id="15" creationId="{23AAC9B5-8015-485C-ACF9-A750390E9A56}"/>
          </ac:cxnSpMkLst>
        </pc:cxnChg>
      </pc:sldChg>
      <pc:sldChg chg="addSp delSp modSp mod modTransition setBg delAnim modAnim">
        <pc:chgData name="Not M_ur_t_ada" userId="555160e609be70ba" providerId="LiveId" clId="{11662338-A763-4525-8C6B-0ACEECFDA282}" dt="2024-10-05T12:58:03.540" v="2961" actId="478"/>
        <pc:sldMkLst>
          <pc:docMk/>
          <pc:sldMk cId="3361009604" sldId="421"/>
        </pc:sldMkLst>
        <pc:spChg chg="del mod">
          <ac:chgData name="Not M_ur_t_ada" userId="555160e609be70ba" providerId="LiveId" clId="{11662338-A763-4525-8C6B-0ACEECFDA282}" dt="2024-10-05T12:44:10.647" v="2794" actId="12084"/>
          <ac:spMkLst>
            <pc:docMk/>
            <pc:sldMk cId="3361009604" sldId="421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1:06:29.591" v="2159" actId="12084"/>
          <ac:spMkLst>
            <pc:docMk/>
            <pc:sldMk cId="3361009604" sldId="421"/>
            <ac:spMk id="4" creationId="{B082A1E5-7D76-4640-A463-966BA0CC48DC}"/>
          </ac:spMkLst>
        </pc:spChg>
        <pc:spChg chg="add del mod">
          <ac:chgData name="Not M_ur_t_ada" userId="555160e609be70ba" providerId="LiveId" clId="{11662338-A763-4525-8C6B-0ACEECFDA282}" dt="2024-10-05T12:47:46.335" v="2825" actId="12084"/>
          <ac:spMkLst>
            <pc:docMk/>
            <pc:sldMk cId="3361009604" sldId="421"/>
            <ac:spMk id="7" creationId="{7D0BA5C7-9607-F619-42CA-AC1DDB30F40F}"/>
          </ac:spMkLst>
        </pc:spChg>
        <pc:graphicFrameChg chg="add del mod">
          <ac:chgData name="Not M_ur_t_ada" userId="555160e609be70ba" providerId="LiveId" clId="{11662338-A763-4525-8C6B-0ACEECFDA282}" dt="2024-10-05T12:47:11.939" v="2820" actId="478"/>
          <ac:graphicFrameMkLst>
            <pc:docMk/>
            <pc:sldMk cId="3361009604" sldId="421"/>
            <ac:graphicFrameMk id="3" creationId="{4C5A9921-332F-7B69-76D0-82B74326B1D7}"/>
          </ac:graphicFrameMkLst>
        </pc:graphicFrameChg>
        <pc:graphicFrameChg chg="add mod">
          <ac:chgData name="Not M_ur_t_ada" userId="555160e609be70ba" providerId="LiveId" clId="{11662338-A763-4525-8C6B-0ACEECFDA282}" dt="2024-10-05T12:54:51.570" v="2937" actId="12269"/>
          <ac:graphicFrameMkLst>
            <pc:docMk/>
            <pc:sldMk cId="3361009604" sldId="421"/>
            <ac:graphicFrameMk id="4" creationId="{BF94E288-670C-2F22-4D5C-5364728AB0BB}"/>
          </ac:graphicFrameMkLst>
        </pc:graphicFrameChg>
        <pc:graphicFrameChg chg="add mod modGraphic">
          <ac:chgData name="Not M_ur_t_ada" userId="555160e609be70ba" providerId="LiveId" clId="{11662338-A763-4525-8C6B-0ACEECFDA282}" dt="2024-10-05T12:57:57.145" v="2960" actId="478"/>
          <ac:graphicFrameMkLst>
            <pc:docMk/>
            <pc:sldMk cId="3361009604" sldId="421"/>
            <ac:graphicFrameMk id="8" creationId="{6302B981-E703-BABA-94B0-879E21300384}"/>
          </ac:graphicFrameMkLst>
        </pc:graphicFrameChg>
        <pc:picChg chg="mod ord">
          <ac:chgData name="Not M_ur_t_ada" userId="555160e609be70ba" providerId="LiveId" clId="{11662338-A763-4525-8C6B-0ACEECFDA282}" dt="2024-10-05T12:51:53.619" v="2854" actId="167"/>
          <ac:picMkLst>
            <pc:docMk/>
            <pc:sldMk cId="3361009604" sldId="421"/>
            <ac:picMk id="5" creationId="{3101179E-946C-437F-A3A7-C191DA8A9E6E}"/>
          </ac:picMkLst>
        </pc:picChg>
      </pc:sldChg>
      <pc:sldChg chg="addSp delSp modSp mod modTransition setBg modAnim delDesignElem">
        <pc:chgData name="Not M_ur_t_ada" userId="555160e609be70ba" providerId="LiveId" clId="{11662338-A763-4525-8C6B-0ACEECFDA282}" dt="2024-10-05T13:47:27.023" v="3624"/>
        <pc:sldMkLst>
          <pc:docMk/>
          <pc:sldMk cId="3973364306" sldId="422"/>
        </pc:sldMkLst>
        <pc:spChg chg="del mod">
          <ac:chgData name="Not M_ur_t_ada" userId="555160e609be70ba" providerId="LiveId" clId="{11662338-A763-4525-8C6B-0ACEECFDA282}" dt="2024-10-05T13:04:44.930" v="2979" actId="12084"/>
          <ac:spMkLst>
            <pc:docMk/>
            <pc:sldMk cId="3973364306" sldId="422"/>
            <ac:spMk id="2" creationId="{C74090B6-2AB4-454F-9677-821E5D9F24C9}"/>
          </ac:spMkLst>
        </pc:spChg>
        <pc:spChg chg="add del mod">
          <ac:chgData name="Not M_ur_t_ada" userId="555160e609be70ba" providerId="LiveId" clId="{11662338-A763-4525-8C6B-0ACEECFDA282}" dt="2024-10-05T13:12:47.333" v="3199" actId="12084"/>
          <ac:spMkLst>
            <pc:docMk/>
            <pc:sldMk cId="3973364306" sldId="422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2:59:00.714" v="2963" actId="26606"/>
          <ac:spMkLst>
            <pc:docMk/>
            <pc:sldMk cId="3973364306" sldId="422"/>
            <ac:spMk id="7" creationId="{04812C46-200A-4DEB-A05E-3ED6C68C2387}"/>
          </ac:spMkLst>
        </pc:spChg>
        <pc:spChg chg="add del">
          <ac:chgData name="Not M_ur_t_ada" userId="555160e609be70ba" providerId="LiveId" clId="{11662338-A763-4525-8C6B-0ACEECFDA282}" dt="2024-10-05T12:59:00.714" v="2963" actId="26606"/>
          <ac:spMkLst>
            <pc:docMk/>
            <pc:sldMk cId="3973364306" sldId="422"/>
            <ac:spMk id="8" creationId="{D1EA859B-E555-4109-94F3-6700E046E008}"/>
          </ac:spMkLst>
        </pc:spChg>
        <pc:spChg chg="add del">
          <ac:chgData name="Not M_ur_t_ada" userId="555160e609be70ba" providerId="LiveId" clId="{11662338-A763-4525-8C6B-0ACEECFDA282}" dt="2024-10-05T12:59:23.267" v="2967" actId="26606"/>
          <ac:spMkLst>
            <pc:docMk/>
            <pc:sldMk cId="3973364306" sldId="422"/>
            <ac:spMk id="9" creationId="{DBC6133C-0615-4CE4-9132-37E609A9BDFA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3973364306" sldId="422"/>
            <ac:spMk id="10" creationId="{04812C46-200A-4DEB-A05E-3ED6C68C2387}"/>
          </ac:spMkLst>
        </pc:spChg>
        <pc:spChg chg="add del">
          <ac:chgData name="Not M_ur_t_ada" userId="555160e609be70ba" providerId="LiveId" clId="{11662338-A763-4525-8C6B-0ACEECFDA282}" dt="2024-10-05T12:59:23.267" v="2967" actId="26606"/>
          <ac:spMkLst>
            <pc:docMk/>
            <pc:sldMk cId="3973364306" sldId="422"/>
            <ac:spMk id="11" creationId="{169CC832-2974-4E8D-90ED-3E2941BA7336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3973364306" sldId="422"/>
            <ac:spMk id="12" creationId="{D1EA859B-E555-4109-94F3-6700E046E008}"/>
          </ac:spMkLst>
        </pc:spChg>
        <pc:spChg chg="add del">
          <ac:chgData name="Not M_ur_t_ada" userId="555160e609be70ba" providerId="LiveId" clId="{11662338-A763-4525-8C6B-0ACEECFDA282}" dt="2024-10-05T12:59:34.855" v="2971" actId="26606"/>
          <ac:spMkLst>
            <pc:docMk/>
            <pc:sldMk cId="3973364306" sldId="422"/>
            <ac:spMk id="13" creationId="{0D7B6173-1D58-48E2-83CF-37350F315F75}"/>
          </ac:spMkLst>
        </pc:spChg>
        <pc:spChg chg="add del">
          <ac:chgData name="Not M_ur_t_ada" userId="555160e609be70ba" providerId="LiveId" clId="{11662338-A763-4525-8C6B-0ACEECFDA282}" dt="2024-10-05T12:59:23.267" v="2967" actId="26606"/>
          <ac:spMkLst>
            <pc:docMk/>
            <pc:sldMk cId="3973364306" sldId="422"/>
            <ac:spMk id="14" creationId="{55222F96-971A-4F90-B841-6BAB416C7AC1}"/>
          </ac:spMkLst>
        </pc:spChg>
        <pc:spChg chg="add del">
          <ac:chgData name="Not M_ur_t_ada" userId="555160e609be70ba" providerId="LiveId" clId="{11662338-A763-4525-8C6B-0ACEECFDA282}" dt="2024-10-05T12:59:34.855" v="2971" actId="26606"/>
          <ac:spMkLst>
            <pc:docMk/>
            <pc:sldMk cId="3973364306" sldId="422"/>
            <ac:spMk id="15" creationId="{02EBFA83-D4DB-4CA0-B229-9E44634D7FE9}"/>
          </ac:spMkLst>
        </pc:spChg>
        <pc:spChg chg="add del">
          <ac:chgData name="Not M_ur_t_ada" userId="555160e609be70ba" providerId="LiveId" clId="{11662338-A763-4525-8C6B-0ACEECFDA282}" dt="2024-10-05T12:59:23.267" v="2967" actId="26606"/>
          <ac:spMkLst>
            <pc:docMk/>
            <pc:sldMk cId="3973364306" sldId="422"/>
            <ac:spMk id="16" creationId="{08980754-6F4B-43C9-B9BE-127B6BED6586}"/>
          </ac:spMkLst>
        </pc:spChg>
        <pc:spChg chg="add del">
          <ac:chgData name="Not M_ur_t_ada" userId="555160e609be70ba" providerId="LiveId" clId="{11662338-A763-4525-8C6B-0ACEECFDA282}" dt="2024-10-05T12:59:23.267" v="2967" actId="26606"/>
          <ac:spMkLst>
            <pc:docMk/>
            <pc:sldMk cId="3973364306" sldId="422"/>
            <ac:spMk id="18" creationId="{2C1BBA94-3F40-40AA-8BB9-E69E25E537C1}"/>
          </ac:spMkLst>
        </pc:spChg>
        <pc:spChg chg="add del">
          <ac:chgData name="Not M_ur_t_ada" userId="555160e609be70ba" providerId="LiveId" clId="{11662338-A763-4525-8C6B-0ACEECFDA282}" dt="2024-10-05T12:59:34.855" v="2971" actId="26606"/>
          <ac:spMkLst>
            <pc:docMk/>
            <pc:sldMk cId="3973364306" sldId="422"/>
            <ac:spMk id="19" creationId="{21BDEC81-16A7-4451-B893-C15000083B77}"/>
          </ac:spMkLst>
        </pc:spChg>
        <pc:spChg chg="add del">
          <ac:chgData name="Not M_ur_t_ada" userId="555160e609be70ba" providerId="LiveId" clId="{11662338-A763-4525-8C6B-0ACEECFDA282}" dt="2024-10-05T12:59:34.855" v="2971" actId="26606"/>
          <ac:spMkLst>
            <pc:docMk/>
            <pc:sldMk cId="3973364306" sldId="422"/>
            <ac:spMk id="20" creationId="{26A515A1-4D80-430E-BE0A-71A290516A82}"/>
          </ac:spMkLst>
        </pc:spChg>
        <pc:spChg chg="add del">
          <ac:chgData name="Not M_ur_t_ada" userId="555160e609be70ba" providerId="LiveId" clId="{11662338-A763-4525-8C6B-0ACEECFDA282}" dt="2024-10-05T13:11:43.641" v="3164" actId="22"/>
          <ac:spMkLst>
            <pc:docMk/>
            <pc:sldMk cId="3973364306" sldId="422"/>
            <ac:spMk id="21" creationId="{AA74E765-3236-9272-8BCC-A209AE60D1E7}"/>
          </ac:spMkLst>
        </pc:spChg>
        <pc:spChg chg="add del">
          <ac:chgData name="Not M_ur_t_ada" userId="555160e609be70ba" providerId="LiveId" clId="{11662338-A763-4525-8C6B-0ACEECFDA282}" dt="2024-10-05T13:00:15.780" v="2973" actId="26606"/>
          <ac:spMkLst>
            <pc:docMk/>
            <pc:sldMk cId="3973364306" sldId="422"/>
            <ac:spMk id="22" creationId="{7FEAE179-C525-48F3-AD47-0E9E2B6F2E2E}"/>
          </ac:spMkLst>
        </pc:spChg>
        <pc:spChg chg="add del">
          <ac:chgData name="Not M_ur_t_ada" userId="555160e609be70ba" providerId="LiveId" clId="{11662338-A763-4525-8C6B-0ACEECFDA282}" dt="2024-10-05T13:00:15.780" v="2973" actId="26606"/>
          <ac:spMkLst>
            <pc:docMk/>
            <pc:sldMk cId="3973364306" sldId="422"/>
            <ac:spMk id="23" creationId="{95C8260E-968F-44E8-A823-ABB431311926}"/>
          </ac:spMkLst>
        </pc:spChg>
        <pc:spChg chg="add del">
          <ac:chgData name="Not M_ur_t_ada" userId="555160e609be70ba" providerId="LiveId" clId="{11662338-A763-4525-8C6B-0ACEECFDA282}" dt="2024-10-05T13:00:15.780" v="2973" actId="26606"/>
          <ac:spMkLst>
            <pc:docMk/>
            <pc:sldMk cId="3973364306" sldId="422"/>
            <ac:spMk id="24" creationId="{2C1BBA94-3F40-40AA-8BB9-E69E25E537C1}"/>
          </ac:spMkLst>
        </pc:spChg>
        <pc:spChg chg="add del">
          <ac:chgData name="Not M_ur_t_ada" userId="555160e609be70ba" providerId="LiveId" clId="{11662338-A763-4525-8C6B-0ACEECFDA282}" dt="2024-10-05T13:00:15.780" v="2973" actId="26606"/>
          <ac:spMkLst>
            <pc:docMk/>
            <pc:sldMk cId="3973364306" sldId="422"/>
            <ac:spMk id="25" creationId="{FE43805F-24A6-46A4-B19B-54F28347355C}"/>
          </ac:spMkLst>
        </pc:spChg>
        <pc:spChg chg="add del">
          <ac:chgData name="Not M_ur_t_ada" userId="555160e609be70ba" providerId="LiveId" clId="{11662338-A763-4525-8C6B-0ACEECFDA282}" dt="2024-10-05T13:47:27.023" v="3624"/>
          <ac:spMkLst>
            <pc:docMk/>
            <pc:sldMk cId="3973364306" sldId="422"/>
            <ac:spMk id="27" creationId="{3BA513B0-82FF-4F41-8178-885375D1CFB5}"/>
          </ac:spMkLst>
        </pc:spChg>
        <pc:grpChg chg="add del">
          <ac:chgData name="Not M_ur_t_ada" userId="555160e609be70ba" providerId="LiveId" clId="{11662338-A763-4525-8C6B-0ACEECFDA282}" dt="2024-10-05T13:47:27.023" v="3624"/>
          <ac:grpSpMkLst>
            <pc:docMk/>
            <pc:sldMk cId="3973364306" sldId="422"/>
            <ac:grpSpMk id="28" creationId="{93DB8501-F9F2-4ACD-B56A-9019CD5006D6}"/>
          </ac:grpSpMkLst>
        </pc:grpChg>
        <pc:graphicFrameChg chg="add del mod modGraphic">
          <ac:chgData name="Not M_ur_t_ada" userId="555160e609be70ba" providerId="LiveId" clId="{11662338-A763-4525-8C6B-0ACEECFDA282}" dt="2024-10-05T13:08:10.967" v="3140" actId="21"/>
          <ac:graphicFrameMkLst>
            <pc:docMk/>
            <pc:sldMk cId="3973364306" sldId="422"/>
            <ac:graphicFrameMk id="3" creationId="{8182553D-F0CF-D479-D0CA-F6E49A509E44}"/>
          </ac:graphicFrameMkLst>
        </pc:graphicFrameChg>
        <pc:graphicFrameChg chg="add mod">
          <ac:chgData name="Not M_ur_t_ada" userId="555160e609be70ba" providerId="LiveId" clId="{11662338-A763-4525-8C6B-0ACEECFDA282}" dt="2024-10-05T13:10:39.634" v="3159" actId="16037"/>
          <ac:graphicFrameMkLst>
            <pc:docMk/>
            <pc:sldMk cId="3973364306" sldId="422"/>
            <ac:graphicFrameMk id="6" creationId="{8182553D-F0CF-D479-D0CA-F6E49A509E44}"/>
          </ac:graphicFrameMkLst>
        </pc:graphicFrameChg>
        <pc:graphicFrameChg chg="add del mod">
          <ac:chgData name="Not M_ur_t_ada" userId="555160e609be70ba" providerId="LiveId" clId="{11662338-A763-4525-8C6B-0ACEECFDA282}" dt="2024-10-05T13:11:44.182" v="3165" actId="478"/>
          <ac:graphicFrameMkLst>
            <pc:docMk/>
            <pc:sldMk cId="3973364306" sldId="422"/>
            <ac:graphicFrameMk id="10" creationId="{1C792F99-CEA3-923D-5DED-CA0F6C215503}"/>
          </ac:graphicFrameMkLst>
        </pc:graphicFrameChg>
        <pc:graphicFrameChg chg="add mod modGraphic">
          <ac:chgData name="Not M_ur_t_ada" userId="555160e609be70ba" providerId="LiveId" clId="{11662338-A763-4525-8C6B-0ACEECFDA282}" dt="2024-10-05T13:21:56.349" v="3304" actId="20577"/>
          <ac:graphicFrameMkLst>
            <pc:docMk/>
            <pc:sldMk cId="3973364306" sldId="422"/>
            <ac:graphicFrameMk id="26" creationId="{B1FECDCB-8EA2-A9AC-B227-8BB326EFE265}"/>
          </ac:graphicFrameMkLst>
        </pc:graphicFrameChg>
        <pc:picChg chg="mod ord">
          <ac:chgData name="Not M_ur_t_ada" userId="555160e609be70ba" providerId="LiveId" clId="{11662338-A763-4525-8C6B-0ACEECFDA282}" dt="2024-10-05T13:00:31.369" v="2975" actId="27614"/>
          <ac:picMkLst>
            <pc:docMk/>
            <pc:sldMk cId="3973364306" sldId="422"/>
            <ac:picMk id="5" creationId="{B488B0B5-0420-4634-A2A0-466B384F2452}"/>
          </ac:picMkLst>
        </pc:picChg>
        <pc:picChg chg="add del">
          <ac:chgData name="Not M_ur_t_ada" userId="555160e609be70ba" providerId="LiveId" clId="{11662338-A763-4525-8C6B-0ACEECFDA282}" dt="2024-10-05T12:59:34.855" v="2971" actId="26606"/>
          <ac:picMkLst>
            <pc:docMk/>
            <pc:sldMk cId="3973364306" sldId="422"/>
            <ac:picMk id="17" creationId="{B0DAC8FB-A162-44E3-A606-C855A03A5B09}"/>
          </ac:picMkLst>
        </pc:picChg>
      </pc:sldChg>
      <pc:sldChg chg="addSp delSp modSp mod modTransition setBg modAnim delDesignElem">
        <pc:chgData name="Not M_ur_t_ada" userId="555160e609be70ba" providerId="LiveId" clId="{11662338-A763-4525-8C6B-0ACEECFDA282}" dt="2024-10-05T16:57:51.147" v="4266" actId="122"/>
        <pc:sldMkLst>
          <pc:docMk/>
          <pc:sldMk cId="2702284501" sldId="423"/>
        </pc:sldMkLst>
        <pc:spChg chg="del mod">
          <ac:chgData name="Not M_ur_t_ada" userId="555160e609be70ba" providerId="LiveId" clId="{11662338-A763-4525-8C6B-0ACEECFDA282}" dt="2024-10-05T13:27:01.683" v="3382" actId="12084"/>
          <ac:spMkLst>
            <pc:docMk/>
            <pc:sldMk cId="2702284501" sldId="423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3:27:35.331" v="3383" actId="12084"/>
          <ac:spMkLst>
            <pc:docMk/>
            <pc:sldMk cId="2702284501" sldId="423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3:47:27.023" v="3624"/>
          <ac:spMkLst>
            <pc:docMk/>
            <pc:sldMk cId="2702284501" sldId="423"/>
            <ac:spMk id="7" creationId="{D4974D33-8DC5-464E-8C6D-BE58F0669C17}"/>
          </ac:spMkLst>
        </pc:spChg>
        <pc:spChg chg="add del">
          <ac:chgData name="Not M_ur_t_ada" userId="555160e609be70ba" providerId="LiveId" clId="{11662338-A763-4525-8C6B-0ACEECFDA282}" dt="2024-10-05T13:47:27.023" v="3624"/>
          <ac:spMkLst>
            <pc:docMk/>
            <pc:sldMk cId="2702284501" sldId="423"/>
            <ac:spMk id="10" creationId="{F13C74B1-5B17-4795-BED0-7140497B445A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2702284501" sldId="423"/>
            <ac:spMk id="12" creationId="{04812C46-200A-4DEB-A05E-3ED6C68C2387}"/>
          </ac:spMkLst>
        </pc:spChg>
        <pc:graphicFrameChg chg="add mod">
          <ac:chgData name="Not M_ur_t_ada" userId="555160e609be70ba" providerId="LiveId" clId="{11662338-A763-4525-8C6B-0ACEECFDA282}" dt="2024-10-05T13:27:01.683" v="3382" actId="12084"/>
          <ac:graphicFrameMkLst>
            <pc:docMk/>
            <pc:sldMk cId="2702284501" sldId="423"/>
            <ac:graphicFrameMk id="3" creationId="{E5ABBC28-0D81-AF28-AE55-9B5572DD3FE9}"/>
          </ac:graphicFrameMkLst>
        </pc:graphicFrameChg>
        <pc:graphicFrameChg chg="add mod">
          <ac:chgData name="Not M_ur_t_ada" userId="555160e609be70ba" providerId="LiveId" clId="{11662338-A763-4525-8C6B-0ACEECFDA282}" dt="2024-10-05T16:57:51.147" v="4266" actId="122"/>
          <ac:graphicFrameMkLst>
            <pc:docMk/>
            <pc:sldMk cId="2702284501" sldId="423"/>
            <ac:graphicFrameMk id="6" creationId="{FE1D0F52-213C-F4B0-F54E-991ECA1B61FB}"/>
          </ac:graphicFrameMkLst>
        </pc:graphicFrameChg>
        <pc:picChg chg="mod ord">
          <ac:chgData name="Not M_ur_t_ada" userId="555160e609be70ba" providerId="LiveId" clId="{11662338-A763-4525-8C6B-0ACEECFDA282}" dt="2024-10-05T13:23:39.348" v="3308" actId="27614"/>
          <ac:picMkLst>
            <pc:docMk/>
            <pc:sldMk cId="2702284501" sldId="423"/>
            <ac:picMk id="5" creationId="{3433104F-A836-45EA-ADB9-E96EC33B7047}"/>
          </ac:picMkLst>
        </pc:picChg>
      </pc:sldChg>
      <pc:sldChg chg="addSp delSp modSp mod modTransition setBg modAnim">
        <pc:chgData name="Not M_ur_t_ada" userId="555160e609be70ba" providerId="LiveId" clId="{11662338-A763-4525-8C6B-0ACEECFDA282}" dt="2024-10-05T16:36:48.681" v="4062" actId="20577"/>
        <pc:sldMkLst>
          <pc:docMk/>
          <pc:sldMk cId="772739359" sldId="425"/>
        </pc:sldMkLst>
        <pc:spChg chg="del mod ord">
          <ac:chgData name="Not M_ur_t_ada" userId="555160e609be70ba" providerId="LiveId" clId="{11662338-A763-4525-8C6B-0ACEECFDA282}" dt="2024-10-05T14:00:40.791" v="3871" actId="12084"/>
          <ac:spMkLst>
            <pc:docMk/>
            <pc:sldMk cId="772739359" sldId="425"/>
            <ac:spMk id="2" creationId="{C74090B6-2AB4-454F-9677-821E5D9F24C9}"/>
          </ac:spMkLst>
        </pc:spChg>
        <pc:spChg chg="del mod ord">
          <ac:chgData name="Not M_ur_t_ada" userId="555160e609be70ba" providerId="LiveId" clId="{11662338-A763-4525-8C6B-0ACEECFDA282}" dt="2024-10-05T13:58:40.327" v="3838" actId="12084"/>
          <ac:spMkLst>
            <pc:docMk/>
            <pc:sldMk cId="772739359" sldId="425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3:57:04.723" v="3822" actId="26606"/>
          <ac:spMkLst>
            <pc:docMk/>
            <pc:sldMk cId="772739359" sldId="425"/>
            <ac:spMk id="10" creationId="{ECC07320-C2CA-4E29-8481-9D9E143C7788}"/>
          </ac:spMkLst>
        </pc:spChg>
        <pc:spChg chg="add del">
          <ac:chgData name="Not M_ur_t_ada" userId="555160e609be70ba" providerId="LiveId" clId="{11662338-A763-4525-8C6B-0ACEECFDA282}" dt="2024-10-05T13:57:04.723" v="3822" actId="26606"/>
          <ac:spMkLst>
            <pc:docMk/>
            <pc:sldMk cId="772739359" sldId="425"/>
            <ac:spMk id="12" creationId="{178FB36B-5BFE-42CA-BC60-1115E0D95EEC}"/>
          </ac:spMkLst>
        </pc:spChg>
        <pc:spChg chg="add del">
          <ac:chgData name="Not M_ur_t_ada" userId="555160e609be70ba" providerId="LiveId" clId="{11662338-A763-4525-8C6B-0ACEECFDA282}" dt="2024-10-05T13:57:26.130" v="3830" actId="26606"/>
          <ac:spMkLst>
            <pc:docMk/>
            <pc:sldMk cId="772739359" sldId="425"/>
            <ac:spMk id="14" creationId="{F227E5B6-9132-43CA-B503-37A18562ADF2}"/>
          </ac:spMkLst>
        </pc:spChg>
        <pc:spChg chg="add del">
          <ac:chgData name="Not M_ur_t_ada" userId="555160e609be70ba" providerId="LiveId" clId="{11662338-A763-4525-8C6B-0ACEECFDA282}" dt="2024-10-05T13:57:26.130" v="3830" actId="26606"/>
          <ac:spMkLst>
            <pc:docMk/>
            <pc:sldMk cId="772739359" sldId="425"/>
            <ac:spMk id="16" creationId="{03C2051E-A88D-48E5-BACF-AAED17892722}"/>
          </ac:spMkLst>
        </pc:spChg>
        <pc:spChg chg="add del">
          <ac:chgData name="Not M_ur_t_ada" userId="555160e609be70ba" providerId="LiveId" clId="{11662338-A763-4525-8C6B-0ACEECFDA282}" dt="2024-10-05T13:57:09.514" v="3824" actId="26606"/>
          <ac:spMkLst>
            <pc:docMk/>
            <pc:sldMk cId="772739359" sldId="425"/>
            <ac:spMk id="17" creationId="{870A1295-61BC-4214-AA3E-D396673024D0}"/>
          </ac:spMkLst>
        </pc:spChg>
        <pc:spChg chg="add del">
          <ac:chgData name="Not M_ur_t_ada" userId="555160e609be70ba" providerId="LiveId" clId="{11662338-A763-4525-8C6B-0ACEECFDA282}" dt="2024-10-05T13:57:14.952" v="3826" actId="26606"/>
          <ac:spMkLst>
            <pc:docMk/>
            <pc:sldMk cId="772739359" sldId="425"/>
            <ac:spMk id="20" creationId="{19D32F93-50AC-4C46-A5DB-291C60DDB7BD}"/>
          </ac:spMkLst>
        </pc:spChg>
        <pc:spChg chg="add del">
          <ac:chgData name="Not M_ur_t_ada" userId="555160e609be70ba" providerId="LiveId" clId="{11662338-A763-4525-8C6B-0ACEECFDA282}" dt="2024-10-05T13:57:14.952" v="3826" actId="26606"/>
          <ac:spMkLst>
            <pc:docMk/>
            <pc:sldMk cId="772739359" sldId="425"/>
            <ac:spMk id="21" creationId="{86FD7672-78BE-4D6F-A711-2CDB79B52DFF}"/>
          </ac:spMkLst>
        </pc:spChg>
        <pc:spChg chg="add del">
          <ac:chgData name="Not M_ur_t_ada" userId="555160e609be70ba" providerId="LiveId" clId="{11662338-A763-4525-8C6B-0ACEECFDA282}" dt="2024-10-05T13:57:14.952" v="3826" actId="26606"/>
          <ac:spMkLst>
            <pc:docMk/>
            <pc:sldMk cId="772739359" sldId="425"/>
            <ac:spMk id="22" creationId="{827DC2C4-B485-428A-BF4A-472D2967F47F}"/>
          </ac:spMkLst>
        </pc:spChg>
        <pc:spChg chg="add del">
          <ac:chgData name="Not M_ur_t_ada" userId="555160e609be70ba" providerId="LiveId" clId="{11662338-A763-4525-8C6B-0ACEECFDA282}" dt="2024-10-05T13:57:14.952" v="3826" actId="26606"/>
          <ac:spMkLst>
            <pc:docMk/>
            <pc:sldMk cId="772739359" sldId="425"/>
            <ac:spMk id="23" creationId="{4A62647B-1222-407C-8740-5A497612B1F5}"/>
          </ac:spMkLst>
        </pc:spChg>
        <pc:spChg chg="add del">
          <ac:chgData name="Not M_ur_t_ada" userId="555160e609be70ba" providerId="LiveId" clId="{11662338-A763-4525-8C6B-0ACEECFDA282}" dt="2024-10-05T13:57:20.801" v="3828" actId="26606"/>
          <ac:spMkLst>
            <pc:docMk/>
            <pc:sldMk cId="772739359" sldId="425"/>
            <ac:spMk id="25" creationId="{93245F62-CCC4-49E4-B95B-EA6C1E790510}"/>
          </ac:spMkLst>
        </pc:spChg>
        <pc:spChg chg="add del">
          <ac:chgData name="Not M_ur_t_ada" userId="555160e609be70ba" providerId="LiveId" clId="{11662338-A763-4525-8C6B-0ACEECFDA282}" dt="2024-10-05T13:57:20.801" v="3828" actId="26606"/>
          <ac:spMkLst>
            <pc:docMk/>
            <pc:sldMk cId="772739359" sldId="425"/>
            <ac:spMk id="26" creationId="{E6C0DD6B-6AA3-448F-9B99-8386295BC1B4}"/>
          </ac:spMkLst>
        </pc:spChg>
        <pc:spChg chg="add del">
          <ac:chgData name="Not M_ur_t_ada" userId="555160e609be70ba" providerId="LiveId" clId="{11662338-A763-4525-8C6B-0ACEECFDA282}" dt="2024-10-05T13:57:26.130" v="3830" actId="26606"/>
          <ac:spMkLst>
            <pc:docMk/>
            <pc:sldMk cId="772739359" sldId="425"/>
            <ac:spMk id="28" creationId="{362D44EE-C852-4460-B8B5-C4F2BC20510C}"/>
          </ac:spMkLst>
        </pc:spChg>
        <pc:spChg chg="add del">
          <ac:chgData name="Not M_ur_t_ada" userId="555160e609be70ba" providerId="LiveId" clId="{11662338-A763-4525-8C6B-0ACEECFDA282}" dt="2024-10-05T13:57:26.130" v="3830" actId="26606"/>
          <ac:spMkLst>
            <pc:docMk/>
            <pc:sldMk cId="772739359" sldId="425"/>
            <ac:spMk id="29" creationId="{658970D8-8D1D-4B5C-894B-E871CC86543D}"/>
          </ac:spMkLst>
        </pc:spChg>
        <pc:spChg chg="add del">
          <ac:chgData name="Not M_ur_t_ada" userId="555160e609be70ba" providerId="LiveId" clId="{11662338-A763-4525-8C6B-0ACEECFDA282}" dt="2024-10-05T13:57:26.130" v="3830" actId="26606"/>
          <ac:spMkLst>
            <pc:docMk/>
            <pc:sldMk cId="772739359" sldId="425"/>
            <ac:spMk id="30" creationId="{7821A508-2985-4905-874A-527429BAABFA}"/>
          </ac:spMkLst>
        </pc:spChg>
        <pc:spChg chg="add del">
          <ac:chgData name="Not M_ur_t_ada" userId="555160e609be70ba" providerId="LiveId" clId="{11662338-A763-4525-8C6B-0ACEECFDA282}" dt="2024-10-05T13:57:26.130" v="3830" actId="26606"/>
          <ac:spMkLst>
            <pc:docMk/>
            <pc:sldMk cId="772739359" sldId="425"/>
            <ac:spMk id="31" creationId="{D2929CB1-0E3C-4B2D-ADC5-0154FB33BA44}"/>
          </ac:spMkLst>
        </pc:spChg>
        <pc:spChg chg="add del">
          <ac:chgData name="Not M_ur_t_ada" userId="555160e609be70ba" providerId="LiveId" clId="{11662338-A763-4525-8C6B-0ACEECFDA282}" dt="2024-10-05T13:57:26.130" v="3830" actId="26606"/>
          <ac:spMkLst>
            <pc:docMk/>
            <pc:sldMk cId="772739359" sldId="425"/>
            <ac:spMk id="32" creationId="{5F2F0C84-BE8C-4DC2-A6D3-30349A801D5C}"/>
          </ac:spMkLst>
        </pc:spChg>
        <pc:spChg chg="add del">
          <ac:chgData name="Not M_ur_t_ada" userId="555160e609be70ba" providerId="LiveId" clId="{11662338-A763-4525-8C6B-0ACEECFDA282}" dt="2024-10-05T13:57:30.076" v="3832" actId="26606"/>
          <ac:spMkLst>
            <pc:docMk/>
            <pc:sldMk cId="772739359" sldId="425"/>
            <ac:spMk id="34" creationId="{BA79A7CF-01AF-4178-9369-94E0C90EB046}"/>
          </ac:spMkLst>
        </pc:spChg>
        <pc:spChg chg="add del">
          <ac:chgData name="Not M_ur_t_ada" userId="555160e609be70ba" providerId="LiveId" clId="{11662338-A763-4525-8C6B-0ACEECFDA282}" dt="2024-10-05T13:57:30.076" v="3832" actId="26606"/>
          <ac:spMkLst>
            <pc:docMk/>
            <pc:sldMk cId="772739359" sldId="425"/>
            <ac:spMk id="35" creationId="{99413ED5-9ED4-4772-BCE4-2BCAE6B12E35}"/>
          </ac:spMkLst>
        </pc:spChg>
        <pc:spChg chg="add del">
          <ac:chgData name="Not M_ur_t_ada" userId="555160e609be70ba" providerId="LiveId" clId="{11662338-A763-4525-8C6B-0ACEECFDA282}" dt="2024-10-05T13:57:30.076" v="3832" actId="26606"/>
          <ac:spMkLst>
            <pc:docMk/>
            <pc:sldMk cId="772739359" sldId="425"/>
            <ac:spMk id="36" creationId="{04357C93-F0CB-4A1C-8F77-4E9063789819}"/>
          </ac:spMkLst>
        </pc:spChg>
        <pc:spChg chg="add del">
          <ac:chgData name="Not M_ur_t_ada" userId="555160e609be70ba" providerId="LiveId" clId="{11662338-A763-4525-8C6B-0ACEECFDA282}" dt="2024-10-05T13:57:30.076" v="3832" actId="26606"/>
          <ac:spMkLst>
            <pc:docMk/>
            <pc:sldMk cId="772739359" sldId="425"/>
            <ac:spMk id="37" creationId="{90F533E9-6690-41A8-A372-4C6C622D028D}"/>
          </ac:spMkLst>
        </pc:spChg>
        <pc:spChg chg="add del">
          <ac:chgData name="Not M_ur_t_ada" userId="555160e609be70ba" providerId="LiveId" clId="{11662338-A763-4525-8C6B-0ACEECFDA282}" dt="2024-10-05T13:57:41.555" v="3834" actId="26606"/>
          <ac:spMkLst>
            <pc:docMk/>
            <pc:sldMk cId="772739359" sldId="425"/>
            <ac:spMk id="39" creationId="{B9D7E975-9161-4F2D-AC53-69E1912F6B5D}"/>
          </ac:spMkLst>
        </pc:spChg>
        <pc:spChg chg="add del">
          <ac:chgData name="Not M_ur_t_ada" userId="555160e609be70ba" providerId="LiveId" clId="{11662338-A763-4525-8C6B-0ACEECFDA282}" dt="2024-10-05T13:57:41.555" v="3834" actId="26606"/>
          <ac:spMkLst>
            <pc:docMk/>
            <pc:sldMk cId="772739359" sldId="425"/>
            <ac:spMk id="40" creationId="{827DC2C4-B485-428A-BF4A-472D2967F47F}"/>
          </ac:spMkLst>
        </pc:spChg>
        <pc:spChg chg="add del">
          <ac:chgData name="Not M_ur_t_ada" userId="555160e609be70ba" providerId="LiveId" clId="{11662338-A763-4525-8C6B-0ACEECFDA282}" dt="2024-10-05T13:57:41.555" v="3834" actId="26606"/>
          <ac:spMkLst>
            <pc:docMk/>
            <pc:sldMk cId="772739359" sldId="425"/>
            <ac:spMk id="41" creationId="{463E6235-1649-4B47-9862-4026FC473B6F}"/>
          </ac:spMkLst>
        </pc:spChg>
        <pc:spChg chg="add del">
          <ac:chgData name="Not M_ur_t_ada" userId="555160e609be70ba" providerId="LiveId" clId="{11662338-A763-4525-8C6B-0ACEECFDA282}" dt="2024-10-05T13:57:46.430" v="3836" actId="26606"/>
          <ac:spMkLst>
            <pc:docMk/>
            <pc:sldMk cId="772739359" sldId="425"/>
            <ac:spMk id="43" creationId="{ECC07320-C2CA-4E29-8481-9D9E143C7788}"/>
          </ac:spMkLst>
        </pc:spChg>
        <pc:spChg chg="add del">
          <ac:chgData name="Not M_ur_t_ada" userId="555160e609be70ba" providerId="LiveId" clId="{11662338-A763-4525-8C6B-0ACEECFDA282}" dt="2024-10-05T13:57:46.430" v="3836" actId="26606"/>
          <ac:spMkLst>
            <pc:docMk/>
            <pc:sldMk cId="772739359" sldId="425"/>
            <ac:spMk id="44" creationId="{178FB36B-5BFE-42CA-BC60-1115E0D95EEC}"/>
          </ac:spMkLst>
        </pc:spChg>
        <pc:spChg chg="add">
          <ac:chgData name="Not M_ur_t_ada" userId="555160e609be70ba" providerId="LiveId" clId="{11662338-A763-4525-8C6B-0ACEECFDA282}" dt="2024-10-05T13:57:46.493" v="3837" actId="26606"/>
          <ac:spMkLst>
            <pc:docMk/>
            <pc:sldMk cId="772739359" sldId="425"/>
            <ac:spMk id="46" creationId="{870A1295-61BC-4214-AA3E-D396673024D0}"/>
          </ac:spMkLst>
        </pc:spChg>
        <pc:grpChg chg="add del">
          <ac:chgData name="Not M_ur_t_ada" userId="555160e609be70ba" providerId="LiveId" clId="{11662338-A763-4525-8C6B-0ACEECFDA282}" dt="2024-10-05T13:57:09.514" v="3824" actId="26606"/>
          <ac:grpSpMkLst>
            <pc:docMk/>
            <pc:sldMk cId="772739359" sldId="425"/>
            <ac:grpSpMk id="18" creationId="{0B139475-2B26-4CA9-9413-DE741E49F7BB}"/>
          </ac:grpSpMkLst>
        </pc:grpChg>
        <pc:grpChg chg="add">
          <ac:chgData name="Not M_ur_t_ada" userId="555160e609be70ba" providerId="LiveId" clId="{11662338-A763-4525-8C6B-0ACEECFDA282}" dt="2024-10-05T13:57:46.493" v="3837" actId="26606"/>
          <ac:grpSpMkLst>
            <pc:docMk/>
            <pc:sldMk cId="772739359" sldId="425"/>
            <ac:grpSpMk id="47" creationId="{0B139475-2B26-4CA9-9413-DE741E49F7BB}"/>
          </ac:grpSpMkLst>
        </pc:grpChg>
        <pc:graphicFrameChg chg="add mod modGraphic">
          <ac:chgData name="Not M_ur_t_ada" userId="555160e609be70ba" providerId="LiveId" clId="{11662338-A763-4525-8C6B-0ACEECFDA282}" dt="2024-10-05T16:36:48.681" v="4062" actId="20577"/>
          <ac:graphicFrameMkLst>
            <pc:docMk/>
            <pc:sldMk cId="772739359" sldId="425"/>
            <ac:graphicFrameMk id="3" creationId="{62F7529E-E136-9905-45CE-F51762DDFE35}"/>
          </ac:graphicFrameMkLst>
        </pc:graphicFrameChg>
        <pc:graphicFrameChg chg="add mod modGraphic">
          <ac:chgData name="Not M_ur_t_ada" userId="555160e609be70ba" providerId="LiveId" clId="{11662338-A763-4525-8C6B-0ACEECFDA282}" dt="2024-10-05T14:00:51.769" v="3880" actId="404"/>
          <ac:graphicFrameMkLst>
            <pc:docMk/>
            <pc:sldMk cId="772739359" sldId="425"/>
            <ac:graphicFrameMk id="6" creationId="{0F8C0D2B-CD86-38E4-E252-8195B16FD937}"/>
          </ac:graphicFrameMkLst>
        </pc:graphicFrameChg>
        <pc:picChg chg="mod ord">
          <ac:chgData name="Not M_ur_t_ada" userId="555160e609be70ba" providerId="LiveId" clId="{11662338-A763-4525-8C6B-0ACEECFDA282}" dt="2024-10-05T13:59:47.827" v="3858" actId="171"/>
          <ac:picMkLst>
            <pc:docMk/>
            <pc:sldMk cId="772739359" sldId="425"/>
            <ac:picMk id="5" creationId="{38CFB7C4-FF97-4144-97C3-A246FF00B8DB}"/>
          </ac:picMkLst>
        </pc:picChg>
      </pc:sldChg>
      <pc:sldChg chg="addSp delSp modSp mod modTransition setBg modAnim">
        <pc:chgData name="Not M_ur_t_ada" userId="555160e609be70ba" providerId="LiveId" clId="{11662338-A763-4525-8C6B-0ACEECFDA282}" dt="2024-10-05T16:46:15.103" v="4157" actId="20577"/>
        <pc:sldMkLst>
          <pc:docMk/>
          <pc:sldMk cId="497036964" sldId="426"/>
        </pc:sldMkLst>
        <pc:spChg chg="del mod">
          <ac:chgData name="Not M_ur_t_ada" userId="555160e609be70ba" providerId="LiveId" clId="{11662338-A763-4525-8C6B-0ACEECFDA282}" dt="2024-10-05T14:04:21.093" v="3905" actId="12084"/>
          <ac:spMkLst>
            <pc:docMk/>
            <pc:sldMk cId="497036964" sldId="426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4:05:15.710" v="3917" actId="12084"/>
          <ac:spMkLst>
            <pc:docMk/>
            <pc:sldMk cId="497036964" sldId="426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4:04:02.695" v="3901" actId="26606"/>
          <ac:spMkLst>
            <pc:docMk/>
            <pc:sldMk cId="497036964" sldId="426"/>
            <ac:spMk id="10" creationId="{F13C74B1-5B17-4795-BED0-7140497B445A}"/>
          </ac:spMkLst>
        </pc:spChg>
        <pc:spChg chg="add del">
          <ac:chgData name="Not M_ur_t_ada" userId="555160e609be70ba" providerId="LiveId" clId="{11662338-A763-4525-8C6B-0ACEECFDA282}" dt="2024-10-05T14:04:02.695" v="3901" actId="26606"/>
          <ac:spMkLst>
            <pc:docMk/>
            <pc:sldMk cId="497036964" sldId="426"/>
            <ac:spMk id="12" creationId="{D4974D33-8DC5-464E-8C6D-BE58F0669C17}"/>
          </ac:spMkLst>
        </pc:spChg>
        <pc:spChg chg="add del">
          <ac:chgData name="Not M_ur_t_ada" userId="555160e609be70ba" providerId="LiveId" clId="{11662338-A763-4525-8C6B-0ACEECFDA282}" dt="2024-10-05T14:04:05.214" v="3903" actId="26606"/>
          <ac:spMkLst>
            <pc:docMk/>
            <pc:sldMk cId="497036964" sldId="426"/>
            <ac:spMk id="14" creationId="{04812C46-200A-4DEB-A05E-3ED6C68C2387}"/>
          </ac:spMkLst>
        </pc:spChg>
        <pc:spChg chg="add del">
          <ac:chgData name="Not M_ur_t_ada" userId="555160e609be70ba" providerId="LiveId" clId="{11662338-A763-4525-8C6B-0ACEECFDA282}" dt="2024-10-05T14:04:05.214" v="3903" actId="26606"/>
          <ac:spMkLst>
            <pc:docMk/>
            <pc:sldMk cId="497036964" sldId="426"/>
            <ac:spMk id="15" creationId="{D1EA859B-E555-4109-94F3-6700E046E008}"/>
          </ac:spMkLst>
        </pc:spChg>
        <pc:spChg chg="add">
          <ac:chgData name="Not M_ur_t_ada" userId="555160e609be70ba" providerId="LiveId" clId="{11662338-A763-4525-8C6B-0ACEECFDA282}" dt="2024-10-05T14:04:05.258" v="3904" actId="26606"/>
          <ac:spMkLst>
            <pc:docMk/>
            <pc:sldMk cId="497036964" sldId="426"/>
            <ac:spMk id="17" creationId="{D009D6D5-DAC2-4A8B-A17A-E206B9012D09}"/>
          </ac:spMkLst>
        </pc:spChg>
        <pc:graphicFrameChg chg="add mod modGraphic">
          <ac:chgData name="Not M_ur_t_ada" userId="555160e609be70ba" providerId="LiveId" clId="{11662338-A763-4525-8C6B-0ACEECFDA282}" dt="2024-10-05T16:46:15.103" v="4157" actId="20577"/>
          <ac:graphicFrameMkLst>
            <pc:docMk/>
            <pc:sldMk cId="497036964" sldId="426"/>
            <ac:graphicFrameMk id="2" creationId="{6C17A7F2-A9E1-85A3-1440-432F8F240F2F}"/>
          </ac:graphicFrameMkLst>
        </pc:graphicFrameChg>
        <pc:graphicFrameChg chg="add del mod modGraphic">
          <ac:chgData name="Not M_ur_t_ada" userId="555160e609be70ba" providerId="LiveId" clId="{11662338-A763-4525-8C6B-0ACEECFDA282}" dt="2024-10-05T16:39:44.063" v="4084" actId="478"/>
          <ac:graphicFrameMkLst>
            <pc:docMk/>
            <pc:sldMk cId="497036964" sldId="426"/>
            <ac:graphicFrameMk id="3" creationId="{3FD6DCFC-E0F7-5C04-9181-95C950ACD458}"/>
          </ac:graphicFrameMkLst>
        </pc:graphicFrameChg>
        <pc:graphicFrameChg chg="add del mod modGraphic">
          <ac:chgData name="Not M_ur_t_ada" userId="555160e609be70ba" providerId="LiveId" clId="{11662338-A763-4525-8C6B-0ACEECFDA282}" dt="2024-10-05T16:39:40.294" v="4082" actId="478"/>
          <ac:graphicFrameMkLst>
            <pc:docMk/>
            <pc:sldMk cId="497036964" sldId="426"/>
            <ac:graphicFrameMk id="6" creationId="{26999572-CE2F-F104-90CC-919706C87E3C}"/>
          </ac:graphicFrameMkLst>
        </pc:graphicFrameChg>
        <pc:picChg chg="mod ord modCrop">
          <ac:chgData name="Not M_ur_t_ada" userId="555160e609be70ba" providerId="LiveId" clId="{11662338-A763-4525-8C6B-0ACEECFDA282}" dt="2024-10-05T16:37:13.309" v="4064" actId="14100"/>
          <ac:picMkLst>
            <pc:docMk/>
            <pc:sldMk cId="497036964" sldId="426"/>
            <ac:picMk id="5" creationId="{38E28251-683E-4C29-AA8E-689CFE234DD2}"/>
          </ac:picMkLst>
        </pc:picChg>
      </pc:sldChg>
      <pc:sldChg chg="addSp delSp modSp mod modTransition setBg modAnim">
        <pc:chgData name="Not M_ur_t_ada" userId="555160e609be70ba" providerId="LiveId" clId="{11662338-A763-4525-8C6B-0ACEECFDA282}" dt="2024-10-05T16:55:17.013" v="4258"/>
        <pc:sldMkLst>
          <pc:docMk/>
          <pc:sldMk cId="4176100835" sldId="427"/>
        </pc:sldMkLst>
        <pc:spChg chg="del mod">
          <ac:chgData name="Not M_ur_t_ada" userId="555160e609be70ba" providerId="LiveId" clId="{11662338-A763-4525-8C6B-0ACEECFDA282}" dt="2024-10-05T16:48:41.413" v="4159" actId="12084"/>
          <ac:spMkLst>
            <pc:docMk/>
            <pc:sldMk cId="4176100835" sldId="427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6:52:17.704" v="4237" actId="12084"/>
          <ac:spMkLst>
            <pc:docMk/>
            <pc:sldMk cId="4176100835" sldId="427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6:48:02.744" v="4158" actId="26606"/>
          <ac:spMkLst>
            <pc:docMk/>
            <pc:sldMk cId="4176100835" sldId="427"/>
            <ac:spMk id="10" creationId="{3BA513B0-82FF-4F41-8178-885375D1CFB5}"/>
          </ac:spMkLst>
        </pc:spChg>
        <pc:grpChg chg="add">
          <ac:chgData name="Not M_ur_t_ada" userId="555160e609be70ba" providerId="LiveId" clId="{11662338-A763-4525-8C6B-0ACEECFDA282}" dt="2024-10-05T16:48:02.744" v="4158" actId="26606"/>
          <ac:grpSpMkLst>
            <pc:docMk/>
            <pc:sldMk cId="4176100835" sldId="427"/>
            <ac:grpSpMk id="12" creationId="{93DB8501-F9F2-4ACD-B56A-9019CD5006D6}"/>
          </ac:grpSpMkLst>
        </pc:grpChg>
        <pc:graphicFrameChg chg="add mod modGraphic">
          <ac:chgData name="Not M_ur_t_ada" userId="555160e609be70ba" providerId="LiveId" clId="{11662338-A763-4525-8C6B-0ACEECFDA282}" dt="2024-10-05T16:49:24.598" v="4170" actId="14100"/>
          <ac:graphicFrameMkLst>
            <pc:docMk/>
            <pc:sldMk cId="4176100835" sldId="427"/>
            <ac:graphicFrameMk id="3" creationId="{B3DE67FF-7C36-3BEF-FA7B-4ACC346582F0}"/>
          </ac:graphicFrameMkLst>
        </pc:graphicFrameChg>
        <pc:graphicFrameChg chg="add mod">
          <ac:chgData name="Not M_ur_t_ada" userId="555160e609be70ba" providerId="LiveId" clId="{11662338-A763-4525-8C6B-0ACEECFDA282}" dt="2024-10-05T16:53:45.490" v="4247" actId="13782"/>
          <ac:graphicFrameMkLst>
            <pc:docMk/>
            <pc:sldMk cId="4176100835" sldId="427"/>
            <ac:graphicFrameMk id="6" creationId="{09A84652-5EED-B638-6CAD-1F07F67993E1}"/>
          </ac:graphicFrameMkLst>
        </pc:graphicFrameChg>
        <pc:picChg chg="mod ord">
          <ac:chgData name="Not M_ur_t_ada" userId="555160e609be70ba" providerId="LiveId" clId="{11662338-A763-4525-8C6B-0ACEECFDA282}" dt="2024-10-05T16:48:43.188" v="4160" actId="27614"/>
          <ac:picMkLst>
            <pc:docMk/>
            <pc:sldMk cId="4176100835" sldId="427"/>
            <ac:picMk id="5" creationId="{D3CA451F-29D6-4453-8AD6-7ED42E7F1E2D}"/>
          </ac:picMkLst>
        </pc:picChg>
      </pc:sldChg>
      <pc:sldChg chg="addSp modSp add del mod modTransition setBg">
        <pc:chgData name="Not M_ur_t_ada" userId="555160e609be70ba" providerId="LiveId" clId="{11662338-A763-4525-8C6B-0ACEECFDA282}" dt="2024-10-05T18:37:10.058" v="5331" actId="47"/>
        <pc:sldMkLst>
          <pc:docMk/>
          <pc:sldMk cId="1922264527" sldId="431"/>
        </pc:sldMkLst>
        <pc:spChg chg="mod">
          <ac:chgData name="Not M_ur_t_ada" userId="555160e609be70ba" providerId="LiveId" clId="{11662338-A763-4525-8C6B-0ACEECFDA282}" dt="2024-10-05T18:28:01.071" v="5263" actId="1076"/>
          <ac:spMkLst>
            <pc:docMk/>
            <pc:sldMk cId="1922264527" sldId="431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28:10.046" v="5269" actId="121"/>
          <ac:spMkLst>
            <pc:docMk/>
            <pc:sldMk cId="1922264527" sldId="431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9:45.498" v="5137" actId="26606"/>
          <ac:spMkLst>
            <pc:docMk/>
            <pc:sldMk cId="1922264527" sldId="431"/>
            <ac:spMk id="10" creationId="{BA79A7CF-01AF-4178-9369-94E0C90EB046}"/>
          </ac:spMkLst>
        </pc:spChg>
        <pc:spChg chg="add">
          <ac:chgData name="Not M_ur_t_ada" userId="555160e609be70ba" providerId="LiveId" clId="{11662338-A763-4525-8C6B-0ACEECFDA282}" dt="2024-10-05T18:09:45.498" v="5137" actId="26606"/>
          <ac:spMkLst>
            <pc:docMk/>
            <pc:sldMk cId="1922264527" sldId="431"/>
            <ac:spMk id="12" creationId="{99413ED5-9ED4-4772-BCE4-2BCAE6B12E35}"/>
          </ac:spMkLst>
        </pc:spChg>
        <pc:spChg chg="add">
          <ac:chgData name="Not M_ur_t_ada" userId="555160e609be70ba" providerId="LiveId" clId="{11662338-A763-4525-8C6B-0ACEECFDA282}" dt="2024-10-05T18:09:45.498" v="5137" actId="26606"/>
          <ac:spMkLst>
            <pc:docMk/>
            <pc:sldMk cId="1922264527" sldId="431"/>
            <ac:spMk id="14" creationId="{04357C93-F0CB-4A1C-8F77-4E9063789819}"/>
          </ac:spMkLst>
        </pc:spChg>
        <pc:spChg chg="add">
          <ac:chgData name="Not M_ur_t_ada" userId="555160e609be70ba" providerId="LiveId" clId="{11662338-A763-4525-8C6B-0ACEECFDA282}" dt="2024-10-05T18:09:45.498" v="5137" actId="26606"/>
          <ac:spMkLst>
            <pc:docMk/>
            <pc:sldMk cId="1922264527" sldId="431"/>
            <ac:spMk id="16" creationId="{90F533E9-6690-41A8-A372-4C6C622D028D}"/>
          </ac:spMkLst>
        </pc:spChg>
        <pc:picChg chg="mod">
          <ac:chgData name="Not M_ur_t_ada" userId="555160e609be70ba" providerId="LiveId" clId="{11662338-A763-4525-8C6B-0ACEECFDA282}" dt="2024-10-05T18:09:45.498" v="5137" actId="26606"/>
          <ac:picMkLst>
            <pc:docMk/>
            <pc:sldMk cId="1922264527" sldId="431"/>
            <ac:picMk id="5" creationId="{00783316-C348-4248-BE72-CA07655E4B17}"/>
          </ac:picMkLst>
        </pc:picChg>
      </pc:sldChg>
      <pc:sldChg chg="addSp modSp mod modTransition setBg modAnim">
        <pc:chgData name="Not M_ur_t_ada" userId="555160e609be70ba" providerId="LiveId" clId="{11662338-A763-4525-8C6B-0ACEECFDA282}" dt="2024-10-05T18:42:06.441" v="5418" actId="6549"/>
        <pc:sldMkLst>
          <pc:docMk/>
          <pc:sldMk cId="3095687872" sldId="439"/>
        </pc:sldMkLst>
        <pc:spChg chg="mod">
          <ac:chgData name="Not M_ur_t_ada" userId="555160e609be70ba" providerId="LiveId" clId="{11662338-A763-4525-8C6B-0ACEECFDA282}" dt="2024-10-05T18:14:53.917" v="5161" actId="782"/>
          <ac:spMkLst>
            <pc:docMk/>
            <pc:sldMk cId="3095687872" sldId="439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42:06.441" v="5418" actId="6549"/>
          <ac:spMkLst>
            <pc:docMk/>
            <pc:sldMk cId="3095687872" sldId="439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10:12.883" v="5139" actId="26606"/>
          <ac:spMkLst>
            <pc:docMk/>
            <pc:sldMk cId="3095687872" sldId="439"/>
            <ac:spMk id="9" creationId="{1C799903-48D5-4A31-A1A2-541072D9771E}"/>
          </ac:spMkLst>
        </pc:spChg>
        <pc:spChg chg="add">
          <ac:chgData name="Not M_ur_t_ada" userId="555160e609be70ba" providerId="LiveId" clId="{11662338-A763-4525-8C6B-0ACEECFDA282}" dt="2024-10-05T18:10:12.883" v="5139" actId="26606"/>
          <ac:spMkLst>
            <pc:docMk/>
            <pc:sldMk cId="3095687872" sldId="439"/>
            <ac:spMk id="11" creationId="{8EFFF109-FC58-4FD3-BE05-9775A1310F55}"/>
          </ac:spMkLst>
        </pc:spChg>
        <pc:spChg chg="add">
          <ac:chgData name="Not M_ur_t_ada" userId="555160e609be70ba" providerId="LiveId" clId="{11662338-A763-4525-8C6B-0ACEECFDA282}" dt="2024-10-05T18:10:12.883" v="5139" actId="26606"/>
          <ac:spMkLst>
            <pc:docMk/>
            <pc:sldMk cId="3095687872" sldId="439"/>
            <ac:spMk id="13" creationId="{E1B96AD6-92A9-4273-A62B-96A1C3E0BA95}"/>
          </ac:spMkLst>
        </pc:spChg>
        <pc:spChg chg="add">
          <ac:chgData name="Not M_ur_t_ada" userId="555160e609be70ba" providerId="LiveId" clId="{11662338-A763-4525-8C6B-0ACEECFDA282}" dt="2024-10-05T18:10:12.883" v="5139" actId="26606"/>
          <ac:spMkLst>
            <pc:docMk/>
            <pc:sldMk cId="3095687872" sldId="439"/>
            <ac:spMk id="15" creationId="{463EEC44-1BA3-44ED-81FC-A644B04B2A44}"/>
          </ac:spMkLst>
        </pc:spChg>
      </pc:sldChg>
      <pc:sldChg chg="addSp modSp mod modTransition setBg modAnim">
        <pc:chgData name="Not M_ur_t_ada" userId="555160e609be70ba" providerId="LiveId" clId="{11662338-A763-4525-8C6B-0ACEECFDA282}" dt="2024-10-05T18:43:30.356" v="5430" actId="6549"/>
        <pc:sldMkLst>
          <pc:docMk/>
          <pc:sldMk cId="799898548" sldId="440"/>
        </pc:sldMkLst>
        <pc:spChg chg="mod">
          <ac:chgData name="Not M_ur_t_ada" userId="555160e609be70ba" providerId="LiveId" clId="{11662338-A763-4525-8C6B-0ACEECFDA282}" dt="2024-10-05T18:15:05.974" v="5165" actId="782"/>
          <ac:spMkLst>
            <pc:docMk/>
            <pc:sldMk cId="799898548" sldId="440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43:30.356" v="5430" actId="6549"/>
          <ac:spMkLst>
            <pc:docMk/>
            <pc:sldMk cId="799898548" sldId="440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10:39.203" v="5140" actId="26606"/>
          <ac:spMkLst>
            <pc:docMk/>
            <pc:sldMk cId="799898548" sldId="440"/>
            <ac:spMk id="9" creationId="{889C5E17-24D0-4696-A3C5-A2261FB455FA}"/>
          </ac:spMkLst>
        </pc:spChg>
        <pc:spChg chg="add">
          <ac:chgData name="Not M_ur_t_ada" userId="555160e609be70ba" providerId="LiveId" clId="{11662338-A763-4525-8C6B-0ACEECFDA282}" dt="2024-10-05T18:10:39.203" v="5140" actId="26606"/>
          <ac:spMkLst>
            <pc:docMk/>
            <pc:sldMk cId="799898548" sldId="440"/>
            <ac:spMk id="11" creationId="{6929B58F-2358-44CC-ACE5-EF1BD3C6C824}"/>
          </ac:spMkLst>
        </pc:spChg>
        <pc:grpChg chg="add">
          <ac:chgData name="Not M_ur_t_ada" userId="555160e609be70ba" providerId="LiveId" clId="{11662338-A763-4525-8C6B-0ACEECFDA282}" dt="2024-10-05T18:10:39.203" v="5140" actId="26606"/>
          <ac:grpSpMkLst>
            <pc:docMk/>
            <pc:sldMk cId="799898548" sldId="440"/>
            <ac:grpSpMk id="13" creationId="{09DA5303-A1AF-4830-806C-51FCD96188B7}"/>
          </ac:grpSpMkLst>
        </pc:grpChg>
      </pc:sldChg>
      <pc:sldChg chg="addSp delSp modSp mod modTransition setBg setClrOvrMap">
        <pc:chgData name="Not M_ur_t_ada" userId="555160e609be70ba" providerId="LiveId" clId="{11662338-A763-4525-8C6B-0ACEECFDA282}" dt="2024-10-05T18:27:03.734" v="5226" actId="404"/>
        <pc:sldMkLst>
          <pc:docMk/>
          <pc:sldMk cId="3284027315" sldId="441"/>
        </pc:sldMkLst>
        <pc:spChg chg="mod">
          <ac:chgData name="Not M_ur_t_ada" userId="555160e609be70ba" providerId="LiveId" clId="{11662338-A763-4525-8C6B-0ACEECFDA282}" dt="2024-10-05T18:15:16.643" v="5169" actId="122"/>
          <ac:spMkLst>
            <pc:docMk/>
            <pc:sldMk cId="3284027315" sldId="441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27:03.734" v="5226" actId="404"/>
          <ac:spMkLst>
            <pc:docMk/>
            <pc:sldMk cId="3284027315" sldId="441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10:46.569" v="5141" actId="26606"/>
          <ac:spMkLst>
            <pc:docMk/>
            <pc:sldMk cId="3284027315" sldId="441"/>
            <ac:spMk id="6" creationId="{8B9AA7C6-5E5A-498E-A6DF-A943376E09BC}"/>
          </ac:spMkLst>
        </pc:spChg>
        <pc:spChg chg="add">
          <ac:chgData name="Not M_ur_t_ada" userId="555160e609be70ba" providerId="LiveId" clId="{11662338-A763-4525-8C6B-0ACEECFDA282}" dt="2024-10-05T18:10:46.569" v="5141" actId="26606"/>
          <ac:spMkLst>
            <pc:docMk/>
            <pc:sldMk cId="3284027315" sldId="441"/>
            <ac:spMk id="10" creationId="{81E140AE-0ABF-47C8-BF32-7D2F0CF2BA44}"/>
          </ac:spMkLst>
        </pc:spChg>
        <pc:spChg chg="add del">
          <ac:chgData name="Not M_ur_t_ada" userId="555160e609be70ba" providerId="LiveId" clId="{11662338-A763-4525-8C6B-0ACEECFDA282}" dt="2024-10-05T10:23:54.073" v="1734" actId="26606"/>
          <ac:spMkLst>
            <pc:docMk/>
            <pc:sldMk cId="3284027315" sldId="441"/>
            <ac:spMk id="11" creationId="{50E53EDA-3B94-4F6B-9E86-D3BB9EBB9616}"/>
          </ac:spMkLst>
        </pc:spChg>
        <pc:spChg chg="add del">
          <ac:chgData name="Not M_ur_t_ada" userId="555160e609be70ba" providerId="LiveId" clId="{11662338-A763-4525-8C6B-0ACEECFDA282}" dt="2024-10-05T10:24:01.432" v="1736" actId="26606"/>
          <ac:spMkLst>
            <pc:docMk/>
            <pc:sldMk cId="3284027315" sldId="441"/>
            <ac:spMk id="16" creationId="{54309F57-B331-41A7-9154-15EC2AF45A60}"/>
          </ac:spMkLst>
        </pc:spChg>
        <pc:spChg chg="add">
          <ac:chgData name="Not M_ur_t_ada" userId="555160e609be70ba" providerId="LiveId" clId="{11662338-A763-4525-8C6B-0ACEECFDA282}" dt="2024-10-05T18:10:46.569" v="5141" actId="26606"/>
          <ac:spMkLst>
            <pc:docMk/>
            <pc:sldMk cId="3284027315" sldId="441"/>
            <ac:spMk id="17" creationId="{CBC4F608-B4B8-48C3-9572-C0F061B1CD99}"/>
          </ac:spMkLst>
        </pc:spChg>
        <pc:spChg chg="add del">
          <ac:chgData name="Not M_ur_t_ada" userId="555160e609be70ba" providerId="LiveId" clId="{11662338-A763-4525-8C6B-0ACEECFDA282}" dt="2024-10-05T10:24:03.223" v="1738" actId="26606"/>
          <ac:spMkLst>
            <pc:docMk/>
            <pc:sldMk cId="3284027315" sldId="441"/>
            <ac:spMk id="19" creationId="{058E2874-C2DD-423B-8BAD-6F0EF6FB29D0}"/>
          </ac:spMkLst>
        </pc:spChg>
        <pc:spChg chg="add del">
          <ac:chgData name="Not M_ur_t_ada" userId="555160e609be70ba" providerId="LiveId" clId="{11662338-A763-4525-8C6B-0ACEECFDA282}" dt="2024-10-05T10:24:18.523" v="1740" actId="26606"/>
          <ac:spMkLst>
            <pc:docMk/>
            <pc:sldMk cId="3284027315" sldId="441"/>
            <ac:spMk id="22" creationId="{E1EB41F2-E181-4D4D-9131-A30F6B0AE596}"/>
          </ac:spMkLst>
        </pc:spChg>
        <pc:spChg chg="add del">
          <ac:chgData name="Not M_ur_t_ada" userId="555160e609be70ba" providerId="LiveId" clId="{11662338-A763-4525-8C6B-0ACEECFDA282}" dt="2024-10-05T10:24:18.523" v="1740" actId="26606"/>
          <ac:spMkLst>
            <pc:docMk/>
            <pc:sldMk cId="3284027315" sldId="441"/>
            <ac:spMk id="23" creationId="{3D63CC92-C517-4C71-9222-4579252CD62E}"/>
          </ac:spMkLst>
        </pc:spChg>
        <pc:grpChg chg="add">
          <ac:chgData name="Not M_ur_t_ada" userId="555160e609be70ba" providerId="LiveId" clId="{11662338-A763-4525-8C6B-0ACEECFDA282}" dt="2024-10-05T18:10:46.569" v="5141" actId="26606"/>
          <ac:grpSpMkLst>
            <pc:docMk/>
            <pc:sldMk cId="3284027315" sldId="441"/>
            <ac:grpSpMk id="7" creationId="{83EAB11A-76F7-48F4-9B4F-5BFDF4BF9670}"/>
          </ac:grpSpMkLst>
        </pc:grpChg>
        <pc:picChg chg="add del">
          <ac:chgData name="Not M_ur_t_ada" userId="555160e609be70ba" providerId="LiveId" clId="{11662338-A763-4525-8C6B-0ACEECFDA282}" dt="2024-10-05T10:23:54.073" v="1734" actId="26606"/>
          <ac:picMkLst>
            <pc:docMk/>
            <pc:sldMk cId="3284027315" sldId="441"/>
            <ac:picMk id="9" creationId="{A17F7527-5AC0-479A-B79F-9CF463410490}"/>
          </ac:picMkLst>
        </pc:picChg>
        <pc:picChg chg="add del">
          <ac:chgData name="Not M_ur_t_ada" userId="555160e609be70ba" providerId="LiveId" clId="{11662338-A763-4525-8C6B-0ACEECFDA282}" dt="2024-10-05T10:24:01.432" v="1736" actId="26606"/>
          <ac:picMkLst>
            <pc:docMk/>
            <pc:sldMk cId="3284027315" sldId="441"/>
            <ac:picMk id="15" creationId="{A17F7527-5AC0-479A-B79F-9CF463410490}"/>
          </ac:picMkLst>
        </pc:picChg>
        <pc:picChg chg="add del">
          <ac:chgData name="Not M_ur_t_ada" userId="555160e609be70ba" providerId="LiveId" clId="{11662338-A763-4525-8C6B-0ACEECFDA282}" dt="2024-10-05T10:24:03.223" v="1738" actId="26606"/>
          <ac:picMkLst>
            <pc:docMk/>
            <pc:sldMk cId="3284027315" sldId="441"/>
            <ac:picMk id="18" creationId="{A17F7527-5AC0-479A-B79F-9CF463410490}"/>
          </ac:picMkLst>
        </pc:picChg>
        <pc:picChg chg="add del">
          <ac:chgData name="Not M_ur_t_ada" userId="555160e609be70ba" providerId="LiveId" clId="{11662338-A763-4525-8C6B-0ACEECFDA282}" dt="2024-10-05T10:24:18.523" v="1740" actId="26606"/>
          <ac:picMkLst>
            <pc:docMk/>
            <pc:sldMk cId="3284027315" sldId="441"/>
            <ac:picMk id="21" creationId="{A17F7527-5AC0-479A-B79F-9CF463410490}"/>
          </ac:picMkLst>
        </pc:picChg>
        <pc:picChg chg="add del">
          <ac:chgData name="Not M_ur_t_ada" userId="555160e609be70ba" providerId="LiveId" clId="{11662338-A763-4525-8C6B-0ACEECFDA282}" dt="2024-10-05T10:24:18.523" v="1740" actId="26606"/>
          <ac:picMkLst>
            <pc:docMk/>
            <pc:sldMk cId="3284027315" sldId="441"/>
            <ac:picMk id="24" creationId="{40A39FDC-39F4-4CB7-873B-8D786EC02516}"/>
          </ac:picMkLst>
        </pc:picChg>
        <pc:cxnChg chg="add del">
          <ac:chgData name="Not M_ur_t_ada" userId="555160e609be70ba" providerId="LiveId" clId="{11662338-A763-4525-8C6B-0ACEECFDA282}" dt="2024-10-05T10:23:54.073" v="1734" actId="26606"/>
          <ac:cxnSpMkLst>
            <pc:docMk/>
            <pc:sldMk cId="3284027315" sldId="441"/>
            <ac:cxnSpMk id="13" creationId="{30EFD79F-7790-479B-B7DB-BD0D8C101DDD}"/>
          </ac:cxnSpMkLst>
        </pc:cxnChg>
      </pc:sldChg>
      <pc:sldChg chg="addSp modSp mod modTransition setBg modAnim">
        <pc:chgData name="Not M_ur_t_ada" userId="555160e609be70ba" providerId="LiveId" clId="{11662338-A763-4525-8C6B-0ACEECFDA282}" dt="2024-10-05T19:02:42.546" v="5823" actId="6549"/>
        <pc:sldMkLst>
          <pc:docMk/>
          <pc:sldMk cId="4234776803" sldId="442"/>
        </pc:sldMkLst>
        <pc:spChg chg="mod">
          <ac:chgData name="Not M_ur_t_ada" userId="555160e609be70ba" providerId="LiveId" clId="{11662338-A763-4525-8C6B-0ACEECFDA282}" dt="2024-10-05T19:02:42.546" v="5823" actId="6549"/>
          <ac:spMkLst>
            <pc:docMk/>
            <pc:sldMk cId="4234776803" sldId="442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51:03.412" v="5630" actId="20577"/>
          <ac:spMkLst>
            <pc:docMk/>
            <pc:sldMk cId="4234776803" sldId="442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11:05.491" v="5142" actId="26606"/>
          <ac:spMkLst>
            <pc:docMk/>
            <pc:sldMk cId="4234776803" sldId="442"/>
            <ac:spMk id="9" creationId="{B6CDA21F-E7AF-4C75-8395-33F58D5B0E45}"/>
          </ac:spMkLst>
        </pc:spChg>
        <pc:spChg chg="add">
          <ac:chgData name="Not M_ur_t_ada" userId="555160e609be70ba" providerId="LiveId" clId="{11662338-A763-4525-8C6B-0ACEECFDA282}" dt="2024-10-05T18:11:05.491" v="5142" actId="26606"/>
          <ac:spMkLst>
            <pc:docMk/>
            <pc:sldMk cId="4234776803" sldId="442"/>
            <ac:spMk id="16" creationId="{D5B0017B-2ECA-49AF-B397-DC140825DF8D}"/>
          </ac:spMkLst>
        </pc:spChg>
        <pc:grpChg chg="add">
          <ac:chgData name="Not M_ur_t_ada" userId="555160e609be70ba" providerId="LiveId" clId="{11662338-A763-4525-8C6B-0ACEECFDA282}" dt="2024-10-05T18:11:05.491" v="5142" actId="26606"/>
          <ac:grpSpMkLst>
            <pc:docMk/>
            <pc:sldMk cId="4234776803" sldId="442"/>
            <ac:grpSpMk id="11" creationId="{AE1C45F0-260A-458C-96ED-C1F6D2151219}"/>
          </ac:grpSpMkLst>
        </pc:grpChg>
        <pc:cxnChg chg="add">
          <ac:chgData name="Not M_ur_t_ada" userId="555160e609be70ba" providerId="LiveId" clId="{11662338-A763-4525-8C6B-0ACEECFDA282}" dt="2024-10-05T18:11:05.491" v="5142" actId="26606"/>
          <ac:cxnSpMkLst>
            <pc:docMk/>
            <pc:sldMk cId="4234776803" sldId="442"/>
            <ac:cxnSpMk id="18" creationId="{6CF1BAF6-AD41-4082-B212-8A1F9A2E8779}"/>
          </ac:cxnSpMkLst>
        </pc:cxnChg>
      </pc:sldChg>
      <pc:sldChg chg="addSp modSp mod modTransition setBg modAnim">
        <pc:chgData name="Not M_ur_t_ada" userId="555160e609be70ba" providerId="LiveId" clId="{11662338-A763-4525-8C6B-0ACEECFDA282}" dt="2024-10-05T18:54:38.297" v="5672" actId="14100"/>
        <pc:sldMkLst>
          <pc:docMk/>
          <pc:sldMk cId="3710823600" sldId="443"/>
        </pc:sldMkLst>
        <pc:spChg chg="mod">
          <ac:chgData name="Not M_ur_t_ada" userId="555160e609be70ba" providerId="LiveId" clId="{11662338-A763-4525-8C6B-0ACEECFDA282}" dt="2024-10-05T18:15:44.026" v="5177" actId="782"/>
          <ac:spMkLst>
            <pc:docMk/>
            <pc:sldMk cId="3710823600" sldId="443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54:38.297" v="5672" actId="14100"/>
          <ac:spMkLst>
            <pc:docMk/>
            <pc:sldMk cId="3710823600" sldId="443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5:25.056" v="5126" actId="26606"/>
          <ac:spMkLst>
            <pc:docMk/>
            <pc:sldMk cId="3710823600" sldId="443"/>
            <ac:spMk id="9" creationId="{081EA652-8C6A-4E69-BEB9-170809474553}"/>
          </ac:spMkLst>
        </pc:spChg>
        <pc:spChg chg="add">
          <ac:chgData name="Not M_ur_t_ada" userId="555160e609be70ba" providerId="LiveId" clId="{11662338-A763-4525-8C6B-0ACEECFDA282}" dt="2024-10-05T18:05:25.056" v="5126" actId="26606"/>
          <ac:spMkLst>
            <pc:docMk/>
            <pc:sldMk cId="3710823600" sldId="443"/>
            <ac:spMk id="11" creationId="{5298780A-33B9-4EA2-8F67-DE68AD62841B}"/>
          </ac:spMkLst>
        </pc:spChg>
        <pc:spChg chg="add">
          <ac:chgData name="Not M_ur_t_ada" userId="555160e609be70ba" providerId="LiveId" clId="{11662338-A763-4525-8C6B-0ACEECFDA282}" dt="2024-10-05T18:05:25.056" v="5126" actId="26606"/>
          <ac:spMkLst>
            <pc:docMk/>
            <pc:sldMk cId="3710823600" sldId="443"/>
            <ac:spMk id="13" creationId="{7F488E8B-4E1E-4402-8935-D4E6C02615C7}"/>
          </ac:spMkLst>
        </pc:spChg>
        <pc:cxnChg chg="add">
          <ac:chgData name="Not M_ur_t_ada" userId="555160e609be70ba" providerId="LiveId" clId="{11662338-A763-4525-8C6B-0ACEECFDA282}" dt="2024-10-05T18:05:25.056" v="5126" actId="26606"/>
          <ac:cxnSpMkLst>
            <pc:docMk/>
            <pc:sldMk cId="3710823600" sldId="443"/>
            <ac:cxnSpMk id="15" creationId="{23AAC9B5-8015-485C-ACF9-A750390E9A56}"/>
          </ac:cxnSpMkLst>
        </pc:cxnChg>
      </pc:sldChg>
      <pc:sldChg chg="addSp delSp modSp mod modTransition setBg modAnim">
        <pc:chgData name="Not M_ur_t_ada" userId="555160e609be70ba" providerId="LiveId" clId="{11662338-A763-4525-8C6B-0ACEECFDA282}" dt="2024-10-05T18:57:38.782" v="5708" actId="1076"/>
        <pc:sldMkLst>
          <pc:docMk/>
          <pc:sldMk cId="2383332705" sldId="444"/>
        </pc:sldMkLst>
        <pc:spChg chg="mod">
          <ac:chgData name="Not M_ur_t_ada" userId="555160e609be70ba" providerId="LiveId" clId="{11662338-A763-4525-8C6B-0ACEECFDA282}" dt="2024-10-05T18:57:38.782" v="5708" actId="1076"/>
          <ac:spMkLst>
            <pc:docMk/>
            <pc:sldMk cId="2383332705" sldId="444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57:33.982" v="5707" actId="6549"/>
          <ac:spMkLst>
            <pc:docMk/>
            <pc:sldMk cId="2383332705" sldId="444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8:05:39.993" v="5128" actId="26606"/>
          <ac:spMkLst>
            <pc:docMk/>
            <pc:sldMk cId="2383332705" sldId="444"/>
            <ac:spMk id="9" creationId="{C2554CA6-288E-4202-BC52-2E5A8F0C0AED}"/>
          </ac:spMkLst>
        </pc:spChg>
        <pc:spChg chg="add del">
          <ac:chgData name="Not M_ur_t_ada" userId="555160e609be70ba" providerId="LiveId" clId="{11662338-A763-4525-8C6B-0ACEECFDA282}" dt="2024-10-05T18:05:39.993" v="5128" actId="26606"/>
          <ac:spMkLst>
            <pc:docMk/>
            <pc:sldMk cId="2383332705" sldId="444"/>
            <ac:spMk id="11" creationId="{B10BB131-AC8E-4A8E-A5D1-36260F720C3B}"/>
          </ac:spMkLst>
        </pc:spChg>
        <pc:spChg chg="add del">
          <ac:chgData name="Not M_ur_t_ada" userId="555160e609be70ba" providerId="LiveId" clId="{11662338-A763-4525-8C6B-0ACEECFDA282}" dt="2024-10-05T18:05:39.993" v="5128" actId="26606"/>
          <ac:spMkLst>
            <pc:docMk/>
            <pc:sldMk cId="2383332705" sldId="444"/>
            <ac:spMk id="13" creationId="{5B7778FC-632E-4DCA-A7CB-0D7731CCF970}"/>
          </ac:spMkLst>
        </pc:spChg>
        <pc:spChg chg="add del">
          <ac:chgData name="Not M_ur_t_ada" userId="555160e609be70ba" providerId="LiveId" clId="{11662338-A763-4525-8C6B-0ACEECFDA282}" dt="2024-10-05T18:05:39.993" v="5128" actId="26606"/>
          <ac:spMkLst>
            <pc:docMk/>
            <pc:sldMk cId="2383332705" sldId="444"/>
            <ac:spMk id="15" creationId="{FA23A907-97FB-4A8F-880A-DD77401C4296}"/>
          </ac:spMkLst>
        </pc:spChg>
        <pc:spChg chg="add">
          <ac:chgData name="Not M_ur_t_ada" userId="555160e609be70ba" providerId="LiveId" clId="{11662338-A763-4525-8C6B-0ACEECFDA282}" dt="2024-10-05T18:05:40.036" v="5129" actId="26606"/>
          <ac:spMkLst>
            <pc:docMk/>
            <pc:sldMk cId="2383332705" sldId="444"/>
            <ac:spMk id="17" creationId="{3AD318CC-E2A8-4E27-9548-A047A78999B1}"/>
          </ac:spMkLst>
        </pc:spChg>
        <pc:spChg chg="add">
          <ac:chgData name="Not M_ur_t_ada" userId="555160e609be70ba" providerId="LiveId" clId="{11662338-A763-4525-8C6B-0ACEECFDA282}" dt="2024-10-05T18:05:40.036" v="5129" actId="26606"/>
          <ac:spMkLst>
            <pc:docMk/>
            <pc:sldMk cId="2383332705" sldId="444"/>
            <ac:spMk id="20" creationId="{2C1BBA94-3F40-40AA-8BB9-E69E25E537C1}"/>
          </ac:spMkLst>
        </pc:spChg>
        <pc:grpChg chg="add">
          <ac:chgData name="Not M_ur_t_ada" userId="555160e609be70ba" providerId="LiveId" clId="{11662338-A763-4525-8C6B-0ACEECFDA282}" dt="2024-10-05T18:05:40.036" v="5129" actId="26606"/>
          <ac:grpSpMkLst>
            <pc:docMk/>
            <pc:sldMk cId="2383332705" sldId="444"/>
            <ac:grpSpMk id="18" creationId="{B14B560F-9DD7-4302-A60B-EBD3EF59B073}"/>
          </ac:grpSpMkLst>
        </pc:grpChg>
      </pc:sldChg>
      <pc:sldChg chg="addSp modSp mod modTransition setBg modAnim">
        <pc:chgData name="Not M_ur_t_ada" userId="555160e609be70ba" providerId="LiveId" clId="{11662338-A763-4525-8C6B-0ACEECFDA282}" dt="2024-10-05T18:58:59.838" v="5719" actId="6549"/>
        <pc:sldMkLst>
          <pc:docMk/>
          <pc:sldMk cId="2377415304" sldId="445"/>
        </pc:sldMkLst>
        <pc:spChg chg="mod">
          <ac:chgData name="Not M_ur_t_ada" userId="555160e609be70ba" providerId="LiveId" clId="{11662338-A763-4525-8C6B-0ACEECFDA282}" dt="2024-10-05T18:16:06.632" v="5185" actId="122"/>
          <ac:spMkLst>
            <pc:docMk/>
            <pc:sldMk cId="2377415304" sldId="445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58:59.838" v="5719" actId="6549"/>
          <ac:spMkLst>
            <pc:docMk/>
            <pc:sldMk cId="2377415304" sldId="445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5:50.725" v="5130" actId="26606"/>
          <ac:spMkLst>
            <pc:docMk/>
            <pc:sldMk cId="2377415304" sldId="445"/>
            <ac:spMk id="9" creationId="{DBF61EA3-B236-439E-9C0B-340980D56BEE}"/>
          </ac:spMkLst>
        </pc:spChg>
        <pc:spChg chg="add">
          <ac:chgData name="Not M_ur_t_ada" userId="555160e609be70ba" providerId="LiveId" clId="{11662338-A763-4525-8C6B-0ACEECFDA282}" dt="2024-10-05T18:05:50.725" v="5130" actId="26606"/>
          <ac:spMkLst>
            <pc:docMk/>
            <pc:sldMk cId="2377415304" sldId="445"/>
            <ac:spMk id="15" creationId="{E659831F-0D9A-4C63-9EBB-8435B85A440F}"/>
          </ac:spMkLst>
        </pc:spChg>
        <pc:grpChg chg="add">
          <ac:chgData name="Not M_ur_t_ada" userId="555160e609be70ba" providerId="LiveId" clId="{11662338-A763-4525-8C6B-0ACEECFDA282}" dt="2024-10-05T18:05:50.725" v="5130" actId="26606"/>
          <ac:grpSpMkLst>
            <pc:docMk/>
            <pc:sldMk cId="2377415304" sldId="445"/>
            <ac:grpSpMk id="11" creationId="{28FAF094-D087-493F-8DF9-A486C2D6BBAA}"/>
          </ac:grpSpMkLst>
        </pc:grpChg>
      </pc:sldChg>
      <pc:sldChg chg="addSp delSp modSp mod modTransition setBg setClrOvrMap delDesignElem">
        <pc:chgData name="Not M_ur_t_ada" userId="555160e609be70ba" providerId="LiveId" clId="{11662338-A763-4525-8C6B-0ACEECFDA282}" dt="2024-10-05T18:25:58.329" v="5213" actId="403"/>
        <pc:sldMkLst>
          <pc:docMk/>
          <pc:sldMk cId="1054867706" sldId="446"/>
        </pc:sldMkLst>
        <pc:spChg chg="mod">
          <ac:chgData name="Not M_ur_t_ada" userId="555160e609be70ba" providerId="LiveId" clId="{11662338-A763-4525-8C6B-0ACEECFDA282}" dt="2024-10-05T18:16:15.888" v="5189" actId="122"/>
          <ac:spMkLst>
            <pc:docMk/>
            <pc:sldMk cId="1054867706" sldId="446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8:25:58.329" v="5213" actId="403"/>
          <ac:spMkLst>
            <pc:docMk/>
            <pc:sldMk cId="1054867706" sldId="446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7:56.762" v="5133" actId="26606"/>
          <ac:spMkLst>
            <pc:docMk/>
            <pc:sldMk cId="1054867706" sldId="446"/>
            <ac:spMk id="6" creationId="{B6CDA21F-E7AF-4C75-8395-33F58D5B0E45}"/>
          </ac:spMkLst>
        </pc:spChg>
        <pc:spChg chg="add del">
          <ac:chgData name="Not M_ur_t_ada" userId="555160e609be70ba" providerId="LiveId" clId="{11662338-A763-4525-8C6B-0ACEECFDA282}" dt="2024-10-05T09:53:39.604" v="1062" actId="26606"/>
          <ac:spMkLst>
            <pc:docMk/>
            <pc:sldMk cId="1054867706" sldId="446"/>
            <ac:spMk id="11" creationId="{A43280A9-E265-46D1-8575-622906D204C9}"/>
          </ac:spMkLst>
        </pc:spChg>
        <pc:spChg chg="add del">
          <ac:chgData name="Not M_ur_t_ada" userId="555160e609be70ba" providerId="LiveId" clId="{11662338-A763-4525-8C6B-0ACEECFDA282}" dt="2024-10-05T09:53:39.604" v="1062" actId="26606"/>
          <ac:spMkLst>
            <pc:docMk/>
            <pc:sldMk cId="1054867706" sldId="446"/>
            <ac:spMk id="13" creationId="{4DE20B70-4750-4280-B3AC-512C05EEF920}"/>
          </ac:spMkLst>
        </pc:spChg>
        <pc:spChg chg="add del">
          <ac:chgData name="Not M_ur_t_ada" userId="555160e609be70ba" providerId="LiveId" clId="{11662338-A763-4525-8C6B-0ACEECFDA282}" dt="2024-10-05T09:53:39.604" v="1062" actId="26606"/>
          <ac:spMkLst>
            <pc:docMk/>
            <pc:sldMk cId="1054867706" sldId="446"/>
            <ac:spMk id="15" creationId="{98D95174-B5F2-424A-8183-654A5064D0B6}"/>
          </ac:spMkLst>
        </pc:spChg>
        <pc:spChg chg="add">
          <ac:chgData name="Not M_ur_t_ada" userId="555160e609be70ba" providerId="LiveId" clId="{11662338-A763-4525-8C6B-0ACEECFDA282}" dt="2024-10-05T18:07:56.762" v="5133" actId="26606"/>
          <ac:spMkLst>
            <pc:docMk/>
            <pc:sldMk cId="1054867706" sldId="446"/>
            <ac:spMk id="16" creationId="{D5B0017B-2ECA-49AF-B397-DC140825DF8D}"/>
          </ac:spMkLst>
        </pc:spChg>
        <pc:spChg chg="add del">
          <ac:chgData name="Not M_ur_t_ada" userId="555160e609be70ba" providerId="LiveId" clId="{11662338-A763-4525-8C6B-0ACEECFDA282}" dt="2024-10-05T09:53:39.604" v="1062" actId="26606"/>
          <ac:spMkLst>
            <pc:docMk/>
            <pc:sldMk cId="1054867706" sldId="446"/>
            <ac:spMk id="17" creationId="{DD368A96-A16E-42CE-842C-9166E567BCC1}"/>
          </ac:spMkLst>
        </pc:spChg>
        <pc:spChg chg="add del">
          <ac:chgData name="Not M_ur_t_ada" userId="555160e609be70ba" providerId="LiveId" clId="{11662338-A763-4525-8C6B-0ACEECFDA282}" dt="2024-10-05T09:59:01.738" v="1092" actId="26606"/>
          <ac:spMkLst>
            <pc:docMk/>
            <pc:sldMk cId="1054867706" sldId="446"/>
            <ac:spMk id="22" creationId="{39E4C68A-A4A9-48A4-9FF2-D2896B1EA01F}"/>
          </ac:spMkLst>
        </pc:spChg>
        <pc:spChg chg="add del">
          <ac:chgData name="Not M_ur_t_ada" userId="555160e609be70ba" providerId="LiveId" clId="{11662338-A763-4525-8C6B-0ACEECFDA282}" dt="2024-10-05T09:59:01.738" v="1092" actId="26606"/>
          <ac:spMkLst>
            <pc:docMk/>
            <pc:sldMk cId="1054867706" sldId="446"/>
            <ac:spMk id="23" creationId="{E2B9AEA5-52CB-49A6-AF8A-33502F291B91}"/>
          </ac:spMkLst>
        </pc:spChg>
        <pc:grpChg chg="add">
          <ac:chgData name="Not M_ur_t_ada" userId="555160e609be70ba" providerId="LiveId" clId="{11662338-A763-4525-8C6B-0ACEECFDA282}" dt="2024-10-05T18:07:56.762" v="5133" actId="26606"/>
          <ac:grpSpMkLst>
            <pc:docMk/>
            <pc:sldMk cId="1054867706" sldId="446"/>
            <ac:grpSpMk id="7" creationId="{AE1C45F0-260A-458C-96ED-C1F6D2151219}"/>
          </ac:grpSpMkLst>
        </pc:grpChg>
        <pc:cxnChg chg="add del">
          <ac:chgData name="Not M_ur_t_ada" userId="555160e609be70ba" providerId="LiveId" clId="{11662338-A763-4525-8C6B-0ACEECFDA282}" dt="2024-10-05T09:53:39.604" v="1062" actId="26606"/>
          <ac:cxnSpMkLst>
            <pc:docMk/>
            <pc:sldMk cId="1054867706" sldId="446"/>
            <ac:cxnSpMk id="9" creationId="{B821C225-5C4D-4168-90AF-3D263D72CBA2}"/>
          </ac:cxnSpMkLst>
        </pc:cxnChg>
        <pc:cxnChg chg="add">
          <ac:chgData name="Not M_ur_t_ada" userId="555160e609be70ba" providerId="LiveId" clId="{11662338-A763-4525-8C6B-0ACEECFDA282}" dt="2024-10-05T18:07:56.762" v="5133" actId="26606"/>
          <ac:cxnSpMkLst>
            <pc:docMk/>
            <pc:sldMk cId="1054867706" sldId="446"/>
            <ac:cxnSpMk id="18" creationId="{6CF1BAF6-AD41-4082-B212-8A1F9A2E8779}"/>
          </ac:cxnSpMkLst>
        </pc:cxnChg>
        <pc:cxnChg chg="add del">
          <ac:chgData name="Not M_ur_t_ada" userId="555160e609be70ba" providerId="LiveId" clId="{11662338-A763-4525-8C6B-0ACEECFDA282}" dt="2024-10-05T09:53:39.604" v="1062" actId="26606"/>
          <ac:cxnSpMkLst>
            <pc:docMk/>
            <pc:sldMk cId="1054867706" sldId="446"/>
            <ac:cxnSpMk id="19" creationId="{E350D170-418B-4A22-8B98-15EF799FD957}"/>
          </ac:cxnSpMkLst>
        </pc:cxnChg>
        <pc:cxnChg chg="add del">
          <ac:chgData name="Not M_ur_t_ada" userId="555160e609be70ba" providerId="LiveId" clId="{11662338-A763-4525-8C6B-0ACEECFDA282}" dt="2024-10-05T09:59:01.738" v="1092" actId="26606"/>
          <ac:cxnSpMkLst>
            <pc:docMk/>
            <pc:sldMk cId="1054867706" sldId="446"/>
            <ac:cxnSpMk id="21" creationId="{B821C225-5C4D-4168-90AF-3D263D72CBA2}"/>
          </ac:cxnSpMkLst>
        </pc:cxnChg>
      </pc:sldChg>
      <pc:sldChg chg="addSp delSp modSp mod modTransition setBg modAnim">
        <pc:chgData name="Not M_ur_t_ada" userId="555160e609be70ba" providerId="LiveId" clId="{11662338-A763-4525-8C6B-0ACEECFDA282}" dt="2024-10-05T19:07:33.807" v="5998" actId="1076"/>
        <pc:sldMkLst>
          <pc:docMk/>
          <pc:sldMk cId="3899060101" sldId="447"/>
        </pc:sldMkLst>
        <pc:spChg chg="mod">
          <ac:chgData name="Not M_ur_t_ada" userId="555160e609be70ba" providerId="LiveId" clId="{11662338-A763-4525-8C6B-0ACEECFDA282}" dt="2024-10-05T19:03:42.163" v="5849" actId="20577"/>
          <ac:spMkLst>
            <pc:docMk/>
            <pc:sldMk cId="3899060101" sldId="447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9:07:33.807" v="5998" actId="1076"/>
          <ac:spMkLst>
            <pc:docMk/>
            <pc:sldMk cId="3899060101" sldId="447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8:08:16.482" v="5135" actId="26606"/>
          <ac:spMkLst>
            <pc:docMk/>
            <pc:sldMk cId="3899060101" sldId="447"/>
            <ac:spMk id="9" creationId="{B6CDA21F-E7AF-4C75-8395-33F58D5B0E45}"/>
          </ac:spMkLst>
        </pc:spChg>
        <pc:spChg chg="add del">
          <ac:chgData name="Not M_ur_t_ada" userId="555160e609be70ba" providerId="LiveId" clId="{11662338-A763-4525-8C6B-0ACEECFDA282}" dt="2024-10-05T18:08:16.482" v="5135" actId="26606"/>
          <ac:spMkLst>
            <pc:docMk/>
            <pc:sldMk cId="3899060101" sldId="447"/>
            <ac:spMk id="16" creationId="{D5B0017B-2ECA-49AF-B397-DC140825DF8D}"/>
          </ac:spMkLst>
        </pc:spChg>
        <pc:spChg chg="add">
          <ac:chgData name="Not M_ur_t_ada" userId="555160e609be70ba" providerId="LiveId" clId="{11662338-A763-4525-8C6B-0ACEECFDA282}" dt="2024-10-05T18:08:16.482" v="5135" actId="26606"/>
          <ac:spMkLst>
            <pc:docMk/>
            <pc:sldMk cId="3899060101" sldId="447"/>
            <ac:spMk id="23" creationId="{5C8908E2-EE49-44D2-9428-A28D2312A8D5}"/>
          </ac:spMkLst>
        </pc:spChg>
        <pc:spChg chg="add">
          <ac:chgData name="Not M_ur_t_ada" userId="555160e609be70ba" providerId="LiveId" clId="{11662338-A763-4525-8C6B-0ACEECFDA282}" dt="2024-10-05T18:08:16.482" v="5135" actId="26606"/>
          <ac:spMkLst>
            <pc:docMk/>
            <pc:sldMk cId="3899060101" sldId="447"/>
            <ac:spMk id="29" creationId="{BD92035A-AA2F-4CD8-A556-1CE8BDEC75BD}"/>
          </ac:spMkLst>
        </pc:spChg>
        <pc:spChg chg="add">
          <ac:chgData name="Not M_ur_t_ada" userId="555160e609be70ba" providerId="LiveId" clId="{11662338-A763-4525-8C6B-0ACEECFDA282}" dt="2024-10-05T18:08:16.482" v="5135" actId="26606"/>
          <ac:spMkLst>
            <pc:docMk/>
            <pc:sldMk cId="3899060101" sldId="447"/>
            <ac:spMk id="31" creationId="{ED888B23-07FA-482A-96DF-47E31AF1A603}"/>
          </ac:spMkLst>
        </pc:spChg>
        <pc:grpChg chg="add del">
          <ac:chgData name="Not M_ur_t_ada" userId="555160e609be70ba" providerId="LiveId" clId="{11662338-A763-4525-8C6B-0ACEECFDA282}" dt="2024-10-05T18:08:16.482" v="5135" actId="26606"/>
          <ac:grpSpMkLst>
            <pc:docMk/>
            <pc:sldMk cId="3899060101" sldId="447"/>
            <ac:grpSpMk id="11" creationId="{AE1C45F0-260A-458C-96ED-C1F6D2151219}"/>
          </ac:grpSpMkLst>
        </pc:grpChg>
        <pc:grpChg chg="add">
          <ac:chgData name="Not M_ur_t_ada" userId="555160e609be70ba" providerId="LiveId" clId="{11662338-A763-4525-8C6B-0ACEECFDA282}" dt="2024-10-05T18:08:16.482" v="5135" actId="26606"/>
          <ac:grpSpMkLst>
            <pc:docMk/>
            <pc:sldMk cId="3899060101" sldId="447"/>
            <ac:grpSpMk id="25" creationId="{5D1A9D8B-3117-4D9D-BDA4-DD81895098B0}"/>
          </ac:grpSpMkLst>
        </pc:grpChg>
        <pc:cxnChg chg="add del">
          <ac:chgData name="Not M_ur_t_ada" userId="555160e609be70ba" providerId="LiveId" clId="{11662338-A763-4525-8C6B-0ACEECFDA282}" dt="2024-10-05T18:08:16.482" v="5135" actId="26606"/>
          <ac:cxnSpMkLst>
            <pc:docMk/>
            <pc:sldMk cId="3899060101" sldId="447"/>
            <ac:cxnSpMk id="18" creationId="{6CF1BAF6-AD41-4082-B212-8A1F9A2E8779}"/>
          </ac:cxnSpMkLst>
        </pc:cxnChg>
      </pc:sldChg>
      <pc:sldChg chg="addSp modSp mod modTransition setBg modAnim">
        <pc:chgData name="Not M_ur_t_ada" userId="555160e609be70ba" providerId="LiveId" clId="{11662338-A763-4525-8C6B-0ACEECFDA282}" dt="2024-10-05T19:16:22.773" v="6067" actId="1076"/>
        <pc:sldMkLst>
          <pc:docMk/>
          <pc:sldMk cId="1793041559" sldId="448"/>
        </pc:sldMkLst>
        <pc:spChg chg="mod">
          <ac:chgData name="Not M_ur_t_ada" userId="555160e609be70ba" providerId="LiveId" clId="{11662338-A763-4525-8C6B-0ACEECFDA282}" dt="2024-10-05T19:16:22.773" v="6067" actId="1076"/>
          <ac:spMkLst>
            <pc:docMk/>
            <pc:sldMk cId="1793041559" sldId="448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9:16:20.386" v="6066" actId="14100"/>
          <ac:spMkLst>
            <pc:docMk/>
            <pc:sldMk cId="1793041559" sldId="448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9" creationId="{F837543A-6020-4505-A233-C9DB4BF74011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11" creationId="{35B16301-FB18-48BA-A6DD-C37CAF6F9A18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13" creationId="{C3C0D90E-074A-4F52-9B11-B52BEF4BCBE5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15" creationId="{CABBD4C1-E6F8-46F6-8152-A8A97490BF4D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17" creationId="{83BA5EF5-1FE9-4BF9-83BB-269BCDDF6156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21" creationId="{88853921-7BC9-4BDE-ACAB-133C683C82D6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23" creationId="{09192968-3AE7-4470-A61C-97294BB92731}"/>
          </ac:spMkLst>
        </pc:spChg>
        <pc:spChg chg="add">
          <ac:chgData name="Not M_ur_t_ada" userId="555160e609be70ba" providerId="LiveId" clId="{11662338-A763-4525-8C6B-0ACEECFDA282}" dt="2024-10-05T18:05:05.842" v="5125" actId="26606"/>
          <ac:spMkLst>
            <pc:docMk/>
            <pc:sldMk cId="1793041559" sldId="448"/>
            <ac:spMk id="25" creationId="{3AB72E55-43E4-4356-BFE8-E2102CB0B505}"/>
          </ac:spMkLst>
        </pc:spChg>
        <pc:cxnChg chg="add">
          <ac:chgData name="Not M_ur_t_ada" userId="555160e609be70ba" providerId="LiveId" clId="{11662338-A763-4525-8C6B-0ACEECFDA282}" dt="2024-10-05T18:05:05.842" v="5125" actId="26606"/>
          <ac:cxnSpMkLst>
            <pc:docMk/>
            <pc:sldMk cId="1793041559" sldId="448"/>
            <ac:cxnSpMk id="19" creationId="{4B3BCACB-5880-460B-9606-8C433A9AF99D}"/>
          </ac:cxnSpMkLst>
        </pc:cxnChg>
      </pc:sldChg>
      <pc:sldChg chg="addSp modSp mod modTransition setBg modAnim">
        <pc:chgData name="Not M_ur_t_ada" userId="555160e609be70ba" providerId="LiveId" clId="{11662338-A763-4525-8C6B-0ACEECFDA282}" dt="2024-10-05T19:13:52.494" v="6058" actId="20577"/>
        <pc:sldMkLst>
          <pc:docMk/>
          <pc:sldMk cId="945196264" sldId="449"/>
        </pc:sldMkLst>
        <pc:spChg chg="mod">
          <ac:chgData name="Not M_ur_t_ada" userId="555160e609be70ba" providerId="LiveId" clId="{11662338-A763-4525-8C6B-0ACEECFDA282}" dt="2024-10-05T18:16:41.299" v="5200" actId="782"/>
          <ac:spMkLst>
            <pc:docMk/>
            <pc:sldMk cId="945196264" sldId="449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9:13:52.494" v="6058" actId="20577"/>
          <ac:spMkLst>
            <pc:docMk/>
            <pc:sldMk cId="945196264" sldId="449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8:06.260" v="5134" actId="26606"/>
          <ac:spMkLst>
            <pc:docMk/>
            <pc:sldMk cId="945196264" sldId="449"/>
            <ac:spMk id="9" creationId="{DBF61EA3-B236-439E-9C0B-340980D56BEE}"/>
          </ac:spMkLst>
        </pc:spChg>
        <pc:spChg chg="add">
          <ac:chgData name="Not M_ur_t_ada" userId="555160e609be70ba" providerId="LiveId" clId="{11662338-A763-4525-8C6B-0ACEECFDA282}" dt="2024-10-05T18:08:06.260" v="5134" actId="26606"/>
          <ac:spMkLst>
            <pc:docMk/>
            <pc:sldMk cId="945196264" sldId="449"/>
            <ac:spMk id="15" creationId="{E659831F-0D9A-4C63-9EBB-8435B85A440F}"/>
          </ac:spMkLst>
        </pc:spChg>
        <pc:grpChg chg="add">
          <ac:chgData name="Not M_ur_t_ada" userId="555160e609be70ba" providerId="LiveId" clId="{11662338-A763-4525-8C6B-0ACEECFDA282}" dt="2024-10-05T18:08:06.260" v="5134" actId="26606"/>
          <ac:grpSpMkLst>
            <pc:docMk/>
            <pc:sldMk cId="945196264" sldId="449"/>
            <ac:grpSpMk id="11" creationId="{28FAF094-D087-493F-8DF9-A486C2D6BBAA}"/>
          </ac:grpSpMkLst>
        </pc:grpChg>
      </pc:sldChg>
      <pc:sldChg chg="addSp modSp mod modTransition setBg">
        <pc:chgData name="Not M_ur_t_ada" userId="555160e609be70ba" providerId="LiveId" clId="{11662338-A763-4525-8C6B-0ACEECFDA282}" dt="2024-10-05T19:08:44.515" v="6001" actId="1076"/>
        <pc:sldMkLst>
          <pc:docMk/>
          <pc:sldMk cId="2018832864" sldId="450"/>
        </pc:sldMkLst>
        <pc:spChg chg="mod">
          <ac:chgData name="Not M_ur_t_ada" userId="555160e609be70ba" providerId="LiveId" clId="{11662338-A763-4525-8C6B-0ACEECFDA282}" dt="2024-10-05T18:16:33.945" v="5196" actId="122"/>
          <ac:spMkLst>
            <pc:docMk/>
            <pc:sldMk cId="2018832864" sldId="450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19:08:44.515" v="6001" actId="1076"/>
          <ac:spMkLst>
            <pc:docMk/>
            <pc:sldMk cId="2018832864" sldId="450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07:40.719" v="5131" actId="26606"/>
          <ac:spMkLst>
            <pc:docMk/>
            <pc:sldMk cId="2018832864" sldId="450"/>
            <ac:spMk id="9" creationId="{3AD318CC-E2A8-4E27-9548-A047A78999B1}"/>
          </ac:spMkLst>
        </pc:spChg>
        <pc:spChg chg="add">
          <ac:chgData name="Not M_ur_t_ada" userId="555160e609be70ba" providerId="LiveId" clId="{11662338-A763-4525-8C6B-0ACEECFDA282}" dt="2024-10-05T18:07:40.719" v="5131" actId="26606"/>
          <ac:spMkLst>
            <pc:docMk/>
            <pc:sldMk cId="2018832864" sldId="450"/>
            <ac:spMk id="15" creationId="{2C1BBA94-3F40-40AA-8BB9-E69E25E537C1}"/>
          </ac:spMkLst>
        </pc:spChg>
        <pc:grpChg chg="add">
          <ac:chgData name="Not M_ur_t_ada" userId="555160e609be70ba" providerId="LiveId" clId="{11662338-A763-4525-8C6B-0ACEECFDA282}" dt="2024-10-05T18:07:40.719" v="5131" actId="26606"/>
          <ac:grpSpMkLst>
            <pc:docMk/>
            <pc:sldMk cId="2018832864" sldId="450"/>
            <ac:grpSpMk id="11" creationId="{B14B560F-9DD7-4302-A60B-EBD3EF59B073}"/>
          </ac:grpSpMkLst>
        </pc:grpChg>
      </pc:sldChg>
      <pc:sldChg chg="addSp delSp modSp mod ord modTransition setBg addAnim delAnim modAnim delDesignElem">
        <pc:chgData name="Not M_ur_t_ada" userId="555160e609be70ba" providerId="LiveId" clId="{11662338-A763-4525-8C6B-0ACEECFDA282}" dt="2024-10-05T19:12:11.117" v="6018" actId="13782"/>
        <pc:sldMkLst>
          <pc:docMk/>
          <pc:sldMk cId="2435949978" sldId="452"/>
        </pc:sldMkLst>
        <pc:spChg chg="del mod">
          <ac:chgData name="Not M_ur_t_ada" userId="555160e609be70ba" providerId="LiveId" clId="{11662338-A763-4525-8C6B-0ACEECFDA282}" dt="2024-10-05T18:00:14.076" v="5094" actId="12084"/>
          <ac:spMkLst>
            <pc:docMk/>
            <pc:sldMk cId="2435949978" sldId="452"/>
            <ac:spMk id="2" creationId="{C74090B6-2AB4-454F-9677-821E5D9F24C9}"/>
          </ac:spMkLst>
        </pc:spChg>
        <pc:spChg chg="add del mod">
          <ac:chgData name="Not M_ur_t_ada" userId="555160e609be70ba" providerId="LiveId" clId="{11662338-A763-4525-8C6B-0ACEECFDA282}" dt="2024-10-05T17:56:21.286" v="5074" actId="12084"/>
          <ac:spMkLst>
            <pc:docMk/>
            <pc:sldMk cId="2435949978" sldId="452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7:55:03.070" v="5065" actId="26606"/>
          <ac:spMkLst>
            <pc:docMk/>
            <pc:sldMk cId="2435949978" sldId="452"/>
            <ac:spMk id="6" creationId="{C2554CA6-288E-4202-BC52-2E5A8F0C0AED}"/>
          </ac:spMkLst>
        </pc:spChg>
        <pc:spChg chg="add">
          <ac:chgData name="Not M_ur_t_ada" userId="555160e609be70ba" providerId="LiveId" clId="{11662338-A763-4525-8C6B-0ACEECFDA282}" dt="2024-10-05T17:55:03.070" v="5065" actId="26606"/>
          <ac:spMkLst>
            <pc:docMk/>
            <pc:sldMk cId="2435949978" sldId="452"/>
            <ac:spMk id="7" creationId="{B10BB131-AC8E-4A8E-A5D1-36260F720C3B}"/>
          </ac:spMkLst>
        </pc:spChg>
        <pc:spChg chg="add del">
          <ac:chgData name="Not M_ur_t_ada" userId="555160e609be70ba" providerId="LiveId" clId="{11662338-A763-4525-8C6B-0ACEECFDA282}" dt="2024-10-05T13:30:55.231" v="3402" actId="26606"/>
          <ac:spMkLst>
            <pc:docMk/>
            <pc:sldMk cId="2435949978" sldId="452"/>
            <ac:spMk id="9" creationId="{777A147A-9ED8-46B4-8660-1B3C2AA880B5}"/>
          </ac:spMkLst>
        </pc:spChg>
        <pc:spChg chg="add del">
          <ac:chgData name="Not M_ur_t_ada" userId="555160e609be70ba" providerId="LiveId" clId="{11662338-A763-4525-8C6B-0ACEECFDA282}" dt="2024-10-05T13:30:55.231" v="3402" actId="26606"/>
          <ac:spMkLst>
            <pc:docMk/>
            <pc:sldMk cId="2435949978" sldId="452"/>
            <ac:spMk id="11" creationId="{5D6C15A0-C087-4593-8414-2B4EC1CDC3DE}"/>
          </ac:spMkLst>
        </pc:spChg>
        <pc:spChg chg="add">
          <ac:chgData name="Not M_ur_t_ada" userId="555160e609be70ba" providerId="LiveId" clId="{11662338-A763-4525-8C6B-0ACEECFDA282}" dt="2024-10-05T17:55:03.070" v="5065" actId="26606"/>
          <ac:spMkLst>
            <pc:docMk/>
            <pc:sldMk cId="2435949978" sldId="452"/>
            <ac:spMk id="13" creationId="{5B7778FC-632E-4DCA-A7CB-0D7731CCF970}"/>
          </ac:spMkLst>
        </pc:spChg>
        <pc:spChg chg="add">
          <ac:chgData name="Not M_ur_t_ada" userId="555160e609be70ba" providerId="LiveId" clId="{11662338-A763-4525-8C6B-0ACEECFDA282}" dt="2024-10-05T17:55:03.070" v="5065" actId="26606"/>
          <ac:spMkLst>
            <pc:docMk/>
            <pc:sldMk cId="2435949978" sldId="452"/>
            <ac:spMk id="15" creationId="{FA23A907-97FB-4A8F-880A-DD77401C4296}"/>
          </ac:spMkLst>
        </pc:spChg>
        <pc:spChg chg="add del">
          <ac:chgData name="Not M_ur_t_ada" userId="555160e609be70ba" providerId="LiveId" clId="{11662338-A763-4525-8C6B-0ACEECFDA282}" dt="2024-10-05T13:30:38.915" v="3395" actId="26606"/>
          <ac:spMkLst>
            <pc:docMk/>
            <pc:sldMk cId="2435949978" sldId="452"/>
            <ac:spMk id="16" creationId="{081EA652-8C6A-4E69-BEB9-170809474553}"/>
          </ac:spMkLst>
        </pc:spChg>
        <pc:spChg chg="add del">
          <ac:chgData name="Not M_ur_t_ada" userId="555160e609be70ba" providerId="LiveId" clId="{11662338-A763-4525-8C6B-0ACEECFDA282}" dt="2024-10-05T13:30:38.915" v="3395" actId="26606"/>
          <ac:spMkLst>
            <pc:docMk/>
            <pc:sldMk cId="2435949978" sldId="452"/>
            <ac:spMk id="18" creationId="{5298780A-33B9-4EA2-8F67-DE68AD62841B}"/>
          </ac:spMkLst>
        </pc:spChg>
        <pc:spChg chg="add del">
          <ac:chgData name="Not M_ur_t_ada" userId="555160e609be70ba" providerId="LiveId" clId="{11662338-A763-4525-8C6B-0ACEECFDA282}" dt="2024-10-05T13:30:38.915" v="3395" actId="26606"/>
          <ac:spMkLst>
            <pc:docMk/>
            <pc:sldMk cId="2435949978" sldId="452"/>
            <ac:spMk id="20" creationId="{7F488E8B-4E1E-4402-8935-D4E6C02615C7}"/>
          </ac:spMkLst>
        </pc:spChg>
        <pc:spChg chg="add del">
          <ac:chgData name="Not M_ur_t_ada" userId="555160e609be70ba" providerId="LiveId" clId="{11662338-A763-4525-8C6B-0ACEECFDA282}" dt="2024-10-05T13:30:44.585" v="3397" actId="26606"/>
          <ac:spMkLst>
            <pc:docMk/>
            <pc:sldMk cId="2435949978" sldId="452"/>
            <ac:spMk id="24" creationId="{ED4C1E4B-EA97-41D4-855C-680107905C03}"/>
          </ac:spMkLst>
        </pc:spChg>
        <pc:spChg chg="add del">
          <ac:chgData name="Not M_ur_t_ada" userId="555160e609be70ba" providerId="LiveId" clId="{11662338-A763-4525-8C6B-0ACEECFDA282}" dt="2024-10-05T13:30:44.585" v="3397" actId="26606"/>
          <ac:spMkLst>
            <pc:docMk/>
            <pc:sldMk cId="2435949978" sldId="452"/>
            <ac:spMk id="25" creationId="{0D7B6173-1D58-48E2-83CF-37350F315F75}"/>
          </ac:spMkLst>
        </pc:spChg>
        <pc:spChg chg="add del">
          <ac:chgData name="Not M_ur_t_ada" userId="555160e609be70ba" providerId="LiveId" clId="{11662338-A763-4525-8C6B-0ACEECFDA282}" dt="2024-10-05T13:30:44.585" v="3397" actId="26606"/>
          <ac:spMkLst>
            <pc:docMk/>
            <pc:sldMk cId="2435949978" sldId="452"/>
            <ac:spMk id="26" creationId="{C7465CB2-E160-4D8E-B8B3-B7AFCAFC5BC1}"/>
          </ac:spMkLst>
        </pc:spChg>
        <pc:spChg chg="add del">
          <ac:chgData name="Not M_ur_t_ada" userId="555160e609be70ba" providerId="LiveId" clId="{11662338-A763-4525-8C6B-0ACEECFDA282}" dt="2024-10-05T13:30:44.585" v="3397" actId="26606"/>
          <ac:spMkLst>
            <pc:docMk/>
            <pc:sldMk cId="2435949978" sldId="452"/>
            <ac:spMk id="28" creationId="{1A8FFABF-F1A6-4C80-A0A6-29F3162FEFFE}"/>
          </ac:spMkLst>
        </pc:spChg>
        <pc:spChg chg="add del">
          <ac:chgData name="Not M_ur_t_ada" userId="555160e609be70ba" providerId="LiveId" clId="{11662338-A763-4525-8C6B-0ACEECFDA282}" dt="2024-10-05T13:30:49.638" v="3399" actId="26606"/>
          <ac:spMkLst>
            <pc:docMk/>
            <pc:sldMk cId="2435949978" sldId="452"/>
            <ac:spMk id="30" creationId="{C2554CA6-288E-4202-BC52-2E5A8F0C0AED}"/>
          </ac:spMkLst>
        </pc:spChg>
        <pc:spChg chg="add del">
          <ac:chgData name="Not M_ur_t_ada" userId="555160e609be70ba" providerId="LiveId" clId="{11662338-A763-4525-8C6B-0ACEECFDA282}" dt="2024-10-05T13:30:49.638" v="3399" actId="26606"/>
          <ac:spMkLst>
            <pc:docMk/>
            <pc:sldMk cId="2435949978" sldId="452"/>
            <ac:spMk id="31" creationId="{B10BB131-AC8E-4A8E-A5D1-36260F720C3B}"/>
          </ac:spMkLst>
        </pc:spChg>
        <pc:spChg chg="add del">
          <ac:chgData name="Not M_ur_t_ada" userId="555160e609be70ba" providerId="LiveId" clId="{11662338-A763-4525-8C6B-0ACEECFDA282}" dt="2024-10-05T13:30:49.638" v="3399" actId="26606"/>
          <ac:spMkLst>
            <pc:docMk/>
            <pc:sldMk cId="2435949978" sldId="452"/>
            <ac:spMk id="32" creationId="{5B7778FC-632E-4DCA-A7CB-0D7731CCF970}"/>
          </ac:spMkLst>
        </pc:spChg>
        <pc:spChg chg="add del">
          <ac:chgData name="Not M_ur_t_ada" userId="555160e609be70ba" providerId="LiveId" clId="{11662338-A763-4525-8C6B-0ACEECFDA282}" dt="2024-10-05T13:30:49.638" v="3399" actId="26606"/>
          <ac:spMkLst>
            <pc:docMk/>
            <pc:sldMk cId="2435949978" sldId="452"/>
            <ac:spMk id="33" creationId="{FA23A907-97FB-4A8F-880A-DD77401C4296}"/>
          </ac:spMkLst>
        </pc:spChg>
        <pc:spChg chg="add del">
          <ac:chgData name="Not M_ur_t_ada" userId="555160e609be70ba" providerId="LiveId" clId="{11662338-A763-4525-8C6B-0ACEECFDA282}" dt="2024-10-05T13:30:55.221" v="3401" actId="26606"/>
          <ac:spMkLst>
            <pc:docMk/>
            <pc:sldMk cId="2435949978" sldId="452"/>
            <ac:spMk id="35" creationId="{1C799903-48D5-4A31-A1A2-541072D9771E}"/>
          </ac:spMkLst>
        </pc:spChg>
        <pc:spChg chg="add del">
          <ac:chgData name="Not M_ur_t_ada" userId="555160e609be70ba" providerId="LiveId" clId="{11662338-A763-4525-8C6B-0ACEECFDA282}" dt="2024-10-05T13:30:55.221" v="3401" actId="26606"/>
          <ac:spMkLst>
            <pc:docMk/>
            <pc:sldMk cId="2435949978" sldId="452"/>
            <ac:spMk id="36" creationId="{8EFFF109-FC58-4FD3-BE05-9775A1310F55}"/>
          </ac:spMkLst>
        </pc:spChg>
        <pc:spChg chg="add del">
          <ac:chgData name="Not M_ur_t_ada" userId="555160e609be70ba" providerId="LiveId" clId="{11662338-A763-4525-8C6B-0ACEECFDA282}" dt="2024-10-05T13:30:55.221" v="3401" actId="26606"/>
          <ac:spMkLst>
            <pc:docMk/>
            <pc:sldMk cId="2435949978" sldId="452"/>
            <ac:spMk id="37" creationId="{E1B96AD6-92A9-4273-A62B-96A1C3E0BA95}"/>
          </ac:spMkLst>
        </pc:spChg>
        <pc:spChg chg="add del">
          <ac:chgData name="Not M_ur_t_ada" userId="555160e609be70ba" providerId="LiveId" clId="{11662338-A763-4525-8C6B-0ACEECFDA282}" dt="2024-10-05T13:30:55.221" v="3401" actId="26606"/>
          <ac:spMkLst>
            <pc:docMk/>
            <pc:sldMk cId="2435949978" sldId="452"/>
            <ac:spMk id="38" creationId="{463EEC44-1BA3-44ED-81FC-A644B04B2A44}"/>
          </ac:spMkLst>
        </pc:spChg>
        <pc:spChg chg="add del">
          <ac:chgData name="Not M_ur_t_ada" userId="555160e609be70ba" providerId="LiveId" clId="{11662338-A763-4525-8C6B-0ACEECFDA282}" dt="2024-10-05T13:32:18.797" v="3409" actId="26606"/>
          <ac:spMkLst>
            <pc:docMk/>
            <pc:sldMk cId="2435949978" sldId="452"/>
            <ac:spMk id="40" creationId="{3AD318CC-E2A8-4E27-9548-A047A78999B1}"/>
          </ac:spMkLst>
        </pc:spChg>
        <pc:spChg chg="add del">
          <ac:chgData name="Not M_ur_t_ada" userId="555160e609be70ba" providerId="LiveId" clId="{11662338-A763-4525-8C6B-0ACEECFDA282}" dt="2024-10-05T13:32:18.797" v="3409" actId="26606"/>
          <ac:spMkLst>
            <pc:docMk/>
            <pc:sldMk cId="2435949978" sldId="452"/>
            <ac:spMk id="43" creationId="{2C1BBA94-3F40-40AA-8BB9-E69E25E537C1}"/>
          </ac:spMkLst>
        </pc:spChg>
        <pc:spChg chg="add del">
          <ac:chgData name="Not M_ur_t_ada" userId="555160e609be70ba" providerId="LiveId" clId="{11662338-A763-4525-8C6B-0ACEECFDA282}" dt="2024-10-05T13:31:46.563" v="3406" actId="26606"/>
          <ac:spMkLst>
            <pc:docMk/>
            <pc:sldMk cId="2435949978" sldId="452"/>
            <ac:spMk id="48" creationId="{DBF61EA3-B236-439E-9C0B-340980D56BEE}"/>
          </ac:spMkLst>
        </pc:spChg>
        <pc:spChg chg="add del">
          <ac:chgData name="Not M_ur_t_ada" userId="555160e609be70ba" providerId="LiveId" clId="{11662338-A763-4525-8C6B-0ACEECFDA282}" dt="2024-10-05T13:47:27.023" v="3624"/>
          <ac:spMkLst>
            <pc:docMk/>
            <pc:sldMk cId="2435949978" sldId="452"/>
            <ac:spMk id="52" creationId="{7F488E8B-4E1E-4402-8935-D4E6C02615C7}"/>
          </ac:spMkLst>
        </pc:spChg>
        <pc:spChg chg="add del">
          <ac:chgData name="Not M_ur_t_ada" userId="555160e609be70ba" providerId="LiveId" clId="{11662338-A763-4525-8C6B-0ACEECFDA282}" dt="2024-10-05T13:31:46.563" v="3406" actId="26606"/>
          <ac:spMkLst>
            <pc:docMk/>
            <pc:sldMk cId="2435949978" sldId="452"/>
            <ac:spMk id="54" creationId="{E659831F-0D9A-4C63-9EBB-8435B85A440F}"/>
          </ac:spMkLst>
        </pc:spChg>
        <pc:spChg chg="add del">
          <ac:chgData name="Not M_ur_t_ada" userId="555160e609be70ba" providerId="LiveId" clId="{11662338-A763-4525-8C6B-0ACEECFDA282}" dt="2024-10-05T13:32:18.750" v="3408" actId="26606"/>
          <ac:spMkLst>
            <pc:docMk/>
            <pc:sldMk cId="2435949978" sldId="452"/>
            <ac:spMk id="56" creationId="{889C5E17-24D0-4696-A3C5-A2261FB455FA}"/>
          </ac:spMkLst>
        </pc:spChg>
        <pc:spChg chg="add del">
          <ac:chgData name="Not M_ur_t_ada" userId="555160e609be70ba" providerId="LiveId" clId="{11662338-A763-4525-8C6B-0ACEECFDA282}" dt="2024-10-05T13:32:18.750" v="3408" actId="26606"/>
          <ac:spMkLst>
            <pc:docMk/>
            <pc:sldMk cId="2435949978" sldId="452"/>
            <ac:spMk id="57" creationId="{6929B58F-2358-44CC-ACE5-EF1BD3C6C824}"/>
          </ac:spMkLst>
        </pc:spChg>
        <pc:spChg chg="add del">
          <ac:chgData name="Not M_ur_t_ada" userId="555160e609be70ba" providerId="LiveId" clId="{11662338-A763-4525-8C6B-0ACEECFDA282}" dt="2024-10-05T13:47:27.023" v="3624"/>
          <ac:spMkLst>
            <pc:docMk/>
            <pc:sldMk cId="2435949978" sldId="452"/>
            <ac:spMk id="61" creationId="{081EA652-8C6A-4E69-BEB9-170809474553}"/>
          </ac:spMkLst>
        </pc:spChg>
        <pc:spChg chg="add del">
          <ac:chgData name="Not M_ur_t_ada" userId="555160e609be70ba" providerId="LiveId" clId="{11662338-A763-4525-8C6B-0ACEECFDA282}" dt="2024-10-05T13:47:27.023" v="3624"/>
          <ac:spMkLst>
            <pc:docMk/>
            <pc:sldMk cId="2435949978" sldId="452"/>
            <ac:spMk id="62" creationId="{5298780A-33B9-4EA2-8F67-DE68AD62841B}"/>
          </ac:spMkLst>
        </pc:spChg>
        <pc:grpChg chg="add del">
          <ac:chgData name="Not M_ur_t_ada" userId="555160e609be70ba" providerId="LiveId" clId="{11662338-A763-4525-8C6B-0ACEECFDA282}" dt="2024-10-05T13:32:18.797" v="3409" actId="26606"/>
          <ac:grpSpMkLst>
            <pc:docMk/>
            <pc:sldMk cId="2435949978" sldId="452"/>
            <ac:grpSpMk id="41" creationId="{B14B560F-9DD7-4302-A60B-EBD3EF59B073}"/>
          </ac:grpSpMkLst>
        </pc:grpChg>
        <pc:grpChg chg="add del">
          <ac:chgData name="Not M_ur_t_ada" userId="555160e609be70ba" providerId="LiveId" clId="{11662338-A763-4525-8C6B-0ACEECFDA282}" dt="2024-10-05T13:31:46.563" v="3406" actId="26606"/>
          <ac:grpSpMkLst>
            <pc:docMk/>
            <pc:sldMk cId="2435949978" sldId="452"/>
            <ac:grpSpMk id="50" creationId="{28FAF094-D087-493F-8DF9-A486C2D6BBAA}"/>
          </ac:grpSpMkLst>
        </pc:grpChg>
        <pc:grpChg chg="add del">
          <ac:chgData name="Not M_ur_t_ada" userId="555160e609be70ba" providerId="LiveId" clId="{11662338-A763-4525-8C6B-0ACEECFDA282}" dt="2024-10-05T13:32:18.750" v="3408" actId="26606"/>
          <ac:grpSpMkLst>
            <pc:docMk/>
            <pc:sldMk cId="2435949978" sldId="452"/>
            <ac:grpSpMk id="58" creationId="{09DA5303-A1AF-4830-806C-51FCD96188B7}"/>
          </ac:grpSpMkLst>
        </pc:grpChg>
        <pc:graphicFrameChg chg="add mod">
          <ac:chgData name="Not M_ur_t_ada" userId="555160e609be70ba" providerId="LiveId" clId="{11662338-A763-4525-8C6B-0ACEECFDA282}" dt="2024-10-05T17:56:01.706" v="5071"/>
          <ac:graphicFrameMkLst>
            <pc:docMk/>
            <pc:sldMk cId="2435949978" sldId="452"/>
            <ac:graphicFrameMk id="3" creationId="{2DB99553-B899-4F6A-F6C5-70E613310D51}"/>
          </ac:graphicFrameMkLst>
        </pc:graphicFrameChg>
        <pc:graphicFrameChg chg="add mod modGraphic">
          <ac:chgData name="Not M_ur_t_ada" userId="555160e609be70ba" providerId="LiveId" clId="{11662338-A763-4525-8C6B-0ACEECFDA282}" dt="2024-10-05T18:02:08.833" v="5116" actId="26606"/>
          <ac:graphicFrameMkLst>
            <pc:docMk/>
            <pc:sldMk cId="2435949978" sldId="452"/>
            <ac:graphicFrameMk id="5" creationId="{8F884F9A-9ECB-7108-EABE-B2D41A87E2EC}"/>
          </ac:graphicFrameMkLst>
        </pc:graphicFrameChg>
        <pc:graphicFrameChg chg="add mod">
          <ac:chgData name="Not M_ur_t_ada" userId="555160e609be70ba" providerId="LiveId" clId="{11662338-A763-4525-8C6B-0ACEECFDA282}" dt="2024-10-05T19:12:11.117" v="6018" actId="13782"/>
          <ac:graphicFrameMkLst>
            <pc:docMk/>
            <pc:sldMk cId="2435949978" sldId="452"/>
            <ac:graphicFrameMk id="8" creationId="{BB54E1B0-5684-45B4-9843-B6B5858BD64F}"/>
          </ac:graphicFrameMkLst>
        </pc:graphicFrameChg>
        <pc:picChg chg="add del">
          <ac:chgData name="Not M_ur_t_ada" userId="555160e609be70ba" providerId="LiveId" clId="{11662338-A763-4525-8C6B-0ACEECFDA282}" dt="2024-10-05T13:30:44.585" v="3397" actId="26606"/>
          <ac:picMkLst>
            <pc:docMk/>
            <pc:sldMk cId="2435949978" sldId="452"/>
            <ac:picMk id="27" creationId="{BF79C704-FD27-4BBA-A751-4A80EDB173B8}"/>
          </ac:picMkLst>
        </pc:picChg>
        <pc:cxnChg chg="add del">
          <ac:chgData name="Not M_ur_t_ada" userId="555160e609be70ba" providerId="LiveId" clId="{11662338-A763-4525-8C6B-0ACEECFDA282}" dt="2024-10-05T13:30:38.915" v="3395" actId="26606"/>
          <ac:cxnSpMkLst>
            <pc:docMk/>
            <pc:sldMk cId="2435949978" sldId="452"/>
            <ac:cxnSpMk id="22" creationId="{23AAC9B5-8015-485C-ACF9-A750390E9A56}"/>
          </ac:cxnSpMkLst>
        </pc:cxnChg>
        <pc:cxnChg chg="add del">
          <ac:chgData name="Not M_ur_t_ada" userId="555160e609be70ba" providerId="LiveId" clId="{11662338-A763-4525-8C6B-0ACEECFDA282}" dt="2024-10-05T13:47:27.023" v="3624"/>
          <ac:cxnSpMkLst>
            <pc:docMk/>
            <pc:sldMk cId="2435949978" sldId="452"/>
            <ac:cxnSpMk id="63" creationId="{23AAC9B5-8015-485C-ACF9-A750390E9A56}"/>
          </ac:cxnSpMkLst>
        </pc:cxnChg>
      </pc:sldChg>
      <pc:sldChg chg="addSp modSp mod modTransition setBg modAnim">
        <pc:chgData name="Not M_ur_t_ada" userId="555160e609be70ba" providerId="LiveId" clId="{11662338-A763-4525-8C6B-0ACEECFDA282}" dt="2024-10-05T18:35:33.707" v="5328"/>
        <pc:sldMkLst>
          <pc:docMk/>
          <pc:sldMk cId="905881587" sldId="454"/>
        </pc:sldMkLst>
        <pc:spChg chg="add">
          <ac:chgData name="Not M_ur_t_ada" userId="555160e609be70ba" providerId="LiveId" clId="{11662338-A763-4525-8C6B-0ACEECFDA282}" dt="2024-10-05T18:09:57.047" v="5138" actId="26606"/>
          <ac:spMkLst>
            <pc:docMk/>
            <pc:sldMk cId="905881587" sldId="454"/>
            <ac:spMk id="13" creationId="{2215C6C6-E45C-4179-9FC1-E8A4C1D47430}"/>
          </ac:spMkLst>
        </pc:spChg>
        <pc:spChg chg="add">
          <ac:chgData name="Not M_ur_t_ada" userId="555160e609be70ba" providerId="LiveId" clId="{11662338-A763-4525-8C6B-0ACEECFDA282}" dt="2024-10-05T18:09:57.047" v="5138" actId="26606"/>
          <ac:spMkLst>
            <pc:docMk/>
            <pc:sldMk cId="905881587" sldId="454"/>
            <ac:spMk id="19" creationId="{3776B14B-F2F4-4825-8DA8-8C7A0F2B3960}"/>
          </ac:spMkLst>
        </pc:spChg>
        <pc:grpChg chg="add">
          <ac:chgData name="Not M_ur_t_ada" userId="555160e609be70ba" providerId="LiveId" clId="{11662338-A763-4525-8C6B-0ACEECFDA282}" dt="2024-10-05T18:09:57.047" v="5138" actId="26606"/>
          <ac:grpSpMkLst>
            <pc:docMk/>
            <pc:sldMk cId="905881587" sldId="454"/>
            <ac:grpSpMk id="15" creationId="{5FE9FE4C-C9E0-4C54-8010-EA9D29CD4D59}"/>
          </ac:grpSpMkLst>
        </pc:grpChg>
        <pc:picChg chg="mod">
          <ac:chgData name="Not M_ur_t_ada" userId="555160e609be70ba" providerId="LiveId" clId="{11662338-A763-4525-8C6B-0ACEECFDA282}" dt="2024-10-05T18:09:57.047" v="5138" actId="26606"/>
          <ac:picMkLst>
            <pc:docMk/>
            <pc:sldMk cId="905881587" sldId="454"/>
            <ac:picMk id="8" creationId="{2E520F9F-4440-4AEE-A5FF-EB1D483BCF85}"/>
          </ac:picMkLst>
        </pc:picChg>
      </pc:sldChg>
      <pc:sldChg chg="addSp delSp modSp mod modTransition setBg modAnim delDesignElem">
        <pc:chgData name="Not M_ur_t_ada" userId="555160e609be70ba" providerId="LiveId" clId="{11662338-A763-4525-8C6B-0ACEECFDA282}" dt="2024-10-05T11:55:12.670" v="2665"/>
        <pc:sldMkLst>
          <pc:docMk/>
          <pc:sldMk cId="2471660685" sldId="456"/>
        </pc:sldMkLst>
        <pc:spChg chg="del mod">
          <ac:chgData name="Not M_ur_t_ada" userId="555160e609be70ba" providerId="LiveId" clId="{11662338-A763-4525-8C6B-0ACEECFDA282}" dt="2024-10-05T11:50:42.427" v="2623" actId="12084"/>
          <ac:spMkLst>
            <pc:docMk/>
            <pc:sldMk cId="2471660685" sldId="456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08:48:23.170" v="647" actId="12084"/>
          <ac:spMkLst>
            <pc:docMk/>
            <pc:sldMk cId="2471660685" sldId="456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2471660685" sldId="456"/>
            <ac:spMk id="6" creationId="{17718681-A12E-49D6-9925-DD7C68176D61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2471660685" sldId="456"/>
            <ac:spMk id="7" creationId="{FBD77573-9EF2-4C35-8285-A1CF6FBB0EA5}"/>
          </ac:spMkLst>
        </pc:spChg>
        <pc:spChg chg="add del">
          <ac:chgData name="Not M_ur_t_ada" userId="555160e609be70ba" providerId="LiveId" clId="{11662338-A763-4525-8C6B-0ACEECFDA282}" dt="2024-10-05T08:45:59.222" v="629" actId="26606"/>
          <ac:spMkLst>
            <pc:docMk/>
            <pc:sldMk cId="2471660685" sldId="456"/>
            <ac:spMk id="9" creationId="{17718681-A12E-49D6-9925-DD7C68176D61}"/>
          </ac:spMkLst>
        </pc:spChg>
        <pc:spChg chg="add del">
          <ac:chgData name="Not M_ur_t_ada" userId="555160e609be70ba" providerId="LiveId" clId="{11662338-A763-4525-8C6B-0ACEECFDA282}" dt="2024-10-05T08:45:59.222" v="629" actId="26606"/>
          <ac:spMkLst>
            <pc:docMk/>
            <pc:sldMk cId="2471660685" sldId="456"/>
            <ac:spMk id="11" creationId="{FBD77573-9EF2-4C35-8285-A1CF6FBB0EA5}"/>
          </ac:spMkLst>
        </pc:spChg>
        <pc:graphicFrameChg chg="add mod modGraphic">
          <ac:chgData name="Not M_ur_t_ada" userId="555160e609be70ba" providerId="LiveId" clId="{11662338-A763-4525-8C6B-0ACEECFDA282}" dt="2024-10-05T10:54:30.301" v="1981" actId="20577"/>
          <ac:graphicFrameMkLst>
            <pc:docMk/>
            <pc:sldMk cId="2471660685" sldId="456"/>
            <ac:graphicFrameMk id="3" creationId="{1E9662EB-7B7D-4DE7-C343-8C95443C23FE}"/>
          </ac:graphicFrameMkLst>
        </pc:graphicFrameChg>
        <pc:graphicFrameChg chg="add mod modGraphic">
          <ac:chgData name="Not M_ur_t_ada" userId="555160e609be70ba" providerId="LiveId" clId="{11662338-A763-4525-8C6B-0ACEECFDA282}" dt="2024-10-05T11:54:37.551" v="2661" actId="404"/>
          <ac:graphicFrameMkLst>
            <pc:docMk/>
            <pc:sldMk cId="2471660685" sldId="456"/>
            <ac:graphicFrameMk id="4" creationId="{4C36132B-0C88-6375-44E3-F03C8EADAAE3}"/>
          </ac:graphicFrameMkLst>
        </pc:graphicFrameChg>
      </pc:sldChg>
      <pc:sldChg chg="addSp delSp modSp mod modTransition setBg modAnim">
        <pc:chgData name="Not M_ur_t_ada" userId="555160e609be70ba" providerId="LiveId" clId="{11662338-A763-4525-8C6B-0ACEECFDA282}" dt="2024-10-05T11:59:36.175" v="2693"/>
        <pc:sldMkLst>
          <pc:docMk/>
          <pc:sldMk cId="984162482" sldId="457"/>
        </pc:sldMkLst>
        <pc:spChg chg="add del mod">
          <ac:chgData name="Not M_ur_t_ada" userId="555160e609be70ba" providerId="LiveId" clId="{11662338-A763-4525-8C6B-0ACEECFDA282}" dt="2024-10-05T11:57:35.610" v="2675" actId="12084"/>
          <ac:spMkLst>
            <pc:docMk/>
            <pc:sldMk cId="984162482" sldId="457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0:51:08.479" v="1895" actId="12084"/>
          <ac:spMkLst>
            <pc:docMk/>
            <pc:sldMk cId="984162482" sldId="457"/>
            <ac:spMk id="4" creationId="{B082A1E5-7D76-4640-A463-966BA0CC48DC}"/>
          </ac:spMkLst>
        </pc:spChg>
        <pc:spChg chg="add del">
          <ac:chgData name="Not M_ur_t_ada" userId="555160e609be70ba" providerId="LiveId" clId="{11662338-A763-4525-8C6B-0ACEECFDA282}" dt="2024-10-05T08:45:59.020" v="628" actId="26606"/>
          <ac:spMkLst>
            <pc:docMk/>
            <pc:sldMk cId="984162482" sldId="457"/>
            <ac:spMk id="9" creationId="{777A147A-9ED8-46B4-8660-1B3C2AA880B5}"/>
          </ac:spMkLst>
        </pc:spChg>
        <pc:spChg chg="add del">
          <ac:chgData name="Not M_ur_t_ada" userId="555160e609be70ba" providerId="LiveId" clId="{11662338-A763-4525-8C6B-0ACEECFDA282}" dt="2024-10-05T08:45:59.020" v="628" actId="26606"/>
          <ac:spMkLst>
            <pc:docMk/>
            <pc:sldMk cId="984162482" sldId="457"/>
            <ac:spMk id="11" creationId="{5D6C15A0-C087-4593-8414-2B4EC1CDC3DE}"/>
          </ac:spMkLst>
        </pc:spChg>
        <pc:graphicFrameChg chg="add mod">
          <ac:chgData name="Not M_ur_t_ada" userId="555160e609be70ba" providerId="LiveId" clId="{11662338-A763-4525-8C6B-0ACEECFDA282}" dt="2024-10-05T11:58:19.691" v="2682" actId="122"/>
          <ac:graphicFrameMkLst>
            <pc:docMk/>
            <pc:sldMk cId="984162482" sldId="457"/>
            <ac:graphicFrameMk id="3" creationId="{841701FC-3B15-B2C5-E9BF-5D7B9586B03C}"/>
          </ac:graphicFrameMkLst>
        </pc:graphicFrameChg>
        <pc:graphicFrameChg chg="add mod">
          <ac:chgData name="Not M_ur_t_ada" userId="555160e609be70ba" providerId="LiveId" clId="{11662338-A763-4525-8C6B-0ACEECFDA282}" dt="2024-10-05T11:56:15.993" v="2668" actId="12084"/>
          <ac:graphicFrameMkLst>
            <pc:docMk/>
            <pc:sldMk cId="984162482" sldId="457"/>
            <ac:graphicFrameMk id="4" creationId="{F233F60A-CB59-893D-1A9D-870B62FF65F0}"/>
          </ac:graphicFrameMkLst>
        </pc:graphicFrameChg>
        <pc:graphicFrameChg chg="add mod">
          <ac:chgData name="Not M_ur_t_ada" userId="555160e609be70ba" providerId="LiveId" clId="{11662338-A763-4525-8C6B-0ACEECFDA282}" dt="2024-10-05T11:58:23.483" v="2685" actId="122"/>
          <ac:graphicFrameMkLst>
            <pc:docMk/>
            <pc:sldMk cId="984162482" sldId="457"/>
            <ac:graphicFrameMk id="5" creationId="{41E66688-DB89-CCCE-35DC-AFE665A54731}"/>
          </ac:graphicFrameMkLst>
        </pc:graphicFrameChg>
      </pc:sldChg>
      <pc:sldChg chg="addSp delSp modSp mod modTransition setBg modAnim">
        <pc:chgData name="Not M_ur_t_ada" userId="555160e609be70ba" providerId="LiveId" clId="{11662338-A763-4525-8C6B-0ACEECFDA282}" dt="2024-10-05T17:41:05.589" v="4661"/>
        <pc:sldMkLst>
          <pc:docMk/>
          <pc:sldMk cId="2925570895" sldId="461"/>
        </pc:sldMkLst>
        <pc:spChg chg="del mod">
          <ac:chgData name="Not M_ur_t_ada" userId="555160e609be70ba" providerId="LiveId" clId="{11662338-A763-4525-8C6B-0ACEECFDA282}" dt="2024-10-05T17:06:07.425" v="4276" actId="12084"/>
          <ac:spMkLst>
            <pc:docMk/>
            <pc:sldMk cId="2925570895" sldId="461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7:18:04.322" v="4371" actId="12084"/>
          <ac:spMkLst>
            <pc:docMk/>
            <pc:sldMk cId="2925570895" sldId="461"/>
            <ac:spMk id="4" creationId="{B082A1E5-7D76-4640-A463-966BA0CC48DC}"/>
          </ac:spMkLst>
        </pc:spChg>
        <pc:spChg chg="add del mod">
          <ac:chgData name="Not M_ur_t_ada" userId="555160e609be70ba" providerId="LiveId" clId="{11662338-A763-4525-8C6B-0ACEECFDA282}" dt="2024-10-05T17:20:45.842" v="4393"/>
          <ac:spMkLst>
            <pc:docMk/>
            <pc:sldMk cId="2925570895" sldId="461"/>
            <ac:spMk id="6" creationId="{CD043DE5-985C-4B8A-B2B4-78E252F77188}"/>
          </ac:spMkLst>
        </pc:spChg>
        <pc:spChg chg="add del mod">
          <ac:chgData name="Not M_ur_t_ada" userId="555160e609be70ba" providerId="LiveId" clId="{11662338-A763-4525-8C6B-0ACEECFDA282}" dt="2024-10-05T17:20:45.836" v="4391" actId="478"/>
          <ac:spMkLst>
            <pc:docMk/>
            <pc:sldMk cId="2925570895" sldId="461"/>
            <ac:spMk id="7" creationId="{09D5E561-6DAA-55A7-B96C-EF8C33E56C31}"/>
          </ac:spMkLst>
        </pc:spChg>
        <pc:spChg chg="add del">
          <ac:chgData name="Not M_ur_t_ada" userId="555160e609be70ba" providerId="LiveId" clId="{11662338-A763-4525-8C6B-0ACEECFDA282}" dt="2024-10-05T17:02:36.858" v="4268" actId="26606"/>
          <ac:spMkLst>
            <pc:docMk/>
            <pc:sldMk cId="2925570895" sldId="461"/>
            <ac:spMk id="9" creationId="{18873D23-2DCF-4B31-A009-95721C06E8E1}"/>
          </ac:spMkLst>
        </pc:spChg>
        <pc:spChg chg="add del">
          <ac:chgData name="Not M_ur_t_ada" userId="555160e609be70ba" providerId="LiveId" clId="{11662338-A763-4525-8C6B-0ACEECFDA282}" dt="2024-10-05T17:02:36.858" v="4268" actId="26606"/>
          <ac:spMkLst>
            <pc:docMk/>
            <pc:sldMk cId="2925570895" sldId="461"/>
            <ac:spMk id="11" creationId="{C13EF075-D4EF-4929-ADBC-91B27DA19955}"/>
          </ac:spMkLst>
        </pc:spChg>
        <pc:spChg chg="add del">
          <ac:chgData name="Not M_ur_t_ada" userId="555160e609be70ba" providerId="LiveId" clId="{11662338-A763-4525-8C6B-0ACEECFDA282}" dt="2024-10-05T17:37:23.390" v="4634" actId="26606"/>
          <ac:spMkLst>
            <pc:docMk/>
            <pc:sldMk cId="2925570895" sldId="461"/>
            <ac:spMk id="15" creationId="{E659831F-0D9A-4C63-9EBB-8435B85A440F}"/>
          </ac:spMkLst>
        </pc:spChg>
        <pc:spChg chg="add del">
          <ac:chgData name="Not M_ur_t_ada" userId="555160e609be70ba" providerId="LiveId" clId="{11662338-A763-4525-8C6B-0ACEECFDA282}" dt="2024-10-05T17:05:49.957" v="4270" actId="26606"/>
          <ac:spMkLst>
            <pc:docMk/>
            <pc:sldMk cId="2925570895" sldId="461"/>
            <ac:spMk id="19" creationId="{B6CDA21F-E7AF-4C75-8395-33F58D5B0E45}"/>
          </ac:spMkLst>
        </pc:spChg>
        <pc:spChg chg="add del">
          <ac:chgData name="Not M_ur_t_ada" userId="555160e609be70ba" providerId="LiveId" clId="{11662338-A763-4525-8C6B-0ACEECFDA282}" dt="2024-10-05T17:05:49.957" v="4270" actId="26606"/>
          <ac:spMkLst>
            <pc:docMk/>
            <pc:sldMk cId="2925570895" sldId="461"/>
            <ac:spMk id="23" creationId="{D5B0017B-2ECA-49AF-B397-DC140825DF8D}"/>
          </ac:spMkLst>
        </pc:spChg>
        <pc:spChg chg="add del">
          <ac:chgData name="Not M_ur_t_ada" userId="555160e609be70ba" providerId="LiveId" clId="{11662338-A763-4525-8C6B-0ACEECFDA282}" dt="2024-10-05T17:05:53.402" v="4272" actId="26606"/>
          <ac:spMkLst>
            <pc:docMk/>
            <pc:sldMk cId="2925570895" sldId="461"/>
            <ac:spMk id="25" creationId="{4BC99CB9-DDAD-44A2-8A1C-E3AF4E72DF5C}"/>
          </ac:spMkLst>
        </pc:spChg>
        <pc:spChg chg="add del">
          <ac:chgData name="Not M_ur_t_ada" userId="555160e609be70ba" providerId="LiveId" clId="{11662338-A763-4525-8C6B-0ACEECFDA282}" dt="2024-10-05T17:05:53.402" v="4272" actId="26606"/>
          <ac:spMkLst>
            <pc:docMk/>
            <pc:sldMk cId="2925570895" sldId="461"/>
            <ac:spMk id="26" creationId="{64053CBF-3932-45FF-8285-EE5146085F3A}"/>
          </ac:spMkLst>
        </pc:spChg>
        <pc:spChg chg="add del">
          <ac:chgData name="Not M_ur_t_ada" userId="555160e609be70ba" providerId="LiveId" clId="{11662338-A763-4525-8C6B-0ACEECFDA282}" dt="2024-10-05T17:05:58.074" v="4274" actId="26606"/>
          <ac:spMkLst>
            <pc:docMk/>
            <pc:sldMk cId="2925570895" sldId="461"/>
            <ac:spMk id="34" creationId="{B6CDA21F-E7AF-4C75-8395-33F58D5B0E45}"/>
          </ac:spMkLst>
        </pc:spChg>
        <pc:spChg chg="add del">
          <ac:chgData name="Not M_ur_t_ada" userId="555160e609be70ba" providerId="LiveId" clId="{11662338-A763-4525-8C6B-0ACEECFDA282}" dt="2024-10-05T17:05:58.074" v="4274" actId="26606"/>
          <ac:spMkLst>
            <pc:docMk/>
            <pc:sldMk cId="2925570895" sldId="461"/>
            <ac:spMk id="38" creationId="{D5B0017B-2ECA-49AF-B397-DC140825DF8D}"/>
          </ac:spMkLst>
        </pc:spChg>
        <pc:spChg chg="add del">
          <ac:chgData name="Not M_ur_t_ada" userId="555160e609be70ba" providerId="LiveId" clId="{11662338-A763-4525-8C6B-0ACEECFDA282}" dt="2024-10-05T17:37:23.390" v="4634" actId="26606"/>
          <ac:spMkLst>
            <pc:docMk/>
            <pc:sldMk cId="2925570895" sldId="461"/>
            <ac:spMk id="41" creationId="{DBF61EA3-B236-439E-9C0B-340980D56BEE}"/>
          </ac:spMkLst>
        </pc:spChg>
        <pc:spChg chg="add del">
          <ac:chgData name="Not M_ur_t_ada" userId="555160e609be70ba" providerId="LiveId" clId="{11662338-A763-4525-8C6B-0ACEECFDA282}" dt="2024-10-05T17:38:25.822" v="4637" actId="26606"/>
          <ac:spMkLst>
            <pc:docMk/>
            <pc:sldMk cId="2925570895" sldId="461"/>
            <ac:spMk id="49" creationId="{257363FD-7E77-4145-9483-331A807ADF0E}"/>
          </ac:spMkLst>
        </pc:spChg>
        <pc:spChg chg="add">
          <ac:chgData name="Not M_ur_t_ada" userId="555160e609be70ba" providerId="LiveId" clId="{11662338-A763-4525-8C6B-0ACEECFDA282}" dt="2024-10-05T17:38:25.822" v="4637" actId="26606"/>
          <ac:spMkLst>
            <pc:docMk/>
            <pc:sldMk cId="2925570895" sldId="461"/>
            <ac:spMk id="54" creationId="{3DAD86CA-8235-409B-982B-5E7A033E2392}"/>
          </ac:spMkLst>
        </pc:spChg>
        <pc:spChg chg="add">
          <ac:chgData name="Not M_ur_t_ada" userId="555160e609be70ba" providerId="LiveId" clId="{11662338-A763-4525-8C6B-0ACEECFDA282}" dt="2024-10-05T17:38:25.822" v="4637" actId="26606"/>
          <ac:spMkLst>
            <pc:docMk/>
            <pc:sldMk cId="2925570895" sldId="461"/>
            <ac:spMk id="56" creationId="{9F234FBA-3501-47B4-AE0C-AA4AFBC8F603}"/>
          </ac:spMkLst>
        </pc:spChg>
        <pc:spChg chg="add">
          <ac:chgData name="Not M_ur_t_ada" userId="555160e609be70ba" providerId="LiveId" clId="{11662338-A763-4525-8C6B-0ACEECFDA282}" dt="2024-10-05T17:38:25.822" v="4637" actId="26606"/>
          <ac:spMkLst>
            <pc:docMk/>
            <pc:sldMk cId="2925570895" sldId="461"/>
            <ac:spMk id="58" creationId="{B5EF893B-0491-416E-9D33-BADE9600792A}"/>
          </ac:spMkLst>
        </pc:spChg>
        <pc:grpChg chg="add del">
          <ac:chgData name="Not M_ur_t_ada" userId="555160e609be70ba" providerId="LiveId" clId="{11662338-A763-4525-8C6B-0ACEECFDA282}" dt="2024-10-05T17:02:36.858" v="4268" actId="26606"/>
          <ac:grpSpMkLst>
            <pc:docMk/>
            <pc:sldMk cId="2925570895" sldId="461"/>
            <ac:grpSpMk id="13" creationId="{DAA26DFA-AAB2-4973-9C17-16D587C7B198}"/>
          </ac:grpSpMkLst>
        </pc:grpChg>
        <pc:grpChg chg="add del">
          <ac:chgData name="Not M_ur_t_ada" userId="555160e609be70ba" providerId="LiveId" clId="{11662338-A763-4525-8C6B-0ACEECFDA282}" dt="2024-10-05T17:05:49.957" v="4270" actId="26606"/>
          <ac:grpSpMkLst>
            <pc:docMk/>
            <pc:sldMk cId="2925570895" sldId="461"/>
            <ac:grpSpMk id="20" creationId="{AE1C45F0-260A-458C-96ED-C1F6D2151219}"/>
          </ac:grpSpMkLst>
        </pc:grpChg>
        <pc:grpChg chg="add del">
          <ac:chgData name="Not M_ur_t_ada" userId="555160e609be70ba" providerId="LiveId" clId="{11662338-A763-4525-8C6B-0ACEECFDA282}" dt="2024-10-05T17:05:53.402" v="4272" actId="26606"/>
          <ac:grpSpMkLst>
            <pc:docMk/>
            <pc:sldMk cId="2925570895" sldId="461"/>
            <ac:grpSpMk id="27" creationId="{2E751C04-BEA6-446B-A678-9C74819EBD4C}"/>
          </ac:grpSpMkLst>
        </pc:grpChg>
        <pc:grpChg chg="add del">
          <ac:chgData name="Not M_ur_t_ada" userId="555160e609be70ba" providerId="LiveId" clId="{11662338-A763-4525-8C6B-0ACEECFDA282}" dt="2024-10-05T17:05:53.402" v="4272" actId="26606"/>
          <ac:grpSpMkLst>
            <pc:docMk/>
            <pc:sldMk cId="2925570895" sldId="461"/>
            <ac:grpSpMk id="28" creationId="{B63ACBA3-DEFD-4C6D-BBA0-64468FA99C2D}"/>
          </ac:grpSpMkLst>
        </pc:grpChg>
        <pc:grpChg chg="add del">
          <ac:chgData name="Not M_ur_t_ada" userId="555160e609be70ba" providerId="LiveId" clId="{11662338-A763-4525-8C6B-0ACEECFDA282}" dt="2024-10-05T17:05:58.074" v="4274" actId="26606"/>
          <ac:grpSpMkLst>
            <pc:docMk/>
            <pc:sldMk cId="2925570895" sldId="461"/>
            <ac:grpSpMk id="35" creationId="{AE1C45F0-260A-458C-96ED-C1F6D2151219}"/>
          </ac:grpSpMkLst>
        </pc:grpChg>
        <pc:grpChg chg="add del">
          <ac:chgData name="Not M_ur_t_ada" userId="555160e609be70ba" providerId="LiveId" clId="{11662338-A763-4525-8C6B-0ACEECFDA282}" dt="2024-10-05T17:37:23.390" v="4634" actId="26606"/>
          <ac:grpSpMkLst>
            <pc:docMk/>
            <pc:sldMk cId="2925570895" sldId="461"/>
            <ac:grpSpMk id="42" creationId="{28FAF094-D087-493F-8DF9-A486C2D6BBAA}"/>
          </ac:grpSpMkLst>
        </pc:grpChg>
        <pc:graphicFrameChg chg="add del mod">
          <ac:chgData name="Not M_ur_t_ada" userId="555160e609be70ba" providerId="LiveId" clId="{11662338-A763-4525-8C6B-0ACEECFDA282}" dt="2024-10-05T17:25:22.224" v="4409" actId="478"/>
          <ac:graphicFrameMkLst>
            <pc:docMk/>
            <pc:sldMk cId="2925570895" sldId="461"/>
            <ac:graphicFrameMk id="3" creationId="{2CD6CE8E-2915-654A-E1B8-C0570875EF65}"/>
          </ac:graphicFrameMkLst>
        </pc:graphicFrameChg>
        <pc:graphicFrameChg chg="add del mod">
          <ac:chgData name="Not M_ur_t_ada" userId="555160e609be70ba" providerId="LiveId" clId="{11662338-A763-4525-8C6B-0ACEECFDA282}" dt="2024-10-05T17:27:17.596" v="4428" actId="478"/>
          <ac:graphicFrameMkLst>
            <pc:docMk/>
            <pc:sldMk cId="2925570895" sldId="461"/>
            <ac:graphicFrameMk id="5" creationId="{0F0E53DC-319C-F36F-C8A2-D4F54E6B1E4B}"/>
          </ac:graphicFrameMkLst>
        </pc:graphicFrameChg>
        <pc:graphicFrameChg chg="add mod modGraphic">
          <ac:chgData name="Not M_ur_t_ada" userId="555160e609be70ba" providerId="LiveId" clId="{11662338-A763-4525-8C6B-0ACEECFDA282}" dt="2024-10-05T17:39:49.590" v="4656" actId="403"/>
          <ac:graphicFrameMkLst>
            <pc:docMk/>
            <pc:sldMk cId="2925570895" sldId="461"/>
            <ac:graphicFrameMk id="8" creationId="{A8CD0409-062D-4CA1-2F5A-219EA907BB2D}"/>
          </ac:graphicFrameMkLst>
        </pc:graphicFrameChg>
        <pc:cxnChg chg="add del">
          <ac:chgData name="Not M_ur_t_ada" userId="555160e609be70ba" providerId="LiveId" clId="{11662338-A763-4525-8C6B-0ACEECFDA282}" dt="2024-10-05T17:05:49.957" v="4270" actId="26606"/>
          <ac:cxnSpMkLst>
            <pc:docMk/>
            <pc:sldMk cId="2925570895" sldId="461"/>
            <ac:cxnSpMk id="18" creationId="{6CF1BAF6-AD41-4082-B212-8A1F9A2E8779}"/>
          </ac:cxnSpMkLst>
        </pc:cxnChg>
        <pc:cxnChg chg="add del">
          <ac:chgData name="Not M_ur_t_ada" userId="555160e609be70ba" providerId="LiveId" clId="{11662338-A763-4525-8C6B-0ACEECFDA282}" dt="2024-10-05T17:05:58.074" v="4274" actId="26606"/>
          <ac:cxnSpMkLst>
            <pc:docMk/>
            <pc:sldMk cId="2925570895" sldId="461"/>
            <ac:cxnSpMk id="39" creationId="{6CF1BAF6-AD41-4082-B212-8A1F9A2E8779}"/>
          </ac:cxnSpMkLst>
        </pc:cxnChg>
        <pc:cxnChg chg="add">
          <ac:chgData name="Not M_ur_t_ada" userId="555160e609be70ba" providerId="LiveId" clId="{11662338-A763-4525-8C6B-0ACEECFDA282}" dt="2024-10-05T17:38:25.822" v="4637" actId="26606"/>
          <ac:cxnSpMkLst>
            <pc:docMk/>
            <pc:sldMk cId="2925570895" sldId="461"/>
            <ac:cxnSpMk id="60" creationId="{469F4FF8-F8B0-4630-BA1B-0D8B324CD5FF}"/>
          </ac:cxnSpMkLst>
        </pc:cxnChg>
      </pc:sldChg>
      <pc:sldChg chg="addSp delSp modSp mod modTransition setBg modAnim">
        <pc:chgData name="Not M_ur_t_ada" userId="555160e609be70ba" providerId="LiveId" clId="{11662338-A763-4525-8C6B-0ACEECFDA282}" dt="2024-10-05T17:53:38.402" v="5063"/>
        <pc:sldMkLst>
          <pc:docMk/>
          <pc:sldMk cId="1322426929" sldId="462"/>
        </pc:sldMkLst>
        <pc:spChg chg="del mod">
          <ac:chgData name="Not M_ur_t_ada" userId="555160e609be70ba" providerId="LiveId" clId="{11662338-A763-4525-8C6B-0ACEECFDA282}" dt="2024-10-05T17:42:38.990" v="4663" actId="12084"/>
          <ac:spMkLst>
            <pc:docMk/>
            <pc:sldMk cId="1322426929" sldId="462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7:45:06.906" v="4695" actId="12084"/>
          <ac:spMkLst>
            <pc:docMk/>
            <pc:sldMk cId="1322426929" sldId="462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7:42:22.856" v="4662" actId="26606"/>
          <ac:spMkLst>
            <pc:docMk/>
            <pc:sldMk cId="1322426929" sldId="462"/>
            <ac:spMk id="9" creationId="{081EA652-8C6A-4E69-BEB9-170809474553}"/>
          </ac:spMkLst>
        </pc:spChg>
        <pc:spChg chg="add">
          <ac:chgData name="Not M_ur_t_ada" userId="555160e609be70ba" providerId="LiveId" clId="{11662338-A763-4525-8C6B-0ACEECFDA282}" dt="2024-10-05T17:42:22.856" v="4662" actId="26606"/>
          <ac:spMkLst>
            <pc:docMk/>
            <pc:sldMk cId="1322426929" sldId="462"/>
            <ac:spMk id="11" creationId="{5298780A-33B9-4EA2-8F67-DE68AD62841B}"/>
          </ac:spMkLst>
        </pc:spChg>
        <pc:spChg chg="add">
          <ac:chgData name="Not M_ur_t_ada" userId="555160e609be70ba" providerId="LiveId" clId="{11662338-A763-4525-8C6B-0ACEECFDA282}" dt="2024-10-05T17:42:22.856" v="4662" actId="26606"/>
          <ac:spMkLst>
            <pc:docMk/>
            <pc:sldMk cId="1322426929" sldId="462"/>
            <ac:spMk id="13" creationId="{7F488E8B-4E1E-4402-8935-D4E6C02615C7}"/>
          </ac:spMkLst>
        </pc:spChg>
        <pc:graphicFrameChg chg="add mod modGraphic">
          <ac:chgData name="Not M_ur_t_ada" userId="555160e609be70ba" providerId="LiveId" clId="{11662338-A763-4525-8C6B-0ACEECFDA282}" dt="2024-10-05T17:52:34.564" v="5051" actId="403"/>
          <ac:graphicFrameMkLst>
            <pc:docMk/>
            <pc:sldMk cId="1322426929" sldId="462"/>
            <ac:graphicFrameMk id="3" creationId="{64B1D441-FAE8-9DD8-1DD9-7231CB61DDF9}"/>
          </ac:graphicFrameMkLst>
        </pc:graphicFrameChg>
        <pc:graphicFrameChg chg="add mod modGraphic">
          <ac:chgData name="Not M_ur_t_ada" userId="555160e609be70ba" providerId="LiveId" clId="{11662338-A763-4525-8C6B-0ACEECFDA282}" dt="2024-10-05T17:52:59.957" v="5059" actId="403"/>
          <ac:graphicFrameMkLst>
            <pc:docMk/>
            <pc:sldMk cId="1322426929" sldId="462"/>
            <ac:graphicFrameMk id="5" creationId="{34F65A9A-2901-89FB-D9F3-A8AAC0EAAC56}"/>
          </ac:graphicFrameMkLst>
        </pc:graphicFrameChg>
      </pc:sldChg>
      <pc:sldChg chg="modSp del mod modTransition setBg">
        <pc:chgData name="Not M_ur_t_ada" userId="555160e609be70ba" providerId="LiveId" clId="{11662338-A763-4525-8C6B-0ACEECFDA282}" dt="2024-10-05T17:54:24.069" v="5064" actId="47"/>
        <pc:sldMkLst>
          <pc:docMk/>
          <pc:sldMk cId="1431064242" sldId="463"/>
        </pc:sldMkLst>
        <pc:spChg chg="mod">
          <ac:chgData name="Not M_ur_t_ada" userId="555160e609be70ba" providerId="LiveId" clId="{11662338-A763-4525-8C6B-0ACEECFDA282}" dt="2024-10-05T13:54:10.445" v="3786"/>
          <ac:spMkLst>
            <pc:docMk/>
            <pc:sldMk cId="1431064242" sldId="463"/>
            <ac:spMk id="2" creationId="{C74090B6-2AB4-454F-9677-821E5D9F24C9}"/>
          </ac:spMkLst>
        </pc:spChg>
        <pc:spChg chg="mod">
          <ac:chgData name="Not M_ur_t_ada" userId="555160e609be70ba" providerId="LiveId" clId="{11662338-A763-4525-8C6B-0ACEECFDA282}" dt="2024-10-05T09:44:42.883" v="968" actId="207"/>
          <ac:spMkLst>
            <pc:docMk/>
            <pc:sldMk cId="1431064242" sldId="463"/>
            <ac:spMk id="4" creationId="{B082A1E5-7D76-4640-A463-966BA0CC48DC}"/>
          </ac:spMkLst>
        </pc:spChg>
      </pc:sldChg>
      <pc:sldChg chg="addSp delSp modSp mod modTransition setBg modAnim">
        <pc:chgData name="Not M_ur_t_ada" userId="555160e609be70ba" providerId="LiveId" clId="{11662338-A763-4525-8C6B-0ACEECFDA282}" dt="2024-10-05T18:36:20.433" v="5329" actId="404"/>
        <pc:sldMkLst>
          <pc:docMk/>
          <pc:sldMk cId="105872822" sldId="464"/>
        </pc:sldMkLst>
        <pc:spChg chg="del mod">
          <ac:chgData name="Not M_ur_t_ada" userId="555160e609be70ba" providerId="LiveId" clId="{11662338-A763-4525-8C6B-0ACEECFDA282}" dt="2024-10-05T18:29:50.808" v="5279" actId="12084"/>
          <ac:spMkLst>
            <pc:docMk/>
            <pc:sldMk cId="105872822" sldId="464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8:30:11.728" v="5281" actId="12084"/>
          <ac:spMkLst>
            <pc:docMk/>
            <pc:sldMk cId="105872822" sldId="464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12:48.303" v="5143" actId="26606"/>
          <ac:spMkLst>
            <pc:docMk/>
            <pc:sldMk cId="105872822" sldId="464"/>
            <ac:spMk id="9" creationId="{DEE2AD96-B495-4E06-9291-B71706F728CB}"/>
          </ac:spMkLst>
        </pc:spChg>
        <pc:spChg chg="add">
          <ac:chgData name="Not M_ur_t_ada" userId="555160e609be70ba" providerId="LiveId" clId="{11662338-A763-4525-8C6B-0ACEECFDA282}" dt="2024-10-05T18:12:48.303" v="5143" actId="26606"/>
          <ac:spMkLst>
            <pc:docMk/>
            <pc:sldMk cId="105872822" sldId="464"/>
            <ac:spMk id="11" creationId="{53CF6D67-C5A8-4ADD-9E8E-1E38CA1D3166}"/>
          </ac:spMkLst>
        </pc:spChg>
        <pc:spChg chg="add">
          <ac:chgData name="Not M_ur_t_ada" userId="555160e609be70ba" providerId="LiveId" clId="{11662338-A763-4525-8C6B-0ACEECFDA282}" dt="2024-10-05T18:12:48.303" v="5143" actId="26606"/>
          <ac:spMkLst>
            <pc:docMk/>
            <pc:sldMk cId="105872822" sldId="464"/>
            <ac:spMk id="13" creationId="{86909FA0-B515-4681-B7A8-FA281D133B94}"/>
          </ac:spMkLst>
        </pc:spChg>
        <pc:spChg chg="add">
          <ac:chgData name="Not M_ur_t_ada" userId="555160e609be70ba" providerId="LiveId" clId="{11662338-A763-4525-8C6B-0ACEECFDA282}" dt="2024-10-05T18:12:48.303" v="5143" actId="26606"/>
          <ac:spMkLst>
            <pc:docMk/>
            <pc:sldMk cId="105872822" sldId="464"/>
            <ac:spMk id="15" creationId="{21C9FE86-FCC3-4A31-AA1C-C882262B7FE7}"/>
          </ac:spMkLst>
        </pc:spChg>
        <pc:spChg chg="add">
          <ac:chgData name="Not M_ur_t_ada" userId="555160e609be70ba" providerId="LiveId" clId="{11662338-A763-4525-8C6B-0ACEECFDA282}" dt="2024-10-05T18:12:48.303" v="5143" actId="26606"/>
          <ac:spMkLst>
            <pc:docMk/>
            <pc:sldMk cId="105872822" sldId="464"/>
            <ac:spMk id="17" creationId="{7D96243B-ECED-4B71-8E06-AE9A285EAD20}"/>
          </ac:spMkLst>
        </pc:spChg>
        <pc:spChg chg="add">
          <ac:chgData name="Not M_ur_t_ada" userId="555160e609be70ba" providerId="LiveId" clId="{11662338-A763-4525-8C6B-0ACEECFDA282}" dt="2024-10-05T18:12:48.303" v="5143" actId="26606"/>
          <ac:spMkLst>
            <pc:docMk/>
            <pc:sldMk cId="105872822" sldId="464"/>
            <ac:spMk id="19" creationId="{A09989E4-EFDC-4A90-A633-E0525FB4139E}"/>
          </ac:spMkLst>
        </pc:spChg>
        <pc:graphicFrameChg chg="add mod modGraphic">
          <ac:chgData name="Not M_ur_t_ada" userId="555160e609be70ba" providerId="LiveId" clId="{11662338-A763-4525-8C6B-0ACEECFDA282}" dt="2024-10-05T18:36:20.433" v="5329" actId="404"/>
          <ac:graphicFrameMkLst>
            <pc:docMk/>
            <pc:sldMk cId="105872822" sldId="464"/>
            <ac:graphicFrameMk id="3" creationId="{D756EF12-41AE-A2D5-10C9-58D19FB6D3F0}"/>
          </ac:graphicFrameMkLst>
        </pc:graphicFrameChg>
        <pc:graphicFrameChg chg="add mod modGraphic">
          <ac:chgData name="Not M_ur_t_ada" userId="555160e609be70ba" providerId="LiveId" clId="{11662338-A763-4525-8C6B-0ACEECFDA282}" dt="2024-10-05T18:34:46.613" v="5323" actId="14100"/>
          <ac:graphicFrameMkLst>
            <pc:docMk/>
            <pc:sldMk cId="105872822" sldId="464"/>
            <ac:graphicFrameMk id="5" creationId="{EA4F88AA-2842-3A18-4784-9378271E73DC}"/>
          </ac:graphicFrameMkLst>
        </pc:graphicFrameChg>
      </pc:sldChg>
      <pc:sldChg chg="addSp delSp modSp mod modTransition setBg modAnim">
        <pc:chgData name="Not M_ur_t_ada" userId="555160e609be70ba" providerId="LiveId" clId="{11662338-A763-4525-8C6B-0ACEECFDA282}" dt="2024-10-05T18:35:16.089" v="5326"/>
        <pc:sldMkLst>
          <pc:docMk/>
          <pc:sldMk cId="1428401129" sldId="465"/>
        </pc:sldMkLst>
        <pc:spChg chg="del mod">
          <ac:chgData name="Not M_ur_t_ada" userId="555160e609be70ba" providerId="LiveId" clId="{11662338-A763-4525-8C6B-0ACEECFDA282}" dt="2024-10-05T18:31:45.764" v="5298" actId="12084"/>
          <ac:spMkLst>
            <pc:docMk/>
            <pc:sldMk cId="1428401129" sldId="465"/>
            <ac:spMk id="2" creationId="{C74090B6-2AB4-454F-9677-821E5D9F24C9}"/>
          </ac:spMkLst>
        </pc:spChg>
        <pc:spChg chg="del mod">
          <ac:chgData name="Not M_ur_t_ada" userId="555160e609be70ba" providerId="LiveId" clId="{11662338-A763-4525-8C6B-0ACEECFDA282}" dt="2024-10-05T18:31:56.877" v="5300" actId="12084"/>
          <ac:spMkLst>
            <pc:docMk/>
            <pc:sldMk cId="1428401129" sldId="465"/>
            <ac:spMk id="4" creationId="{B082A1E5-7D76-4640-A463-966BA0CC48DC}"/>
          </ac:spMkLst>
        </pc:spChg>
        <pc:spChg chg="add">
          <ac:chgData name="Not M_ur_t_ada" userId="555160e609be70ba" providerId="LiveId" clId="{11662338-A763-4525-8C6B-0ACEECFDA282}" dt="2024-10-05T18:28:42.733" v="5272" actId="26606"/>
          <ac:spMkLst>
            <pc:docMk/>
            <pc:sldMk cId="1428401129" sldId="465"/>
            <ac:spMk id="9" creationId="{27FCFAB8-9E9C-414D-9FCB-CECED12D584F}"/>
          </ac:spMkLst>
        </pc:spChg>
        <pc:spChg chg="add">
          <ac:chgData name="Not M_ur_t_ada" userId="555160e609be70ba" providerId="LiveId" clId="{11662338-A763-4525-8C6B-0ACEECFDA282}" dt="2024-10-05T18:28:42.733" v="5272" actId="26606"/>
          <ac:spMkLst>
            <pc:docMk/>
            <pc:sldMk cId="1428401129" sldId="465"/>
            <ac:spMk id="11" creationId="{76C16827-9A48-4468-BE81-11EC18E0AE54}"/>
          </ac:spMkLst>
        </pc:spChg>
        <pc:spChg chg="add">
          <ac:chgData name="Not M_ur_t_ada" userId="555160e609be70ba" providerId="LiveId" clId="{11662338-A763-4525-8C6B-0ACEECFDA282}" dt="2024-10-05T18:28:42.733" v="5272" actId="26606"/>
          <ac:spMkLst>
            <pc:docMk/>
            <pc:sldMk cId="1428401129" sldId="465"/>
            <ac:spMk id="13" creationId="{899956BA-5C38-49F9-88D6-BD6C71E9C767}"/>
          </ac:spMkLst>
        </pc:spChg>
        <pc:graphicFrameChg chg="add mod">
          <ac:chgData name="Not M_ur_t_ada" userId="555160e609be70ba" providerId="LiveId" clId="{11662338-A763-4525-8C6B-0ACEECFDA282}" dt="2024-10-05T18:32:46.022" v="5309" actId="14100"/>
          <ac:graphicFrameMkLst>
            <pc:docMk/>
            <pc:sldMk cId="1428401129" sldId="465"/>
            <ac:graphicFrameMk id="3" creationId="{E2E0705B-4F37-544B-B669-9B94B5347963}"/>
          </ac:graphicFrameMkLst>
        </pc:graphicFrameChg>
        <pc:graphicFrameChg chg="add mod">
          <ac:chgData name="Not M_ur_t_ada" userId="555160e609be70ba" providerId="LiveId" clId="{11662338-A763-4525-8C6B-0ACEECFDA282}" dt="2024-10-05T18:32:31.040" v="5307"/>
          <ac:graphicFrameMkLst>
            <pc:docMk/>
            <pc:sldMk cId="1428401129" sldId="465"/>
            <ac:graphicFrameMk id="5" creationId="{0BF2F370-E74A-4C92-5CD1-0E62D96FC593}"/>
          </ac:graphicFrameMkLst>
        </pc:graphicFrameChg>
      </pc:sldChg>
      <pc:sldChg chg="addSp delSp modSp new mod modTransition setBg delAnim modAnim delDesignElem">
        <pc:chgData name="Not M_ur_t_ada" userId="555160e609be70ba" providerId="LiveId" clId="{11662338-A763-4525-8C6B-0ACEECFDA282}" dt="2024-10-05T13:53:59.465" v="3783"/>
        <pc:sldMkLst>
          <pc:docMk/>
          <pc:sldMk cId="3211032570" sldId="466"/>
        </pc:sldMkLst>
        <pc:spChg chg="add del mod">
          <ac:chgData name="Not M_ur_t_ada" userId="555160e609be70ba" providerId="LiveId" clId="{11662338-A763-4525-8C6B-0ACEECFDA282}" dt="2024-10-05T07:02:36.156" v="26" actId="478"/>
          <ac:spMkLst>
            <pc:docMk/>
            <pc:sldMk cId="3211032570" sldId="466"/>
            <ac:spMk id="2" creationId="{0DD675F0-D467-6FF5-58DD-4BFBCE49DD93}"/>
          </ac:spMkLst>
        </pc:spChg>
        <pc:spChg chg="add mod">
          <ac:chgData name="Not M_ur_t_ada" userId="555160e609be70ba" providerId="LiveId" clId="{11662338-A763-4525-8C6B-0ACEECFDA282}" dt="2024-10-05T07:01:04.443" v="20"/>
          <ac:spMkLst>
            <pc:docMk/>
            <pc:sldMk cId="3211032570" sldId="466"/>
            <ac:spMk id="3" creationId="{38C40744-BE65-DF78-5820-EEA045BFD689}"/>
          </ac:spMkLst>
        </pc:spChg>
        <pc:spChg chg="add del">
          <ac:chgData name="Not M_ur_t_ada" userId="555160e609be70ba" providerId="LiveId" clId="{11662338-A763-4525-8C6B-0ACEECFDA282}" dt="2024-10-05T06:59:57.235" v="11" actId="26606"/>
          <ac:spMkLst>
            <pc:docMk/>
            <pc:sldMk cId="3211032570" sldId="466"/>
            <ac:spMk id="7" creationId="{73A25D70-4A55-4F72-B9C5-A69CDBF4DB42}"/>
          </ac:spMkLst>
        </pc:spChg>
        <pc:spChg chg="add mod">
          <ac:chgData name="Not M_ur_t_ada" userId="555160e609be70ba" providerId="LiveId" clId="{11662338-A763-4525-8C6B-0ACEECFDA282}" dt="2024-10-05T13:53:59.465" v="3783"/>
          <ac:spMkLst>
            <pc:docMk/>
            <pc:sldMk cId="3211032570" sldId="466"/>
            <ac:spMk id="8" creationId="{B75CF09B-A474-E168-F00D-108D4907B679}"/>
          </ac:spMkLst>
        </pc:spChg>
        <pc:spChg chg="add del">
          <ac:chgData name="Not M_ur_t_ada" userId="555160e609be70ba" providerId="LiveId" clId="{11662338-A763-4525-8C6B-0ACEECFDA282}" dt="2024-10-05T06:59:57.235" v="11" actId="26606"/>
          <ac:spMkLst>
            <pc:docMk/>
            <pc:sldMk cId="3211032570" sldId="466"/>
            <ac:spMk id="9" creationId="{54957100-6D8B-4161-9F2F-C0A949EC84C4}"/>
          </ac:spMkLst>
        </pc:spChg>
        <pc:spChg chg="add del">
          <ac:chgData name="Not M_ur_t_ada" userId="555160e609be70ba" providerId="LiveId" clId="{11662338-A763-4525-8C6B-0ACEECFDA282}" dt="2024-10-05T06:59:57.235" v="11" actId="26606"/>
          <ac:spMkLst>
            <pc:docMk/>
            <pc:sldMk cId="3211032570" sldId="466"/>
            <ac:spMk id="11" creationId="{0BD8B065-EE51-4AE2-A94C-86249998FD7B}"/>
          </ac:spMkLst>
        </pc:spChg>
        <pc:spChg chg="add mod">
          <ac:chgData name="Not M_ur_t_ada" userId="555160e609be70ba" providerId="LiveId" clId="{11662338-A763-4525-8C6B-0ACEECFDA282}" dt="2024-10-05T13:38:15.157" v="3559" actId="207"/>
          <ac:spMkLst>
            <pc:docMk/>
            <pc:sldMk cId="3211032570" sldId="466"/>
            <ac:spMk id="18" creationId="{D083E38B-D6AE-FDC7-4FAA-E6A63D562086}"/>
          </ac:spMkLst>
        </pc:spChg>
        <pc:spChg chg="add del">
          <ac:chgData name="Not M_ur_t_ada" userId="555160e609be70ba" providerId="LiveId" clId="{11662338-A763-4525-8C6B-0ACEECFDA282}" dt="2024-10-05T07:00:01.305" v="13" actId="26606"/>
          <ac:spMkLst>
            <pc:docMk/>
            <pc:sldMk cId="3211032570" sldId="466"/>
            <ac:spMk id="25" creationId="{4E1BEB12-92AF-4445-98AD-4C7756E7C93B}"/>
          </ac:spMkLst>
        </pc:spChg>
        <pc:spChg chg="add del">
          <ac:chgData name="Not M_ur_t_ada" userId="555160e609be70ba" providerId="LiveId" clId="{11662338-A763-4525-8C6B-0ACEECFDA282}" dt="2024-10-05T07:00:01.305" v="13" actId="26606"/>
          <ac:spMkLst>
            <pc:docMk/>
            <pc:sldMk cId="3211032570" sldId="466"/>
            <ac:spMk id="26" creationId="{D0522C2C-7B5C-48A7-A969-03941E5D2E76}"/>
          </ac:spMkLst>
        </pc:spChg>
        <pc:spChg chg="add del">
          <ac:chgData name="Not M_ur_t_ada" userId="555160e609be70ba" providerId="LiveId" clId="{11662338-A763-4525-8C6B-0ACEECFDA282}" dt="2024-10-05T07:00:01.305" v="13" actId="26606"/>
          <ac:spMkLst>
            <pc:docMk/>
            <pc:sldMk cId="3211032570" sldId="466"/>
            <ac:spMk id="27" creationId="{9C682A1A-5B2D-4111-BBD6-620165633E5B}"/>
          </ac:spMkLst>
        </pc:spChg>
        <pc:spChg chg="add del">
          <ac:chgData name="Not M_ur_t_ada" userId="555160e609be70ba" providerId="LiveId" clId="{11662338-A763-4525-8C6B-0ACEECFDA282}" dt="2024-10-05T07:00:01.305" v="13" actId="26606"/>
          <ac:spMkLst>
            <pc:docMk/>
            <pc:sldMk cId="3211032570" sldId="466"/>
            <ac:spMk id="28" creationId="{D6EE29F2-D77F-4BD0-A20B-334D316A1C9D}"/>
          </ac:spMkLst>
        </pc:spChg>
        <pc:spChg chg="add del">
          <ac:chgData name="Not M_ur_t_ada" userId="555160e609be70ba" providerId="LiveId" clId="{11662338-A763-4525-8C6B-0ACEECFDA282}" dt="2024-10-05T07:00:01.305" v="13" actId="26606"/>
          <ac:spMkLst>
            <pc:docMk/>
            <pc:sldMk cId="3211032570" sldId="466"/>
            <ac:spMk id="29" creationId="{22D09ED2-868F-42C6-866E-F92E0CEF314F}"/>
          </ac:spMkLst>
        </pc:spChg>
        <pc:spChg chg="add del">
          <ac:chgData name="Not M_ur_t_ada" userId="555160e609be70ba" providerId="LiveId" clId="{11662338-A763-4525-8C6B-0ACEECFDA282}" dt="2024-10-05T07:01:22.893" v="21" actId="26606"/>
          <ac:spMkLst>
            <pc:docMk/>
            <pc:sldMk cId="3211032570" sldId="466"/>
            <ac:spMk id="31" creationId="{787F4F1C-8D3D-4EC1-B72D-A0470A5A08B8}"/>
          </ac:spMkLst>
        </pc:spChg>
        <pc:spChg chg="add del mod">
          <ac:chgData name="Not M_ur_t_ada" userId="555160e609be70ba" providerId="LiveId" clId="{11662338-A763-4525-8C6B-0ACEECFDA282}" dt="2024-10-05T07:03:33.096" v="28" actId="12084"/>
          <ac:spMkLst>
            <pc:docMk/>
            <pc:sldMk cId="3211032570" sldId="466"/>
            <ac:spMk id="35" creationId="{2985A2DB-BBBD-6856-89C2-6071BC44061A}"/>
          </ac:spMkLst>
        </pc:spChg>
        <pc:spChg chg="add del">
          <ac:chgData name="Not M_ur_t_ada" userId="555160e609be70ba" providerId="LiveId" clId="{11662338-A763-4525-8C6B-0ACEECFDA282}" dt="2024-10-05T07:01:38.564" v="24" actId="26606"/>
          <ac:spMkLst>
            <pc:docMk/>
            <pc:sldMk cId="3211032570" sldId="466"/>
            <ac:spMk id="39" creationId="{4E1BEB12-92AF-4445-98AD-4C7756E7C93B}"/>
          </ac:spMkLst>
        </pc:spChg>
        <pc:spChg chg="add del">
          <ac:chgData name="Not M_ur_t_ada" userId="555160e609be70ba" providerId="LiveId" clId="{11662338-A763-4525-8C6B-0ACEECFDA282}" dt="2024-10-05T07:01:38.564" v="24" actId="26606"/>
          <ac:spMkLst>
            <pc:docMk/>
            <pc:sldMk cId="3211032570" sldId="466"/>
            <ac:spMk id="41" creationId="{D0522C2C-7B5C-48A7-A969-03941E5D2E76}"/>
          </ac:spMkLst>
        </pc:spChg>
        <pc:spChg chg="add del">
          <ac:chgData name="Not M_ur_t_ada" userId="555160e609be70ba" providerId="LiveId" clId="{11662338-A763-4525-8C6B-0ACEECFDA282}" dt="2024-10-05T07:01:38.564" v="24" actId="26606"/>
          <ac:spMkLst>
            <pc:docMk/>
            <pc:sldMk cId="3211032570" sldId="466"/>
            <ac:spMk id="43" creationId="{9C682A1A-5B2D-4111-BBD6-620165633E5B}"/>
          </ac:spMkLst>
        </pc:spChg>
        <pc:spChg chg="add del">
          <ac:chgData name="Not M_ur_t_ada" userId="555160e609be70ba" providerId="LiveId" clId="{11662338-A763-4525-8C6B-0ACEECFDA282}" dt="2024-10-05T07:01:38.564" v="24" actId="26606"/>
          <ac:spMkLst>
            <pc:docMk/>
            <pc:sldMk cId="3211032570" sldId="466"/>
            <ac:spMk id="45" creationId="{D6EE29F2-D77F-4BD0-A20B-334D316A1C9D}"/>
          </ac:spMkLst>
        </pc:spChg>
        <pc:spChg chg="add del">
          <ac:chgData name="Not M_ur_t_ada" userId="555160e609be70ba" providerId="LiveId" clId="{11662338-A763-4525-8C6B-0ACEECFDA282}" dt="2024-10-05T07:01:38.564" v="24" actId="26606"/>
          <ac:spMkLst>
            <pc:docMk/>
            <pc:sldMk cId="3211032570" sldId="466"/>
            <ac:spMk id="47" creationId="{22D09ED2-868F-42C6-866E-F92E0CEF314F}"/>
          </ac:spMkLst>
        </pc:spChg>
        <pc:spChg chg="add del">
          <ac:chgData name="Not M_ur_t_ada" userId="555160e609be70ba" providerId="LiveId" clId="{11662338-A763-4525-8C6B-0ACEECFDA282}" dt="2024-10-05T07:01:38.507" v="23" actId="26606"/>
          <ac:spMkLst>
            <pc:docMk/>
            <pc:sldMk cId="3211032570" sldId="466"/>
            <ac:spMk id="52" creationId="{ED8E54F9-849C-4865-8C5E-FD967B81D756}"/>
          </ac:spMkLst>
        </pc:spChg>
        <pc:spChg chg="add del">
          <ac:chgData name="Not M_ur_t_ada" userId="555160e609be70ba" providerId="LiveId" clId="{11662338-A763-4525-8C6B-0ACEECFDA282}" dt="2024-10-05T07:01:38.507" v="23" actId="26606"/>
          <ac:spMkLst>
            <pc:docMk/>
            <pc:sldMk cId="3211032570" sldId="466"/>
            <ac:spMk id="54" creationId="{391AE6B3-1D2D-4C67-A4DB-888635B527AC}"/>
          </ac:spMkLst>
        </pc:spChg>
        <pc:spChg chg="add del">
          <ac:chgData name="Not M_ur_t_ada" userId="555160e609be70ba" providerId="LiveId" clId="{11662338-A763-4525-8C6B-0ACEECFDA282}" dt="2024-10-05T07:01:38.507" v="23" actId="26606"/>
          <ac:spMkLst>
            <pc:docMk/>
            <pc:sldMk cId="3211032570" sldId="466"/>
            <ac:spMk id="56" creationId="{6D080EC2-42B5-4E04-BBF7-F0BC5CB7C997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58" creationId="{80BC66F9-7A74-4286-AD22-1174052CC22C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59" creationId="{46F1F2C8-798B-4CCE-A851-94AFAF350BED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60" creationId="{D8142CC3-2B5C-48E6-9DF0-6C8ACBAF23EF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61" creationId="{755E9CD0-04B0-4A3C-B291-AD913379C713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63" creationId="{1DD8BF3B-6066-418C-8D1A-75C5E396FC04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64" creationId="{46A89C79-8EF3-4AF9-B3D9-59A883F41C83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66" creationId="{EFE5CE34-4543-42E5-B82C-1F3D12422CDD}"/>
          </ac:spMkLst>
        </pc:spChg>
        <pc:spChg chg="add del">
          <ac:chgData name="Not M_ur_t_ada" userId="555160e609be70ba" providerId="LiveId" clId="{11662338-A763-4525-8C6B-0ACEECFDA282}" dt="2024-10-05T07:01:49.925" v="25" actId="26606"/>
          <ac:spMkLst>
            <pc:docMk/>
            <pc:sldMk cId="3211032570" sldId="466"/>
            <ac:spMk id="68" creationId="{72AF41FE-63D7-4695-81D2-66D2510E4486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3211032570" sldId="466"/>
            <ac:spMk id="73" creationId="{54A6836E-C603-43CB-9DA7-89D8E3FA3838}"/>
          </ac:spMkLst>
        </pc:spChg>
        <pc:spChg chg="add del">
          <ac:chgData name="Not M_ur_t_ada" userId="555160e609be70ba" providerId="LiveId" clId="{11662338-A763-4525-8C6B-0ACEECFDA282}" dt="2024-10-05T10:10:49.769" v="1565"/>
          <ac:spMkLst>
            <pc:docMk/>
            <pc:sldMk cId="3211032570" sldId="466"/>
            <ac:spMk id="75" creationId="{296007DD-F9BF-4F0F-B8C6-C514B2841971}"/>
          </ac:spMkLst>
        </pc:spChg>
        <pc:grpChg chg="add del">
          <ac:chgData name="Not M_ur_t_ada" userId="555160e609be70ba" providerId="LiveId" clId="{11662338-A763-4525-8C6B-0ACEECFDA282}" dt="2024-10-05T06:59:57.235" v="11" actId="26606"/>
          <ac:grpSpMkLst>
            <pc:docMk/>
            <pc:sldMk cId="3211032570" sldId="466"/>
            <ac:grpSpMk id="13" creationId="{18999293-B054-4B57-A26F-D04C2BB11338}"/>
          </ac:grpSpMkLst>
        </pc:grpChg>
        <pc:grpChg chg="add del">
          <ac:chgData name="Not M_ur_t_ada" userId="555160e609be70ba" providerId="LiveId" clId="{11662338-A763-4525-8C6B-0ACEECFDA282}" dt="2024-10-05T06:59:57.235" v="11" actId="26606"/>
          <ac:grpSpMkLst>
            <pc:docMk/>
            <pc:sldMk cId="3211032570" sldId="466"/>
            <ac:grpSpMk id="19" creationId="{761945C4-D997-42F3-B59A-984CF0066715}"/>
          </ac:grpSpMkLst>
        </pc:grpChg>
        <pc:grpChg chg="add del">
          <ac:chgData name="Not M_ur_t_ada" userId="555160e609be70ba" providerId="LiveId" clId="{11662338-A763-4525-8C6B-0ACEECFDA282}" dt="2024-10-05T07:01:22.893" v="21" actId="26606"/>
          <ac:grpSpMkLst>
            <pc:docMk/>
            <pc:sldMk cId="3211032570" sldId="466"/>
            <ac:grpSpMk id="32" creationId="{D1E3DD61-64DB-46AD-B249-E273CD86B051}"/>
          </ac:grpSpMkLst>
        </pc:grpChg>
        <pc:grpChg chg="add del">
          <ac:chgData name="Not M_ur_t_ada" userId="555160e609be70ba" providerId="LiveId" clId="{11662338-A763-4525-8C6B-0ACEECFDA282}" dt="2024-10-05T10:10:49.769" v="1565"/>
          <ac:grpSpMkLst>
            <pc:docMk/>
            <pc:sldMk cId="3211032570" sldId="466"/>
            <ac:grpSpMk id="77" creationId="{8A0FAFCA-5C96-453B-83B7-A9AEF7F18960}"/>
          </ac:grpSpMkLst>
        </pc:grpChg>
        <pc:grpChg chg="add del">
          <ac:chgData name="Not M_ur_t_ada" userId="555160e609be70ba" providerId="LiveId" clId="{11662338-A763-4525-8C6B-0ACEECFDA282}" dt="2024-10-05T10:10:49.769" v="1565"/>
          <ac:grpSpMkLst>
            <pc:docMk/>
            <pc:sldMk cId="3211032570" sldId="466"/>
            <ac:grpSpMk id="83" creationId="{CD0398DD-AD75-4E2B-A3C6-35073082A8B4}"/>
          </ac:grpSpMkLst>
        </pc:grpChg>
        <pc:graphicFrameChg chg="add mod modGraphic">
          <ac:chgData name="Not M_ur_t_ada" userId="555160e609be70ba" providerId="LiveId" clId="{11662338-A763-4525-8C6B-0ACEECFDA282}" dt="2024-10-05T13:49:11.054" v="3685" actId="403"/>
          <ac:graphicFrameMkLst>
            <pc:docMk/>
            <pc:sldMk cId="3211032570" sldId="466"/>
            <ac:graphicFrameMk id="36" creationId="{EA994669-0AC7-207A-9686-43BCBBE92087}"/>
          </ac:graphicFrameMkLst>
        </pc:graphicFrameChg>
        <pc:picChg chg="add mod">
          <ac:chgData name="Not M_ur_t_ada" userId="555160e609be70ba" providerId="LiveId" clId="{11662338-A763-4525-8C6B-0ACEECFDA282}" dt="2024-10-05T07:02:38.280" v="27"/>
          <ac:picMkLst>
            <pc:docMk/>
            <pc:sldMk cId="3211032570" sldId="466"/>
            <ac:picMk id="4" creationId="{96B81491-B73C-9C45-C36B-06A06A637362}"/>
          </ac:picMkLst>
        </pc:picChg>
        <pc:picChg chg="add mod">
          <ac:chgData name="Not M_ur_t_ada" userId="555160e609be70ba" providerId="LiveId" clId="{11662338-A763-4525-8C6B-0ACEECFDA282}" dt="2024-10-05T07:02:38.280" v="27"/>
          <ac:picMkLst>
            <pc:docMk/>
            <pc:sldMk cId="3211032570" sldId="466"/>
            <ac:picMk id="5" creationId="{F96592FF-862F-610F-516D-B2395512DE25}"/>
          </ac:picMkLst>
        </pc:picChg>
        <pc:picChg chg="add mod">
          <ac:chgData name="Not M_ur_t_ada" userId="555160e609be70ba" providerId="LiveId" clId="{11662338-A763-4525-8C6B-0ACEECFDA282}" dt="2024-10-05T07:02:38.280" v="27"/>
          <ac:picMkLst>
            <pc:docMk/>
            <pc:sldMk cId="3211032570" sldId="466"/>
            <ac:picMk id="6" creationId="{7BCFA326-66EC-2F97-C24D-46B95E20CB0A}"/>
          </ac:picMkLst>
        </pc:picChg>
        <pc:picChg chg="add mod">
          <ac:chgData name="Not M_ur_t_ada" userId="555160e609be70ba" providerId="LiveId" clId="{11662338-A763-4525-8C6B-0ACEECFDA282}" dt="2024-10-05T13:37:54.113" v="3556" actId="1038"/>
          <ac:picMkLst>
            <pc:docMk/>
            <pc:sldMk cId="3211032570" sldId="466"/>
            <ac:picMk id="24" creationId="{E68DD0B8-3A09-F615-D08B-4104409B15EF}"/>
          </ac:picMkLst>
        </pc:picChg>
        <pc:picChg chg="add mod">
          <ac:chgData name="Not M_ur_t_ada" userId="555160e609be70ba" providerId="LiveId" clId="{11662338-A763-4525-8C6B-0ACEECFDA282}" dt="2024-10-05T13:38:01.695" v="3557" actId="14100"/>
          <ac:picMkLst>
            <pc:docMk/>
            <pc:sldMk cId="3211032570" sldId="466"/>
            <ac:picMk id="30" creationId="{FEFEAB63-CA10-750C-E1EE-07CF99D0144C}"/>
          </ac:picMkLst>
        </pc:picChg>
        <pc:cxnChg chg="add del">
          <ac:chgData name="Not M_ur_t_ada" userId="555160e609be70ba" providerId="LiveId" clId="{11662338-A763-4525-8C6B-0ACEECFDA282}" dt="2024-10-05T07:01:49.925" v="25" actId="26606"/>
          <ac:cxnSpMkLst>
            <pc:docMk/>
            <pc:sldMk cId="3211032570" sldId="466"/>
            <ac:cxnSpMk id="62" creationId="{7B2D303B-3DD0-4319-9EAD-361847FEC71D}"/>
          </ac:cxnSpMkLst>
        </pc:cxnChg>
      </pc:sldChg>
      <pc:sldChg chg="addSp delSp modSp add mod delAnim modAnim">
        <pc:chgData name="Not M_ur_t_ada" userId="555160e609be70ba" providerId="LiveId" clId="{11662338-A763-4525-8C6B-0ACEECFDA282}" dt="2024-10-05T13:53:59.465" v="3783"/>
        <pc:sldMkLst>
          <pc:docMk/>
          <pc:sldMk cId="1514488005" sldId="467"/>
        </pc:sldMkLst>
        <pc:spChg chg="add mod">
          <ac:chgData name="Not M_ur_t_ada" userId="555160e609be70ba" providerId="LiveId" clId="{11662338-A763-4525-8C6B-0ACEECFDA282}" dt="2024-10-05T13:37:34.325" v="3540" actId="1035"/>
          <ac:spMkLst>
            <pc:docMk/>
            <pc:sldMk cId="1514488005" sldId="467"/>
            <ac:spMk id="2" creationId="{5DFF02F9-8302-9FB0-9498-C8CE87C35A2C}"/>
          </ac:spMkLst>
        </pc:spChg>
        <pc:spChg chg="mod">
          <ac:chgData name="Not M_ur_t_ada" userId="555160e609be70ba" providerId="LiveId" clId="{11662338-A763-4525-8C6B-0ACEECFDA282}" dt="2024-10-05T13:53:59.465" v="3783"/>
          <ac:spMkLst>
            <pc:docMk/>
            <pc:sldMk cId="1514488005" sldId="467"/>
            <ac:spMk id="8" creationId="{B75CF09B-A474-E168-F00D-108D4907B679}"/>
          </ac:spMkLst>
        </pc:spChg>
        <pc:spChg chg="del">
          <ac:chgData name="Not M_ur_t_ada" userId="555160e609be70ba" providerId="LiveId" clId="{11662338-A763-4525-8C6B-0ACEECFDA282}" dt="2024-10-05T13:34:53.808" v="3432" actId="478"/>
          <ac:spMkLst>
            <pc:docMk/>
            <pc:sldMk cId="1514488005" sldId="467"/>
            <ac:spMk id="18" creationId="{D083E38B-D6AE-FDC7-4FAA-E6A63D562086}"/>
          </ac:spMkLst>
        </pc:spChg>
        <pc:graphicFrameChg chg="mod modGraphic">
          <ac:chgData name="Not M_ur_t_ada" userId="555160e609be70ba" providerId="LiveId" clId="{11662338-A763-4525-8C6B-0ACEECFDA282}" dt="2024-10-05T13:49:22.222" v="3687" actId="403"/>
          <ac:graphicFrameMkLst>
            <pc:docMk/>
            <pc:sldMk cId="1514488005" sldId="467"/>
            <ac:graphicFrameMk id="36" creationId="{EA994669-0AC7-207A-9686-43BCBBE92087}"/>
          </ac:graphicFrameMkLst>
        </pc:graphicFrameChg>
        <pc:picChg chg="mod">
          <ac:chgData name="Not M_ur_t_ada" userId="555160e609be70ba" providerId="LiveId" clId="{11662338-A763-4525-8C6B-0ACEECFDA282}" dt="2024-10-05T13:37:10.920" v="3533" actId="1036"/>
          <ac:picMkLst>
            <pc:docMk/>
            <pc:sldMk cId="1514488005" sldId="467"/>
            <ac:picMk id="24" creationId="{E68DD0B8-3A09-F615-D08B-4104409B15EF}"/>
          </ac:picMkLst>
        </pc:picChg>
        <pc:picChg chg="mod">
          <ac:chgData name="Not M_ur_t_ada" userId="555160e609be70ba" providerId="LiveId" clId="{11662338-A763-4525-8C6B-0ACEECFDA282}" dt="2024-10-05T13:37:16.090" v="3534" actId="14100"/>
          <ac:picMkLst>
            <pc:docMk/>
            <pc:sldMk cId="1514488005" sldId="467"/>
            <ac:picMk id="30" creationId="{FEFEAB63-CA10-750C-E1EE-07CF99D0144C}"/>
          </ac:picMkLst>
        </pc:picChg>
      </pc:sldChg>
      <pc:sldChg chg="delSp add del setBg delDesignElem">
        <pc:chgData name="Not M_ur_t_ada" userId="555160e609be70ba" providerId="LiveId" clId="{11662338-A763-4525-8C6B-0ACEECFDA282}" dt="2024-10-05T08:42:08.802" v="595" actId="47"/>
        <pc:sldMkLst>
          <pc:docMk/>
          <pc:sldMk cId="1821850754" sldId="467"/>
        </pc:sldMkLst>
        <pc:spChg chg="del">
          <ac:chgData name="Not M_ur_t_ada" userId="555160e609be70ba" providerId="LiveId" clId="{11662338-A763-4525-8C6B-0ACEECFDA282}" dt="2024-10-05T08:41:49.968" v="594"/>
          <ac:spMkLst>
            <pc:docMk/>
            <pc:sldMk cId="1821850754" sldId="467"/>
            <ac:spMk id="73" creationId="{54A6836E-C603-43CB-9DA7-89D8E3FA3838}"/>
          </ac:spMkLst>
        </pc:spChg>
        <pc:spChg chg="del">
          <ac:chgData name="Not M_ur_t_ada" userId="555160e609be70ba" providerId="LiveId" clId="{11662338-A763-4525-8C6B-0ACEECFDA282}" dt="2024-10-05T08:41:49.968" v="594"/>
          <ac:spMkLst>
            <pc:docMk/>
            <pc:sldMk cId="1821850754" sldId="467"/>
            <ac:spMk id="75" creationId="{296007DD-F9BF-4F0F-B8C6-C514B2841971}"/>
          </ac:spMkLst>
        </pc:spChg>
        <pc:grpChg chg="del">
          <ac:chgData name="Not M_ur_t_ada" userId="555160e609be70ba" providerId="LiveId" clId="{11662338-A763-4525-8C6B-0ACEECFDA282}" dt="2024-10-05T08:41:49.968" v="594"/>
          <ac:grpSpMkLst>
            <pc:docMk/>
            <pc:sldMk cId="1821850754" sldId="467"/>
            <ac:grpSpMk id="77" creationId="{8A0FAFCA-5C96-453B-83B7-A9AEF7F18960}"/>
          </ac:grpSpMkLst>
        </pc:grpChg>
        <pc:grpChg chg="del">
          <ac:chgData name="Not M_ur_t_ada" userId="555160e609be70ba" providerId="LiveId" clId="{11662338-A763-4525-8C6B-0ACEECFDA282}" dt="2024-10-05T08:41:49.968" v="594"/>
          <ac:grpSpMkLst>
            <pc:docMk/>
            <pc:sldMk cId="1821850754" sldId="467"/>
            <ac:grpSpMk id="83" creationId="{CD0398DD-AD75-4E2B-A3C6-35073082A8B4}"/>
          </ac:grpSpMkLst>
        </pc:grpChg>
      </pc:sldChg>
      <pc:sldChg chg="addSp delSp modSp add del mod setBg addAnim delAnim delDesignElem">
        <pc:chgData name="Not M_ur_t_ada" userId="555160e609be70ba" providerId="LiveId" clId="{11662338-A763-4525-8C6B-0ACEECFDA282}" dt="2024-10-05T08:46:24.124" v="643" actId="47"/>
        <pc:sldMkLst>
          <pc:docMk/>
          <pc:sldMk cId="3359691320" sldId="467"/>
        </pc:sldMkLst>
        <pc:spChg chg="add del">
          <ac:chgData name="Not M_ur_t_ada" userId="555160e609be70ba" providerId="LiveId" clId="{11662338-A763-4525-8C6B-0ACEECFDA282}" dt="2024-10-05T08:46:17.565" v="640" actId="478"/>
          <ac:spMkLst>
            <pc:docMk/>
            <pc:sldMk cId="3359691320" sldId="467"/>
            <ac:spMk id="8" creationId="{B75CF09B-A474-E168-F00D-108D4907B679}"/>
          </ac:spMkLst>
        </pc:spChg>
        <pc:spChg chg="add del mod">
          <ac:chgData name="Not M_ur_t_ada" userId="555160e609be70ba" providerId="LiveId" clId="{11662338-A763-4525-8C6B-0ACEECFDA282}" dt="2024-10-05T08:46:18.687" v="642" actId="478"/>
          <ac:spMkLst>
            <pc:docMk/>
            <pc:sldMk cId="3359691320" sldId="467"/>
            <ac:spMk id="18" creationId="{D083E38B-D6AE-FDC7-4FAA-E6A63D562086}"/>
          </ac:spMkLst>
        </pc:spChg>
        <pc:spChg chg="del">
          <ac:chgData name="Not M_ur_t_ada" userId="555160e609be70ba" providerId="LiveId" clId="{11662338-A763-4525-8C6B-0ACEECFDA282}" dt="2024-10-05T08:42:29.738" v="597"/>
          <ac:spMkLst>
            <pc:docMk/>
            <pc:sldMk cId="3359691320" sldId="467"/>
            <ac:spMk id="73" creationId="{54A6836E-C603-43CB-9DA7-89D8E3FA3838}"/>
          </ac:spMkLst>
        </pc:spChg>
        <pc:spChg chg="del">
          <ac:chgData name="Not M_ur_t_ada" userId="555160e609be70ba" providerId="LiveId" clId="{11662338-A763-4525-8C6B-0ACEECFDA282}" dt="2024-10-05T08:42:29.738" v="597"/>
          <ac:spMkLst>
            <pc:docMk/>
            <pc:sldMk cId="3359691320" sldId="467"/>
            <ac:spMk id="75" creationId="{296007DD-F9BF-4F0F-B8C6-C514B2841971}"/>
          </ac:spMkLst>
        </pc:spChg>
        <pc:grpChg chg="del">
          <ac:chgData name="Not M_ur_t_ada" userId="555160e609be70ba" providerId="LiveId" clId="{11662338-A763-4525-8C6B-0ACEECFDA282}" dt="2024-10-05T08:42:29.738" v="597"/>
          <ac:grpSpMkLst>
            <pc:docMk/>
            <pc:sldMk cId="3359691320" sldId="467"/>
            <ac:grpSpMk id="77" creationId="{8A0FAFCA-5C96-453B-83B7-A9AEF7F18960}"/>
          </ac:grpSpMkLst>
        </pc:grpChg>
        <pc:grpChg chg="del">
          <ac:chgData name="Not M_ur_t_ada" userId="555160e609be70ba" providerId="LiveId" clId="{11662338-A763-4525-8C6B-0ACEECFDA282}" dt="2024-10-05T08:42:29.738" v="597"/>
          <ac:grpSpMkLst>
            <pc:docMk/>
            <pc:sldMk cId="3359691320" sldId="467"/>
            <ac:grpSpMk id="83" creationId="{CD0398DD-AD75-4E2B-A3C6-35073082A8B4}"/>
          </ac:grpSpMkLst>
        </pc:grpChg>
        <pc:graphicFrameChg chg="del mod">
          <ac:chgData name="Not M_ur_t_ada" userId="555160e609be70ba" providerId="LiveId" clId="{11662338-A763-4525-8C6B-0ACEECFDA282}" dt="2024-10-05T08:43:03.925" v="603" actId="478"/>
          <ac:graphicFrameMkLst>
            <pc:docMk/>
            <pc:sldMk cId="3359691320" sldId="467"/>
            <ac:graphicFrameMk id="36" creationId="{EA994669-0AC7-207A-9686-43BCBBE92087}"/>
          </ac:graphicFrameMkLst>
        </pc:graphicFrameChg>
        <pc:picChg chg="add del">
          <ac:chgData name="Not M_ur_t_ada" userId="555160e609be70ba" providerId="LiveId" clId="{11662338-A763-4525-8C6B-0ACEECFDA282}" dt="2024-10-05T08:46:15.448" v="637" actId="478"/>
          <ac:picMkLst>
            <pc:docMk/>
            <pc:sldMk cId="3359691320" sldId="467"/>
            <ac:picMk id="4" creationId="{96B81491-B73C-9C45-C36B-06A06A637362}"/>
          </ac:picMkLst>
        </pc:picChg>
        <pc:picChg chg="add del">
          <ac:chgData name="Not M_ur_t_ada" userId="555160e609be70ba" providerId="LiveId" clId="{11662338-A763-4525-8C6B-0ACEECFDA282}" dt="2024-10-05T08:46:15.937" v="638" actId="478"/>
          <ac:picMkLst>
            <pc:docMk/>
            <pc:sldMk cId="3359691320" sldId="467"/>
            <ac:picMk id="5" creationId="{F96592FF-862F-610F-516D-B2395512DE25}"/>
          </ac:picMkLst>
        </pc:picChg>
        <pc:picChg chg="add del">
          <ac:chgData name="Not M_ur_t_ada" userId="555160e609be70ba" providerId="LiveId" clId="{11662338-A763-4525-8C6B-0ACEECFDA282}" dt="2024-10-05T08:46:14.992" v="636" actId="478"/>
          <ac:picMkLst>
            <pc:docMk/>
            <pc:sldMk cId="3359691320" sldId="467"/>
            <ac:picMk id="6" creationId="{7BCFA326-66EC-2F97-C24D-46B95E20CB0A}"/>
          </ac:picMkLst>
        </pc:picChg>
        <pc:picChg chg="add del">
          <ac:chgData name="Not M_ur_t_ada" userId="555160e609be70ba" providerId="LiveId" clId="{11662338-A763-4525-8C6B-0ACEECFDA282}" dt="2024-10-05T08:46:18.182" v="641" actId="478"/>
          <ac:picMkLst>
            <pc:docMk/>
            <pc:sldMk cId="3359691320" sldId="467"/>
            <ac:picMk id="24" creationId="{E68DD0B8-3A09-F615-D08B-4104409B15EF}"/>
          </ac:picMkLst>
        </pc:picChg>
        <pc:picChg chg="add del">
          <ac:chgData name="Not M_ur_t_ada" userId="555160e609be70ba" providerId="LiveId" clId="{11662338-A763-4525-8C6B-0ACEECFDA282}" dt="2024-10-05T08:46:17.114" v="639" actId="478"/>
          <ac:picMkLst>
            <pc:docMk/>
            <pc:sldMk cId="3359691320" sldId="467"/>
            <ac:picMk id="30" creationId="{FEFEAB63-CA10-750C-E1EE-07CF99D0144C}"/>
          </ac:picMkLst>
        </pc:picChg>
      </pc:sldChg>
      <pc:sldChg chg="addSp delSp modSp new del mod modTransition setBg modAnim delDesignElem">
        <pc:chgData name="Not M_ur_t_ada" userId="555160e609be70ba" providerId="LiveId" clId="{11662338-A763-4525-8C6B-0ACEECFDA282}" dt="2024-10-05T07:48:42.956" v="240" actId="47"/>
        <pc:sldMkLst>
          <pc:docMk/>
          <pc:sldMk cId="4138237198" sldId="467"/>
        </pc:sldMkLst>
        <pc:spChg chg="add mod">
          <ac:chgData name="Not M_ur_t_ada" userId="555160e609be70ba" providerId="LiveId" clId="{11662338-A763-4525-8C6B-0ACEECFDA282}" dt="2024-10-05T07:07:55.952" v="60" actId="14100"/>
          <ac:spMkLst>
            <pc:docMk/>
            <pc:sldMk cId="4138237198" sldId="467"/>
            <ac:spMk id="3" creationId="{9195D5FB-4223-5D76-D943-6CF13AE4728B}"/>
          </ac:spMkLst>
        </pc:spChg>
        <pc:spChg chg="add del mod">
          <ac:chgData name="Not M_ur_t_ada" userId="555160e609be70ba" providerId="LiveId" clId="{11662338-A763-4525-8C6B-0ACEECFDA282}" dt="2024-10-05T07:10:07.683" v="101" actId="12084"/>
          <ac:spMkLst>
            <pc:docMk/>
            <pc:sldMk cId="4138237198" sldId="467"/>
            <ac:spMk id="5" creationId="{51E2063C-22FF-4A08-7ACD-D2FF451F23B4}"/>
          </ac:spMkLst>
        </pc:spChg>
        <pc:spChg chg="add del mod">
          <ac:chgData name="Not M_ur_t_ada" userId="555160e609be70ba" providerId="LiveId" clId="{11662338-A763-4525-8C6B-0ACEECFDA282}" dt="2024-10-05T07:19:11.341" v="121" actId="12084"/>
          <ac:spMkLst>
            <pc:docMk/>
            <pc:sldMk cId="4138237198" sldId="467"/>
            <ac:spMk id="6" creationId="{EB626FE7-1DAA-F494-64E0-739C1F94210C}"/>
          </ac:spMkLst>
        </pc:spChg>
        <pc:spChg chg="add del">
          <ac:chgData name="Not M_ur_t_ada" userId="555160e609be70ba" providerId="LiveId" clId="{11662338-A763-4525-8C6B-0ACEECFDA282}" dt="2024-10-05T07:07:40.518" v="58" actId="26606"/>
          <ac:spMkLst>
            <pc:docMk/>
            <pc:sldMk cId="4138237198" sldId="467"/>
            <ac:spMk id="8" creationId="{362D44EE-C852-4460-B8B5-C4F2BC20510C}"/>
          </ac:spMkLst>
        </pc:spChg>
        <pc:spChg chg="add del">
          <ac:chgData name="Not M_ur_t_ada" userId="555160e609be70ba" providerId="LiveId" clId="{11662338-A763-4525-8C6B-0ACEECFDA282}" dt="2024-10-05T07:07:40.518" v="58" actId="26606"/>
          <ac:spMkLst>
            <pc:docMk/>
            <pc:sldMk cId="4138237198" sldId="467"/>
            <ac:spMk id="10" creationId="{658970D8-8D1D-4B5C-894B-E871CC86543D}"/>
          </ac:spMkLst>
        </pc:spChg>
        <pc:spChg chg="add del">
          <ac:chgData name="Not M_ur_t_ada" userId="555160e609be70ba" providerId="LiveId" clId="{11662338-A763-4525-8C6B-0ACEECFDA282}" dt="2024-10-05T07:07:40.518" v="58" actId="26606"/>
          <ac:spMkLst>
            <pc:docMk/>
            <pc:sldMk cId="4138237198" sldId="467"/>
            <ac:spMk id="12" creationId="{F227E5B6-9132-43CA-B503-37A18562ADF2}"/>
          </ac:spMkLst>
        </pc:spChg>
        <pc:spChg chg="mod">
          <ac:chgData name="Not M_ur_t_ada" userId="555160e609be70ba" providerId="LiveId" clId="{11662338-A763-4525-8C6B-0ACEECFDA282}" dt="2024-10-05T07:21:58.586" v="150" actId="18245"/>
          <ac:spMkLst>
            <pc:docMk/>
            <pc:sldMk cId="4138237198" sldId="467"/>
            <ac:spMk id="13" creationId="{3C16A1FE-BF94-4723-D189-A3B0B9B33C63}"/>
          </ac:spMkLst>
        </pc:spChg>
        <pc:spChg chg="add del">
          <ac:chgData name="Not M_ur_t_ada" userId="555160e609be70ba" providerId="LiveId" clId="{11662338-A763-4525-8C6B-0ACEECFDA282}" dt="2024-10-05T07:07:40.518" v="58" actId="26606"/>
          <ac:spMkLst>
            <pc:docMk/>
            <pc:sldMk cId="4138237198" sldId="467"/>
            <ac:spMk id="14" creationId="{03C2051E-A88D-48E5-BACF-AAED17892722}"/>
          </ac:spMkLst>
        </pc:spChg>
        <pc:spChg chg="mod">
          <ac:chgData name="Not M_ur_t_ada" userId="555160e609be70ba" providerId="LiveId" clId="{11662338-A763-4525-8C6B-0ACEECFDA282}" dt="2024-10-05T07:21:58.586" v="150" actId="18245"/>
          <ac:spMkLst>
            <pc:docMk/>
            <pc:sldMk cId="4138237198" sldId="467"/>
            <ac:spMk id="15" creationId="{64BFF924-A24E-C00A-5F89-51A98EE99DDB}"/>
          </ac:spMkLst>
        </pc:spChg>
        <pc:spChg chg="add del">
          <ac:chgData name="Not M_ur_t_ada" userId="555160e609be70ba" providerId="LiveId" clId="{11662338-A763-4525-8C6B-0ACEECFDA282}" dt="2024-10-05T07:07:40.518" v="58" actId="26606"/>
          <ac:spMkLst>
            <pc:docMk/>
            <pc:sldMk cId="4138237198" sldId="467"/>
            <ac:spMk id="16" creationId="{7821A508-2985-4905-874A-527429BAABFA}"/>
          </ac:spMkLst>
        </pc:spChg>
        <pc:spChg chg="mod">
          <ac:chgData name="Not M_ur_t_ada" userId="555160e609be70ba" providerId="LiveId" clId="{11662338-A763-4525-8C6B-0ACEECFDA282}" dt="2024-10-05T07:21:58.586" v="150" actId="18245"/>
          <ac:spMkLst>
            <pc:docMk/>
            <pc:sldMk cId="4138237198" sldId="467"/>
            <ac:spMk id="17" creationId="{9974EDC8-AFC7-F464-A759-B5B8987C97B1}"/>
          </ac:spMkLst>
        </pc:spChg>
        <pc:spChg chg="add del">
          <ac:chgData name="Not M_ur_t_ada" userId="555160e609be70ba" providerId="LiveId" clId="{11662338-A763-4525-8C6B-0ACEECFDA282}" dt="2024-10-05T07:07:40.518" v="58" actId="26606"/>
          <ac:spMkLst>
            <pc:docMk/>
            <pc:sldMk cId="4138237198" sldId="467"/>
            <ac:spMk id="18" creationId="{D2929CB1-0E3C-4B2D-ADC5-0154FB33BA44}"/>
          </ac:spMkLst>
        </pc:spChg>
        <pc:spChg chg="mod">
          <ac:chgData name="Not M_ur_t_ada" userId="555160e609be70ba" providerId="LiveId" clId="{11662338-A763-4525-8C6B-0ACEECFDA282}" dt="2024-10-05T07:21:58.586" v="150" actId="18245"/>
          <ac:spMkLst>
            <pc:docMk/>
            <pc:sldMk cId="4138237198" sldId="467"/>
            <ac:spMk id="19" creationId="{6A86BCD1-75FD-5829-B9AD-B6A331C04ACC}"/>
          </ac:spMkLst>
        </pc:spChg>
        <pc:spChg chg="add del">
          <ac:chgData name="Not M_ur_t_ada" userId="555160e609be70ba" providerId="LiveId" clId="{11662338-A763-4525-8C6B-0ACEECFDA282}" dt="2024-10-05T07:07:40.518" v="58" actId="26606"/>
          <ac:spMkLst>
            <pc:docMk/>
            <pc:sldMk cId="4138237198" sldId="467"/>
            <ac:spMk id="20" creationId="{5F2F0C84-BE8C-4DC2-A6D3-30349A801D5C}"/>
          </ac:spMkLst>
        </pc:spChg>
        <pc:spChg chg="mod">
          <ac:chgData name="Not M_ur_t_ada" userId="555160e609be70ba" providerId="LiveId" clId="{11662338-A763-4525-8C6B-0ACEECFDA282}" dt="2024-10-05T07:21:58.586" v="150" actId="18245"/>
          <ac:spMkLst>
            <pc:docMk/>
            <pc:sldMk cId="4138237198" sldId="467"/>
            <ac:spMk id="21" creationId="{DC2275E1-AF56-1D48-6B86-D08CE75225ED}"/>
          </ac:spMkLst>
        </pc:spChg>
        <pc:spChg chg="mod">
          <ac:chgData name="Not M_ur_t_ada" userId="555160e609be70ba" providerId="LiveId" clId="{11662338-A763-4525-8C6B-0ACEECFDA282}" dt="2024-10-05T07:21:58.586" v="150" actId="18245"/>
          <ac:spMkLst>
            <pc:docMk/>
            <pc:sldMk cId="4138237198" sldId="467"/>
            <ac:spMk id="22" creationId="{AE8B1E00-80F5-AE81-32B2-A1A70666E469}"/>
          </ac:spMkLst>
        </pc:spChg>
        <pc:spChg chg="mod">
          <ac:chgData name="Not M_ur_t_ada" userId="555160e609be70ba" providerId="LiveId" clId="{11662338-A763-4525-8C6B-0ACEECFDA282}" dt="2024-10-05T07:20:57.945" v="145" actId="18245"/>
          <ac:spMkLst>
            <pc:docMk/>
            <pc:sldMk cId="4138237198" sldId="467"/>
            <ac:spMk id="23" creationId="{0BC5BDB8-742A-E659-675D-23E89917FD1C}"/>
          </ac:spMkLst>
        </pc:spChg>
        <pc:spChg chg="add mod">
          <ac:chgData name="Not M_ur_t_ada" userId="555160e609be70ba" providerId="LiveId" clId="{11662338-A763-4525-8C6B-0ACEECFDA282}" dt="2024-10-05T07:22:19.647" v="152" actId="11529"/>
          <ac:spMkLst>
            <pc:docMk/>
            <pc:sldMk cId="4138237198" sldId="467"/>
            <ac:spMk id="24" creationId="{D0394078-CF83-152B-8E6F-7E6653858FA1}"/>
          </ac:spMkLst>
        </pc:spChg>
        <pc:spChg chg="add del">
          <ac:chgData name="Not M_ur_t_ada" userId="555160e609be70ba" providerId="LiveId" clId="{11662338-A763-4525-8C6B-0ACEECFDA282}" dt="2024-10-05T07:07:23.197" v="51" actId="26606"/>
          <ac:spMkLst>
            <pc:docMk/>
            <pc:sldMk cId="4138237198" sldId="467"/>
            <ac:spMk id="25" creationId="{46187E64-7A77-4D13-A5F4-9AEC282BBB9E}"/>
          </ac:spMkLst>
        </pc:spChg>
        <pc:spChg chg="add del">
          <ac:chgData name="Not M_ur_t_ada" userId="555160e609be70ba" providerId="LiveId" clId="{11662338-A763-4525-8C6B-0ACEECFDA282}" dt="2024-10-05T07:07:23.197" v="51" actId="26606"/>
          <ac:spMkLst>
            <pc:docMk/>
            <pc:sldMk cId="4138237198" sldId="467"/>
            <ac:spMk id="27" creationId="{E2B33195-5BCA-4BB7-A82D-6739522687DD}"/>
          </ac:spMkLst>
        </pc:spChg>
        <pc:spChg chg="add del">
          <ac:chgData name="Not M_ur_t_ada" userId="555160e609be70ba" providerId="LiveId" clId="{11662338-A763-4525-8C6B-0ACEECFDA282}" dt="2024-10-05T07:07:23.197" v="51" actId="26606"/>
          <ac:spMkLst>
            <pc:docMk/>
            <pc:sldMk cId="4138237198" sldId="467"/>
            <ac:spMk id="29" creationId="{CF8AD9F3-9AF6-494F-83A3-2F677563935C}"/>
          </ac:spMkLst>
        </pc:spChg>
        <pc:spChg chg="add del">
          <ac:chgData name="Not M_ur_t_ada" userId="555160e609be70ba" providerId="LiveId" clId="{11662338-A763-4525-8C6B-0ACEECFDA282}" dt="2024-10-05T07:07:23.197" v="51" actId="26606"/>
          <ac:spMkLst>
            <pc:docMk/>
            <pc:sldMk cId="4138237198" sldId="467"/>
            <ac:spMk id="31" creationId="{0DA5DB8B-7E5C-4ABC-8069-A9A8806F3976}"/>
          </ac:spMkLst>
        </pc:spChg>
        <pc:spChg chg="add del">
          <ac:chgData name="Not M_ur_t_ada" userId="555160e609be70ba" providerId="LiveId" clId="{11662338-A763-4525-8C6B-0ACEECFDA282}" dt="2024-10-05T07:07:31.691" v="53" actId="26606"/>
          <ac:spMkLst>
            <pc:docMk/>
            <pc:sldMk cId="4138237198" sldId="467"/>
            <ac:spMk id="33" creationId="{7821A508-2985-4905-874A-527429BAABFA}"/>
          </ac:spMkLst>
        </pc:spChg>
        <pc:spChg chg="add del">
          <ac:chgData name="Not M_ur_t_ada" userId="555160e609be70ba" providerId="LiveId" clId="{11662338-A763-4525-8C6B-0ACEECFDA282}" dt="2024-10-05T07:07:31.691" v="53" actId="26606"/>
          <ac:spMkLst>
            <pc:docMk/>
            <pc:sldMk cId="4138237198" sldId="467"/>
            <ac:spMk id="34" creationId="{362D44EE-C852-4460-B8B5-C4F2BC20510C}"/>
          </ac:spMkLst>
        </pc:spChg>
        <pc:spChg chg="add del">
          <ac:chgData name="Not M_ur_t_ada" userId="555160e609be70ba" providerId="LiveId" clId="{11662338-A763-4525-8C6B-0ACEECFDA282}" dt="2024-10-05T07:07:31.691" v="53" actId="26606"/>
          <ac:spMkLst>
            <pc:docMk/>
            <pc:sldMk cId="4138237198" sldId="467"/>
            <ac:spMk id="35" creationId="{D2929CB1-0E3C-4B2D-ADC5-0154FB33BA44}"/>
          </ac:spMkLst>
        </pc:spChg>
        <pc:spChg chg="add del">
          <ac:chgData name="Not M_ur_t_ada" userId="555160e609be70ba" providerId="LiveId" clId="{11662338-A763-4525-8C6B-0ACEECFDA282}" dt="2024-10-05T07:07:31.691" v="53" actId="26606"/>
          <ac:spMkLst>
            <pc:docMk/>
            <pc:sldMk cId="4138237198" sldId="467"/>
            <ac:spMk id="36" creationId="{658970D8-8D1D-4B5C-894B-E871CC86543D}"/>
          </ac:spMkLst>
        </pc:spChg>
        <pc:spChg chg="add del">
          <ac:chgData name="Not M_ur_t_ada" userId="555160e609be70ba" providerId="LiveId" clId="{11662338-A763-4525-8C6B-0ACEECFDA282}" dt="2024-10-05T07:07:31.691" v="53" actId="26606"/>
          <ac:spMkLst>
            <pc:docMk/>
            <pc:sldMk cId="4138237198" sldId="467"/>
            <ac:spMk id="37" creationId="{5F2F0C84-BE8C-4DC2-A6D3-30349A801D5C}"/>
          </ac:spMkLst>
        </pc:spChg>
        <pc:spChg chg="add del">
          <ac:chgData name="Not M_ur_t_ada" userId="555160e609be70ba" providerId="LiveId" clId="{11662338-A763-4525-8C6B-0ACEECFDA282}" dt="2024-10-05T07:07:31.691" v="53" actId="26606"/>
          <ac:spMkLst>
            <pc:docMk/>
            <pc:sldMk cId="4138237198" sldId="467"/>
            <ac:spMk id="38" creationId="{F227E5B6-9132-43CA-B503-37A18562ADF2}"/>
          </ac:spMkLst>
        </pc:spChg>
        <pc:spChg chg="add del">
          <ac:chgData name="Not M_ur_t_ada" userId="555160e609be70ba" providerId="LiveId" clId="{11662338-A763-4525-8C6B-0ACEECFDA282}" dt="2024-10-05T07:07:31.691" v="53" actId="26606"/>
          <ac:spMkLst>
            <pc:docMk/>
            <pc:sldMk cId="4138237198" sldId="467"/>
            <ac:spMk id="39" creationId="{03C2051E-A88D-48E5-BACF-AAED17892722}"/>
          </ac:spMkLst>
        </pc:spChg>
        <pc:spChg chg="add del">
          <ac:chgData name="Not M_ur_t_ada" userId="555160e609be70ba" providerId="LiveId" clId="{11662338-A763-4525-8C6B-0ACEECFDA282}" dt="2024-10-05T07:07:38.398" v="55" actId="26606"/>
          <ac:spMkLst>
            <pc:docMk/>
            <pc:sldMk cId="4138237198" sldId="467"/>
            <ac:spMk id="41" creationId="{9B7AD9F6-8CE7-4299-8FC6-328F4DCD3FF9}"/>
          </ac:spMkLst>
        </pc:spChg>
        <pc:spChg chg="add del">
          <ac:chgData name="Not M_ur_t_ada" userId="555160e609be70ba" providerId="LiveId" clId="{11662338-A763-4525-8C6B-0ACEECFDA282}" dt="2024-10-05T07:07:38.398" v="55" actId="26606"/>
          <ac:spMkLst>
            <pc:docMk/>
            <pc:sldMk cId="4138237198" sldId="467"/>
            <ac:spMk id="42" creationId="{F49775AF-8896-43EE-92C6-83497D6DC56F}"/>
          </ac:spMkLst>
        </pc:spChg>
        <pc:spChg chg="add del">
          <ac:chgData name="Not M_ur_t_ada" userId="555160e609be70ba" providerId="LiveId" clId="{11662338-A763-4525-8C6B-0ACEECFDA282}" dt="2024-10-05T07:07:40.471" v="57" actId="26606"/>
          <ac:spMkLst>
            <pc:docMk/>
            <pc:sldMk cId="4138237198" sldId="467"/>
            <ac:spMk id="44" creationId="{46187E64-7A77-4D13-A5F4-9AEC282BBB9E}"/>
          </ac:spMkLst>
        </pc:spChg>
        <pc:spChg chg="add del">
          <ac:chgData name="Not M_ur_t_ada" userId="555160e609be70ba" providerId="LiveId" clId="{11662338-A763-4525-8C6B-0ACEECFDA282}" dt="2024-10-05T07:07:40.471" v="57" actId="26606"/>
          <ac:spMkLst>
            <pc:docMk/>
            <pc:sldMk cId="4138237198" sldId="467"/>
            <ac:spMk id="45" creationId="{E2B33195-5BCA-4BB7-A82D-6739522687DD}"/>
          </ac:spMkLst>
        </pc:spChg>
        <pc:spChg chg="add del">
          <ac:chgData name="Not M_ur_t_ada" userId="555160e609be70ba" providerId="LiveId" clId="{11662338-A763-4525-8C6B-0ACEECFDA282}" dt="2024-10-05T07:07:40.471" v="57" actId="26606"/>
          <ac:spMkLst>
            <pc:docMk/>
            <pc:sldMk cId="4138237198" sldId="467"/>
            <ac:spMk id="46" creationId="{CF8AD9F3-9AF6-494F-83A3-2F677563935C}"/>
          </ac:spMkLst>
        </pc:spChg>
        <pc:spChg chg="add del">
          <ac:chgData name="Not M_ur_t_ada" userId="555160e609be70ba" providerId="LiveId" clId="{11662338-A763-4525-8C6B-0ACEECFDA282}" dt="2024-10-05T07:07:40.471" v="57" actId="26606"/>
          <ac:spMkLst>
            <pc:docMk/>
            <pc:sldMk cId="4138237198" sldId="467"/>
            <ac:spMk id="47" creationId="{0DA5DB8B-7E5C-4ABC-8069-A9A8806F3976}"/>
          </ac:spMkLst>
        </pc:spChg>
        <pc:spChg chg="add del">
          <ac:chgData name="Not M_ur_t_ada" userId="555160e609be70ba" providerId="LiveId" clId="{11662338-A763-4525-8C6B-0ACEECFDA282}" dt="2024-10-05T07:44:31.566" v="213"/>
          <ac:spMkLst>
            <pc:docMk/>
            <pc:sldMk cId="4138237198" sldId="467"/>
            <ac:spMk id="49" creationId="{362D44EE-C852-4460-B8B5-C4F2BC20510C}"/>
          </ac:spMkLst>
        </pc:spChg>
        <pc:spChg chg="add del">
          <ac:chgData name="Not M_ur_t_ada" userId="555160e609be70ba" providerId="LiveId" clId="{11662338-A763-4525-8C6B-0ACEECFDA282}" dt="2024-10-05T07:44:31.566" v="213"/>
          <ac:spMkLst>
            <pc:docMk/>
            <pc:sldMk cId="4138237198" sldId="467"/>
            <ac:spMk id="50" creationId="{658970D8-8D1D-4B5C-894B-E871CC86543D}"/>
          </ac:spMkLst>
        </pc:spChg>
        <pc:spChg chg="add del">
          <ac:chgData name="Not M_ur_t_ada" userId="555160e609be70ba" providerId="LiveId" clId="{11662338-A763-4525-8C6B-0ACEECFDA282}" dt="2024-10-05T07:44:31.566" v="213"/>
          <ac:spMkLst>
            <pc:docMk/>
            <pc:sldMk cId="4138237198" sldId="467"/>
            <ac:spMk id="51" creationId="{F227E5B6-9132-43CA-B503-37A18562ADF2}"/>
          </ac:spMkLst>
        </pc:spChg>
        <pc:spChg chg="add del">
          <ac:chgData name="Not M_ur_t_ada" userId="555160e609be70ba" providerId="LiveId" clId="{11662338-A763-4525-8C6B-0ACEECFDA282}" dt="2024-10-05T07:44:31.566" v="213"/>
          <ac:spMkLst>
            <pc:docMk/>
            <pc:sldMk cId="4138237198" sldId="467"/>
            <ac:spMk id="52" creationId="{03C2051E-A88D-48E5-BACF-AAED17892722}"/>
          </ac:spMkLst>
        </pc:spChg>
        <pc:spChg chg="add del">
          <ac:chgData name="Not M_ur_t_ada" userId="555160e609be70ba" providerId="LiveId" clId="{11662338-A763-4525-8C6B-0ACEECFDA282}" dt="2024-10-05T07:44:31.566" v="213"/>
          <ac:spMkLst>
            <pc:docMk/>
            <pc:sldMk cId="4138237198" sldId="467"/>
            <ac:spMk id="53" creationId="{7821A508-2985-4905-874A-527429BAABFA}"/>
          </ac:spMkLst>
        </pc:spChg>
        <pc:spChg chg="add del">
          <ac:chgData name="Not M_ur_t_ada" userId="555160e609be70ba" providerId="LiveId" clId="{11662338-A763-4525-8C6B-0ACEECFDA282}" dt="2024-10-05T07:44:31.566" v="213"/>
          <ac:spMkLst>
            <pc:docMk/>
            <pc:sldMk cId="4138237198" sldId="467"/>
            <ac:spMk id="54" creationId="{D2929CB1-0E3C-4B2D-ADC5-0154FB33BA44}"/>
          </ac:spMkLst>
        </pc:spChg>
        <pc:spChg chg="add del">
          <ac:chgData name="Not M_ur_t_ada" userId="555160e609be70ba" providerId="LiveId" clId="{11662338-A763-4525-8C6B-0ACEECFDA282}" dt="2024-10-05T07:44:31.566" v="213"/>
          <ac:spMkLst>
            <pc:docMk/>
            <pc:sldMk cId="4138237198" sldId="467"/>
            <ac:spMk id="55" creationId="{5F2F0C84-BE8C-4DC2-A6D3-30349A801D5C}"/>
          </ac:spMkLst>
        </pc:spChg>
        <pc:grpChg chg="mod">
          <ac:chgData name="Not M_ur_t_ada" userId="555160e609be70ba" providerId="LiveId" clId="{11662338-A763-4525-8C6B-0ACEECFDA282}" dt="2024-10-05T07:21:58.586" v="150" actId="18245"/>
          <ac:grpSpMkLst>
            <pc:docMk/>
            <pc:sldMk cId="4138237198" sldId="467"/>
            <ac:grpSpMk id="11" creationId="{F0523431-85CC-5E4F-81B2-8B048AB4F655}"/>
          </ac:grpSpMkLst>
        </pc:grpChg>
        <pc:graphicFrameChg chg="add del mod modGraphic">
          <ac:chgData name="Not M_ur_t_ada" userId="555160e609be70ba" providerId="LiveId" clId="{11662338-A763-4525-8C6B-0ACEECFDA282}" dt="2024-10-05T07:29:47.715" v="176"/>
          <ac:graphicFrameMkLst>
            <pc:docMk/>
            <pc:sldMk cId="4138237198" sldId="467"/>
            <ac:graphicFrameMk id="7" creationId="{0339A3F1-152E-F09E-6926-FCFF04ADD892}"/>
          </ac:graphicFrameMkLst>
        </pc:graphicFrameChg>
        <pc:graphicFrameChg chg="add mod">
          <ac:chgData name="Not M_ur_t_ada" userId="555160e609be70ba" providerId="LiveId" clId="{11662338-A763-4525-8C6B-0ACEECFDA282}" dt="2024-10-05T07:27:15.710" v="164" actId="1076"/>
          <ac:graphicFrameMkLst>
            <pc:docMk/>
            <pc:sldMk cId="4138237198" sldId="467"/>
            <ac:graphicFrameMk id="9" creationId="{B52B3E7A-0F82-E72A-D930-536ED29D8988}"/>
          </ac:graphicFrameMkLst>
        </pc:graphicFrameChg>
        <pc:picChg chg="add mod ord">
          <ac:chgData name="Not M_ur_t_ada" userId="555160e609be70ba" providerId="LiveId" clId="{11662338-A763-4525-8C6B-0ACEECFDA282}" dt="2024-10-05T07:07:52.267" v="59" actId="1076"/>
          <ac:picMkLst>
            <pc:docMk/>
            <pc:sldMk cId="4138237198" sldId="467"/>
            <ac:picMk id="2" creationId="{43B706B3-9711-6DAB-4E2A-26553802DE40}"/>
          </ac:picMkLst>
        </pc:picChg>
      </pc:sldChg>
      <pc:sldChg chg="new add del">
        <pc:chgData name="Not M_ur_t_ada" userId="555160e609be70ba" providerId="LiveId" clId="{11662338-A763-4525-8C6B-0ACEECFDA282}" dt="2024-10-05T08:45:59.971" v="633" actId="680"/>
        <pc:sldMkLst>
          <pc:docMk/>
          <pc:sldMk cId="144468528" sldId="468"/>
        </pc:sldMkLst>
      </pc:sldChg>
      <pc:sldChg chg="delSp add del setBg delDesignElem">
        <pc:chgData name="Not M_ur_t_ada" userId="555160e609be70ba" providerId="LiveId" clId="{11662338-A763-4525-8C6B-0ACEECFDA282}" dt="2024-10-05T08:42:53.243" v="600" actId="47"/>
        <pc:sldMkLst>
          <pc:docMk/>
          <pc:sldMk cId="725725923" sldId="468"/>
        </pc:sldMkLst>
        <pc:spChg chg="del">
          <ac:chgData name="Not M_ur_t_ada" userId="555160e609be70ba" providerId="LiveId" clId="{11662338-A763-4525-8C6B-0ACEECFDA282}" dt="2024-10-05T08:42:38.812" v="599"/>
          <ac:spMkLst>
            <pc:docMk/>
            <pc:sldMk cId="725725923" sldId="468"/>
            <ac:spMk id="73" creationId="{54A6836E-C603-43CB-9DA7-89D8E3FA3838}"/>
          </ac:spMkLst>
        </pc:spChg>
        <pc:spChg chg="del">
          <ac:chgData name="Not M_ur_t_ada" userId="555160e609be70ba" providerId="LiveId" clId="{11662338-A763-4525-8C6B-0ACEECFDA282}" dt="2024-10-05T08:42:38.812" v="599"/>
          <ac:spMkLst>
            <pc:docMk/>
            <pc:sldMk cId="725725923" sldId="468"/>
            <ac:spMk id="75" creationId="{296007DD-F9BF-4F0F-B8C6-C514B2841971}"/>
          </ac:spMkLst>
        </pc:spChg>
        <pc:grpChg chg="del">
          <ac:chgData name="Not M_ur_t_ada" userId="555160e609be70ba" providerId="LiveId" clId="{11662338-A763-4525-8C6B-0ACEECFDA282}" dt="2024-10-05T08:42:38.812" v="599"/>
          <ac:grpSpMkLst>
            <pc:docMk/>
            <pc:sldMk cId="725725923" sldId="468"/>
            <ac:grpSpMk id="77" creationId="{8A0FAFCA-5C96-453B-83B7-A9AEF7F18960}"/>
          </ac:grpSpMkLst>
        </pc:grpChg>
        <pc:grpChg chg="del">
          <ac:chgData name="Not M_ur_t_ada" userId="555160e609be70ba" providerId="LiveId" clId="{11662338-A763-4525-8C6B-0ACEECFDA282}" dt="2024-10-05T08:42:38.812" v="599"/>
          <ac:grpSpMkLst>
            <pc:docMk/>
            <pc:sldMk cId="725725923" sldId="468"/>
            <ac:grpSpMk id="83" creationId="{CD0398DD-AD75-4E2B-A3C6-35073082A8B4}"/>
          </ac:grpSpMkLst>
        </pc:grpChg>
      </pc:sldChg>
      <pc:sldChg chg="add del modTransition">
        <pc:chgData name="Not M_ur_t_ada" userId="555160e609be70ba" providerId="LiveId" clId="{11662338-A763-4525-8C6B-0ACEECFDA282}" dt="2024-10-05T08:05:10.077" v="350" actId="47"/>
        <pc:sldMkLst>
          <pc:docMk/>
          <pc:sldMk cId="2179929426" sldId="468"/>
        </pc:sldMkLst>
      </pc:sldChg>
      <pc:sldMasterChg chg="setBg modSldLayout">
        <pc:chgData name="Not M_ur_t_ada" userId="555160e609be70ba" providerId="LiveId" clId="{11662338-A763-4525-8C6B-0ACEECFDA282}" dt="2024-10-05T09:51:03.685" v="1014"/>
        <pc:sldMasterMkLst>
          <pc:docMk/>
          <pc:sldMasterMk cId="3525529871" sldId="2147483648"/>
        </pc:sldMasterMkLst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3418569224" sldId="2147483649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3069859378" sldId="2147483650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3541333344" sldId="2147483651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895704687" sldId="2147483652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473582123" sldId="2147483653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3962373859" sldId="2147483654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582146981" sldId="2147483655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4212467358" sldId="2147483656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147778975" sldId="2147483657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409302324" sldId="2147483658"/>
          </pc:sldLayoutMkLst>
        </pc:sldLayoutChg>
        <pc:sldLayoutChg chg="setBg">
          <pc:chgData name="Not M_ur_t_ada" userId="555160e609be70ba" providerId="LiveId" clId="{11662338-A763-4525-8C6B-0ACEECFDA282}" dt="2024-10-05T09:51:03.685" v="1014"/>
          <pc:sldLayoutMkLst>
            <pc:docMk/>
            <pc:sldMasterMk cId="3525529871" sldId="2147483648"/>
            <pc:sldLayoutMk cId="1626796505" sldId="2147483659"/>
          </pc:sldLayoutMkLst>
        </pc:sldLayoutChg>
      </pc:sldMasterChg>
      <pc:sldMasterChg chg="setBg modSldLayout">
        <pc:chgData name="Not M_ur_t_ada" userId="555160e609be70ba" providerId="LiveId" clId="{11662338-A763-4525-8C6B-0ACEECFDA282}" dt="2024-10-05T10:37:20.912" v="1767"/>
        <pc:sldMasterMkLst>
          <pc:docMk/>
          <pc:sldMasterMk cId="1446539113" sldId="2147483993"/>
        </pc:sldMasterMkLst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3185908504" sldId="2147483994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13175089" sldId="2147483995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3525981298" sldId="2147483996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3041723765" sldId="2147483997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3040528503" sldId="2147483998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3625790404" sldId="2147483999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3536459367" sldId="2147484000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4136806912" sldId="2147484001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422926034" sldId="2147484002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824176724" sldId="2147484003"/>
          </pc:sldLayoutMkLst>
        </pc:sldLayoutChg>
        <pc:sldLayoutChg chg="setBg">
          <pc:chgData name="Not M_ur_t_ada" userId="555160e609be70ba" providerId="LiveId" clId="{11662338-A763-4525-8C6B-0ACEECFDA282}" dt="2024-10-05T10:37:20.912" v="1767"/>
          <pc:sldLayoutMkLst>
            <pc:docMk/>
            <pc:sldMasterMk cId="1446539113" sldId="2147483993"/>
            <pc:sldLayoutMk cId="33168413" sldId="2147484004"/>
          </pc:sldLayoutMkLst>
        </pc:sldLayoutChg>
      </pc:sldMasterChg>
    </pc:docChg>
  </pc:docChgLst>
  <pc:docChgLst>
    <pc:chgData name="Not M_ur_t_ada" userId="555160e609be70ba" providerId="LiveId" clId="{8B8BF559-8761-442D-A7AC-7B931DDE9AA5}"/>
    <pc:docChg chg="undo custSel addSld delSld modSld sldOrd modMainMaster">
      <pc:chgData name="Not M_ur_t_ada" userId="555160e609be70ba" providerId="LiveId" clId="{8B8BF559-8761-442D-A7AC-7B931DDE9AA5}" dt="2024-09-27T01:18:37.629" v="2153"/>
      <pc:docMkLst>
        <pc:docMk/>
      </pc:docMkLst>
      <pc:sldChg chg="addSp modSp new del mod setBg">
        <pc:chgData name="Not M_ur_t_ada" userId="555160e609be70ba" providerId="LiveId" clId="{8B8BF559-8761-442D-A7AC-7B931DDE9AA5}" dt="2024-09-18T05:50:21.868" v="1711" actId="47"/>
        <pc:sldMkLst>
          <pc:docMk/>
          <pc:sldMk cId="2461665626" sldId="256"/>
        </pc:sldMkLst>
        <pc:spChg chg="mod">
          <ac:chgData name="Not M_ur_t_ada" userId="555160e609be70ba" providerId="LiveId" clId="{8B8BF559-8761-442D-A7AC-7B931DDE9AA5}" dt="2024-09-16T19:43:11.132" v="50" actId="6549"/>
          <ac:spMkLst>
            <pc:docMk/>
            <pc:sldMk cId="2461665626" sldId="256"/>
            <ac:spMk id="2" creationId="{C74090B6-2AB4-454F-9677-821E5D9F24C9}"/>
          </ac:spMkLst>
        </pc:spChg>
        <pc:picChg chg="add mod">
          <ac:chgData name="Not M_ur_t_ada" userId="555160e609be70ba" providerId="LiveId" clId="{8B8BF559-8761-442D-A7AC-7B931DDE9AA5}" dt="2024-09-16T19:43:05.854" v="47" actId="1035"/>
          <ac:picMkLst>
            <pc:docMk/>
            <pc:sldMk cId="2461665626" sldId="256"/>
            <ac:picMk id="4" creationId="{BBD48B50-BDAC-46F6-869D-80A868463F4E}"/>
          </ac:picMkLst>
        </pc:picChg>
      </pc:sldChg>
      <pc:sldChg chg="addSp delSp add del mod setBg">
        <pc:chgData name="Not M_ur_t_ada" userId="555160e609be70ba" providerId="LiveId" clId="{8B8BF559-8761-442D-A7AC-7B931DDE9AA5}" dt="2024-09-16T20:44:09.535" v="1651" actId="47"/>
        <pc:sldMkLst>
          <pc:docMk/>
          <pc:sldMk cId="116750222" sldId="257"/>
        </pc:sldMkLst>
        <pc:spChg chg="add del">
          <ac:chgData name="Not M_ur_t_ada" userId="555160e609be70ba" providerId="LiveId" clId="{8B8BF559-8761-442D-A7AC-7B931DDE9AA5}" dt="2024-09-16T20:08:23.907" v="1199" actId="22"/>
          <ac:spMkLst>
            <pc:docMk/>
            <pc:sldMk cId="116750222" sldId="257"/>
            <ac:spMk id="4" creationId="{2BE20491-6345-45CA-A1B5-952E921A292C}"/>
          </ac:spMkLst>
        </pc:spChg>
        <pc:picChg chg="del">
          <ac:chgData name="Not M_ur_t_ada" userId="555160e609be70ba" providerId="LiveId" clId="{8B8BF559-8761-442D-A7AC-7B931DDE9AA5}" dt="2024-09-16T19:44:37.499" v="63" actId="478"/>
          <ac:picMkLst>
            <pc:docMk/>
            <pc:sldMk cId="116750222" sldId="257"/>
            <ac:picMk id="4" creationId="{BBD48B50-BDAC-46F6-869D-80A868463F4E}"/>
          </ac:picMkLst>
        </pc:picChg>
      </pc:sldChg>
      <pc:sldChg chg="new del">
        <pc:chgData name="Not M_ur_t_ada" userId="555160e609be70ba" providerId="LiveId" clId="{8B8BF559-8761-442D-A7AC-7B931DDE9AA5}" dt="2024-09-16T19:43:42.114" v="56" actId="680"/>
        <pc:sldMkLst>
          <pc:docMk/>
          <pc:sldMk cId="1612020289" sldId="257"/>
        </pc:sldMkLst>
      </pc:sldChg>
      <pc:sldChg chg="add del setBg">
        <pc:chgData name="Not M_ur_t_ada" userId="555160e609be70ba" providerId="LiveId" clId="{8B8BF559-8761-442D-A7AC-7B931DDE9AA5}" dt="2024-09-16T19:43:27.922" v="52"/>
        <pc:sldMkLst>
          <pc:docMk/>
          <pc:sldMk cId="2532146908" sldId="257"/>
        </pc:sldMkLst>
      </pc:sldChg>
      <pc:sldChg chg="add del setBg">
        <pc:chgData name="Not M_ur_t_ada" userId="555160e609be70ba" providerId="LiveId" clId="{8B8BF559-8761-442D-A7AC-7B931DDE9AA5}" dt="2024-09-16T19:43:37.019" v="54"/>
        <pc:sldMkLst>
          <pc:docMk/>
          <pc:sldMk cId="2827741111" sldId="257"/>
        </pc:sldMkLst>
      </pc:sldChg>
      <pc:sldChg chg="add del setBg">
        <pc:chgData name="Not M_ur_t_ada" userId="555160e609be70ba" providerId="LiveId" clId="{8B8BF559-8761-442D-A7AC-7B931DDE9AA5}" dt="2024-09-16T19:44:01.920" v="58"/>
        <pc:sldMkLst>
          <pc:docMk/>
          <pc:sldMk cId="3044299331" sldId="257"/>
        </pc:sldMkLst>
      </pc:sldChg>
      <pc:sldChg chg="add del setBg">
        <pc:chgData name="Not M_ur_t_ada" userId="555160e609be70ba" providerId="LiveId" clId="{8B8BF559-8761-442D-A7AC-7B931DDE9AA5}" dt="2024-09-16T19:44:20.692" v="61"/>
        <pc:sldMkLst>
          <pc:docMk/>
          <pc:sldMk cId="216421687" sldId="258"/>
        </pc:sldMkLst>
      </pc:sldChg>
      <pc:sldChg chg="delSp add del mod setBg">
        <pc:chgData name="Not M_ur_t_ada" userId="555160e609be70ba" providerId="LiveId" clId="{8B8BF559-8761-442D-A7AC-7B931DDE9AA5}" dt="2024-09-16T20:44:09.535" v="1651" actId="47"/>
        <pc:sldMkLst>
          <pc:docMk/>
          <pc:sldMk cId="856117285" sldId="258"/>
        </pc:sldMkLst>
        <pc:picChg chg="del">
          <ac:chgData name="Not M_ur_t_ada" userId="555160e609be70ba" providerId="LiveId" clId="{8B8BF559-8761-442D-A7AC-7B931DDE9AA5}" dt="2024-09-16T19:44:42.135" v="64" actId="478"/>
          <ac:picMkLst>
            <pc:docMk/>
            <pc:sldMk cId="856117285" sldId="258"/>
            <ac:picMk id="4" creationId="{BBD48B50-BDAC-46F6-869D-80A868463F4E}"/>
          </ac:picMkLst>
        </pc:picChg>
      </pc:sldChg>
      <pc:sldChg chg="addSp delSp modSp add del mod modTransition delAnim modAnim">
        <pc:chgData name="Not M_ur_t_ada" userId="555160e609be70ba" providerId="LiveId" clId="{8B8BF559-8761-442D-A7AC-7B931DDE9AA5}" dt="2024-09-18T07:39:53.503" v="2006" actId="47"/>
        <pc:sldMkLst>
          <pc:docMk/>
          <pc:sldMk cId="3642089108" sldId="258"/>
        </pc:sldMkLst>
        <pc:spChg chg="add del mod">
          <ac:chgData name="Not M_ur_t_ada" userId="555160e609be70ba" providerId="LiveId" clId="{8B8BF559-8761-442D-A7AC-7B931DDE9AA5}" dt="2024-09-18T05:47:20.854" v="1697" actId="478"/>
          <ac:spMkLst>
            <pc:docMk/>
            <pc:sldMk cId="3642089108" sldId="258"/>
            <ac:spMk id="3" creationId="{9251B904-CFA5-49DD-97FD-620B4246EFD6}"/>
          </ac:spMkLst>
        </pc:spChg>
        <pc:spChg chg="del">
          <ac:chgData name="Not M_ur_t_ada" userId="555160e609be70ba" providerId="LiveId" clId="{8B8BF559-8761-442D-A7AC-7B931DDE9AA5}" dt="2024-09-18T05:47:17.470" v="1696" actId="478"/>
          <ac:spMkLst>
            <pc:docMk/>
            <pc:sldMk cId="3642089108" sldId="258"/>
            <ac:spMk id="4" creationId="{00000000-0000-0000-0000-000000000000}"/>
          </ac:spMkLst>
        </pc:spChg>
        <pc:spChg chg="mod">
          <ac:chgData name="Not M_ur_t_ada" userId="555160e609be70ba" providerId="LiveId" clId="{8B8BF559-8761-442D-A7AC-7B931DDE9AA5}" dt="2024-09-18T06:38:07.546" v="1998" actId="1037"/>
          <ac:spMkLst>
            <pc:docMk/>
            <pc:sldMk cId="3642089108" sldId="258"/>
            <ac:spMk id="6" creationId="{00000000-0000-0000-0000-000000000000}"/>
          </ac:spMkLst>
        </pc:spChg>
        <pc:spChg chg="add del mod">
          <ac:chgData name="Not M_ur_t_ada" userId="555160e609be70ba" providerId="LiveId" clId="{8B8BF559-8761-442D-A7AC-7B931DDE9AA5}" dt="2024-09-18T05:47:13.496" v="1695"/>
          <ac:spMkLst>
            <pc:docMk/>
            <pc:sldMk cId="3642089108" sldId="258"/>
            <ac:spMk id="9" creationId="{23DF9D74-BD1D-4501-AF69-C495B6BEB3F5}"/>
          </ac:spMkLst>
        </pc:spChg>
        <pc:spChg chg="add mod">
          <ac:chgData name="Not M_ur_t_ada" userId="555160e609be70ba" providerId="LiveId" clId="{8B8BF559-8761-442D-A7AC-7B931DDE9AA5}" dt="2024-09-18T05:59:19.154" v="1763" actId="403"/>
          <ac:spMkLst>
            <pc:docMk/>
            <pc:sldMk cId="3642089108" sldId="258"/>
            <ac:spMk id="12" creationId="{330EB554-C10F-446F-AF73-91CE8CAF1941}"/>
          </ac:spMkLst>
        </pc:spChg>
        <pc:spChg chg="add del mod">
          <ac:chgData name="Not M_ur_t_ada" userId="555160e609be70ba" providerId="LiveId" clId="{8B8BF559-8761-442D-A7AC-7B931DDE9AA5}" dt="2024-09-18T05:47:56.851" v="1702" actId="478"/>
          <ac:spMkLst>
            <pc:docMk/>
            <pc:sldMk cId="3642089108" sldId="258"/>
            <ac:spMk id="13" creationId="{6E234162-8F52-4554-99D8-4FDFE4BCBB56}"/>
          </ac:spMkLst>
        </pc:spChg>
        <pc:picChg chg="del">
          <ac:chgData name="Not M_ur_t_ada" userId="555160e609be70ba" providerId="LiveId" clId="{8B8BF559-8761-442D-A7AC-7B931DDE9AA5}" dt="2024-09-18T05:47:53.426" v="1701" actId="478"/>
          <ac:picMkLst>
            <pc:docMk/>
            <pc:sldMk cId="3642089108" sldId="258"/>
            <ac:picMk id="5" creationId="{00000000-0000-0000-0000-000000000000}"/>
          </ac:picMkLst>
        </pc:picChg>
        <pc:picChg chg="mod">
          <ac:chgData name="Not M_ur_t_ada" userId="555160e609be70ba" providerId="LiveId" clId="{8B8BF559-8761-442D-A7AC-7B931DDE9AA5}" dt="2024-09-18T06:03:58.862" v="1782" actId="1038"/>
          <ac:picMkLst>
            <pc:docMk/>
            <pc:sldMk cId="3642089108" sldId="258"/>
            <ac:picMk id="8" creationId="{00000000-0000-0000-0000-000000000000}"/>
          </ac:picMkLst>
        </pc:picChg>
        <pc:picChg chg="mod">
          <ac:chgData name="Not M_ur_t_ada" userId="555160e609be70ba" providerId="LiveId" clId="{8B8BF559-8761-442D-A7AC-7B931DDE9AA5}" dt="2024-09-18T06:03:38.668" v="1777" actId="1076"/>
          <ac:picMkLst>
            <pc:docMk/>
            <pc:sldMk cId="3642089108" sldId="258"/>
            <ac:picMk id="10" creationId="{00000000-0000-0000-0000-000000000000}"/>
          </ac:picMkLst>
        </pc:picChg>
        <pc:picChg chg="mod">
          <ac:chgData name="Not M_ur_t_ada" userId="555160e609be70ba" providerId="LiveId" clId="{8B8BF559-8761-442D-A7AC-7B931DDE9AA5}" dt="2024-09-18T06:03:35.037" v="1776" actId="1076"/>
          <ac:picMkLst>
            <pc:docMk/>
            <pc:sldMk cId="3642089108" sldId="258"/>
            <ac:picMk id="11" creationId="{00000000-0000-0000-0000-000000000000}"/>
          </ac:picMkLst>
        </pc:picChg>
        <pc:picChg chg="add mod">
          <ac:chgData name="Not M_ur_t_ada" userId="555160e609be70ba" providerId="LiveId" clId="{8B8BF559-8761-442D-A7AC-7B931DDE9AA5}" dt="2024-09-18T06:28:06.522" v="1926" actId="1037"/>
          <ac:picMkLst>
            <pc:docMk/>
            <pc:sldMk cId="3642089108" sldId="258"/>
            <ac:picMk id="14" creationId="{89A60B56-D4F9-47B4-AA66-D1CE06EFAD46}"/>
          </ac:picMkLst>
        </pc:picChg>
        <pc:picChg chg="add mod">
          <ac:chgData name="Not M_ur_t_ada" userId="555160e609be70ba" providerId="LiveId" clId="{8B8BF559-8761-442D-A7AC-7B931DDE9AA5}" dt="2024-09-18T06:37:58.645" v="1993" actId="14100"/>
          <ac:picMkLst>
            <pc:docMk/>
            <pc:sldMk cId="3642089108" sldId="258"/>
            <ac:picMk id="16" creationId="{C700B17F-ED6D-4E9B-9F25-FCC9EB494305}"/>
          </ac:picMkLst>
        </pc:picChg>
      </pc:sldChg>
      <pc:sldChg chg="delSp add del mod setBg">
        <pc:chgData name="Not M_ur_t_ada" userId="555160e609be70ba" providerId="LiveId" clId="{8B8BF559-8761-442D-A7AC-7B931DDE9AA5}" dt="2024-09-16T20:44:09.535" v="1651" actId="47"/>
        <pc:sldMkLst>
          <pc:docMk/>
          <pc:sldMk cId="1857974160" sldId="259"/>
        </pc:sldMkLst>
        <pc:picChg chg="del">
          <ac:chgData name="Not M_ur_t_ada" userId="555160e609be70ba" providerId="LiveId" clId="{8B8BF559-8761-442D-A7AC-7B931DDE9AA5}" dt="2024-09-16T19:44:45.497" v="65" actId="478"/>
          <ac:picMkLst>
            <pc:docMk/>
            <pc:sldMk cId="1857974160" sldId="259"/>
            <ac:picMk id="4" creationId="{BBD48B50-BDAC-46F6-869D-80A868463F4E}"/>
          </ac:picMkLst>
        </pc:picChg>
      </pc:sldChg>
      <pc:sldChg chg="addSp modSp add del mod setBg">
        <pc:chgData name="Not M_ur_t_ada" userId="555160e609be70ba" providerId="LiveId" clId="{8B8BF559-8761-442D-A7AC-7B931DDE9AA5}" dt="2024-09-16T20:44:09.535" v="1651" actId="47"/>
        <pc:sldMkLst>
          <pc:docMk/>
          <pc:sldMk cId="2385340235" sldId="260"/>
        </pc:sldMkLst>
        <pc:spChg chg="mod">
          <ac:chgData name="Not M_ur_t_ada" userId="555160e609be70ba" providerId="LiveId" clId="{8B8BF559-8761-442D-A7AC-7B931DDE9AA5}" dt="2024-09-16T19:51:15.284" v="160" actId="20577"/>
          <ac:spMkLst>
            <pc:docMk/>
            <pc:sldMk cId="2385340235" sldId="260"/>
            <ac:spMk id="2" creationId="{C74090B6-2AB4-454F-9677-821E5D9F24C9}"/>
          </ac:spMkLst>
        </pc:spChg>
        <pc:spChg chg="add mod">
          <ac:chgData name="Not M_ur_t_ada" userId="555160e609be70ba" providerId="LiveId" clId="{8B8BF559-8761-442D-A7AC-7B931DDE9AA5}" dt="2024-09-16T19:53:22.915" v="172" actId="20577"/>
          <ac:spMkLst>
            <pc:docMk/>
            <pc:sldMk cId="2385340235" sldId="260"/>
            <ac:spMk id="4" creationId="{B082A1E5-7D76-4640-A463-966BA0CC48DC}"/>
          </ac:spMkLst>
        </pc:spChg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1657599268" sldId="261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627477955" sldId="262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391753443" sldId="263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1239850431" sldId="264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956456694" sldId="265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1224126566" sldId="266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1959521716" sldId="267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805266107" sldId="268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3007470299" sldId="269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966867536" sldId="270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410289261" sldId="271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3185624492" sldId="272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4007843322" sldId="273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1969168604" sldId="274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786804133" sldId="275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677879263" sldId="276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543683604" sldId="277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1607452711" sldId="278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861303795" sldId="279"/>
        </pc:sldMkLst>
      </pc:sldChg>
      <pc:sldChg chg="add del setBg">
        <pc:chgData name="Not M_ur_t_ada" userId="555160e609be70ba" providerId="LiveId" clId="{8B8BF559-8761-442D-A7AC-7B931DDE9AA5}" dt="2024-09-16T20:44:09.535" v="1651" actId="47"/>
        <pc:sldMkLst>
          <pc:docMk/>
          <pc:sldMk cId="2072370212" sldId="280"/>
        </pc:sldMkLst>
      </pc:sldChg>
      <pc:sldChg chg="modSp add mod setBg">
        <pc:chgData name="Not M_ur_t_ada" userId="555160e609be70ba" providerId="LiveId" clId="{8B8BF559-8761-442D-A7AC-7B931DDE9AA5}" dt="2024-09-16T20:43:40.352" v="1647"/>
        <pc:sldMkLst>
          <pc:docMk/>
          <pc:sldMk cId="3665887991" sldId="281"/>
        </pc:sldMkLst>
        <pc:spChg chg="mod">
          <ac:chgData name="Not M_ur_t_ada" userId="555160e609be70ba" providerId="LiveId" clId="{8B8BF559-8761-442D-A7AC-7B931DDE9AA5}" dt="2024-09-16T20:43:40.352" v="1647"/>
          <ac:spMkLst>
            <pc:docMk/>
            <pc:sldMk cId="3665887991" sldId="281"/>
            <ac:spMk id="2" creationId="{C74090B6-2AB4-454F-9677-821E5D9F24C9}"/>
          </ac:spMkLst>
        </pc:spChg>
        <pc:spChg chg="mod">
          <ac:chgData name="Not M_ur_t_ada" userId="555160e609be70ba" providerId="LiveId" clId="{8B8BF559-8761-442D-A7AC-7B931DDE9AA5}" dt="2024-09-16T20:06:36.182" v="1183" actId="20577"/>
          <ac:spMkLst>
            <pc:docMk/>
            <pc:sldMk cId="3665887991" sldId="281"/>
            <ac:spMk id="4" creationId="{B082A1E5-7D76-4640-A463-966BA0CC48DC}"/>
          </ac:spMkLst>
        </pc:spChg>
      </pc:sldChg>
      <pc:sldChg chg="addSp delSp modSp add mod ord modAnim">
        <pc:chgData name="Not M_ur_t_ada" userId="555160e609be70ba" providerId="LiveId" clId="{8B8BF559-8761-442D-A7AC-7B931DDE9AA5}" dt="2024-09-18T08:50:02.298" v="2110"/>
        <pc:sldMkLst>
          <pc:docMk/>
          <pc:sldMk cId="271816893" sldId="282"/>
        </pc:sldMkLst>
        <pc:spChg chg="mod">
          <ac:chgData name="Not M_ur_t_ada" userId="555160e609be70ba" providerId="LiveId" clId="{8B8BF559-8761-442D-A7AC-7B931DDE9AA5}" dt="2024-09-18T08:45:50.782" v="2091" actId="14100"/>
          <ac:spMkLst>
            <pc:docMk/>
            <pc:sldMk cId="271816893" sldId="282"/>
            <ac:spMk id="2" creationId="{C74090B6-2AB4-454F-9677-821E5D9F24C9}"/>
          </ac:spMkLst>
        </pc:spChg>
        <pc:spChg chg="mod">
          <ac:chgData name="Not M_ur_t_ada" userId="555160e609be70ba" providerId="LiveId" clId="{8B8BF559-8761-442D-A7AC-7B931DDE9AA5}" dt="2024-09-18T08:46:42.139" v="2107" actId="948"/>
          <ac:spMkLst>
            <pc:docMk/>
            <pc:sldMk cId="271816893" sldId="282"/>
            <ac:spMk id="4" creationId="{B082A1E5-7D76-4640-A463-966BA0CC48DC}"/>
          </ac:spMkLst>
        </pc:spChg>
        <pc:picChg chg="add del mod">
          <ac:chgData name="Not M_ur_t_ada" userId="555160e609be70ba" providerId="LiveId" clId="{8B8BF559-8761-442D-A7AC-7B931DDE9AA5}" dt="2024-09-18T08:44:47.887" v="2053" actId="478"/>
          <ac:picMkLst>
            <pc:docMk/>
            <pc:sldMk cId="271816893" sldId="282"/>
            <ac:picMk id="5" creationId="{A2310155-1FEA-4C2C-81D6-D6586CB119FF}"/>
          </ac:picMkLst>
        </pc:picChg>
        <pc:picChg chg="add mod">
          <ac:chgData name="Not M_ur_t_ada" userId="555160e609be70ba" providerId="LiveId" clId="{8B8BF559-8761-442D-A7AC-7B931DDE9AA5}" dt="2024-09-18T08:45:25.282" v="2089" actId="1037"/>
          <ac:picMkLst>
            <pc:docMk/>
            <pc:sldMk cId="271816893" sldId="282"/>
            <ac:picMk id="6" creationId="{8B31A478-B97D-4474-BD86-678083407762}"/>
          </ac:picMkLst>
        </pc:picChg>
      </pc:sldChg>
      <pc:sldChg chg="modSp add mod">
        <pc:chgData name="Not M_ur_t_ada" userId="555160e609be70ba" providerId="LiveId" clId="{8B8BF559-8761-442D-A7AC-7B931DDE9AA5}" dt="2024-09-16T20:43:47.325" v="1649" actId="27636"/>
        <pc:sldMkLst>
          <pc:docMk/>
          <pc:sldMk cId="2253708008" sldId="283"/>
        </pc:sldMkLst>
        <pc:spChg chg="mod">
          <ac:chgData name="Not M_ur_t_ada" userId="555160e609be70ba" providerId="LiveId" clId="{8B8BF559-8761-442D-A7AC-7B931DDE9AA5}" dt="2024-09-16T20:43:47.325" v="1649" actId="27636"/>
          <ac:spMkLst>
            <pc:docMk/>
            <pc:sldMk cId="2253708008" sldId="283"/>
            <ac:spMk id="2" creationId="{C74090B6-2AB4-454F-9677-821E5D9F24C9}"/>
          </ac:spMkLst>
        </pc:spChg>
        <pc:spChg chg="mod">
          <ac:chgData name="Not M_ur_t_ada" userId="555160e609be70ba" providerId="LiveId" clId="{8B8BF559-8761-442D-A7AC-7B931DDE9AA5}" dt="2024-09-16T20:40:27.397" v="1645" actId="6549"/>
          <ac:spMkLst>
            <pc:docMk/>
            <pc:sldMk cId="2253708008" sldId="283"/>
            <ac:spMk id="4" creationId="{B082A1E5-7D76-4640-A463-966BA0CC48DC}"/>
          </ac:spMkLst>
        </pc:spChg>
      </pc:sldChg>
      <pc:sldChg chg="addSp delSp modSp add mod ord modAnim">
        <pc:chgData name="Not M_ur_t_ada" userId="555160e609be70ba" providerId="LiveId" clId="{8B8BF559-8761-442D-A7AC-7B931DDE9AA5}" dt="2024-09-27T01:18:18.550" v="2152"/>
        <pc:sldMkLst>
          <pc:docMk/>
          <pc:sldMk cId="1292850723" sldId="284"/>
        </pc:sldMkLst>
        <pc:spChg chg="del mod">
          <ac:chgData name="Not M_ur_t_ada" userId="555160e609be70ba" providerId="LiveId" clId="{8B8BF559-8761-442D-A7AC-7B931DDE9AA5}" dt="2024-09-18T07:39:31.272" v="1999" actId="478"/>
          <ac:spMkLst>
            <pc:docMk/>
            <pc:sldMk cId="1292850723" sldId="284"/>
            <ac:spMk id="2" creationId="{C74090B6-2AB4-454F-9677-821E5D9F24C9}"/>
          </ac:spMkLst>
        </pc:spChg>
        <pc:spChg chg="add del mod">
          <ac:chgData name="Not M_ur_t_ada" userId="555160e609be70ba" providerId="LiveId" clId="{8B8BF559-8761-442D-A7AC-7B931DDE9AA5}" dt="2024-09-18T07:39:34.256" v="2001" actId="478"/>
          <ac:spMkLst>
            <pc:docMk/>
            <pc:sldMk cId="1292850723" sldId="284"/>
            <ac:spMk id="4" creationId="{B082A1E5-7D76-4640-A463-966BA0CC48DC}"/>
          </ac:spMkLst>
        </pc:spChg>
        <pc:spChg chg="add del mod">
          <ac:chgData name="Not M_ur_t_ada" userId="555160e609be70ba" providerId="LiveId" clId="{8B8BF559-8761-442D-A7AC-7B931DDE9AA5}" dt="2024-09-18T07:39:35.013" v="2002" actId="478"/>
          <ac:spMkLst>
            <pc:docMk/>
            <pc:sldMk cId="1292850723" sldId="284"/>
            <ac:spMk id="5" creationId="{035CBC03-1650-465D-9F01-FAC03674D3C9}"/>
          </ac:spMkLst>
        </pc:spChg>
        <pc:spChg chg="add mod">
          <ac:chgData name="Not M_ur_t_ada" userId="555160e609be70ba" providerId="LiveId" clId="{8B8BF559-8761-442D-A7AC-7B931DDE9AA5}" dt="2024-09-27T01:16:34.689" v="2147" actId="1038"/>
          <ac:spMkLst>
            <pc:docMk/>
            <pc:sldMk cId="1292850723" sldId="284"/>
            <ac:spMk id="9" creationId="{955F7FC8-688F-4E58-B06D-9CB98707EE87}"/>
          </ac:spMkLst>
        </pc:spChg>
        <pc:spChg chg="add mod">
          <ac:chgData name="Not M_ur_t_ada" userId="555160e609be70ba" providerId="LiveId" clId="{8B8BF559-8761-442D-A7AC-7B931DDE9AA5}" dt="2024-09-18T07:39:49.940" v="2005"/>
          <ac:spMkLst>
            <pc:docMk/>
            <pc:sldMk cId="1292850723" sldId="284"/>
            <ac:spMk id="10" creationId="{9AE52731-C444-45C0-AD2C-72803613C9D2}"/>
          </ac:spMkLst>
        </pc:spChg>
        <pc:picChg chg="add mod">
          <ac:chgData name="Not M_ur_t_ada" userId="555160e609be70ba" providerId="LiveId" clId="{8B8BF559-8761-442D-A7AC-7B931DDE9AA5}" dt="2024-09-18T07:39:49.940" v="2005"/>
          <ac:picMkLst>
            <pc:docMk/>
            <pc:sldMk cId="1292850723" sldId="284"/>
            <ac:picMk id="6" creationId="{0D94F869-DD0C-4952-87A4-FB5E41396C58}"/>
          </ac:picMkLst>
        </pc:picChg>
        <pc:picChg chg="add mod">
          <ac:chgData name="Not M_ur_t_ada" userId="555160e609be70ba" providerId="LiveId" clId="{8B8BF559-8761-442D-A7AC-7B931DDE9AA5}" dt="2024-09-18T07:39:49.940" v="2005"/>
          <ac:picMkLst>
            <pc:docMk/>
            <pc:sldMk cId="1292850723" sldId="284"/>
            <ac:picMk id="7" creationId="{529FE91D-A2EB-44F5-A456-D5BC488C2622}"/>
          </ac:picMkLst>
        </pc:picChg>
        <pc:picChg chg="add mod">
          <ac:chgData name="Not M_ur_t_ada" userId="555160e609be70ba" providerId="LiveId" clId="{8B8BF559-8761-442D-A7AC-7B931DDE9AA5}" dt="2024-09-18T07:39:49.940" v="2005"/>
          <ac:picMkLst>
            <pc:docMk/>
            <pc:sldMk cId="1292850723" sldId="284"/>
            <ac:picMk id="8" creationId="{E58BF537-A7FD-4208-8E77-40A321F8A91C}"/>
          </ac:picMkLst>
        </pc:picChg>
        <pc:picChg chg="add mod">
          <ac:chgData name="Not M_ur_t_ada" userId="555160e609be70ba" providerId="LiveId" clId="{8B8BF559-8761-442D-A7AC-7B931DDE9AA5}" dt="2024-09-27T01:16:18.956" v="2140" actId="1037"/>
          <ac:picMkLst>
            <pc:docMk/>
            <pc:sldMk cId="1292850723" sldId="284"/>
            <ac:picMk id="11" creationId="{F1F3EB46-77C0-410C-ADF7-4998FFBD6777}"/>
          </ac:picMkLst>
        </pc:picChg>
        <pc:picChg chg="add mod">
          <ac:chgData name="Not M_ur_t_ada" userId="555160e609be70ba" providerId="LiveId" clId="{8B8BF559-8761-442D-A7AC-7B931DDE9AA5}" dt="2024-09-18T07:39:49.940" v="2005"/>
          <ac:picMkLst>
            <pc:docMk/>
            <pc:sldMk cId="1292850723" sldId="284"/>
            <ac:picMk id="12" creationId="{DD4391CF-2EF5-4B9D-998C-431D979A1C10}"/>
          </ac:picMkLst>
        </pc:picChg>
      </pc:sldChg>
      <pc:sldChg chg="modSp add mod">
        <pc:chgData name="Not M_ur_t_ada" userId="555160e609be70ba" providerId="LiveId" clId="{8B8BF559-8761-442D-A7AC-7B931DDE9AA5}" dt="2024-09-18T08:32:39.651" v="2052" actId="6549"/>
        <pc:sldMkLst>
          <pc:docMk/>
          <pc:sldMk cId="2004060066" sldId="285"/>
        </pc:sldMkLst>
        <pc:spChg chg="mod">
          <ac:chgData name="Not M_ur_t_ada" userId="555160e609be70ba" providerId="LiveId" clId="{8B8BF559-8761-442D-A7AC-7B931DDE9AA5}" dt="2024-09-18T08:32:39.651" v="2052" actId="6549"/>
          <ac:spMkLst>
            <pc:docMk/>
            <pc:sldMk cId="2004060066" sldId="285"/>
            <ac:spMk id="4" creationId="{B082A1E5-7D76-4640-A463-966BA0CC48DC}"/>
          </ac:spMkLst>
        </pc:spChg>
      </pc:sldChg>
      <pc:sldChg chg="add">
        <pc:chgData name="Not M_ur_t_ada" userId="555160e609be70ba" providerId="LiveId" clId="{8B8BF559-8761-442D-A7AC-7B931DDE9AA5}" dt="2024-09-16T20:44:35.100" v="1656"/>
        <pc:sldMkLst>
          <pc:docMk/>
          <pc:sldMk cId="4275992108" sldId="286"/>
        </pc:sldMkLst>
      </pc:sldChg>
      <pc:sldChg chg="add">
        <pc:chgData name="Not M_ur_t_ada" userId="555160e609be70ba" providerId="LiveId" clId="{8B8BF559-8761-442D-A7AC-7B931DDE9AA5}" dt="2024-09-16T20:44:35.292" v="1657"/>
        <pc:sldMkLst>
          <pc:docMk/>
          <pc:sldMk cId="268212614" sldId="287"/>
        </pc:sldMkLst>
      </pc:sldChg>
      <pc:sldChg chg="add">
        <pc:chgData name="Not M_ur_t_ada" userId="555160e609be70ba" providerId="LiveId" clId="{8B8BF559-8761-442D-A7AC-7B931DDE9AA5}" dt="2024-09-16T20:44:35.476" v="1658"/>
        <pc:sldMkLst>
          <pc:docMk/>
          <pc:sldMk cId="32850727" sldId="288"/>
        </pc:sldMkLst>
      </pc:sldChg>
      <pc:sldChg chg="add">
        <pc:chgData name="Not M_ur_t_ada" userId="555160e609be70ba" providerId="LiveId" clId="{8B8BF559-8761-442D-A7AC-7B931DDE9AA5}" dt="2024-09-16T20:44:35.669" v="1659"/>
        <pc:sldMkLst>
          <pc:docMk/>
          <pc:sldMk cId="1887278744" sldId="289"/>
        </pc:sldMkLst>
      </pc:sldChg>
      <pc:sldChg chg="add">
        <pc:chgData name="Not M_ur_t_ada" userId="555160e609be70ba" providerId="LiveId" clId="{8B8BF559-8761-442D-A7AC-7B931DDE9AA5}" dt="2024-09-16T20:44:35.857" v="1660"/>
        <pc:sldMkLst>
          <pc:docMk/>
          <pc:sldMk cId="1741587866" sldId="290"/>
        </pc:sldMkLst>
      </pc:sldChg>
      <pc:sldChg chg="add">
        <pc:chgData name="Not M_ur_t_ada" userId="555160e609be70ba" providerId="LiveId" clId="{8B8BF559-8761-442D-A7AC-7B931DDE9AA5}" dt="2024-09-16T20:44:36.038" v="1661"/>
        <pc:sldMkLst>
          <pc:docMk/>
          <pc:sldMk cId="439767536" sldId="291"/>
        </pc:sldMkLst>
      </pc:sldChg>
      <pc:sldChg chg="add">
        <pc:chgData name="Not M_ur_t_ada" userId="555160e609be70ba" providerId="LiveId" clId="{8B8BF559-8761-442D-A7AC-7B931DDE9AA5}" dt="2024-09-16T20:44:36.239" v="1662"/>
        <pc:sldMkLst>
          <pc:docMk/>
          <pc:sldMk cId="3192442393" sldId="292"/>
        </pc:sldMkLst>
      </pc:sldChg>
      <pc:sldChg chg="add">
        <pc:chgData name="Not M_ur_t_ada" userId="555160e609be70ba" providerId="LiveId" clId="{8B8BF559-8761-442D-A7AC-7B931DDE9AA5}" dt="2024-09-16T20:44:36.410" v="1663"/>
        <pc:sldMkLst>
          <pc:docMk/>
          <pc:sldMk cId="4117958677" sldId="293"/>
        </pc:sldMkLst>
      </pc:sldChg>
      <pc:sldChg chg="add">
        <pc:chgData name="Not M_ur_t_ada" userId="555160e609be70ba" providerId="LiveId" clId="{8B8BF559-8761-442D-A7AC-7B931DDE9AA5}" dt="2024-09-16T20:44:36.615" v="1664"/>
        <pc:sldMkLst>
          <pc:docMk/>
          <pc:sldMk cId="1902637267" sldId="294"/>
        </pc:sldMkLst>
      </pc:sldChg>
      <pc:sldChg chg="add">
        <pc:chgData name="Not M_ur_t_ada" userId="555160e609be70ba" providerId="LiveId" clId="{8B8BF559-8761-442D-A7AC-7B931DDE9AA5}" dt="2024-09-16T20:44:36.807" v="1665"/>
        <pc:sldMkLst>
          <pc:docMk/>
          <pc:sldMk cId="384475006" sldId="295"/>
        </pc:sldMkLst>
      </pc:sldChg>
      <pc:sldChg chg="add">
        <pc:chgData name="Not M_ur_t_ada" userId="555160e609be70ba" providerId="LiveId" clId="{8B8BF559-8761-442D-A7AC-7B931DDE9AA5}" dt="2024-09-16T20:44:36.996" v="1666"/>
        <pc:sldMkLst>
          <pc:docMk/>
          <pc:sldMk cId="2886653694" sldId="296"/>
        </pc:sldMkLst>
      </pc:sldChg>
      <pc:sldChg chg="add">
        <pc:chgData name="Not M_ur_t_ada" userId="555160e609be70ba" providerId="LiveId" clId="{8B8BF559-8761-442D-A7AC-7B931DDE9AA5}" dt="2024-09-16T20:44:37.187" v="1667"/>
        <pc:sldMkLst>
          <pc:docMk/>
          <pc:sldMk cId="2636331788" sldId="297"/>
        </pc:sldMkLst>
      </pc:sldChg>
      <pc:sldChg chg="add">
        <pc:chgData name="Not M_ur_t_ada" userId="555160e609be70ba" providerId="LiveId" clId="{8B8BF559-8761-442D-A7AC-7B931DDE9AA5}" dt="2024-09-16T20:44:37.410" v="1668"/>
        <pc:sldMkLst>
          <pc:docMk/>
          <pc:sldMk cId="3300647480" sldId="298"/>
        </pc:sldMkLst>
      </pc:sldChg>
      <pc:sldChg chg="add">
        <pc:chgData name="Not M_ur_t_ada" userId="555160e609be70ba" providerId="LiveId" clId="{8B8BF559-8761-442D-A7AC-7B931DDE9AA5}" dt="2024-09-16T20:44:37.626" v="1669"/>
        <pc:sldMkLst>
          <pc:docMk/>
          <pc:sldMk cId="2984940882" sldId="299"/>
        </pc:sldMkLst>
      </pc:sldChg>
      <pc:sldChg chg="add">
        <pc:chgData name="Not M_ur_t_ada" userId="555160e609be70ba" providerId="LiveId" clId="{8B8BF559-8761-442D-A7AC-7B931DDE9AA5}" dt="2024-09-16T20:44:37.823" v="1670"/>
        <pc:sldMkLst>
          <pc:docMk/>
          <pc:sldMk cId="1501804802" sldId="300"/>
        </pc:sldMkLst>
      </pc:sldChg>
      <pc:sldChg chg="add">
        <pc:chgData name="Not M_ur_t_ada" userId="555160e609be70ba" providerId="LiveId" clId="{8B8BF559-8761-442D-A7AC-7B931DDE9AA5}" dt="2024-09-16T20:44:38.026" v="1671"/>
        <pc:sldMkLst>
          <pc:docMk/>
          <pc:sldMk cId="709238917" sldId="301"/>
        </pc:sldMkLst>
      </pc:sldChg>
      <pc:sldChg chg="add">
        <pc:chgData name="Not M_ur_t_ada" userId="555160e609be70ba" providerId="LiveId" clId="{8B8BF559-8761-442D-A7AC-7B931DDE9AA5}" dt="2024-09-16T20:44:38.221" v="1672"/>
        <pc:sldMkLst>
          <pc:docMk/>
          <pc:sldMk cId="46693935" sldId="302"/>
        </pc:sldMkLst>
      </pc:sldChg>
      <pc:sldChg chg="add">
        <pc:chgData name="Not M_ur_t_ada" userId="555160e609be70ba" providerId="LiveId" clId="{8B8BF559-8761-442D-A7AC-7B931DDE9AA5}" dt="2024-09-16T20:44:38.442" v="1673"/>
        <pc:sldMkLst>
          <pc:docMk/>
          <pc:sldMk cId="2446268757" sldId="303"/>
        </pc:sldMkLst>
      </pc:sldChg>
      <pc:sldChg chg="add">
        <pc:chgData name="Not M_ur_t_ada" userId="555160e609be70ba" providerId="LiveId" clId="{8B8BF559-8761-442D-A7AC-7B931DDE9AA5}" dt="2024-09-16T20:44:38.632" v="1674"/>
        <pc:sldMkLst>
          <pc:docMk/>
          <pc:sldMk cId="1520389196" sldId="304"/>
        </pc:sldMkLst>
      </pc:sldChg>
      <pc:sldChg chg="add">
        <pc:chgData name="Not M_ur_t_ada" userId="555160e609be70ba" providerId="LiveId" clId="{8B8BF559-8761-442D-A7AC-7B931DDE9AA5}" dt="2024-09-16T20:44:38.827" v="1675"/>
        <pc:sldMkLst>
          <pc:docMk/>
          <pc:sldMk cId="4123210799" sldId="305"/>
        </pc:sldMkLst>
      </pc:sldChg>
      <pc:sldChg chg="add">
        <pc:chgData name="Not M_ur_t_ada" userId="555160e609be70ba" providerId="LiveId" clId="{8B8BF559-8761-442D-A7AC-7B931DDE9AA5}" dt="2024-09-16T20:44:39.029" v="1676"/>
        <pc:sldMkLst>
          <pc:docMk/>
          <pc:sldMk cId="1140916233" sldId="306"/>
        </pc:sldMkLst>
      </pc:sldChg>
      <pc:sldChg chg="add">
        <pc:chgData name="Not M_ur_t_ada" userId="555160e609be70ba" providerId="LiveId" clId="{8B8BF559-8761-442D-A7AC-7B931DDE9AA5}" dt="2024-09-16T20:44:39.201" v="1677"/>
        <pc:sldMkLst>
          <pc:docMk/>
          <pc:sldMk cId="565472487" sldId="307"/>
        </pc:sldMkLst>
      </pc:sldChg>
      <pc:sldChg chg="add">
        <pc:chgData name="Not M_ur_t_ada" userId="555160e609be70ba" providerId="LiveId" clId="{8B8BF559-8761-442D-A7AC-7B931DDE9AA5}" dt="2024-09-16T20:44:40.209" v="1678"/>
        <pc:sldMkLst>
          <pc:docMk/>
          <pc:sldMk cId="254895153" sldId="308"/>
        </pc:sldMkLst>
      </pc:sldChg>
      <pc:sldChg chg="add">
        <pc:chgData name="Not M_ur_t_ada" userId="555160e609be70ba" providerId="LiveId" clId="{8B8BF559-8761-442D-A7AC-7B931DDE9AA5}" dt="2024-09-16T20:44:40.397" v="1679"/>
        <pc:sldMkLst>
          <pc:docMk/>
          <pc:sldMk cId="1968845552" sldId="309"/>
        </pc:sldMkLst>
      </pc:sldChg>
      <pc:sldChg chg="add">
        <pc:chgData name="Not M_ur_t_ada" userId="555160e609be70ba" providerId="LiveId" clId="{8B8BF559-8761-442D-A7AC-7B931DDE9AA5}" dt="2024-09-16T20:44:40.580" v="1680"/>
        <pc:sldMkLst>
          <pc:docMk/>
          <pc:sldMk cId="2931700783" sldId="310"/>
        </pc:sldMkLst>
      </pc:sldChg>
      <pc:sldChg chg="add">
        <pc:chgData name="Not M_ur_t_ada" userId="555160e609be70ba" providerId="LiveId" clId="{8B8BF559-8761-442D-A7AC-7B931DDE9AA5}" dt="2024-09-16T20:44:40.790" v="1681"/>
        <pc:sldMkLst>
          <pc:docMk/>
          <pc:sldMk cId="2321046430" sldId="311"/>
        </pc:sldMkLst>
      </pc:sldChg>
      <pc:sldChg chg="add">
        <pc:chgData name="Not M_ur_t_ada" userId="555160e609be70ba" providerId="LiveId" clId="{8B8BF559-8761-442D-A7AC-7B931DDE9AA5}" dt="2024-09-16T20:44:40.993" v="1682"/>
        <pc:sldMkLst>
          <pc:docMk/>
          <pc:sldMk cId="1738835569" sldId="312"/>
        </pc:sldMkLst>
      </pc:sldChg>
      <pc:sldChg chg="add">
        <pc:chgData name="Not M_ur_t_ada" userId="555160e609be70ba" providerId="LiveId" clId="{8B8BF559-8761-442D-A7AC-7B931DDE9AA5}" dt="2024-09-16T20:44:41.166" v="1683"/>
        <pc:sldMkLst>
          <pc:docMk/>
          <pc:sldMk cId="3902388269" sldId="313"/>
        </pc:sldMkLst>
      </pc:sldChg>
      <pc:sldChg chg="add">
        <pc:chgData name="Not M_ur_t_ada" userId="555160e609be70ba" providerId="LiveId" clId="{8B8BF559-8761-442D-A7AC-7B931DDE9AA5}" dt="2024-09-16T20:44:41.355" v="1684"/>
        <pc:sldMkLst>
          <pc:docMk/>
          <pc:sldMk cId="1729391592" sldId="314"/>
        </pc:sldMkLst>
      </pc:sldChg>
      <pc:sldChg chg="add">
        <pc:chgData name="Not M_ur_t_ada" userId="555160e609be70ba" providerId="LiveId" clId="{8B8BF559-8761-442D-A7AC-7B931DDE9AA5}" dt="2024-09-16T20:44:41.532" v="1685"/>
        <pc:sldMkLst>
          <pc:docMk/>
          <pc:sldMk cId="2634741250" sldId="315"/>
        </pc:sldMkLst>
      </pc:sldChg>
      <pc:sldChg chg="add">
        <pc:chgData name="Not M_ur_t_ada" userId="555160e609be70ba" providerId="LiveId" clId="{8B8BF559-8761-442D-A7AC-7B931DDE9AA5}" dt="2024-09-16T20:44:41.718" v="1686"/>
        <pc:sldMkLst>
          <pc:docMk/>
          <pc:sldMk cId="202105029" sldId="316"/>
        </pc:sldMkLst>
      </pc:sldChg>
      <pc:sldChg chg="add">
        <pc:chgData name="Not M_ur_t_ada" userId="555160e609be70ba" providerId="LiveId" clId="{8B8BF559-8761-442D-A7AC-7B931DDE9AA5}" dt="2024-09-16T20:44:41.871" v="1687"/>
        <pc:sldMkLst>
          <pc:docMk/>
          <pc:sldMk cId="1272404573" sldId="317"/>
        </pc:sldMkLst>
      </pc:sldChg>
      <pc:sldChg chg="add">
        <pc:chgData name="Not M_ur_t_ada" userId="555160e609be70ba" providerId="LiveId" clId="{8B8BF559-8761-442D-A7AC-7B931DDE9AA5}" dt="2024-09-16T20:44:42.719" v="1688"/>
        <pc:sldMkLst>
          <pc:docMk/>
          <pc:sldMk cId="860318454" sldId="318"/>
        </pc:sldMkLst>
      </pc:sldChg>
      <pc:sldChg chg="add">
        <pc:chgData name="Not M_ur_t_ada" userId="555160e609be70ba" providerId="LiveId" clId="{8B8BF559-8761-442D-A7AC-7B931DDE9AA5}" dt="2024-09-16T20:44:42.974" v="1689"/>
        <pc:sldMkLst>
          <pc:docMk/>
          <pc:sldMk cId="1404370036" sldId="319"/>
        </pc:sldMkLst>
      </pc:sldChg>
      <pc:sldChg chg="add">
        <pc:chgData name="Not M_ur_t_ada" userId="555160e609be70ba" providerId="LiveId" clId="{8B8BF559-8761-442D-A7AC-7B931DDE9AA5}" dt="2024-09-16T20:44:43.439" v="1690"/>
        <pc:sldMkLst>
          <pc:docMk/>
          <pc:sldMk cId="1496897297" sldId="320"/>
        </pc:sldMkLst>
      </pc:sldChg>
      <pc:sldChg chg="add">
        <pc:chgData name="Not M_ur_t_ada" userId="555160e609be70ba" providerId="LiveId" clId="{8B8BF559-8761-442D-A7AC-7B931DDE9AA5}" dt="2024-09-27T01:18:37.629" v="2153"/>
        <pc:sldMkLst>
          <pc:docMk/>
          <pc:sldMk cId="1182384482" sldId="321"/>
        </pc:sldMkLst>
      </pc:sldChg>
      <pc:sldMasterChg chg="setBg modSldLayout">
        <pc:chgData name="Not M_ur_t_ada" userId="555160e609be70ba" providerId="LiveId" clId="{8B8BF559-8761-442D-A7AC-7B931DDE9AA5}" dt="2024-09-16T19:55:55.602" v="174"/>
        <pc:sldMasterMkLst>
          <pc:docMk/>
          <pc:sldMasterMk cId="3525529871" sldId="2147483648"/>
        </pc:sldMasterMkLst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3418569224" sldId="2147483649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3069859378" sldId="2147483650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3541333344" sldId="2147483651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895704687" sldId="2147483652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473582123" sldId="2147483653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3962373859" sldId="2147483654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582146981" sldId="2147483655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4212467358" sldId="2147483656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147778975" sldId="2147483657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409302324" sldId="2147483658"/>
          </pc:sldLayoutMkLst>
        </pc:sldLayoutChg>
        <pc:sldLayoutChg chg="setBg">
          <pc:chgData name="Not M_ur_t_ada" userId="555160e609be70ba" providerId="LiveId" clId="{8B8BF559-8761-442D-A7AC-7B931DDE9AA5}" dt="2024-09-16T19:55:55.602" v="174"/>
          <pc:sldLayoutMkLst>
            <pc:docMk/>
            <pc:sldMasterMk cId="3525529871" sldId="2147483648"/>
            <pc:sldLayoutMk cId="1626796505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67766-F4A8-4E93-9CBA-9F15C0A4135D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5BE3D3-899E-47CC-8BCF-193833A797C2}">
      <dgm:prSet custT="1"/>
      <dgm:spPr/>
      <dgm:t>
        <a:bodyPr/>
        <a:lstStyle/>
        <a:p>
          <a:pPr algn="ctr" rtl="1"/>
          <a:r>
            <a:rPr lang="ar-IQ" sz="5400" b="1" dirty="0"/>
            <a:t>الذكاء الاصطناعي التوليدي</a:t>
          </a:r>
          <a:endParaRPr lang="en-US" sz="5400" dirty="0"/>
        </a:p>
      </dgm:t>
    </dgm:pt>
    <dgm:pt modelId="{79820690-F074-44B4-AA1F-B6741F9E80EF}" type="parTrans" cxnId="{A15547A1-6195-4258-8470-A83AB1C8654A}">
      <dgm:prSet/>
      <dgm:spPr/>
      <dgm:t>
        <a:bodyPr/>
        <a:lstStyle/>
        <a:p>
          <a:endParaRPr lang="en-US"/>
        </a:p>
      </dgm:t>
    </dgm:pt>
    <dgm:pt modelId="{410A471F-FA63-4217-A0D4-BAC13163ADCC}" type="sibTrans" cxnId="{A15547A1-6195-4258-8470-A83AB1C8654A}">
      <dgm:prSet/>
      <dgm:spPr/>
      <dgm:t>
        <a:bodyPr/>
        <a:lstStyle/>
        <a:p>
          <a:endParaRPr lang="en-US"/>
        </a:p>
      </dgm:t>
    </dgm:pt>
    <dgm:pt modelId="{1D5FDAAC-6CEA-4CA5-AB1C-628C7440570F}" type="pres">
      <dgm:prSet presAssocID="{DCF67766-F4A8-4E93-9CBA-9F15C0A4135D}" presName="linear" presStyleCnt="0">
        <dgm:presLayoutVars>
          <dgm:animLvl val="lvl"/>
          <dgm:resizeHandles val="exact"/>
        </dgm:presLayoutVars>
      </dgm:prSet>
      <dgm:spPr/>
    </dgm:pt>
    <dgm:pt modelId="{BC199C4F-D76F-41D9-BAA2-C5CDEE416C3C}" type="pres">
      <dgm:prSet presAssocID="{B85BE3D3-899E-47CC-8BCF-193833A797C2}" presName="parentText" presStyleLbl="node1" presStyleIdx="0" presStyleCnt="1" custLinFactNeighborX="-219">
        <dgm:presLayoutVars>
          <dgm:chMax val="0"/>
          <dgm:bulletEnabled val="1"/>
        </dgm:presLayoutVars>
      </dgm:prSet>
      <dgm:spPr/>
    </dgm:pt>
  </dgm:ptLst>
  <dgm:cxnLst>
    <dgm:cxn modelId="{4EBDAD83-249A-44FF-9515-C372AF22AE69}" type="presOf" srcId="{B85BE3D3-899E-47CC-8BCF-193833A797C2}" destId="{BC199C4F-D76F-41D9-BAA2-C5CDEE416C3C}" srcOrd="0" destOrd="0" presId="urn:microsoft.com/office/officeart/2005/8/layout/vList2"/>
    <dgm:cxn modelId="{A15547A1-6195-4258-8470-A83AB1C8654A}" srcId="{DCF67766-F4A8-4E93-9CBA-9F15C0A4135D}" destId="{B85BE3D3-899E-47CC-8BCF-193833A797C2}" srcOrd="0" destOrd="0" parTransId="{79820690-F074-44B4-AA1F-B6741F9E80EF}" sibTransId="{410A471F-FA63-4217-A0D4-BAC13163ADCC}"/>
    <dgm:cxn modelId="{BCE6B1A7-901C-40CA-9DDD-DCA104E677AF}" type="presOf" srcId="{DCF67766-F4A8-4E93-9CBA-9F15C0A4135D}" destId="{1D5FDAAC-6CEA-4CA5-AB1C-628C7440570F}" srcOrd="0" destOrd="0" presId="urn:microsoft.com/office/officeart/2005/8/layout/vList2"/>
    <dgm:cxn modelId="{D307F641-CAE5-427F-AB7F-A59364E09878}" type="presParOf" srcId="{1D5FDAAC-6CEA-4CA5-AB1C-628C7440570F}" destId="{BC199C4F-D76F-41D9-BAA2-C5CDEE416C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E1D514-4DA3-456F-9D07-91B710496C9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59059-D6B0-4714-B9F0-92A8236DC2CE}">
      <dgm:prSet/>
      <dgm:spPr/>
      <dgm:t>
        <a:bodyPr/>
        <a:lstStyle/>
        <a:p>
          <a:pPr algn="ctr" rtl="1"/>
          <a:r>
            <a:rPr lang="ar-IQ" b="1" dirty="0"/>
            <a:t>أمثلة على تطبيقات </a:t>
          </a:r>
          <a:r>
            <a:rPr lang="ar-SA" b="1" dirty="0"/>
            <a:t>الذكاء الاصطناعي</a:t>
          </a:r>
          <a:endParaRPr lang="en-US" dirty="0"/>
        </a:p>
      </dgm:t>
    </dgm:pt>
    <dgm:pt modelId="{FC13D1AD-6B2C-49C3-9ECB-E6C83236263D}" type="parTrans" cxnId="{CA95DE60-B36E-4620-A675-752CD7658634}">
      <dgm:prSet/>
      <dgm:spPr/>
      <dgm:t>
        <a:bodyPr/>
        <a:lstStyle/>
        <a:p>
          <a:endParaRPr lang="en-US"/>
        </a:p>
      </dgm:t>
    </dgm:pt>
    <dgm:pt modelId="{9C40BC0A-0AE3-4631-99FE-6A1F2E9094B5}" type="sibTrans" cxnId="{CA95DE60-B36E-4620-A675-752CD7658634}">
      <dgm:prSet/>
      <dgm:spPr/>
      <dgm:t>
        <a:bodyPr/>
        <a:lstStyle/>
        <a:p>
          <a:endParaRPr lang="en-US"/>
        </a:p>
      </dgm:t>
    </dgm:pt>
    <dgm:pt modelId="{438F90BD-EFE1-4C6A-B837-7F095BFB60D2}" type="pres">
      <dgm:prSet presAssocID="{49E1D514-4DA3-456F-9D07-91B710496C9F}" presName="compositeShape" presStyleCnt="0">
        <dgm:presLayoutVars>
          <dgm:chMax val="7"/>
          <dgm:dir/>
          <dgm:resizeHandles val="exact"/>
        </dgm:presLayoutVars>
      </dgm:prSet>
      <dgm:spPr/>
    </dgm:pt>
    <dgm:pt modelId="{89C1405C-539D-424D-B269-D94BA2E071F0}" type="pres">
      <dgm:prSet presAssocID="{94759059-D6B0-4714-B9F0-92A8236DC2CE}" presName="circ1TxSh" presStyleLbl="vennNode1" presStyleIdx="0" presStyleCnt="1" custScaleX="698854"/>
      <dgm:spPr/>
    </dgm:pt>
  </dgm:ptLst>
  <dgm:cxnLst>
    <dgm:cxn modelId="{BE987C0B-155A-4EAA-8DDC-D803910EC8C1}" type="presOf" srcId="{94759059-D6B0-4714-B9F0-92A8236DC2CE}" destId="{89C1405C-539D-424D-B269-D94BA2E071F0}" srcOrd="0" destOrd="0" presId="urn:microsoft.com/office/officeart/2005/8/layout/venn1"/>
    <dgm:cxn modelId="{CA95DE60-B36E-4620-A675-752CD7658634}" srcId="{49E1D514-4DA3-456F-9D07-91B710496C9F}" destId="{94759059-D6B0-4714-B9F0-92A8236DC2CE}" srcOrd="0" destOrd="0" parTransId="{FC13D1AD-6B2C-49C3-9ECB-E6C83236263D}" sibTransId="{9C40BC0A-0AE3-4631-99FE-6A1F2E9094B5}"/>
    <dgm:cxn modelId="{A5D66CC1-3133-4F00-952C-D3E8AB3634AE}" type="presOf" srcId="{49E1D514-4DA3-456F-9D07-91B710496C9F}" destId="{438F90BD-EFE1-4C6A-B837-7F095BFB60D2}" srcOrd="0" destOrd="0" presId="urn:microsoft.com/office/officeart/2005/8/layout/venn1"/>
    <dgm:cxn modelId="{05823113-7AFF-41E4-A11E-A25497FF8B3D}" type="presParOf" srcId="{438F90BD-EFE1-4C6A-B837-7F095BFB60D2}" destId="{89C1405C-539D-424D-B269-D94BA2E071F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8A5184-F78E-43D0-9A66-60D3791340A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BD8E7F-8A31-41BA-BA41-13892B8FA89A}">
      <dgm:prSet custT="1"/>
      <dgm:spPr/>
      <dgm:t>
        <a:bodyPr/>
        <a:lstStyle/>
        <a:p>
          <a:pPr algn="ctr" rtl="1"/>
          <a:r>
            <a:rPr lang="ar-SA" sz="2800" b="1" dirty="0"/>
            <a:t>التمويل: اكتشاف الاحتيال.</a:t>
          </a:r>
          <a:endParaRPr lang="en-US" sz="2800" dirty="0"/>
        </a:p>
      </dgm:t>
    </dgm:pt>
    <dgm:pt modelId="{7736F604-9F27-4A35-AB39-2C30AE3E4746}" type="parTrans" cxnId="{F84C3F97-EC63-493A-9CCC-56312ECAE82D}">
      <dgm:prSet/>
      <dgm:spPr/>
      <dgm:t>
        <a:bodyPr/>
        <a:lstStyle/>
        <a:p>
          <a:pPr algn="ctr" rtl="1"/>
          <a:endParaRPr lang="en-US" sz="2800"/>
        </a:p>
      </dgm:t>
    </dgm:pt>
    <dgm:pt modelId="{69A5325B-F49B-4117-8D2C-2D553B9845FF}" type="sibTrans" cxnId="{F84C3F97-EC63-493A-9CCC-56312ECAE82D}">
      <dgm:prSet/>
      <dgm:spPr/>
      <dgm:t>
        <a:bodyPr/>
        <a:lstStyle/>
        <a:p>
          <a:pPr algn="ctr" rtl="1"/>
          <a:endParaRPr lang="en-US" sz="2800"/>
        </a:p>
      </dgm:t>
    </dgm:pt>
    <dgm:pt modelId="{2A53AA75-33EB-4DD7-9747-9C6FF4927037}">
      <dgm:prSet custT="1"/>
      <dgm:spPr/>
      <dgm:t>
        <a:bodyPr/>
        <a:lstStyle/>
        <a:p>
          <a:pPr algn="ctr" rtl="1"/>
          <a:r>
            <a:rPr lang="ar-SA" sz="2800" b="1"/>
            <a:t>الصناعة: تحسين عمليات التصنيع، وتطوير المنتجات الجديدة.</a:t>
          </a:r>
          <a:endParaRPr lang="en-US" sz="2800"/>
        </a:p>
      </dgm:t>
    </dgm:pt>
    <dgm:pt modelId="{9F30684A-57F1-4C56-82D9-1596BE50244E}" type="parTrans" cxnId="{DC154D32-5240-442D-9518-344C65011DFF}">
      <dgm:prSet/>
      <dgm:spPr/>
      <dgm:t>
        <a:bodyPr/>
        <a:lstStyle/>
        <a:p>
          <a:pPr algn="ctr" rtl="1"/>
          <a:endParaRPr lang="en-US" sz="2800"/>
        </a:p>
      </dgm:t>
    </dgm:pt>
    <dgm:pt modelId="{1015B3F9-6879-4590-BB4D-D03DEBD0C74B}" type="sibTrans" cxnId="{DC154D32-5240-442D-9518-344C65011DFF}">
      <dgm:prSet/>
      <dgm:spPr/>
      <dgm:t>
        <a:bodyPr/>
        <a:lstStyle/>
        <a:p>
          <a:pPr algn="ctr" rtl="1"/>
          <a:endParaRPr lang="en-US" sz="2800"/>
        </a:p>
      </dgm:t>
    </dgm:pt>
    <dgm:pt modelId="{AF4F64D3-2DC7-41C5-AA20-E2A5D9BFBC87}">
      <dgm:prSet custT="1"/>
      <dgm:spPr/>
      <dgm:t>
        <a:bodyPr/>
        <a:lstStyle/>
        <a:p>
          <a:pPr algn="ctr" rtl="1"/>
          <a:r>
            <a:rPr lang="ar-SA" sz="2800" b="1"/>
            <a:t>البيئة: مراقبة التغيرات المناخية، وتتبع التنوع البيولوجي.</a:t>
          </a:r>
          <a:endParaRPr lang="en-US" sz="2800"/>
        </a:p>
      </dgm:t>
    </dgm:pt>
    <dgm:pt modelId="{B93A3888-AAD6-42EC-8DD5-34517ABD5169}" type="parTrans" cxnId="{651EEDE7-54AD-47E2-90AE-4FC730658F00}">
      <dgm:prSet/>
      <dgm:spPr/>
      <dgm:t>
        <a:bodyPr/>
        <a:lstStyle/>
        <a:p>
          <a:pPr algn="ctr" rtl="1"/>
          <a:endParaRPr lang="en-US" sz="2800"/>
        </a:p>
      </dgm:t>
    </dgm:pt>
    <dgm:pt modelId="{0DBC53EF-8058-404D-AB45-981104636A9A}" type="sibTrans" cxnId="{651EEDE7-54AD-47E2-90AE-4FC730658F00}">
      <dgm:prSet/>
      <dgm:spPr/>
      <dgm:t>
        <a:bodyPr/>
        <a:lstStyle/>
        <a:p>
          <a:pPr algn="ctr" rtl="1"/>
          <a:endParaRPr lang="en-US" sz="2800"/>
        </a:p>
      </dgm:t>
    </dgm:pt>
    <dgm:pt modelId="{1CDB83B6-E5C3-4752-8975-CAC7F72F918F}">
      <dgm:prSet custT="1"/>
      <dgm:spPr/>
      <dgm:t>
        <a:bodyPr/>
        <a:lstStyle/>
        <a:p>
          <a:pPr algn="ctr" rtl="1"/>
          <a:r>
            <a:rPr lang="ar-SA" sz="2800" b="1" dirty="0"/>
            <a:t>القانون: البحث في السوابق القضائية.</a:t>
          </a:r>
          <a:endParaRPr lang="en-US" sz="2800" dirty="0"/>
        </a:p>
      </dgm:t>
    </dgm:pt>
    <dgm:pt modelId="{054B4E9C-2AFA-4160-B553-ABDC084E17E8}" type="parTrans" cxnId="{03F9CF16-A336-447E-8FF9-BC9D84D8CF32}">
      <dgm:prSet/>
      <dgm:spPr/>
      <dgm:t>
        <a:bodyPr/>
        <a:lstStyle/>
        <a:p>
          <a:pPr algn="ctr" rtl="1"/>
          <a:endParaRPr lang="en-US" sz="2800"/>
        </a:p>
      </dgm:t>
    </dgm:pt>
    <dgm:pt modelId="{48D9FBC2-F6D9-4200-94A1-A0C999D44CB7}" type="sibTrans" cxnId="{03F9CF16-A336-447E-8FF9-BC9D84D8CF32}">
      <dgm:prSet/>
      <dgm:spPr/>
      <dgm:t>
        <a:bodyPr/>
        <a:lstStyle/>
        <a:p>
          <a:pPr algn="ctr" rtl="1"/>
          <a:endParaRPr lang="en-US" sz="2800"/>
        </a:p>
      </dgm:t>
    </dgm:pt>
    <dgm:pt modelId="{520398A4-0E43-4B60-9416-C3803AE6C396}" type="pres">
      <dgm:prSet presAssocID="{C98A5184-F78E-43D0-9A66-60D3791340AB}" presName="Name0" presStyleCnt="0">
        <dgm:presLayoutVars>
          <dgm:chMax/>
          <dgm:chPref/>
          <dgm:dir/>
        </dgm:presLayoutVars>
      </dgm:prSet>
      <dgm:spPr/>
    </dgm:pt>
    <dgm:pt modelId="{637DFD41-3412-4AE3-9AF0-DBF68DD47101}" type="pres">
      <dgm:prSet presAssocID="{6CBD8E7F-8A31-41BA-BA41-13892B8FA89A}" presName="parenttextcomposite" presStyleCnt="0"/>
      <dgm:spPr/>
    </dgm:pt>
    <dgm:pt modelId="{3A64A912-0635-4C9A-823E-9082CFFB9664}" type="pres">
      <dgm:prSet presAssocID="{6CBD8E7F-8A31-41BA-BA41-13892B8FA89A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8B3B350C-A82C-4C72-BE6C-0353EABF3FD8}" type="pres">
      <dgm:prSet presAssocID="{6CBD8E7F-8A31-41BA-BA41-13892B8FA89A}" presName="parallelogramComposite" presStyleCnt="0"/>
      <dgm:spPr/>
    </dgm:pt>
    <dgm:pt modelId="{176F227D-A668-4AE0-B8D0-743E2A8889AF}" type="pres">
      <dgm:prSet presAssocID="{6CBD8E7F-8A31-41BA-BA41-13892B8FA89A}" presName="parallelogram1" presStyleLbl="alignNode1" presStyleIdx="0" presStyleCnt="28"/>
      <dgm:spPr/>
    </dgm:pt>
    <dgm:pt modelId="{0B34BA7D-F29F-440C-99B5-CF900FC6C226}" type="pres">
      <dgm:prSet presAssocID="{6CBD8E7F-8A31-41BA-BA41-13892B8FA89A}" presName="parallelogram2" presStyleLbl="alignNode1" presStyleIdx="1" presStyleCnt="28"/>
      <dgm:spPr/>
    </dgm:pt>
    <dgm:pt modelId="{5461A456-8399-48AA-BC0B-5A962891CCFD}" type="pres">
      <dgm:prSet presAssocID="{6CBD8E7F-8A31-41BA-BA41-13892B8FA89A}" presName="parallelogram3" presStyleLbl="alignNode1" presStyleIdx="2" presStyleCnt="28"/>
      <dgm:spPr/>
    </dgm:pt>
    <dgm:pt modelId="{D54F4909-FA4B-4AF2-9F1F-AD390E5FA46E}" type="pres">
      <dgm:prSet presAssocID="{6CBD8E7F-8A31-41BA-BA41-13892B8FA89A}" presName="parallelogram4" presStyleLbl="alignNode1" presStyleIdx="3" presStyleCnt="28"/>
      <dgm:spPr/>
    </dgm:pt>
    <dgm:pt modelId="{0ACE0177-AE71-4ED4-80A4-946A0E291D46}" type="pres">
      <dgm:prSet presAssocID="{6CBD8E7F-8A31-41BA-BA41-13892B8FA89A}" presName="parallelogram5" presStyleLbl="alignNode1" presStyleIdx="4" presStyleCnt="28"/>
      <dgm:spPr/>
    </dgm:pt>
    <dgm:pt modelId="{C371C2D2-9CE4-4A11-BDEA-DBBCA4515F51}" type="pres">
      <dgm:prSet presAssocID="{6CBD8E7F-8A31-41BA-BA41-13892B8FA89A}" presName="parallelogram6" presStyleLbl="alignNode1" presStyleIdx="5" presStyleCnt="28"/>
      <dgm:spPr/>
    </dgm:pt>
    <dgm:pt modelId="{6DB6F62B-8633-4614-9CEE-DB46B989C0F4}" type="pres">
      <dgm:prSet presAssocID="{6CBD8E7F-8A31-41BA-BA41-13892B8FA89A}" presName="parallelogram7" presStyleLbl="alignNode1" presStyleIdx="6" presStyleCnt="28"/>
      <dgm:spPr/>
    </dgm:pt>
    <dgm:pt modelId="{B3A30B79-2623-4162-8FE6-4DFEFCDE1FC6}" type="pres">
      <dgm:prSet presAssocID="{69A5325B-F49B-4117-8D2C-2D553B9845FF}" presName="sibTrans" presStyleCnt="0"/>
      <dgm:spPr/>
    </dgm:pt>
    <dgm:pt modelId="{4E3E3AE4-8E7C-43BC-8035-49E180596CE9}" type="pres">
      <dgm:prSet presAssocID="{2A53AA75-33EB-4DD7-9747-9C6FF4927037}" presName="parenttextcomposite" presStyleCnt="0"/>
      <dgm:spPr/>
    </dgm:pt>
    <dgm:pt modelId="{61370690-71F4-4200-A792-1CADB072F431}" type="pres">
      <dgm:prSet presAssocID="{2A53AA75-33EB-4DD7-9747-9C6FF4927037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058596F9-A29C-4D87-A98F-0351F724290B}" type="pres">
      <dgm:prSet presAssocID="{2A53AA75-33EB-4DD7-9747-9C6FF4927037}" presName="parallelogramComposite" presStyleCnt="0"/>
      <dgm:spPr/>
    </dgm:pt>
    <dgm:pt modelId="{9C1AC362-651B-4330-B7F4-72875D104090}" type="pres">
      <dgm:prSet presAssocID="{2A53AA75-33EB-4DD7-9747-9C6FF4927037}" presName="parallelogram1" presStyleLbl="alignNode1" presStyleIdx="7" presStyleCnt="28"/>
      <dgm:spPr/>
    </dgm:pt>
    <dgm:pt modelId="{9B3529B2-1D5D-4C7F-B6B9-247325F973E3}" type="pres">
      <dgm:prSet presAssocID="{2A53AA75-33EB-4DD7-9747-9C6FF4927037}" presName="parallelogram2" presStyleLbl="alignNode1" presStyleIdx="8" presStyleCnt="28"/>
      <dgm:spPr/>
    </dgm:pt>
    <dgm:pt modelId="{0916D765-81C4-4BB6-8216-FABCF55D4E9A}" type="pres">
      <dgm:prSet presAssocID="{2A53AA75-33EB-4DD7-9747-9C6FF4927037}" presName="parallelogram3" presStyleLbl="alignNode1" presStyleIdx="9" presStyleCnt="28"/>
      <dgm:spPr/>
    </dgm:pt>
    <dgm:pt modelId="{27F3CC68-9111-4CB3-A36B-8F41EDE92F65}" type="pres">
      <dgm:prSet presAssocID="{2A53AA75-33EB-4DD7-9747-9C6FF4927037}" presName="parallelogram4" presStyleLbl="alignNode1" presStyleIdx="10" presStyleCnt="28"/>
      <dgm:spPr/>
    </dgm:pt>
    <dgm:pt modelId="{85891993-8931-484E-838F-B6E3010574A2}" type="pres">
      <dgm:prSet presAssocID="{2A53AA75-33EB-4DD7-9747-9C6FF4927037}" presName="parallelogram5" presStyleLbl="alignNode1" presStyleIdx="11" presStyleCnt="28"/>
      <dgm:spPr/>
    </dgm:pt>
    <dgm:pt modelId="{280AB347-4C74-4CA0-B003-BE2C5A4FAFE9}" type="pres">
      <dgm:prSet presAssocID="{2A53AA75-33EB-4DD7-9747-9C6FF4927037}" presName="parallelogram6" presStyleLbl="alignNode1" presStyleIdx="12" presStyleCnt="28"/>
      <dgm:spPr/>
    </dgm:pt>
    <dgm:pt modelId="{A074A458-C0FC-4107-B87E-A87E09577895}" type="pres">
      <dgm:prSet presAssocID="{2A53AA75-33EB-4DD7-9747-9C6FF4927037}" presName="parallelogram7" presStyleLbl="alignNode1" presStyleIdx="13" presStyleCnt="28"/>
      <dgm:spPr/>
    </dgm:pt>
    <dgm:pt modelId="{A1BBFAE4-21A5-4E9F-8F48-2251DA6D0B68}" type="pres">
      <dgm:prSet presAssocID="{1015B3F9-6879-4590-BB4D-D03DEBD0C74B}" presName="sibTrans" presStyleCnt="0"/>
      <dgm:spPr/>
    </dgm:pt>
    <dgm:pt modelId="{75B56572-8C98-445A-AA94-80FE9B338E9A}" type="pres">
      <dgm:prSet presAssocID="{AF4F64D3-2DC7-41C5-AA20-E2A5D9BFBC87}" presName="parenttextcomposite" presStyleCnt="0"/>
      <dgm:spPr/>
    </dgm:pt>
    <dgm:pt modelId="{C9BF0797-FAA1-46E1-A57A-CA6B9E5043F7}" type="pres">
      <dgm:prSet presAssocID="{AF4F64D3-2DC7-41C5-AA20-E2A5D9BFBC87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368943EA-02F5-4E20-AFBB-102A0A8408E9}" type="pres">
      <dgm:prSet presAssocID="{AF4F64D3-2DC7-41C5-AA20-E2A5D9BFBC87}" presName="parallelogramComposite" presStyleCnt="0"/>
      <dgm:spPr/>
    </dgm:pt>
    <dgm:pt modelId="{43CCC3E3-C9F4-4E1B-BADE-0A2F787AEA60}" type="pres">
      <dgm:prSet presAssocID="{AF4F64D3-2DC7-41C5-AA20-E2A5D9BFBC87}" presName="parallelogram1" presStyleLbl="alignNode1" presStyleIdx="14" presStyleCnt="28"/>
      <dgm:spPr/>
    </dgm:pt>
    <dgm:pt modelId="{02182DD7-471C-456B-BF45-934BC66C4B8C}" type="pres">
      <dgm:prSet presAssocID="{AF4F64D3-2DC7-41C5-AA20-E2A5D9BFBC87}" presName="parallelogram2" presStyleLbl="alignNode1" presStyleIdx="15" presStyleCnt="28"/>
      <dgm:spPr/>
    </dgm:pt>
    <dgm:pt modelId="{0C2E5CA5-F140-42D6-AC02-3CDBAC32A22E}" type="pres">
      <dgm:prSet presAssocID="{AF4F64D3-2DC7-41C5-AA20-E2A5D9BFBC87}" presName="parallelogram3" presStyleLbl="alignNode1" presStyleIdx="16" presStyleCnt="28"/>
      <dgm:spPr/>
    </dgm:pt>
    <dgm:pt modelId="{FFBB9D23-D2A4-4105-BE33-60156B792FF4}" type="pres">
      <dgm:prSet presAssocID="{AF4F64D3-2DC7-41C5-AA20-E2A5D9BFBC87}" presName="parallelogram4" presStyleLbl="alignNode1" presStyleIdx="17" presStyleCnt="28"/>
      <dgm:spPr/>
    </dgm:pt>
    <dgm:pt modelId="{41B24470-2B40-4873-8F97-F3E48CA9AEF6}" type="pres">
      <dgm:prSet presAssocID="{AF4F64D3-2DC7-41C5-AA20-E2A5D9BFBC87}" presName="parallelogram5" presStyleLbl="alignNode1" presStyleIdx="18" presStyleCnt="28"/>
      <dgm:spPr/>
    </dgm:pt>
    <dgm:pt modelId="{01CE2919-6CEA-4C5A-B063-95AC0CFE649F}" type="pres">
      <dgm:prSet presAssocID="{AF4F64D3-2DC7-41C5-AA20-E2A5D9BFBC87}" presName="parallelogram6" presStyleLbl="alignNode1" presStyleIdx="19" presStyleCnt="28"/>
      <dgm:spPr/>
    </dgm:pt>
    <dgm:pt modelId="{5A1CE9E5-0A67-456D-879A-8DCE2B571972}" type="pres">
      <dgm:prSet presAssocID="{AF4F64D3-2DC7-41C5-AA20-E2A5D9BFBC87}" presName="parallelogram7" presStyleLbl="alignNode1" presStyleIdx="20" presStyleCnt="28"/>
      <dgm:spPr/>
    </dgm:pt>
    <dgm:pt modelId="{AE1D55CB-5226-4322-BA20-1A88C287BC97}" type="pres">
      <dgm:prSet presAssocID="{0DBC53EF-8058-404D-AB45-981104636A9A}" presName="sibTrans" presStyleCnt="0"/>
      <dgm:spPr/>
    </dgm:pt>
    <dgm:pt modelId="{7677538A-A415-404B-92AC-0C10AEAD298A}" type="pres">
      <dgm:prSet presAssocID="{1CDB83B6-E5C3-4752-8975-CAC7F72F918F}" presName="parenttextcomposite" presStyleCnt="0"/>
      <dgm:spPr/>
    </dgm:pt>
    <dgm:pt modelId="{44076AD2-4BD3-4B55-B224-A0EB2193F1C1}" type="pres">
      <dgm:prSet presAssocID="{1CDB83B6-E5C3-4752-8975-CAC7F72F918F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4DE3A5A3-60DC-403F-8757-E7A4912C123C}" type="pres">
      <dgm:prSet presAssocID="{1CDB83B6-E5C3-4752-8975-CAC7F72F918F}" presName="parallelogramComposite" presStyleCnt="0"/>
      <dgm:spPr/>
    </dgm:pt>
    <dgm:pt modelId="{F139E117-EF68-4DDE-BB21-B7863F7F5E8A}" type="pres">
      <dgm:prSet presAssocID="{1CDB83B6-E5C3-4752-8975-CAC7F72F918F}" presName="parallelogram1" presStyleLbl="alignNode1" presStyleIdx="21" presStyleCnt="28"/>
      <dgm:spPr/>
    </dgm:pt>
    <dgm:pt modelId="{BB95EDF6-4B6C-432A-946C-1EEF2E56EFB7}" type="pres">
      <dgm:prSet presAssocID="{1CDB83B6-E5C3-4752-8975-CAC7F72F918F}" presName="parallelogram2" presStyleLbl="alignNode1" presStyleIdx="22" presStyleCnt="28"/>
      <dgm:spPr/>
    </dgm:pt>
    <dgm:pt modelId="{36FF6A4A-371F-4858-B609-95F799F575B2}" type="pres">
      <dgm:prSet presAssocID="{1CDB83B6-E5C3-4752-8975-CAC7F72F918F}" presName="parallelogram3" presStyleLbl="alignNode1" presStyleIdx="23" presStyleCnt="28"/>
      <dgm:spPr/>
    </dgm:pt>
    <dgm:pt modelId="{CEBD707B-486A-44CA-BE3D-B1C2E76CABBE}" type="pres">
      <dgm:prSet presAssocID="{1CDB83B6-E5C3-4752-8975-CAC7F72F918F}" presName="parallelogram4" presStyleLbl="alignNode1" presStyleIdx="24" presStyleCnt="28"/>
      <dgm:spPr/>
    </dgm:pt>
    <dgm:pt modelId="{03A19C28-8404-4BD5-A006-CD2034CF6A41}" type="pres">
      <dgm:prSet presAssocID="{1CDB83B6-E5C3-4752-8975-CAC7F72F918F}" presName="parallelogram5" presStyleLbl="alignNode1" presStyleIdx="25" presStyleCnt="28"/>
      <dgm:spPr/>
    </dgm:pt>
    <dgm:pt modelId="{A77BE925-CA0A-472C-8AAD-94E35CA22DF5}" type="pres">
      <dgm:prSet presAssocID="{1CDB83B6-E5C3-4752-8975-CAC7F72F918F}" presName="parallelogram6" presStyleLbl="alignNode1" presStyleIdx="26" presStyleCnt="28"/>
      <dgm:spPr/>
    </dgm:pt>
    <dgm:pt modelId="{4510700A-5C6B-434A-8F84-339356D07F74}" type="pres">
      <dgm:prSet presAssocID="{1CDB83B6-E5C3-4752-8975-CAC7F72F918F}" presName="parallelogram7" presStyleLbl="alignNode1" presStyleIdx="27" presStyleCnt="28"/>
      <dgm:spPr/>
    </dgm:pt>
  </dgm:ptLst>
  <dgm:cxnLst>
    <dgm:cxn modelId="{282DBE10-B8DA-4D71-8E6D-8333AE07E672}" type="presOf" srcId="{C98A5184-F78E-43D0-9A66-60D3791340AB}" destId="{520398A4-0E43-4B60-9416-C3803AE6C396}" srcOrd="0" destOrd="0" presId="urn:microsoft.com/office/officeart/2008/layout/VerticalAccentList"/>
    <dgm:cxn modelId="{A9149714-8249-4E00-A876-CA1EC9440A6D}" type="presOf" srcId="{6CBD8E7F-8A31-41BA-BA41-13892B8FA89A}" destId="{3A64A912-0635-4C9A-823E-9082CFFB9664}" srcOrd="0" destOrd="0" presId="urn:microsoft.com/office/officeart/2008/layout/VerticalAccentList"/>
    <dgm:cxn modelId="{03F9CF16-A336-447E-8FF9-BC9D84D8CF32}" srcId="{C98A5184-F78E-43D0-9A66-60D3791340AB}" destId="{1CDB83B6-E5C3-4752-8975-CAC7F72F918F}" srcOrd="3" destOrd="0" parTransId="{054B4E9C-2AFA-4160-B553-ABDC084E17E8}" sibTransId="{48D9FBC2-F6D9-4200-94A1-A0C999D44CB7}"/>
    <dgm:cxn modelId="{22C20621-57D1-4EBB-B44F-239A655ED5DD}" type="presOf" srcId="{2A53AA75-33EB-4DD7-9747-9C6FF4927037}" destId="{61370690-71F4-4200-A792-1CADB072F431}" srcOrd="0" destOrd="0" presId="urn:microsoft.com/office/officeart/2008/layout/VerticalAccentList"/>
    <dgm:cxn modelId="{DC154D32-5240-442D-9518-344C65011DFF}" srcId="{C98A5184-F78E-43D0-9A66-60D3791340AB}" destId="{2A53AA75-33EB-4DD7-9747-9C6FF4927037}" srcOrd="1" destOrd="0" parTransId="{9F30684A-57F1-4C56-82D9-1596BE50244E}" sibTransId="{1015B3F9-6879-4590-BB4D-D03DEBD0C74B}"/>
    <dgm:cxn modelId="{5E15AC75-EE0D-497E-8C27-D3C77125010C}" type="presOf" srcId="{AF4F64D3-2DC7-41C5-AA20-E2A5D9BFBC87}" destId="{C9BF0797-FAA1-46E1-A57A-CA6B9E5043F7}" srcOrd="0" destOrd="0" presId="urn:microsoft.com/office/officeart/2008/layout/VerticalAccentList"/>
    <dgm:cxn modelId="{58E6C98A-5C1E-4B26-812D-BE2A5BB86637}" type="presOf" srcId="{1CDB83B6-E5C3-4752-8975-CAC7F72F918F}" destId="{44076AD2-4BD3-4B55-B224-A0EB2193F1C1}" srcOrd="0" destOrd="0" presId="urn:microsoft.com/office/officeart/2008/layout/VerticalAccentList"/>
    <dgm:cxn modelId="{F84C3F97-EC63-493A-9CCC-56312ECAE82D}" srcId="{C98A5184-F78E-43D0-9A66-60D3791340AB}" destId="{6CBD8E7F-8A31-41BA-BA41-13892B8FA89A}" srcOrd="0" destOrd="0" parTransId="{7736F604-9F27-4A35-AB39-2C30AE3E4746}" sibTransId="{69A5325B-F49B-4117-8D2C-2D553B9845FF}"/>
    <dgm:cxn modelId="{651EEDE7-54AD-47E2-90AE-4FC730658F00}" srcId="{C98A5184-F78E-43D0-9A66-60D3791340AB}" destId="{AF4F64D3-2DC7-41C5-AA20-E2A5D9BFBC87}" srcOrd="2" destOrd="0" parTransId="{B93A3888-AAD6-42EC-8DD5-34517ABD5169}" sibTransId="{0DBC53EF-8058-404D-AB45-981104636A9A}"/>
    <dgm:cxn modelId="{057DE795-9533-46D4-8CB1-5F20E1830CD5}" type="presParOf" srcId="{520398A4-0E43-4B60-9416-C3803AE6C396}" destId="{637DFD41-3412-4AE3-9AF0-DBF68DD47101}" srcOrd="0" destOrd="0" presId="urn:microsoft.com/office/officeart/2008/layout/VerticalAccentList"/>
    <dgm:cxn modelId="{147268F3-3E60-4789-9BBF-BE2896C4CC21}" type="presParOf" srcId="{637DFD41-3412-4AE3-9AF0-DBF68DD47101}" destId="{3A64A912-0635-4C9A-823E-9082CFFB9664}" srcOrd="0" destOrd="0" presId="urn:microsoft.com/office/officeart/2008/layout/VerticalAccentList"/>
    <dgm:cxn modelId="{9D2B5E1E-53F3-480A-B788-B1F87AF06BF4}" type="presParOf" srcId="{520398A4-0E43-4B60-9416-C3803AE6C396}" destId="{8B3B350C-A82C-4C72-BE6C-0353EABF3FD8}" srcOrd="1" destOrd="0" presId="urn:microsoft.com/office/officeart/2008/layout/VerticalAccentList"/>
    <dgm:cxn modelId="{CFC70100-291A-4F2E-9378-F988142F5B29}" type="presParOf" srcId="{8B3B350C-A82C-4C72-BE6C-0353EABF3FD8}" destId="{176F227D-A668-4AE0-B8D0-743E2A8889AF}" srcOrd="0" destOrd="0" presId="urn:microsoft.com/office/officeart/2008/layout/VerticalAccentList"/>
    <dgm:cxn modelId="{4ACD7125-5789-4468-AC49-F652C02A9403}" type="presParOf" srcId="{8B3B350C-A82C-4C72-BE6C-0353EABF3FD8}" destId="{0B34BA7D-F29F-440C-99B5-CF900FC6C226}" srcOrd="1" destOrd="0" presId="urn:microsoft.com/office/officeart/2008/layout/VerticalAccentList"/>
    <dgm:cxn modelId="{45FCC465-F4F8-4EFF-A2A2-0C207EE62127}" type="presParOf" srcId="{8B3B350C-A82C-4C72-BE6C-0353EABF3FD8}" destId="{5461A456-8399-48AA-BC0B-5A962891CCFD}" srcOrd="2" destOrd="0" presId="urn:microsoft.com/office/officeart/2008/layout/VerticalAccentList"/>
    <dgm:cxn modelId="{01B65A9E-E9EF-4F3F-B923-8AF737F22C43}" type="presParOf" srcId="{8B3B350C-A82C-4C72-BE6C-0353EABF3FD8}" destId="{D54F4909-FA4B-4AF2-9F1F-AD390E5FA46E}" srcOrd="3" destOrd="0" presId="urn:microsoft.com/office/officeart/2008/layout/VerticalAccentList"/>
    <dgm:cxn modelId="{568A4F52-2B33-44E4-BBD5-A1B187099452}" type="presParOf" srcId="{8B3B350C-A82C-4C72-BE6C-0353EABF3FD8}" destId="{0ACE0177-AE71-4ED4-80A4-946A0E291D46}" srcOrd="4" destOrd="0" presId="urn:microsoft.com/office/officeart/2008/layout/VerticalAccentList"/>
    <dgm:cxn modelId="{CFA0EAF6-E9B6-4521-B109-E1E3645CD71E}" type="presParOf" srcId="{8B3B350C-A82C-4C72-BE6C-0353EABF3FD8}" destId="{C371C2D2-9CE4-4A11-BDEA-DBBCA4515F51}" srcOrd="5" destOrd="0" presId="urn:microsoft.com/office/officeart/2008/layout/VerticalAccentList"/>
    <dgm:cxn modelId="{6D492EEC-A8CE-4C92-B691-C84D2C93FA8F}" type="presParOf" srcId="{8B3B350C-A82C-4C72-BE6C-0353EABF3FD8}" destId="{6DB6F62B-8633-4614-9CEE-DB46B989C0F4}" srcOrd="6" destOrd="0" presId="urn:microsoft.com/office/officeart/2008/layout/VerticalAccentList"/>
    <dgm:cxn modelId="{31604757-908F-4171-B6BF-B6AC1061B6C5}" type="presParOf" srcId="{520398A4-0E43-4B60-9416-C3803AE6C396}" destId="{B3A30B79-2623-4162-8FE6-4DFEFCDE1FC6}" srcOrd="2" destOrd="0" presId="urn:microsoft.com/office/officeart/2008/layout/VerticalAccentList"/>
    <dgm:cxn modelId="{B3DCA8EA-F5AE-4844-8073-F5D000896F2B}" type="presParOf" srcId="{520398A4-0E43-4B60-9416-C3803AE6C396}" destId="{4E3E3AE4-8E7C-43BC-8035-49E180596CE9}" srcOrd="3" destOrd="0" presId="urn:microsoft.com/office/officeart/2008/layout/VerticalAccentList"/>
    <dgm:cxn modelId="{2282FDE5-E147-4344-8280-A3374C3EEBA5}" type="presParOf" srcId="{4E3E3AE4-8E7C-43BC-8035-49E180596CE9}" destId="{61370690-71F4-4200-A792-1CADB072F431}" srcOrd="0" destOrd="0" presId="urn:microsoft.com/office/officeart/2008/layout/VerticalAccentList"/>
    <dgm:cxn modelId="{4831A9C0-FD2B-4A9E-989C-A089CE4A2483}" type="presParOf" srcId="{520398A4-0E43-4B60-9416-C3803AE6C396}" destId="{058596F9-A29C-4D87-A98F-0351F724290B}" srcOrd="4" destOrd="0" presId="urn:microsoft.com/office/officeart/2008/layout/VerticalAccentList"/>
    <dgm:cxn modelId="{B6BCCEB6-BFEE-40B1-B5D0-D4F7BE9EA473}" type="presParOf" srcId="{058596F9-A29C-4D87-A98F-0351F724290B}" destId="{9C1AC362-651B-4330-B7F4-72875D104090}" srcOrd="0" destOrd="0" presId="urn:microsoft.com/office/officeart/2008/layout/VerticalAccentList"/>
    <dgm:cxn modelId="{2933867E-7937-461A-A660-7ACCAF78C509}" type="presParOf" srcId="{058596F9-A29C-4D87-A98F-0351F724290B}" destId="{9B3529B2-1D5D-4C7F-B6B9-247325F973E3}" srcOrd="1" destOrd="0" presId="urn:microsoft.com/office/officeart/2008/layout/VerticalAccentList"/>
    <dgm:cxn modelId="{9C48C896-3B8B-44F8-82ED-AA5E313D3466}" type="presParOf" srcId="{058596F9-A29C-4D87-A98F-0351F724290B}" destId="{0916D765-81C4-4BB6-8216-FABCF55D4E9A}" srcOrd="2" destOrd="0" presId="urn:microsoft.com/office/officeart/2008/layout/VerticalAccentList"/>
    <dgm:cxn modelId="{DE94DB6C-A125-453E-A2A7-0825C958D1DC}" type="presParOf" srcId="{058596F9-A29C-4D87-A98F-0351F724290B}" destId="{27F3CC68-9111-4CB3-A36B-8F41EDE92F65}" srcOrd="3" destOrd="0" presId="urn:microsoft.com/office/officeart/2008/layout/VerticalAccentList"/>
    <dgm:cxn modelId="{65945415-1864-43B5-9AC0-71A14CEAA981}" type="presParOf" srcId="{058596F9-A29C-4D87-A98F-0351F724290B}" destId="{85891993-8931-484E-838F-B6E3010574A2}" srcOrd="4" destOrd="0" presId="urn:microsoft.com/office/officeart/2008/layout/VerticalAccentList"/>
    <dgm:cxn modelId="{80048940-292B-4852-B07A-7C91D4180C0A}" type="presParOf" srcId="{058596F9-A29C-4D87-A98F-0351F724290B}" destId="{280AB347-4C74-4CA0-B003-BE2C5A4FAFE9}" srcOrd="5" destOrd="0" presId="urn:microsoft.com/office/officeart/2008/layout/VerticalAccentList"/>
    <dgm:cxn modelId="{9E792305-ED62-4003-A20E-438960E6681E}" type="presParOf" srcId="{058596F9-A29C-4D87-A98F-0351F724290B}" destId="{A074A458-C0FC-4107-B87E-A87E09577895}" srcOrd="6" destOrd="0" presId="urn:microsoft.com/office/officeart/2008/layout/VerticalAccentList"/>
    <dgm:cxn modelId="{64BCE7B1-1A3D-406A-BAA5-5F8C3AA1C03A}" type="presParOf" srcId="{520398A4-0E43-4B60-9416-C3803AE6C396}" destId="{A1BBFAE4-21A5-4E9F-8F48-2251DA6D0B68}" srcOrd="5" destOrd="0" presId="urn:microsoft.com/office/officeart/2008/layout/VerticalAccentList"/>
    <dgm:cxn modelId="{7679A913-F26B-4E53-9BD2-BF0E71D767CB}" type="presParOf" srcId="{520398A4-0E43-4B60-9416-C3803AE6C396}" destId="{75B56572-8C98-445A-AA94-80FE9B338E9A}" srcOrd="6" destOrd="0" presId="urn:microsoft.com/office/officeart/2008/layout/VerticalAccentList"/>
    <dgm:cxn modelId="{B3846810-1257-4758-B09D-44D7C7701C2D}" type="presParOf" srcId="{75B56572-8C98-445A-AA94-80FE9B338E9A}" destId="{C9BF0797-FAA1-46E1-A57A-CA6B9E5043F7}" srcOrd="0" destOrd="0" presId="urn:microsoft.com/office/officeart/2008/layout/VerticalAccentList"/>
    <dgm:cxn modelId="{83C442CC-D196-4BC6-BED9-4AB836B345E2}" type="presParOf" srcId="{520398A4-0E43-4B60-9416-C3803AE6C396}" destId="{368943EA-02F5-4E20-AFBB-102A0A8408E9}" srcOrd="7" destOrd="0" presId="urn:microsoft.com/office/officeart/2008/layout/VerticalAccentList"/>
    <dgm:cxn modelId="{506FE743-4210-4946-A30D-EECB7206F8FF}" type="presParOf" srcId="{368943EA-02F5-4E20-AFBB-102A0A8408E9}" destId="{43CCC3E3-C9F4-4E1B-BADE-0A2F787AEA60}" srcOrd="0" destOrd="0" presId="urn:microsoft.com/office/officeart/2008/layout/VerticalAccentList"/>
    <dgm:cxn modelId="{3BC83D9E-BE08-4E13-AD1A-D071A8511206}" type="presParOf" srcId="{368943EA-02F5-4E20-AFBB-102A0A8408E9}" destId="{02182DD7-471C-456B-BF45-934BC66C4B8C}" srcOrd="1" destOrd="0" presId="urn:microsoft.com/office/officeart/2008/layout/VerticalAccentList"/>
    <dgm:cxn modelId="{6E8D3E39-BC7F-41D3-874F-D470F78D57BD}" type="presParOf" srcId="{368943EA-02F5-4E20-AFBB-102A0A8408E9}" destId="{0C2E5CA5-F140-42D6-AC02-3CDBAC32A22E}" srcOrd="2" destOrd="0" presId="urn:microsoft.com/office/officeart/2008/layout/VerticalAccentList"/>
    <dgm:cxn modelId="{F8236C67-A789-439C-AAFF-7871F4CE989B}" type="presParOf" srcId="{368943EA-02F5-4E20-AFBB-102A0A8408E9}" destId="{FFBB9D23-D2A4-4105-BE33-60156B792FF4}" srcOrd="3" destOrd="0" presId="urn:microsoft.com/office/officeart/2008/layout/VerticalAccentList"/>
    <dgm:cxn modelId="{2E4F8BC6-06E9-47C9-ACBC-E8C1994242CA}" type="presParOf" srcId="{368943EA-02F5-4E20-AFBB-102A0A8408E9}" destId="{41B24470-2B40-4873-8F97-F3E48CA9AEF6}" srcOrd="4" destOrd="0" presId="urn:microsoft.com/office/officeart/2008/layout/VerticalAccentList"/>
    <dgm:cxn modelId="{8B43AD93-B4C6-48FC-BA25-A15A420AD700}" type="presParOf" srcId="{368943EA-02F5-4E20-AFBB-102A0A8408E9}" destId="{01CE2919-6CEA-4C5A-B063-95AC0CFE649F}" srcOrd="5" destOrd="0" presId="urn:microsoft.com/office/officeart/2008/layout/VerticalAccentList"/>
    <dgm:cxn modelId="{CC920CDB-9713-4248-9AA0-8C9EE575E661}" type="presParOf" srcId="{368943EA-02F5-4E20-AFBB-102A0A8408E9}" destId="{5A1CE9E5-0A67-456D-879A-8DCE2B571972}" srcOrd="6" destOrd="0" presId="urn:microsoft.com/office/officeart/2008/layout/VerticalAccentList"/>
    <dgm:cxn modelId="{4A1D11ED-2A1E-4BF9-8585-A8504DD5F57F}" type="presParOf" srcId="{520398A4-0E43-4B60-9416-C3803AE6C396}" destId="{AE1D55CB-5226-4322-BA20-1A88C287BC97}" srcOrd="8" destOrd="0" presId="urn:microsoft.com/office/officeart/2008/layout/VerticalAccentList"/>
    <dgm:cxn modelId="{517E0681-2686-4C23-9091-09DC19AC69BD}" type="presParOf" srcId="{520398A4-0E43-4B60-9416-C3803AE6C396}" destId="{7677538A-A415-404B-92AC-0C10AEAD298A}" srcOrd="9" destOrd="0" presId="urn:microsoft.com/office/officeart/2008/layout/VerticalAccentList"/>
    <dgm:cxn modelId="{4EE478B6-310A-47DA-B35F-C2FAAAEA38A9}" type="presParOf" srcId="{7677538A-A415-404B-92AC-0C10AEAD298A}" destId="{44076AD2-4BD3-4B55-B224-A0EB2193F1C1}" srcOrd="0" destOrd="0" presId="urn:microsoft.com/office/officeart/2008/layout/VerticalAccentList"/>
    <dgm:cxn modelId="{056F8516-034F-497F-A1E7-2F43EE3E9740}" type="presParOf" srcId="{520398A4-0E43-4B60-9416-C3803AE6C396}" destId="{4DE3A5A3-60DC-403F-8757-E7A4912C123C}" srcOrd="10" destOrd="0" presId="urn:microsoft.com/office/officeart/2008/layout/VerticalAccentList"/>
    <dgm:cxn modelId="{F7FD571A-1205-49A3-BBA6-90C3C3DEDF82}" type="presParOf" srcId="{4DE3A5A3-60DC-403F-8757-E7A4912C123C}" destId="{F139E117-EF68-4DDE-BB21-B7863F7F5E8A}" srcOrd="0" destOrd="0" presId="urn:microsoft.com/office/officeart/2008/layout/VerticalAccentList"/>
    <dgm:cxn modelId="{7F103271-29BB-4313-BB09-2BF1F65B903B}" type="presParOf" srcId="{4DE3A5A3-60DC-403F-8757-E7A4912C123C}" destId="{BB95EDF6-4B6C-432A-946C-1EEF2E56EFB7}" srcOrd="1" destOrd="0" presId="urn:microsoft.com/office/officeart/2008/layout/VerticalAccentList"/>
    <dgm:cxn modelId="{141D588B-F1D3-4C6A-9D3C-83F2F6E24757}" type="presParOf" srcId="{4DE3A5A3-60DC-403F-8757-E7A4912C123C}" destId="{36FF6A4A-371F-4858-B609-95F799F575B2}" srcOrd="2" destOrd="0" presId="urn:microsoft.com/office/officeart/2008/layout/VerticalAccentList"/>
    <dgm:cxn modelId="{EEF92477-2F8A-4FDE-8D08-578D37122AD9}" type="presParOf" srcId="{4DE3A5A3-60DC-403F-8757-E7A4912C123C}" destId="{CEBD707B-486A-44CA-BE3D-B1C2E76CABBE}" srcOrd="3" destOrd="0" presId="urn:microsoft.com/office/officeart/2008/layout/VerticalAccentList"/>
    <dgm:cxn modelId="{B19FA973-0F55-4399-9D92-066E7C84EBD0}" type="presParOf" srcId="{4DE3A5A3-60DC-403F-8757-E7A4912C123C}" destId="{03A19C28-8404-4BD5-A006-CD2034CF6A41}" srcOrd="4" destOrd="0" presId="urn:microsoft.com/office/officeart/2008/layout/VerticalAccentList"/>
    <dgm:cxn modelId="{68AFE0BB-BC89-4B33-B392-1186D84E5DCA}" type="presParOf" srcId="{4DE3A5A3-60DC-403F-8757-E7A4912C123C}" destId="{A77BE925-CA0A-472C-8AAD-94E35CA22DF5}" srcOrd="5" destOrd="0" presId="urn:microsoft.com/office/officeart/2008/layout/VerticalAccentList"/>
    <dgm:cxn modelId="{EA7FB4B1-94EB-468B-915B-B9CF0F89EAA9}" type="presParOf" srcId="{4DE3A5A3-60DC-403F-8757-E7A4912C123C}" destId="{4510700A-5C6B-434A-8F84-339356D07F7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8FE15C-DAF9-45A2-94FC-C697FD3DA38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C9CB2-49DB-4A16-8E62-9D00A8C3B2E6}">
      <dgm:prSet/>
      <dgm:spPr/>
      <dgm:t>
        <a:bodyPr/>
        <a:lstStyle/>
        <a:p>
          <a:pPr algn="ctr" rtl="1"/>
          <a:r>
            <a:rPr lang="ar-SA" b="1"/>
            <a:t>التسوق عبر</a:t>
          </a:r>
          <a:br>
            <a:rPr lang="ar-IQ" b="1"/>
          </a:br>
          <a:r>
            <a:rPr lang="ar-SA" b="1"/>
            <a:t>الإنترنت</a:t>
          </a:r>
          <a:endParaRPr lang="en-US"/>
        </a:p>
      </dgm:t>
    </dgm:pt>
    <dgm:pt modelId="{C25A8914-FC75-4719-9E2F-1DAD56F007B7}" type="parTrans" cxnId="{9FE04448-1FDB-4C0D-8142-9F907C807D6A}">
      <dgm:prSet/>
      <dgm:spPr/>
      <dgm:t>
        <a:bodyPr/>
        <a:lstStyle/>
        <a:p>
          <a:endParaRPr lang="en-US"/>
        </a:p>
      </dgm:t>
    </dgm:pt>
    <dgm:pt modelId="{092D721B-110E-4BF1-826F-7ABFE197F1ED}" type="sibTrans" cxnId="{9FE04448-1FDB-4C0D-8142-9F907C807D6A}">
      <dgm:prSet/>
      <dgm:spPr/>
      <dgm:t>
        <a:bodyPr/>
        <a:lstStyle/>
        <a:p>
          <a:endParaRPr lang="en-US"/>
        </a:p>
      </dgm:t>
    </dgm:pt>
    <dgm:pt modelId="{F8058A45-7AFA-4BBE-BBC0-D63AF5C5110A}" type="pres">
      <dgm:prSet presAssocID="{7F8FE15C-DAF9-45A2-94FC-C697FD3DA385}" presName="compositeShape" presStyleCnt="0">
        <dgm:presLayoutVars>
          <dgm:chMax val="7"/>
          <dgm:dir/>
          <dgm:resizeHandles val="exact"/>
        </dgm:presLayoutVars>
      </dgm:prSet>
      <dgm:spPr/>
    </dgm:pt>
    <dgm:pt modelId="{7CAC1E4C-2F57-4A0B-98FC-211DEE9D25C5}" type="pres">
      <dgm:prSet presAssocID="{F4CC9CB2-49DB-4A16-8E62-9D00A8C3B2E6}" presName="circ1TxSh" presStyleLbl="vennNode1" presStyleIdx="0" presStyleCnt="1" custScaleX="153493"/>
      <dgm:spPr/>
    </dgm:pt>
  </dgm:ptLst>
  <dgm:cxnLst>
    <dgm:cxn modelId="{A6783618-624E-41DF-87F4-96D1D53F53A8}" type="presOf" srcId="{F4CC9CB2-49DB-4A16-8E62-9D00A8C3B2E6}" destId="{7CAC1E4C-2F57-4A0B-98FC-211DEE9D25C5}" srcOrd="0" destOrd="0" presId="urn:microsoft.com/office/officeart/2005/8/layout/venn1"/>
    <dgm:cxn modelId="{9FE04448-1FDB-4C0D-8142-9F907C807D6A}" srcId="{7F8FE15C-DAF9-45A2-94FC-C697FD3DA385}" destId="{F4CC9CB2-49DB-4A16-8E62-9D00A8C3B2E6}" srcOrd="0" destOrd="0" parTransId="{C25A8914-FC75-4719-9E2F-1DAD56F007B7}" sibTransId="{092D721B-110E-4BF1-826F-7ABFE197F1ED}"/>
    <dgm:cxn modelId="{5C7FF7F1-C7F4-45D9-89EB-49A1E12CF915}" type="presOf" srcId="{7F8FE15C-DAF9-45A2-94FC-C697FD3DA385}" destId="{F8058A45-7AFA-4BBE-BBC0-D63AF5C5110A}" srcOrd="0" destOrd="0" presId="urn:microsoft.com/office/officeart/2005/8/layout/venn1"/>
    <dgm:cxn modelId="{BBA8A8A8-048A-411D-BCE2-F8705FEC6E68}" type="presParOf" srcId="{F8058A45-7AFA-4BBE-BBC0-D63AF5C5110A}" destId="{7CAC1E4C-2F57-4A0B-98FC-211DEE9D25C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215F88-B753-4B0A-8A44-B184EA48D48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F07DA-4625-4F1D-8CAA-1AA9EE7F6EED}">
      <dgm:prSet custT="1"/>
      <dgm:spPr/>
      <dgm:t>
        <a:bodyPr/>
        <a:lstStyle/>
        <a:p>
          <a:pPr algn="just" rtl="1"/>
          <a:r>
            <a:rPr lang="ar-SA" sz="2800" b="1" dirty="0"/>
            <a:t>تقييم المستهلكين للمنتجات</a:t>
          </a:r>
          <a:r>
            <a:rPr lang="ar-IQ" sz="2800" b="1" dirty="0"/>
            <a:t> - الجوانب</a:t>
          </a:r>
          <a:r>
            <a:rPr lang="ar-SA" sz="2800" b="1" dirty="0"/>
            <a:t> الإيجابية والسلبية</a:t>
          </a:r>
          <a:endParaRPr lang="en-US" sz="2800" dirty="0"/>
        </a:p>
      </dgm:t>
    </dgm:pt>
    <dgm:pt modelId="{633810E6-BEF3-4516-8847-E2D958295113}" type="parTrans" cxnId="{F1983C0A-594B-4296-BB37-808DE686F688}">
      <dgm:prSet/>
      <dgm:spPr/>
      <dgm:t>
        <a:bodyPr/>
        <a:lstStyle/>
        <a:p>
          <a:endParaRPr lang="en-US" sz="2800"/>
        </a:p>
      </dgm:t>
    </dgm:pt>
    <dgm:pt modelId="{505783D4-4245-40BE-B505-77D8F735D182}" type="sibTrans" cxnId="{F1983C0A-594B-4296-BB37-808DE686F688}">
      <dgm:prSet/>
      <dgm:spPr/>
      <dgm:t>
        <a:bodyPr/>
        <a:lstStyle/>
        <a:p>
          <a:endParaRPr lang="en-US" sz="2800"/>
        </a:p>
      </dgm:t>
    </dgm:pt>
    <dgm:pt modelId="{FBF299FF-0FDB-4DC5-858F-D5EFAB5C1187}" type="pres">
      <dgm:prSet presAssocID="{FA215F88-B753-4B0A-8A44-B184EA48D48B}" presName="Name0" presStyleCnt="0">
        <dgm:presLayoutVars>
          <dgm:chMax/>
          <dgm:chPref/>
          <dgm:dir/>
        </dgm:presLayoutVars>
      </dgm:prSet>
      <dgm:spPr/>
    </dgm:pt>
    <dgm:pt modelId="{E828568D-403F-4C8A-B6D6-221483D4CD87}" type="pres">
      <dgm:prSet presAssocID="{9E9F07DA-4625-4F1D-8CAA-1AA9EE7F6EED}" presName="parenttextcomposite" presStyleCnt="0"/>
      <dgm:spPr/>
    </dgm:pt>
    <dgm:pt modelId="{025FCB6F-B130-41B4-9A6D-D86DE1BE63BB}" type="pres">
      <dgm:prSet presAssocID="{9E9F07DA-4625-4F1D-8CAA-1AA9EE7F6EED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78990C42-B5B1-4D1C-8B12-BBD2E67A03B0}" type="pres">
      <dgm:prSet presAssocID="{9E9F07DA-4625-4F1D-8CAA-1AA9EE7F6EED}" presName="parallelogramComposite" presStyleCnt="0"/>
      <dgm:spPr/>
    </dgm:pt>
    <dgm:pt modelId="{F5F79814-63A2-4EE4-8514-EB2E95A4B3B6}" type="pres">
      <dgm:prSet presAssocID="{9E9F07DA-4625-4F1D-8CAA-1AA9EE7F6EED}" presName="parallelogram1" presStyleLbl="alignNode1" presStyleIdx="0" presStyleCnt="7"/>
      <dgm:spPr/>
    </dgm:pt>
    <dgm:pt modelId="{29C762F5-3D5F-4F62-A5CA-6C774AC307F9}" type="pres">
      <dgm:prSet presAssocID="{9E9F07DA-4625-4F1D-8CAA-1AA9EE7F6EED}" presName="parallelogram2" presStyleLbl="alignNode1" presStyleIdx="1" presStyleCnt="7"/>
      <dgm:spPr/>
    </dgm:pt>
    <dgm:pt modelId="{D2D75F71-CA3C-485E-B97B-614595C2D9E3}" type="pres">
      <dgm:prSet presAssocID="{9E9F07DA-4625-4F1D-8CAA-1AA9EE7F6EED}" presName="parallelogram3" presStyleLbl="alignNode1" presStyleIdx="2" presStyleCnt="7"/>
      <dgm:spPr/>
    </dgm:pt>
    <dgm:pt modelId="{7ED43D8E-53E9-4E21-8778-26DF0EB8DEA4}" type="pres">
      <dgm:prSet presAssocID="{9E9F07DA-4625-4F1D-8CAA-1AA9EE7F6EED}" presName="parallelogram4" presStyleLbl="alignNode1" presStyleIdx="3" presStyleCnt="7"/>
      <dgm:spPr/>
    </dgm:pt>
    <dgm:pt modelId="{8856C700-FF11-4DFB-9736-5AEA57A6995E}" type="pres">
      <dgm:prSet presAssocID="{9E9F07DA-4625-4F1D-8CAA-1AA9EE7F6EED}" presName="parallelogram5" presStyleLbl="alignNode1" presStyleIdx="4" presStyleCnt="7"/>
      <dgm:spPr/>
    </dgm:pt>
    <dgm:pt modelId="{D2D07701-5859-4F94-B059-9ABBC9EECA16}" type="pres">
      <dgm:prSet presAssocID="{9E9F07DA-4625-4F1D-8CAA-1AA9EE7F6EED}" presName="parallelogram6" presStyleLbl="alignNode1" presStyleIdx="5" presStyleCnt="7"/>
      <dgm:spPr/>
    </dgm:pt>
    <dgm:pt modelId="{3FB7D5D9-F9EB-4BFE-BEC5-B500E9E7F150}" type="pres">
      <dgm:prSet presAssocID="{9E9F07DA-4625-4F1D-8CAA-1AA9EE7F6EED}" presName="parallelogram7" presStyleLbl="alignNode1" presStyleIdx="6" presStyleCnt="7"/>
      <dgm:spPr/>
    </dgm:pt>
  </dgm:ptLst>
  <dgm:cxnLst>
    <dgm:cxn modelId="{F1983C0A-594B-4296-BB37-808DE686F688}" srcId="{FA215F88-B753-4B0A-8A44-B184EA48D48B}" destId="{9E9F07DA-4625-4F1D-8CAA-1AA9EE7F6EED}" srcOrd="0" destOrd="0" parTransId="{633810E6-BEF3-4516-8847-E2D958295113}" sibTransId="{505783D4-4245-40BE-B505-77D8F735D182}"/>
    <dgm:cxn modelId="{A1FC4748-A938-4CD3-87A0-D5F747449574}" type="presOf" srcId="{9E9F07DA-4625-4F1D-8CAA-1AA9EE7F6EED}" destId="{025FCB6F-B130-41B4-9A6D-D86DE1BE63BB}" srcOrd="0" destOrd="0" presId="urn:microsoft.com/office/officeart/2008/layout/VerticalAccentList"/>
    <dgm:cxn modelId="{DCAB1BC8-B375-4E78-8E23-901F8BF75585}" type="presOf" srcId="{FA215F88-B753-4B0A-8A44-B184EA48D48B}" destId="{FBF299FF-0FDB-4DC5-858F-D5EFAB5C1187}" srcOrd="0" destOrd="0" presId="urn:microsoft.com/office/officeart/2008/layout/VerticalAccentList"/>
    <dgm:cxn modelId="{B378CAAC-1EEF-4177-9344-36E1B95F1031}" type="presParOf" srcId="{FBF299FF-0FDB-4DC5-858F-D5EFAB5C1187}" destId="{E828568D-403F-4C8A-B6D6-221483D4CD87}" srcOrd="0" destOrd="0" presId="urn:microsoft.com/office/officeart/2008/layout/VerticalAccentList"/>
    <dgm:cxn modelId="{0BF71804-A9A0-42CC-9FD8-7676C352D69E}" type="presParOf" srcId="{E828568D-403F-4C8A-B6D6-221483D4CD87}" destId="{025FCB6F-B130-41B4-9A6D-D86DE1BE63BB}" srcOrd="0" destOrd="0" presId="urn:microsoft.com/office/officeart/2008/layout/VerticalAccentList"/>
    <dgm:cxn modelId="{8C960AB4-91A1-444B-8107-A8E5E033C6B4}" type="presParOf" srcId="{FBF299FF-0FDB-4DC5-858F-D5EFAB5C1187}" destId="{78990C42-B5B1-4D1C-8B12-BBD2E67A03B0}" srcOrd="1" destOrd="0" presId="urn:microsoft.com/office/officeart/2008/layout/VerticalAccentList"/>
    <dgm:cxn modelId="{6E516E3D-6D3A-400B-AC73-301DAF328B62}" type="presParOf" srcId="{78990C42-B5B1-4D1C-8B12-BBD2E67A03B0}" destId="{F5F79814-63A2-4EE4-8514-EB2E95A4B3B6}" srcOrd="0" destOrd="0" presId="urn:microsoft.com/office/officeart/2008/layout/VerticalAccentList"/>
    <dgm:cxn modelId="{188B2915-EF83-44E5-9BF6-901B1C3A81E5}" type="presParOf" srcId="{78990C42-B5B1-4D1C-8B12-BBD2E67A03B0}" destId="{29C762F5-3D5F-4F62-A5CA-6C774AC307F9}" srcOrd="1" destOrd="0" presId="urn:microsoft.com/office/officeart/2008/layout/VerticalAccentList"/>
    <dgm:cxn modelId="{A85BD393-C821-4EC3-A924-40A9F6FAB459}" type="presParOf" srcId="{78990C42-B5B1-4D1C-8B12-BBD2E67A03B0}" destId="{D2D75F71-CA3C-485E-B97B-614595C2D9E3}" srcOrd="2" destOrd="0" presId="urn:microsoft.com/office/officeart/2008/layout/VerticalAccentList"/>
    <dgm:cxn modelId="{FF29DC86-58CD-4824-944B-410DFEF0FA2A}" type="presParOf" srcId="{78990C42-B5B1-4D1C-8B12-BBD2E67A03B0}" destId="{7ED43D8E-53E9-4E21-8778-26DF0EB8DEA4}" srcOrd="3" destOrd="0" presId="urn:microsoft.com/office/officeart/2008/layout/VerticalAccentList"/>
    <dgm:cxn modelId="{B4F4D3BA-7641-43AB-93A9-78489C271B37}" type="presParOf" srcId="{78990C42-B5B1-4D1C-8B12-BBD2E67A03B0}" destId="{8856C700-FF11-4DFB-9736-5AEA57A6995E}" srcOrd="4" destOrd="0" presId="urn:microsoft.com/office/officeart/2008/layout/VerticalAccentList"/>
    <dgm:cxn modelId="{8C0239C8-0648-480F-8C8D-11028FCDEA29}" type="presParOf" srcId="{78990C42-B5B1-4D1C-8B12-BBD2E67A03B0}" destId="{D2D07701-5859-4F94-B059-9ABBC9EECA16}" srcOrd="5" destOrd="0" presId="urn:microsoft.com/office/officeart/2008/layout/VerticalAccentList"/>
    <dgm:cxn modelId="{E6417E47-60DB-4A22-B882-521BF4C44B29}" type="presParOf" srcId="{78990C42-B5B1-4D1C-8B12-BBD2E67A03B0}" destId="{3FB7D5D9-F9EB-4BFE-BEC5-B500E9E7F15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A87EC2-CD01-4287-813D-40E7C5726822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5E0BE-DF0F-4C70-AAC6-0233F5E9759C}">
      <dgm:prSet custT="1"/>
      <dgm:spPr/>
      <dgm:t>
        <a:bodyPr/>
        <a:lstStyle/>
        <a:p>
          <a:pPr algn="just" rtl="1"/>
          <a:r>
            <a:rPr lang="ar-IQ" sz="2800" b="1" dirty="0"/>
            <a:t>(</a:t>
          </a:r>
          <a:r>
            <a:rPr lang="ar-SA" sz="2800" b="1" dirty="0"/>
            <a:t>1-5</a:t>
          </a:r>
          <a:r>
            <a:rPr lang="ar-IQ" sz="2800" b="1" dirty="0"/>
            <a:t>)</a:t>
          </a:r>
          <a:r>
            <a:rPr lang="ar-SA" sz="2800" b="1" dirty="0"/>
            <a:t> نجوم </a:t>
          </a:r>
          <a:r>
            <a:rPr lang="ar-IQ" sz="2800" b="1" dirty="0"/>
            <a:t> - </a:t>
          </a:r>
          <a:r>
            <a:rPr lang="ar-SA" sz="2800" b="1" dirty="0"/>
            <a:t>اتخاذ قرارات تسوق سريعة</a:t>
          </a:r>
          <a:endParaRPr lang="en-US" sz="2800" b="1" dirty="0"/>
        </a:p>
      </dgm:t>
    </dgm:pt>
    <dgm:pt modelId="{57FA7CC6-3E74-4B97-989A-4E4BC10585E1}" type="parTrans" cxnId="{A1687742-0B6A-4543-A7AF-C7610016012D}">
      <dgm:prSet/>
      <dgm:spPr/>
      <dgm:t>
        <a:bodyPr/>
        <a:lstStyle/>
        <a:p>
          <a:pPr algn="just" rtl="1"/>
          <a:endParaRPr lang="en-US" sz="2800" b="1"/>
        </a:p>
      </dgm:t>
    </dgm:pt>
    <dgm:pt modelId="{CF56D2F1-6637-44CD-A334-BF5271C33242}" type="sibTrans" cxnId="{A1687742-0B6A-4543-A7AF-C7610016012D}">
      <dgm:prSet/>
      <dgm:spPr/>
      <dgm:t>
        <a:bodyPr/>
        <a:lstStyle/>
        <a:p>
          <a:pPr algn="just" rtl="1"/>
          <a:endParaRPr lang="en-US" sz="2800" b="1"/>
        </a:p>
      </dgm:t>
    </dgm:pt>
    <dgm:pt modelId="{723BF018-B213-433D-B6F6-C36CA30C9D17}" type="pres">
      <dgm:prSet presAssocID="{7DA87EC2-CD01-4287-813D-40E7C5726822}" presName="compositeShape" presStyleCnt="0">
        <dgm:presLayoutVars>
          <dgm:chMax val="2"/>
          <dgm:dir/>
          <dgm:resizeHandles val="exact"/>
        </dgm:presLayoutVars>
      </dgm:prSet>
      <dgm:spPr/>
    </dgm:pt>
    <dgm:pt modelId="{308C978E-BA3F-416F-B530-986C8C660E87}" type="pres">
      <dgm:prSet presAssocID="{2D95E0BE-DF0F-4C70-AAC6-0233F5E9759C}" presName="upArrow" presStyleLbl="node1" presStyleIdx="0" presStyleCnt="1"/>
      <dgm:spPr/>
    </dgm:pt>
    <dgm:pt modelId="{2C81018C-0647-4244-93EC-E0B4A12ABF1F}" type="pres">
      <dgm:prSet presAssocID="{2D95E0BE-DF0F-4C70-AAC6-0233F5E9759C}" presName="upArrowText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E6317F18-16DE-4BDB-B728-D09E7E59FAE9}" type="presOf" srcId="{2D95E0BE-DF0F-4C70-AAC6-0233F5E9759C}" destId="{2C81018C-0647-4244-93EC-E0B4A12ABF1F}" srcOrd="0" destOrd="0" presId="urn:microsoft.com/office/officeart/2005/8/layout/arrow4"/>
    <dgm:cxn modelId="{A1687742-0B6A-4543-A7AF-C7610016012D}" srcId="{7DA87EC2-CD01-4287-813D-40E7C5726822}" destId="{2D95E0BE-DF0F-4C70-AAC6-0233F5E9759C}" srcOrd="0" destOrd="0" parTransId="{57FA7CC6-3E74-4B97-989A-4E4BC10585E1}" sibTransId="{CF56D2F1-6637-44CD-A334-BF5271C33242}"/>
    <dgm:cxn modelId="{6A08DFB1-5BDF-4F88-BDDE-1F5F11285D09}" type="presOf" srcId="{7DA87EC2-CD01-4287-813D-40E7C5726822}" destId="{723BF018-B213-433D-B6F6-C36CA30C9D17}" srcOrd="0" destOrd="0" presId="urn:microsoft.com/office/officeart/2005/8/layout/arrow4"/>
    <dgm:cxn modelId="{0E84E0C0-5A5C-41A2-A438-6ED689A737A2}" type="presParOf" srcId="{723BF018-B213-433D-B6F6-C36CA30C9D17}" destId="{308C978E-BA3F-416F-B530-986C8C660E87}" srcOrd="0" destOrd="0" presId="urn:microsoft.com/office/officeart/2005/8/layout/arrow4"/>
    <dgm:cxn modelId="{8AE9DEE3-81B8-4502-9D00-42DFB6756BC1}" type="presParOf" srcId="{723BF018-B213-433D-B6F6-C36CA30C9D17}" destId="{2C81018C-0647-4244-93EC-E0B4A12ABF1F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C042EB-4B38-400D-859C-7160ABE0EB70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330DB-68F6-4D75-86EE-63CD27E0CDCF}">
      <dgm:prSet custT="1"/>
      <dgm:spPr/>
      <dgm:t>
        <a:bodyPr/>
        <a:lstStyle/>
        <a:p>
          <a:pPr algn="just" rtl="1"/>
          <a:r>
            <a:rPr lang="ar-IQ" sz="2800" b="1" dirty="0"/>
            <a:t>ت</a:t>
          </a:r>
          <a:r>
            <a:rPr lang="ar-SA" sz="2800" b="1" dirty="0"/>
            <a:t>جربة التسوق لكل </a:t>
          </a:r>
          <a:r>
            <a:rPr lang="ar-IQ" sz="2800" b="1" dirty="0"/>
            <a:t>زبون - ت</a:t>
          </a:r>
          <a:r>
            <a:rPr lang="ar-SA" sz="2800" b="1" dirty="0"/>
            <a:t>قديم </a:t>
          </a:r>
          <a:r>
            <a:rPr lang="ar-IQ" sz="2800" b="1" dirty="0"/>
            <a:t>ال</a:t>
          </a:r>
          <a:r>
            <a:rPr lang="ar-SA" sz="2800" b="1" dirty="0"/>
            <a:t>توصيات</a:t>
          </a:r>
          <a:endParaRPr lang="en-US" sz="2800" b="1" dirty="0"/>
        </a:p>
      </dgm:t>
    </dgm:pt>
    <dgm:pt modelId="{8BC1B4E5-B9CE-49E5-8797-02E42042E14A}" type="parTrans" cxnId="{AC5D112F-B196-4BE9-9712-019A5D5F2307}">
      <dgm:prSet/>
      <dgm:spPr/>
      <dgm:t>
        <a:bodyPr/>
        <a:lstStyle/>
        <a:p>
          <a:pPr algn="just" rtl="1"/>
          <a:endParaRPr lang="en-US" sz="2800" b="1"/>
        </a:p>
      </dgm:t>
    </dgm:pt>
    <dgm:pt modelId="{3C168F2D-7E43-401E-8E4F-85369642BE98}" type="sibTrans" cxnId="{AC5D112F-B196-4BE9-9712-019A5D5F2307}">
      <dgm:prSet/>
      <dgm:spPr/>
      <dgm:t>
        <a:bodyPr/>
        <a:lstStyle/>
        <a:p>
          <a:pPr algn="just" rtl="1"/>
          <a:endParaRPr lang="en-US" sz="2800" b="1"/>
        </a:p>
      </dgm:t>
    </dgm:pt>
    <dgm:pt modelId="{BF02A71E-FFA9-4B10-8CC5-366A03197E46}" type="pres">
      <dgm:prSet presAssocID="{6FC042EB-4B38-400D-859C-7160ABE0EB70}" presName="compositeShape" presStyleCnt="0">
        <dgm:presLayoutVars>
          <dgm:chMax val="2"/>
          <dgm:dir/>
          <dgm:resizeHandles val="exact"/>
        </dgm:presLayoutVars>
      </dgm:prSet>
      <dgm:spPr/>
    </dgm:pt>
    <dgm:pt modelId="{2E580BC2-B37B-4874-9136-3D82F5D3ABD5}" type="pres">
      <dgm:prSet presAssocID="{5A6330DB-68F6-4D75-86EE-63CD27E0CDCF}" presName="upArrow" presStyleLbl="node1" presStyleIdx="0" presStyleCnt="1"/>
      <dgm:spPr/>
    </dgm:pt>
    <dgm:pt modelId="{EB3F1FB4-BDF7-41DA-8CC9-162B00F9E5AB}" type="pres">
      <dgm:prSet presAssocID="{5A6330DB-68F6-4D75-86EE-63CD27E0CDCF}" presName="upArrowText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AC5D112F-B196-4BE9-9712-019A5D5F2307}" srcId="{6FC042EB-4B38-400D-859C-7160ABE0EB70}" destId="{5A6330DB-68F6-4D75-86EE-63CD27E0CDCF}" srcOrd="0" destOrd="0" parTransId="{8BC1B4E5-B9CE-49E5-8797-02E42042E14A}" sibTransId="{3C168F2D-7E43-401E-8E4F-85369642BE98}"/>
    <dgm:cxn modelId="{3C5DA368-471A-47D1-BAB6-59145D5133EB}" type="presOf" srcId="{6FC042EB-4B38-400D-859C-7160ABE0EB70}" destId="{BF02A71E-FFA9-4B10-8CC5-366A03197E46}" srcOrd="0" destOrd="0" presId="urn:microsoft.com/office/officeart/2005/8/layout/arrow4"/>
    <dgm:cxn modelId="{A98044B5-0E24-428A-B903-4EDDE5CC65AB}" type="presOf" srcId="{5A6330DB-68F6-4D75-86EE-63CD27E0CDCF}" destId="{EB3F1FB4-BDF7-41DA-8CC9-162B00F9E5AB}" srcOrd="0" destOrd="0" presId="urn:microsoft.com/office/officeart/2005/8/layout/arrow4"/>
    <dgm:cxn modelId="{3757BAAF-96B1-4759-ABB9-F3A1C32E35F0}" type="presParOf" srcId="{BF02A71E-FFA9-4B10-8CC5-366A03197E46}" destId="{2E580BC2-B37B-4874-9136-3D82F5D3ABD5}" srcOrd="0" destOrd="0" presId="urn:microsoft.com/office/officeart/2005/8/layout/arrow4"/>
    <dgm:cxn modelId="{8F06EC2F-1442-4992-A86C-CADA64F8B5D3}" type="presParOf" srcId="{BF02A71E-FFA9-4B10-8CC5-366A03197E46}" destId="{EB3F1FB4-BDF7-41DA-8CC9-162B00F9E5AB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2722FE-A31B-4F22-AC66-F245376ED19B}" type="doc">
      <dgm:prSet loTypeId="urn:microsoft.com/office/officeart/2011/layout/HexagonRadial" loCatId="officeonlin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51FDF-14F4-463A-AE91-99B6FC00EA24}">
      <dgm:prSet custT="1"/>
      <dgm:spPr/>
      <dgm:t>
        <a:bodyPr/>
        <a:lstStyle/>
        <a:p>
          <a:r>
            <a:rPr lang="ar-IQ" sz="3200" b="1" dirty="0"/>
            <a:t>المزارعين والزراعة</a:t>
          </a:r>
          <a:endParaRPr lang="en-US" sz="3200" dirty="0"/>
        </a:p>
      </dgm:t>
    </dgm:pt>
    <dgm:pt modelId="{B6CD40F9-BF75-4CBB-89BE-4508CAD416D6}" type="parTrans" cxnId="{069A9CAB-0234-4D0E-917F-38484E467ED0}">
      <dgm:prSet/>
      <dgm:spPr/>
      <dgm:t>
        <a:bodyPr/>
        <a:lstStyle/>
        <a:p>
          <a:endParaRPr lang="en-US" sz="3200"/>
        </a:p>
      </dgm:t>
    </dgm:pt>
    <dgm:pt modelId="{03B43772-6EEB-4D90-993E-5750C2954C00}" type="sibTrans" cxnId="{069A9CAB-0234-4D0E-917F-38484E467ED0}">
      <dgm:prSet/>
      <dgm:spPr/>
      <dgm:t>
        <a:bodyPr/>
        <a:lstStyle/>
        <a:p>
          <a:endParaRPr lang="en-US" sz="3200"/>
        </a:p>
      </dgm:t>
    </dgm:pt>
    <dgm:pt modelId="{D442B1BB-B9A5-4227-9AD3-E78A33452A8F}" type="pres">
      <dgm:prSet presAssocID="{0E2722FE-A31B-4F22-AC66-F245376ED1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B726C2-84D9-47E8-8D46-373B2C2C51F0}" type="pres">
      <dgm:prSet presAssocID="{FDA51FDF-14F4-463A-AE91-99B6FC00EA24}" presName="Parent" presStyleLbl="node0" presStyleIdx="0" presStyleCnt="1" custScaleX="544833" custLinFactY="100000" custLinFactNeighborX="15919" custLinFactNeighborY="117621">
        <dgm:presLayoutVars>
          <dgm:chMax val="6"/>
          <dgm:chPref val="6"/>
        </dgm:presLayoutVars>
      </dgm:prSet>
      <dgm:spPr/>
    </dgm:pt>
  </dgm:ptLst>
  <dgm:cxnLst>
    <dgm:cxn modelId="{93FDE820-714D-47D8-B167-1CCF0EA4AF16}" type="presOf" srcId="{0E2722FE-A31B-4F22-AC66-F245376ED19B}" destId="{D442B1BB-B9A5-4227-9AD3-E78A33452A8F}" srcOrd="0" destOrd="0" presId="urn:microsoft.com/office/officeart/2011/layout/HexagonRadial"/>
    <dgm:cxn modelId="{92B3334A-81E5-4242-A55F-F3F1CFE1C3F8}" type="presOf" srcId="{FDA51FDF-14F4-463A-AE91-99B6FC00EA24}" destId="{9DB726C2-84D9-47E8-8D46-373B2C2C51F0}" srcOrd="0" destOrd="0" presId="urn:microsoft.com/office/officeart/2011/layout/HexagonRadial"/>
    <dgm:cxn modelId="{069A9CAB-0234-4D0E-917F-38484E467ED0}" srcId="{0E2722FE-A31B-4F22-AC66-F245376ED19B}" destId="{FDA51FDF-14F4-463A-AE91-99B6FC00EA24}" srcOrd="0" destOrd="0" parTransId="{B6CD40F9-BF75-4CBB-89BE-4508CAD416D6}" sibTransId="{03B43772-6EEB-4D90-993E-5750C2954C00}"/>
    <dgm:cxn modelId="{7F20E693-B358-42BB-AD0A-E06178F7114F}" type="presParOf" srcId="{D442B1BB-B9A5-4227-9AD3-E78A33452A8F}" destId="{9DB726C2-84D9-47E8-8D46-373B2C2C51F0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9D07E8-2AB1-4840-94A6-F7F2D1A05C1D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0EC316-5484-42DD-BD6B-95C44C57404F}">
      <dgm:prSet custT="1"/>
      <dgm:spPr/>
      <dgm:t>
        <a:bodyPr/>
        <a:lstStyle/>
        <a:p>
          <a:pPr rtl="1"/>
          <a:r>
            <a:rPr lang="ar-SA" sz="2400" b="1" dirty="0">
              <a:latin typeface="+mn-lt"/>
            </a:rPr>
            <a:t>الكاميرات</a:t>
          </a:r>
          <a:endParaRPr lang="en-US" sz="2400" dirty="0">
            <a:latin typeface="+mn-lt"/>
          </a:endParaRPr>
        </a:p>
      </dgm:t>
    </dgm:pt>
    <dgm:pt modelId="{714CF4C9-0B76-4793-87FF-DAF21BBC0614}" type="parTrans" cxnId="{63F5D3D1-12BF-4214-925D-D2E92B938B81}">
      <dgm:prSet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B20F013B-4221-4E08-9624-F8EF32E9D414}" type="sibTrans" cxnId="{63F5D3D1-12BF-4214-925D-D2E92B938B81}">
      <dgm:prSet custT="1"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4D25BBE7-0A8C-47F7-B236-19AD12205A28}">
      <dgm:prSet custT="1"/>
      <dgm:spPr/>
      <dgm:t>
        <a:bodyPr/>
        <a:lstStyle/>
        <a:p>
          <a:pPr rtl="1"/>
          <a:r>
            <a:rPr lang="ar-SA" sz="2400" b="1">
              <a:latin typeface="+mn-lt"/>
            </a:rPr>
            <a:t>أجهزة الاستشعار</a:t>
          </a:r>
          <a:endParaRPr lang="en-US" sz="2400">
            <a:latin typeface="+mn-lt"/>
          </a:endParaRPr>
        </a:p>
      </dgm:t>
    </dgm:pt>
    <dgm:pt modelId="{F2037A61-D9BB-4F45-909F-D072F2F9F05B}" type="parTrans" cxnId="{35F64B52-AC52-4F3A-8FFD-EE0701265264}">
      <dgm:prSet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41CCA989-7377-4093-A184-5DBF5CDC22C3}" type="sibTrans" cxnId="{35F64B52-AC52-4F3A-8FFD-EE0701265264}">
      <dgm:prSet custT="1"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D4C55A83-713C-405B-8859-C316619EF833}">
      <dgm:prSet custT="1"/>
      <dgm:spPr/>
      <dgm:t>
        <a:bodyPr/>
        <a:lstStyle/>
        <a:p>
          <a:pPr rtl="1"/>
          <a:r>
            <a:rPr lang="ar-SA" sz="2400" b="1" dirty="0">
              <a:latin typeface="+mn-lt"/>
            </a:rPr>
            <a:t>صور</a:t>
          </a:r>
          <a:r>
            <a:rPr lang="ar-IQ" sz="2400" b="1" dirty="0">
              <a:latin typeface="+mn-lt"/>
            </a:rPr>
            <a:t> وتقارير</a:t>
          </a:r>
          <a:endParaRPr lang="en-US" sz="2400" dirty="0">
            <a:latin typeface="+mn-lt"/>
          </a:endParaRPr>
        </a:p>
      </dgm:t>
    </dgm:pt>
    <dgm:pt modelId="{05640D15-CB09-410F-8686-8E858FFE57AA}" type="parTrans" cxnId="{BFD7C4D0-2745-45DA-A8F5-A15BE1477DD0}">
      <dgm:prSet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252704F5-7840-40B2-9C44-3D2F025EE53F}" type="sibTrans" cxnId="{BFD7C4D0-2745-45DA-A8F5-A15BE1477DD0}">
      <dgm:prSet custT="1"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301A6FF7-411E-41C7-8B15-394C6543D3AF}">
      <dgm:prSet custT="1"/>
      <dgm:spPr/>
      <dgm:t>
        <a:bodyPr/>
        <a:lstStyle/>
        <a:p>
          <a:pPr rtl="1"/>
          <a:r>
            <a:rPr lang="ar-SA" sz="2400" b="1" dirty="0">
              <a:latin typeface="+mn-lt"/>
            </a:rPr>
            <a:t>الإصابة</a:t>
          </a:r>
          <a:endParaRPr lang="en-US" sz="2400" dirty="0">
            <a:latin typeface="+mn-lt"/>
          </a:endParaRPr>
        </a:p>
      </dgm:t>
    </dgm:pt>
    <dgm:pt modelId="{C9AD8157-5AAD-490B-BA3C-5E9DE70F0E60}" type="parTrans" cxnId="{4D9D3CB9-E604-45CF-8757-E01704B1FA10}">
      <dgm:prSet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08B9C29B-2F20-4553-B794-087D6DD1A056}" type="sibTrans" cxnId="{4D9D3CB9-E604-45CF-8757-E01704B1FA10}">
      <dgm:prSet custT="1"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C2F82BD7-DEA8-412D-8343-A6AE25996F2A}">
      <dgm:prSet custT="1"/>
      <dgm:spPr/>
      <dgm:t>
        <a:bodyPr/>
        <a:lstStyle/>
        <a:p>
          <a:pPr rtl="1"/>
          <a:r>
            <a:rPr lang="ar-IQ" sz="2400" b="1">
              <a:latin typeface="+mn-lt"/>
            </a:rPr>
            <a:t>ا</a:t>
          </a:r>
          <a:r>
            <a:rPr lang="ar-SA" sz="2400" b="1">
              <a:latin typeface="+mn-lt"/>
            </a:rPr>
            <a:t>جراءات فورية</a:t>
          </a:r>
          <a:endParaRPr lang="en-US" sz="2400">
            <a:latin typeface="+mn-lt"/>
          </a:endParaRPr>
        </a:p>
      </dgm:t>
    </dgm:pt>
    <dgm:pt modelId="{1A082E6A-484A-4E6A-ADAF-0D1C6AF383D9}" type="parTrans" cxnId="{19839E34-97A6-4120-B31B-47CD5AE8351B}">
      <dgm:prSet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17B8ECD8-5EF3-4AC2-B5C2-FBFE1D7EC721}" type="sibTrans" cxnId="{19839E34-97A6-4120-B31B-47CD5AE8351B}">
      <dgm:prSet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B5CAA401-138A-4BAD-AD61-C798D7867818}">
      <dgm:prSet custT="1"/>
      <dgm:spPr/>
      <dgm:t>
        <a:bodyPr/>
        <a:lstStyle/>
        <a:p>
          <a:pPr rtl="1"/>
          <a:r>
            <a:rPr lang="ar-SA" sz="2400" b="1" dirty="0">
              <a:latin typeface="+mn-lt"/>
            </a:rPr>
            <a:t>المستوى المجهري</a:t>
          </a:r>
          <a:endParaRPr lang="en-US" sz="2400" dirty="0">
            <a:latin typeface="+mn-lt"/>
          </a:endParaRPr>
        </a:p>
      </dgm:t>
    </dgm:pt>
    <dgm:pt modelId="{9BFE348F-D134-470D-90F0-1AEFD2A6F2EE}" type="sibTrans" cxnId="{66685ED0-66C6-4FC7-AF73-B549E7317BEE}">
      <dgm:prSet custT="1"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41DF117A-482C-4E21-8580-2E9630C27C88}" type="parTrans" cxnId="{66685ED0-66C6-4FC7-AF73-B549E7317BEE}">
      <dgm:prSet/>
      <dgm:spPr/>
      <dgm:t>
        <a:bodyPr/>
        <a:lstStyle/>
        <a:p>
          <a:pPr rtl="1"/>
          <a:endParaRPr lang="en-US" sz="2400">
            <a:latin typeface="+mn-lt"/>
          </a:endParaRPr>
        </a:p>
      </dgm:t>
    </dgm:pt>
    <dgm:pt modelId="{FBCDD459-7EB1-4C41-9016-B8DF29F3B25A}" type="pres">
      <dgm:prSet presAssocID="{669D07E8-2AB1-4840-94A6-F7F2D1A05C1D}" presName="diagram" presStyleCnt="0">
        <dgm:presLayoutVars>
          <dgm:dir val="rev"/>
          <dgm:resizeHandles val="exact"/>
        </dgm:presLayoutVars>
      </dgm:prSet>
      <dgm:spPr/>
    </dgm:pt>
    <dgm:pt modelId="{31EDA4D2-B3C1-4F66-BFDB-AED93812105F}" type="pres">
      <dgm:prSet presAssocID="{7E0EC316-5484-42DD-BD6B-95C44C57404F}" presName="node" presStyleLbl="node1" presStyleIdx="0" presStyleCnt="6">
        <dgm:presLayoutVars>
          <dgm:bulletEnabled val="1"/>
        </dgm:presLayoutVars>
      </dgm:prSet>
      <dgm:spPr/>
    </dgm:pt>
    <dgm:pt modelId="{2D545F38-4AF6-41B2-9FF3-209B909C5424}" type="pres">
      <dgm:prSet presAssocID="{B20F013B-4221-4E08-9624-F8EF32E9D414}" presName="sibTrans" presStyleLbl="sibTrans2D1" presStyleIdx="0" presStyleCnt="5"/>
      <dgm:spPr/>
    </dgm:pt>
    <dgm:pt modelId="{B3EFAA03-B5E6-4971-B887-8BC34CC00FB1}" type="pres">
      <dgm:prSet presAssocID="{B20F013B-4221-4E08-9624-F8EF32E9D414}" presName="connectorText" presStyleLbl="sibTrans2D1" presStyleIdx="0" presStyleCnt="5"/>
      <dgm:spPr/>
    </dgm:pt>
    <dgm:pt modelId="{3F2C8E26-F406-453D-8BA8-BB1F2F2547D3}" type="pres">
      <dgm:prSet presAssocID="{4D25BBE7-0A8C-47F7-B236-19AD12205A28}" presName="node" presStyleLbl="node1" presStyleIdx="1" presStyleCnt="6">
        <dgm:presLayoutVars>
          <dgm:bulletEnabled val="1"/>
        </dgm:presLayoutVars>
      </dgm:prSet>
      <dgm:spPr/>
    </dgm:pt>
    <dgm:pt modelId="{B76E6E06-5054-479E-AD8B-E86305A76061}" type="pres">
      <dgm:prSet presAssocID="{41CCA989-7377-4093-A184-5DBF5CDC22C3}" presName="sibTrans" presStyleLbl="sibTrans2D1" presStyleIdx="1" presStyleCnt="5"/>
      <dgm:spPr/>
    </dgm:pt>
    <dgm:pt modelId="{E9387EFA-0805-41A1-8175-0F861A31FE5F}" type="pres">
      <dgm:prSet presAssocID="{41CCA989-7377-4093-A184-5DBF5CDC22C3}" presName="connectorText" presStyleLbl="sibTrans2D1" presStyleIdx="1" presStyleCnt="5"/>
      <dgm:spPr/>
    </dgm:pt>
    <dgm:pt modelId="{6E18F0FB-B8C7-4486-9261-6B718E25F08E}" type="pres">
      <dgm:prSet presAssocID="{D4C55A83-713C-405B-8859-C316619EF833}" presName="node" presStyleLbl="node1" presStyleIdx="2" presStyleCnt="6">
        <dgm:presLayoutVars>
          <dgm:bulletEnabled val="1"/>
        </dgm:presLayoutVars>
      </dgm:prSet>
      <dgm:spPr/>
    </dgm:pt>
    <dgm:pt modelId="{DFC6EB44-108E-4F5D-AA46-46785533A002}" type="pres">
      <dgm:prSet presAssocID="{252704F5-7840-40B2-9C44-3D2F025EE53F}" presName="sibTrans" presStyleLbl="sibTrans2D1" presStyleIdx="2" presStyleCnt="5"/>
      <dgm:spPr/>
    </dgm:pt>
    <dgm:pt modelId="{EA7D5C29-5666-4BC2-BDF9-5EED558EBFA6}" type="pres">
      <dgm:prSet presAssocID="{252704F5-7840-40B2-9C44-3D2F025EE53F}" presName="connectorText" presStyleLbl="sibTrans2D1" presStyleIdx="2" presStyleCnt="5"/>
      <dgm:spPr/>
    </dgm:pt>
    <dgm:pt modelId="{618337E0-AA57-4E70-8CA5-37C8E9AEB21E}" type="pres">
      <dgm:prSet presAssocID="{301A6FF7-411E-41C7-8B15-394C6543D3AF}" presName="node" presStyleLbl="node1" presStyleIdx="3" presStyleCnt="6">
        <dgm:presLayoutVars>
          <dgm:bulletEnabled val="1"/>
        </dgm:presLayoutVars>
      </dgm:prSet>
      <dgm:spPr/>
    </dgm:pt>
    <dgm:pt modelId="{8E4B6F7B-949C-4EE4-A91D-05981168300F}" type="pres">
      <dgm:prSet presAssocID="{08B9C29B-2F20-4553-B794-087D6DD1A056}" presName="sibTrans" presStyleLbl="sibTrans2D1" presStyleIdx="3" presStyleCnt="5"/>
      <dgm:spPr/>
    </dgm:pt>
    <dgm:pt modelId="{428AAD2D-3A50-4946-8093-20F4957C03B8}" type="pres">
      <dgm:prSet presAssocID="{08B9C29B-2F20-4553-B794-087D6DD1A056}" presName="connectorText" presStyleLbl="sibTrans2D1" presStyleIdx="3" presStyleCnt="5"/>
      <dgm:spPr/>
    </dgm:pt>
    <dgm:pt modelId="{B9250C5F-007A-4D8F-8A9C-5655DB4A6EEC}" type="pres">
      <dgm:prSet presAssocID="{B5CAA401-138A-4BAD-AD61-C798D7867818}" presName="node" presStyleLbl="node1" presStyleIdx="4" presStyleCnt="6">
        <dgm:presLayoutVars>
          <dgm:bulletEnabled val="1"/>
        </dgm:presLayoutVars>
      </dgm:prSet>
      <dgm:spPr/>
    </dgm:pt>
    <dgm:pt modelId="{F9D55FBB-3EE7-4ECD-B246-8E6EB0C3A5E7}" type="pres">
      <dgm:prSet presAssocID="{9BFE348F-D134-470D-90F0-1AEFD2A6F2EE}" presName="sibTrans" presStyleLbl="sibTrans2D1" presStyleIdx="4" presStyleCnt="5"/>
      <dgm:spPr/>
    </dgm:pt>
    <dgm:pt modelId="{49CF7E51-FC43-4C89-AA4B-393CC8621C1A}" type="pres">
      <dgm:prSet presAssocID="{9BFE348F-D134-470D-90F0-1AEFD2A6F2EE}" presName="connectorText" presStyleLbl="sibTrans2D1" presStyleIdx="4" presStyleCnt="5"/>
      <dgm:spPr/>
    </dgm:pt>
    <dgm:pt modelId="{5A7414FA-6763-4086-A108-74A28EE59DEB}" type="pres">
      <dgm:prSet presAssocID="{C2F82BD7-DEA8-412D-8343-A6AE25996F2A}" presName="node" presStyleLbl="node1" presStyleIdx="5" presStyleCnt="6">
        <dgm:presLayoutVars>
          <dgm:bulletEnabled val="1"/>
        </dgm:presLayoutVars>
      </dgm:prSet>
      <dgm:spPr/>
    </dgm:pt>
  </dgm:ptLst>
  <dgm:cxnLst>
    <dgm:cxn modelId="{1CE0640D-E4C1-44FA-B766-D59843DA04ED}" type="presOf" srcId="{252704F5-7840-40B2-9C44-3D2F025EE53F}" destId="{EA7D5C29-5666-4BC2-BDF9-5EED558EBFA6}" srcOrd="1" destOrd="0" presId="urn:microsoft.com/office/officeart/2005/8/layout/process5"/>
    <dgm:cxn modelId="{5B833F1D-F474-452A-9A68-4317FB95C7AE}" type="presOf" srcId="{669D07E8-2AB1-4840-94A6-F7F2D1A05C1D}" destId="{FBCDD459-7EB1-4C41-9016-B8DF29F3B25A}" srcOrd="0" destOrd="0" presId="urn:microsoft.com/office/officeart/2005/8/layout/process5"/>
    <dgm:cxn modelId="{19839E34-97A6-4120-B31B-47CD5AE8351B}" srcId="{669D07E8-2AB1-4840-94A6-F7F2D1A05C1D}" destId="{C2F82BD7-DEA8-412D-8343-A6AE25996F2A}" srcOrd="5" destOrd="0" parTransId="{1A082E6A-484A-4E6A-ADAF-0D1C6AF383D9}" sibTransId="{17B8ECD8-5EF3-4AC2-B5C2-FBFE1D7EC721}"/>
    <dgm:cxn modelId="{98D48635-C633-4380-86DC-F49AADF01EA3}" type="presOf" srcId="{08B9C29B-2F20-4553-B794-087D6DD1A056}" destId="{428AAD2D-3A50-4946-8093-20F4957C03B8}" srcOrd="1" destOrd="0" presId="urn:microsoft.com/office/officeart/2005/8/layout/process5"/>
    <dgm:cxn modelId="{596C3E40-A2F6-4055-976C-B0FAED053689}" type="presOf" srcId="{B20F013B-4221-4E08-9624-F8EF32E9D414}" destId="{2D545F38-4AF6-41B2-9FF3-209B909C5424}" srcOrd="0" destOrd="0" presId="urn:microsoft.com/office/officeart/2005/8/layout/process5"/>
    <dgm:cxn modelId="{CA2C8C61-9C15-4ED8-948E-A552AA500EEB}" type="presOf" srcId="{B5CAA401-138A-4BAD-AD61-C798D7867818}" destId="{B9250C5F-007A-4D8F-8A9C-5655DB4A6EEC}" srcOrd="0" destOrd="0" presId="urn:microsoft.com/office/officeart/2005/8/layout/process5"/>
    <dgm:cxn modelId="{E3950464-4594-45A4-9E9E-05670D4B30C0}" type="presOf" srcId="{C2F82BD7-DEA8-412D-8343-A6AE25996F2A}" destId="{5A7414FA-6763-4086-A108-74A28EE59DEB}" srcOrd="0" destOrd="0" presId="urn:microsoft.com/office/officeart/2005/8/layout/process5"/>
    <dgm:cxn modelId="{7A2ABB46-A29C-431A-A334-3C2C9EEA77C4}" type="presOf" srcId="{41CCA989-7377-4093-A184-5DBF5CDC22C3}" destId="{E9387EFA-0805-41A1-8175-0F861A31FE5F}" srcOrd="1" destOrd="0" presId="urn:microsoft.com/office/officeart/2005/8/layout/process5"/>
    <dgm:cxn modelId="{13865F67-6F49-4376-97B6-2670087306AC}" type="presOf" srcId="{252704F5-7840-40B2-9C44-3D2F025EE53F}" destId="{DFC6EB44-108E-4F5D-AA46-46785533A002}" srcOrd="0" destOrd="0" presId="urn:microsoft.com/office/officeart/2005/8/layout/process5"/>
    <dgm:cxn modelId="{58C5BD4D-0607-42E2-8662-F5762D182E71}" type="presOf" srcId="{4D25BBE7-0A8C-47F7-B236-19AD12205A28}" destId="{3F2C8E26-F406-453D-8BA8-BB1F2F2547D3}" srcOrd="0" destOrd="0" presId="urn:microsoft.com/office/officeart/2005/8/layout/process5"/>
    <dgm:cxn modelId="{080EEF71-C3E8-49F9-ACDE-2EFB3270A70A}" type="presOf" srcId="{7E0EC316-5484-42DD-BD6B-95C44C57404F}" destId="{31EDA4D2-B3C1-4F66-BFDB-AED93812105F}" srcOrd="0" destOrd="0" presId="urn:microsoft.com/office/officeart/2005/8/layout/process5"/>
    <dgm:cxn modelId="{35F64B52-AC52-4F3A-8FFD-EE0701265264}" srcId="{669D07E8-2AB1-4840-94A6-F7F2D1A05C1D}" destId="{4D25BBE7-0A8C-47F7-B236-19AD12205A28}" srcOrd="1" destOrd="0" parTransId="{F2037A61-D9BB-4F45-909F-D072F2F9F05B}" sibTransId="{41CCA989-7377-4093-A184-5DBF5CDC22C3}"/>
    <dgm:cxn modelId="{CD3C9B7B-5581-494C-8167-D62D218BB71F}" type="presOf" srcId="{9BFE348F-D134-470D-90F0-1AEFD2A6F2EE}" destId="{F9D55FBB-3EE7-4ECD-B246-8E6EB0C3A5E7}" srcOrd="0" destOrd="0" presId="urn:microsoft.com/office/officeart/2005/8/layout/process5"/>
    <dgm:cxn modelId="{B8A09289-2978-414B-85CF-29F051C33AE1}" type="presOf" srcId="{301A6FF7-411E-41C7-8B15-394C6543D3AF}" destId="{618337E0-AA57-4E70-8CA5-37C8E9AEB21E}" srcOrd="0" destOrd="0" presId="urn:microsoft.com/office/officeart/2005/8/layout/process5"/>
    <dgm:cxn modelId="{5192A98C-3665-4876-8041-1EA0B8A1D421}" type="presOf" srcId="{B20F013B-4221-4E08-9624-F8EF32E9D414}" destId="{B3EFAA03-B5E6-4971-B887-8BC34CC00FB1}" srcOrd="1" destOrd="0" presId="urn:microsoft.com/office/officeart/2005/8/layout/process5"/>
    <dgm:cxn modelId="{207998A3-21EF-43EC-88C2-3CFF791E9F86}" type="presOf" srcId="{9BFE348F-D134-470D-90F0-1AEFD2A6F2EE}" destId="{49CF7E51-FC43-4C89-AA4B-393CC8621C1A}" srcOrd="1" destOrd="0" presId="urn:microsoft.com/office/officeart/2005/8/layout/process5"/>
    <dgm:cxn modelId="{32DB59B8-E047-49BF-901C-BAB5CB2C6F29}" type="presOf" srcId="{08B9C29B-2F20-4553-B794-087D6DD1A056}" destId="{8E4B6F7B-949C-4EE4-A91D-05981168300F}" srcOrd="0" destOrd="0" presId="urn:microsoft.com/office/officeart/2005/8/layout/process5"/>
    <dgm:cxn modelId="{4D9D3CB9-E604-45CF-8757-E01704B1FA10}" srcId="{669D07E8-2AB1-4840-94A6-F7F2D1A05C1D}" destId="{301A6FF7-411E-41C7-8B15-394C6543D3AF}" srcOrd="3" destOrd="0" parTransId="{C9AD8157-5AAD-490B-BA3C-5E9DE70F0E60}" sibTransId="{08B9C29B-2F20-4553-B794-087D6DD1A056}"/>
    <dgm:cxn modelId="{D95838BD-C81B-4254-8AC9-7D2DB10B5A37}" type="presOf" srcId="{41CCA989-7377-4093-A184-5DBF5CDC22C3}" destId="{B76E6E06-5054-479E-AD8B-E86305A76061}" srcOrd="0" destOrd="0" presId="urn:microsoft.com/office/officeart/2005/8/layout/process5"/>
    <dgm:cxn modelId="{66685ED0-66C6-4FC7-AF73-B549E7317BEE}" srcId="{669D07E8-2AB1-4840-94A6-F7F2D1A05C1D}" destId="{B5CAA401-138A-4BAD-AD61-C798D7867818}" srcOrd="4" destOrd="0" parTransId="{41DF117A-482C-4E21-8580-2E9630C27C88}" sibTransId="{9BFE348F-D134-470D-90F0-1AEFD2A6F2EE}"/>
    <dgm:cxn modelId="{BFD7C4D0-2745-45DA-A8F5-A15BE1477DD0}" srcId="{669D07E8-2AB1-4840-94A6-F7F2D1A05C1D}" destId="{D4C55A83-713C-405B-8859-C316619EF833}" srcOrd="2" destOrd="0" parTransId="{05640D15-CB09-410F-8686-8E858FFE57AA}" sibTransId="{252704F5-7840-40B2-9C44-3D2F025EE53F}"/>
    <dgm:cxn modelId="{63F5D3D1-12BF-4214-925D-D2E92B938B81}" srcId="{669D07E8-2AB1-4840-94A6-F7F2D1A05C1D}" destId="{7E0EC316-5484-42DD-BD6B-95C44C57404F}" srcOrd="0" destOrd="0" parTransId="{714CF4C9-0B76-4793-87FF-DAF21BBC0614}" sibTransId="{B20F013B-4221-4E08-9624-F8EF32E9D414}"/>
    <dgm:cxn modelId="{6178CDD4-3FAB-457C-AC7D-8B3AC04152F4}" type="presOf" srcId="{D4C55A83-713C-405B-8859-C316619EF833}" destId="{6E18F0FB-B8C7-4486-9261-6B718E25F08E}" srcOrd="0" destOrd="0" presId="urn:microsoft.com/office/officeart/2005/8/layout/process5"/>
    <dgm:cxn modelId="{C820641C-5550-420E-A667-A73AA0BEB1EC}" type="presParOf" srcId="{FBCDD459-7EB1-4C41-9016-B8DF29F3B25A}" destId="{31EDA4D2-B3C1-4F66-BFDB-AED93812105F}" srcOrd="0" destOrd="0" presId="urn:microsoft.com/office/officeart/2005/8/layout/process5"/>
    <dgm:cxn modelId="{0038F881-48D2-422F-9F81-A5AB30779B28}" type="presParOf" srcId="{FBCDD459-7EB1-4C41-9016-B8DF29F3B25A}" destId="{2D545F38-4AF6-41B2-9FF3-209B909C5424}" srcOrd="1" destOrd="0" presId="urn:microsoft.com/office/officeart/2005/8/layout/process5"/>
    <dgm:cxn modelId="{30C65069-4AD6-4E21-A92D-F200DE05DFDC}" type="presParOf" srcId="{2D545F38-4AF6-41B2-9FF3-209B909C5424}" destId="{B3EFAA03-B5E6-4971-B887-8BC34CC00FB1}" srcOrd="0" destOrd="0" presId="urn:microsoft.com/office/officeart/2005/8/layout/process5"/>
    <dgm:cxn modelId="{E1D45C23-F2F3-4005-AD2A-7EC3024B8714}" type="presParOf" srcId="{FBCDD459-7EB1-4C41-9016-B8DF29F3B25A}" destId="{3F2C8E26-F406-453D-8BA8-BB1F2F2547D3}" srcOrd="2" destOrd="0" presId="urn:microsoft.com/office/officeart/2005/8/layout/process5"/>
    <dgm:cxn modelId="{3483912E-6487-423B-80EB-31D7425985C0}" type="presParOf" srcId="{FBCDD459-7EB1-4C41-9016-B8DF29F3B25A}" destId="{B76E6E06-5054-479E-AD8B-E86305A76061}" srcOrd="3" destOrd="0" presId="urn:microsoft.com/office/officeart/2005/8/layout/process5"/>
    <dgm:cxn modelId="{8F51A404-489A-49B6-A23C-10700CB0DABB}" type="presParOf" srcId="{B76E6E06-5054-479E-AD8B-E86305A76061}" destId="{E9387EFA-0805-41A1-8175-0F861A31FE5F}" srcOrd="0" destOrd="0" presId="urn:microsoft.com/office/officeart/2005/8/layout/process5"/>
    <dgm:cxn modelId="{BC91061C-45AF-4584-9B96-FD37CCDE6DC9}" type="presParOf" srcId="{FBCDD459-7EB1-4C41-9016-B8DF29F3B25A}" destId="{6E18F0FB-B8C7-4486-9261-6B718E25F08E}" srcOrd="4" destOrd="0" presId="urn:microsoft.com/office/officeart/2005/8/layout/process5"/>
    <dgm:cxn modelId="{07C7D65C-023F-4F8B-B749-A38C47661DCD}" type="presParOf" srcId="{FBCDD459-7EB1-4C41-9016-B8DF29F3B25A}" destId="{DFC6EB44-108E-4F5D-AA46-46785533A002}" srcOrd="5" destOrd="0" presId="urn:microsoft.com/office/officeart/2005/8/layout/process5"/>
    <dgm:cxn modelId="{713C47C7-4B55-40F3-9468-D78120095AB2}" type="presParOf" srcId="{DFC6EB44-108E-4F5D-AA46-46785533A002}" destId="{EA7D5C29-5666-4BC2-BDF9-5EED558EBFA6}" srcOrd="0" destOrd="0" presId="urn:microsoft.com/office/officeart/2005/8/layout/process5"/>
    <dgm:cxn modelId="{E48D4FEB-12C8-403F-8470-0AFDD071CBB7}" type="presParOf" srcId="{FBCDD459-7EB1-4C41-9016-B8DF29F3B25A}" destId="{618337E0-AA57-4E70-8CA5-37C8E9AEB21E}" srcOrd="6" destOrd="0" presId="urn:microsoft.com/office/officeart/2005/8/layout/process5"/>
    <dgm:cxn modelId="{49D70C22-3DD2-4992-B942-3F6E1861FB54}" type="presParOf" srcId="{FBCDD459-7EB1-4C41-9016-B8DF29F3B25A}" destId="{8E4B6F7B-949C-4EE4-A91D-05981168300F}" srcOrd="7" destOrd="0" presId="urn:microsoft.com/office/officeart/2005/8/layout/process5"/>
    <dgm:cxn modelId="{F620BF31-5B09-4247-9B8D-12D4855967A3}" type="presParOf" srcId="{8E4B6F7B-949C-4EE4-A91D-05981168300F}" destId="{428AAD2D-3A50-4946-8093-20F4957C03B8}" srcOrd="0" destOrd="0" presId="urn:microsoft.com/office/officeart/2005/8/layout/process5"/>
    <dgm:cxn modelId="{EB30C59B-839B-467B-9ED4-329676CA5C1F}" type="presParOf" srcId="{FBCDD459-7EB1-4C41-9016-B8DF29F3B25A}" destId="{B9250C5F-007A-4D8F-8A9C-5655DB4A6EEC}" srcOrd="8" destOrd="0" presId="urn:microsoft.com/office/officeart/2005/8/layout/process5"/>
    <dgm:cxn modelId="{7AFBFA0F-EBAA-46EC-AC50-BF850525F1A7}" type="presParOf" srcId="{FBCDD459-7EB1-4C41-9016-B8DF29F3B25A}" destId="{F9D55FBB-3EE7-4ECD-B246-8E6EB0C3A5E7}" srcOrd="9" destOrd="0" presId="urn:microsoft.com/office/officeart/2005/8/layout/process5"/>
    <dgm:cxn modelId="{43DC9628-1627-4307-953D-331EDA5EBCAE}" type="presParOf" srcId="{F9D55FBB-3EE7-4ECD-B246-8E6EB0C3A5E7}" destId="{49CF7E51-FC43-4C89-AA4B-393CC8621C1A}" srcOrd="0" destOrd="0" presId="urn:microsoft.com/office/officeart/2005/8/layout/process5"/>
    <dgm:cxn modelId="{AB85ACF3-3323-4245-B420-0CF4B42AF888}" type="presParOf" srcId="{FBCDD459-7EB1-4C41-9016-B8DF29F3B25A}" destId="{5A7414FA-6763-4086-A108-74A28EE59DE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16B695-A8BA-473F-9CCA-6A93FA6C08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F2516-7D72-4B81-B543-1FEE457A60FA}">
      <dgm:prSet custT="1"/>
      <dgm:spPr/>
      <dgm:t>
        <a:bodyPr/>
        <a:lstStyle/>
        <a:p>
          <a:pPr algn="ctr" rtl="1"/>
          <a:r>
            <a:rPr lang="ar-IQ" sz="2400" b="1" dirty="0">
              <a:latin typeface="+mj-lt"/>
            </a:rPr>
            <a:t>الاراء وال</a:t>
          </a:r>
          <a:r>
            <a:rPr lang="en-US" sz="2400" b="1" dirty="0" err="1">
              <a:latin typeface="+mj-lt"/>
            </a:rPr>
            <a:t>تعليقات</a:t>
          </a:r>
          <a:endParaRPr lang="en-US" sz="2400" dirty="0">
            <a:latin typeface="+mj-lt"/>
          </a:endParaRPr>
        </a:p>
      </dgm:t>
    </dgm:pt>
    <dgm:pt modelId="{DB8E4387-B933-4310-B6F8-65B80206BEE2}" type="parTrans" cxnId="{CBF8EF45-F28C-42BC-BEC4-B41BD3E69A76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446AF1E2-D4B1-495B-A208-6733C46E60E7}" type="sibTrans" cxnId="{CBF8EF45-F28C-42BC-BEC4-B41BD3E69A76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26F8C5CF-EB32-4875-883E-7D903BF06C89}">
      <dgm:prSet custT="1"/>
      <dgm:spPr/>
      <dgm:t>
        <a:bodyPr/>
        <a:lstStyle/>
        <a:p>
          <a:pPr algn="ctr" rtl="1"/>
          <a:r>
            <a:rPr lang="ar-IQ" sz="2400" b="1" dirty="0">
              <a:latin typeface="+mj-lt"/>
            </a:rPr>
            <a:t>وسائل </a:t>
          </a:r>
          <a:r>
            <a:rPr lang="en-US" sz="2400" b="1" dirty="0" err="1">
              <a:latin typeface="+mj-lt"/>
            </a:rPr>
            <a:t>التواصل</a:t>
          </a:r>
          <a:endParaRPr lang="en-US" sz="2400" dirty="0">
            <a:latin typeface="+mj-lt"/>
          </a:endParaRPr>
        </a:p>
      </dgm:t>
    </dgm:pt>
    <dgm:pt modelId="{36318602-C917-4384-888D-E4C862401639}" type="parTrans" cxnId="{B5CEDF9F-B7E9-4146-A1CB-092004483AA3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EAEC771C-3414-441A-98A3-733A469BF558}" type="sibTrans" cxnId="{B5CEDF9F-B7E9-4146-A1CB-092004483AA3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73A7EB5F-64D2-4FC8-B715-E04A98EF1721}">
      <dgm:prSet custT="1"/>
      <dgm:spPr/>
      <dgm:t>
        <a:bodyPr/>
        <a:lstStyle/>
        <a:p>
          <a:pPr algn="ctr" rtl="1"/>
          <a:r>
            <a:rPr lang="ar-IQ" sz="2400" b="1">
              <a:latin typeface="+mj-lt"/>
            </a:rPr>
            <a:t>ا</a:t>
          </a:r>
          <a:r>
            <a:rPr lang="en-US" sz="2400" b="1">
              <a:latin typeface="+mj-lt"/>
            </a:rPr>
            <a:t>لمصممين</a:t>
          </a:r>
          <a:endParaRPr lang="en-US" sz="2400">
            <a:latin typeface="+mj-lt"/>
          </a:endParaRPr>
        </a:p>
      </dgm:t>
    </dgm:pt>
    <dgm:pt modelId="{76BB4E74-9B30-4B5C-8DD0-5C8400FBA59F}" type="parTrans" cxnId="{B52822A8-5669-40AD-9AC1-81833252E1AA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63ED9D1B-6BCE-4D2B-B2F7-CD5726221AC1}" type="sibTrans" cxnId="{B52822A8-5669-40AD-9AC1-81833252E1AA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0C8015FA-DE8B-40C9-9648-8DCA28F01C76}">
      <dgm:prSet custT="1"/>
      <dgm:spPr/>
      <dgm:t>
        <a:bodyPr/>
        <a:lstStyle/>
        <a:p>
          <a:pPr algn="ctr" rtl="1"/>
          <a:r>
            <a:rPr lang="ar-IQ" sz="2400" b="1" dirty="0">
              <a:latin typeface="+mj-lt"/>
            </a:rPr>
            <a:t>العيوب</a:t>
          </a:r>
          <a:endParaRPr lang="en-US" sz="2400" dirty="0">
            <a:latin typeface="+mj-lt"/>
          </a:endParaRPr>
        </a:p>
      </dgm:t>
    </dgm:pt>
    <dgm:pt modelId="{89B61BC7-5E0C-4223-BE15-D201EBB72D20}" type="parTrans" cxnId="{0EB16340-A0C9-41DA-A479-B0E7D6241C22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BFFC723E-E8B7-49E7-BF07-249E1CA6213E}" type="sibTrans" cxnId="{0EB16340-A0C9-41DA-A479-B0E7D6241C22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B4FA1CDB-1202-45C2-B2E6-CF99938E476C}">
      <dgm:prSet custT="1"/>
      <dgm:spPr/>
      <dgm:t>
        <a:bodyPr/>
        <a:lstStyle/>
        <a:p>
          <a:pPr algn="ctr" rtl="1"/>
          <a:r>
            <a:rPr lang="ar-IQ" sz="2400" b="1" dirty="0">
              <a:latin typeface="+mj-lt"/>
            </a:rPr>
            <a:t>المزايا</a:t>
          </a:r>
          <a:endParaRPr lang="en-US" sz="2400" dirty="0">
            <a:latin typeface="+mj-lt"/>
          </a:endParaRPr>
        </a:p>
      </dgm:t>
    </dgm:pt>
    <dgm:pt modelId="{CEFDCAAB-A1E3-4C42-8F31-4944EA4269DC}" type="parTrans" cxnId="{6FA49735-ABA2-400C-BCFC-6933A57A1780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811E3DE6-323E-48A3-9297-D62EDB507C57}" type="sibTrans" cxnId="{6FA49735-ABA2-400C-BCFC-6933A57A1780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1AC9FB0E-310B-4585-BF73-4659E01C9B12}">
      <dgm:prSet custT="1"/>
      <dgm:spPr/>
      <dgm:t>
        <a:bodyPr/>
        <a:lstStyle/>
        <a:p>
          <a:pPr algn="ctr" rtl="1"/>
          <a:r>
            <a:rPr lang="en-US" sz="2400" b="1" dirty="0" err="1">
              <a:latin typeface="+mj-lt"/>
            </a:rPr>
            <a:t>قرارات</a:t>
          </a:r>
          <a:r>
            <a:rPr lang="en-US" sz="2400" b="1" dirty="0">
              <a:latin typeface="+mj-lt"/>
            </a:rPr>
            <a:t> </a:t>
          </a:r>
          <a:r>
            <a:rPr lang="en-US" sz="2400" b="1" dirty="0" err="1">
              <a:latin typeface="+mj-lt"/>
            </a:rPr>
            <a:t>التصميم</a:t>
          </a:r>
          <a:endParaRPr lang="en-US" sz="2400" dirty="0">
            <a:latin typeface="+mj-lt"/>
          </a:endParaRPr>
        </a:p>
      </dgm:t>
    </dgm:pt>
    <dgm:pt modelId="{43AE189E-C803-4722-B56B-C74FC121092C}" type="parTrans" cxnId="{C7A4478A-D704-4F35-92B5-52A382F59F91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B645A63A-1EE4-4A68-8A8B-92FC248857A6}" type="sibTrans" cxnId="{C7A4478A-D704-4F35-92B5-52A382F59F91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43C251E7-785C-4F2A-8D49-33D4CCE72FB8}">
      <dgm:prSet custT="1"/>
      <dgm:spPr/>
      <dgm:t>
        <a:bodyPr/>
        <a:lstStyle/>
        <a:p>
          <a:pPr algn="ctr" rtl="1"/>
          <a:r>
            <a:rPr lang="ar-IQ" sz="2400" b="1" dirty="0">
              <a:latin typeface="+mj-lt"/>
            </a:rPr>
            <a:t>ال</a:t>
          </a:r>
          <a:r>
            <a:rPr lang="en-US" sz="2400" b="1" dirty="0" err="1">
              <a:latin typeface="+mj-lt"/>
            </a:rPr>
            <a:t>تحسي</a:t>
          </a:r>
          <a:r>
            <a:rPr lang="ar-IQ" sz="2400" b="1" dirty="0">
              <a:latin typeface="+mj-lt"/>
            </a:rPr>
            <a:t>ن</a:t>
          </a:r>
          <a:endParaRPr lang="en-US" sz="2400" dirty="0">
            <a:latin typeface="+mj-lt"/>
          </a:endParaRPr>
        </a:p>
      </dgm:t>
    </dgm:pt>
    <dgm:pt modelId="{168D784A-0400-4A7E-9D15-B2E832D9D002}" type="parTrans" cxnId="{D5CF9701-4E0B-4A1A-8BBA-EE5E45DA835C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5F879B4C-E31F-4800-B152-59266E664049}" type="sibTrans" cxnId="{D5CF9701-4E0B-4A1A-8BBA-EE5E45DA835C}">
      <dgm:prSet/>
      <dgm:spPr/>
      <dgm:t>
        <a:bodyPr/>
        <a:lstStyle/>
        <a:p>
          <a:pPr algn="ctr" rtl="1"/>
          <a:endParaRPr lang="en-US" sz="2400">
            <a:latin typeface="+mj-lt"/>
          </a:endParaRPr>
        </a:p>
      </dgm:t>
    </dgm:pt>
    <dgm:pt modelId="{639EF2AC-2B7C-4FFA-9500-9D4038ACC70C}" type="pres">
      <dgm:prSet presAssocID="{A016B695-A8BA-473F-9CCA-6A93FA6C08D3}" presName="diagram" presStyleCnt="0">
        <dgm:presLayoutVars>
          <dgm:dir val="rev"/>
          <dgm:resizeHandles val="exact"/>
        </dgm:presLayoutVars>
      </dgm:prSet>
      <dgm:spPr/>
    </dgm:pt>
    <dgm:pt modelId="{6548852B-A09A-4B70-8166-8E3BC877E551}" type="pres">
      <dgm:prSet presAssocID="{0CEF2516-7D72-4B81-B543-1FEE457A60FA}" presName="node" presStyleLbl="node1" presStyleIdx="0" presStyleCnt="7">
        <dgm:presLayoutVars>
          <dgm:bulletEnabled val="1"/>
        </dgm:presLayoutVars>
      </dgm:prSet>
      <dgm:spPr/>
    </dgm:pt>
    <dgm:pt modelId="{B95B4365-C4B7-4C0C-AF9B-3F2F034A9E31}" type="pres">
      <dgm:prSet presAssocID="{446AF1E2-D4B1-495B-A208-6733C46E60E7}" presName="sibTrans" presStyleCnt="0"/>
      <dgm:spPr/>
    </dgm:pt>
    <dgm:pt modelId="{883A0DB2-7C6F-46C9-8B48-906F10C431D2}" type="pres">
      <dgm:prSet presAssocID="{26F8C5CF-EB32-4875-883E-7D903BF06C89}" presName="node" presStyleLbl="node1" presStyleIdx="1" presStyleCnt="7">
        <dgm:presLayoutVars>
          <dgm:bulletEnabled val="1"/>
        </dgm:presLayoutVars>
      </dgm:prSet>
      <dgm:spPr/>
    </dgm:pt>
    <dgm:pt modelId="{6AFC983A-E817-4212-AB75-7153324C6833}" type="pres">
      <dgm:prSet presAssocID="{EAEC771C-3414-441A-98A3-733A469BF558}" presName="sibTrans" presStyleCnt="0"/>
      <dgm:spPr/>
    </dgm:pt>
    <dgm:pt modelId="{F553ED5E-EC0F-4D08-B260-8EF4E3565D1F}" type="pres">
      <dgm:prSet presAssocID="{73A7EB5F-64D2-4FC8-B715-E04A98EF1721}" presName="node" presStyleLbl="node1" presStyleIdx="2" presStyleCnt="7">
        <dgm:presLayoutVars>
          <dgm:bulletEnabled val="1"/>
        </dgm:presLayoutVars>
      </dgm:prSet>
      <dgm:spPr/>
    </dgm:pt>
    <dgm:pt modelId="{2833FB69-81A3-40F4-8E2D-0415F97F5F87}" type="pres">
      <dgm:prSet presAssocID="{63ED9D1B-6BCE-4D2B-B2F7-CD5726221AC1}" presName="sibTrans" presStyleCnt="0"/>
      <dgm:spPr/>
    </dgm:pt>
    <dgm:pt modelId="{34B00075-6E87-456E-9C87-35DC0869F4AE}" type="pres">
      <dgm:prSet presAssocID="{0C8015FA-DE8B-40C9-9648-8DCA28F01C76}" presName="node" presStyleLbl="node1" presStyleIdx="3" presStyleCnt="7">
        <dgm:presLayoutVars>
          <dgm:bulletEnabled val="1"/>
        </dgm:presLayoutVars>
      </dgm:prSet>
      <dgm:spPr/>
    </dgm:pt>
    <dgm:pt modelId="{0BBA5356-60DF-45FE-9081-65EB6779CD84}" type="pres">
      <dgm:prSet presAssocID="{BFFC723E-E8B7-49E7-BF07-249E1CA6213E}" presName="sibTrans" presStyleCnt="0"/>
      <dgm:spPr/>
    </dgm:pt>
    <dgm:pt modelId="{93E9F587-7E46-4486-AAE2-8F400B682CEA}" type="pres">
      <dgm:prSet presAssocID="{B4FA1CDB-1202-45C2-B2E6-CF99938E476C}" presName="node" presStyleLbl="node1" presStyleIdx="4" presStyleCnt="7">
        <dgm:presLayoutVars>
          <dgm:bulletEnabled val="1"/>
        </dgm:presLayoutVars>
      </dgm:prSet>
      <dgm:spPr/>
    </dgm:pt>
    <dgm:pt modelId="{91B766DE-6533-42C0-8FE2-F9C1F7337C73}" type="pres">
      <dgm:prSet presAssocID="{811E3DE6-323E-48A3-9297-D62EDB507C57}" presName="sibTrans" presStyleCnt="0"/>
      <dgm:spPr/>
    </dgm:pt>
    <dgm:pt modelId="{A179C241-5FCE-454C-B8BB-CFCA40D5808A}" type="pres">
      <dgm:prSet presAssocID="{1AC9FB0E-310B-4585-BF73-4659E01C9B12}" presName="node" presStyleLbl="node1" presStyleIdx="5" presStyleCnt="7">
        <dgm:presLayoutVars>
          <dgm:bulletEnabled val="1"/>
        </dgm:presLayoutVars>
      </dgm:prSet>
      <dgm:spPr/>
    </dgm:pt>
    <dgm:pt modelId="{66625D9A-0E94-47F1-8453-71BD361E7C6E}" type="pres">
      <dgm:prSet presAssocID="{B645A63A-1EE4-4A68-8A8B-92FC248857A6}" presName="sibTrans" presStyleCnt="0"/>
      <dgm:spPr/>
    </dgm:pt>
    <dgm:pt modelId="{B1169B84-C201-4E8C-96E6-503145333186}" type="pres">
      <dgm:prSet presAssocID="{43C251E7-785C-4F2A-8D49-33D4CCE72FB8}" presName="node" presStyleLbl="node1" presStyleIdx="6" presStyleCnt="7">
        <dgm:presLayoutVars>
          <dgm:bulletEnabled val="1"/>
        </dgm:presLayoutVars>
      </dgm:prSet>
      <dgm:spPr/>
    </dgm:pt>
  </dgm:ptLst>
  <dgm:cxnLst>
    <dgm:cxn modelId="{D5CF9701-4E0B-4A1A-8BBA-EE5E45DA835C}" srcId="{A016B695-A8BA-473F-9CCA-6A93FA6C08D3}" destId="{43C251E7-785C-4F2A-8D49-33D4CCE72FB8}" srcOrd="6" destOrd="0" parTransId="{168D784A-0400-4A7E-9D15-B2E832D9D002}" sibTransId="{5F879B4C-E31F-4800-B152-59266E664049}"/>
    <dgm:cxn modelId="{31BE1F19-DDD3-40D1-9294-19A5D7955BAA}" type="presOf" srcId="{1AC9FB0E-310B-4585-BF73-4659E01C9B12}" destId="{A179C241-5FCE-454C-B8BB-CFCA40D5808A}" srcOrd="0" destOrd="0" presId="urn:microsoft.com/office/officeart/2005/8/layout/default"/>
    <dgm:cxn modelId="{D287E02E-2623-44B5-BCBD-33E286B3A851}" type="presOf" srcId="{73A7EB5F-64D2-4FC8-B715-E04A98EF1721}" destId="{F553ED5E-EC0F-4D08-B260-8EF4E3565D1F}" srcOrd="0" destOrd="0" presId="urn:microsoft.com/office/officeart/2005/8/layout/default"/>
    <dgm:cxn modelId="{6FA49735-ABA2-400C-BCFC-6933A57A1780}" srcId="{A016B695-A8BA-473F-9CCA-6A93FA6C08D3}" destId="{B4FA1CDB-1202-45C2-B2E6-CF99938E476C}" srcOrd="4" destOrd="0" parTransId="{CEFDCAAB-A1E3-4C42-8F31-4944EA4269DC}" sibTransId="{811E3DE6-323E-48A3-9297-D62EDB507C57}"/>
    <dgm:cxn modelId="{0EB16340-A0C9-41DA-A479-B0E7D6241C22}" srcId="{A016B695-A8BA-473F-9CCA-6A93FA6C08D3}" destId="{0C8015FA-DE8B-40C9-9648-8DCA28F01C76}" srcOrd="3" destOrd="0" parTransId="{89B61BC7-5E0C-4223-BE15-D201EBB72D20}" sibTransId="{BFFC723E-E8B7-49E7-BF07-249E1CA6213E}"/>
    <dgm:cxn modelId="{CBF8EF45-F28C-42BC-BEC4-B41BD3E69A76}" srcId="{A016B695-A8BA-473F-9CCA-6A93FA6C08D3}" destId="{0CEF2516-7D72-4B81-B543-1FEE457A60FA}" srcOrd="0" destOrd="0" parTransId="{DB8E4387-B933-4310-B6F8-65B80206BEE2}" sibTransId="{446AF1E2-D4B1-495B-A208-6733C46E60E7}"/>
    <dgm:cxn modelId="{F97E7158-BC14-4735-B15F-0D19C7223D13}" type="presOf" srcId="{A016B695-A8BA-473F-9CCA-6A93FA6C08D3}" destId="{639EF2AC-2B7C-4FFA-9500-9D4038ACC70C}" srcOrd="0" destOrd="0" presId="urn:microsoft.com/office/officeart/2005/8/layout/default"/>
    <dgm:cxn modelId="{F371927F-2DCD-40A5-9511-E0365E32FB96}" type="presOf" srcId="{0CEF2516-7D72-4B81-B543-1FEE457A60FA}" destId="{6548852B-A09A-4B70-8166-8E3BC877E551}" srcOrd="0" destOrd="0" presId="urn:microsoft.com/office/officeart/2005/8/layout/default"/>
    <dgm:cxn modelId="{C7A4478A-D704-4F35-92B5-52A382F59F91}" srcId="{A016B695-A8BA-473F-9CCA-6A93FA6C08D3}" destId="{1AC9FB0E-310B-4585-BF73-4659E01C9B12}" srcOrd="5" destOrd="0" parTransId="{43AE189E-C803-4722-B56B-C74FC121092C}" sibTransId="{B645A63A-1EE4-4A68-8A8B-92FC248857A6}"/>
    <dgm:cxn modelId="{00917A8E-0052-4A7E-AE2D-7076D1CD0660}" type="presOf" srcId="{26F8C5CF-EB32-4875-883E-7D903BF06C89}" destId="{883A0DB2-7C6F-46C9-8B48-906F10C431D2}" srcOrd="0" destOrd="0" presId="urn:microsoft.com/office/officeart/2005/8/layout/default"/>
    <dgm:cxn modelId="{B5CEDF9F-B7E9-4146-A1CB-092004483AA3}" srcId="{A016B695-A8BA-473F-9CCA-6A93FA6C08D3}" destId="{26F8C5CF-EB32-4875-883E-7D903BF06C89}" srcOrd="1" destOrd="0" parTransId="{36318602-C917-4384-888D-E4C862401639}" sibTransId="{EAEC771C-3414-441A-98A3-733A469BF558}"/>
    <dgm:cxn modelId="{B52822A8-5669-40AD-9AC1-81833252E1AA}" srcId="{A016B695-A8BA-473F-9CCA-6A93FA6C08D3}" destId="{73A7EB5F-64D2-4FC8-B715-E04A98EF1721}" srcOrd="2" destOrd="0" parTransId="{76BB4E74-9B30-4B5C-8DD0-5C8400FBA59F}" sibTransId="{63ED9D1B-6BCE-4D2B-B2F7-CD5726221AC1}"/>
    <dgm:cxn modelId="{513C5AC8-E138-48BD-B4E1-7D8F235945AB}" type="presOf" srcId="{43C251E7-785C-4F2A-8D49-33D4CCE72FB8}" destId="{B1169B84-C201-4E8C-96E6-503145333186}" srcOrd="0" destOrd="0" presId="urn:microsoft.com/office/officeart/2005/8/layout/default"/>
    <dgm:cxn modelId="{8C4E19F6-61A3-406E-90C3-E2E64D5CEA5D}" type="presOf" srcId="{0C8015FA-DE8B-40C9-9648-8DCA28F01C76}" destId="{34B00075-6E87-456E-9C87-35DC0869F4AE}" srcOrd="0" destOrd="0" presId="urn:microsoft.com/office/officeart/2005/8/layout/default"/>
    <dgm:cxn modelId="{0B898BF7-23B5-4874-8C52-751024E7FAFA}" type="presOf" srcId="{B4FA1CDB-1202-45C2-B2E6-CF99938E476C}" destId="{93E9F587-7E46-4486-AAE2-8F400B682CEA}" srcOrd="0" destOrd="0" presId="urn:microsoft.com/office/officeart/2005/8/layout/default"/>
    <dgm:cxn modelId="{5E2375FD-0C30-4903-B903-96E91F822ABA}" type="presParOf" srcId="{639EF2AC-2B7C-4FFA-9500-9D4038ACC70C}" destId="{6548852B-A09A-4B70-8166-8E3BC877E551}" srcOrd="0" destOrd="0" presId="urn:microsoft.com/office/officeart/2005/8/layout/default"/>
    <dgm:cxn modelId="{0D3219F7-4C61-4739-B27C-181623C9BDE9}" type="presParOf" srcId="{639EF2AC-2B7C-4FFA-9500-9D4038ACC70C}" destId="{B95B4365-C4B7-4C0C-AF9B-3F2F034A9E31}" srcOrd="1" destOrd="0" presId="urn:microsoft.com/office/officeart/2005/8/layout/default"/>
    <dgm:cxn modelId="{8E63214F-5777-4981-80C7-5BFE78613141}" type="presParOf" srcId="{639EF2AC-2B7C-4FFA-9500-9D4038ACC70C}" destId="{883A0DB2-7C6F-46C9-8B48-906F10C431D2}" srcOrd="2" destOrd="0" presId="urn:microsoft.com/office/officeart/2005/8/layout/default"/>
    <dgm:cxn modelId="{BDA27B39-4C1C-4DC4-8C90-F8893A27D9B0}" type="presParOf" srcId="{639EF2AC-2B7C-4FFA-9500-9D4038ACC70C}" destId="{6AFC983A-E817-4212-AB75-7153324C6833}" srcOrd="3" destOrd="0" presId="urn:microsoft.com/office/officeart/2005/8/layout/default"/>
    <dgm:cxn modelId="{76445588-7BFC-4CDD-846E-3BCA63D9623F}" type="presParOf" srcId="{639EF2AC-2B7C-4FFA-9500-9D4038ACC70C}" destId="{F553ED5E-EC0F-4D08-B260-8EF4E3565D1F}" srcOrd="4" destOrd="0" presId="urn:microsoft.com/office/officeart/2005/8/layout/default"/>
    <dgm:cxn modelId="{29DD6ED6-448B-4342-A9E5-FF40C2844203}" type="presParOf" srcId="{639EF2AC-2B7C-4FFA-9500-9D4038ACC70C}" destId="{2833FB69-81A3-40F4-8E2D-0415F97F5F87}" srcOrd="5" destOrd="0" presId="urn:microsoft.com/office/officeart/2005/8/layout/default"/>
    <dgm:cxn modelId="{E17B1C96-9079-47A2-A62C-14CE2BCACA66}" type="presParOf" srcId="{639EF2AC-2B7C-4FFA-9500-9D4038ACC70C}" destId="{34B00075-6E87-456E-9C87-35DC0869F4AE}" srcOrd="6" destOrd="0" presId="urn:microsoft.com/office/officeart/2005/8/layout/default"/>
    <dgm:cxn modelId="{4E24CE00-F494-423E-A591-8710A35D01BB}" type="presParOf" srcId="{639EF2AC-2B7C-4FFA-9500-9D4038ACC70C}" destId="{0BBA5356-60DF-45FE-9081-65EB6779CD84}" srcOrd="7" destOrd="0" presId="urn:microsoft.com/office/officeart/2005/8/layout/default"/>
    <dgm:cxn modelId="{5825A1BF-EA44-4598-BFBE-81F2F8EC6581}" type="presParOf" srcId="{639EF2AC-2B7C-4FFA-9500-9D4038ACC70C}" destId="{93E9F587-7E46-4486-AAE2-8F400B682CEA}" srcOrd="8" destOrd="0" presId="urn:microsoft.com/office/officeart/2005/8/layout/default"/>
    <dgm:cxn modelId="{39005B20-B4BD-4F56-B15E-34366FC4A1E3}" type="presParOf" srcId="{639EF2AC-2B7C-4FFA-9500-9D4038ACC70C}" destId="{91B766DE-6533-42C0-8FE2-F9C1F7337C73}" srcOrd="9" destOrd="0" presId="urn:microsoft.com/office/officeart/2005/8/layout/default"/>
    <dgm:cxn modelId="{307B2265-DEAA-4707-9B71-255A9579C2C3}" type="presParOf" srcId="{639EF2AC-2B7C-4FFA-9500-9D4038ACC70C}" destId="{A179C241-5FCE-454C-B8BB-CFCA40D5808A}" srcOrd="10" destOrd="0" presId="urn:microsoft.com/office/officeart/2005/8/layout/default"/>
    <dgm:cxn modelId="{009E0D4E-62C5-46EB-A512-9258123EC303}" type="presParOf" srcId="{639EF2AC-2B7C-4FFA-9500-9D4038ACC70C}" destId="{66625D9A-0E94-47F1-8453-71BD361E7C6E}" srcOrd="11" destOrd="0" presId="urn:microsoft.com/office/officeart/2005/8/layout/default"/>
    <dgm:cxn modelId="{F45EAEB3-287D-48C3-B7B8-2FE57F3153B7}" type="presParOf" srcId="{639EF2AC-2B7C-4FFA-9500-9D4038ACC70C}" destId="{B1169B84-C201-4E8C-96E6-50314533318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D15938-1E64-42F7-B08D-6B435DD2111A}" type="doc">
      <dgm:prSet loTypeId="urn:microsoft.com/office/officeart/2011/layout/CircleProcess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26F31-A56F-42BE-AB9B-C74C5DB46E83}">
      <dgm:prSet custT="1"/>
      <dgm:spPr/>
      <dgm:t>
        <a:bodyPr/>
        <a:lstStyle/>
        <a:p>
          <a:pPr rtl="1"/>
          <a:r>
            <a:rPr lang="en-US" sz="3200" b="1" dirty="0" err="1"/>
            <a:t>تجربة</a:t>
          </a:r>
          <a:r>
            <a:rPr lang="en-US" sz="3200" b="1" dirty="0"/>
            <a:t> </a:t>
          </a:r>
          <a:r>
            <a:rPr lang="en-US" sz="3200" b="1" dirty="0" err="1"/>
            <a:t>المستخدم</a:t>
          </a:r>
          <a:r>
            <a:rPr lang="ar-IQ" sz="3200" b="1" dirty="0"/>
            <a:t> </a:t>
          </a:r>
          <a:r>
            <a:rPr lang="en-US" sz="3200" b="1" dirty="0" err="1"/>
            <a:t>وتصميم</a:t>
          </a:r>
          <a:r>
            <a:rPr lang="en-US" sz="3200" b="1" dirty="0"/>
            <a:t> </a:t>
          </a:r>
          <a:r>
            <a:rPr lang="en-US" sz="3200" b="1" dirty="0" err="1"/>
            <a:t>المنتج</a:t>
          </a:r>
          <a:endParaRPr lang="en-US" sz="3200" dirty="0"/>
        </a:p>
      </dgm:t>
    </dgm:pt>
    <dgm:pt modelId="{A2E8E11D-91C1-474B-808E-F154ADE185E1}" type="parTrans" cxnId="{1F50492A-1E1C-4F10-B4BC-8C98AC1B1325}">
      <dgm:prSet/>
      <dgm:spPr/>
      <dgm:t>
        <a:bodyPr/>
        <a:lstStyle/>
        <a:p>
          <a:endParaRPr lang="en-US"/>
        </a:p>
      </dgm:t>
    </dgm:pt>
    <dgm:pt modelId="{7DDC3312-E6B1-4192-8BB1-2E13519BE7AE}" type="sibTrans" cxnId="{1F50492A-1E1C-4F10-B4BC-8C98AC1B1325}">
      <dgm:prSet/>
      <dgm:spPr/>
      <dgm:t>
        <a:bodyPr/>
        <a:lstStyle/>
        <a:p>
          <a:endParaRPr lang="en-US"/>
        </a:p>
      </dgm:t>
    </dgm:pt>
    <dgm:pt modelId="{0E143DFD-7C5A-4099-863D-AE9B6F36CAE4}" type="pres">
      <dgm:prSet presAssocID="{DFD15938-1E64-42F7-B08D-6B435DD2111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A2E23D7-90C7-4E61-84A6-E909AE597E8A}" type="pres">
      <dgm:prSet presAssocID="{EFA26F31-A56F-42BE-AB9B-C74C5DB46E83}" presName="Accent1" presStyleCnt="0"/>
      <dgm:spPr/>
    </dgm:pt>
    <dgm:pt modelId="{3F0BF355-A070-4B9F-B47F-D5FEA06F126C}" type="pres">
      <dgm:prSet presAssocID="{EFA26F31-A56F-42BE-AB9B-C74C5DB46E83}" presName="Accent" presStyleLbl="node1" presStyleIdx="0" presStyleCnt="1"/>
      <dgm:spPr/>
    </dgm:pt>
    <dgm:pt modelId="{8C0F70E1-69D8-405B-BBB0-2DBE815B7FCC}" type="pres">
      <dgm:prSet presAssocID="{EFA26F31-A56F-42BE-AB9B-C74C5DB46E83}" presName="ParentBackground1" presStyleCnt="0"/>
      <dgm:spPr/>
    </dgm:pt>
    <dgm:pt modelId="{B5A75016-11DC-4315-A230-A3FBD9C22FAB}" type="pres">
      <dgm:prSet presAssocID="{EFA26F31-A56F-42BE-AB9B-C74C5DB46E83}" presName="ParentBackground" presStyleLbl="fgAcc1" presStyleIdx="0" presStyleCnt="1" custScaleX="1217840" custScaleY="130712" custLinFactNeighborX="-2785" custLinFactNeighborY="-13920"/>
      <dgm:spPr/>
    </dgm:pt>
    <dgm:pt modelId="{8D6051A5-9D4B-4F41-9E6A-F46713C979FE}" type="pres">
      <dgm:prSet presAssocID="{EFA26F31-A56F-42BE-AB9B-C74C5DB46E8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F50492A-1E1C-4F10-B4BC-8C98AC1B1325}" srcId="{DFD15938-1E64-42F7-B08D-6B435DD2111A}" destId="{EFA26F31-A56F-42BE-AB9B-C74C5DB46E83}" srcOrd="0" destOrd="0" parTransId="{A2E8E11D-91C1-474B-808E-F154ADE185E1}" sibTransId="{7DDC3312-E6B1-4192-8BB1-2E13519BE7AE}"/>
    <dgm:cxn modelId="{7895A251-9A38-4C2A-B622-F13482D67D58}" type="presOf" srcId="{EFA26F31-A56F-42BE-AB9B-C74C5DB46E83}" destId="{B5A75016-11DC-4315-A230-A3FBD9C22FAB}" srcOrd="0" destOrd="0" presId="urn:microsoft.com/office/officeart/2011/layout/CircleProcess"/>
    <dgm:cxn modelId="{74CBFF7F-079E-40A2-BB99-A35155FC437F}" type="presOf" srcId="{DFD15938-1E64-42F7-B08D-6B435DD2111A}" destId="{0E143DFD-7C5A-4099-863D-AE9B6F36CAE4}" srcOrd="0" destOrd="0" presId="urn:microsoft.com/office/officeart/2011/layout/CircleProcess"/>
    <dgm:cxn modelId="{267D5C80-C218-471B-8F93-E8BE543ADD24}" type="presOf" srcId="{EFA26F31-A56F-42BE-AB9B-C74C5DB46E83}" destId="{8D6051A5-9D4B-4F41-9E6A-F46713C979FE}" srcOrd="1" destOrd="0" presId="urn:microsoft.com/office/officeart/2011/layout/CircleProcess"/>
    <dgm:cxn modelId="{AB7D3C35-E566-4007-B370-5387CE4B5BEE}" type="presParOf" srcId="{0E143DFD-7C5A-4099-863D-AE9B6F36CAE4}" destId="{9A2E23D7-90C7-4E61-84A6-E909AE597E8A}" srcOrd="0" destOrd="0" presId="urn:microsoft.com/office/officeart/2011/layout/CircleProcess"/>
    <dgm:cxn modelId="{0479D04D-1D63-4A99-8511-823AFE5F73DB}" type="presParOf" srcId="{9A2E23D7-90C7-4E61-84A6-E909AE597E8A}" destId="{3F0BF355-A070-4B9F-B47F-D5FEA06F126C}" srcOrd="0" destOrd="0" presId="urn:microsoft.com/office/officeart/2011/layout/CircleProcess"/>
    <dgm:cxn modelId="{C1DB041F-EDCC-41EA-8B3E-4E56D1D0A691}" type="presParOf" srcId="{0E143DFD-7C5A-4099-863D-AE9B6F36CAE4}" destId="{8C0F70E1-69D8-405B-BBB0-2DBE815B7FCC}" srcOrd="1" destOrd="0" presId="urn:microsoft.com/office/officeart/2011/layout/CircleProcess"/>
    <dgm:cxn modelId="{41A753E4-2024-4999-B83C-C8919B59081C}" type="presParOf" srcId="{8C0F70E1-69D8-405B-BBB0-2DBE815B7FCC}" destId="{B5A75016-11DC-4315-A230-A3FBD9C22FAB}" srcOrd="0" destOrd="0" presId="urn:microsoft.com/office/officeart/2011/layout/CircleProcess"/>
    <dgm:cxn modelId="{3FAD5E3B-83A4-4268-B137-599B476052CC}" type="presParOf" srcId="{0E143DFD-7C5A-4099-863D-AE9B6F36CAE4}" destId="{8D6051A5-9D4B-4F41-9E6A-F46713C979FE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A4780-D909-4EA0-873F-D6C0E5C1CF44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26C686-B8EA-4D30-B297-7959ECEBBD6B}">
      <dgm:prSet/>
      <dgm:spPr/>
      <dgm:t>
        <a:bodyPr/>
        <a:lstStyle/>
        <a:p>
          <a:r>
            <a:rPr lang="ar-IQ" b="1" dirty="0"/>
            <a:t>ما هي ورشة العمل ؟</a:t>
          </a:r>
          <a:endParaRPr lang="en-US" dirty="0"/>
        </a:p>
      </dgm:t>
    </dgm:pt>
    <dgm:pt modelId="{377410DD-567B-476F-84DA-5992B04E5B92}" type="parTrans" cxnId="{5322E057-BC52-40CF-B3A4-0193898E029A}">
      <dgm:prSet/>
      <dgm:spPr/>
      <dgm:t>
        <a:bodyPr/>
        <a:lstStyle/>
        <a:p>
          <a:endParaRPr lang="en-US"/>
        </a:p>
      </dgm:t>
    </dgm:pt>
    <dgm:pt modelId="{7550AE35-59DB-47D6-9922-17BCEBF2CCFE}" type="sibTrans" cxnId="{5322E057-BC52-40CF-B3A4-0193898E029A}">
      <dgm:prSet/>
      <dgm:spPr/>
      <dgm:t>
        <a:bodyPr/>
        <a:lstStyle/>
        <a:p>
          <a:endParaRPr lang="en-US"/>
        </a:p>
      </dgm:t>
    </dgm:pt>
    <dgm:pt modelId="{790BB9E2-DA5D-4029-AC57-1495E1A9AF22}" type="pres">
      <dgm:prSet presAssocID="{BBCA4780-D909-4EA0-873F-D6C0E5C1CF44}" presName="linear" presStyleCnt="0">
        <dgm:presLayoutVars>
          <dgm:animLvl val="lvl"/>
          <dgm:resizeHandles val="exact"/>
        </dgm:presLayoutVars>
      </dgm:prSet>
      <dgm:spPr/>
    </dgm:pt>
    <dgm:pt modelId="{F0600602-6CEC-4A94-8A6E-5F09663E4139}" type="pres">
      <dgm:prSet presAssocID="{7826C686-B8EA-4D30-B297-7959ECEBBD6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322E057-BC52-40CF-B3A4-0193898E029A}" srcId="{BBCA4780-D909-4EA0-873F-D6C0E5C1CF44}" destId="{7826C686-B8EA-4D30-B297-7959ECEBBD6B}" srcOrd="0" destOrd="0" parTransId="{377410DD-567B-476F-84DA-5992B04E5B92}" sibTransId="{7550AE35-59DB-47D6-9922-17BCEBF2CCFE}"/>
    <dgm:cxn modelId="{22FE259F-9B68-4391-A1CF-5612EB30E18D}" type="presOf" srcId="{BBCA4780-D909-4EA0-873F-D6C0E5C1CF44}" destId="{790BB9E2-DA5D-4029-AC57-1495E1A9AF22}" srcOrd="0" destOrd="0" presId="urn:microsoft.com/office/officeart/2005/8/layout/vList2"/>
    <dgm:cxn modelId="{582B1EE3-615E-4742-A11B-1B1A4B2701D0}" type="presOf" srcId="{7826C686-B8EA-4D30-B297-7959ECEBBD6B}" destId="{F0600602-6CEC-4A94-8A6E-5F09663E4139}" srcOrd="0" destOrd="0" presId="urn:microsoft.com/office/officeart/2005/8/layout/vList2"/>
    <dgm:cxn modelId="{16C5B5FA-96F5-45C3-A519-5926C9BE915D}" type="presParOf" srcId="{790BB9E2-DA5D-4029-AC57-1495E1A9AF22}" destId="{F0600602-6CEC-4A94-8A6E-5F09663E41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B2EBD8-2F1F-47FF-B08E-C93E00536C0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678643-A788-4D82-912E-CC094976A2BA}">
      <dgm:prSet/>
      <dgm:spPr/>
      <dgm:t>
        <a:bodyPr/>
        <a:lstStyle/>
        <a:p>
          <a:r>
            <a:rPr lang="en-US" b="1"/>
            <a:t>الموارد البشرية والإدارة</a:t>
          </a:r>
          <a:endParaRPr lang="en-US"/>
        </a:p>
      </dgm:t>
    </dgm:pt>
    <dgm:pt modelId="{B1923A2A-30CB-4A8C-ACF2-4124D862674B}" type="parTrans" cxnId="{CAEB7983-1F72-450C-ABE4-9F9D2F1ECC11}">
      <dgm:prSet/>
      <dgm:spPr/>
      <dgm:t>
        <a:bodyPr/>
        <a:lstStyle/>
        <a:p>
          <a:endParaRPr lang="en-US"/>
        </a:p>
      </dgm:t>
    </dgm:pt>
    <dgm:pt modelId="{9B9B063E-5C1F-4F24-80EC-104018F61EEB}" type="sibTrans" cxnId="{CAEB7983-1F72-450C-ABE4-9F9D2F1ECC11}">
      <dgm:prSet/>
      <dgm:spPr/>
      <dgm:t>
        <a:bodyPr/>
        <a:lstStyle/>
        <a:p>
          <a:endParaRPr lang="en-US"/>
        </a:p>
      </dgm:t>
    </dgm:pt>
    <dgm:pt modelId="{A3735C33-7C0C-47C1-9165-316A44FD9FAE}" type="pres">
      <dgm:prSet presAssocID="{ADB2EBD8-2F1F-47FF-B08E-C93E00536C04}" presName="compositeShape" presStyleCnt="0">
        <dgm:presLayoutVars>
          <dgm:chMax val="7"/>
          <dgm:dir/>
          <dgm:resizeHandles val="exact"/>
        </dgm:presLayoutVars>
      </dgm:prSet>
      <dgm:spPr/>
    </dgm:pt>
    <dgm:pt modelId="{2B662229-5E3B-4513-90C9-12DAE50291D8}" type="pres">
      <dgm:prSet presAssocID="{87678643-A788-4D82-912E-CC094976A2BA}" presName="circ1TxSh" presStyleLbl="vennNode1" presStyleIdx="0" presStyleCnt="1"/>
      <dgm:spPr/>
    </dgm:pt>
  </dgm:ptLst>
  <dgm:cxnLst>
    <dgm:cxn modelId="{36B02503-2619-4B10-9A51-A9D45E15D81B}" type="presOf" srcId="{87678643-A788-4D82-912E-CC094976A2BA}" destId="{2B662229-5E3B-4513-90C9-12DAE50291D8}" srcOrd="0" destOrd="0" presId="urn:microsoft.com/office/officeart/2005/8/layout/venn1"/>
    <dgm:cxn modelId="{10E20782-D4C7-46CC-A8A1-937BE59607AE}" type="presOf" srcId="{ADB2EBD8-2F1F-47FF-B08E-C93E00536C04}" destId="{A3735C33-7C0C-47C1-9165-316A44FD9FAE}" srcOrd="0" destOrd="0" presId="urn:microsoft.com/office/officeart/2005/8/layout/venn1"/>
    <dgm:cxn modelId="{CAEB7983-1F72-450C-ABE4-9F9D2F1ECC11}" srcId="{ADB2EBD8-2F1F-47FF-B08E-C93E00536C04}" destId="{87678643-A788-4D82-912E-CC094976A2BA}" srcOrd="0" destOrd="0" parTransId="{B1923A2A-30CB-4A8C-ACF2-4124D862674B}" sibTransId="{9B9B063E-5C1F-4F24-80EC-104018F61EEB}"/>
    <dgm:cxn modelId="{60D6C3C8-9E47-4982-A091-FA176B451F59}" type="presParOf" srcId="{A3735C33-7C0C-47C1-9165-316A44FD9FAE}" destId="{2B662229-5E3B-4513-90C9-12DAE50291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DA50B8-B3BD-4B8A-8FB7-FCB75CAA300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94F4E-020E-4276-8F37-E0D394290494}">
      <dgm:prSet/>
      <dgm:spPr/>
      <dgm:t>
        <a:bodyPr/>
        <a:lstStyle/>
        <a:p>
          <a:pPr algn="ctr" rtl="1"/>
          <a:r>
            <a:rPr lang="en-US" b="1" dirty="0" err="1"/>
            <a:t>تحسين</a:t>
          </a:r>
          <a:r>
            <a:rPr lang="en-US" b="1" dirty="0"/>
            <a:t> </a:t>
          </a:r>
          <a:r>
            <a:rPr lang="en-US" b="1" dirty="0" err="1"/>
            <a:t>تجربة</a:t>
          </a:r>
          <a:r>
            <a:rPr lang="en-US" b="1" dirty="0"/>
            <a:t> </a:t>
          </a:r>
          <a:r>
            <a:rPr lang="en-US" b="1" dirty="0" err="1"/>
            <a:t>الموظفين</a:t>
          </a:r>
          <a:r>
            <a:rPr lang="en-US" b="1" dirty="0"/>
            <a:t> </a:t>
          </a:r>
          <a:r>
            <a:rPr lang="en-US" b="1" dirty="0" err="1"/>
            <a:t>في</a:t>
          </a:r>
          <a:r>
            <a:rPr lang="en-US" b="1" dirty="0"/>
            <a:t> </a:t>
          </a:r>
          <a:r>
            <a:rPr lang="en-US" b="1" dirty="0" err="1"/>
            <a:t>مكان</a:t>
          </a:r>
          <a:r>
            <a:rPr lang="en-US" b="1" dirty="0"/>
            <a:t> </a:t>
          </a:r>
          <a:r>
            <a:rPr lang="en-US" b="1" dirty="0" err="1"/>
            <a:t>العمل</a:t>
          </a:r>
          <a:endParaRPr lang="ar-IQ" b="1" dirty="0"/>
        </a:p>
        <a:p>
          <a:pPr algn="ctr" rtl="1"/>
          <a:r>
            <a:rPr lang="en-US" b="1" dirty="0" err="1"/>
            <a:t>نماذج</a:t>
          </a:r>
          <a:r>
            <a:rPr lang="en-US" b="1" dirty="0"/>
            <a:t> </a:t>
          </a:r>
          <a:r>
            <a:rPr lang="en-US" b="1" dirty="0" err="1"/>
            <a:t>العمليات</a:t>
          </a:r>
          <a:r>
            <a:rPr lang="en-US" b="1" dirty="0"/>
            <a:t> </a:t>
          </a:r>
          <a:r>
            <a:rPr lang="en-US" b="1" dirty="0" err="1"/>
            <a:t>المتعلقة</a:t>
          </a:r>
          <a:r>
            <a:rPr lang="en-US" b="1" dirty="0"/>
            <a:t> </a:t>
          </a:r>
          <a:r>
            <a:rPr lang="ar-IQ" b="1" dirty="0"/>
            <a:t>بالعمل</a:t>
          </a:r>
          <a:endParaRPr lang="en-US" dirty="0"/>
        </a:p>
      </dgm:t>
    </dgm:pt>
    <dgm:pt modelId="{EDCF3ADC-C8E0-4001-8E0D-1DD3FC29A331}" type="parTrans" cxnId="{87AD4897-46B1-4D48-84CB-73425E963E83}">
      <dgm:prSet/>
      <dgm:spPr/>
      <dgm:t>
        <a:bodyPr/>
        <a:lstStyle/>
        <a:p>
          <a:pPr algn="ctr" rtl="1"/>
          <a:endParaRPr lang="en-US"/>
        </a:p>
      </dgm:t>
    </dgm:pt>
    <dgm:pt modelId="{6363EF9D-39C8-4029-99CC-F6741E4EE56F}" type="sibTrans" cxnId="{87AD4897-46B1-4D48-84CB-73425E963E83}">
      <dgm:prSet/>
      <dgm:spPr/>
      <dgm:t>
        <a:bodyPr/>
        <a:lstStyle/>
        <a:p>
          <a:pPr algn="ctr" rtl="1"/>
          <a:endParaRPr lang="en-US"/>
        </a:p>
      </dgm:t>
    </dgm:pt>
    <dgm:pt modelId="{C217B6CA-B2AC-4FB7-912B-A5DED963DFD1}" type="pres">
      <dgm:prSet presAssocID="{32DA50B8-B3BD-4B8A-8FB7-FCB75CAA300E}" presName="Name0" presStyleCnt="0">
        <dgm:presLayoutVars>
          <dgm:chMax val="7"/>
          <dgm:dir val="rev"/>
          <dgm:animLvl val="lvl"/>
          <dgm:resizeHandles val="exact"/>
        </dgm:presLayoutVars>
      </dgm:prSet>
      <dgm:spPr/>
    </dgm:pt>
    <dgm:pt modelId="{9B95D136-01C6-4874-97CA-7F51B098E11A}" type="pres">
      <dgm:prSet presAssocID="{34F94F4E-020E-4276-8F37-E0D394290494}" presName="circle1" presStyleLbl="node1" presStyleIdx="0" presStyleCnt="1"/>
      <dgm:spPr/>
    </dgm:pt>
    <dgm:pt modelId="{5A027DFC-B04C-4C2B-900A-A4659A106071}" type="pres">
      <dgm:prSet presAssocID="{34F94F4E-020E-4276-8F37-E0D394290494}" presName="space" presStyleCnt="0"/>
      <dgm:spPr/>
    </dgm:pt>
    <dgm:pt modelId="{0EFE7CCB-3370-4094-81A6-7CACABFC78C5}" type="pres">
      <dgm:prSet presAssocID="{34F94F4E-020E-4276-8F37-E0D394290494}" presName="rect1" presStyleLbl="alignAcc1" presStyleIdx="0" presStyleCnt="1"/>
      <dgm:spPr/>
    </dgm:pt>
    <dgm:pt modelId="{B56DDD13-FCD9-4C2A-8791-F8C2CDEAB1B7}" type="pres">
      <dgm:prSet presAssocID="{34F94F4E-020E-4276-8F37-E0D39429049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DB63B64-71C5-4624-85A4-C167C332CABA}" type="presOf" srcId="{34F94F4E-020E-4276-8F37-E0D394290494}" destId="{0EFE7CCB-3370-4094-81A6-7CACABFC78C5}" srcOrd="0" destOrd="0" presId="urn:microsoft.com/office/officeart/2005/8/layout/target3"/>
    <dgm:cxn modelId="{AE1D688B-A9F9-40C6-890E-EB4A27992962}" type="presOf" srcId="{32DA50B8-B3BD-4B8A-8FB7-FCB75CAA300E}" destId="{C217B6CA-B2AC-4FB7-912B-A5DED963DFD1}" srcOrd="0" destOrd="0" presId="urn:microsoft.com/office/officeart/2005/8/layout/target3"/>
    <dgm:cxn modelId="{87AD4897-46B1-4D48-84CB-73425E963E83}" srcId="{32DA50B8-B3BD-4B8A-8FB7-FCB75CAA300E}" destId="{34F94F4E-020E-4276-8F37-E0D394290494}" srcOrd="0" destOrd="0" parTransId="{EDCF3ADC-C8E0-4001-8E0D-1DD3FC29A331}" sibTransId="{6363EF9D-39C8-4029-99CC-F6741E4EE56F}"/>
    <dgm:cxn modelId="{B0EC37C0-3366-44AA-A56F-88854FFDF672}" type="presOf" srcId="{34F94F4E-020E-4276-8F37-E0D394290494}" destId="{B56DDD13-FCD9-4C2A-8791-F8C2CDEAB1B7}" srcOrd="1" destOrd="0" presId="urn:microsoft.com/office/officeart/2005/8/layout/target3"/>
    <dgm:cxn modelId="{DC91FD86-7BBF-41F5-8F24-7B4A01D666B5}" type="presParOf" srcId="{C217B6CA-B2AC-4FB7-912B-A5DED963DFD1}" destId="{9B95D136-01C6-4874-97CA-7F51B098E11A}" srcOrd="0" destOrd="0" presId="urn:microsoft.com/office/officeart/2005/8/layout/target3"/>
    <dgm:cxn modelId="{35E1CA1F-D837-4DAF-95B3-6A56CC1448E4}" type="presParOf" srcId="{C217B6CA-B2AC-4FB7-912B-A5DED963DFD1}" destId="{5A027DFC-B04C-4C2B-900A-A4659A106071}" srcOrd="1" destOrd="0" presId="urn:microsoft.com/office/officeart/2005/8/layout/target3"/>
    <dgm:cxn modelId="{CA38095A-5A12-4D9C-AD5E-F24C1EF944CF}" type="presParOf" srcId="{C217B6CA-B2AC-4FB7-912B-A5DED963DFD1}" destId="{0EFE7CCB-3370-4094-81A6-7CACABFC78C5}" srcOrd="2" destOrd="0" presId="urn:microsoft.com/office/officeart/2005/8/layout/target3"/>
    <dgm:cxn modelId="{EA0E49AE-6920-443A-BD84-4A62BF4312A7}" type="presParOf" srcId="{C217B6CA-B2AC-4FB7-912B-A5DED963DFD1}" destId="{B56DDD13-FCD9-4C2A-8791-F8C2CDEAB1B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83BF730-F47B-4538-987E-1EB8C7FCADA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DB9B0-6E9D-4BE4-B6BD-CBAD8A0BE750}">
      <dgm:prSet custT="1"/>
      <dgm:spPr/>
      <dgm:t>
        <a:bodyPr/>
        <a:lstStyle/>
        <a:p>
          <a:pPr algn="ctr" rtl="1"/>
          <a:r>
            <a:rPr lang="en-US" sz="3200" b="1" dirty="0" err="1"/>
            <a:t>تقييم</a:t>
          </a:r>
          <a:r>
            <a:rPr lang="en-US" sz="3200" b="1" dirty="0"/>
            <a:t> </a:t>
          </a:r>
          <a:r>
            <a:rPr lang="en-US" sz="3200" b="1" dirty="0" err="1"/>
            <a:t>الاختبارات</a:t>
          </a:r>
          <a:r>
            <a:rPr lang="en-US" sz="3200" b="1" dirty="0"/>
            <a:t> </a:t>
          </a:r>
          <a:r>
            <a:rPr lang="en-US" sz="3200" b="1" dirty="0" err="1"/>
            <a:t>تلقائياً</a:t>
          </a:r>
          <a:r>
            <a:rPr lang="en-US" sz="3200" b="1" dirty="0"/>
            <a:t> -  </a:t>
          </a:r>
          <a:r>
            <a:rPr lang="en-US" sz="3200" b="1" dirty="0" err="1"/>
            <a:t>التهجئة</a:t>
          </a:r>
          <a:r>
            <a:rPr lang="en-US" sz="3200" b="1" dirty="0"/>
            <a:t> -  </a:t>
          </a:r>
          <a:r>
            <a:rPr lang="en-US" sz="3200" b="1" dirty="0" err="1"/>
            <a:t>القواعد</a:t>
          </a:r>
          <a:r>
            <a:rPr lang="en-US" sz="3200" b="1" dirty="0"/>
            <a:t>  - </a:t>
          </a:r>
          <a:r>
            <a:rPr lang="en-US" sz="3200" b="1" dirty="0" err="1"/>
            <a:t>بنية</a:t>
          </a:r>
          <a:r>
            <a:rPr lang="en-US" sz="3200" b="1" dirty="0"/>
            <a:t> </a:t>
          </a:r>
          <a:r>
            <a:rPr lang="en-US" sz="3200" b="1" dirty="0" err="1"/>
            <a:t>الجملة</a:t>
          </a:r>
          <a:endParaRPr lang="en-US" sz="3200" dirty="0"/>
        </a:p>
      </dgm:t>
    </dgm:pt>
    <dgm:pt modelId="{B6888755-7854-4DDC-86AC-026008C34E09}" type="parTrans" cxnId="{C24A665C-D700-4AEE-8AEB-EACF2451E527}">
      <dgm:prSet/>
      <dgm:spPr/>
      <dgm:t>
        <a:bodyPr/>
        <a:lstStyle/>
        <a:p>
          <a:pPr algn="ctr" rtl="1"/>
          <a:endParaRPr lang="en-US" sz="3200"/>
        </a:p>
      </dgm:t>
    </dgm:pt>
    <dgm:pt modelId="{341FDFFD-FB57-4199-B159-42DA048F15AE}" type="sibTrans" cxnId="{C24A665C-D700-4AEE-8AEB-EACF2451E527}">
      <dgm:prSet/>
      <dgm:spPr/>
      <dgm:t>
        <a:bodyPr/>
        <a:lstStyle/>
        <a:p>
          <a:pPr algn="ctr" rtl="1"/>
          <a:endParaRPr lang="en-US" sz="3200"/>
        </a:p>
      </dgm:t>
    </dgm:pt>
    <dgm:pt modelId="{08947BF5-3155-44DA-913B-63701CABF241}" type="pres">
      <dgm:prSet presAssocID="{283BF730-F47B-4538-987E-1EB8C7FCADA5}" presName="Name0" presStyleCnt="0">
        <dgm:presLayoutVars>
          <dgm:chMax val="7"/>
          <dgm:dir val="rev"/>
          <dgm:animLvl val="lvl"/>
          <dgm:resizeHandles val="exact"/>
        </dgm:presLayoutVars>
      </dgm:prSet>
      <dgm:spPr/>
    </dgm:pt>
    <dgm:pt modelId="{EAF416CA-F270-4362-BC6C-BE7C83CEA4F7}" type="pres">
      <dgm:prSet presAssocID="{F6EDB9B0-6E9D-4BE4-B6BD-CBAD8A0BE750}" presName="circle1" presStyleLbl="node1" presStyleIdx="0" presStyleCnt="1"/>
      <dgm:spPr/>
    </dgm:pt>
    <dgm:pt modelId="{C25BB7CA-78F7-4A7F-BB0B-75B9475B599B}" type="pres">
      <dgm:prSet presAssocID="{F6EDB9B0-6E9D-4BE4-B6BD-CBAD8A0BE750}" presName="space" presStyleCnt="0"/>
      <dgm:spPr/>
    </dgm:pt>
    <dgm:pt modelId="{40ABD416-3E29-4FC3-87F7-B49D09ED3CD3}" type="pres">
      <dgm:prSet presAssocID="{F6EDB9B0-6E9D-4BE4-B6BD-CBAD8A0BE750}" presName="rect1" presStyleLbl="alignAcc1" presStyleIdx="0" presStyleCnt="1"/>
      <dgm:spPr/>
    </dgm:pt>
    <dgm:pt modelId="{7C608914-85F7-45F5-A5D8-46957057602C}" type="pres">
      <dgm:prSet presAssocID="{F6EDB9B0-6E9D-4BE4-B6BD-CBAD8A0BE75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31F4023-218B-4F9E-B643-8369011B71A9}" type="presOf" srcId="{F6EDB9B0-6E9D-4BE4-B6BD-CBAD8A0BE750}" destId="{7C608914-85F7-45F5-A5D8-46957057602C}" srcOrd="1" destOrd="0" presId="urn:microsoft.com/office/officeart/2005/8/layout/target3"/>
    <dgm:cxn modelId="{C24A665C-D700-4AEE-8AEB-EACF2451E527}" srcId="{283BF730-F47B-4538-987E-1EB8C7FCADA5}" destId="{F6EDB9B0-6E9D-4BE4-B6BD-CBAD8A0BE750}" srcOrd="0" destOrd="0" parTransId="{B6888755-7854-4DDC-86AC-026008C34E09}" sibTransId="{341FDFFD-FB57-4199-B159-42DA048F15AE}"/>
    <dgm:cxn modelId="{DD4437AD-C4E4-4F2C-A240-9307A315B457}" type="presOf" srcId="{F6EDB9B0-6E9D-4BE4-B6BD-CBAD8A0BE750}" destId="{40ABD416-3E29-4FC3-87F7-B49D09ED3CD3}" srcOrd="0" destOrd="0" presId="urn:microsoft.com/office/officeart/2005/8/layout/target3"/>
    <dgm:cxn modelId="{B120D2E2-63F7-4D05-A83B-775067B6CC2A}" type="presOf" srcId="{283BF730-F47B-4538-987E-1EB8C7FCADA5}" destId="{08947BF5-3155-44DA-913B-63701CABF241}" srcOrd="0" destOrd="0" presId="urn:microsoft.com/office/officeart/2005/8/layout/target3"/>
    <dgm:cxn modelId="{4994A25B-55EF-45B0-A855-6420E64494D4}" type="presParOf" srcId="{08947BF5-3155-44DA-913B-63701CABF241}" destId="{EAF416CA-F270-4362-BC6C-BE7C83CEA4F7}" srcOrd="0" destOrd="0" presId="urn:microsoft.com/office/officeart/2005/8/layout/target3"/>
    <dgm:cxn modelId="{E203CE41-41D4-4D83-AC5B-9C837BCDAE49}" type="presParOf" srcId="{08947BF5-3155-44DA-913B-63701CABF241}" destId="{C25BB7CA-78F7-4A7F-BB0B-75B9475B599B}" srcOrd="1" destOrd="0" presId="urn:microsoft.com/office/officeart/2005/8/layout/target3"/>
    <dgm:cxn modelId="{809BF0CD-995A-455D-B669-426985EB9B42}" type="presParOf" srcId="{08947BF5-3155-44DA-913B-63701CABF241}" destId="{40ABD416-3E29-4FC3-87F7-B49D09ED3CD3}" srcOrd="2" destOrd="0" presId="urn:microsoft.com/office/officeart/2005/8/layout/target3"/>
    <dgm:cxn modelId="{4878E8F6-F2B1-4AE1-AE53-CB4CAB4C3E05}" type="presParOf" srcId="{08947BF5-3155-44DA-913B-63701CABF241}" destId="{7C608914-85F7-45F5-A5D8-46957057602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1907734-FEEA-438C-8B56-60690CA3EB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842D74-2149-4D52-97BF-0F18361BA4E0}">
      <dgm:prSet custT="1"/>
      <dgm:spPr/>
      <dgm:t>
        <a:bodyPr/>
        <a:lstStyle/>
        <a:p>
          <a:pPr algn="ctr" rtl="1"/>
          <a:r>
            <a:rPr lang="en-US" sz="4400" b="1"/>
            <a:t>التقييم والملاحظات</a:t>
          </a:r>
          <a:endParaRPr lang="en-US" sz="4400"/>
        </a:p>
      </dgm:t>
    </dgm:pt>
    <dgm:pt modelId="{2911FC28-C5DD-4CFF-8128-B64B924DAB49}" type="parTrans" cxnId="{487E4832-FFF3-4EE5-BA93-3FFDAD98AADE}">
      <dgm:prSet/>
      <dgm:spPr/>
      <dgm:t>
        <a:bodyPr/>
        <a:lstStyle/>
        <a:p>
          <a:endParaRPr lang="en-US"/>
        </a:p>
      </dgm:t>
    </dgm:pt>
    <dgm:pt modelId="{45D37AF2-AD6C-4F02-8568-D2773F3187B6}" type="sibTrans" cxnId="{487E4832-FFF3-4EE5-BA93-3FFDAD98AADE}">
      <dgm:prSet/>
      <dgm:spPr/>
      <dgm:t>
        <a:bodyPr/>
        <a:lstStyle/>
        <a:p>
          <a:endParaRPr lang="en-US"/>
        </a:p>
      </dgm:t>
    </dgm:pt>
    <dgm:pt modelId="{3C716EC5-F475-4DC5-915F-12C9767338CD}" type="pres">
      <dgm:prSet presAssocID="{31907734-FEEA-438C-8B56-60690CA3EBAA}" presName="linear" presStyleCnt="0">
        <dgm:presLayoutVars>
          <dgm:animLvl val="lvl"/>
          <dgm:resizeHandles val="exact"/>
        </dgm:presLayoutVars>
      </dgm:prSet>
      <dgm:spPr/>
    </dgm:pt>
    <dgm:pt modelId="{BC9A92F8-36B5-4298-AA84-2E8D4C91B8B1}" type="pres">
      <dgm:prSet presAssocID="{98842D74-2149-4D52-97BF-0F18361BA4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7E4832-FFF3-4EE5-BA93-3FFDAD98AADE}" srcId="{31907734-FEEA-438C-8B56-60690CA3EBAA}" destId="{98842D74-2149-4D52-97BF-0F18361BA4E0}" srcOrd="0" destOrd="0" parTransId="{2911FC28-C5DD-4CFF-8128-B64B924DAB49}" sibTransId="{45D37AF2-AD6C-4F02-8568-D2773F3187B6}"/>
    <dgm:cxn modelId="{E2CB959B-0278-40AE-A6FB-FF602C1EE8BC}" type="presOf" srcId="{98842D74-2149-4D52-97BF-0F18361BA4E0}" destId="{BC9A92F8-36B5-4298-AA84-2E8D4C91B8B1}" srcOrd="0" destOrd="0" presId="urn:microsoft.com/office/officeart/2005/8/layout/vList2"/>
    <dgm:cxn modelId="{512545EE-7C37-46D9-9D1B-AB154FAA7522}" type="presOf" srcId="{31907734-FEEA-438C-8B56-60690CA3EBAA}" destId="{3C716EC5-F475-4DC5-915F-12C9767338CD}" srcOrd="0" destOrd="0" presId="urn:microsoft.com/office/officeart/2005/8/layout/vList2"/>
    <dgm:cxn modelId="{BC640F5E-0C71-4560-A214-5008AB023C8B}" type="presParOf" srcId="{3C716EC5-F475-4DC5-915F-12C9767338CD}" destId="{BC9A92F8-36B5-4298-AA84-2E8D4C91B8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DBC1ED2-2C45-4183-B2FD-FDE5D450582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D5243-3603-423E-B618-A877EBA329BF}">
      <dgm:prSet phldrT="[Text]" custT="1"/>
      <dgm:spPr/>
      <dgm:t>
        <a:bodyPr/>
        <a:lstStyle/>
        <a:p>
          <a:pPr algn="ctr" rtl="1"/>
          <a:r>
            <a:rPr lang="en-US" sz="4800" b="1" dirty="0" err="1"/>
            <a:t>ترجمة</a:t>
          </a:r>
          <a:r>
            <a:rPr lang="en-US" sz="4800" b="1" dirty="0"/>
            <a:t> </a:t>
          </a:r>
          <a:r>
            <a:rPr lang="en-US" sz="4800" b="1" dirty="0" err="1"/>
            <a:t>اللغة</a:t>
          </a:r>
          <a:endParaRPr lang="en-US" sz="4800" dirty="0"/>
        </a:p>
      </dgm:t>
    </dgm:pt>
    <dgm:pt modelId="{7C5CB4A1-9F0A-43A3-A267-06F8FB576FE1}" type="parTrans" cxnId="{028F6D5E-3B66-422B-B5E8-2D8799F3F749}">
      <dgm:prSet/>
      <dgm:spPr/>
      <dgm:t>
        <a:bodyPr/>
        <a:lstStyle/>
        <a:p>
          <a:pPr algn="ctr" rtl="1"/>
          <a:endParaRPr lang="en-US" sz="2800"/>
        </a:p>
      </dgm:t>
    </dgm:pt>
    <dgm:pt modelId="{4AE5FD6D-C582-4221-836D-5F608FF7D5D4}" type="sibTrans" cxnId="{028F6D5E-3B66-422B-B5E8-2D8799F3F749}">
      <dgm:prSet/>
      <dgm:spPr/>
      <dgm:t>
        <a:bodyPr/>
        <a:lstStyle/>
        <a:p>
          <a:pPr algn="ctr" rtl="1"/>
          <a:endParaRPr lang="en-US" sz="2800"/>
        </a:p>
      </dgm:t>
    </dgm:pt>
    <dgm:pt modelId="{022AC90E-4077-40A2-892E-DBA6B48D8FC4}">
      <dgm:prSet phldrT="[Text]" custT="1"/>
      <dgm:spPr/>
      <dgm:t>
        <a:bodyPr/>
        <a:lstStyle/>
        <a:p>
          <a:pPr algn="ctr" rtl="1"/>
          <a:r>
            <a:rPr lang="en-US" sz="2800" b="1" dirty="0" err="1"/>
            <a:t>المهام</a:t>
          </a:r>
          <a:r>
            <a:rPr lang="en-US" sz="2800" b="1" dirty="0"/>
            <a:t> </a:t>
          </a:r>
          <a:r>
            <a:rPr lang="ar-IQ" sz="2800" b="1" dirty="0"/>
            <a:t>– </a:t>
          </a:r>
          <a:r>
            <a:rPr lang="en-US" sz="2800" b="1" dirty="0" err="1"/>
            <a:t>العروض</a:t>
          </a:r>
          <a:r>
            <a:rPr lang="ar-IQ" sz="2800" b="1" dirty="0"/>
            <a:t> </a:t>
          </a:r>
          <a:r>
            <a:rPr lang="en-US" sz="2800" b="1" dirty="0" err="1"/>
            <a:t>التقديمية</a:t>
          </a:r>
          <a:r>
            <a:rPr lang="en-US" sz="2800" b="1" dirty="0"/>
            <a:t> </a:t>
          </a:r>
          <a:r>
            <a:rPr lang="ar-IQ" sz="2800" b="1" dirty="0"/>
            <a:t>- </a:t>
          </a:r>
          <a:r>
            <a:rPr lang="en-US" sz="2800" b="1" dirty="0" err="1"/>
            <a:t>مقاطع</a:t>
          </a:r>
          <a:r>
            <a:rPr lang="en-US" sz="2800" b="1" dirty="0"/>
            <a:t> </a:t>
          </a:r>
          <a:r>
            <a:rPr lang="en-US" sz="2800" b="1" dirty="0" err="1"/>
            <a:t>الفيديو</a:t>
          </a:r>
          <a:endParaRPr lang="ar-IQ" sz="2800" b="1" dirty="0"/>
        </a:p>
        <a:p>
          <a:pPr algn="ctr" rtl="1"/>
          <a:r>
            <a:rPr lang="ar-IQ" sz="2800" b="1" dirty="0"/>
            <a:t>(</a:t>
          </a:r>
          <a:r>
            <a:rPr lang="en-US" sz="2800" b="1" dirty="0" err="1"/>
            <a:t>بشكل</a:t>
          </a:r>
          <a:r>
            <a:rPr lang="en-US" sz="2800" b="1" dirty="0"/>
            <a:t> </a:t>
          </a:r>
          <a:r>
            <a:rPr lang="en-US" sz="2800" b="1" dirty="0" err="1"/>
            <a:t>فوري</a:t>
          </a:r>
          <a:r>
            <a:rPr lang="ar-IQ" sz="2800" b="1" dirty="0"/>
            <a:t>)</a:t>
          </a:r>
          <a:endParaRPr lang="en-US" sz="2800" dirty="0"/>
        </a:p>
      </dgm:t>
    </dgm:pt>
    <dgm:pt modelId="{62C61F10-888C-4167-B6F0-E71C63467A33}" type="parTrans" cxnId="{1CABF2F1-3112-498B-91A6-C7ACBE84A727}">
      <dgm:prSet/>
      <dgm:spPr/>
      <dgm:t>
        <a:bodyPr/>
        <a:lstStyle/>
        <a:p>
          <a:pPr algn="ctr" rtl="1"/>
          <a:endParaRPr lang="en-US" sz="2800"/>
        </a:p>
      </dgm:t>
    </dgm:pt>
    <dgm:pt modelId="{757DD63A-0006-4326-A04F-257EF4FA9287}" type="sibTrans" cxnId="{1CABF2F1-3112-498B-91A6-C7ACBE84A727}">
      <dgm:prSet/>
      <dgm:spPr/>
      <dgm:t>
        <a:bodyPr/>
        <a:lstStyle/>
        <a:p>
          <a:pPr algn="ctr" rtl="1"/>
          <a:endParaRPr lang="en-US" sz="2800"/>
        </a:p>
      </dgm:t>
    </dgm:pt>
    <dgm:pt modelId="{6F00DE5C-C113-4756-9DEF-60178232B393}">
      <dgm:prSet phldrT="[Text]" custT="1"/>
      <dgm:spPr/>
      <dgm:t>
        <a:bodyPr/>
        <a:lstStyle/>
        <a:p>
          <a:pPr algn="ctr" rtl="1"/>
          <a:r>
            <a:rPr lang="en-US" sz="2800" b="1" dirty="0" err="1"/>
            <a:t>مهارات</a:t>
          </a:r>
          <a:r>
            <a:rPr lang="en-US" sz="2800" b="1" dirty="0"/>
            <a:t> </a:t>
          </a:r>
          <a:r>
            <a:rPr lang="en-US" sz="2800" b="1" dirty="0" err="1"/>
            <a:t>اللغة</a:t>
          </a:r>
          <a:r>
            <a:rPr lang="en-US" sz="2800" b="1" dirty="0"/>
            <a:t> </a:t>
          </a:r>
          <a:r>
            <a:rPr lang="ar-IQ" sz="2800" b="1" dirty="0"/>
            <a:t>- </a:t>
          </a:r>
          <a:r>
            <a:rPr lang="en-US" sz="2800" b="1" dirty="0" err="1"/>
            <a:t>المفردات</a:t>
          </a:r>
          <a:endParaRPr lang="en-US" sz="2800" dirty="0"/>
        </a:p>
      </dgm:t>
    </dgm:pt>
    <dgm:pt modelId="{16B80BB9-BF2D-47B1-8E7D-3C0293E72447}" type="parTrans" cxnId="{2D0FE0CB-1758-4224-B60B-1D62C649C1D2}">
      <dgm:prSet/>
      <dgm:spPr/>
      <dgm:t>
        <a:bodyPr/>
        <a:lstStyle/>
        <a:p>
          <a:pPr algn="ctr" rtl="1"/>
          <a:endParaRPr lang="en-US" sz="2800"/>
        </a:p>
      </dgm:t>
    </dgm:pt>
    <dgm:pt modelId="{C8B65FD9-BA8C-4C89-A913-8D781FD20135}" type="sibTrans" cxnId="{2D0FE0CB-1758-4224-B60B-1D62C649C1D2}">
      <dgm:prSet/>
      <dgm:spPr/>
      <dgm:t>
        <a:bodyPr/>
        <a:lstStyle/>
        <a:p>
          <a:pPr algn="ctr" rtl="1"/>
          <a:endParaRPr lang="en-US" sz="2800"/>
        </a:p>
      </dgm:t>
    </dgm:pt>
    <dgm:pt modelId="{16C9C59C-6F18-4F2F-9325-87C2BA71C003}" type="pres">
      <dgm:prSet presAssocID="{4DBC1ED2-2C45-4183-B2FD-FDE5D45058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ED76A5-7A93-4DB0-9F6F-22E90E707767}" type="pres">
      <dgm:prSet presAssocID="{522D5243-3603-423E-B618-A877EBA329BF}" presName="hierRoot1" presStyleCnt="0"/>
      <dgm:spPr/>
    </dgm:pt>
    <dgm:pt modelId="{00A1EF70-AB99-418D-AB05-141126F79F03}" type="pres">
      <dgm:prSet presAssocID="{522D5243-3603-423E-B618-A877EBA329BF}" presName="composite" presStyleCnt="0"/>
      <dgm:spPr/>
    </dgm:pt>
    <dgm:pt modelId="{A490D12D-5AB8-47C6-A246-87991B08801E}" type="pres">
      <dgm:prSet presAssocID="{522D5243-3603-423E-B618-A877EBA329BF}" presName="background" presStyleLbl="node0" presStyleIdx="0" presStyleCnt="1"/>
      <dgm:spPr/>
    </dgm:pt>
    <dgm:pt modelId="{8C670141-CBA9-4A84-A0CF-75A3811DB6D5}" type="pres">
      <dgm:prSet presAssocID="{522D5243-3603-423E-B618-A877EBA329BF}" presName="text" presStyleLbl="fgAcc0" presStyleIdx="0" presStyleCnt="1">
        <dgm:presLayoutVars>
          <dgm:chPref val="3"/>
        </dgm:presLayoutVars>
      </dgm:prSet>
      <dgm:spPr/>
    </dgm:pt>
    <dgm:pt modelId="{9FC23DDF-8E1E-4218-85B6-7B12D7FCE0A8}" type="pres">
      <dgm:prSet presAssocID="{522D5243-3603-423E-B618-A877EBA329BF}" presName="hierChild2" presStyleCnt="0"/>
      <dgm:spPr/>
    </dgm:pt>
    <dgm:pt modelId="{CD72EC8F-E004-4506-82ED-9E9F55FA105F}" type="pres">
      <dgm:prSet presAssocID="{62C61F10-888C-4167-B6F0-E71C63467A33}" presName="Name10" presStyleLbl="parChTrans1D2" presStyleIdx="0" presStyleCnt="2"/>
      <dgm:spPr/>
    </dgm:pt>
    <dgm:pt modelId="{6834C340-33FE-4538-9297-5825AED0D7BB}" type="pres">
      <dgm:prSet presAssocID="{022AC90E-4077-40A2-892E-DBA6B48D8FC4}" presName="hierRoot2" presStyleCnt="0"/>
      <dgm:spPr/>
    </dgm:pt>
    <dgm:pt modelId="{0104836C-575B-43D1-AD8F-1425E99DC98D}" type="pres">
      <dgm:prSet presAssocID="{022AC90E-4077-40A2-892E-DBA6B48D8FC4}" presName="composite2" presStyleCnt="0"/>
      <dgm:spPr/>
    </dgm:pt>
    <dgm:pt modelId="{8B6ED6CE-991D-4923-AA35-26F44A0FE417}" type="pres">
      <dgm:prSet presAssocID="{022AC90E-4077-40A2-892E-DBA6B48D8FC4}" presName="background2" presStyleLbl="node2" presStyleIdx="0" presStyleCnt="2"/>
      <dgm:spPr/>
    </dgm:pt>
    <dgm:pt modelId="{502F93BB-3D36-4CD5-9625-637FBF2DBFD8}" type="pres">
      <dgm:prSet presAssocID="{022AC90E-4077-40A2-892E-DBA6B48D8FC4}" presName="text2" presStyleLbl="fgAcc2" presStyleIdx="0" presStyleCnt="2">
        <dgm:presLayoutVars>
          <dgm:chPref val="3"/>
        </dgm:presLayoutVars>
      </dgm:prSet>
      <dgm:spPr/>
    </dgm:pt>
    <dgm:pt modelId="{885E0E0A-142D-47F0-A36E-8AE6D5890EC6}" type="pres">
      <dgm:prSet presAssocID="{022AC90E-4077-40A2-892E-DBA6B48D8FC4}" presName="hierChild3" presStyleCnt="0"/>
      <dgm:spPr/>
    </dgm:pt>
    <dgm:pt modelId="{81872374-D117-4214-A5F4-348E2E152F61}" type="pres">
      <dgm:prSet presAssocID="{16B80BB9-BF2D-47B1-8E7D-3C0293E72447}" presName="Name10" presStyleLbl="parChTrans1D2" presStyleIdx="1" presStyleCnt="2"/>
      <dgm:spPr/>
    </dgm:pt>
    <dgm:pt modelId="{C6E16BDC-2FC0-4712-927E-D87AAD154C92}" type="pres">
      <dgm:prSet presAssocID="{6F00DE5C-C113-4756-9DEF-60178232B393}" presName="hierRoot2" presStyleCnt="0"/>
      <dgm:spPr/>
    </dgm:pt>
    <dgm:pt modelId="{5E6CE655-F9B2-4E02-8360-38A867E01DA7}" type="pres">
      <dgm:prSet presAssocID="{6F00DE5C-C113-4756-9DEF-60178232B393}" presName="composite2" presStyleCnt="0"/>
      <dgm:spPr/>
    </dgm:pt>
    <dgm:pt modelId="{5C000603-B6FA-4787-B600-61FEB4C52D2A}" type="pres">
      <dgm:prSet presAssocID="{6F00DE5C-C113-4756-9DEF-60178232B393}" presName="background2" presStyleLbl="node2" presStyleIdx="1" presStyleCnt="2"/>
      <dgm:spPr/>
    </dgm:pt>
    <dgm:pt modelId="{CBAAEB7B-88EA-458F-910D-6DEFC9E89435}" type="pres">
      <dgm:prSet presAssocID="{6F00DE5C-C113-4756-9DEF-60178232B393}" presName="text2" presStyleLbl="fgAcc2" presStyleIdx="1" presStyleCnt="2">
        <dgm:presLayoutVars>
          <dgm:chPref val="3"/>
        </dgm:presLayoutVars>
      </dgm:prSet>
      <dgm:spPr/>
    </dgm:pt>
    <dgm:pt modelId="{B1D62D37-E14F-4FC5-9115-B8CE91453C5D}" type="pres">
      <dgm:prSet presAssocID="{6F00DE5C-C113-4756-9DEF-60178232B393}" presName="hierChild3" presStyleCnt="0"/>
      <dgm:spPr/>
    </dgm:pt>
  </dgm:ptLst>
  <dgm:cxnLst>
    <dgm:cxn modelId="{9B6F420D-696E-47BD-BD93-80B234119D72}" type="presOf" srcId="{4DBC1ED2-2C45-4183-B2FD-FDE5D450582A}" destId="{16C9C59C-6F18-4F2F-9325-87C2BA71C003}" srcOrd="0" destOrd="0" presId="urn:microsoft.com/office/officeart/2005/8/layout/hierarchy1"/>
    <dgm:cxn modelId="{5837243D-DF7E-4345-9320-32808E964287}" type="presOf" srcId="{022AC90E-4077-40A2-892E-DBA6B48D8FC4}" destId="{502F93BB-3D36-4CD5-9625-637FBF2DBFD8}" srcOrd="0" destOrd="0" presId="urn:microsoft.com/office/officeart/2005/8/layout/hierarchy1"/>
    <dgm:cxn modelId="{028F6D5E-3B66-422B-B5E8-2D8799F3F749}" srcId="{4DBC1ED2-2C45-4183-B2FD-FDE5D450582A}" destId="{522D5243-3603-423E-B618-A877EBA329BF}" srcOrd="0" destOrd="0" parTransId="{7C5CB4A1-9F0A-43A3-A267-06F8FB576FE1}" sibTransId="{4AE5FD6D-C582-4221-836D-5F608FF7D5D4}"/>
    <dgm:cxn modelId="{96834F80-8785-45F0-8825-395ED7B4313E}" type="presOf" srcId="{16B80BB9-BF2D-47B1-8E7D-3C0293E72447}" destId="{81872374-D117-4214-A5F4-348E2E152F61}" srcOrd="0" destOrd="0" presId="urn:microsoft.com/office/officeart/2005/8/layout/hierarchy1"/>
    <dgm:cxn modelId="{E93B0FB3-B387-4EEC-B1EA-6256BCACEFDA}" type="presOf" srcId="{6F00DE5C-C113-4756-9DEF-60178232B393}" destId="{CBAAEB7B-88EA-458F-910D-6DEFC9E89435}" srcOrd="0" destOrd="0" presId="urn:microsoft.com/office/officeart/2005/8/layout/hierarchy1"/>
    <dgm:cxn modelId="{064057B3-E830-4969-AD39-570EB219F843}" type="presOf" srcId="{62C61F10-888C-4167-B6F0-E71C63467A33}" destId="{CD72EC8F-E004-4506-82ED-9E9F55FA105F}" srcOrd="0" destOrd="0" presId="urn:microsoft.com/office/officeart/2005/8/layout/hierarchy1"/>
    <dgm:cxn modelId="{E1A54DB4-F0EF-479A-8E58-727389C72D37}" type="presOf" srcId="{522D5243-3603-423E-B618-A877EBA329BF}" destId="{8C670141-CBA9-4A84-A0CF-75A3811DB6D5}" srcOrd="0" destOrd="0" presId="urn:microsoft.com/office/officeart/2005/8/layout/hierarchy1"/>
    <dgm:cxn modelId="{2D0FE0CB-1758-4224-B60B-1D62C649C1D2}" srcId="{522D5243-3603-423E-B618-A877EBA329BF}" destId="{6F00DE5C-C113-4756-9DEF-60178232B393}" srcOrd="1" destOrd="0" parTransId="{16B80BB9-BF2D-47B1-8E7D-3C0293E72447}" sibTransId="{C8B65FD9-BA8C-4C89-A913-8D781FD20135}"/>
    <dgm:cxn modelId="{1CABF2F1-3112-498B-91A6-C7ACBE84A727}" srcId="{522D5243-3603-423E-B618-A877EBA329BF}" destId="{022AC90E-4077-40A2-892E-DBA6B48D8FC4}" srcOrd="0" destOrd="0" parTransId="{62C61F10-888C-4167-B6F0-E71C63467A33}" sibTransId="{757DD63A-0006-4326-A04F-257EF4FA9287}"/>
    <dgm:cxn modelId="{5D001CC9-F1D1-40C9-9D1B-B26ECBC56D67}" type="presParOf" srcId="{16C9C59C-6F18-4F2F-9325-87C2BA71C003}" destId="{1BED76A5-7A93-4DB0-9F6F-22E90E707767}" srcOrd="0" destOrd="0" presId="urn:microsoft.com/office/officeart/2005/8/layout/hierarchy1"/>
    <dgm:cxn modelId="{67F5A80F-27FC-4319-9CCC-DE3D06CD81C8}" type="presParOf" srcId="{1BED76A5-7A93-4DB0-9F6F-22E90E707767}" destId="{00A1EF70-AB99-418D-AB05-141126F79F03}" srcOrd="0" destOrd="0" presId="urn:microsoft.com/office/officeart/2005/8/layout/hierarchy1"/>
    <dgm:cxn modelId="{2A83F2F0-CEB2-44CC-8CD8-4F5A2848DE86}" type="presParOf" srcId="{00A1EF70-AB99-418D-AB05-141126F79F03}" destId="{A490D12D-5AB8-47C6-A246-87991B08801E}" srcOrd="0" destOrd="0" presId="urn:microsoft.com/office/officeart/2005/8/layout/hierarchy1"/>
    <dgm:cxn modelId="{AE1BAC70-3F34-47F6-8955-9163114823C7}" type="presParOf" srcId="{00A1EF70-AB99-418D-AB05-141126F79F03}" destId="{8C670141-CBA9-4A84-A0CF-75A3811DB6D5}" srcOrd="1" destOrd="0" presId="urn:microsoft.com/office/officeart/2005/8/layout/hierarchy1"/>
    <dgm:cxn modelId="{91CA1B59-EE9E-485C-A2DE-2464A1CE91ED}" type="presParOf" srcId="{1BED76A5-7A93-4DB0-9F6F-22E90E707767}" destId="{9FC23DDF-8E1E-4218-85B6-7B12D7FCE0A8}" srcOrd="1" destOrd="0" presId="urn:microsoft.com/office/officeart/2005/8/layout/hierarchy1"/>
    <dgm:cxn modelId="{EDDB7014-91CA-43D5-934E-1AD459372B71}" type="presParOf" srcId="{9FC23DDF-8E1E-4218-85B6-7B12D7FCE0A8}" destId="{CD72EC8F-E004-4506-82ED-9E9F55FA105F}" srcOrd="0" destOrd="0" presId="urn:microsoft.com/office/officeart/2005/8/layout/hierarchy1"/>
    <dgm:cxn modelId="{91B8591F-463E-464D-9E4F-B1B1BD1AE075}" type="presParOf" srcId="{9FC23DDF-8E1E-4218-85B6-7B12D7FCE0A8}" destId="{6834C340-33FE-4538-9297-5825AED0D7BB}" srcOrd="1" destOrd="0" presId="urn:microsoft.com/office/officeart/2005/8/layout/hierarchy1"/>
    <dgm:cxn modelId="{F535A606-CB47-4A6A-8032-13567D82AEC8}" type="presParOf" srcId="{6834C340-33FE-4538-9297-5825AED0D7BB}" destId="{0104836C-575B-43D1-AD8F-1425E99DC98D}" srcOrd="0" destOrd="0" presId="urn:microsoft.com/office/officeart/2005/8/layout/hierarchy1"/>
    <dgm:cxn modelId="{34D833C8-C413-435D-B160-90F2E974A7CB}" type="presParOf" srcId="{0104836C-575B-43D1-AD8F-1425E99DC98D}" destId="{8B6ED6CE-991D-4923-AA35-26F44A0FE417}" srcOrd="0" destOrd="0" presId="urn:microsoft.com/office/officeart/2005/8/layout/hierarchy1"/>
    <dgm:cxn modelId="{79360B35-98EC-45B8-9934-B60E53C4BBFF}" type="presParOf" srcId="{0104836C-575B-43D1-AD8F-1425E99DC98D}" destId="{502F93BB-3D36-4CD5-9625-637FBF2DBFD8}" srcOrd="1" destOrd="0" presId="urn:microsoft.com/office/officeart/2005/8/layout/hierarchy1"/>
    <dgm:cxn modelId="{EA285EFC-E3EA-4DFE-9D69-79318D6137BD}" type="presParOf" srcId="{6834C340-33FE-4538-9297-5825AED0D7BB}" destId="{885E0E0A-142D-47F0-A36E-8AE6D5890EC6}" srcOrd="1" destOrd="0" presId="urn:microsoft.com/office/officeart/2005/8/layout/hierarchy1"/>
    <dgm:cxn modelId="{51F6BCAB-E7A2-4292-898D-052E0AD41455}" type="presParOf" srcId="{9FC23DDF-8E1E-4218-85B6-7B12D7FCE0A8}" destId="{81872374-D117-4214-A5F4-348E2E152F61}" srcOrd="2" destOrd="0" presId="urn:microsoft.com/office/officeart/2005/8/layout/hierarchy1"/>
    <dgm:cxn modelId="{241CF28A-78FE-4E5D-B5B1-8601D377515C}" type="presParOf" srcId="{9FC23DDF-8E1E-4218-85B6-7B12D7FCE0A8}" destId="{C6E16BDC-2FC0-4712-927E-D87AAD154C92}" srcOrd="3" destOrd="0" presId="urn:microsoft.com/office/officeart/2005/8/layout/hierarchy1"/>
    <dgm:cxn modelId="{DFB333DE-BF76-4031-A080-1741EF3A556B}" type="presParOf" srcId="{C6E16BDC-2FC0-4712-927E-D87AAD154C92}" destId="{5E6CE655-F9B2-4E02-8360-38A867E01DA7}" srcOrd="0" destOrd="0" presId="urn:microsoft.com/office/officeart/2005/8/layout/hierarchy1"/>
    <dgm:cxn modelId="{08EDF577-63E6-4692-A398-56531FF818C6}" type="presParOf" srcId="{5E6CE655-F9B2-4E02-8360-38A867E01DA7}" destId="{5C000603-B6FA-4787-B600-61FEB4C52D2A}" srcOrd="0" destOrd="0" presId="urn:microsoft.com/office/officeart/2005/8/layout/hierarchy1"/>
    <dgm:cxn modelId="{0F3EC18C-0538-4F0B-B45F-A481E86B4587}" type="presParOf" srcId="{5E6CE655-F9B2-4E02-8360-38A867E01DA7}" destId="{CBAAEB7B-88EA-458F-910D-6DEFC9E89435}" srcOrd="1" destOrd="0" presId="urn:microsoft.com/office/officeart/2005/8/layout/hierarchy1"/>
    <dgm:cxn modelId="{CF6F3D05-095C-4E20-97EF-AD8E4839C7F6}" type="presParOf" srcId="{C6E16BDC-2FC0-4712-927E-D87AAD154C92}" destId="{B1D62D37-E14F-4FC5-9115-B8CE91453C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A77BCB7-1ED2-4E42-8839-2BEECCF584F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EB9532-9AA9-4B40-9500-22296A4B0958}">
      <dgm:prSet custT="1"/>
      <dgm:spPr/>
      <dgm:t>
        <a:bodyPr/>
        <a:lstStyle/>
        <a:p>
          <a:pPr rtl="1"/>
          <a:r>
            <a:rPr lang="en-US" sz="3200" b="1"/>
            <a:t>تحويل النص إلى كلام</a:t>
          </a:r>
          <a:endParaRPr lang="en-US" sz="3200"/>
        </a:p>
      </dgm:t>
    </dgm:pt>
    <dgm:pt modelId="{6B986D81-F575-4AF4-804F-3494F32F7471}" type="parTrans" cxnId="{07E9E504-DB85-4D40-BE40-453524726A7D}">
      <dgm:prSet/>
      <dgm:spPr/>
      <dgm:t>
        <a:bodyPr/>
        <a:lstStyle/>
        <a:p>
          <a:endParaRPr lang="en-US"/>
        </a:p>
      </dgm:t>
    </dgm:pt>
    <dgm:pt modelId="{F3EFCD2C-728B-4035-A07B-8BFC98CE5A21}" type="sibTrans" cxnId="{07E9E504-DB85-4D40-BE40-453524726A7D}">
      <dgm:prSet/>
      <dgm:spPr/>
      <dgm:t>
        <a:bodyPr/>
        <a:lstStyle/>
        <a:p>
          <a:endParaRPr lang="en-US"/>
        </a:p>
      </dgm:t>
    </dgm:pt>
    <dgm:pt modelId="{42741B0A-D0EE-447B-B747-2DC02D676569}" type="pres">
      <dgm:prSet presAssocID="{8A77BCB7-1ED2-4E42-8839-2BEECCF584F3}" presName="cycle" presStyleCnt="0">
        <dgm:presLayoutVars>
          <dgm:dir/>
          <dgm:resizeHandles val="exact"/>
        </dgm:presLayoutVars>
      </dgm:prSet>
      <dgm:spPr/>
    </dgm:pt>
    <dgm:pt modelId="{B3F4F17A-D9D2-43CF-A967-5A94C45D62A7}" type="pres">
      <dgm:prSet presAssocID="{1DEB9532-9AA9-4B40-9500-22296A4B0958}" presName="node" presStyleLbl="node1" presStyleIdx="0" presStyleCnt="1">
        <dgm:presLayoutVars>
          <dgm:bulletEnabled val="1"/>
        </dgm:presLayoutVars>
      </dgm:prSet>
      <dgm:spPr/>
    </dgm:pt>
  </dgm:ptLst>
  <dgm:cxnLst>
    <dgm:cxn modelId="{07E9E504-DB85-4D40-BE40-453524726A7D}" srcId="{8A77BCB7-1ED2-4E42-8839-2BEECCF584F3}" destId="{1DEB9532-9AA9-4B40-9500-22296A4B0958}" srcOrd="0" destOrd="0" parTransId="{6B986D81-F575-4AF4-804F-3494F32F7471}" sibTransId="{F3EFCD2C-728B-4035-A07B-8BFC98CE5A21}"/>
    <dgm:cxn modelId="{D10F074B-1980-4351-8547-4CC2B83B320D}" type="presOf" srcId="{1DEB9532-9AA9-4B40-9500-22296A4B0958}" destId="{B3F4F17A-D9D2-43CF-A967-5A94C45D62A7}" srcOrd="0" destOrd="0" presId="urn:microsoft.com/office/officeart/2005/8/layout/cycle2"/>
    <dgm:cxn modelId="{BA71A6A3-4DE3-4C80-8F68-EDB5DEEA534E}" type="presOf" srcId="{8A77BCB7-1ED2-4E42-8839-2BEECCF584F3}" destId="{42741B0A-D0EE-447B-B747-2DC02D676569}" srcOrd="0" destOrd="0" presId="urn:microsoft.com/office/officeart/2005/8/layout/cycle2"/>
    <dgm:cxn modelId="{18BA601D-9A17-4C46-93FE-CDCE1814F350}" type="presParOf" srcId="{42741B0A-D0EE-447B-B747-2DC02D676569}" destId="{B3F4F17A-D9D2-43CF-A967-5A94C45D62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8EC616C-DA40-43F0-B1EB-112930418ED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E012E-2AEB-41DD-B65E-8631306BAA85}">
      <dgm:prSet custT="1"/>
      <dgm:spPr/>
      <dgm:t>
        <a:bodyPr/>
        <a:lstStyle/>
        <a:p>
          <a:pPr algn="ctr" rtl="1"/>
          <a:r>
            <a:rPr lang="en-US" sz="2800" b="1">
              <a:cs typeface="+mj-cs"/>
            </a:rPr>
            <a:t>وصول أكبر للمتعلمين </a:t>
          </a:r>
          <a:r>
            <a:rPr lang="ar-IQ" sz="2800" b="1">
              <a:cs typeface="+mj-cs"/>
            </a:rPr>
            <a:t> - </a:t>
          </a:r>
          <a:r>
            <a:rPr lang="en-US" sz="2800" b="1">
              <a:cs typeface="+mj-cs"/>
            </a:rPr>
            <a:t>ضعف القراءة أو البصر</a:t>
          </a:r>
          <a:endParaRPr lang="en-US" sz="2800">
            <a:cs typeface="+mj-cs"/>
          </a:endParaRPr>
        </a:p>
      </dgm:t>
    </dgm:pt>
    <dgm:pt modelId="{46802E04-1028-400D-923C-A5AACA3170BA}" type="parTrans" cxnId="{E85AA20D-2812-40C8-AB10-22D96E66C77B}">
      <dgm:prSet/>
      <dgm:spPr/>
      <dgm:t>
        <a:bodyPr/>
        <a:lstStyle/>
        <a:p>
          <a:pPr algn="ctr" rtl="1"/>
          <a:endParaRPr lang="en-US" sz="2800">
            <a:cs typeface="+mj-cs"/>
          </a:endParaRPr>
        </a:p>
      </dgm:t>
    </dgm:pt>
    <dgm:pt modelId="{81C8E918-20FB-4239-B009-9E8C7276CBC6}" type="sibTrans" cxnId="{E85AA20D-2812-40C8-AB10-22D96E66C77B}">
      <dgm:prSet/>
      <dgm:spPr/>
      <dgm:t>
        <a:bodyPr/>
        <a:lstStyle/>
        <a:p>
          <a:pPr algn="ctr" rtl="1"/>
          <a:endParaRPr lang="en-US" sz="2800">
            <a:cs typeface="+mj-cs"/>
          </a:endParaRPr>
        </a:p>
      </dgm:t>
    </dgm:pt>
    <dgm:pt modelId="{8B0D9562-9EFB-465D-8447-FDA86FF8312E}">
      <dgm:prSet custT="1"/>
      <dgm:spPr/>
      <dgm:t>
        <a:bodyPr/>
        <a:lstStyle/>
        <a:p>
          <a:pPr algn="ctr" rtl="1"/>
          <a:r>
            <a:rPr lang="en-US" sz="2800" b="1" dirty="0" err="1">
              <a:cs typeface="+mj-cs"/>
            </a:rPr>
            <a:t>الاستماع</a:t>
          </a:r>
          <a:r>
            <a:rPr lang="en-US" sz="2800" b="1" dirty="0">
              <a:cs typeface="+mj-cs"/>
            </a:rPr>
            <a:t> </a:t>
          </a:r>
          <a:r>
            <a:rPr lang="en-US" sz="2800" b="1" dirty="0" err="1">
              <a:cs typeface="+mj-cs"/>
            </a:rPr>
            <a:t>وقراءة</a:t>
          </a:r>
          <a:r>
            <a:rPr lang="en-US" sz="2800" b="1" dirty="0">
              <a:cs typeface="+mj-cs"/>
            </a:rPr>
            <a:t> </a:t>
          </a:r>
          <a:r>
            <a:rPr lang="en-US" sz="2800" b="1" dirty="0" err="1">
              <a:cs typeface="+mj-cs"/>
            </a:rPr>
            <a:t>النص</a:t>
          </a:r>
          <a:r>
            <a:rPr lang="en-US" sz="2800" b="1" dirty="0">
              <a:cs typeface="+mj-cs"/>
            </a:rPr>
            <a:t> </a:t>
          </a:r>
          <a:r>
            <a:rPr lang="ar-IQ" sz="2800" b="1" dirty="0">
              <a:cs typeface="+mj-cs"/>
            </a:rPr>
            <a:t>- </a:t>
          </a:r>
          <a:r>
            <a:rPr lang="en-US" sz="2800" b="1" dirty="0" err="1">
              <a:cs typeface="+mj-cs"/>
            </a:rPr>
            <a:t>يعزز</a:t>
          </a:r>
          <a:r>
            <a:rPr lang="en-US" sz="2800" b="1" dirty="0">
              <a:cs typeface="+mj-cs"/>
            </a:rPr>
            <a:t> </a:t>
          </a:r>
          <a:r>
            <a:rPr lang="en-US" sz="2800" b="1" dirty="0" err="1">
              <a:cs typeface="+mj-cs"/>
            </a:rPr>
            <a:t>النطق</a:t>
          </a:r>
          <a:r>
            <a:rPr lang="en-US" sz="2800" b="1" dirty="0">
              <a:cs typeface="+mj-cs"/>
            </a:rPr>
            <a:t> </a:t>
          </a:r>
          <a:r>
            <a:rPr lang="en-US" sz="2800" b="1" dirty="0" err="1">
              <a:cs typeface="+mj-cs"/>
            </a:rPr>
            <a:t>والفهم</a:t>
          </a:r>
          <a:endParaRPr lang="en-US" sz="2800" dirty="0">
            <a:cs typeface="+mj-cs"/>
          </a:endParaRPr>
        </a:p>
      </dgm:t>
    </dgm:pt>
    <dgm:pt modelId="{11B132BC-EF2A-4123-84D8-4DD3092239A2}" type="parTrans" cxnId="{27507DB0-B70F-4958-A6A2-E0731AFAD7C1}">
      <dgm:prSet/>
      <dgm:spPr/>
      <dgm:t>
        <a:bodyPr/>
        <a:lstStyle/>
        <a:p>
          <a:pPr algn="ctr" rtl="1"/>
          <a:endParaRPr lang="en-US" sz="2800">
            <a:cs typeface="+mj-cs"/>
          </a:endParaRPr>
        </a:p>
      </dgm:t>
    </dgm:pt>
    <dgm:pt modelId="{28C7AF0F-B9E1-4D55-9834-E0608221CBEA}" type="sibTrans" cxnId="{27507DB0-B70F-4958-A6A2-E0731AFAD7C1}">
      <dgm:prSet/>
      <dgm:spPr/>
      <dgm:t>
        <a:bodyPr/>
        <a:lstStyle/>
        <a:p>
          <a:pPr algn="ctr" rtl="1"/>
          <a:endParaRPr lang="en-US" sz="2800">
            <a:cs typeface="+mj-cs"/>
          </a:endParaRPr>
        </a:p>
      </dgm:t>
    </dgm:pt>
    <dgm:pt modelId="{3F47A431-F160-4253-BFD6-0AA36E74D2C4}" type="pres">
      <dgm:prSet presAssocID="{F8EC616C-DA40-43F0-B1EB-112930418ED5}" presName="Name0" presStyleCnt="0">
        <dgm:presLayoutVars>
          <dgm:dir/>
          <dgm:resizeHandles val="exact"/>
        </dgm:presLayoutVars>
      </dgm:prSet>
      <dgm:spPr/>
    </dgm:pt>
    <dgm:pt modelId="{A6FC817C-25A0-4E54-ACF3-6A1A79007A97}" type="pres">
      <dgm:prSet presAssocID="{ED3E012E-2AEB-41DD-B65E-8631306BAA85}" presName="composite" presStyleCnt="0"/>
      <dgm:spPr/>
    </dgm:pt>
    <dgm:pt modelId="{28288069-60EF-4B0E-8C91-EE21097F464C}" type="pres">
      <dgm:prSet presAssocID="{ED3E012E-2AEB-41DD-B65E-8631306BAA85}" presName="bgChev" presStyleLbl="node1" presStyleIdx="0" presStyleCnt="2"/>
      <dgm:spPr/>
    </dgm:pt>
    <dgm:pt modelId="{16342DB7-3291-4ABF-96EA-F87D54EE6FCA}" type="pres">
      <dgm:prSet presAssocID="{ED3E012E-2AEB-41DD-B65E-8631306BAA85}" presName="txNode" presStyleLbl="fgAcc1" presStyleIdx="0" presStyleCnt="2">
        <dgm:presLayoutVars>
          <dgm:bulletEnabled val="1"/>
        </dgm:presLayoutVars>
      </dgm:prSet>
      <dgm:spPr/>
    </dgm:pt>
    <dgm:pt modelId="{252E853D-9DE4-4D0A-A7C6-7719DAAEF851}" type="pres">
      <dgm:prSet presAssocID="{81C8E918-20FB-4239-B009-9E8C7276CBC6}" presName="compositeSpace" presStyleCnt="0"/>
      <dgm:spPr/>
    </dgm:pt>
    <dgm:pt modelId="{9BE4CA44-E032-4A54-8411-1F74113408D8}" type="pres">
      <dgm:prSet presAssocID="{8B0D9562-9EFB-465D-8447-FDA86FF8312E}" presName="composite" presStyleCnt="0"/>
      <dgm:spPr/>
    </dgm:pt>
    <dgm:pt modelId="{E507DF57-DAFA-4859-8CF3-2173DBE888F5}" type="pres">
      <dgm:prSet presAssocID="{8B0D9562-9EFB-465D-8447-FDA86FF8312E}" presName="bgChev" presStyleLbl="node1" presStyleIdx="1" presStyleCnt="2"/>
      <dgm:spPr/>
    </dgm:pt>
    <dgm:pt modelId="{BC73BA1F-C324-4DA2-9B84-19884EC2A0AF}" type="pres">
      <dgm:prSet presAssocID="{8B0D9562-9EFB-465D-8447-FDA86FF8312E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E85AA20D-2812-40C8-AB10-22D96E66C77B}" srcId="{F8EC616C-DA40-43F0-B1EB-112930418ED5}" destId="{ED3E012E-2AEB-41DD-B65E-8631306BAA85}" srcOrd="0" destOrd="0" parTransId="{46802E04-1028-400D-923C-A5AACA3170BA}" sibTransId="{81C8E918-20FB-4239-B009-9E8C7276CBC6}"/>
    <dgm:cxn modelId="{B8C93886-0DFE-4134-A063-F2B920B2CC9C}" type="presOf" srcId="{F8EC616C-DA40-43F0-B1EB-112930418ED5}" destId="{3F47A431-F160-4253-BFD6-0AA36E74D2C4}" srcOrd="0" destOrd="0" presId="urn:microsoft.com/office/officeart/2005/8/layout/chevronAccent+Icon"/>
    <dgm:cxn modelId="{27507DB0-B70F-4958-A6A2-E0731AFAD7C1}" srcId="{F8EC616C-DA40-43F0-B1EB-112930418ED5}" destId="{8B0D9562-9EFB-465D-8447-FDA86FF8312E}" srcOrd="1" destOrd="0" parTransId="{11B132BC-EF2A-4123-84D8-4DD3092239A2}" sibTransId="{28C7AF0F-B9E1-4D55-9834-E0608221CBEA}"/>
    <dgm:cxn modelId="{3444D1E4-81B8-4458-AE20-CB69CE380286}" type="presOf" srcId="{8B0D9562-9EFB-465D-8447-FDA86FF8312E}" destId="{BC73BA1F-C324-4DA2-9B84-19884EC2A0AF}" srcOrd="0" destOrd="0" presId="urn:microsoft.com/office/officeart/2005/8/layout/chevronAccent+Icon"/>
    <dgm:cxn modelId="{89B646FB-E987-4DF4-9364-09C8EC5F7FDE}" type="presOf" srcId="{ED3E012E-2AEB-41DD-B65E-8631306BAA85}" destId="{16342DB7-3291-4ABF-96EA-F87D54EE6FCA}" srcOrd="0" destOrd="0" presId="urn:microsoft.com/office/officeart/2005/8/layout/chevronAccent+Icon"/>
    <dgm:cxn modelId="{8F438404-5DF6-4AEE-8E7F-2940AD3D0936}" type="presParOf" srcId="{3F47A431-F160-4253-BFD6-0AA36E74D2C4}" destId="{A6FC817C-25A0-4E54-ACF3-6A1A79007A97}" srcOrd="0" destOrd="0" presId="urn:microsoft.com/office/officeart/2005/8/layout/chevronAccent+Icon"/>
    <dgm:cxn modelId="{1396A3B0-C6DE-4656-8FAD-0EEB9C83BE62}" type="presParOf" srcId="{A6FC817C-25A0-4E54-ACF3-6A1A79007A97}" destId="{28288069-60EF-4B0E-8C91-EE21097F464C}" srcOrd="0" destOrd="0" presId="urn:microsoft.com/office/officeart/2005/8/layout/chevronAccent+Icon"/>
    <dgm:cxn modelId="{BB117664-F69A-4D17-BE7F-98450F70BD80}" type="presParOf" srcId="{A6FC817C-25A0-4E54-ACF3-6A1A79007A97}" destId="{16342DB7-3291-4ABF-96EA-F87D54EE6FCA}" srcOrd="1" destOrd="0" presId="urn:microsoft.com/office/officeart/2005/8/layout/chevronAccent+Icon"/>
    <dgm:cxn modelId="{FF5A1230-4B90-495C-BEE8-5E6148F50F88}" type="presParOf" srcId="{3F47A431-F160-4253-BFD6-0AA36E74D2C4}" destId="{252E853D-9DE4-4D0A-A7C6-7719DAAEF851}" srcOrd="1" destOrd="0" presId="urn:microsoft.com/office/officeart/2005/8/layout/chevronAccent+Icon"/>
    <dgm:cxn modelId="{89033EAA-5D6B-48A1-9AD2-595B7A28EC4E}" type="presParOf" srcId="{3F47A431-F160-4253-BFD6-0AA36E74D2C4}" destId="{9BE4CA44-E032-4A54-8411-1F74113408D8}" srcOrd="2" destOrd="0" presId="urn:microsoft.com/office/officeart/2005/8/layout/chevronAccent+Icon"/>
    <dgm:cxn modelId="{C1497408-6AA5-4601-8E8B-36748F2F385D}" type="presParOf" srcId="{9BE4CA44-E032-4A54-8411-1F74113408D8}" destId="{E507DF57-DAFA-4859-8CF3-2173DBE888F5}" srcOrd="0" destOrd="0" presId="urn:microsoft.com/office/officeart/2005/8/layout/chevronAccent+Icon"/>
    <dgm:cxn modelId="{EAE5359B-0265-4EF0-95E0-050ED5A096C2}" type="presParOf" srcId="{9BE4CA44-E032-4A54-8411-1F74113408D8}" destId="{BC73BA1F-C324-4DA2-9B84-19884EC2A0A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4715C8F-B189-4432-A5A4-E866F0A517DB}" type="doc">
      <dgm:prSet loTypeId="urn:microsoft.com/office/officeart/2005/8/layout/lProcess2" loCatId="relationship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946C20-472C-4568-93D2-085B2B342729}">
      <dgm:prSet phldrT="[Text]" custT="1"/>
      <dgm:spPr/>
      <dgm:t>
        <a:bodyPr/>
        <a:lstStyle/>
        <a:p>
          <a:pPr rtl="1"/>
          <a:r>
            <a:rPr lang="en-US" sz="4400" b="1" dirty="0" err="1">
              <a:cs typeface="+mj-cs"/>
            </a:rPr>
            <a:t>أمثلة</a:t>
          </a:r>
          <a:r>
            <a:rPr lang="en-US" sz="4400" b="1" dirty="0">
              <a:cs typeface="+mj-cs"/>
            </a:rPr>
            <a:t> </a:t>
          </a:r>
          <a:r>
            <a:rPr lang="en-US" sz="4400" b="1" dirty="0" err="1">
              <a:cs typeface="+mj-cs"/>
            </a:rPr>
            <a:t>على</a:t>
          </a:r>
          <a:r>
            <a:rPr lang="en-US" sz="4400" b="1" dirty="0">
              <a:cs typeface="+mj-cs"/>
            </a:rPr>
            <a:t> </a:t>
          </a:r>
          <a:r>
            <a:rPr lang="en-US" sz="4400" b="1" dirty="0" err="1">
              <a:cs typeface="+mj-cs"/>
            </a:rPr>
            <a:t>تطبيقات</a:t>
          </a:r>
          <a:r>
            <a:rPr lang="en-US" sz="4400" b="1" dirty="0">
              <a:cs typeface="+mj-cs"/>
            </a:rPr>
            <a:t> </a:t>
          </a:r>
          <a:r>
            <a:rPr lang="en-US" sz="4400" b="1" dirty="0" err="1">
              <a:cs typeface="+mj-cs"/>
            </a:rPr>
            <a:t>الذكاء</a:t>
          </a:r>
          <a:r>
            <a:rPr lang="en-US" sz="4400" b="1" dirty="0">
              <a:cs typeface="+mj-cs"/>
            </a:rPr>
            <a:t> </a:t>
          </a:r>
          <a:r>
            <a:rPr lang="en-US" sz="4400" b="1" dirty="0" err="1">
              <a:cs typeface="+mj-cs"/>
            </a:rPr>
            <a:t>الاصطناعي</a:t>
          </a:r>
          <a:r>
            <a:rPr lang="en-US" sz="4400" b="1" dirty="0">
              <a:cs typeface="+mj-cs"/>
            </a:rPr>
            <a:t> </a:t>
          </a:r>
          <a:r>
            <a:rPr lang="en-US" sz="4400" b="1" dirty="0" err="1">
              <a:cs typeface="+mj-cs"/>
            </a:rPr>
            <a:t>التوليدي</a:t>
          </a:r>
          <a:endParaRPr lang="en-US" sz="4400" b="1" dirty="0">
            <a:cs typeface="+mj-cs"/>
          </a:endParaRPr>
        </a:p>
      </dgm:t>
    </dgm:pt>
    <dgm:pt modelId="{D4F4BF41-1307-457C-8564-A1240AAD8675}" type="parTrans" cxnId="{512A79C4-35E5-4B85-AE83-866307EF4980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BBE88A20-A60D-40BF-A3AA-84E67F68C4BB}" type="sibTrans" cxnId="{512A79C4-35E5-4B85-AE83-866307EF4980}">
      <dgm:prSet/>
      <dgm:spPr/>
      <dgm:t>
        <a:bodyPr/>
        <a:lstStyle/>
        <a:p>
          <a:pPr rtl="1"/>
          <a:endParaRPr lang="en-US" sz="2800" b="1">
            <a:cs typeface="+mj-cs"/>
          </a:endParaRPr>
        </a:p>
      </dgm:t>
    </dgm:pt>
    <dgm:pt modelId="{4400045A-9393-4F38-8570-E30A17140F8F}">
      <dgm:prSet phldrT="[Text]" custT="1"/>
      <dgm:spPr/>
      <dgm:t>
        <a:bodyPr/>
        <a:lstStyle/>
        <a:p>
          <a:pPr rtl="1"/>
          <a:r>
            <a:rPr lang="en-US" sz="2800" b="1">
              <a:cs typeface="+mj-cs"/>
            </a:rPr>
            <a:t>الأكواد</a:t>
          </a:r>
          <a:r>
            <a:rPr lang="ar-IQ" sz="2800" b="1">
              <a:cs typeface="+mj-cs"/>
            </a:rPr>
            <a:t> (</a:t>
          </a:r>
          <a:r>
            <a:rPr lang="en-US" sz="2800" b="1">
              <a:cs typeface="+mj-cs"/>
            </a:rPr>
            <a:t>كتابة أجزاء من الكود البرمجي بناءً على طلب المستخدم</a:t>
          </a:r>
          <a:r>
            <a:rPr lang="ar-IQ" sz="2800" b="1">
              <a:cs typeface="+mj-cs"/>
            </a:rPr>
            <a:t>)</a:t>
          </a:r>
          <a:endParaRPr lang="en-US" sz="2800" b="1">
            <a:cs typeface="+mj-cs"/>
          </a:endParaRPr>
        </a:p>
      </dgm:t>
    </dgm:pt>
    <dgm:pt modelId="{BA8C57F1-6D0B-458C-B15F-E68645FA05C4}" type="parTrans" cxnId="{D3D3193E-CFBB-46BC-B51D-D6D618CEEF47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8FC79C21-5435-49E9-9CEE-15FB7AF6677A}" type="sibTrans" cxnId="{D3D3193E-CFBB-46BC-B51D-D6D618CEEF47}">
      <dgm:prSet/>
      <dgm:spPr/>
      <dgm:t>
        <a:bodyPr/>
        <a:lstStyle/>
        <a:p>
          <a:pPr rtl="1"/>
          <a:endParaRPr lang="en-US" sz="2800" b="1">
            <a:cs typeface="+mj-cs"/>
          </a:endParaRPr>
        </a:p>
      </dgm:t>
    </dgm:pt>
    <dgm:pt modelId="{E563FCB5-E95B-42DD-A1CC-CF8C1A32AB85}">
      <dgm:prSet phldrT="[Text]" custT="1"/>
      <dgm:spPr/>
      <dgm:t>
        <a:bodyPr/>
        <a:lstStyle/>
        <a:p>
          <a:pPr rtl="1"/>
          <a:r>
            <a:rPr lang="en-US" sz="2800" b="1">
              <a:cs typeface="+mj-cs"/>
            </a:rPr>
            <a:t>الصو</a:t>
          </a:r>
          <a:r>
            <a:rPr lang="ar-IQ" sz="2800" b="1">
              <a:cs typeface="+mj-cs"/>
            </a:rPr>
            <a:t>ر (</a:t>
          </a:r>
          <a:r>
            <a:rPr lang="en-US" sz="2800" b="1">
              <a:cs typeface="+mj-cs"/>
            </a:rPr>
            <a:t>إنشاء صور واقعية أو فنية بناءً على وصف نصي</a:t>
          </a:r>
          <a:r>
            <a:rPr lang="ar-IQ" sz="2800" b="1">
              <a:cs typeface="+mj-cs"/>
            </a:rPr>
            <a:t>)</a:t>
          </a:r>
          <a:endParaRPr lang="en-US" sz="2800" b="1">
            <a:cs typeface="+mj-cs"/>
          </a:endParaRPr>
        </a:p>
      </dgm:t>
    </dgm:pt>
    <dgm:pt modelId="{983940B3-CB8C-4EE3-8007-611996DC0C75}" type="parTrans" cxnId="{6C60F906-0226-4EE4-B581-3986A0693080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A781E255-4FF5-4387-B4C8-DF63F8171543}" type="sibTrans" cxnId="{6C60F906-0226-4EE4-B581-3986A0693080}">
      <dgm:prSet/>
      <dgm:spPr/>
      <dgm:t>
        <a:bodyPr/>
        <a:lstStyle/>
        <a:p>
          <a:pPr rtl="1"/>
          <a:endParaRPr lang="en-US" sz="2800" b="1">
            <a:cs typeface="+mj-cs"/>
          </a:endParaRPr>
        </a:p>
      </dgm:t>
    </dgm:pt>
    <dgm:pt modelId="{1D5F1367-9F63-4ACF-9962-CE224C41CC89}">
      <dgm:prSet phldrT="[Text]" custT="1"/>
      <dgm:spPr/>
      <dgm:t>
        <a:bodyPr/>
        <a:lstStyle/>
        <a:p>
          <a:pPr rtl="1"/>
          <a:r>
            <a:rPr lang="en-US" sz="2800" b="1" dirty="0" err="1">
              <a:cs typeface="+mj-cs"/>
            </a:rPr>
            <a:t>النصو</a:t>
          </a:r>
          <a:r>
            <a:rPr lang="ar-IQ" sz="2800" b="1" dirty="0">
              <a:cs typeface="+mj-cs"/>
            </a:rPr>
            <a:t>ص (</a:t>
          </a:r>
          <a:r>
            <a:rPr lang="en-US" sz="2800" b="1" dirty="0" err="1">
              <a:cs typeface="+mj-cs"/>
            </a:rPr>
            <a:t>المقالات</a:t>
          </a:r>
          <a:r>
            <a:rPr lang="en-US" sz="2800" b="1" dirty="0">
              <a:cs typeface="+mj-cs"/>
            </a:rPr>
            <a:t> </a:t>
          </a:r>
          <a:r>
            <a:rPr lang="ar-IQ" sz="2800" b="1" dirty="0">
              <a:cs typeface="+mj-cs"/>
            </a:rPr>
            <a:t>- ا</a:t>
          </a:r>
          <a:r>
            <a:rPr lang="en-US" sz="2800" b="1" dirty="0" err="1">
              <a:cs typeface="+mj-cs"/>
            </a:rPr>
            <a:t>لقصص</a:t>
          </a:r>
          <a:r>
            <a:rPr lang="en-US" sz="2800" b="1" dirty="0">
              <a:cs typeface="+mj-cs"/>
            </a:rPr>
            <a:t> </a:t>
          </a:r>
          <a:r>
            <a:rPr lang="ar-IQ" sz="2800" b="1" dirty="0">
              <a:cs typeface="+mj-cs"/>
            </a:rPr>
            <a:t> - </a:t>
          </a:r>
          <a:r>
            <a:rPr lang="en-US" sz="2800" b="1" dirty="0" err="1">
              <a:cs typeface="+mj-cs"/>
            </a:rPr>
            <a:t>الشعراء</a:t>
          </a:r>
          <a:r>
            <a:rPr lang="en-US" sz="2800" b="1" dirty="0">
              <a:cs typeface="+mj-cs"/>
            </a:rPr>
            <a:t> </a:t>
          </a:r>
          <a:r>
            <a:rPr lang="ar-IQ" sz="2800" b="1" dirty="0">
              <a:cs typeface="+mj-cs"/>
            </a:rPr>
            <a:t>- </a:t>
          </a:r>
          <a:r>
            <a:rPr lang="en-US" sz="2800" b="1" dirty="0" err="1">
              <a:cs typeface="+mj-cs"/>
            </a:rPr>
            <a:t>تلخيص</a:t>
          </a:r>
          <a:r>
            <a:rPr lang="en-US" sz="2800" b="1" dirty="0">
              <a:cs typeface="+mj-cs"/>
            </a:rPr>
            <a:t> </a:t>
          </a:r>
          <a:r>
            <a:rPr lang="en-US" sz="2800" b="1" dirty="0" err="1">
              <a:cs typeface="+mj-cs"/>
            </a:rPr>
            <a:t>النصو</a:t>
          </a:r>
          <a:r>
            <a:rPr lang="ar-IQ" sz="2800" b="1" dirty="0">
              <a:cs typeface="+mj-cs"/>
            </a:rPr>
            <a:t>ص)</a:t>
          </a:r>
          <a:endParaRPr lang="en-US" sz="2800" b="1" dirty="0">
            <a:cs typeface="+mj-cs"/>
          </a:endParaRPr>
        </a:p>
      </dgm:t>
    </dgm:pt>
    <dgm:pt modelId="{48302549-7CBF-481B-9086-F2F6DB4D3707}" type="parTrans" cxnId="{9AD55B36-DA26-49E9-AD62-2FDA4D7131D7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F5A4B04B-9006-4AD6-AE08-16DD037B92F6}" type="sibTrans" cxnId="{9AD55B36-DA26-49E9-AD62-2FDA4D7131D7}">
      <dgm:prSet/>
      <dgm:spPr/>
      <dgm:t>
        <a:bodyPr/>
        <a:lstStyle/>
        <a:p>
          <a:pPr rtl="1"/>
          <a:endParaRPr lang="en-US" sz="2800" b="1">
            <a:cs typeface="+mj-cs"/>
          </a:endParaRPr>
        </a:p>
      </dgm:t>
    </dgm:pt>
    <dgm:pt modelId="{C65DC4F4-DBE3-4900-9A4B-CD8459087AC7}">
      <dgm:prSet custT="1"/>
      <dgm:spPr/>
      <dgm:t>
        <a:bodyPr/>
        <a:lstStyle/>
        <a:p>
          <a:pPr rtl="1"/>
          <a:r>
            <a:rPr lang="en-US" sz="2800" b="1" dirty="0" err="1">
              <a:cs typeface="+mj-cs"/>
            </a:rPr>
            <a:t>الموسيق</a:t>
          </a:r>
          <a:r>
            <a:rPr lang="ar-IQ" sz="2800" b="1" dirty="0">
              <a:cs typeface="+mj-cs"/>
            </a:rPr>
            <a:t> (</a:t>
          </a:r>
          <a:r>
            <a:rPr lang="en-US" sz="2800" b="1" dirty="0" err="1">
              <a:cs typeface="+mj-cs"/>
            </a:rPr>
            <a:t>ألحان</a:t>
          </a:r>
          <a:r>
            <a:rPr lang="en-US" sz="2800" b="1" dirty="0">
              <a:cs typeface="+mj-cs"/>
            </a:rPr>
            <a:t> </a:t>
          </a:r>
          <a:r>
            <a:rPr lang="en-US" sz="2800" b="1" dirty="0" err="1">
              <a:cs typeface="+mj-cs"/>
            </a:rPr>
            <a:t>ومقاطع</a:t>
          </a:r>
          <a:r>
            <a:rPr lang="en-US" sz="2800" b="1" dirty="0">
              <a:cs typeface="+mj-cs"/>
            </a:rPr>
            <a:t> </a:t>
          </a:r>
          <a:r>
            <a:rPr lang="en-US" sz="2800" b="1" dirty="0" err="1">
              <a:cs typeface="+mj-cs"/>
            </a:rPr>
            <a:t>جديدة</a:t>
          </a:r>
          <a:r>
            <a:rPr lang="ar-IQ" sz="2800" b="1" dirty="0">
              <a:cs typeface="+mj-cs"/>
            </a:rPr>
            <a:t>)</a:t>
          </a:r>
          <a:endParaRPr lang="en-US" sz="2800" b="1" dirty="0">
            <a:cs typeface="+mj-cs"/>
          </a:endParaRPr>
        </a:p>
      </dgm:t>
    </dgm:pt>
    <dgm:pt modelId="{F2B77754-41B1-46C8-8698-3DCC58700A2D}" type="parTrans" cxnId="{CE6C38FB-4B5B-49FA-841C-9E48DF2BD37B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503299D8-EBCA-4E5F-863B-02DF17F2C565}" type="sibTrans" cxnId="{CE6C38FB-4B5B-49FA-841C-9E48DF2BD37B}">
      <dgm:prSet/>
      <dgm:spPr/>
      <dgm:t>
        <a:bodyPr/>
        <a:lstStyle/>
        <a:p>
          <a:pPr rtl="1"/>
          <a:endParaRPr lang="en-US" sz="2800" b="1">
            <a:cs typeface="+mj-cs"/>
          </a:endParaRPr>
        </a:p>
      </dgm:t>
    </dgm:pt>
    <dgm:pt modelId="{B97454C9-0033-4141-8155-E657EC382F37}">
      <dgm:prSet custT="1"/>
      <dgm:spPr/>
      <dgm:t>
        <a:bodyPr/>
        <a:lstStyle/>
        <a:p>
          <a:pPr rtl="1"/>
          <a:r>
            <a:rPr lang="en-US" sz="2800" b="1">
              <a:cs typeface="+mj-cs"/>
            </a:rPr>
            <a:t>تصميم المنتجات</a:t>
          </a:r>
          <a:r>
            <a:rPr lang="ar-IQ" sz="2800" b="1">
              <a:cs typeface="+mj-cs"/>
            </a:rPr>
            <a:t> (</a:t>
          </a:r>
          <a:r>
            <a:rPr lang="en-US" sz="2800" b="1">
              <a:cs typeface="+mj-cs"/>
            </a:rPr>
            <a:t>نماذج ثلاثية الأبعاد</a:t>
          </a:r>
          <a:r>
            <a:rPr lang="ar-IQ" sz="2800" b="1">
              <a:cs typeface="+mj-cs"/>
            </a:rPr>
            <a:t>)</a:t>
          </a:r>
          <a:endParaRPr lang="en-US" sz="2800" b="1">
            <a:cs typeface="+mj-cs"/>
          </a:endParaRPr>
        </a:p>
      </dgm:t>
    </dgm:pt>
    <dgm:pt modelId="{01BCEBF5-43C2-4B3C-AE15-93721A6F8C77}" type="parTrans" cxnId="{EEF7C88D-F4C2-4586-B59C-5C931FA4F05A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A40251D2-2B66-4AD3-AAC0-4ADD1A634DCB}" type="sibTrans" cxnId="{EEF7C88D-F4C2-4586-B59C-5C931FA4F05A}">
      <dgm:prSet/>
      <dgm:spPr/>
      <dgm:t>
        <a:bodyPr/>
        <a:lstStyle/>
        <a:p>
          <a:pPr rtl="1"/>
          <a:endParaRPr lang="en-US" sz="2800" b="1">
            <a:cs typeface="+mj-cs"/>
          </a:endParaRPr>
        </a:p>
      </dgm:t>
    </dgm:pt>
    <dgm:pt modelId="{CF661DB4-0EA1-47DB-9265-140F3490370A}" type="pres">
      <dgm:prSet presAssocID="{D4715C8F-B189-4432-A5A4-E866F0A517DB}" presName="theList" presStyleCnt="0">
        <dgm:presLayoutVars>
          <dgm:dir/>
          <dgm:animLvl val="lvl"/>
          <dgm:resizeHandles val="exact"/>
        </dgm:presLayoutVars>
      </dgm:prSet>
      <dgm:spPr/>
    </dgm:pt>
    <dgm:pt modelId="{EB9EB5BE-0E43-4D9D-A2E4-6C874359A4A3}" type="pres">
      <dgm:prSet presAssocID="{B1946C20-472C-4568-93D2-085B2B342729}" presName="compNode" presStyleCnt="0"/>
      <dgm:spPr/>
    </dgm:pt>
    <dgm:pt modelId="{972A3539-3D07-4010-B50E-3E2D05DEDB25}" type="pres">
      <dgm:prSet presAssocID="{B1946C20-472C-4568-93D2-085B2B342729}" presName="aNode" presStyleLbl="bgShp" presStyleIdx="0" presStyleCnt="1"/>
      <dgm:spPr/>
    </dgm:pt>
    <dgm:pt modelId="{8A642BCC-0A76-4C5D-8EC3-5E8F7FB35EB8}" type="pres">
      <dgm:prSet presAssocID="{B1946C20-472C-4568-93D2-085B2B342729}" presName="textNode" presStyleLbl="bgShp" presStyleIdx="0" presStyleCnt="1"/>
      <dgm:spPr/>
    </dgm:pt>
    <dgm:pt modelId="{DCD45800-E6E1-4380-A203-B20260686E01}" type="pres">
      <dgm:prSet presAssocID="{B1946C20-472C-4568-93D2-085B2B342729}" presName="compChildNode" presStyleCnt="0"/>
      <dgm:spPr/>
    </dgm:pt>
    <dgm:pt modelId="{8370B278-8B14-42AD-A959-E34EC702CBF5}" type="pres">
      <dgm:prSet presAssocID="{B1946C20-472C-4568-93D2-085B2B342729}" presName="theInnerList" presStyleCnt="0"/>
      <dgm:spPr/>
    </dgm:pt>
    <dgm:pt modelId="{0A0ED0F4-8969-4F95-BBC3-5655DE320EF8}" type="pres">
      <dgm:prSet presAssocID="{1D5F1367-9F63-4ACF-9962-CE224C41CC89}" presName="childNode" presStyleLbl="node1" presStyleIdx="0" presStyleCnt="5">
        <dgm:presLayoutVars>
          <dgm:bulletEnabled val="1"/>
        </dgm:presLayoutVars>
      </dgm:prSet>
      <dgm:spPr/>
    </dgm:pt>
    <dgm:pt modelId="{565C1FBC-46B8-4B11-B55D-7824473EE1A1}" type="pres">
      <dgm:prSet presAssocID="{1D5F1367-9F63-4ACF-9962-CE224C41CC89}" presName="aSpace2" presStyleCnt="0"/>
      <dgm:spPr/>
    </dgm:pt>
    <dgm:pt modelId="{1293C37E-BA17-47D7-857C-882BDD537C9E}" type="pres">
      <dgm:prSet presAssocID="{E563FCB5-E95B-42DD-A1CC-CF8C1A32AB85}" presName="childNode" presStyleLbl="node1" presStyleIdx="1" presStyleCnt="5">
        <dgm:presLayoutVars>
          <dgm:bulletEnabled val="1"/>
        </dgm:presLayoutVars>
      </dgm:prSet>
      <dgm:spPr/>
    </dgm:pt>
    <dgm:pt modelId="{684E6D74-CB37-4A2C-8BF5-F0F14378DB7F}" type="pres">
      <dgm:prSet presAssocID="{E563FCB5-E95B-42DD-A1CC-CF8C1A32AB85}" presName="aSpace2" presStyleCnt="0"/>
      <dgm:spPr/>
    </dgm:pt>
    <dgm:pt modelId="{8870C212-C88F-4383-827C-4FCDD3B9FE2A}" type="pres">
      <dgm:prSet presAssocID="{4400045A-9393-4F38-8570-E30A17140F8F}" presName="childNode" presStyleLbl="node1" presStyleIdx="2" presStyleCnt="5">
        <dgm:presLayoutVars>
          <dgm:bulletEnabled val="1"/>
        </dgm:presLayoutVars>
      </dgm:prSet>
      <dgm:spPr/>
    </dgm:pt>
    <dgm:pt modelId="{A54D76E3-AF77-4327-A895-DF7DEAC26307}" type="pres">
      <dgm:prSet presAssocID="{4400045A-9393-4F38-8570-E30A17140F8F}" presName="aSpace2" presStyleCnt="0"/>
      <dgm:spPr/>
    </dgm:pt>
    <dgm:pt modelId="{F1302C90-ADEB-4582-B6A5-A529E91C41C5}" type="pres">
      <dgm:prSet presAssocID="{C65DC4F4-DBE3-4900-9A4B-CD8459087AC7}" presName="childNode" presStyleLbl="node1" presStyleIdx="3" presStyleCnt="5">
        <dgm:presLayoutVars>
          <dgm:bulletEnabled val="1"/>
        </dgm:presLayoutVars>
      </dgm:prSet>
      <dgm:spPr/>
    </dgm:pt>
    <dgm:pt modelId="{4013A38F-6A22-452F-9C4B-D5A2EA004C9A}" type="pres">
      <dgm:prSet presAssocID="{C65DC4F4-DBE3-4900-9A4B-CD8459087AC7}" presName="aSpace2" presStyleCnt="0"/>
      <dgm:spPr/>
    </dgm:pt>
    <dgm:pt modelId="{B4D08BAC-1390-4EFB-A886-B1E01272F5D4}" type="pres">
      <dgm:prSet presAssocID="{B97454C9-0033-4141-8155-E657EC382F37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C60F906-0226-4EE4-B581-3986A0693080}" srcId="{B1946C20-472C-4568-93D2-085B2B342729}" destId="{E563FCB5-E95B-42DD-A1CC-CF8C1A32AB85}" srcOrd="1" destOrd="0" parTransId="{983940B3-CB8C-4EE3-8007-611996DC0C75}" sibTransId="{A781E255-4FF5-4387-B4C8-DF63F8171543}"/>
    <dgm:cxn modelId="{9AD55B36-DA26-49E9-AD62-2FDA4D7131D7}" srcId="{B1946C20-472C-4568-93D2-085B2B342729}" destId="{1D5F1367-9F63-4ACF-9962-CE224C41CC89}" srcOrd="0" destOrd="0" parTransId="{48302549-7CBF-481B-9086-F2F6DB4D3707}" sibTransId="{F5A4B04B-9006-4AD6-AE08-16DD037B92F6}"/>
    <dgm:cxn modelId="{D3D3193E-CFBB-46BC-B51D-D6D618CEEF47}" srcId="{B1946C20-472C-4568-93D2-085B2B342729}" destId="{4400045A-9393-4F38-8570-E30A17140F8F}" srcOrd="2" destOrd="0" parTransId="{BA8C57F1-6D0B-458C-B15F-E68645FA05C4}" sibTransId="{8FC79C21-5435-49E9-9CEE-15FB7AF6677A}"/>
    <dgm:cxn modelId="{A64D4667-79F8-4244-A746-A0FFD0ED815E}" type="presOf" srcId="{D4715C8F-B189-4432-A5A4-E866F0A517DB}" destId="{CF661DB4-0EA1-47DB-9265-140F3490370A}" srcOrd="0" destOrd="0" presId="urn:microsoft.com/office/officeart/2005/8/layout/lProcess2"/>
    <dgm:cxn modelId="{EEF7C88D-F4C2-4586-B59C-5C931FA4F05A}" srcId="{B1946C20-472C-4568-93D2-085B2B342729}" destId="{B97454C9-0033-4141-8155-E657EC382F37}" srcOrd="4" destOrd="0" parTransId="{01BCEBF5-43C2-4B3C-AE15-93721A6F8C77}" sibTransId="{A40251D2-2B66-4AD3-AAC0-4ADD1A634DCB}"/>
    <dgm:cxn modelId="{FA142999-E3C7-4426-B511-9F4F52D3C41E}" type="presOf" srcId="{4400045A-9393-4F38-8570-E30A17140F8F}" destId="{8870C212-C88F-4383-827C-4FCDD3B9FE2A}" srcOrd="0" destOrd="0" presId="urn:microsoft.com/office/officeart/2005/8/layout/lProcess2"/>
    <dgm:cxn modelId="{72423E99-61DB-450F-AC9A-9FBB87E601E4}" type="presOf" srcId="{B1946C20-472C-4568-93D2-085B2B342729}" destId="{8A642BCC-0A76-4C5D-8EC3-5E8F7FB35EB8}" srcOrd="1" destOrd="0" presId="urn:microsoft.com/office/officeart/2005/8/layout/lProcess2"/>
    <dgm:cxn modelId="{D1D726A9-63DF-45F1-9D7E-A774AD2FF2BB}" type="presOf" srcId="{B1946C20-472C-4568-93D2-085B2B342729}" destId="{972A3539-3D07-4010-B50E-3E2D05DEDB25}" srcOrd="0" destOrd="0" presId="urn:microsoft.com/office/officeart/2005/8/layout/lProcess2"/>
    <dgm:cxn modelId="{512A79C4-35E5-4B85-AE83-866307EF4980}" srcId="{D4715C8F-B189-4432-A5A4-E866F0A517DB}" destId="{B1946C20-472C-4568-93D2-085B2B342729}" srcOrd="0" destOrd="0" parTransId="{D4F4BF41-1307-457C-8564-A1240AAD8675}" sibTransId="{BBE88A20-A60D-40BF-A3AA-84E67F68C4BB}"/>
    <dgm:cxn modelId="{44B1EACE-003F-4D15-A974-BBA51458F4AF}" type="presOf" srcId="{B97454C9-0033-4141-8155-E657EC382F37}" destId="{B4D08BAC-1390-4EFB-A886-B1E01272F5D4}" srcOrd="0" destOrd="0" presId="urn:microsoft.com/office/officeart/2005/8/layout/lProcess2"/>
    <dgm:cxn modelId="{5FC002DC-CCB0-4817-8413-BECBE9044340}" type="presOf" srcId="{1D5F1367-9F63-4ACF-9962-CE224C41CC89}" destId="{0A0ED0F4-8969-4F95-BBC3-5655DE320EF8}" srcOrd="0" destOrd="0" presId="urn:microsoft.com/office/officeart/2005/8/layout/lProcess2"/>
    <dgm:cxn modelId="{061E4EE6-3DC1-4E20-83B4-F9CEF8557ABA}" type="presOf" srcId="{C65DC4F4-DBE3-4900-9A4B-CD8459087AC7}" destId="{F1302C90-ADEB-4582-B6A5-A529E91C41C5}" srcOrd="0" destOrd="0" presId="urn:microsoft.com/office/officeart/2005/8/layout/lProcess2"/>
    <dgm:cxn modelId="{DCD7BEE8-53F8-4E01-9CDC-0A486283BEE7}" type="presOf" srcId="{E563FCB5-E95B-42DD-A1CC-CF8C1A32AB85}" destId="{1293C37E-BA17-47D7-857C-882BDD537C9E}" srcOrd="0" destOrd="0" presId="urn:microsoft.com/office/officeart/2005/8/layout/lProcess2"/>
    <dgm:cxn modelId="{CE6C38FB-4B5B-49FA-841C-9E48DF2BD37B}" srcId="{B1946C20-472C-4568-93D2-085B2B342729}" destId="{C65DC4F4-DBE3-4900-9A4B-CD8459087AC7}" srcOrd="3" destOrd="0" parTransId="{F2B77754-41B1-46C8-8698-3DCC58700A2D}" sibTransId="{503299D8-EBCA-4E5F-863B-02DF17F2C565}"/>
    <dgm:cxn modelId="{BCB7BA19-C2FD-4463-9402-FE63363E8209}" type="presParOf" srcId="{CF661DB4-0EA1-47DB-9265-140F3490370A}" destId="{EB9EB5BE-0E43-4D9D-A2E4-6C874359A4A3}" srcOrd="0" destOrd="0" presId="urn:microsoft.com/office/officeart/2005/8/layout/lProcess2"/>
    <dgm:cxn modelId="{3CFE5692-C40A-4B05-9C47-9FD1FD94D7C5}" type="presParOf" srcId="{EB9EB5BE-0E43-4D9D-A2E4-6C874359A4A3}" destId="{972A3539-3D07-4010-B50E-3E2D05DEDB25}" srcOrd="0" destOrd="0" presId="urn:microsoft.com/office/officeart/2005/8/layout/lProcess2"/>
    <dgm:cxn modelId="{1F768CE5-9173-4B80-8951-30CB9A64BA78}" type="presParOf" srcId="{EB9EB5BE-0E43-4D9D-A2E4-6C874359A4A3}" destId="{8A642BCC-0A76-4C5D-8EC3-5E8F7FB35EB8}" srcOrd="1" destOrd="0" presId="urn:microsoft.com/office/officeart/2005/8/layout/lProcess2"/>
    <dgm:cxn modelId="{7CF9EC89-5056-458F-8973-65D736804097}" type="presParOf" srcId="{EB9EB5BE-0E43-4D9D-A2E4-6C874359A4A3}" destId="{DCD45800-E6E1-4380-A203-B20260686E01}" srcOrd="2" destOrd="0" presId="urn:microsoft.com/office/officeart/2005/8/layout/lProcess2"/>
    <dgm:cxn modelId="{3A4258AD-5D47-4AB2-9D46-8E8AFB5ECC14}" type="presParOf" srcId="{DCD45800-E6E1-4380-A203-B20260686E01}" destId="{8370B278-8B14-42AD-A959-E34EC702CBF5}" srcOrd="0" destOrd="0" presId="urn:microsoft.com/office/officeart/2005/8/layout/lProcess2"/>
    <dgm:cxn modelId="{B5C1679F-71C6-4588-8409-3D8CB5691717}" type="presParOf" srcId="{8370B278-8B14-42AD-A959-E34EC702CBF5}" destId="{0A0ED0F4-8969-4F95-BBC3-5655DE320EF8}" srcOrd="0" destOrd="0" presId="urn:microsoft.com/office/officeart/2005/8/layout/lProcess2"/>
    <dgm:cxn modelId="{4450D526-C5E8-4947-943E-FE2AE8A0195B}" type="presParOf" srcId="{8370B278-8B14-42AD-A959-E34EC702CBF5}" destId="{565C1FBC-46B8-4B11-B55D-7824473EE1A1}" srcOrd="1" destOrd="0" presId="urn:microsoft.com/office/officeart/2005/8/layout/lProcess2"/>
    <dgm:cxn modelId="{3FB2FE28-1AFF-48C5-9705-4351AE34F5BE}" type="presParOf" srcId="{8370B278-8B14-42AD-A959-E34EC702CBF5}" destId="{1293C37E-BA17-47D7-857C-882BDD537C9E}" srcOrd="2" destOrd="0" presId="urn:microsoft.com/office/officeart/2005/8/layout/lProcess2"/>
    <dgm:cxn modelId="{9C488697-4095-4833-ABEC-E7832EC426DB}" type="presParOf" srcId="{8370B278-8B14-42AD-A959-E34EC702CBF5}" destId="{684E6D74-CB37-4A2C-8BF5-F0F14378DB7F}" srcOrd="3" destOrd="0" presId="urn:microsoft.com/office/officeart/2005/8/layout/lProcess2"/>
    <dgm:cxn modelId="{5104C104-5393-462F-9E98-ABEED192CBBC}" type="presParOf" srcId="{8370B278-8B14-42AD-A959-E34EC702CBF5}" destId="{8870C212-C88F-4383-827C-4FCDD3B9FE2A}" srcOrd="4" destOrd="0" presId="urn:microsoft.com/office/officeart/2005/8/layout/lProcess2"/>
    <dgm:cxn modelId="{2C222967-5BB8-4ED2-848D-8BAC2E5A41DF}" type="presParOf" srcId="{8370B278-8B14-42AD-A959-E34EC702CBF5}" destId="{A54D76E3-AF77-4327-A895-DF7DEAC26307}" srcOrd="5" destOrd="0" presId="urn:microsoft.com/office/officeart/2005/8/layout/lProcess2"/>
    <dgm:cxn modelId="{D5F507D8-1A74-4A7E-BE07-FA1D03970B1E}" type="presParOf" srcId="{8370B278-8B14-42AD-A959-E34EC702CBF5}" destId="{F1302C90-ADEB-4582-B6A5-A529E91C41C5}" srcOrd="6" destOrd="0" presId="urn:microsoft.com/office/officeart/2005/8/layout/lProcess2"/>
    <dgm:cxn modelId="{32E2C9F9-EA30-4C94-86DB-E79F7736187C}" type="presParOf" srcId="{8370B278-8B14-42AD-A959-E34EC702CBF5}" destId="{4013A38F-6A22-452F-9C4B-D5A2EA004C9A}" srcOrd="7" destOrd="0" presId="urn:microsoft.com/office/officeart/2005/8/layout/lProcess2"/>
    <dgm:cxn modelId="{939F258E-02F5-48ED-9BA8-59AF5E43DEDF}" type="presParOf" srcId="{8370B278-8B14-42AD-A959-E34EC702CBF5}" destId="{B4D08BAC-1390-4EFB-A886-B1E01272F5D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DF9F74A-3647-4CA5-9411-A45A6608883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6E379D-50AB-49A1-B84E-73A710D32079}">
      <dgm:prSet custT="1"/>
      <dgm:spPr/>
      <dgm:t>
        <a:bodyPr/>
        <a:lstStyle/>
        <a:p>
          <a:pPr rtl="1"/>
          <a:r>
            <a:rPr lang="en-US" sz="4400" b="1"/>
            <a:t>ما هو الفرق بين الذكاء الاصطناعي والذكاء الاصطناعي التوليدي؟</a:t>
          </a:r>
          <a:endParaRPr lang="en-US" sz="4400"/>
        </a:p>
      </dgm:t>
    </dgm:pt>
    <dgm:pt modelId="{9666865D-8186-49DC-9CC3-33664453286B}" type="parTrans" cxnId="{DCA42047-9464-4875-B53D-F512B1F154DF}">
      <dgm:prSet/>
      <dgm:spPr/>
      <dgm:t>
        <a:bodyPr/>
        <a:lstStyle/>
        <a:p>
          <a:endParaRPr lang="en-US"/>
        </a:p>
      </dgm:t>
    </dgm:pt>
    <dgm:pt modelId="{4B965712-8A3A-4C77-9FAF-F32D6E7D6B42}" type="sibTrans" cxnId="{DCA42047-9464-4875-B53D-F512B1F154DF}">
      <dgm:prSet/>
      <dgm:spPr/>
      <dgm:t>
        <a:bodyPr/>
        <a:lstStyle/>
        <a:p>
          <a:endParaRPr lang="en-US"/>
        </a:p>
      </dgm:t>
    </dgm:pt>
    <dgm:pt modelId="{DBFC6B0A-2AD5-4B7C-BD41-564A69FA23A4}" type="pres">
      <dgm:prSet presAssocID="{6DF9F74A-3647-4CA5-9411-A45A6608883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8E670F5-1846-4EBD-AD22-5E6C2926CB28}" type="pres">
      <dgm:prSet presAssocID="{8B6E379D-50AB-49A1-B84E-73A710D32079}" presName="circle1" presStyleLbl="node1" presStyleIdx="0" presStyleCnt="1"/>
      <dgm:spPr/>
    </dgm:pt>
    <dgm:pt modelId="{5E341BE0-8B3B-4AC1-8D71-53753837AF0D}" type="pres">
      <dgm:prSet presAssocID="{8B6E379D-50AB-49A1-B84E-73A710D32079}" presName="space" presStyleCnt="0"/>
      <dgm:spPr/>
    </dgm:pt>
    <dgm:pt modelId="{0239B957-D443-4625-BBCD-4568867FBF1A}" type="pres">
      <dgm:prSet presAssocID="{8B6E379D-50AB-49A1-B84E-73A710D32079}" presName="rect1" presStyleLbl="alignAcc1" presStyleIdx="0" presStyleCnt="1"/>
      <dgm:spPr/>
    </dgm:pt>
    <dgm:pt modelId="{8983D2D8-76C5-413A-9AFA-299C7869EFD0}" type="pres">
      <dgm:prSet presAssocID="{8B6E379D-50AB-49A1-B84E-73A710D3207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002932B-7E1C-46FE-B92E-8BAFE8881D76}" type="presOf" srcId="{8B6E379D-50AB-49A1-B84E-73A710D32079}" destId="{0239B957-D443-4625-BBCD-4568867FBF1A}" srcOrd="0" destOrd="0" presId="urn:microsoft.com/office/officeart/2005/8/layout/target3"/>
    <dgm:cxn modelId="{DCA42047-9464-4875-B53D-F512B1F154DF}" srcId="{6DF9F74A-3647-4CA5-9411-A45A66088832}" destId="{8B6E379D-50AB-49A1-B84E-73A710D32079}" srcOrd="0" destOrd="0" parTransId="{9666865D-8186-49DC-9CC3-33664453286B}" sibTransId="{4B965712-8A3A-4C77-9FAF-F32D6E7D6B42}"/>
    <dgm:cxn modelId="{EE6B1BBE-B3A4-4D3C-BFC1-E112CEB35620}" type="presOf" srcId="{8B6E379D-50AB-49A1-B84E-73A710D32079}" destId="{8983D2D8-76C5-413A-9AFA-299C7869EFD0}" srcOrd="1" destOrd="0" presId="urn:microsoft.com/office/officeart/2005/8/layout/target3"/>
    <dgm:cxn modelId="{C977BBC3-0F62-4B44-93AA-B6EF292A51AB}" type="presOf" srcId="{6DF9F74A-3647-4CA5-9411-A45A66088832}" destId="{DBFC6B0A-2AD5-4B7C-BD41-564A69FA23A4}" srcOrd="0" destOrd="0" presId="urn:microsoft.com/office/officeart/2005/8/layout/target3"/>
    <dgm:cxn modelId="{833220DC-93A3-4BF0-BC43-14C26C2EA308}" type="presParOf" srcId="{DBFC6B0A-2AD5-4B7C-BD41-564A69FA23A4}" destId="{C8E670F5-1846-4EBD-AD22-5E6C2926CB28}" srcOrd="0" destOrd="0" presId="urn:microsoft.com/office/officeart/2005/8/layout/target3"/>
    <dgm:cxn modelId="{0B08A9B7-E022-46C6-9A25-C66FDE24895C}" type="presParOf" srcId="{DBFC6B0A-2AD5-4B7C-BD41-564A69FA23A4}" destId="{5E341BE0-8B3B-4AC1-8D71-53753837AF0D}" srcOrd="1" destOrd="0" presId="urn:microsoft.com/office/officeart/2005/8/layout/target3"/>
    <dgm:cxn modelId="{7204996E-7290-4C99-9C89-48134E83AE83}" type="presParOf" srcId="{DBFC6B0A-2AD5-4B7C-BD41-564A69FA23A4}" destId="{0239B957-D443-4625-BBCD-4568867FBF1A}" srcOrd="2" destOrd="0" presId="urn:microsoft.com/office/officeart/2005/8/layout/target3"/>
    <dgm:cxn modelId="{55ECC516-4550-4791-B0F4-3E586FE57EFA}" type="presParOf" srcId="{DBFC6B0A-2AD5-4B7C-BD41-564A69FA23A4}" destId="{8983D2D8-76C5-413A-9AFA-299C7869EFD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6A91672-CD93-494A-A412-1240235EB4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ADE8-D30C-4AAA-B1A8-52EA2954DC4B}">
      <dgm:prSet custT="1"/>
      <dgm:spPr/>
      <dgm:t>
        <a:bodyPr/>
        <a:lstStyle/>
        <a:p>
          <a:pPr algn="ctr" rtl="1"/>
          <a:r>
            <a:rPr lang="en-US" sz="3600" b="1" dirty="0" err="1">
              <a:latin typeface="Times New Roman" panose="02020603050405020304" pitchFamily="18" charset="0"/>
              <a:cs typeface="+mj-cs"/>
            </a:rPr>
            <a:t>الذكاء</a:t>
          </a:r>
          <a:r>
            <a:rPr lang="en-US" sz="3600" b="1" dirty="0">
              <a:latin typeface="Times New Roman" panose="02020603050405020304" pitchFamily="18" charset="0"/>
              <a:cs typeface="+mj-cs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+mj-cs"/>
            </a:rPr>
            <a:t>الاصطناعي</a:t>
          </a:r>
          <a:r>
            <a:rPr lang="ar-IQ" sz="3600" b="1" dirty="0">
              <a:latin typeface="Times New Roman" panose="02020603050405020304" pitchFamily="18" charset="0"/>
              <a:cs typeface="+mj-cs"/>
            </a:rPr>
            <a:t> (</a:t>
          </a:r>
          <a:r>
            <a:rPr lang="en-US" sz="3600" b="1" dirty="0">
              <a:latin typeface="Times New Roman" panose="02020603050405020304" pitchFamily="18" charset="0"/>
              <a:cs typeface="+mj-cs"/>
            </a:rPr>
            <a:t>AI</a:t>
          </a:r>
          <a:r>
            <a:rPr lang="ar-IQ" sz="3600" b="1" dirty="0">
              <a:latin typeface="Times New Roman" panose="02020603050405020304" pitchFamily="18" charset="0"/>
              <a:cs typeface="+mj-cs"/>
            </a:rPr>
            <a:t>)</a:t>
          </a:r>
        </a:p>
        <a:p>
          <a:pPr algn="ctr" rtl="1"/>
          <a:r>
            <a:rPr lang="ar-SA" sz="3600" dirty="0">
              <a:cs typeface="+mj-cs"/>
            </a:rPr>
            <a:t>يركز على فهم البيانات واتخاذ القرارات</a:t>
          </a:r>
          <a:endParaRPr lang="en-US" sz="3600" dirty="0">
            <a:latin typeface="Times New Roman" panose="02020603050405020304" pitchFamily="18" charset="0"/>
            <a:cs typeface="+mj-cs"/>
          </a:endParaRPr>
        </a:p>
      </dgm:t>
    </dgm:pt>
    <dgm:pt modelId="{74FD7866-FB01-4270-9BA5-E48D4CFB8C41}" type="parTrans" cxnId="{B11B64ED-5112-4843-9DBD-919DC0328110}">
      <dgm:prSet/>
      <dgm:spPr/>
      <dgm:t>
        <a:bodyPr/>
        <a:lstStyle/>
        <a:p>
          <a:pPr algn="ctr" rtl="1"/>
          <a:endParaRPr lang="en-US" sz="3600">
            <a:latin typeface="Times New Roman" panose="02020603050405020304" pitchFamily="18" charset="0"/>
            <a:cs typeface="+mj-cs"/>
          </a:endParaRPr>
        </a:p>
      </dgm:t>
    </dgm:pt>
    <dgm:pt modelId="{B9C1AA57-A548-4CE7-9D81-BFBE34C8A59B}" type="sibTrans" cxnId="{B11B64ED-5112-4843-9DBD-919DC0328110}">
      <dgm:prSet custT="1"/>
      <dgm:spPr/>
      <dgm:t>
        <a:bodyPr/>
        <a:lstStyle/>
        <a:p>
          <a:pPr algn="ctr" rtl="1"/>
          <a:endParaRPr lang="en-US" sz="3600">
            <a:latin typeface="Times New Roman" panose="02020603050405020304" pitchFamily="18" charset="0"/>
            <a:cs typeface="+mj-cs"/>
          </a:endParaRPr>
        </a:p>
      </dgm:t>
    </dgm:pt>
    <dgm:pt modelId="{487993E1-9A31-4D59-B5DD-7870966EAC49}">
      <dgm:prSet custT="1"/>
      <dgm:spPr/>
      <dgm:t>
        <a:bodyPr/>
        <a:lstStyle/>
        <a:p>
          <a:pPr algn="ctr" rtl="1"/>
          <a:r>
            <a:rPr lang="en-US" sz="3600" b="1" dirty="0" err="1">
              <a:latin typeface="Times New Roman" panose="02020603050405020304" pitchFamily="18" charset="0"/>
              <a:cs typeface="+mj-cs"/>
            </a:rPr>
            <a:t>الذكاء</a:t>
          </a:r>
          <a:r>
            <a:rPr lang="en-US" sz="3600" b="1" dirty="0">
              <a:latin typeface="Times New Roman" panose="02020603050405020304" pitchFamily="18" charset="0"/>
              <a:cs typeface="+mj-cs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+mj-cs"/>
            </a:rPr>
            <a:t>الاصطناعي</a:t>
          </a:r>
          <a:r>
            <a:rPr lang="en-US" sz="3600" b="1" dirty="0">
              <a:latin typeface="Times New Roman" panose="02020603050405020304" pitchFamily="18" charset="0"/>
              <a:cs typeface="+mj-cs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+mj-cs"/>
            </a:rPr>
            <a:t>التوليدي</a:t>
          </a:r>
          <a:r>
            <a:rPr lang="ar-IQ" sz="3600" b="1" dirty="0">
              <a:latin typeface="Times New Roman" panose="02020603050405020304" pitchFamily="18" charset="0"/>
              <a:cs typeface="+mj-cs"/>
            </a:rPr>
            <a:t> (</a:t>
          </a:r>
          <a:r>
            <a:rPr lang="en-US" sz="3600" b="1" dirty="0">
              <a:latin typeface="Times New Roman" panose="02020603050405020304" pitchFamily="18" charset="0"/>
              <a:cs typeface="+mj-cs"/>
            </a:rPr>
            <a:t>Generative AI</a:t>
          </a:r>
          <a:r>
            <a:rPr lang="ar-IQ" sz="3600" b="1" dirty="0">
              <a:latin typeface="Times New Roman" panose="02020603050405020304" pitchFamily="18" charset="0"/>
              <a:cs typeface="+mj-cs"/>
            </a:rPr>
            <a:t>)</a:t>
          </a:r>
        </a:p>
        <a:p>
          <a:pPr algn="ctr" rtl="1"/>
          <a:r>
            <a:rPr lang="ar-SA" sz="3600" dirty="0">
              <a:cs typeface="+mj-cs"/>
            </a:rPr>
            <a:t>يركز على إنشاء محتوى جديد</a:t>
          </a:r>
          <a:endParaRPr lang="en-US" sz="3600" dirty="0">
            <a:latin typeface="Times New Roman" panose="02020603050405020304" pitchFamily="18" charset="0"/>
            <a:cs typeface="+mj-cs"/>
          </a:endParaRPr>
        </a:p>
      </dgm:t>
    </dgm:pt>
    <dgm:pt modelId="{474F990D-736C-4C84-9D5A-77AC68A61420}" type="parTrans" cxnId="{96A6F3DC-A8ED-4F97-9524-C7AB759AD0A8}">
      <dgm:prSet/>
      <dgm:spPr/>
      <dgm:t>
        <a:bodyPr/>
        <a:lstStyle/>
        <a:p>
          <a:pPr algn="ctr" rtl="1"/>
          <a:endParaRPr lang="en-US" sz="3600">
            <a:latin typeface="Times New Roman" panose="02020603050405020304" pitchFamily="18" charset="0"/>
            <a:cs typeface="+mj-cs"/>
          </a:endParaRPr>
        </a:p>
      </dgm:t>
    </dgm:pt>
    <dgm:pt modelId="{C2150DEB-7E89-48D7-A9D2-12FB0232149D}" type="sibTrans" cxnId="{96A6F3DC-A8ED-4F97-9524-C7AB759AD0A8}">
      <dgm:prSet/>
      <dgm:spPr/>
      <dgm:t>
        <a:bodyPr/>
        <a:lstStyle/>
        <a:p>
          <a:pPr algn="ctr" rtl="1"/>
          <a:endParaRPr lang="en-US" sz="3600">
            <a:latin typeface="Times New Roman" panose="02020603050405020304" pitchFamily="18" charset="0"/>
            <a:cs typeface="+mj-cs"/>
          </a:endParaRPr>
        </a:p>
      </dgm:t>
    </dgm:pt>
    <dgm:pt modelId="{42843476-5A62-40DD-8528-C046CED59902}" type="pres">
      <dgm:prSet presAssocID="{C6A91672-CD93-494A-A412-1240235EB443}" presName="Name0" presStyleCnt="0">
        <dgm:presLayoutVars>
          <dgm:chMax val="7"/>
          <dgm:chPref val="7"/>
          <dgm:dir/>
        </dgm:presLayoutVars>
      </dgm:prSet>
      <dgm:spPr/>
    </dgm:pt>
    <dgm:pt modelId="{0FCC60A4-D330-4B8E-B1CA-67AF68B484BA}" type="pres">
      <dgm:prSet presAssocID="{C6A91672-CD93-494A-A412-1240235EB443}" presName="Name1" presStyleCnt="0"/>
      <dgm:spPr/>
    </dgm:pt>
    <dgm:pt modelId="{70A6E275-671A-40B3-A5B4-4055690BD522}" type="pres">
      <dgm:prSet presAssocID="{C6A91672-CD93-494A-A412-1240235EB443}" presName="cycle" presStyleCnt="0"/>
      <dgm:spPr/>
    </dgm:pt>
    <dgm:pt modelId="{83B3D4AF-90E3-4019-8F29-082C80218CCA}" type="pres">
      <dgm:prSet presAssocID="{C6A91672-CD93-494A-A412-1240235EB443}" presName="srcNode" presStyleLbl="node1" presStyleIdx="0" presStyleCnt="2"/>
      <dgm:spPr/>
    </dgm:pt>
    <dgm:pt modelId="{F97CEF18-AFC3-4FA9-8B7B-3A62F7B9ABF5}" type="pres">
      <dgm:prSet presAssocID="{C6A91672-CD93-494A-A412-1240235EB443}" presName="conn" presStyleLbl="parChTrans1D2" presStyleIdx="0" presStyleCnt="1"/>
      <dgm:spPr/>
    </dgm:pt>
    <dgm:pt modelId="{30DB5CEA-3338-4083-9F3B-8BC84A12B3D4}" type="pres">
      <dgm:prSet presAssocID="{C6A91672-CD93-494A-A412-1240235EB443}" presName="extraNode" presStyleLbl="node1" presStyleIdx="0" presStyleCnt="2"/>
      <dgm:spPr/>
    </dgm:pt>
    <dgm:pt modelId="{F3CE6746-BE2B-4912-94A4-AC3A09F5AFE0}" type="pres">
      <dgm:prSet presAssocID="{C6A91672-CD93-494A-A412-1240235EB443}" presName="dstNode" presStyleLbl="node1" presStyleIdx="0" presStyleCnt="2"/>
      <dgm:spPr/>
    </dgm:pt>
    <dgm:pt modelId="{43235E17-C2B2-4279-BA41-5C6DB380018C}" type="pres">
      <dgm:prSet presAssocID="{AA0AADE8-D30C-4AAA-B1A8-52EA2954DC4B}" presName="text_1" presStyleLbl="node1" presStyleIdx="0" presStyleCnt="2">
        <dgm:presLayoutVars>
          <dgm:bulletEnabled val="1"/>
        </dgm:presLayoutVars>
      </dgm:prSet>
      <dgm:spPr/>
    </dgm:pt>
    <dgm:pt modelId="{3E3C3878-F2B2-4C92-9437-DC46024CCE89}" type="pres">
      <dgm:prSet presAssocID="{AA0AADE8-D30C-4AAA-B1A8-52EA2954DC4B}" presName="accent_1" presStyleCnt="0"/>
      <dgm:spPr/>
    </dgm:pt>
    <dgm:pt modelId="{87A7C3EB-A253-4A6F-9731-B1B90C574C1B}" type="pres">
      <dgm:prSet presAssocID="{AA0AADE8-D30C-4AAA-B1A8-52EA2954DC4B}" presName="accentRepeatNode" presStyleLbl="solidFgAcc1" presStyleIdx="0" presStyleCnt="2"/>
      <dgm:spPr/>
    </dgm:pt>
    <dgm:pt modelId="{EED7D19D-4370-478A-94D6-6E57C2CAF1DE}" type="pres">
      <dgm:prSet presAssocID="{487993E1-9A31-4D59-B5DD-7870966EAC49}" presName="text_2" presStyleLbl="node1" presStyleIdx="1" presStyleCnt="2">
        <dgm:presLayoutVars>
          <dgm:bulletEnabled val="1"/>
        </dgm:presLayoutVars>
      </dgm:prSet>
      <dgm:spPr/>
    </dgm:pt>
    <dgm:pt modelId="{77E26AE6-E73A-4C62-90D9-1B34632FE855}" type="pres">
      <dgm:prSet presAssocID="{487993E1-9A31-4D59-B5DD-7870966EAC49}" presName="accent_2" presStyleCnt="0"/>
      <dgm:spPr/>
    </dgm:pt>
    <dgm:pt modelId="{3230F716-6312-4229-A41C-97C79FD65ABC}" type="pres">
      <dgm:prSet presAssocID="{487993E1-9A31-4D59-B5DD-7870966EAC49}" presName="accentRepeatNode" presStyleLbl="solidFgAcc1" presStyleIdx="1" presStyleCnt="2"/>
      <dgm:spPr/>
    </dgm:pt>
  </dgm:ptLst>
  <dgm:cxnLst>
    <dgm:cxn modelId="{2B966E31-FE63-42D8-B69C-DB9BD5C6F920}" type="presOf" srcId="{B9C1AA57-A548-4CE7-9D81-BFBE34C8A59B}" destId="{F97CEF18-AFC3-4FA9-8B7B-3A62F7B9ABF5}" srcOrd="0" destOrd="0" presId="urn:microsoft.com/office/officeart/2008/layout/VerticalCurvedList"/>
    <dgm:cxn modelId="{2B38E074-D099-4935-9100-97F448FA060F}" type="presOf" srcId="{AA0AADE8-D30C-4AAA-B1A8-52EA2954DC4B}" destId="{43235E17-C2B2-4279-BA41-5C6DB380018C}" srcOrd="0" destOrd="0" presId="urn:microsoft.com/office/officeart/2008/layout/VerticalCurvedList"/>
    <dgm:cxn modelId="{E7602995-747A-4CC6-A6F1-2FDDDEDCE8B9}" type="presOf" srcId="{C6A91672-CD93-494A-A412-1240235EB443}" destId="{42843476-5A62-40DD-8528-C046CED59902}" srcOrd="0" destOrd="0" presId="urn:microsoft.com/office/officeart/2008/layout/VerticalCurvedList"/>
    <dgm:cxn modelId="{96A6F3DC-A8ED-4F97-9524-C7AB759AD0A8}" srcId="{C6A91672-CD93-494A-A412-1240235EB443}" destId="{487993E1-9A31-4D59-B5DD-7870966EAC49}" srcOrd="1" destOrd="0" parTransId="{474F990D-736C-4C84-9D5A-77AC68A61420}" sibTransId="{C2150DEB-7E89-48D7-A9D2-12FB0232149D}"/>
    <dgm:cxn modelId="{B05601E5-078C-4C05-BA87-071FA319E2B7}" type="presOf" srcId="{487993E1-9A31-4D59-B5DD-7870966EAC49}" destId="{EED7D19D-4370-478A-94D6-6E57C2CAF1DE}" srcOrd="0" destOrd="0" presId="urn:microsoft.com/office/officeart/2008/layout/VerticalCurvedList"/>
    <dgm:cxn modelId="{B11B64ED-5112-4843-9DBD-919DC0328110}" srcId="{C6A91672-CD93-494A-A412-1240235EB443}" destId="{AA0AADE8-D30C-4AAA-B1A8-52EA2954DC4B}" srcOrd="0" destOrd="0" parTransId="{74FD7866-FB01-4270-9BA5-E48D4CFB8C41}" sibTransId="{B9C1AA57-A548-4CE7-9D81-BFBE34C8A59B}"/>
    <dgm:cxn modelId="{5DC3E9D6-F143-47C8-AD04-366F7EE7BD88}" type="presParOf" srcId="{42843476-5A62-40DD-8528-C046CED59902}" destId="{0FCC60A4-D330-4B8E-B1CA-67AF68B484BA}" srcOrd="0" destOrd="0" presId="urn:microsoft.com/office/officeart/2008/layout/VerticalCurvedList"/>
    <dgm:cxn modelId="{E0E26FE9-49A6-4F8C-8B7C-334DD45D0AD6}" type="presParOf" srcId="{0FCC60A4-D330-4B8E-B1CA-67AF68B484BA}" destId="{70A6E275-671A-40B3-A5B4-4055690BD522}" srcOrd="0" destOrd="0" presId="urn:microsoft.com/office/officeart/2008/layout/VerticalCurvedList"/>
    <dgm:cxn modelId="{89A79C6A-92BA-4171-8696-9F59989F7849}" type="presParOf" srcId="{70A6E275-671A-40B3-A5B4-4055690BD522}" destId="{83B3D4AF-90E3-4019-8F29-082C80218CCA}" srcOrd="0" destOrd="0" presId="urn:microsoft.com/office/officeart/2008/layout/VerticalCurvedList"/>
    <dgm:cxn modelId="{E8E9A402-8CBA-46F6-A0A0-63915BEC435B}" type="presParOf" srcId="{70A6E275-671A-40B3-A5B4-4055690BD522}" destId="{F97CEF18-AFC3-4FA9-8B7B-3A62F7B9ABF5}" srcOrd="1" destOrd="0" presId="urn:microsoft.com/office/officeart/2008/layout/VerticalCurvedList"/>
    <dgm:cxn modelId="{9EEA5B29-948D-4538-A9A1-637F0E1293F3}" type="presParOf" srcId="{70A6E275-671A-40B3-A5B4-4055690BD522}" destId="{30DB5CEA-3338-4083-9F3B-8BC84A12B3D4}" srcOrd="2" destOrd="0" presId="urn:microsoft.com/office/officeart/2008/layout/VerticalCurvedList"/>
    <dgm:cxn modelId="{97804222-31B9-4FEB-BC35-E28C0F8C73FD}" type="presParOf" srcId="{70A6E275-671A-40B3-A5B4-4055690BD522}" destId="{F3CE6746-BE2B-4912-94A4-AC3A09F5AFE0}" srcOrd="3" destOrd="0" presId="urn:microsoft.com/office/officeart/2008/layout/VerticalCurvedList"/>
    <dgm:cxn modelId="{21065E4D-C494-4C32-9486-27645DE15DEC}" type="presParOf" srcId="{0FCC60A4-D330-4B8E-B1CA-67AF68B484BA}" destId="{43235E17-C2B2-4279-BA41-5C6DB380018C}" srcOrd="1" destOrd="0" presId="urn:microsoft.com/office/officeart/2008/layout/VerticalCurvedList"/>
    <dgm:cxn modelId="{F4F522E5-C72B-4FEF-A2F3-A6D7AAF2A2E7}" type="presParOf" srcId="{0FCC60A4-D330-4B8E-B1CA-67AF68B484BA}" destId="{3E3C3878-F2B2-4C92-9437-DC46024CCE89}" srcOrd="2" destOrd="0" presId="urn:microsoft.com/office/officeart/2008/layout/VerticalCurvedList"/>
    <dgm:cxn modelId="{3599F52F-5A7A-4A11-BC5B-91B5005385CE}" type="presParOf" srcId="{3E3C3878-F2B2-4C92-9437-DC46024CCE89}" destId="{87A7C3EB-A253-4A6F-9731-B1B90C574C1B}" srcOrd="0" destOrd="0" presId="urn:microsoft.com/office/officeart/2008/layout/VerticalCurvedList"/>
    <dgm:cxn modelId="{E033DFE0-5A38-47EC-A740-51E96E213EBC}" type="presParOf" srcId="{0FCC60A4-D330-4B8E-B1CA-67AF68B484BA}" destId="{EED7D19D-4370-478A-94D6-6E57C2CAF1DE}" srcOrd="3" destOrd="0" presId="urn:microsoft.com/office/officeart/2008/layout/VerticalCurvedList"/>
    <dgm:cxn modelId="{6F29C364-A721-43E7-8DB3-5368DBCE1CED}" type="presParOf" srcId="{0FCC60A4-D330-4B8E-B1CA-67AF68B484BA}" destId="{77E26AE6-E73A-4C62-90D9-1B34632FE855}" srcOrd="4" destOrd="0" presId="urn:microsoft.com/office/officeart/2008/layout/VerticalCurvedList"/>
    <dgm:cxn modelId="{51DA8E4B-85A5-4DC3-8599-A9E3DDDCF986}" type="presParOf" srcId="{77E26AE6-E73A-4C62-90D9-1B34632FE855}" destId="{3230F716-6312-4229-A41C-97C79FD65A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42A97-BFDA-4B75-8945-8E7F852489D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C4E186-8C40-4D78-A0D6-315E83766DDE}">
      <dgm:prSet custT="1"/>
      <dgm:spPr/>
      <dgm:t>
        <a:bodyPr/>
        <a:lstStyle/>
        <a:p>
          <a:r>
            <a:rPr lang="ar-IQ" sz="3600" b="1"/>
            <a:t>برنامج تطوير مهارات طلبة الدراسات العليا</a:t>
          </a:r>
          <a:endParaRPr lang="en-US" sz="3600" dirty="0"/>
        </a:p>
      </dgm:t>
    </dgm:pt>
    <dgm:pt modelId="{3361C061-3AA0-4C3C-B873-61C83236C492}" type="parTrans" cxnId="{9B9BE4E9-D809-43EF-A61D-827FE3219674}">
      <dgm:prSet/>
      <dgm:spPr/>
      <dgm:t>
        <a:bodyPr/>
        <a:lstStyle/>
        <a:p>
          <a:endParaRPr lang="en-US" sz="3600"/>
        </a:p>
      </dgm:t>
    </dgm:pt>
    <dgm:pt modelId="{C318EEA8-E7BC-42E2-B613-22377B502ABC}" type="sibTrans" cxnId="{9B9BE4E9-D809-43EF-A61D-827FE3219674}">
      <dgm:prSet/>
      <dgm:spPr/>
      <dgm:t>
        <a:bodyPr/>
        <a:lstStyle/>
        <a:p>
          <a:endParaRPr lang="en-US" sz="3600"/>
        </a:p>
      </dgm:t>
    </dgm:pt>
    <dgm:pt modelId="{9C1F5CD7-B8D9-4C4E-B59F-6BDCEAC5F861}" type="pres">
      <dgm:prSet presAssocID="{63E42A97-BFDA-4B75-8945-8E7F852489D4}" presName="CompostProcess" presStyleCnt="0">
        <dgm:presLayoutVars>
          <dgm:dir val="rev"/>
          <dgm:resizeHandles val="exact"/>
        </dgm:presLayoutVars>
      </dgm:prSet>
      <dgm:spPr/>
    </dgm:pt>
    <dgm:pt modelId="{4F85EA8A-069E-4DE5-8F6F-98AC7C6ACA7D}" type="pres">
      <dgm:prSet presAssocID="{63E42A97-BFDA-4B75-8945-8E7F852489D4}" presName="arrow" presStyleLbl="bgShp" presStyleIdx="0" presStyleCnt="1"/>
      <dgm:spPr/>
    </dgm:pt>
    <dgm:pt modelId="{EC438431-54F0-41B6-BE1A-4AEAEE4EDCEF}" type="pres">
      <dgm:prSet presAssocID="{63E42A97-BFDA-4B75-8945-8E7F852489D4}" presName="linearProcess" presStyleCnt="0"/>
      <dgm:spPr/>
    </dgm:pt>
    <dgm:pt modelId="{3BCE1C44-B9B3-47F6-AAD3-87E5F23E87F8}" type="pres">
      <dgm:prSet presAssocID="{5EC4E186-8C40-4D78-A0D6-315E83766DDE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98B0C910-9C62-4A34-AD18-2DD24F45C934}" type="presOf" srcId="{63E42A97-BFDA-4B75-8945-8E7F852489D4}" destId="{9C1F5CD7-B8D9-4C4E-B59F-6BDCEAC5F861}" srcOrd="0" destOrd="0" presId="urn:microsoft.com/office/officeart/2005/8/layout/hProcess9"/>
    <dgm:cxn modelId="{56ACA429-514D-436D-A857-B0FA01BCC235}" type="presOf" srcId="{5EC4E186-8C40-4D78-A0D6-315E83766DDE}" destId="{3BCE1C44-B9B3-47F6-AAD3-87E5F23E87F8}" srcOrd="0" destOrd="0" presId="urn:microsoft.com/office/officeart/2005/8/layout/hProcess9"/>
    <dgm:cxn modelId="{9B9BE4E9-D809-43EF-A61D-827FE3219674}" srcId="{63E42A97-BFDA-4B75-8945-8E7F852489D4}" destId="{5EC4E186-8C40-4D78-A0D6-315E83766DDE}" srcOrd="0" destOrd="0" parTransId="{3361C061-3AA0-4C3C-B873-61C83236C492}" sibTransId="{C318EEA8-E7BC-42E2-B613-22377B502ABC}"/>
    <dgm:cxn modelId="{BAEDA400-FC5C-44EB-A7D7-CF82144249CC}" type="presParOf" srcId="{9C1F5CD7-B8D9-4C4E-B59F-6BDCEAC5F861}" destId="{4F85EA8A-069E-4DE5-8F6F-98AC7C6ACA7D}" srcOrd="0" destOrd="0" presId="urn:microsoft.com/office/officeart/2005/8/layout/hProcess9"/>
    <dgm:cxn modelId="{F4FC0966-BDA7-42C9-82CC-752EDD8E5A4D}" type="presParOf" srcId="{9C1F5CD7-B8D9-4C4E-B59F-6BDCEAC5F861}" destId="{EC438431-54F0-41B6-BE1A-4AEAEE4EDCEF}" srcOrd="1" destOrd="0" presId="urn:microsoft.com/office/officeart/2005/8/layout/hProcess9"/>
    <dgm:cxn modelId="{90A0F5A5-6D9C-4913-9B15-457C124993EA}" type="presParOf" srcId="{EC438431-54F0-41B6-BE1A-4AEAEE4EDCEF}" destId="{3BCE1C44-B9B3-47F6-AAD3-87E5F23E87F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E2C088E-6C5F-47FB-9CA7-A69C8D17456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264F92-E5B1-4837-BB6A-AFD33E9FE2F4}">
      <dgm:prSet custT="1"/>
      <dgm:spPr/>
      <dgm:t>
        <a:bodyPr/>
        <a:lstStyle/>
        <a:p>
          <a:pPr rtl="1"/>
          <a:r>
            <a:rPr lang="en-US" sz="4000" b="1" dirty="0" err="1"/>
            <a:t>لماذا</a:t>
          </a:r>
          <a:r>
            <a:rPr lang="en-US" sz="4000" b="1" dirty="0"/>
            <a:t> </a:t>
          </a:r>
          <a:r>
            <a:rPr lang="en-US" sz="4000" b="1" dirty="0" err="1"/>
            <a:t>الذكاء</a:t>
          </a:r>
          <a:r>
            <a:rPr lang="en-US" sz="4000" b="1" dirty="0"/>
            <a:t> </a:t>
          </a:r>
          <a:r>
            <a:rPr lang="en-US" sz="4000" b="1" dirty="0" err="1"/>
            <a:t>الاصطناعي</a:t>
          </a:r>
          <a:r>
            <a:rPr lang="en-US" sz="4000" b="1" dirty="0"/>
            <a:t> </a:t>
          </a:r>
          <a:r>
            <a:rPr lang="en-US" sz="4000" b="1" dirty="0" err="1"/>
            <a:t>التوليدي</a:t>
          </a:r>
          <a:r>
            <a:rPr lang="en-US" sz="4000" b="1" dirty="0"/>
            <a:t> </a:t>
          </a:r>
          <a:r>
            <a:rPr lang="en-US" sz="4000" b="1" dirty="0" err="1"/>
            <a:t>مهماً</a:t>
          </a:r>
          <a:r>
            <a:rPr lang="en-US" sz="4000" b="1" dirty="0"/>
            <a:t> ؟</a:t>
          </a:r>
          <a:endParaRPr lang="en-US" sz="4000" dirty="0"/>
        </a:p>
      </dgm:t>
    </dgm:pt>
    <dgm:pt modelId="{39EB2719-E9E7-4B53-83BB-98A5C786FCAE}" type="parTrans" cxnId="{71EB8FC7-915A-4FF7-AFF9-5E86615363DF}">
      <dgm:prSet/>
      <dgm:spPr/>
      <dgm:t>
        <a:bodyPr/>
        <a:lstStyle/>
        <a:p>
          <a:endParaRPr lang="en-US"/>
        </a:p>
      </dgm:t>
    </dgm:pt>
    <dgm:pt modelId="{39F683B3-FCCD-4043-8284-6BE2394FE18B}" type="sibTrans" cxnId="{71EB8FC7-915A-4FF7-AFF9-5E86615363DF}">
      <dgm:prSet/>
      <dgm:spPr/>
      <dgm:t>
        <a:bodyPr/>
        <a:lstStyle/>
        <a:p>
          <a:endParaRPr lang="en-US"/>
        </a:p>
      </dgm:t>
    </dgm:pt>
    <dgm:pt modelId="{93576350-BC8F-4FBE-8200-07774D72F556}" type="pres">
      <dgm:prSet presAssocID="{0E2C088E-6C5F-47FB-9CA7-A69C8D1745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5290E02-2942-4801-986E-F5841777DB36}" type="pres">
      <dgm:prSet presAssocID="{DC264F92-E5B1-4837-BB6A-AFD33E9FE2F4}" presName="circle1" presStyleLbl="node1" presStyleIdx="0" presStyleCnt="1"/>
      <dgm:spPr/>
    </dgm:pt>
    <dgm:pt modelId="{377538DA-492F-4EF0-BCF0-319EC9F50EF5}" type="pres">
      <dgm:prSet presAssocID="{DC264F92-E5B1-4837-BB6A-AFD33E9FE2F4}" presName="space" presStyleCnt="0"/>
      <dgm:spPr/>
    </dgm:pt>
    <dgm:pt modelId="{36AF751F-BCD7-446F-AA73-761B6B19313C}" type="pres">
      <dgm:prSet presAssocID="{DC264F92-E5B1-4837-BB6A-AFD33E9FE2F4}" presName="rect1" presStyleLbl="alignAcc1" presStyleIdx="0" presStyleCnt="1"/>
      <dgm:spPr/>
    </dgm:pt>
    <dgm:pt modelId="{2A03DE04-846A-4B73-913D-A3F36C6EE849}" type="pres">
      <dgm:prSet presAssocID="{DC264F92-E5B1-4837-BB6A-AFD33E9FE2F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171AC2F-BBFE-4E9E-95F6-9CDC1BFCAC8F}" type="presOf" srcId="{DC264F92-E5B1-4837-BB6A-AFD33E9FE2F4}" destId="{36AF751F-BCD7-446F-AA73-761B6B19313C}" srcOrd="0" destOrd="0" presId="urn:microsoft.com/office/officeart/2005/8/layout/target3"/>
    <dgm:cxn modelId="{14C43663-A0BF-4922-A2BA-CF4FFFCBF0A9}" type="presOf" srcId="{DC264F92-E5B1-4837-BB6A-AFD33E9FE2F4}" destId="{2A03DE04-846A-4B73-913D-A3F36C6EE849}" srcOrd="1" destOrd="0" presId="urn:microsoft.com/office/officeart/2005/8/layout/target3"/>
    <dgm:cxn modelId="{71EB8FC7-915A-4FF7-AFF9-5E86615363DF}" srcId="{0E2C088E-6C5F-47FB-9CA7-A69C8D174569}" destId="{DC264F92-E5B1-4837-BB6A-AFD33E9FE2F4}" srcOrd="0" destOrd="0" parTransId="{39EB2719-E9E7-4B53-83BB-98A5C786FCAE}" sibTransId="{39F683B3-FCCD-4043-8284-6BE2394FE18B}"/>
    <dgm:cxn modelId="{AA5B78CF-E0B3-4890-B9D4-034A8264F8A2}" type="presOf" srcId="{0E2C088E-6C5F-47FB-9CA7-A69C8D174569}" destId="{93576350-BC8F-4FBE-8200-07774D72F556}" srcOrd="0" destOrd="0" presId="urn:microsoft.com/office/officeart/2005/8/layout/target3"/>
    <dgm:cxn modelId="{3D9583B6-0994-4962-8F39-1EFEBD8C6A59}" type="presParOf" srcId="{93576350-BC8F-4FBE-8200-07774D72F556}" destId="{95290E02-2942-4801-986E-F5841777DB36}" srcOrd="0" destOrd="0" presId="urn:microsoft.com/office/officeart/2005/8/layout/target3"/>
    <dgm:cxn modelId="{8B4E84D3-C4DD-4EE1-9572-08CA9F2A373E}" type="presParOf" srcId="{93576350-BC8F-4FBE-8200-07774D72F556}" destId="{377538DA-492F-4EF0-BCF0-319EC9F50EF5}" srcOrd="1" destOrd="0" presId="urn:microsoft.com/office/officeart/2005/8/layout/target3"/>
    <dgm:cxn modelId="{E9312172-5ACD-49F8-998C-162C2D174875}" type="presParOf" srcId="{93576350-BC8F-4FBE-8200-07774D72F556}" destId="{36AF751F-BCD7-446F-AA73-761B6B19313C}" srcOrd="2" destOrd="0" presId="urn:microsoft.com/office/officeart/2005/8/layout/target3"/>
    <dgm:cxn modelId="{A11F48A0-EAC4-429B-A174-2A2649A6FFE1}" type="presParOf" srcId="{93576350-BC8F-4FBE-8200-07774D72F556}" destId="{2A03DE04-846A-4B73-913D-A3F36C6EE84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0A0C6C3-D126-4D1B-B151-5DFB35CB4AF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5F2AC5-9E98-4BA6-8B79-FD882BBBD502}">
      <dgm:prSet custT="1"/>
      <dgm:spPr/>
      <dgm:t>
        <a:bodyPr/>
        <a:lstStyle/>
        <a:p>
          <a:pPr algn="just" rtl="1"/>
          <a:r>
            <a:rPr lang="en-US" sz="2800" b="1"/>
            <a:t>زيادة الإنتاجية:</a:t>
          </a:r>
          <a:r>
            <a:rPr lang="en-US" sz="2800"/>
            <a:t> يمكن للذكاء الاصطناعي التوليدي أتمتة العديد من المهام الإبداعية، مما يوفر الوقت والجهد ويزيد من إنتاجية الأفراد والشركات</a:t>
          </a:r>
        </a:p>
      </dgm:t>
    </dgm:pt>
    <dgm:pt modelId="{ADEAA40A-3C70-409A-92F4-6693408D7A54}" type="parTrans" cxnId="{135E7A72-F4D4-4595-947A-B95CA3D43C89}">
      <dgm:prSet/>
      <dgm:spPr/>
      <dgm:t>
        <a:bodyPr/>
        <a:lstStyle/>
        <a:p>
          <a:pPr algn="just" rtl="1"/>
          <a:endParaRPr lang="en-US" sz="2800"/>
        </a:p>
      </dgm:t>
    </dgm:pt>
    <dgm:pt modelId="{F71791D5-87AB-4DC5-ADE2-EF3F2536030F}" type="sibTrans" cxnId="{135E7A72-F4D4-4595-947A-B95CA3D43C89}">
      <dgm:prSet/>
      <dgm:spPr/>
      <dgm:t>
        <a:bodyPr/>
        <a:lstStyle/>
        <a:p>
          <a:pPr algn="just" rtl="1"/>
          <a:endParaRPr lang="en-US" sz="2800"/>
        </a:p>
      </dgm:t>
    </dgm:pt>
    <dgm:pt modelId="{39A22D44-C6AE-49B7-9DA0-A30D55A96908}">
      <dgm:prSet custT="1"/>
      <dgm:spPr/>
      <dgm:t>
        <a:bodyPr/>
        <a:lstStyle/>
        <a:p>
          <a:pPr algn="just" rtl="1"/>
          <a:r>
            <a:rPr lang="en-US" sz="2800" b="1"/>
            <a:t>تخصيص المحتوى:</a:t>
          </a:r>
          <a:r>
            <a:rPr lang="en-US" sz="2800"/>
            <a:t> يمكن تخصيص المحتوى الذي يتم إنشاؤه بواسطة الذكاء الاصطناعي التوليدي ليناسب احتياجات المستخدمين الفردية.</a:t>
          </a:r>
        </a:p>
      </dgm:t>
    </dgm:pt>
    <dgm:pt modelId="{D43B5749-9787-4D5A-839C-8FB9810426E0}" type="parTrans" cxnId="{C45440EC-9517-481C-9E2F-199503570C9D}">
      <dgm:prSet/>
      <dgm:spPr/>
      <dgm:t>
        <a:bodyPr/>
        <a:lstStyle/>
        <a:p>
          <a:pPr algn="just" rtl="1"/>
          <a:endParaRPr lang="en-US" sz="2800"/>
        </a:p>
      </dgm:t>
    </dgm:pt>
    <dgm:pt modelId="{FB08B541-42B2-4D73-B5AF-68A738D52474}" type="sibTrans" cxnId="{C45440EC-9517-481C-9E2F-199503570C9D}">
      <dgm:prSet/>
      <dgm:spPr/>
      <dgm:t>
        <a:bodyPr/>
        <a:lstStyle/>
        <a:p>
          <a:pPr algn="just" rtl="1"/>
          <a:endParaRPr lang="en-US" sz="2800"/>
        </a:p>
      </dgm:t>
    </dgm:pt>
    <dgm:pt modelId="{5AF6059A-A29A-4BE1-905E-C239C1D3C9F3}">
      <dgm:prSet custT="1"/>
      <dgm:spPr/>
      <dgm:t>
        <a:bodyPr/>
        <a:lstStyle/>
        <a:p>
          <a:pPr algn="just" rtl="1"/>
          <a:r>
            <a:rPr lang="en-US" sz="2800" b="1"/>
            <a:t>اكتشافات جديدة (الابتكار):</a:t>
          </a:r>
          <a:r>
            <a:rPr lang="en-US" sz="2800"/>
            <a:t> يمكن للذكاء الاصطناعي التوليدي أن يساعد في اكتشاف أفكار جديدة ومبتكرة في مختلف المجالات.</a:t>
          </a:r>
        </a:p>
      </dgm:t>
    </dgm:pt>
    <dgm:pt modelId="{115366E9-4409-4E86-AFF6-6A369F640E4F}" type="parTrans" cxnId="{00AD2E02-7E1D-43FA-85A4-DF2DAF2D516E}">
      <dgm:prSet/>
      <dgm:spPr/>
      <dgm:t>
        <a:bodyPr/>
        <a:lstStyle/>
        <a:p>
          <a:pPr algn="just" rtl="1"/>
          <a:endParaRPr lang="en-US" sz="2800"/>
        </a:p>
      </dgm:t>
    </dgm:pt>
    <dgm:pt modelId="{31C6EFCE-009B-4513-B42D-33AE7076E57A}" type="sibTrans" cxnId="{00AD2E02-7E1D-43FA-85A4-DF2DAF2D516E}">
      <dgm:prSet/>
      <dgm:spPr/>
      <dgm:t>
        <a:bodyPr/>
        <a:lstStyle/>
        <a:p>
          <a:pPr algn="just" rtl="1"/>
          <a:endParaRPr lang="en-US" sz="2800"/>
        </a:p>
      </dgm:t>
    </dgm:pt>
    <dgm:pt modelId="{5E882112-EB38-4DFA-B878-92B254DEB787}" type="pres">
      <dgm:prSet presAssocID="{F0A0C6C3-D126-4D1B-B151-5DFB35CB4AF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A667BAF-6C7B-4D49-BEC3-3AA32761D8D8}" type="pres">
      <dgm:prSet presAssocID="{F0A0C6C3-D126-4D1B-B151-5DFB35CB4AF8}" presName="outerBox" presStyleCnt="0"/>
      <dgm:spPr/>
    </dgm:pt>
    <dgm:pt modelId="{F8917E66-AD34-4A3C-9388-8FBBE81E893A}" type="pres">
      <dgm:prSet presAssocID="{F0A0C6C3-D126-4D1B-B151-5DFB35CB4AF8}" presName="outerBoxParent" presStyleLbl="node1" presStyleIdx="0" presStyleCnt="3"/>
      <dgm:spPr/>
    </dgm:pt>
    <dgm:pt modelId="{4F911CF8-BF39-44F5-9CFC-EF65DE0335F9}" type="pres">
      <dgm:prSet presAssocID="{F0A0C6C3-D126-4D1B-B151-5DFB35CB4AF8}" presName="outerBoxChildren" presStyleCnt="0"/>
      <dgm:spPr/>
    </dgm:pt>
    <dgm:pt modelId="{85A2AB17-D49E-4539-8E90-333716DAC1F7}" type="pres">
      <dgm:prSet presAssocID="{F0A0C6C3-D126-4D1B-B151-5DFB35CB4AF8}" presName="middleBox" presStyleCnt="0"/>
      <dgm:spPr/>
    </dgm:pt>
    <dgm:pt modelId="{FFBD9F39-5571-4A9F-91D7-0D02402870E6}" type="pres">
      <dgm:prSet presAssocID="{F0A0C6C3-D126-4D1B-B151-5DFB35CB4AF8}" presName="middleBoxParent" presStyleLbl="node1" presStyleIdx="1" presStyleCnt="3"/>
      <dgm:spPr/>
    </dgm:pt>
    <dgm:pt modelId="{5DCB67AC-428F-4871-8A1F-DE876E4863DB}" type="pres">
      <dgm:prSet presAssocID="{F0A0C6C3-D126-4D1B-B151-5DFB35CB4AF8}" presName="middleBoxChildren" presStyleCnt="0"/>
      <dgm:spPr/>
    </dgm:pt>
    <dgm:pt modelId="{37002534-DEBD-431B-8836-B2FC08A45800}" type="pres">
      <dgm:prSet presAssocID="{F0A0C6C3-D126-4D1B-B151-5DFB35CB4AF8}" presName="centerBox" presStyleCnt="0"/>
      <dgm:spPr/>
    </dgm:pt>
    <dgm:pt modelId="{8446F3A6-F0DF-4C09-A019-C468E0B4BB15}" type="pres">
      <dgm:prSet presAssocID="{F0A0C6C3-D126-4D1B-B151-5DFB35CB4AF8}" presName="centerBoxParent" presStyleLbl="node1" presStyleIdx="2" presStyleCnt="3"/>
      <dgm:spPr/>
    </dgm:pt>
  </dgm:ptLst>
  <dgm:cxnLst>
    <dgm:cxn modelId="{ABD6E501-5C16-485B-A6A8-EEC86F722C49}" type="presOf" srcId="{C45F2AC5-9E98-4BA6-8B79-FD882BBBD502}" destId="{F8917E66-AD34-4A3C-9388-8FBBE81E893A}" srcOrd="0" destOrd="0" presId="urn:microsoft.com/office/officeart/2005/8/layout/target2"/>
    <dgm:cxn modelId="{00AD2E02-7E1D-43FA-85A4-DF2DAF2D516E}" srcId="{F0A0C6C3-D126-4D1B-B151-5DFB35CB4AF8}" destId="{5AF6059A-A29A-4BE1-905E-C239C1D3C9F3}" srcOrd="2" destOrd="0" parTransId="{115366E9-4409-4E86-AFF6-6A369F640E4F}" sibTransId="{31C6EFCE-009B-4513-B42D-33AE7076E57A}"/>
    <dgm:cxn modelId="{135E7A72-F4D4-4595-947A-B95CA3D43C89}" srcId="{F0A0C6C3-D126-4D1B-B151-5DFB35CB4AF8}" destId="{C45F2AC5-9E98-4BA6-8B79-FD882BBBD502}" srcOrd="0" destOrd="0" parTransId="{ADEAA40A-3C70-409A-92F4-6693408D7A54}" sibTransId="{F71791D5-87AB-4DC5-ADE2-EF3F2536030F}"/>
    <dgm:cxn modelId="{49D62DAD-90A7-4859-8258-97FD31D4288B}" type="presOf" srcId="{F0A0C6C3-D126-4D1B-B151-5DFB35CB4AF8}" destId="{5E882112-EB38-4DFA-B878-92B254DEB787}" srcOrd="0" destOrd="0" presId="urn:microsoft.com/office/officeart/2005/8/layout/target2"/>
    <dgm:cxn modelId="{5CDC12D7-B220-489F-B3FA-CD71196F8137}" type="presOf" srcId="{5AF6059A-A29A-4BE1-905E-C239C1D3C9F3}" destId="{8446F3A6-F0DF-4C09-A019-C468E0B4BB15}" srcOrd="0" destOrd="0" presId="urn:microsoft.com/office/officeart/2005/8/layout/target2"/>
    <dgm:cxn modelId="{C45440EC-9517-481C-9E2F-199503570C9D}" srcId="{F0A0C6C3-D126-4D1B-B151-5DFB35CB4AF8}" destId="{39A22D44-C6AE-49B7-9DA0-A30D55A96908}" srcOrd="1" destOrd="0" parTransId="{D43B5749-9787-4D5A-839C-8FB9810426E0}" sibTransId="{FB08B541-42B2-4D73-B5AF-68A738D52474}"/>
    <dgm:cxn modelId="{38A531F7-63BD-47DC-A810-9C649723A498}" type="presOf" srcId="{39A22D44-C6AE-49B7-9DA0-A30D55A96908}" destId="{FFBD9F39-5571-4A9F-91D7-0D02402870E6}" srcOrd="0" destOrd="0" presId="urn:microsoft.com/office/officeart/2005/8/layout/target2"/>
    <dgm:cxn modelId="{14DF7CDB-F730-48B9-9738-51A1A5626431}" type="presParOf" srcId="{5E882112-EB38-4DFA-B878-92B254DEB787}" destId="{8A667BAF-6C7B-4D49-BEC3-3AA32761D8D8}" srcOrd="0" destOrd="0" presId="urn:microsoft.com/office/officeart/2005/8/layout/target2"/>
    <dgm:cxn modelId="{8D0D31D1-E9D5-4957-B963-A19D96B0D422}" type="presParOf" srcId="{8A667BAF-6C7B-4D49-BEC3-3AA32761D8D8}" destId="{F8917E66-AD34-4A3C-9388-8FBBE81E893A}" srcOrd="0" destOrd="0" presId="urn:microsoft.com/office/officeart/2005/8/layout/target2"/>
    <dgm:cxn modelId="{B603F20F-2B3E-48C4-A086-D793B5D68207}" type="presParOf" srcId="{8A667BAF-6C7B-4D49-BEC3-3AA32761D8D8}" destId="{4F911CF8-BF39-44F5-9CFC-EF65DE0335F9}" srcOrd="1" destOrd="0" presId="urn:microsoft.com/office/officeart/2005/8/layout/target2"/>
    <dgm:cxn modelId="{B1812A27-93F8-4917-B394-2C290AC74D2B}" type="presParOf" srcId="{5E882112-EB38-4DFA-B878-92B254DEB787}" destId="{85A2AB17-D49E-4539-8E90-333716DAC1F7}" srcOrd="1" destOrd="0" presId="urn:microsoft.com/office/officeart/2005/8/layout/target2"/>
    <dgm:cxn modelId="{195C737C-0504-4997-BE91-A160999041D4}" type="presParOf" srcId="{85A2AB17-D49E-4539-8E90-333716DAC1F7}" destId="{FFBD9F39-5571-4A9F-91D7-0D02402870E6}" srcOrd="0" destOrd="0" presId="urn:microsoft.com/office/officeart/2005/8/layout/target2"/>
    <dgm:cxn modelId="{F8AC0756-3886-476C-BC82-9A4E3FCE0E37}" type="presParOf" srcId="{85A2AB17-D49E-4539-8E90-333716DAC1F7}" destId="{5DCB67AC-428F-4871-8A1F-DE876E4863DB}" srcOrd="1" destOrd="0" presId="urn:microsoft.com/office/officeart/2005/8/layout/target2"/>
    <dgm:cxn modelId="{B9B6CA1F-8BA1-4BC0-8A50-B2A15BC51492}" type="presParOf" srcId="{5E882112-EB38-4DFA-B878-92B254DEB787}" destId="{37002534-DEBD-431B-8836-B2FC08A45800}" srcOrd="2" destOrd="0" presId="urn:microsoft.com/office/officeart/2005/8/layout/target2"/>
    <dgm:cxn modelId="{023AD3C1-8575-4E49-890E-40A9BE844CF9}" type="presParOf" srcId="{37002534-DEBD-431B-8836-B2FC08A45800}" destId="{8446F3A6-F0DF-4C09-A019-C468E0B4BB15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5DD2D25-FA73-4FB9-AE6D-18F31BFFBE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72D33C-AF13-4476-8E3A-E4D8AC2C51D3}">
      <dgm:prSet/>
      <dgm:spPr/>
      <dgm:t>
        <a:bodyPr/>
        <a:lstStyle/>
        <a:p>
          <a:pPr rtl="1"/>
          <a:r>
            <a:rPr lang="en-US" b="1" dirty="0" err="1"/>
            <a:t>لماذا</a:t>
          </a:r>
          <a:r>
            <a:rPr lang="en-US" b="1" dirty="0"/>
            <a:t> </a:t>
          </a:r>
          <a:r>
            <a:rPr lang="en-US" b="1" dirty="0" err="1"/>
            <a:t>الذكاء</a:t>
          </a:r>
          <a:r>
            <a:rPr lang="en-US" b="1" dirty="0"/>
            <a:t> </a:t>
          </a:r>
          <a:r>
            <a:rPr lang="en-US" b="1" dirty="0" err="1"/>
            <a:t>الاصطناعي</a:t>
          </a:r>
          <a:r>
            <a:rPr lang="en-US" b="1" dirty="0"/>
            <a:t> </a:t>
          </a:r>
          <a:r>
            <a:rPr lang="en-US" b="1" dirty="0" err="1"/>
            <a:t>التوليدي</a:t>
          </a:r>
          <a:r>
            <a:rPr lang="en-US" b="1" dirty="0"/>
            <a:t> </a:t>
          </a:r>
          <a:r>
            <a:rPr lang="en-US" b="1" dirty="0" err="1"/>
            <a:t>مهماً</a:t>
          </a:r>
          <a:r>
            <a:rPr lang="en-US" b="1" dirty="0"/>
            <a:t> ؟</a:t>
          </a:r>
          <a:endParaRPr lang="en-US" dirty="0"/>
        </a:p>
      </dgm:t>
    </dgm:pt>
    <dgm:pt modelId="{9736FE9E-6CD2-4268-B0FC-FF50C83938E0}" type="parTrans" cxnId="{1E29DAF9-39E0-4000-BA5E-FA20B5326943}">
      <dgm:prSet/>
      <dgm:spPr/>
      <dgm:t>
        <a:bodyPr/>
        <a:lstStyle/>
        <a:p>
          <a:endParaRPr lang="en-US"/>
        </a:p>
      </dgm:t>
    </dgm:pt>
    <dgm:pt modelId="{1EC63796-3B14-4B88-85DE-144B126CD678}" type="sibTrans" cxnId="{1E29DAF9-39E0-4000-BA5E-FA20B5326943}">
      <dgm:prSet/>
      <dgm:spPr/>
      <dgm:t>
        <a:bodyPr/>
        <a:lstStyle/>
        <a:p>
          <a:endParaRPr lang="en-US"/>
        </a:p>
      </dgm:t>
    </dgm:pt>
    <dgm:pt modelId="{3712909E-EF3D-4A88-9F50-16637D00EFEE}" type="pres">
      <dgm:prSet presAssocID="{25DD2D25-FA73-4FB9-AE6D-18F31BFFBE4F}" presName="cycle" presStyleCnt="0">
        <dgm:presLayoutVars>
          <dgm:dir/>
          <dgm:resizeHandles val="exact"/>
        </dgm:presLayoutVars>
      </dgm:prSet>
      <dgm:spPr/>
    </dgm:pt>
    <dgm:pt modelId="{FD1C12C6-53AB-4EBF-9741-7E8F09BC0636}" type="pres">
      <dgm:prSet presAssocID="{9B72D33C-AF13-4476-8E3A-E4D8AC2C51D3}" presName="node" presStyleLbl="node1" presStyleIdx="0" presStyleCnt="1">
        <dgm:presLayoutVars>
          <dgm:bulletEnabled val="1"/>
        </dgm:presLayoutVars>
      </dgm:prSet>
      <dgm:spPr/>
    </dgm:pt>
  </dgm:ptLst>
  <dgm:cxnLst>
    <dgm:cxn modelId="{E5076614-A905-49D1-9213-2D89CE67C586}" type="presOf" srcId="{25DD2D25-FA73-4FB9-AE6D-18F31BFFBE4F}" destId="{3712909E-EF3D-4A88-9F50-16637D00EFEE}" srcOrd="0" destOrd="0" presId="urn:microsoft.com/office/officeart/2005/8/layout/cycle2"/>
    <dgm:cxn modelId="{2E64D71C-3A83-4317-A14C-D41D17C65195}" type="presOf" srcId="{9B72D33C-AF13-4476-8E3A-E4D8AC2C51D3}" destId="{FD1C12C6-53AB-4EBF-9741-7E8F09BC0636}" srcOrd="0" destOrd="0" presId="urn:microsoft.com/office/officeart/2005/8/layout/cycle2"/>
    <dgm:cxn modelId="{1E29DAF9-39E0-4000-BA5E-FA20B5326943}" srcId="{25DD2D25-FA73-4FB9-AE6D-18F31BFFBE4F}" destId="{9B72D33C-AF13-4476-8E3A-E4D8AC2C51D3}" srcOrd="0" destOrd="0" parTransId="{9736FE9E-6CD2-4268-B0FC-FF50C83938E0}" sibTransId="{1EC63796-3B14-4B88-85DE-144B126CD678}"/>
    <dgm:cxn modelId="{D877254B-2C01-4E45-8754-E1B7D4817750}" type="presParOf" srcId="{3712909E-EF3D-4A88-9F50-16637D00EFEE}" destId="{FD1C12C6-53AB-4EBF-9741-7E8F09BC06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E2A1A1E-41EE-4580-B97B-47A60391E66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8275F3-4B99-4527-BF98-76C1222E4DB8}">
      <dgm:prSet custT="1"/>
      <dgm:spPr/>
      <dgm:t>
        <a:bodyPr/>
        <a:lstStyle/>
        <a:p>
          <a:pPr algn="just" rtl="1"/>
          <a:r>
            <a:rPr lang="en-US" sz="2800" b="1"/>
            <a:t>باختصار : -</a:t>
          </a:r>
          <a:endParaRPr lang="en-US" sz="2800"/>
        </a:p>
      </dgm:t>
    </dgm:pt>
    <dgm:pt modelId="{D0DEC295-85AE-4E0F-A07E-459AA93B786A}" type="parTrans" cxnId="{C8874210-88CE-47A9-937F-A3043F93A38F}">
      <dgm:prSet/>
      <dgm:spPr/>
      <dgm:t>
        <a:bodyPr/>
        <a:lstStyle/>
        <a:p>
          <a:endParaRPr lang="en-US"/>
        </a:p>
      </dgm:t>
    </dgm:pt>
    <dgm:pt modelId="{B7289698-AABA-4C58-93A4-C786A2B9380F}" type="sibTrans" cxnId="{C8874210-88CE-47A9-937F-A3043F93A38F}">
      <dgm:prSet/>
      <dgm:spPr/>
      <dgm:t>
        <a:bodyPr/>
        <a:lstStyle/>
        <a:p>
          <a:endParaRPr lang="en-US"/>
        </a:p>
      </dgm:t>
    </dgm:pt>
    <dgm:pt modelId="{5FAE1D6F-3087-4368-933B-DE62AADCF1D2}">
      <dgm:prSet custT="1"/>
      <dgm:spPr/>
      <dgm:t>
        <a:bodyPr/>
        <a:lstStyle/>
        <a:p>
          <a:pPr algn="just" rtl="1"/>
          <a:r>
            <a:rPr lang="en-US" sz="2800" b="1"/>
            <a:t>الذكاء الاصطناعي التوليدي يمثل قفزة نوعية في مجال الذكاء الاصطناعي، إذ يتيح لنا إنشاء محتوى جديد بطرق لم تكن ممكنة من قبل.</a:t>
          </a:r>
          <a:endParaRPr lang="en-US" sz="2800"/>
        </a:p>
      </dgm:t>
    </dgm:pt>
    <dgm:pt modelId="{3DC4FB0B-25A5-41DA-AA2C-42B2FF6E1888}" type="parTrans" cxnId="{2B6DBD56-FB4A-4282-9DB2-433571CC1424}">
      <dgm:prSet/>
      <dgm:spPr/>
      <dgm:t>
        <a:bodyPr/>
        <a:lstStyle/>
        <a:p>
          <a:endParaRPr lang="en-US"/>
        </a:p>
      </dgm:t>
    </dgm:pt>
    <dgm:pt modelId="{F9422564-5C02-41EE-9E61-F7C2C052DDA1}" type="sibTrans" cxnId="{2B6DBD56-FB4A-4282-9DB2-433571CC1424}">
      <dgm:prSet/>
      <dgm:spPr/>
      <dgm:t>
        <a:bodyPr/>
        <a:lstStyle/>
        <a:p>
          <a:endParaRPr lang="en-US"/>
        </a:p>
      </dgm:t>
    </dgm:pt>
    <dgm:pt modelId="{E760AD09-C6C2-4364-B5D8-F07A13395BCE}" type="pres">
      <dgm:prSet presAssocID="{4E2A1A1E-41EE-4580-B97B-47A60391E663}" presName="compositeShape" presStyleCnt="0">
        <dgm:presLayoutVars>
          <dgm:dir/>
          <dgm:resizeHandles/>
        </dgm:presLayoutVars>
      </dgm:prSet>
      <dgm:spPr/>
    </dgm:pt>
    <dgm:pt modelId="{669A341F-BB28-45F6-99B5-AE90CA292C44}" type="pres">
      <dgm:prSet presAssocID="{4E2A1A1E-41EE-4580-B97B-47A60391E663}" presName="pyramid" presStyleLbl="node1" presStyleIdx="0" presStyleCnt="1"/>
      <dgm:spPr/>
    </dgm:pt>
    <dgm:pt modelId="{F9CB7210-815B-48B9-88D0-8BEAB72E123C}" type="pres">
      <dgm:prSet presAssocID="{4E2A1A1E-41EE-4580-B97B-47A60391E663}" presName="theList" presStyleCnt="0"/>
      <dgm:spPr/>
    </dgm:pt>
    <dgm:pt modelId="{BBF24E01-707A-4DCB-97AB-AC5668E6B32D}" type="pres">
      <dgm:prSet presAssocID="{D88275F3-4B99-4527-BF98-76C1222E4DB8}" presName="aNode" presStyleLbl="fgAcc1" presStyleIdx="0" presStyleCnt="1" custScaleX="148228" custScaleY="179510">
        <dgm:presLayoutVars>
          <dgm:bulletEnabled val="1"/>
        </dgm:presLayoutVars>
      </dgm:prSet>
      <dgm:spPr/>
    </dgm:pt>
    <dgm:pt modelId="{3D0AFC84-CE2C-4D57-BD2B-C8081D46686F}" type="pres">
      <dgm:prSet presAssocID="{D88275F3-4B99-4527-BF98-76C1222E4DB8}" presName="aSpace" presStyleCnt="0"/>
      <dgm:spPr/>
    </dgm:pt>
  </dgm:ptLst>
  <dgm:cxnLst>
    <dgm:cxn modelId="{C8874210-88CE-47A9-937F-A3043F93A38F}" srcId="{4E2A1A1E-41EE-4580-B97B-47A60391E663}" destId="{D88275F3-4B99-4527-BF98-76C1222E4DB8}" srcOrd="0" destOrd="0" parTransId="{D0DEC295-85AE-4E0F-A07E-459AA93B786A}" sibTransId="{B7289698-AABA-4C58-93A4-C786A2B9380F}"/>
    <dgm:cxn modelId="{66AFC418-76A7-43D0-8583-A2F6D46DC164}" type="presOf" srcId="{4E2A1A1E-41EE-4580-B97B-47A60391E663}" destId="{E760AD09-C6C2-4364-B5D8-F07A13395BCE}" srcOrd="0" destOrd="0" presId="urn:microsoft.com/office/officeart/2005/8/layout/pyramid2"/>
    <dgm:cxn modelId="{2B6DBD56-FB4A-4282-9DB2-433571CC1424}" srcId="{D88275F3-4B99-4527-BF98-76C1222E4DB8}" destId="{5FAE1D6F-3087-4368-933B-DE62AADCF1D2}" srcOrd="0" destOrd="0" parTransId="{3DC4FB0B-25A5-41DA-AA2C-42B2FF6E1888}" sibTransId="{F9422564-5C02-41EE-9E61-F7C2C052DDA1}"/>
    <dgm:cxn modelId="{45E633AB-47F7-4A53-B964-AE4760E96495}" type="presOf" srcId="{5FAE1D6F-3087-4368-933B-DE62AADCF1D2}" destId="{BBF24E01-707A-4DCB-97AB-AC5668E6B32D}" srcOrd="0" destOrd="1" presId="urn:microsoft.com/office/officeart/2005/8/layout/pyramid2"/>
    <dgm:cxn modelId="{E45BCAC7-5943-406A-94C8-2876FF691A9B}" type="presOf" srcId="{D88275F3-4B99-4527-BF98-76C1222E4DB8}" destId="{BBF24E01-707A-4DCB-97AB-AC5668E6B32D}" srcOrd="0" destOrd="0" presId="urn:microsoft.com/office/officeart/2005/8/layout/pyramid2"/>
    <dgm:cxn modelId="{C8C83F7F-4CC2-489B-9515-7386FBC5BB58}" type="presParOf" srcId="{E760AD09-C6C2-4364-B5D8-F07A13395BCE}" destId="{669A341F-BB28-45F6-99B5-AE90CA292C44}" srcOrd="0" destOrd="0" presId="urn:microsoft.com/office/officeart/2005/8/layout/pyramid2"/>
    <dgm:cxn modelId="{F2771C22-25E4-4214-93DF-2D3C213D5DA3}" type="presParOf" srcId="{E760AD09-C6C2-4364-B5D8-F07A13395BCE}" destId="{F9CB7210-815B-48B9-88D0-8BEAB72E123C}" srcOrd="1" destOrd="0" presId="urn:microsoft.com/office/officeart/2005/8/layout/pyramid2"/>
    <dgm:cxn modelId="{96985769-57B9-4CF5-A27F-0522E38DB546}" type="presParOf" srcId="{F9CB7210-815B-48B9-88D0-8BEAB72E123C}" destId="{BBF24E01-707A-4DCB-97AB-AC5668E6B32D}" srcOrd="0" destOrd="0" presId="urn:microsoft.com/office/officeart/2005/8/layout/pyramid2"/>
    <dgm:cxn modelId="{537F0C1C-7506-4130-8B76-431F16D941CE}" type="presParOf" srcId="{F9CB7210-815B-48B9-88D0-8BEAB72E123C}" destId="{3D0AFC84-CE2C-4D57-BD2B-C8081D46686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ACF4411-AEC8-421F-9D39-8A17E57BB7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F2007F-3150-4B4D-8721-A334E4F34019}">
      <dgm:prSet custT="1"/>
      <dgm:spPr/>
      <dgm:t>
        <a:bodyPr/>
        <a:lstStyle/>
        <a:p>
          <a:pPr rtl="1"/>
          <a:r>
            <a:rPr lang="en-US" altLang="en-US" sz="3600" b="1" dirty="0" err="1"/>
            <a:t>كتابة</a:t>
          </a:r>
          <a:r>
            <a:rPr lang="en-US" altLang="en-US" sz="3600" b="1" dirty="0"/>
            <a:t> </a:t>
          </a:r>
          <a:r>
            <a:rPr lang="en-US" altLang="en-US" sz="3600" b="1" dirty="0" err="1"/>
            <a:t>إرشادات</a:t>
          </a:r>
          <a:r>
            <a:rPr lang="en-US" altLang="en-US" sz="3600" b="1" dirty="0"/>
            <a:t> </a:t>
          </a:r>
          <a:r>
            <a:rPr lang="en-US" altLang="en-US" sz="3600" b="1" dirty="0" err="1"/>
            <a:t>إنشاء</a:t>
          </a:r>
          <a:r>
            <a:rPr lang="en-US" altLang="en-US" sz="3600" b="1" dirty="0"/>
            <a:t> </a:t>
          </a:r>
          <a:r>
            <a:rPr lang="en-US" altLang="en-US" sz="3600" b="1" dirty="0" err="1"/>
            <a:t>الموارد</a:t>
          </a:r>
          <a:r>
            <a:rPr lang="en-US" altLang="en-US" sz="3600" b="1" dirty="0"/>
            <a:t> </a:t>
          </a:r>
          <a:r>
            <a:rPr lang="en-US" altLang="en-US" sz="3600" b="1" dirty="0" err="1"/>
            <a:t>باستخدام</a:t>
          </a:r>
          <a:r>
            <a:rPr lang="en-US" altLang="en-US" sz="3600" b="1" dirty="0"/>
            <a:t> </a:t>
          </a:r>
          <a:r>
            <a:rPr lang="en-US" altLang="en-US" sz="3600" b="1" dirty="0" err="1"/>
            <a:t>الذكاء</a:t>
          </a:r>
          <a:r>
            <a:rPr lang="en-US" altLang="en-US" sz="3600" b="1" dirty="0"/>
            <a:t> </a:t>
          </a:r>
          <a:r>
            <a:rPr lang="en-US" altLang="en-US" sz="3600" b="1" dirty="0" err="1"/>
            <a:t>الاصطناعي</a:t>
          </a:r>
          <a:r>
            <a:rPr lang="en-US" altLang="en-US" sz="3600" b="1" dirty="0"/>
            <a:t>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87906-1072-4B9A-A2E9-C61927917035}" type="parTrans" cxnId="{D9DAC769-A668-4082-9900-56E5F4C746B3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89B6F-769A-4C7D-A2CC-A54E1CF0A791}" type="sibTrans" cxnId="{D9DAC769-A668-4082-9900-56E5F4C746B3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D2EAF-14BD-4DF1-B417-1AEB12233AAC}" type="pres">
      <dgm:prSet presAssocID="{FACF4411-AEC8-421F-9D39-8A17E57BB783}" presName="outerComposite" presStyleCnt="0">
        <dgm:presLayoutVars>
          <dgm:chMax val="5"/>
          <dgm:dir/>
          <dgm:resizeHandles val="exact"/>
        </dgm:presLayoutVars>
      </dgm:prSet>
      <dgm:spPr/>
    </dgm:pt>
    <dgm:pt modelId="{1C76BA6B-78BF-45CA-8757-E36BCE4C0B26}" type="pres">
      <dgm:prSet presAssocID="{FACF4411-AEC8-421F-9D39-8A17E57BB783}" presName="dummyMaxCanvas" presStyleCnt="0">
        <dgm:presLayoutVars/>
      </dgm:prSet>
      <dgm:spPr/>
    </dgm:pt>
    <dgm:pt modelId="{F204A75B-7163-4A39-AB86-E506DB1B7E54}" type="pres">
      <dgm:prSet presAssocID="{FACF4411-AEC8-421F-9D39-8A17E57BB783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D9DAC769-A668-4082-9900-56E5F4C746B3}" srcId="{FACF4411-AEC8-421F-9D39-8A17E57BB783}" destId="{D6F2007F-3150-4B4D-8721-A334E4F34019}" srcOrd="0" destOrd="0" parTransId="{2ED87906-1072-4B9A-A2E9-C61927917035}" sibTransId="{ECA89B6F-769A-4C7D-A2CC-A54E1CF0A791}"/>
    <dgm:cxn modelId="{50564D83-5490-486A-9954-851F829AC888}" type="presOf" srcId="{FACF4411-AEC8-421F-9D39-8A17E57BB783}" destId="{9C5D2EAF-14BD-4DF1-B417-1AEB12233AAC}" srcOrd="0" destOrd="0" presId="urn:microsoft.com/office/officeart/2005/8/layout/vProcess5"/>
    <dgm:cxn modelId="{D103E98B-A96A-4806-B0C2-52ECEEECD41C}" type="presOf" srcId="{D6F2007F-3150-4B4D-8721-A334E4F34019}" destId="{F204A75B-7163-4A39-AB86-E506DB1B7E54}" srcOrd="0" destOrd="0" presId="urn:microsoft.com/office/officeart/2005/8/layout/vProcess5"/>
    <dgm:cxn modelId="{E5926658-1FD6-4748-A278-F5CDD91776A2}" type="presParOf" srcId="{9C5D2EAF-14BD-4DF1-B417-1AEB12233AAC}" destId="{1C76BA6B-78BF-45CA-8757-E36BCE4C0B26}" srcOrd="0" destOrd="0" presId="urn:microsoft.com/office/officeart/2005/8/layout/vProcess5"/>
    <dgm:cxn modelId="{5D066370-2A0B-4BF0-8AEB-2BAAC33819D9}" type="presParOf" srcId="{9C5D2EAF-14BD-4DF1-B417-1AEB12233AAC}" destId="{F204A75B-7163-4A39-AB86-E506DB1B7E5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C3FF15D-1D87-408B-B3D6-31FBB3FB7C3B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4BB3E-62F2-47D0-891C-0F37AEAF6765}">
      <dgm:prSet custT="1"/>
      <dgm:spPr/>
      <dgm:t>
        <a:bodyPr/>
        <a:lstStyle/>
        <a:p>
          <a:pPr algn="just" rtl="1"/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خطة درس نموذجية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30B94-9C07-40F9-853C-8D28C6944A02}" type="parTrans" cxnId="{00BD69E3-1867-4C63-8F96-72789B586908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FED72-9569-4F74-B514-5934E2E12C7B}" type="sibTrans" cxnId="{00BD69E3-1867-4C63-8F96-72789B586908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AF53D-F40F-45EF-AF3E-038EA05B47C0}">
      <dgm:prSet custT="1"/>
      <dgm:spPr/>
      <dgm:t>
        <a:bodyPr/>
        <a:lstStyle/>
        <a:p>
          <a:pPr algn="just" rtl="1"/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رسالة بريد إلكتروني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C4EA3-C87E-47C4-9714-388E1B576528}" type="parTrans" cxnId="{26B6618E-12D5-43E5-A001-579F30DBD21E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24DEA-176F-470E-9206-F85B9F6B18C9}" type="sibTrans" cxnId="{26B6618E-12D5-43E5-A001-579F30DBD21E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DC967-0B8F-49AC-B2A2-446B5480E195}">
      <dgm:prSet custT="1"/>
      <dgm:spPr/>
      <dgm:t>
        <a:bodyPr/>
        <a:lstStyle/>
        <a:p>
          <a:pPr algn="just" rtl="1"/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منهج دراسي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021D1-3290-4F7A-A287-AD44FF528A63}" type="parTrans" cxnId="{5A0DC903-C7DA-4600-A763-74B02E45075B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51E51-E2FC-4A00-87FF-D8F856835C6F}" type="sibTrans" cxnId="{5A0DC903-C7DA-4600-A763-74B02E45075B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9670B-C7CE-48FF-A432-CAB252566130}">
      <dgm:prSet custT="1"/>
      <dgm:spPr/>
      <dgm:t>
        <a:bodyPr/>
        <a:lstStyle/>
        <a:p>
          <a:pPr algn="just" rtl="1"/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أسئلة التقييم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F3A4F-8B69-4111-B67A-F38A33C05341}" type="parTrans" cxnId="{E1029A99-C71B-4AAC-BA4E-DAF8A91EFE5B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BBE6C-991D-4E7B-B1F9-C71071E5FC73}" type="sibTrans" cxnId="{E1029A99-C71B-4AAC-BA4E-DAF8A91EFE5B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95A28-3A7A-4639-B8E9-FA6A542CCDFA}">
      <dgm:prSet custT="1"/>
      <dgm:spPr/>
      <dgm:t>
        <a:bodyPr/>
        <a:lstStyle/>
        <a:p>
          <a:pPr algn="just" rtl="1"/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النسخ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والصق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والحفظ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C3F0A-433E-49B3-A0F3-18D038DCFC9F}" type="parTrans" cxnId="{6B77634F-1410-424F-B926-94FA34CD5503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396EC-C65E-4B22-8158-D48EE3ADCA17}" type="sibTrans" cxnId="{6B77634F-1410-424F-B926-94FA34CD5503}">
      <dgm:prSet/>
      <dgm:spPr/>
      <dgm:t>
        <a:bodyPr/>
        <a:lstStyle/>
        <a:p>
          <a:pPr algn="just" rtl="1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7D2F1-7F00-41FA-B540-5AFB53B894C5}" type="pres">
      <dgm:prSet presAssocID="{3C3FF15D-1D87-408B-B3D6-31FBB3FB7C3B}" presName="outerComposite" presStyleCnt="0">
        <dgm:presLayoutVars>
          <dgm:chMax val="5"/>
          <dgm:dir/>
          <dgm:resizeHandles val="exact"/>
        </dgm:presLayoutVars>
      </dgm:prSet>
      <dgm:spPr/>
    </dgm:pt>
    <dgm:pt modelId="{AA9EEB9E-3C96-4AA5-B283-50CD031F8674}" type="pres">
      <dgm:prSet presAssocID="{3C3FF15D-1D87-408B-B3D6-31FBB3FB7C3B}" presName="dummyMaxCanvas" presStyleCnt="0">
        <dgm:presLayoutVars/>
      </dgm:prSet>
      <dgm:spPr/>
    </dgm:pt>
    <dgm:pt modelId="{586A5AFB-2A04-4B44-84BB-BE101474C674}" type="pres">
      <dgm:prSet presAssocID="{3C3FF15D-1D87-408B-B3D6-31FBB3FB7C3B}" presName="FiveNodes_1" presStyleLbl="node1" presStyleIdx="0" presStyleCnt="5">
        <dgm:presLayoutVars>
          <dgm:bulletEnabled val="1"/>
        </dgm:presLayoutVars>
      </dgm:prSet>
      <dgm:spPr/>
    </dgm:pt>
    <dgm:pt modelId="{2CA19430-E018-4483-8EC9-F41BF46F63EF}" type="pres">
      <dgm:prSet presAssocID="{3C3FF15D-1D87-408B-B3D6-31FBB3FB7C3B}" presName="FiveNodes_2" presStyleLbl="node1" presStyleIdx="1" presStyleCnt="5">
        <dgm:presLayoutVars>
          <dgm:bulletEnabled val="1"/>
        </dgm:presLayoutVars>
      </dgm:prSet>
      <dgm:spPr/>
    </dgm:pt>
    <dgm:pt modelId="{6FDA2523-7872-496D-90A0-2F83BB6EFA67}" type="pres">
      <dgm:prSet presAssocID="{3C3FF15D-1D87-408B-B3D6-31FBB3FB7C3B}" presName="FiveNodes_3" presStyleLbl="node1" presStyleIdx="2" presStyleCnt="5">
        <dgm:presLayoutVars>
          <dgm:bulletEnabled val="1"/>
        </dgm:presLayoutVars>
      </dgm:prSet>
      <dgm:spPr/>
    </dgm:pt>
    <dgm:pt modelId="{B97F898D-FD61-4D5B-B4A8-AEA104DF0A31}" type="pres">
      <dgm:prSet presAssocID="{3C3FF15D-1D87-408B-B3D6-31FBB3FB7C3B}" presName="FiveNodes_4" presStyleLbl="node1" presStyleIdx="3" presStyleCnt="5">
        <dgm:presLayoutVars>
          <dgm:bulletEnabled val="1"/>
        </dgm:presLayoutVars>
      </dgm:prSet>
      <dgm:spPr/>
    </dgm:pt>
    <dgm:pt modelId="{377D4C22-4239-49EC-8D16-BCD024727BAA}" type="pres">
      <dgm:prSet presAssocID="{3C3FF15D-1D87-408B-B3D6-31FBB3FB7C3B}" presName="FiveNodes_5" presStyleLbl="node1" presStyleIdx="4" presStyleCnt="5">
        <dgm:presLayoutVars>
          <dgm:bulletEnabled val="1"/>
        </dgm:presLayoutVars>
      </dgm:prSet>
      <dgm:spPr/>
    </dgm:pt>
    <dgm:pt modelId="{229054D8-0317-4FCA-9E67-E4536271DE50}" type="pres">
      <dgm:prSet presAssocID="{3C3FF15D-1D87-408B-B3D6-31FBB3FB7C3B}" presName="FiveConn_1-2" presStyleLbl="fgAccFollowNode1" presStyleIdx="0" presStyleCnt="4">
        <dgm:presLayoutVars>
          <dgm:bulletEnabled val="1"/>
        </dgm:presLayoutVars>
      </dgm:prSet>
      <dgm:spPr/>
    </dgm:pt>
    <dgm:pt modelId="{55FBE3C5-0856-4EA7-93AD-A73FF4E09DA8}" type="pres">
      <dgm:prSet presAssocID="{3C3FF15D-1D87-408B-B3D6-31FBB3FB7C3B}" presName="FiveConn_2-3" presStyleLbl="fgAccFollowNode1" presStyleIdx="1" presStyleCnt="4">
        <dgm:presLayoutVars>
          <dgm:bulletEnabled val="1"/>
        </dgm:presLayoutVars>
      </dgm:prSet>
      <dgm:spPr/>
    </dgm:pt>
    <dgm:pt modelId="{F9E9A5B0-32DE-4F8F-A189-67DFF356E033}" type="pres">
      <dgm:prSet presAssocID="{3C3FF15D-1D87-408B-B3D6-31FBB3FB7C3B}" presName="FiveConn_3-4" presStyleLbl="fgAccFollowNode1" presStyleIdx="2" presStyleCnt="4">
        <dgm:presLayoutVars>
          <dgm:bulletEnabled val="1"/>
        </dgm:presLayoutVars>
      </dgm:prSet>
      <dgm:spPr/>
    </dgm:pt>
    <dgm:pt modelId="{2E289217-1FB9-41BE-B168-BFC97D0CD7C9}" type="pres">
      <dgm:prSet presAssocID="{3C3FF15D-1D87-408B-B3D6-31FBB3FB7C3B}" presName="FiveConn_4-5" presStyleLbl="fgAccFollowNode1" presStyleIdx="3" presStyleCnt="4">
        <dgm:presLayoutVars>
          <dgm:bulletEnabled val="1"/>
        </dgm:presLayoutVars>
      </dgm:prSet>
      <dgm:spPr/>
    </dgm:pt>
    <dgm:pt modelId="{8851A6CB-C655-4C90-B40E-3EC820E13DA7}" type="pres">
      <dgm:prSet presAssocID="{3C3FF15D-1D87-408B-B3D6-31FBB3FB7C3B}" presName="FiveNodes_1_text" presStyleLbl="node1" presStyleIdx="4" presStyleCnt="5">
        <dgm:presLayoutVars>
          <dgm:bulletEnabled val="1"/>
        </dgm:presLayoutVars>
      </dgm:prSet>
      <dgm:spPr/>
    </dgm:pt>
    <dgm:pt modelId="{CA445DF7-9E28-4435-AC9D-CB7187D73DFF}" type="pres">
      <dgm:prSet presAssocID="{3C3FF15D-1D87-408B-B3D6-31FBB3FB7C3B}" presName="FiveNodes_2_text" presStyleLbl="node1" presStyleIdx="4" presStyleCnt="5">
        <dgm:presLayoutVars>
          <dgm:bulletEnabled val="1"/>
        </dgm:presLayoutVars>
      </dgm:prSet>
      <dgm:spPr/>
    </dgm:pt>
    <dgm:pt modelId="{42C9D86A-6FFD-4E0E-BD08-DF7761E177E1}" type="pres">
      <dgm:prSet presAssocID="{3C3FF15D-1D87-408B-B3D6-31FBB3FB7C3B}" presName="FiveNodes_3_text" presStyleLbl="node1" presStyleIdx="4" presStyleCnt="5">
        <dgm:presLayoutVars>
          <dgm:bulletEnabled val="1"/>
        </dgm:presLayoutVars>
      </dgm:prSet>
      <dgm:spPr/>
    </dgm:pt>
    <dgm:pt modelId="{EDAF17D9-E877-47DA-8BE4-B366354C8CAC}" type="pres">
      <dgm:prSet presAssocID="{3C3FF15D-1D87-408B-B3D6-31FBB3FB7C3B}" presName="FiveNodes_4_text" presStyleLbl="node1" presStyleIdx="4" presStyleCnt="5">
        <dgm:presLayoutVars>
          <dgm:bulletEnabled val="1"/>
        </dgm:presLayoutVars>
      </dgm:prSet>
      <dgm:spPr/>
    </dgm:pt>
    <dgm:pt modelId="{EBE51D3C-986E-49C1-91CE-B563412F601B}" type="pres">
      <dgm:prSet presAssocID="{3C3FF15D-1D87-408B-B3D6-31FBB3FB7C3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A0DC903-C7DA-4600-A763-74B02E45075B}" srcId="{3C3FF15D-1D87-408B-B3D6-31FBB3FB7C3B}" destId="{864DC967-0B8F-49AC-B2A2-446B5480E195}" srcOrd="2" destOrd="0" parTransId="{720021D1-3290-4F7A-A287-AD44FF528A63}" sibTransId="{95A51E51-E2FC-4A00-87FF-D8F856835C6F}"/>
    <dgm:cxn modelId="{F3FE7C18-329C-42E2-8F37-547F7879281B}" type="presOf" srcId="{3C3FF15D-1D87-408B-B3D6-31FBB3FB7C3B}" destId="{6697D2F1-7F00-41FA-B540-5AFB53B894C5}" srcOrd="0" destOrd="0" presId="urn:microsoft.com/office/officeart/2005/8/layout/vProcess5"/>
    <dgm:cxn modelId="{BFF8F32D-3F92-452E-9ADC-EC96BFF4CC35}" type="presOf" srcId="{5DFBBE6C-991D-4E7B-B1F9-C71071E5FC73}" destId="{2E289217-1FB9-41BE-B168-BFC97D0CD7C9}" srcOrd="0" destOrd="0" presId="urn:microsoft.com/office/officeart/2005/8/layout/vProcess5"/>
    <dgm:cxn modelId="{E076C633-47A8-4D03-95E4-EF71D8DA3EBF}" type="presOf" srcId="{590AF53D-F40F-45EF-AF3E-038EA05B47C0}" destId="{2CA19430-E018-4483-8EC9-F41BF46F63EF}" srcOrd="0" destOrd="0" presId="urn:microsoft.com/office/officeart/2005/8/layout/vProcess5"/>
    <dgm:cxn modelId="{A371033E-A9B7-4B9C-B5C7-E14DA8FD202F}" type="presOf" srcId="{95A51E51-E2FC-4A00-87FF-D8F856835C6F}" destId="{F9E9A5B0-32DE-4F8F-A189-67DFF356E033}" srcOrd="0" destOrd="0" presId="urn:microsoft.com/office/officeart/2005/8/layout/vProcess5"/>
    <dgm:cxn modelId="{D3240B3E-D749-41F2-BCFE-88E083DC973B}" type="presOf" srcId="{C789670B-C7CE-48FF-A432-CAB252566130}" destId="{EDAF17D9-E877-47DA-8BE4-B366354C8CAC}" srcOrd="1" destOrd="0" presId="urn:microsoft.com/office/officeart/2005/8/layout/vProcess5"/>
    <dgm:cxn modelId="{E27F3B5D-8A72-48A2-B2CD-DFBCEF9AB51B}" type="presOf" srcId="{DC9FED72-9569-4F74-B514-5934E2E12C7B}" destId="{229054D8-0317-4FCA-9E67-E4536271DE50}" srcOrd="0" destOrd="0" presId="urn:microsoft.com/office/officeart/2005/8/layout/vProcess5"/>
    <dgm:cxn modelId="{C93BED60-6579-4F3C-B65A-57B3BA64EC61}" type="presOf" srcId="{C789670B-C7CE-48FF-A432-CAB252566130}" destId="{B97F898D-FD61-4D5B-B4A8-AEA104DF0A31}" srcOrd="0" destOrd="0" presId="urn:microsoft.com/office/officeart/2005/8/layout/vProcess5"/>
    <dgm:cxn modelId="{6B77634F-1410-424F-B926-94FA34CD5503}" srcId="{3C3FF15D-1D87-408B-B3D6-31FBB3FB7C3B}" destId="{DF895A28-3A7A-4639-B8E9-FA6A542CCDFA}" srcOrd="4" destOrd="0" parTransId="{ED0C3F0A-433E-49B3-A0F3-18D038DCFC9F}" sibTransId="{A68396EC-C65E-4B22-8158-D48EE3ADCA17}"/>
    <dgm:cxn modelId="{1A793D58-F95F-41DE-90C3-FDB4C78768BC}" type="presOf" srcId="{864DC967-0B8F-49AC-B2A2-446B5480E195}" destId="{42C9D86A-6FFD-4E0E-BD08-DF7761E177E1}" srcOrd="1" destOrd="0" presId="urn:microsoft.com/office/officeart/2005/8/layout/vProcess5"/>
    <dgm:cxn modelId="{E31F0681-624A-4753-BCFD-4769F4D4018F}" type="presOf" srcId="{590AF53D-F40F-45EF-AF3E-038EA05B47C0}" destId="{CA445DF7-9E28-4435-AC9D-CB7187D73DFF}" srcOrd="1" destOrd="0" presId="urn:microsoft.com/office/officeart/2005/8/layout/vProcess5"/>
    <dgm:cxn modelId="{9B58E58B-9F6B-4C12-96FA-BBB0A4E9D63E}" type="presOf" srcId="{37C24DEA-176F-470E-9206-F85B9F6B18C9}" destId="{55FBE3C5-0856-4EA7-93AD-A73FF4E09DA8}" srcOrd="0" destOrd="0" presId="urn:microsoft.com/office/officeart/2005/8/layout/vProcess5"/>
    <dgm:cxn modelId="{26B6618E-12D5-43E5-A001-579F30DBD21E}" srcId="{3C3FF15D-1D87-408B-B3D6-31FBB3FB7C3B}" destId="{590AF53D-F40F-45EF-AF3E-038EA05B47C0}" srcOrd="1" destOrd="0" parTransId="{41AC4EA3-C87E-47C4-9714-388E1B576528}" sibTransId="{37C24DEA-176F-470E-9206-F85B9F6B18C9}"/>
    <dgm:cxn modelId="{E1029A99-C71B-4AAC-BA4E-DAF8A91EFE5B}" srcId="{3C3FF15D-1D87-408B-B3D6-31FBB3FB7C3B}" destId="{C789670B-C7CE-48FF-A432-CAB252566130}" srcOrd="3" destOrd="0" parTransId="{545F3A4F-8B69-4111-B67A-F38A33C05341}" sibTransId="{5DFBBE6C-991D-4E7B-B1F9-C71071E5FC73}"/>
    <dgm:cxn modelId="{7ACB96AD-D19D-4597-A3AF-3B9EB1F713AA}" type="presOf" srcId="{864DC967-0B8F-49AC-B2A2-446B5480E195}" destId="{6FDA2523-7872-496D-90A0-2F83BB6EFA67}" srcOrd="0" destOrd="0" presId="urn:microsoft.com/office/officeart/2005/8/layout/vProcess5"/>
    <dgm:cxn modelId="{226002B8-6FF1-448A-9FA4-8DD0CE69BC12}" type="presOf" srcId="{F084BB3E-62F2-47D0-891C-0F37AEAF6765}" destId="{586A5AFB-2A04-4B44-84BB-BE101474C674}" srcOrd="0" destOrd="0" presId="urn:microsoft.com/office/officeart/2005/8/layout/vProcess5"/>
    <dgm:cxn modelId="{00BD69E3-1867-4C63-8F96-72789B586908}" srcId="{3C3FF15D-1D87-408B-B3D6-31FBB3FB7C3B}" destId="{F084BB3E-62F2-47D0-891C-0F37AEAF6765}" srcOrd="0" destOrd="0" parTransId="{98030B94-9C07-40F9-853C-8D28C6944A02}" sibTransId="{DC9FED72-9569-4F74-B514-5934E2E12C7B}"/>
    <dgm:cxn modelId="{249CAAF8-1A82-425E-A2B4-54D3C6DE4B5A}" type="presOf" srcId="{DF895A28-3A7A-4639-B8E9-FA6A542CCDFA}" destId="{377D4C22-4239-49EC-8D16-BCD024727BAA}" srcOrd="0" destOrd="0" presId="urn:microsoft.com/office/officeart/2005/8/layout/vProcess5"/>
    <dgm:cxn modelId="{A54E94FD-00BC-4EB6-A809-8C37C36AAB5D}" type="presOf" srcId="{F084BB3E-62F2-47D0-891C-0F37AEAF6765}" destId="{8851A6CB-C655-4C90-B40E-3EC820E13DA7}" srcOrd="1" destOrd="0" presId="urn:microsoft.com/office/officeart/2005/8/layout/vProcess5"/>
    <dgm:cxn modelId="{8E461CFF-4620-4BA4-BD49-E61E182548E9}" type="presOf" srcId="{DF895A28-3A7A-4639-B8E9-FA6A542CCDFA}" destId="{EBE51D3C-986E-49C1-91CE-B563412F601B}" srcOrd="1" destOrd="0" presId="urn:microsoft.com/office/officeart/2005/8/layout/vProcess5"/>
    <dgm:cxn modelId="{7FDB5C8A-76BD-49E9-B579-8E9F977FD3EE}" type="presParOf" srcId="{6697D2F1-7F00-41FA-B540-5AFB53B894C5}" destId="{AA9EEB9E-3C96-4AA5-B283-50CD031F8674}" srcOrd="0" destOrd="0" presId="urn:microsoft.com/office/officeart/2005/8/layout/vProcess5"/>
    <dgm:cxn modelId="{F3741183-26B8-40FC-8875-92AF1CABE752}" type="presParOf" srcId="{6697D2F1-7F00-41FA-B540-5AFB53B894C5}" destId="{586A5AFB-2A04-4B44-84BB-BE101474C674}" srcOrd="1" destOrd="0" presId="urn:microsoft.com/office/officeart/2005/8/layout/vProcess5"/>
    <dgm:cxn modelId="{629153D5-C32C-4078-A67E-3046E69250A1}" type="presParOf" srcId="{6697D2F1-7F00-41FA-B540-5AFB53B894C5}" destId="{2CA19430-E018-4483-8EC9-F41BF46F63EF}" srcOrd="2" destOrd="0" presId="urn:microsoft.com/office/officeart/2005/8/layout/vProcess5"/>
    <dgm:cxn modelId="{3AE1C9C5-7321-49D4-A980-1C8F30EAF402}" type="presParOf" srcId="{6697D2F1-7F00-41FA-B540-5AFB53B894C5}" destId="{6FDA2523-7872-496D-90A0-2F83BB6EFA67}" srcOrd="3" destOrd="0" presId="urn:microsoft.com/office/officeart/2005/8/layout/vProcess5"/>
    <dgm:cxn modelId="{E5037BB0-0EE2-4477-B34B-9AF1D86477F3}" type="presParOf" srcId="{6697D2F1-7F00-41FA-B540-5AFB53B894C5}" destId="{B97F898D-FD61-4D5B-B4A8-AEA104DF0A31}" srcOrd="4" destOrd="0" presId="urn:microsoft.com/office/officeart/2005/8/layout/vProcess5"/>
    <dgm:cxn modelId="{BD3F9097-E432-48E9-B9D0-5FDE4BA14A62}" type="presParOf" srcId="{6697D2F1-7F00-41FA-B540-5AFB53B894C5}" destId="{377D4C22-4239-49EC-8D16-BCD024727BAA}" srcOrd="5" destOrd="0" presId="urn:microsoft.com/office/officeart/2005/8/layout/vProcess5"/>
    <dgm:cxn modelId="{725BAE1D-3B92-47B1-A4A9-733C0DFB8B42}" type="presParOf" srcId="{6697D2F1-7F00-41FA-B540-5AFB53B894C5}" destId="{229054D8-0317-4FCA-9E67-E4536271DE50}" srcOrd="6" destOrd="0" presId="urn:microsoft.com/office/officeart/2005/8/layout/vProcess5"/>
    <dgm:cxn modelId="{408ECEFD-2F11-45BD-9239-7656D7431466}" type="presParOf" srcId="{6697D2F1-7F00-41FA-B540-5AFB53B894C5}" destId="{55FBE3C5-0856-4EA7-93AD-A73FF4E09DA8}" srcOrd="7" destOrd="0" presId="urn:microsoft.com/office/officeart/2005/8/layout/vProcess5"/>
    <dgm:cxn modelId="{7116BD57-0FFA-49FB-A906-3A33572F4DB4}" type="presParOf" srcId="{6697D2F1-7F00-41FA-B540-5AFB53B894C5}" destId="{F9E9A5B0-32DE-4F8F-A189-67DFF356E033}" srcOrd="8" destOrd="0" presId="urn:microsoft.com/office/officeart/2005/8/layout/vProcess5"/>
    <dgm:cxn modelId="{45ED6E76-4D11-46C9-A7A6-534A7EBC1218}" type="presParOf" srcId="{6697D2F1-7F00-41FA-B540-5AFB53B894C5}" destId="{2E289217-1FB9-41BE-B168-BFC97D0CD7C9}" srcOrd="9" destOrd="0" presId="urn:microsoft.com/office/officeart/2005/8/layout/vProcess5"/>
    <dgm:cxn modelId="{FCBBBCE9-5A1F-4C7B-8F4A-61BF0B63265A}" type="presParOf" srcId="{6697D2F1-7F00-41FA-B540-5AFB53B894C5}" destId="{8851A6CB-C655-4C90-B40E-3EC820E13DA7}" srcOrd="10" destOrd="0" presId="urn:microsoft.com/office/officeart/2005/8/layout/vProcess5"/>
    <dgm:cxn modelId="{3DBDD927-575D-4E6C-BA5B-A6E1E78BD325}" type="presParOf" srcId="{6697D2F1-7F00-41FA-B540-5AFB53B894C5}" destId="{CA445DF7-9E28-4435-AC9D-CB7187D73DFF}" srcOrd="11" destOrd="0" presId="urn:microsoft.com/office/officeart/2005/8/layout/vProcess5"/>
    <dgm:cxn modelId="{21CBD3B7-D043-4CF4-8778-A304E85619AC}" type="presParOf" srcId="{6697D2F1-7F00-41FA-B540-5AFB53B894C5}" destId="{42C9D86A-6FFD-4E0E-BD08-DF7761E177E1}" srcOrd="12" destOrd="0" presId="urn:microsoft.com/office/officeart/2005/8/layout/vProcess5"/>
    <dgm:cxn modelId="{2A300217-C193-44C8-B186-9D488D63BF9E}" type="presParOf" srcId="{6697D2F1-7F00-41FA-B540-5AFB53B894C5}" destId="{EDAF17D9-E877-47DA-8BE4-B366354C8CAC}" srcOrd="13" destOrd="0" presId="urn:microsoft.com/office/officeart/2005/8/layout/vProcess5"/>
    <dgm:cxn modelId="{1ACE47E9-B24E-4806-A12D-48704344E1CE}" type="presParOf" srcId="{6697D2F1-7F00-41FA-B540-5AFB53B894C5}" destId="{EBE51D3C-986E-49C1-91CE-B563412F601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CF67766-F4A8-4E93-9CBA-9F15C0A4135D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5BE3D3-899E-47CC-8BCF-193833A797C2}">
      <dgm:prSet custT="1"/>
      <dgm:spPr/>
      <dgm:t>
        <a:bodyPr/>
        <a:lstStyle/>
        <a:p>
          <a:pPr algn="ctr" rtl="1"/>
          <a:r>
            <a:rPr lang="ar-IQ" sz="4400" b="1" dirty="0"/>
            <a:t>الذكاء الاصطناعي التوليدي</a:t>
          </a:r>
          <a:endParaRPr lang="en-US" sz="4400" dirty="0"/>
        </a:p>
      </dgm:t>
    </dgm:pt>
    <dgm:pt modelId="{79820690-F074-44B4-AA1F-B6741F9E80EF}" type="parTrans" cxnId="{A15547A1-6195-4258-8470-A83AB1C8654A}">
      <dgm:prSet/>
      <dgm:spPr/>
      <dgm:t>
        <a:bodyPr/>
        <a:lstStyle/>
        <a:p>
          <a:endParaRPr lang="en-US"/>
        </a:p>
      </dgm:t>
    </dgm:pt>
    <dgm:pt modelId="{410A471F-FA63-4217-A0D4-BAC13163ADCC}" type="sibTrans" cxnId="{A15547A1-6195-4258-8470-A83AB1C8654A}">
      <dgm:prSet/>
      <dgm:spPr/>
      <dgm:t>
        <a:bodyPr/>
        <a:lstStyle/>
        <a:p>
          <a:endParaRPr lang="en-US"/>
        </a:p>
      </dgm:t>
    </dgm:pt>
    <dgm:pt modelId="{1D5FDAAC-6CEA-4CA5-AB1C-628C7440570F}" type="pres">
      <dgm:prSet presAssocID="{DCF67766-F4A8-4E93-9CBA-9F15C0A4135D}" presName="linear" presStyleCnt="0">
        <dgm:presLayoutVars>
          <dgm:animLvl val="lvl"/>
          <dgm:resizeHandles val="exact"/>
        </dgm:presLayoutVars>
      </dgm:prSet>
      <dgm:spPr/>
    </dgm:pt>
    <dgm:pt modelId="{BC199C4F-D76F-41D9-BAA2-C5CDEE416C3C}" type="pres">
      <dgm:prSet presAssocID="{B85BE3D3-899E-47CC-8BCF-193833A797C2}" presName="parentText" presStyleLbl="node1" presStyleIdx="0" presStyleCnt="1" custLinFactNeighborX="-209">
        <dgm:presLayoutVars>
          <dgm:chMax val="0"/>
          <dgm:bulletEnabled val="1"/>
        </dgm:presLayoutVars>
      </dgm:prSet>
      <dgm:spPr/>
    </dgm:pt>
  </dgm:ptLst>
  <dgm:cxnLst>
    <dgm:cxn modelId="{4EBDAD83-249A-44FF-9515-C372AF22AE69}" type="presOf" srcId="{B85BE3D3-899E-47CC-8BCF-193833A797C2}" destId="{BC199C4F-D76F-41D9-BAA2-C5CDEE416C3C}" srcOrd="0" destOrd="0" presId="urn:microsoft.com/office/officeart/2005/8/layout/vList2"/>
    <dgm:cxn modelId="{A15547A1-6195-4258-8470-A83AB1C8654A}" srcId="{DCF67766-F4A8-4E93-9CBA-9F15C0A4135D}" destId="{B85BE3D3-899E-47CC-8BCF-193833A797C2}" srcOrd="0" destOrd="0" parTransId="{79820690-F074-44B4-AA1F-B6741F9E80EF}" sibTransId="{410A471F-FA63-4217-A0D4-BAC13163ADCC}"/>
    <dgm:cxn modelId="{BCE6B1A7-901C-40CA-9DDD-DCA104E677AF}" type="presOf" srcId="{DCF67766-F4A8-4E93-9CBA-9F15C0A4135D}" destId="{1D5FDAAC-6CEA-4CA5-AB1C-628C7440570F}" srcOrd="0" destOrd="0" presId="urn:microsoft.com/office/officeart/2005/8/layout/vList2"/>
    <dgm:cxn modelId="{D307F641-CAE5-427F-AB7F-A59364E09878}" type="presParOf" srcId="{1D5FDAAC-6CEA-4CA5-AB1C-628C7440570F}" destId="{BC199C4F-D76F-41D9-BAA2-C5CDEE416C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90CBB-BE3D-4A4E-974D-2D959BA679FF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D770F5-9CD8-49C9-AD59-9409A8483527}">
      <dgm:prSet custT="1"/>
      <dgm:spPr/>
      <dgm:t>
        <a:bodyPr/>
        <a:lstStyle/>
        <a:p>
          <a:pPr rtl="1"/>
          <a:r>
            <a:rPr lang="en-US" sz="3600" b="1" dirty="0" err="1"/>
            <a:t>الذكاء</a:t>
          </a:r>
          <a:r>
            <a:rPr lang="en-US" sz="3600" b="1" dirty="0"/>
            <a:t> </a:t>
          </a:r>
          <a:r>
            <a:rPr lang="en-US" sz="3600" b="1" dirty="0" err="1"/>
            <a:t>الاصطناعي</a:t>
          </a:r>
          <a:endParaRPr lang="en-US" sz="3600" dirty="0"/>
        </a:p>
      </dgm:t>
    </dgm:pt>
    <dgm:pt modelId="{F68E532F-82FD-4836-B4D1-81F8D7C8249C}" type="parTrans" cxnId="{39347D60-42BE-4BA2-B3E6-98EA820AC73A}">
      <dgm:prSet/>
      <dgm:spPr/>
      <dgm:t>
        <a:bodyPr/>
        <a:lstStyle/>
        <a:p>
          <a:endParaRPr lang="en-US"/>
        </a:p>
      </dgm:t>
    </dgm:pt>
    <dgm:pt modelId="{67B03A82-EA22-4E48-8936-3613311703FD}" type="sibTrans" cxnId="{39347D60-42BE-4BA2-B3E6-98EA820AC73A}">
      <dgm:prSet/>
      <dgm:spPr/>
      <dgm:t>
        <a:bodyPr/>
        <a:lstStyle/>
        <a:p>
          <a:endParaRPr lang="en-US"/>
        </a:p>
      </dgm:t>
    </dgm:pt>
    <dgm:pt modelId="{8C3CA518-7B4C-4E7A-A4ED-E3B52EB7EB39}" type="pres">
      <dgm:prSet presAssocID="{F6D90CBB-BE3D-4A4E-974D-2D959BA679FF}" presName="Name0" presStyleCnt="0">
        <dgm:presLayoutVars>
          <dgm:dir/>
          <dgm:resizeHandles val="exact"/>
        </dgm:presLayoutVars>
      </dgm:prSet>
      <dgm:spPr/>
    </dgm:pt>
    <dgm:pt modelId="{DB6C7870-70C9-4464-A7DE-ADAA9A420798}" type="pres">
      <dgm:prSet presAssocID="{23D770F5-9CD8-49C9-AD59-9409A8483527}" presName="composite" presStyleCnt="0"/>
      <dgm:spPr/>
    </dgm:pt>
    <dgm:pt modelId="{34DDEDA5-BA95-4E28-8CCB-44DA4C8091AE}" type="pres">
      <dgm:prSet presAssocID="{23D770F5-9CD8-49C9-AD59-9409A8483527}" presName="bgChev" presStyleLbl="node1" presStyleIdx="0" presStyleCnt="1"/>
      <dgm:spPr/>
    </dgm:pt>
    <dgm:pt modelId="{88AE651B-1E10-4042-9CE0-9506BE752D20}" type="pres">
      <dgm:prSet presAssocID="{23D770F5-9CD8-49C9-AD59-9409A8483527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B5607506-C3F4-4EF7-A8A7-69EDAE07E8B6}" type="presOf" srcId="{23D770F5-9CD8-49C9-AD59-9409A8483527}" destId="{88AE651B-1E10-4042-9CE0-9506BE752D20}" srcOrd="0" destOrd="0" presId="urn:microsoft.com/office/officeart/2005/8/layout/chevronAccent+Icon"/>
    <dgm:cxn modelId="{39347D60-42BE-4BA2-B3E6-98EA820AC73A}" srcId="{F6D90CBB-BE3D-4A4E-974D-2D959BA679FF}" destId="{23D770F5-9CD8-49C9-AD59-9409A8483527}" srcOrd="0" destOrd="0" parTransId="{F68E532F-82FD-4836-B4D1-81F8D7C8249C}" sibTransId="{67B03A82-EA22-4E48-8936-3613311703FD}"/>
    <dgm:cxn modelId="{AF57CCA5-2AAC-480E-BA63-ACE1B0727C73}" type="presOf" srcId="{F6D90CBB-BE3D-4A4E-974D-2D959BA679FF}" destId="{8C3CA518-7B4C-4E7A-A4ED-E3B52EB7EB39}" srcOrd="0" destOrd="0" presId="urn:microsoft.com/office/officeart/2005/8/layout/chevronAccent+Icon"/>
    <dgm:cxn modelId="{A9854A3F-FEC1-4C14-AF8D-F8B36808E382}" type="presParOf" srcId="{8C3CA518-7B4C-4E7A-A4ED-E3B52EB7EB39}" destId="{DB6C7870-70C9-4464-A7DE-ADAA9A420798}" srcOrd="0" destOrd="0" presId="urn:microsoft.com/office/officeart/2005/8/layout/chevronAccent+Icon"/>
    <dgm:cxn modelId="{DEA757E0-4796-487A-B9BD-06C3C8D8E76D}" type="presParOf" srcId="{DB6C7870-70C9-4464-A7DE-ADAA9A420798}" destId="{34DDEDA5-BA95-4E28-8CCB-44DA4C8091AE}" srcOrd="0" destOrd="0" presId="urn:microsoft.com/office/officeart/2005/8/layout/chevronAccent+Icon"/>
    <dgm:cxn modelId="{E8857940-92C0-47F0-8745-232D82760988}" type="presParOf" srcId="{DB6C7870-70C9-4464-A7DE-ADAA9A420798}" destId="{88AE651B-1E10-4042-9CE0-9506BE752D2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D47216-C7DE-4ABB-AC96-326AD5478C61}" type="doc">
      <dgm:prSet loTypeId="urn:microsoft.com/office/officeart/2008/layout/VerticalAccent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71620-B639-41C6-A72E-7CD4E143D076}">
      <dgm:prSet custT="1"/>
      <dgm:spPr/>
      <dgm:t>
        <a:bodyPr/>
        <a:lstStyle/>
        <a:p>
          <a:pPr algn="ctr" rtl="1"/>
          <a:r>
            <a:rPr lang="ar-IQ" sz="3600" b="1" dirty="0"/>
            <a:t>الروتين</a:t>
          </a:r>
          <a:endParaRPr lang="en-US" sz="3600" b="1" dirty="0"/>
        </a:p>
      </dgm:t>
    </dgm:pt>
    <dgm:pt modelId="{77BC168B-FF04-4434-87C3-EDA334605924}" type="parTrans" cxnId="{23A4CEB2-5548-485A-9F2C-D3D36A5C670A}">
      <dgm:prSet/>
      <dgm:spPr/>
      <dgm:t>
        <a:bodyPr/>
        <a:lstStyle/>
        <a:p>
          <a:pPr algn="ctr" rtl="1"/>
          <a:endParaRPr lang="en-US" sz="3600" b="1"/>
        </a:p>
      </dgm:t>
    </dgm:pt>
    <dgm:pt modelId="{41490553-BE0C-4AF4-BB1C-44DDA15DE109}" type="sibTrans" cxnId="{23A4CEB2-5548-485A-9F2C-D3D36A5C670A}">
      <dgm:prSet/>
      <dgm:spPr/>
      <dgm:t>
        <a:bodyPr/>
        <a:lstStyle/>
        <a:p>
          <a:pPr algn="ctr" rtl="1"/>
          <a:endParaRPr lang="en-US" sz="3600" b="1"/>
        </a:p>
      </dgm:t>
    </dgm:pt>
    <dgm:pt modelId="{50A0908B-B10B-4199-8189-1678C4D397BD}">
      <dgm:prSet custT="1"/>
      <dgm:spPr/>
      <dgm:t>
        <a:bodyPr/>
        <a:lstStyle/>
        <a:p>
          <a:pPr algn="ctr" rtl="1"/>
          <a:r>
            <a:rPr lang="ar-IQ" sz="3600" b="1" dirty="0"/>
            <a:t>التركيز</a:t>
          </a:r>
          <a:endParaRPr lang="en-US" sz="3600" b="1" dirty="0"/>
        </a:p>
      </dgm:t>
    </dgm:pt>
    <dgm:pt modelId="{B4BE5E47-1200-4FE2-94E8-93881083FDA7}" type="parTrans" cxnId="{8FF19406-EA3B-422F-8510-4E85E1AAFC32}">
      <dgm:prSet/>
      <dgm:spPr/>
      <dgm:t>
        <a:bodyPr/>
        <a:lstStyle/>
        <a:p>
          <a:pPr algn="ctr" rtl="1"/>
          <a:endParaRPr lang="en-US" sz="3600" b="1"/>
        </a:p>
      </dgm:t>
    </dgm:pt>
    <dgm:pt modelId="{5D219C69-A896-43F1-8680-8D3779B18313}" type="sibTrans" cxnId="{8FF19406-EA3B-422F-8510-4E85E1AAFC32}">
      <dgm:prSet/>
      <dgm:spPr/>
      <dgm:t>
        <a:bodyPr/>
        <a:lstStyle/>
        <a:p>
          <a:pPr algn="ctr" rtl="1"/>
          <a:endParaRPr lang="en-US" sz="3600" b="1"/>
        </a:p>
      </dgm:t>
    </dgm:pt>
    <dgm:pt modelId="{B594892F-0532-4EC2-9C29-8C3C8A5AC1B3}">
      <dgm:prSet custT="1"/>
      <dgm:spPr/>
      <dgm:t>
        <a:bodyPr/>
        <a:lstStyle/>
        <a:p>
          <a:pPr algn="ctr" rtl="1"/>
          <a:r>
            <a:rPr lang="ar-IQ" sz="3600" b="1" dirty="0"/>
            <a:t>التكنولوجيا</a:t>
          </a:r>
          <a:endParaRPr lang="en-US" sz="3600" b="1" dirty="0"/>
        </a:p>
      </dgm:t>
    </dgm:pt>
    <dgm:pt modelId="{F46F382A-1468-4ECE-8C97-64B85C762A4B}" type="parTrans" cxnId="{D807996F-7B5A-4E14-B27A-9EA8107A31A1}">
      <dgm:prSet/>
      <dgm:spPr/>
      <dgm:t>
        <a:bodyPr/>
        <a:lstStyle/>
        <a:p>
          <a:pPr algn="ctr" rtl="1"/>
          <a:endParaRPr lang="en-US" sz="3600" b="1"/>
        </a:p>
      </dgm:t>
    </dgm:pt>
    <dgm:pt modelId="{A8DBB626-29A8-48D9-8962-B772F98D4FDB}" type="sibTrans" cxnId="{D807996F-7B5A-4E14-B27A-9EA8107A31A1}">
      <dgm:prSet/>
      <dgm:spPr/>
      <dgm:t>
        <a:bodyPr/>
        <a:lstStyle/>
        <a:p>
          <a:pPr algn="ctr" rtl="1"/>
          <a:endParaRPr lang="en-US" sz="3600" b="1"/>
        </a:p>
      </dgm:t>
    </dgm:pt>
    <dgm:pt modelId="{3E054C19-A83E-465F-948E-F77D3724C4CD}">
      <dgm:prSet custT="1"/>
      <dgm:spPr/>
      <dgm:t>
        <a:bodyPr/>
        <a:lstStyle/>
        <a:p>
          <a:pPr algn="ctr" rtl="1"/>
          <a:r>
            <a:rPr lang="ar-IQ" sz="3600" b="1" dirty="0"/>
            <a:t>الابتكار</a:t>
          </a:r>
          <a:endParaRPr lang="en-US" sz="3600" b="1" dirty="0"/>
        </a:p>
      </dgm:t>
    </dgm:pt>
    <dgm:pt modelId="{13D28F69-5157-45A3-99DB-DDD368CF91D8}" type="parTrans" cxnId="{3021FF50-BFFC-42B3-9E65-9E0DC10851A4}">
      <dgm:prSet/>
      <dgm:spPr/>
      <dgm:t>
        <a:bodyPr/>
        <a:lstStyle/>
        <a:p>
          <a:pPr algn="ctr" rtl="1"/>
          <a:endParaRPr lang="en-US" sz="3600" b="1"/>
        </a:p>
      </dgm:t>
    </dgm:pt>
    <dgm:pt modelId="{E13E1FE0-F6B1-4CB8-AE2C-0122E4E4167C}" type="sibTrans" cxnId="{3021FF50-BFFC-42B3-9E65-9E0DC10851A4}">
      <dgm:prSet/>
      <dgm:spPr/>
      <dgm:t>
        <a:bodyPr/>
        <a:lstStyle/>
        <a:p>
          <a:pPr algn="ctr" rtl="1"/>
          <a:endParaRPr lang="en-US" sz="3600" b="1"/>
        </a:p>
      </dgm:t>
    </dgm:pt>
    <dgm:pt modelId="{2252FCBC-9D1E-4999-960C-37B8043F9CCB}">
      <dgm:prSet custT="1"/>
      <dgm:spPr/>
      <dgm:t>
        <a:bodyPr/>
        <a:lstStyle/>
        <a:p>
          <a:pPr algn="ctr" rtl="1"/>
          <a:r>
            <a:rPr lang="ar-IQ" sz="3600" b="1" dirty="0"/>
            <a:t>الإبداع</a:t>
          </a:r>
          <a:endParaRPr lang="en-US" sz="3600" b="1" dirty="0"/>
        </a:p>
      </dgm:t>
    </dgm:pt>
    <dgm:pt modelId="{30434088-E790-425D-B1B2-F9BAFF97A8C0}" type="parTrans" cxnId="{2D235FC4-781B-4BC5-9271-24C3EE6CDDA0}">
      <dgm:prSet/>
      <dgm:spPr/>
      <dgm:t>
        <a:bodyPr/>
        <a:lstStyle/>
        <a:p>
          <a:pPr algn="ctr" rtl="1"/>
          <a:endParaRPr lang="en-US" sz="3600" b="1"/>
        </a:p>
      </dgm:t>
    </dgm:pt>
    <dgm:pt modelId="{77AC32C9-AD96-4A35-A0D8-4582B2F78074}" type="sibTrans" cxnId="{2D235FC4-781B-4BC5-9271-24C3EE6CDDA0}">
      <dgm:prSet/>
      <dgm:spPr/>
      <dgm:t>
        <a:bodyPr/>
        <a:lstStyle/>
        <a:p>
          <a:pPr algn="ctr" rtl="1"/>
          <a:endParaRPr lang="en-US" sz="3600" b="1"/>
        </a:p>
      </dgm:t>
    </dgm:pt>
    <dgm:pt modelId="{055CF5D4-6C64-430A-9CF6-28F41B658DA7}" type="pres">
      <dgm:prSet presAssocID="{C0D47216-C7DE-4ABB-AC96-326AD5478C61}" presName="Name0" presStyleCnt="0">
        <dgm:presLayoutVars>
          <dgm:chMax/>
          <dgm:chPref/>
          <dgm:dir val="rev"/>
        </dgm:presLayoutVars>
      </dgm:prSet>
      <dgm:spPr/>
    </dgm:pt>
    <dgm:pt modelId="{88FA7014-FBA1-480E-A87E-5163AF4D1F90}" type="pres">
      <dgm:prSet presAssocID="{B594892F-0532-4EC2-9C29-8C3C8A5AC1B3}" presName="parenttextcomposite" presStyleCnt="0"/>
      <dgm:spPr/>
    </dgm:pt>
    <dgm:pt modelId="{842FDDE9-D58C-4C0F-882E-A96EB7BC5FFB}" type="pres">
      <dgm:prSet presAssocID="{B594892F-0532-4EC2-9C29-8C3C8A5AC1B3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627F574D-2DCB-461E-9DCD-53F0C566135C}" type="pres">
      <dgm:prSet presAssocID="{B594892F-0532-4EC2-9C29-8C3C8A5AC1B3}" presName="parallelogramComposite" presStyleCnt="0"/>
      <dgm:spPr/>
    </dgm:pt>
    <dgm:pt modelId="{1EF86F44-7221-4871-8654-73C5A432A956}" type="pres">
      <dgm:prSet presAssocID="{B594892F-0532-4EC2-9C29-8C3C8A5AC1B3}" presName="parallelogram1" presStyleLbl="alignNode1" presStyleIdx="0" presStyleCnt="35"/>
      <dgm:spPr/>
    </dgm:pt>
    <dgm:pt modelId="{80FBB038-99AF-4F42-851C-D59BD021D907}" type="pres">
      <dgm:prSet presAssocID="{B594892F-0532-4EC2-9C29-8C3C8A5AC1B3}" presName="parallelogram2" presStyleLbl="alignNode1" presStyleIdx="1" presStyleCnt="35"/>
      <dgm:spPr/>
    </dgm:pt>
    <dgm:pt modelId="{4BFEBC71-F200-457E-8CC2-81FF6FEDFF86}" type="pres">
      <dgm:prSet presAssocID="{B594892F-0532-4EC2-9C29-8C3C8A5AC1B3}" presName="parallelogram3" presStyleLbl="alignNode1" presStyleIdx="2" presStyleCnt="35"/>
      <dgm:spPr/>
    </dgm:pt>
    <dgm:pt modelId="{0F12ED6C-15E9-4542-8DD3-DF6FC9E04806}" type="pres">
      <dgm:prSet presAssocID="{B594892F-0532-4EC2-9C29-8C3C8A5AC1B3}" presName="parallelogram4" presStyleLbl="alignNode1" presStyleIdx="3" presStyleCnt="35"/>
      <dgm:spPr/>
    </dgm:pt>
    <dgm:pt modelId="{A9E752DE-4DC9-4C5C-86E1-791BDCF2161B}" type="pres">
      <dgm:prSet presAssocID="{B594892F-0532-4EC2-9C29-8C3C8A5AC1B3}" presName="parallelogram5" presStyleLbl="alignNode1" presStyleIdx="4" presStyleCnt="35"/>
      <dgm:spPr/>
    </dgm:pt>
    <dgm:pt modelId="{2C8CAE4A-1ADA-4F9D-A248-7EB4D33225E3}" type="pres">
      <dgm:prSet presAssocID="{B594892F-0532-4EC2-9C29-8C3C8A5AC1B3}" presName="parallelogram6" presStyleLbl="alignNode1" presStyleIdx="5" presStyleCnt="35"/>
      <dgm:spPr/>
    </dgm:pt>
    <dgm:pt modelId="{66F7FB3A-4D94-4806-B61E-BFBA11A3BF2F}" type="pres">
      <dgm:prSet presAssocID="{B594892F-0532-4EC2-9C29-8C3C8A5AC1B3}" presName="parallelogram7" presStyleLbl="alignNode1" presStyleIdx="6" presStyleCnt="35"/>
      <dgm:spPr/>
    </dgm:pt>
    <dgm:pt modelId="{9421BECA-F84B-4C6D-8877-5FBDF1F8D11E}" type="pres">
      <dgm:prSet presAssocID="{A8DBB626-29A8-48D9-8962-B772F98D4FDB}" presName="sibTrans" presStyleCnt="0"/>
      <dgm:spPr/>
    </dgm:pt>
    <dgm:pt modelId="{12FC1171-641A-4F7A-8239-9C9FEEDAD8B9}" type="pres">
      <dgm:prSet presAssocID="{08371620-B639-41C6-A72E-7CD4E143D076}" presName="parenttextcomposite" presStyleCnt="0"/>
      <dgm:spPr/>
    </dgm:pt>
    <dgm:pt modelId="{D075151B-C724-485C-84EB-9CE865F66C52}" type="pres">
      <dgm:prSet presAssocID="{08371620-B639-41C6-A72E-7CD4E143D076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92FB867C-9200-4C28-B2CF-6BD060722CA1}" type="pres">
      <dgm:prSet presAssocID="{08371620-B639-41C6-A72E-7CD4E143D076}" presName="parallelogramComposite" presStyleCnt="0"/>
      <dgm:spPr/>
    </dgm:pt>
    <dgm:pt modelId="{69A60C8B-BE07-4A82-9A04-AB533268D4CE}" type="pres">
      <dgm:prSet presAssocID="{08371620-B639-41C6-A72E-7CD4E143D076}" presName="parallelogram1" presStyleLbl="alignNode1" presStyleIdx="7" presStyleCnt="35"/>
      <dgm:spPr/>
    </dgm:pt>
    <dgm:pt modelId="{0810F3B3-5A48-4EB9-A619-98B9D579611A}" type="pres">
      <dgm:prSet presAssocID="{08371620-B639-41C6-A72E-7CD4E143D076}" presName="parallelogram2" presStyleLbl="alignNode1" presStyleIdx="8" presStyleCnt="35"/>
      <dgm:spPr/>
    </dgm:pt>
    <dgm:pt modelId="{3C3F364A-A17B-41A9-B866-0768BD218C53}" type="pres">
      <dgm:prSet presAssocID="{08371620-B639-41C6-A72E-7CD4E143D076}" presName="parallelogram3" presStyleLbl="alignNode1" presStyleIdx="9" presStyleCnt="35"/>
      <dgm:spPr/>
    </dgm:pt>
    <dgm:pt modelId="{76D2207F-BB56-43FB-9EAA-2198FF033908}" type="pres">
      <dgm:prSet presAssocID="{08371620-B639-41C6-A72E-7CD4E143D076}" presName="parallelogram4" presStyleLbl="alignNode1" presStyleIdx="10" presStyleCnt="35"/>
      <dgm:spPr/>
    </dgm:pt>
    <dgm:pt modelId="{3819239B-AAD1-4BA4-A43F-87186DB5FD8B}" type="pres">
      <dgm:prSet presAssocID="{08371620-B639-41C6-A72E-7CD4E143D076}" presName="parallelogram5" presStyleLbl="alignNode1" presStyleIdx="11" presStyleCnt="35"/>
      <dgm:spPr/>
    </dgm:pt>
    <dgm:pt modelId="{D820495A-9453-4DB6-80AD-A9AD2A6F1913}" type="pres">
      <dgm:prSet presAssocID="{08371620-B639-41C6-A72E-7CD4E143D076}" presName="parallelogram6" presStyleLbl="alignNode1" presStyleIdx="12" presStyleCnt="35"/>
      <dgm:spPr/>
    </dgm:pt>
    <dgm:pt modelId="{83FC487D-DD1A-47D1-9ABF-978491E143E1}" type="pres">
      <dgm:prSet presAssocID="{08371620-B639-41C6-A72E-7CD4E143D076}" presName="parallelogram7" presStyleLbl="alignNode1" presStyleIdx="13" presStyleCnt="35"/>
      <dgm:spPr/>
    </dgm:pt>
    <dgm:pt modelId="{E9EE8480-AB90-49BA-997F-D7389756C1C6}" type="pres">
      <dgm:prSet presAssocID="{41490553-BE0C-4AF4-BB1C-44DDA15DE109}" presName="sibTrans" presStyleCnt="0"/>
      <dgm:spPr/>
    </dgm:pt>
    <dgm:pt modelId="{DF85A852-B5E3-4189-A6C8-B0AB12D0B674}" type="pres">
      <dgm:prSet presAssocID="{50A0908B-B10B-4199-8189-1678C4D397BD}" presName="parenttextcomposite" presStyleCnt="0"/>
      <dgm:spPr/>
    </dgm:pt>
    <dgm:pt modelId="{D6447CC6-5BA6-4B4C-9FC9-8493A130191D}" type="pres">
      <dgm:prSet presAssocID="{50A0908B-B10B-4199-8189-1678C4D397BD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8CAE5784-C169-4BD4-B2B8-55AEB9AA34C2}" type="pres">
      <dgm:prSet presAssocID="{50A0908B-B10B-4199-8189-1678C4D397BD}" presName="parallelogramComposite" presStyleCnt="0"/>
      <dgm:spPr/>
    </dgm:pt>
    <dgm:pt modelId="{A74A0B0A-4B82-4EB0-A6E0-2E5FE5E73CA9}" type="pres">
      <dgm:prSet presAssocID="{50A0908B-B10B-4199-8189-1678C4D397BD}" presName="parallelogram1" presStyleLbl="alignNode1" presStyleIdx="14" presStyleCnt="35"/>
      <dgm:spPr/>
    </dgm:pt>
    <dgm:pt modelId="{285FFDF7-93D9-47FE-8AB1-D476DC221E7B}" type="pres">
      <dgm:prSet presAssocID="{50A0908B-B10B-4199-8189-1678C4D397BD}" presName="parallelogram2" presStyleLbl="alignNode1" presStyleIdx="15" presStyleCnt="35"/>
      <dgm:spPr/>
    </dgm:pt>
    <dgm:pt modelId="{E5785F9F-6407-4692-88DF-E23FF3F8779B}" type="pres">
      <dgm:prSet presAssocID="{50A0908B-B10B-4199-8189-1678C4D397BD}" presName="parallelogram3" presStyleLbl="alignNode1" presStyleIdx="16" presStyleCnt="35"/>
      <dgm:spPr/>
    </dgm:pt>
    <dgm:pt modelId="{8F5641C1-44FE-4AD0-B374-D4E944A88DBB}" type="pres">
      <dgm:prSet presAssocID="{50A0908B-B10B-4199-8189-1678C4D397BD}" presName="parallelogram4" presStyleLbl="alignNode1" presStyleIdx="17" presStyleCnt="35"/>
      <dgm:spPr/>
    </dgm:pt>
    <dgm:pt modelId="{60E7B588-83C3-47B4-97EC-2FB053BB79DB}" type="pres">
      <dgm:prSet presAssocID="{50A0908B-B10B-4199-8189-1678C4D397BD}" presName="parallelogram5" presStyleLbl="alignNode1" presStyleIdx="18" presStyleCnt="35"/>
      <dgm:spPr/>
    </dgm:pt>
    <dgm:pt modelId="{C16434EB-60E3-4952-9A84-4C57101ECDF8}" type="pres">
      <dgm:prSet presAssocID="{50A0908B-B10B-4199-8189-1678C4D397BD}" presName="parallelogram6" presStyleLbl="alignNode1" presStyleIdx="19" presStyleCnt="35"/>
      <dgm:spPr/>
    </dgm:pt>
    <dgm:pt modelId="{FC7D6F21-9D0F-44C4-925F-9E812E7E8DB2}" type="pres">
      <dgm:prSet presAssocID="{50A0908B-B10B-4199-8189-1678C4D397BD}" presName="parallelogram7" presStyleLbl="alignNode1" presStyleIdx="20" presStyleCnt="35"/>
      <dgm:spPr/>
    </dgm:pt>
    <dgm:pt modelId="{C864C748-D403-4ED9-9F52-ED7301DC99F2}" type="pres">
      <dgm:prSet presAssocID="{5D219C69-A896-43F1-8680-8D3779B18313}" presName="sibTrans" presStyleCnt="0"/>
      <dgm:spPr/>
    </dgm:pt>
    <dgm:pt modelId="{E734B57C-820C-43EC-A2F1-F30FB8B24C92}" type="pres">
      <dgm:prSet presAssocID="{2252FCBC-9D1E-4999-960C-37B8043F9CCB}" presName="parenttextcomposite" presStyleCnt="0"/>
      <dgm:spPr/>
    </dgm:pt>
    <dgm:pt modelId="{F7FC6E55-DBE3-412A-8C32-740FC382B298}" type="pres">
      <dgm:prSet presAssocID="{2252FCBC-9D1E-4999-960C-37B8043F9CCB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A8E564BB-A9C6-4FF7-BEC0-B6A6525F5E0C}" type="pres">
      <dgm:prSet presAssocID="{2252FCBC-9D1E-4999-960C-37B8043F9CCB}" presName="parallelogramComposite" presStyleCnt="0"/>
      <dgm:spPr/>
    </dgm:pt>
    <dgm:pt modelId="{D27D99D1-B69D-41D2-AB62-2F354E4597DF}" type="pres">
      <dgm:prSet presAssocID="{2252FCBC-9D1E-4999-960C-37B8043F9CCB}" presName="parallelogram1" presStyleLbl="alignNode1" presStyleIdx="21" presStyleCnt="35"/>
      <dgm:spPr/>
    </dgm:pt>
    <dgm:pt modelId="{17602CF7-67C7-4588-9B9D-1EA315D9F4A5}" type="pres">
      <dgm:prSet presAssocID="{2252FCBC-9D1E-4999-960C-37B8043F9CCB}" presName="parallelogram2" presStyleLbl="alignNode1" presStyleIdx="22" presStyleCnt="35"/>
      <dgm:spPr/>
    </dgm:pt>
    <dgm:pt modelId="{87F99F6C-4622-4BF8-AE8C-77CF17EAA527}" type="pres">
      <dgm:prSet presAssocID="{2252FCBC-9D1E-4999-960C-37B8043F9CCB}" presName="parallelogram3" presStyleLbl="alignNode1" presStyleIdx="23" presStyleCnt="35"/>
      <dgm:spPr/>
    </dgm:pt>
    <dgm:pt modelId="{0267F76B-E7CC-4FAA-8A2B-DD7FDC8756A3}" type="pres">
      <dgm:prSet presAssocID="{2252FCBC-9D1E-4999-960C-37B8043F9CCB}" presName="parallelogram4" presStyleLbl="alignNode1" presStyleIdx="24" presStyleCnt="35"/>
      <dgm:spPr/>
    </dgm:pt>
    <dgm:pt modelId="{8F1F66BB-F291-41F8-B452-3A2A23CF3A5F}" type="pres">
      <dgm:prSet presAssocID="{2252FCBC-9D1E-4999-960C-37B8043F9CCB}" presName="parallelogram5" presStyleLbl="alignNode1" presStyleIdx="25" presStyleCnt="35"/>
      <dgm:spPr/>
    </dgm:pt>
    <dgm:pt modelId="{2840C474-BCB4-47B0-A10E-4D847A8AA3BC}" type="pres">
      <dgm:prSet presAssocID="{2252FCBC-9D1E-4999-960C-37B8043F9CCB}" presName="parallelogram6" presStyleLbl="alignNode1" presStyleIdx="26" presStyleCnt="35"/>
      <dgm:spPr/>
    </dgm:pt>
    <dgm:pt modelId="{6F4A30B0-95D6-4AA8-8B1B-80976CB6D864}" type="pres">
      <dgm:prSet presAssocID="{2252FCBC-9D1E-4999-960C-37B8043F9CCB}" presName="parallelogram7" presStyleLbl="alignNode1" presStyleIdx="27" presStyleCnt="35"/>
      <dgm:spPr/>
    </dgm:pt>
    <dgm:pt modelId="{A1156B28-588A-449D-AF15-5AFB153EAD9E}" type="pres">
      <dgm:prSet presAssocID="{77AC32C9-AD96-4A35-A0D8-4582B2F78074}" presName="sibTrans" presStyleCnt="0"/>
      <dgm:spPr/>
    </dgm:pt>
    <dgm:pt modelId="{013521C9-252B-4C9A-9CDF-D8E6DDF2472C}" type="pres">
      <dgm:prSet presAssocID="{3E054C19-A83E-465F-948E-F77D3724C4CD}" presName="parenttextcomposite" presStyleCnt="0"/>
      <dgm:spPr/>
    </dgm:pt>
    <dgm:pt modelId="{6CC4B0EF-A890-4064-8EB6-52360FC52AFD}" type="pres">
      <dgm:prSet presAssocID="{3E054C19-A83E-465F-948E-F77D3724C4CD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D6E06B24-61D3-4832-B87F-B1BA27A34B1F}" type="pres">
      <dgm:prSet presAssocID="{3E054C19-A83E-465F-948E-F77D3724C4CD}" presName="parallelogramComposite" presStyleCnt="0"/>
      <dgm:spPr/>
    </dgm:pt>
    <dgm:pt modelId="{F0761436-DB92-4773-97BB-76A5B78784F6}" type="pres">
      <dgm:prSet presAssocID="{3E054C19-A83E-465F-948E-F77D3724C4CD}" presName="parallelogram1" presStyleLbl="alignNode1" presStyleIdx="28" presStyleCnt="35"/>
      <dgm:spPr/>
    </dgm:pt>
    <dgm:pt modelId="{45161375-7464-4AC3-B82F-F79B106B9C55}" type="pres">
      <dgm:prSet presAssocID="{3E054C19-A83E-465F-948E-F77D3724C4CD}" presName="parallelogram2" presStyleLbl="alignNode1" presStyleIdx="29" presStyleCnt="35"/>
      <dgm:spPr/>
    </dgm:pt>
    <dgm:pt modelId="{5419DC96-CCC8-474D-B71C-0395D1BB9E01}" type="pres">
      <dgm:prSet presAssocID="{3E054C19-A83E-465F-948E-F77D3724C4CD}" presName="parallelogram3" presStyleLbl="alignNode1" presStyleIdx="30" presStyleCnt="35"/>
      <dgm:spPr/>
    </dgm:pt>
    <dgm:pt modelId="{E600B89E-5617-4B88-A4F7-23AA41A8FC28}" type="pres">
      <dgm:prSet presAssocID="{3E054C19-A83E-465F-948E-F77D3724C4CD}" presName="parallelogram4" presStyleLbl="alignNode1" presStyleIdx="31" presStyleCnt="35"/>
      <dgm:spPr/>
    </dgm:pt>
    <dgm:pt modelId="{81497489-FA0F-493F-BB87-5535F3247A9C}" type="pres">
      <dgm:prSet presAssocID="{3E054C19-A83E-465F-948E-F77D3724C4CD}" presName="parallelogram5" presStyleLbl="alignNode1" presStyleIdx="32" presStyleCnt="35"/>
      <dgm:spPr/>
    </dgm:pt>
    <dgm:pt modelId="{34AFFBA3-4FA6-4D40-955B-5F4BFA0F67AA}" type="pres">
      <dgm:prSet presAssocID="{3E054C19-A83E-465F-948E-F77D3724C4CD}" presName="parallelogram6" presStyleLbl="alignNode1" presStyleIdx="33" presStyleCnt="35"/>
      <dgm:spPr/>
    </dgm:pt>
    <dgm:pt modelId="{AC2994B0-1783-4819-B2CA-39D911F641BA}" type="pres">
      <dgm:prSet presAssocID="{3E054C19-A83E-465F-948E-F77D3724C4CD}" presName="parallelogram7" presStyleLbl="alignNode1" presStyleIdx="34" presStyleCnt="35"/>
      <dgm:spPr/>
    </dgm:pt>
  </dgm:ptLst>
  <dgm:cxnLst>
    <dgm:cxn modelId="{8FF19406-EA3B-422F-8510-4E85E1AAFC32}" srcId="{C0D47216-C7DE-4ABB-AC96-326AD5478C61}" destId="{50A0908B-B10B-4199-8189-1678C4D397BD}" srcOrd="2" destOrd="0" parTransId="{B4BE5E47-1200-4FE2-94E8-93881083FDA7}" sibTransId="{5D219C69-A896-43F1-8680-8D3779B18313}"/>
    <dgm:cxn modelId="{F5B13927-75B6-4D5B-8C2A-862E22CFEBAC}" type="presOf" srcId="{08371620-B639-41C6-A72E-7CD4E143D076}" destId="{D075151B-C724-485C-84EB-9CE865F66C52}" srcOrd="0" destOrd="0" presId="urn:microsoft.com/office/officeart/2008/layout/VerticalAccentList"/>
    <dgm:cxn modelId="{28A2DD31-DAFC-4F85-9CD3-39DA04CCF82A}" type="presOf" srcId="{50A0908B-B10B-4199-8189-1678C4D397BD}" destId="{D6447CC6-5BA6-4B4C-9FC9-8493A130191D}" srcOrd="0" destOrd="0" presId="urn:microsoft.com/office/officeart/2008/layout/VerticalAccentList"/>
    <dgm:cxn modelId="{C25F7749-7A23-4C13-9C57-0A98D0574077}" type="presOf" srcId="{B594892F-0532-4EC2-9C29-8C3C8A5AC1B3}" destId="{842FDDE9-D58C-4C0F-882E-A96EB7BC5FFB}" srcOrd="0" destOrd="0" presId="urn:microsoft.com/office/officeart/2008/layout/VerticalAccentList"/>
    <dgm:cxn modelId="{D807996F-7B5A-4E14-B27A-9EA8107A31A1}" srcId="{C0D47216-C7DE-4ABB-AC96-326AD5478C61}" destId="{B594892F-0532-4EC2-9C29-8C3C8A5AC1B3}" srcOrd="0" destOrd="0" parTransId="{F46F382A-1468-4ECE-8C97-64B85C762A4B}" sibTransId="{A8DBB626-29A8-48D9-8962-B772F98D4FDB}"/>
    <dgm:cxn modelId="{3021FF50-BFFC-42B3-9E65-9E0DC10851A4}" srcId="{C0D47216-C7DE-4ABB-AC96-326AD5478C61}" destId="{3E054C19-A83E-465F-948E-F77D3724C4CD}" srcOrd="4" destOrd="0" parTransId="{13D28F69-5157-45A3-99DB-DDD368CF91D8}" sibTransId="{E13E1FE0-F6B1-4CB8-AE2C-0122E4E4167C}"/>
    <dgm:cxn modelId="{46FEC55A-50B1-4903-966F-C07F27358A5C}" type="presOf" srcId="{2252FCBC-9D1E-4999-960C-37B8043F9CCB}" destId="{F7FC6E55-DBE3-412A-8C32-740FC382B298}" srcOrd="0" destOrd="0" presId="urn:microsoft.com/office/officeart/2008/layout/VerticalAccentList"/>
    <dgm:cxn modelId="{23A4CEB2-5548-485A-9F2C-D3D36A5C670A}" srcId="{C0D47216-C7DE-4ABB-AC96-326AD5478C61}" destId="{08371620-B639-41C6-A72E-7CD4E143D076}" srcOrd="1" destOrd="0" parTransId="{77BC168B-FF04-4434-87C3-EDA334605924}" sibTransId="{41490553-BE0C-4AF4-BB1C-44DDA15DE109}"/>
    <dgm:cxn modelId="{2D235FC4-781B-4BC5-9271-24C3EE6CDDA0}" srcId="{C0D47216-C7DE-4ABB-AC96-326AD5478C61}" destId="{2252FCBC-9D1E-4999-960C-37B8043F9CCB}" srcOrd="3" destOrd="0" parTransId="{30434088-E790-425D-B1B2-F9BAFF97A8C0}" sibTransId="{77AC32C9-AD96-4A35-A0D8-4582B2F78074}"/>
    <dgm:cxn modelId="{AA6B5ED7-5E26-4FFE-89C3-FBDFE995B2EF}" type="presOf" srcId="{C0D47216-C7DE-4ABB-AC96-326AD5478C61}" destId="{055CF5D4-6C64-430A-9CF6-28F41B658DA7}" srcOrd="0" destOrd="0" presId="urn:microsoft.com/office/officeart/2008/layout/VerticalAccentList"/>
    <dgm:cxn modelId="{E69F18E8-6BD4-43F7-97EA-C115ECBAC282}" type="presOf" srcId="{3E054C19-A83E-465F-948E-F77D3724C4CD}" destId="{6CC4B0EF-A890-4064-8EB6-52360FC52AFD}" srcOrd="0" destOrd="0" presId="urn:microsoft.com/office/officeart/2008/layout/VerticalAccentList"/>
    <dgm:cxn modelId="{B70751F4-2D32-4F05-BA21-FB9DF974A7C3}" type="presParOf" srcId="{055CF5D4-6C64-430A-9CF6-28F41B658DA7}" destId="{88FA7014-FBA1-480E-A87E-5163AF4D1F90}" srcOrd="0" destOrd="0" presId="urn:microsoft.com/office/officeart/2008/layout/VerticalAccentList"/>
    <dgm:cxn modelId="{274A0F62-6C1E-404A-BF06-73108EAA60F1}" type="presParOf" srcId="{88FA7014-FBA1-480E-A87E-5163AF4D1F90}" destId="{842FDDE9-D58C-4C0F-882E-A96EB7BC5FFB}" srcOrd="0" destOrd="0" presId="urn:microsoft.com/office/officeart/2008/layout/VerticalAccentList"/>
    <dgm:cxn modelId="{C552913C-5B34-48C7-AE36-AB7EFD08D902}" type="presParOf" srcId="{055CF5D4-6C64-430A-9CF6-28F41B658DA7}" destId="{627F574D-2DCB-461E-9DCD-53F0C566135C}" srcOrd="1" destOrd="0" presId="urn:microsoft.com/office/officeart/2008/layout/VerticalAccentList"/>
    <dgm:cxn modelId="{38F405DA-757B-4BEE-998B-DD24356CB898}" type="presParOf" srcId="{627F574D-2DCB-461E-9DCD-53F0C566135C}" destId="{1EF86F44-7221-4871-8654-73C5A432A956}" srcOrd="0" destOrd="0" presId="urn:microsoft.com/office/officeart/2008/layout/VerticalAccentList"/>
    <dgm:cxn modelId="{8F1A5AF8-5DAB-432C-B972-D16A1B013C7B}" type="presParOf" srcId="{627F574D-2DCB-461E-9DCD-53F0C566135C}" destId="{80FBB038-99AF-4F42-851C-D59BD021D907}" srcOrd="1" destOrd="0" presId="urn:microsoft.com/office/officeart/2008/layout/VerticalAccentList"/>
    <dgm:cxn modelId="{1C355F05-A183-4571-AF4A-0F7A57CC5524}" type="presParOf" srcId="{627F574D-2DCB-461E-9DCD-53F0C566135C}" destId="{4BFEBC71-F200-457E-8CC2-81FF6FEDFF86}" srcOrd="2" destOrd="0" presId="urn:microsoft.com/office/officeart/2008/layout/VerticalAccentList"/>
    <dgm:cxn modelId="{92592896-505C-4C31-9ED9-549210A2283B}" type="presParOf" srcId="{627F574D-2DCB-461E-9DCD-53F0C566135C}" destId="{0F12ED6C-15E9-4542-8DD3-DF6FC9E04806}" srcOrd="3" destOrd="0" presId="urn:microsoft.com/office/officeart/2008/layout/VerticalAccentList"/>
    <dgm:cxn modelId="{92EF5D7D-D67A-46D9-BB24-0B1B0B2180EA}" type="presParOf" srcId="{627F574D-2DCB-461E-9DCD-53F0C566135C}" destId="{A9E752DE-4DC9-4C5C-86E1-791BDCF2161B}" srcOrd="4" destOrd="0" presId="urn:microsoft.com/office/officeart/2008/layout/VerticalAccentList"/>
    <dgm:cxn modelId="{2D12CD3B-1ED6-4F30-9520-8707A2DD57B8}" type="presParOf" srcId="{627F574D-2DCB-461E-9DCD-53F0C566135C}" destId="{2C8CAE4A-1ADA-4F9D-A248-7EB4D33225E3}" srcOrd="5" destOrd="0" presId="urn:microsoft.com/office/officeart/2008/layout/VerticalAccentList"/>
    <dgm:cxn modelId="{00A134BB-D9B9-4750-8611-F5629D22E71E}" type="presParOf" srcId="{627F574D-2DCB-461E-9DCD-53F0C566135C}" destId="{66F7FB3A-4D94-4806-B61E-BFBA11A3BF2F}" srcOrd="6" destOrd="0" presId="urn:microsoft.com/office/officeart/2008/layout/VerticalAccentList"/>
    <dgm:cxn modelId="{B3F650E8-5A29-4E89-94F9-58CF9CB3D24B}" type="presParOf" srcId="{055CF5D4-6C64-430A-9CF6-28F41B658DA7}" destId="{9421BECA-F84B-4C6D-8877-5FBDF1F8D11E}" srcOrd="2" destOrd="0" presId="urn:microsoft.com/office/officeart/2008/layout/VerticalAccentList"/>
    <dgm:cxn modelId="{271ADB5A-C879-4D3A-9A47-F9B5B7733B71}" type="presParOf" srcId="{055CF5D4-6C64-430A-9CF6-28F41B658DA7}" destId="{12FC1171-641A-4F7A-8239-9C9FEEDAD8B9}" srcOrd="3" destOrd="0" presId="urn:microsoft.com/office/officeart/2008/layout/VerticalAccentList"/>
    <dgm:cxn modelId="{1576D1BD-2E4B-4FA4-8FAD-9BF2E17AE9A8}" type="presParOf" srcId="{12FC1171-641A-4F7A-8239-9C9FEEDAD8B9}" destId="{D075151B-C724-485C-84EB-9CE865F66C52}" srcOrd="0" destOrd="0" presId="urn:microsoft.com/office/officeart/2008/layout/VerticalAccentList"/>
    <dgm:cxn modelId="{77EFE486-E610-429E-8D65-DCD2AEBC90CF}" type="presParOf" srcId="{055CF5D4-6C64-430A-9CF6-28F41B658DA7}" destId="{92FB867C-9200-4C28-B2CF-6BD060722CA1}" srcOrd="4" destOrd="0" presId="urn:microsoft.com/office/officeart/2008/layout/VerticalAccentList"/>
    <dgm:cxn modelId="{F780E522-D128-4E96-A004-EA1F42F6EA08}" type="presParOf" srcId="{92FB867C-9200-4C28-B2CF-6BD060722CA1}" destId="{69A60C8B-BE07-4A82-9A04-AB533268D4CE}" srcOrd="0" destOrd="0" presId="urn:microsoft.com/office/officeart/2008/layout/VerticalAccentList"/>
    <dgm:cxn modelId="{2B14A422-0F90-42EF-A9AA-EFE53CE5C519}" type="presParOf" srcId="{92FB867C-9200-4C28-B2CF-6BD060722CA1}" destId="{0810F3B3-5A48-4EB9-A619-98B9D579611A}" srcOrd="1" destOrd="0" presId="urn:microsoft.com/office/officeart/2008/layout/VerticalAccentList"/>
    <dgm:cxn modelId="{0910F60F-CC99-4FE4-A9C4-CC207F944527}" type="presParOf" srcId="{92FB867C-9200-4C28-B2CF-6BD060722CA1}" destId="{3C3F364A-A17B-41A9-B866-0768BD218C53}" srcOrd="2" destOrd="0" presId="urn:microsoft.com/office/officeart/2008/layout/VerticalAccentList"/>
    <dgm:cxn modelId="{D0BDC041-8DB3-4FED-862F-5CA57179D554}" type="presParOf" srcId="{92FB867C-9200-4C28-B2CF-6BD060722CA1}" destId="{76D2207F-BB56-43FB-9EAA-2198FF033908}" srcOrd="3" destOrd="0" presId="urn:microsoft.com/office/officeart/2008/layout/VerticalAccentList"/>
    <dgm:cxn modelId="{58657E06-D658-4DAE-A3B5-4EDEB02697FC}" type="presParOf" srcId="{92FB867C-9200-4C28-B2CF-6BD060722CA1}" destId="{3819239B-AAD1-4BA4-A43F-87186DB5FD8B}" srcOrd="4" destOrd="0" presId="urn:microsoft.com/office/officeart/2008/layout/VerticalAccentList"/>
    <dgm:cxn modelId="{ADD1415F-78C3-47E3-BA7C-DD603FC9ED97}" type="presParOf" srcId="{92FB867C-9200-4C28-B2CF-6BD060722CA1}" destId="{D820495A-9453-4DB6-80AD-A9AD2A6F1913}" srcOrd="5" destOrd="0" presId="urn:microsoft.com/office/officeart/2008/layout/VerticalAccentList"/>
    <dgm:cxn modelId="{7171304B-8D18-42B5-82CC-851F811A8B9A}" type="presParOf" srcId="{92FB867C-9200-4C28-B2CF-6BD060722CA1}" destId="{83FC487D-DD1A-47D1-9ABF-978491E143E1}" srcOrd="6" destOrd="0" presId="urn:microsoft.com/office/officeart/2008/layout/VerticalAccentList"/>
    <dgm:cxn modelId="{A0FEA911-AF38-4E6D-9BA5-11EEC013171F}" type="presParOf" srcId="{055CF5D4-6C64-430A-9CF6-28F41B658DA7}" destId="{E9EE8480-AB90-49BA-997F-D7389756C1C6}" srcOrd="5" destOrd="0" presId="urn:microsoft.com/office/officeart/2008/layout/VerticalAccentList"/>
    <dgm:cxn modelId="{A5723706-6CD3-41D1-8BAF-F0576ED3BCA9}" type="presParOf" srcId="{055CF5D4-6C64-430A-9CF6-28F41B658DA7}" destId="{DF85A852-B5E3-4189-A6C8-B0AB12D0B674}" srcOrd="6" destOrd="0" presId="urn:microsoft.com/office/officeart/2008/layout/VerticalAccentList"/>
    <dgm:cxn modelId="{466F3AAA-CE6C-4750-B024-4568DCF9266E}" type="presParOf" srcId="{DF85A852-B5E3-4189-A6C8-B0AB12D0B674}" destId="{D6447CC6-5BA6-4B4C-9FC9-8493A130191D}" srcOrd="0" destOrd="0" presId="urn:microsoft.com/office/officeart/2008/layout/VerticalAccentList"/>
    <dgm:cxn modelId="{1C9EEA69-9142-4856-AC8A-AFBE70168032}" type="presParOf" srcId="{055CF5D4-6C64-430A-9CF6-28F41B658DA7}" destId="{8CAE5784-C169-4BD4-B2B8-55AEB9AA34C2}" srcOrd="7" destOrd="0" presId="urn:microsoft.com/office/officeart/2008/layout/VerticalAccentList"/>
    <dgm:cxn modelId="{B02F1974-C132-4634-9B3E-B79C72C69916}" type="presParOf" srcId="{8CAE5784-C169-4BD4-B2B8-55AEB9AA34C2}" destId="{A74A0B0A-4B82-4EB0-A6E0-2E5FE5E73CA9}" srcOrd="0" destOrd="0" presId="urn:microsoft.com/office/officeart/2008/layout/VerticalAccentList"/>
    <dgm:cxn modelId="{D73EB9C2-D145-4112-8691-75BE345A9B6A}" type="presParOf" srcId="{8CAE5784-C169-4BD4-B2B8-55AEB9AA34C2}" destId="{285FFDF7-93D9-47FE-8AB1-D476DC221E7B}" srcOrd="1" destOrd="0" presId="urn:microsoft.com/office/officeart/2008/layout/VerticalAccentList"/>
    <dgm:cxn modelId="{2653B8CA-FBED-4B8F-B9E0-883924E34070}" type="presParOf" srcId="{8CAE5784-C169-4BD4-B2B8-55AEB9AA34C2}" destId="{E5785F9F-6407-4692-88DF-E23FF3F8779B}" srcOrd="2" destOrd="0" presId="urn:microsoft.com/office/officeart/2008/layout/VerticalAccentList"/>
    <dgm:cxn modelId="{99E95676-656B-4C00-8FA9-E714E982CD64}" type="presParOf" srcId="{8CAE5784-C169-4BD4-B2B8-55AEB9AA34C2}" destId="{8F5641C1-44FE-4AD0-B374-D4E944A88DBB}" srcOrd="3" destOrd="0" presId="urn:microsoft.com/office/officeart/2008/layout/VerticalAccentList"/>
    <dgm:cxn modelId="{9F7B5812-9FE0-4243-8160-878A0225908B}" type="presParOf" srcId="{8CAE5784-C169-4BD4-B2B8-55AEB9AA34C2}" destId="{60E7B588-83C3-47B4-97EC-2FB053BB79DB}" srcOrd="4" destOrd="0" presId="urn:microsoft.com/office/officeart/2008/layout/VerticalAccentList"/>
    <dgm:cxn modelId="{10048EB3-A4AE-4DDD-85E0-B8CA036F38A2}" type="presParOf" srcId="{8CAE5784-C169-4BD4-B2B8-55AEB9AA34C2}" destId="{C16434EB-60E3-4952-9A84-4C57101ECDF8}" srcOrd="5" destOrd="0" presId="urn:microsoft.com/office/officeart/2008/layout/VerticalAccentList"/>
    <dgm:cxn modelId="{433B2595-583D-492F-991F-5747865CD96B}" type="presParOf" srcId="{8CAE5784-C169-4BD4-B2B8-55AEB9AA34C2}" destId="{FC7D6F21-9D0F-44C4-925F-9E812E7E8DB2}" srcOrd="6" destOrd="0" presId="urn:microsoft.com/office/officeart/2008/layout/VerticalAccentList"/>
    <dgm:cxn modelId="{6327BC2E-A38E-42C6-9207-4E3673C78DAF}" type="presParOf" srcId="{055CF5D4-6C64-430A-9CF6-28F41B658DA7}" destId="{C864C748-D403-4ED9-9F52-ED7301DC99F2}" srcOrd="8" destOrd="0" presId="urn:microsoft.com/office/officeart/2008/layout/VerticalAccentList"/>
    <dgm:cxn modelId="{B642892F-4C42-4DEB-A058-9406324F33DC}" type="presParOf" srcId="{055CF5D4-6C64-430A-9CF6-28F41B658DA7}" destId="{E734B57C-820C-43EC-A2F1-F30FB8B24C92}" srcOrd="9" destOrd="0" presId="urn:microsoft.com/office/officeart/2008/layout/VerticalAccentList"/>
    <dgm:cxn modelId="{AC2740C3-ABAB-4886-9B2B-5EE91AFF00EB}" type="presParOf" srcId="{E734B57C-820C-43EC-A2F1-F30FB8B24C92}" destId="{F7FC6E55-DBE3-412A-8C32-740FC382B298}" srcOrd="0" destOrd="0" presId="urn:microsoft.com/office/officeart/2008/layout/VerticalAccentList"/>
    <dgm:cxn modelId="{2CD08E27-2F6A-4812-9630-588AB4B6CFA1}" type="presParOf" srcId="{055CF5D4-6C64-430A-9CF6-28F41B658DA7}" destId="{A8E564BB-A9C6-4FF7-BEC0-B6A6525F5E0C}" srcOrd="10" destOrd="0" presId="urn:microsoft.com/office/officeart/2008/layout/VerticalAccentList"/>
    <dgm:cxn modelId="{528D4407-3D87-498C-805A-EAEB7E85FE39}" type="presParOf" srcId="{A8E564BB-A9C6-4FF7-BEC0-B6A6525F5E0C}" destId="{D27D99D1-B69D-41D2-AB62-2F354E4597DF}" srcOrd="0" destOrd="0" presId="urn:microsoft.com/office/officeart/2008/layout/VerticalAccentList"/>
    <dgm:cxn modelId="{D51A1CB6-807E-4877-B103-D46FA4CC170A}" type="presParOf" srcId="{A8E564BB-A9C6-4FF7-BEC0-B6A6525F5E0C}" destId="{17602CF7-67C7-4588-9B9D-1EA315D9F4A5}" srcOrd="1" destOrd="0" presId="urn:microsoft.com/office/officeart/2008/layout/VerticalAccentList"/>
    <dgm:cxn modelId="{CE908667-0CAB-42D1-BF04-FCAB1381C42C}" type="presParOf" srcId="{A8E564BB-A9C6-4FF7-BEC0-B6A6525F5E0C}" destId="{87F99F6C-4622-4BF8-AE8C-77CF17EAA527}" srcOrd="2" destOrd="0" presId="urn:microsoft.com/office/officeart/2008/layout/VerticalAccentList"/>
    <dgm:cxn modelId="{C73A1889-304F-4361-91CA-34488E800121}" type="presParOf" srcId="{A8E564BB-A9C6-4FF7-BEC0-B6A6525F5E0C}" destId="{0267F76B-E7CC-4FAA-8A2B-DD7FDC8756A3}" srcOrd="3" destOrd="0" presId="urn:microsoft.com/office/officeart/2008/layout/VerticalAccentList"/>
    <dgm:cxn modelId="{FF7B0681-99BF-4E90-81F8-C0D78AA4A107}" type="presParOf" srcId="{A8E564BB-A9C6-4FF7-BEC0-B6A6525F5E0C}" destId="{8F1F66BB-F291-41F8-B452-3A2A23CF3A5F}" srcOrd="4" destOrd="0" presId="urn:microsoft.com/office/officeart/2008/layout/VerticalAccentList"/>
    <dgm:cxn modelId="{4314FE08-EB48-4857-AE79-77C21AA5AF9F}" type="presParOf" srcId="{A8E564BB-A9C6-4FF7-BEC0-B6A6525F5E0C}" destId="{2840C474-BCB4-47B0-A10E-4D847A8AA3BC}" srcOrd="5" destOrd="0" presId="urn:microsoft.com/office/officeart/2008/layout/VerticalAccentList"/>
    <dgm:cxn modelId="{8774A3F9-B78A-4EEE-B0B9-7537D8266E71}" type="presParOf" srcId="{A8E564BB-A9C6-4FF7-BEC0-B6A6525F5E0C}" destId="{6F4A30B0-95D6-4AA8-8B1B-80976CB6D864}" srcOrd="6" destOrd="0" presId="urn:microsoft.com/office/officeart/2008/layout/VerticalAccentList"/>
    <dgm:cxn modelId="{2F57A644-DD72-4F45-960A-933A870E916D}" type="presParOf" srcId="{055CF5D4-6C64-430A-9CF6-28F41B658DA7}" destId="{A1156B28-588A-449D-AF15-5AFB153EAD9E}" srcOrd="11" destOrd="0" presId="urn:microsoft.com/office/officeart/2008/layout/VerticalAccentList"/>
    <dgm:cxn modelId="{574854D8-946E-4AA5-B95C-05BB07F3EBB0}" type="presParOf" srcId="{055CF5D4-6C64-430A-9CF6-28F41B658DA7}" destId="{013521C9-252B-4C9A-9CDF-D8E6DDF2472C}" srcOrd="12" destOrd="0" presId="urn:microsoft.com/office/officeart/2008/layout/VerticalAccentList"/>
    <dgm:cxn modelId="{4C8CCF6B-296A-4255-9801-142BE8F7A369}" type="presParOf" srcId="{013521C9-252B-4C9A-9CDF-D8E6DDF2472C}" destId="{6CC4B0EF-A890-4064-8EB6-52360FC52AFD}" srcOrd="0" destOrd="0" presId="urn:microsoft.com/office/officeart/2008/layout/VerticalAccentList"/>
    <dgm:cxn modelId="{7A7B87C7-19FD-4993-BD40-57990F210BD1}" type="presParOf" srcId="{055CF5D4-6C64-430A-9CF6-28F41B658DA7}" destId="{D6E06B24-61D3-4832-B87F-B1BA27A34B1F}" srcOrd="13" destOrd="0" presId="urn:microsoft.com/office/officeart/2008/layout/VerticalAccentList"/>
    <dgm:cxn modelId="{E834E72F-EDFA-45A2-A4B5-DC86808FE6E4}" type="presParOf" srcId="{D6E06B24-61D3-4832-B87F-B1BA27A34B1F}" destId="{F0761436-DB92-4773-97BB-76A5B78784F6}" srcOrd="0" destOrd="0" presId="urn:microsoft.com/office/officeart/2008/layout/VerticalAccentList"/>
    <dgm:cxn modelId="{FA489119-38CB-4EC3-A4E3-2D65871FCED5}" type="presParOf" srcId="{D6E06B24-61D3-4832-B87F-B1BA27A34B1F}" destId="{45161375-7464-4AC3-B82F-F79B106B9C55}" srcOrd="1" destOrd="0" presId="urn:microsoft.com/office/officeart/2008/layout/VerticalAccentList"/>
    <dgm:cxn modelId="{6310CC98-7F1B-4A16-9446-10CBDFFE8986}" type="presParOf" srcId="{D6E06B24-61D3-4832-B87F-B1BA27A34B1F}" destId="{5419DC96-CCC8-474D-B71C-0395D1BB9E01}" srcOrd="2" destOrd="0" presId="urn:microsoft.com/office/officeart/2008/layout/VerticalAccentList"/>
    <dgm:cxn modelId="{26D85FD7-561A-4FC1-9193-7842D13C5686}" type="presParOf" srcId="{D6E06B24-61D3-4832-B87F-B1BA27A34B1F}" destId="{E600B89E-5617-4B88-A4F7-23AA41A8FC28}" srcOrd="3" destOrd="0" presId="urn:microsoft.com/office/officeart/2008/layout/VerticalAccentList"/>
    <dgm:cxn modelId="{273CE49F-FA2E-4F96-A142-4A6353B6F84A}" type="presParOf" srcId="{D6E06B24-61D3-4832-B87F-B1BA27A34B1F}" destId="{81497489-FA0F-493F-BB87-5535F3247A9C}" srcOrd="4" destOrd="0" presId="urn:microsoft.com/office/officeart/2008/layout/VerticalAccentList"/>
    <dgm:cxn modelId="{3DBD773F-9CA9-42D8-9F6E-04C02A5711B7}" type="presParOf" srcId="{D6E06B24-61D3-4832-B87F-B1BA27A34B1F}" destId="{34AFFBA3-4FA6-4D40-955B-5F4BFA0F67AA}" srcOrd="5" destOrd="0" presId="urn:microsoft.com/office/officeart/2008/layout/VerticalAccentList"/>
    <dgm:cxn modelId="{5704AAA0-65D8-445B-AE70-252A2245DD7B}" type="presParOf" srcId="{D6E06B24-61D3-4832-B87F-B1BA27A34B1F}" destId="{AC2994B0-1783-4819-B2CA-39D911F641B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C58A4-CDE9-49CF-BFFC-6698F96DA20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321CA4-31D9-4F93-9AF5-6637EF0455B6}">
      <dgm:prSet/>
      <dgm:spPr/>
      <dgm:t>
        <a:bodyPr/>
        <a:lstStyle/>
        <a:p>
          <a:r>
            <a:rPr lang="en-US" b="1"/>
            <a:t>أمثلة</a:t>
          </a:r>
          <a:r>
            <a:rPr lang="ar-IQ" b="1"/>
            <a:t> </a:t>
          </a:r>
          <a:r>
            <a:rPr lang="en-US" b="1"/>
            <a:t>على</a:t>
          </a:r>
          <a:br>
            <a:rPr lang="ar-IQ" b="1"/>
          </a:br>
          <a:r>
            <a:rPr lang="en-US" b="1"/>
            <a:t>تطبيقات الذكاء</a:t>
          </a:r>
          <a:br>
            <a:rPr lang="ar-IQ" b="1"/>
          </a:br>
          <a:r>
            <a:rPr lang="en-US" b="1"/>
            <a:t>لاصطناعي</a:t>
          </a:r>
          <a:endParaRPr lang="en-US"/>
        </a:p>
      </dgm:t>
    </dgm:pt>
    <dgm:pt modelId="{F016343F-DD8A-4DDC-B94D-93833AB02EF4}" type="parTrans" cxnId="{170746D5-1EEA-470F-A20A-3DE469A4DBFB}">
      <dgm:prSet/>
      <dgm:spPr/>
      <dgm:t>
        <a:bodyPr/>
        <a:lstStyle/>
        <a:p>
          <a:endParaRPr lang="en-US"/>
        </a:p>
      </dgm:t>
    </dgm:pt>
    <dgm:pt modelId="{CB11AF41-0A9F-4A2C-8EE7-352F45966045}" type="sibTrans" cxnId="{170746D5-1EEA-470F-A20A-3DE469A4DBFB}">
      <dgm:prSet/>
      <dgm:spPr/>
      <dgm:t>
        <a:bodyPr/>
        <a:lstStyle/>
        <a:p>
          <a:endParaRPr lang="en-US"/>
        </a:p>
      </dgm:t>
    </dgm:pt>
    <dgm:pt modelId="{E235FBDC-3A20-4DFD-8FB2-E221B6639D99}" type="pres">
      <dgm:prSet presAssocID="{A86C58A4-CDE9-49CF-BFFC-6698F96DA200}" presName="compositeShape" presStyleCnt="0">
        <dgm:presLayoutVars>
          <dgm:chMax val="7"/>
          <dgm:dir/>
          <dgm:resizeHandles val="exact"/>
        </dgm:presLayoutVars>
      </dgm:prSet>
      <dgm:spPr/>
    </dgm:pt>
    <dgm:pt modelId="{D1750D30-127F-4786-87A1-302E73C31AC0}" type="pres">
      <dgm:prSet presAssocID="{06321CA4-31D9-4F93-9AF5-6637EF0455B6}" presName="circ1TxSh" presStyleLbl="vennNode1" presStyleIdx="0" presStyleCnt="1"/>
      <dgm:spPr/>
    </dgm:pt>
  </dgm:ptLst>
  <dgm:cxnLst>
    <dgm:cxn modelId="{99A19340-F340-4121-882B-E8B283AF1BCC}" type="presOf" srcId="{06321CA4-31D9-4F93-9AF5-6637EF0455B6}" destId="{D1750D30-127F-4786-87A1-302E73C31AC0}" srcOrd="0" destOrd="0" presId="urn:microsoft.com/office/officeart/2005/8/layout/venn1"/>
    <dgm:cxn modelId="{170746D5-1EEA-470F-A20A-3DE469A4DBFB}" srcId="{A86C58A4-CDE9-49CF-BFFC-6698F96DA200}" destId="{06321CA4-31D9-4F93-9AF5-6637EF0455B6}" srcOrd="0" destOrd="0" parTransId="{F016343F-DD8A-4DDC-B94D-93833AB02EF4}" sibTransId="{CB11AF41-0A9F-4A2C-8EE7-352F45966045}"/>
    <dgm:cxn modelId="{4AD6D3F7-80AC-4EA2-98E4-52157A29B994}" type="presOf" srcId="{A86C58A4-CDE9-49CF-BFFC-6698F96DA200}" destId="{E235FBDC-3A20-4DFD-8FB2-E221B6639D99}" srcOrd="0" destOrd="0" presId="urn:microsoft.com/office/officeart/2005/8/layout/venn1"/>
    <dgm:cxn modelId="{CE78468C-1916-455F-85A0-15C099B326BA}" type="presParOf" srcId="{E235FBDC-3A20-4DFD-8FB2-E221B6639D99}" destId="{D1750D30-127F-4786-87A1-302E73C31AC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27D2E3-A52B-4118-8312-64FF6C17230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539CA-5E67-4DEC-B9CB-F5BD8B6D8460}">
      <dgm:prSet custT="1"/>
      <dgm:spPr/>
      <dgm:t>
        <a:bodyPr/>
        <a:lstStyle/>
        <a:p>
          <a:pPr algn="just" rtl="1"/>
          <a:r>
            <a:rPr lang="en-US" sz="3200" b="1" dirty="0"/>
            <a:t>Siri</a:t>
          </a:r>
          <a:r>
            <a:rPr lang="ar-IQ" sz="3200" b="1" dirty="0"/>
            <a:t> - </a:t>
          </a:r>
          <a:r>
            <a:rPr lang="en-US" sz="3200" b="1" dirty="0" err="1"/>
            <a:t>مساعد</a:t>
          </a:r>
          <a:r>
            <a:rPr lang="en-US" sz="3200" b="1" dirty="0"/>
            <a:t> </a:t>
          </a:r>
          <a:r>
            <a:rPr lang="en-US" sz="3200" b="1" dirty="0" err="1"/>
            <a:t>كوكل</a:t>
          </a:r>
          <a:endParaRPr lang="en-US" sz="3200" dirty="0"/>
        </a:p>
      </dgm:t>
    </dgm:pt>
    <dgm:pt modelId="{80843472-A117-46DA-BDF6-45EC1CE16C75}" type="sibTrans" cxnId="{2B100C9E-7D6E-487F-B906-92BBCF66948C}">
      <dgm:prSet/>
      <dgm:spPr/>
      <dgm:t>
        <a:bodyPr/>
        <a:lstStyle/>
        <a:p>
          <a:endParaRPr lang="en-US" sz="3200"/>
        </a:p>
      </dgm:t>
    </dgm:pt>
    <dgm:pt modelId="{5603C8FD-4FCC-49FE-A460-6EE90BD2C90D}" type="parTrans" cxnId="{2B100C9E-7D6E-487F-B906-92BBCF66948C}">
      <dgm:prSet/>
      <dgm:spPr/>
      <dgm:t>
        <a:bodyPr/>
        <a:lstStyle/>
        <a:p>
          <a:endParaRPr lang="en-US" sz="3200"/>
        </a:p>
      </dgm:t>
    </dgm:pt>
    <dgm:pt modelId="{304F9DBE-897C-4D53-9D52-559AEB8B2B30}">
      <dgm:prSet custT="1"/>
      <dgm:spPr/>
      <dgm:t>
        <a:bodyPr/>
        <a:lstStyle/>
        <a:p>
          <a:pPr algn="just" rtl="1"/>
          <a:r>
            <a:rPr lang="en-US" sz="3200" b="1" dirty="0" err="1"/>
            <a:t>محركات</a:t>
          </a:r>
          <a:r>
            <a:rPr lang="en-US" sz="3200" b="1" dirty="0"/>
            <a:t> </a:t>
          </a:r>
          <a:r>
            <a:rPr lang="en-US" sz="3200" b="1" dirty="0" err="1"/>
            <a:t>البحث</a:t>
          </a:r>
          <a:endParaRPr lang="en-US" sz="3200" dirty="0"/>
        </a:p>
      </dgm:t>
    </dgm:pt>
    <dgm:pt modelId="{CCD3B249-5C15-4AE4-AD47-C58D6E43C50B}" type="sibTrans" cxnId="{A8E440E0-A18E-44CE-B1DE-8DB6AC979E9A}">
      <dgm:prSet/>
      <dgm:spPr/>
      <dgm:t>
        <a:bodyPr/>
        <a:lstStyle/>
        <a:p>
          <a:endParaRPr lang="en-US" sz="3200"/>
        </a:p>
      </dgm:t>
    </dgm:pt>
    <dgm:pt modelId="{DB0F2970-5E46-4631-89B9-5B184F443E38}" type="parTrans" cxnId="{A8E440E0-A18E-44CE-B1DE-8DB6AC979E9A}">
      <dgm:prSet/>
      <dgm:spPr/>
      <dgm:t>
        <a:bodyPr/>
        <a:lstStyle/>
        <a:p>
          <a:endParaRPr lang="en-US" sz="3200"/>
        </a:p>
      </dgm:t>
    </dgm:pt>
    <dgm:pt modelId="{7191F21F-5056-42CF-9052-8805769A100A}">
      <dgm:prSet custT="1"/>
      <dgm:spPr/>
      <dgm:t>
        <a:bodyPr/>
        <a:lstStyle/>
        <a:p>
          <a:pPr algn="just" rtl="1"/>
          <a:r>
            <a:rPr lang="en-US" sz="3200" b="1" dirty="0" err="1"/>
            <a:t>تطبيقات</a:t>
          </a:r>
          <a:r>
            <a:rPr lang="en-US" sz="3200" b="1" dirty="0"/>
            <a:t> </a:t>
          </a:r>
          <a:r>
            <a:rPr lang="en-US" sz="3200" b="1" dirty="0" err="1"/>
            <a:t>التعرف</a:t>
          </a:r>
          <a:r>
            <a:rPr lang="en-US" sz="3200" b="1" dirty="0"/>
            <a:t> </a:t>
          </a:r>
          <a:r>
            <a:rPr lang="en-US" sz="3200" b="1" dirty="0" err="1"/>
            <a:t>على</a:t>
          </a:r>
          <a:r>
            <a:rPr lang="en-US" sz="3200" b="1" dirty="0"/>
            <a:t> </a:t>
          </a:r>
          <a:r>
            <a:rPr lang="en-US" sz="3200" b="1" dirty="0" err="1"/>
            <a:t>الوج</a:t>
          </a:r>
          <a:r>
            <a:rPr lang="ar-IQ" sz="3200" b="1" dirty="0"/>
            <a:t>ه</a:t>
          </a:r>
          <a:endParaRPr lang="en-US" sz="3200" dirty="0"/>
        </a:p>
      </dgm:t>
    </dgm:pt>
    <dgm:pt modelId="{2602DE87-BDFA-446F-A5F0-D9B0F430BF9F}" type="sibTrans" cxnId="{0134D124-1BC7-41AC-A738-76E34A45213E}">
      <dgm:prSet/>
      <dgm:spPr/>
      <dgm:t>
        <a:bodyPr/>
        <a:lstStyle/>
        <a:p>
          <a:endParaRPr lang="en-US" sz="3200"/>
        </a:p>
      </dgm:t>
    </dgm:pt>
    <dgm:pt modelId="{5A68E5F8-9FE4-4A0F-829E-66CF4E2C5A95}" type="parTrans" cxnId="{0134D124-1BC7-41AC-A738-76E34A45213E}">
      <dgm:prSet/>
      <dgm:spPr/>
      <dgm:t>
        <a:bodyPr/>
        <a:lstStyle/>
        <a:p>
          <a:endParaRPr lang="en-US" sz="3200"/>
        </a:p>
      </dgm:t>
    </dgm:pt>
    <dgm:pt modelId="{EEDE019B-B0C0-4982-BFA8-5A7E681CB470}" type="pres">
      <dgm:prSet presAssocID="{E427D2E3-A52B-4118-8312-64FF6C17230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53B450C-17DA-4A69-BF71-A88BD2AAC105}" type="pres">
      <dgm:prSet presAssocID="{679539CA-5E67-4DEC-B9CB-F5BD8B6D8460}" presName="circle1" presStyleLbl="node1" presStyleIdx="0" presStyleCnt="3" custScaleX="53800"/>
      <dgm:spPr/>
    </dgm:pt>
    <dgm:pt modelId="{817B2F91-C842-493E-8AD9-DD968D6EE7DD}" type="pres">
      <dgm:prSet presAssocID="{679539CA-5E67-4DEC-B9CB-F5BD8B6D8460}" presName="space" presStyleCnt="0"/>
      <dgm:spPr/>
    </dgm:pt>
    <dgm:pt modelId="{BCCF95DE-6532-4E69-A114-5A09C43FB79E}" type="pres">
      <dgm:prSet presAssocID="{679539CA-5E67-4DEC-B9CB-F5BD8B6D8460}" presName="rect1" presStyleLbl="alignAcc1" presStyleIdx="0" presStyleCnt="3"/>
      <dgm:spPr/>
    </dgm:pt>
    <dgm:pt modelId="{88BAAF8F-72AE-460A-8D7B-24F21CCD7D93}" type="pres">
      <dgm:prSet presAssocID="{304F9DBE-897C-4D53-9D52-559AEB8B2B30}" presName="vertSpace2" presStyleLbl="node1" presStyleIdx="0" presStyleCnt="3"/>
      <dgm:spPr/>
    </dgm:pt>
    <dgm:pt modelId="{1BD6252C-92E1-4B01-B2D6-057F948DBBBB}" type="pres">
      <dgm:prSet presAssocID="{304F9DBE-897C-4D53-9D52-559AEB8B2B30}" presName="circle2" presStyleLbl="node1" presStyleIdx="1" presStyleCnt="3" custScaleX="55689"/>
      <dgm:spPr/>
    </dgm:pt>
    <dgm:pt modelId="{6D3875E4-25B5-4A3A-AF52-6847FC985836}" type="pres">
      <dgm:prSet presAssocID="{304F9DBE-897C-4D53-9D52-559AEB8B2B30}" presName="rect2" presStyleLbl="alignAcc1" presStyleIdx="1" presStyleCnt="3"/>
      <dgm:spPr/>
    </dgm:pt>
    <dgm:pt modelId="{30C6F83C-3FFC-4D21-9038-59518DFAED95}" type="pres">
      <dgm:prSet presAssocID="{7191F21F-5056-42CF-9052-8805769A100A}" presName="vertSpace3" presStyleLbl="node1" presStyleIdx="1" presStyleCnt="3"/>
      <dgm:spPr/>
    </dgm:pt>
    <dgm:pt modelId="{110F2D50-D21D-43BE-87D4-BE99B9879F78}" type="pres">
      <dgm:prSet presAssocID="{7191F21F-5056-42CF-9052-8805769A100A}" presName="circle3" presStyleLbl="node1" presStyleIdx="2" presStyleCnt="3"/>
      <dgm:spPr/>
    </dgm:pt>
    <dgm:pt modelId="{6AAF93FD-0804-4575-AE08-74A83B242915}" type="pres">
      <dgm:prSet presAssocID="{7191F21F-5056-42CF-9052-8805769A100A}" presName="rect3" presStyleLbl="alignAcc1" presStyleIdx="2" presStyleCnt="3"/>
      <dgm:spPr/>
    </dgm:pt>
    <dgm:pt modelId="{12D5FC1F-7737-4ED5-BAD0-426ADAEF70E1}" type="pres">
      <dgm:prSet presAssocID="{679539CA-5E67-4DEC-B9CB-F5BD8B6D846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B37CB79-DB98-4F7D-897A-E7677BF583C7}" type="pres">
      <dgm:prSet presAssocID="{304F9DBE-897C-4D53-9D52-559AEB8B2B3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601D7C1-DE4E-4520-9836-306C99945E66}" type="pres">
      <dgm:prSet presAssocID="{7191F21F-5056-42CF-9052-8805769A100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134D124-1BC7-41AC-A738-76E34A45213E}" srcId="{E427D2E3-A52B-4118-8312-64FF6C172305}" destId="{7191F21F-5056-42CF-9052-8805769A100A}" srcOrd="2" destOrd="0" parTransId="{5A68E5F8-9FE4-4A0F-829E-66CF4E2C5A95}" sibTransId="{2602DE87-BDFA-446F-A5F0-D9B0F430BF9F}"/>
    <dgm:cxn modelId="{2A16CA5F-6471-4F68-B4C9-ABEE486BB898}" type="presOf" srcId="{679539CA-5E67-4DEC-B9CB-F5BD8B6D8460}" destId="{12D5FC1F-7737-4ED5-BAD0-426ADAEF70E1}" srcOrd="1" destOrd="0" presId="urn:microsoft.com/office/officeart/2005/8/layout/target3"/>
    <dgm:cxn modelId="{A8768980-9E3E-4357-9E28-82048DA584CC}" type="presOf" srcId="{E427D2E3-A52B-4118-8312-64FF6C172305}" destId="{EEDE019B-B0C0-4982-BFA8-5A7E681CB470}" srcOrd="0" destOrd="0" presId="urn:microsoft.com/office/officeart/2005/8/layout/target3"/>
    <dgm:cxn modelId="{27C9778F-A77B-45A9-A986-7132E577CC87}" type="presOf" srcId="{679539CA-5E67-4DEC-B9CB-F5BD8B6D8460}" destId="{BCCF95DE-6532-4E69-A114-5A09C43FB79E}" srcOrd="0" destOrd="0" presId="urn:microsoft.com/office/officeart/2005/8/layout/target3"/>
    <dgm:cxn modelId="{6AEC1E94-820C-447A-BA33-9E97009D7FC4}" type="presOf" srcId="{7191F21F-5056-42CF-9052-8805769A100A}" destId="{5601D7C1-DE4E-4520-9836-306C99945E66}" srcOrd="1" destOrd="0" presId="urn:microsoft.com/office/officeart/2005/8/layout/target3"/>
    <dgm:cxn modelId="{2B100C9E-7D6E-487F-B906-92BBCF66948C}" srcId="{E427D2E3-A52B-4118-8312-64FF6C172305}" destId="{679539CA-5E67-4DEC-B9CB-F5BD8B6D8460}" srcOrd="0" destOrd="0" parTransId="{5603C8FD-4FCC-49FE-A460-6EE90BD2C90D}" sibTransId="{80843472-A117-46DA-BDF6-45EC1CE16C75}"/>
    <dgm:cxn modelId="{A5242CC1-0FA0-41FF-BE4B-D0884B9F9BD5}" type="presOf" srcId="{304F9DBE-897C-4D53-9D52-559AEB8B2B30}" destId="{6D3875E4-25B5-4A3A-AF52-6847FC985836}" srcOrd="0" destOrd="0" presId="urn:microsoft.com/office/officeart/2005/8/layout/target3"/>
    <dgm:cxn modelId="{A8E440E0-A18E-44CE-B1DE-8DB6AC979E9A}" srcId="{E427D2E3-A52B-4118-8312-64FF6C172305}" destId="{304F9DBE-897C-4D53-9D52-559AEB8B2B30}" srcOrd="1" destOrd="0" parTransId="{DB0F2970-5E46-4631-89B9-5B184F443E38}" sibTransId="{CCD3B249-5C15-4AE4-AD47-C58D6E43C50B}"/>
    <dgm:cxn modelId="{7D5559F4-B07F-4D14-B6C8-7AFA86802DE0}" type="presOf" srcId="{304F9DBE-897C-4D53-9D52-559AEB8B2B30}" destId="{1B37CB79-DB98-4F7D-897A-E7677BF583C7}" srcOrd="1" destOrd="0" presId="urn:microsoft.com/office/officeart/2005/8/layout/target3"/>
    <dgm:cxn modelId="{DDD01BF5-F961-40FC-A767-C32F7665590B}" type="presOf" srcId="{7191F21F-5056-42CF-9052-8805769A100A}" destId="{6AAF93FD-0804-4575-AE08-74A83B242915}" srcOrd="0" destOrd="0" presId="urn:microsoft.com/office/officeart/2005/8/layout/target3"/>
    <dgm:cxn modelId="{5E3163BD-9BE7-4A24-885E-B615D30A4BD3}" type="presParOf" srcId="{EEDE019B-B0C0-4982-BFA8-5A7E681CB470}" destId="{153B450C-17DA-4A69-BF71-A88BD2AAC105}" srcOrd="0" destOrd="0" presId="urn:microsoft.com/office/officeart/2005/8/layout/target3"/>
    <dgm:cxn modelId="{E8C1D06B-6AD7-49E4-A47A-8BB476EA58B3}" type="presParOf" srcId="{EEDE019B-B0C0-4982-BFA8-5A7E681CB470}" destId="{817B2F91-C842-493E-8AD9-DD968D6EE7DD}" srcOrd="1" destOrd="0" presId="urn:microsoft.com/office/officeart/2005/8/layout/target3"/>
    <dgm:cxn modelId="{6026B236-9CBF-4B36-9ABF-D5D9FE861592}" type="presParOf" srcId="{EEDE019B-B0C0-4982-BFA8-5A7E681CB470}" destId="{BCCF95DE-6532-4E69-A114-5A09C43FB79E}" srcOrd="2" destOrd="0" presId="urn:microsoft.com/office/officeart/2005/8/layout/target3"/>
    <dgm:cxn modelId="{91A4D86B-CCB3-4DFF-81A6-82FA5E8BE583}" type="presParOf" srcId="{EEDE019B-B0C0-4982-BFA8-5A7E681CB470}" destId="{88BAAF8F-72AE-460A-8D7B-24F21CCD7D93}" srcOrd="3" destOrd="0" presId="urn:microsoft.com/office/officeart/2005/8/layout/target3"/>
    <dgm:cxn modelId="{B53BF419-B37F-4BED-BE00-57796E11C468}" type="presParOf" srcId="{EEDE019B-B0C0-4982-BFA8-5A7E681CB470}" destId="{1BD6252C-92E1-4B01-B2D6-057F948DBBBB}" srcOrd="4" destOrd="0" presId="urn:microsoft.com/office/officeart/2005/8/layout/target3"/>
    <dgm:cxn modelId="{693F6FAB-49BB-4EF9-B4BB-2F6AE484E1F8}" type="presParOf" srcId="{EEDE019B-B0C0-4982-BFA8-5A7E681CB470}" destId="{6D3875E4-25B5-4A3A-AF52-6847FC985836}" srcOrd="5" destOrd="0" presId="urn:microsoft.com/office/officeart/2005/8/layout/target3"/>
    <dgm:cxn modelId="{5A4176B7-C5AF-477B-88C2-54F3F42FDD45}" type="presParOf" srcId="{EEDE019B-B0C0-4982-BFA8-5A7E681CB470}" destId="{30C6F83C-3FFC-4D21-9038-59518DFAED95}" srcOrd="6" destOrd="0" presId="urn:microsoft.com/office/officeart/2005/8/layout/target3"/>
    <dgm:cxn modelId="{9F2D4772-579A-4683-81E6-B1C8D069A1F1}" type="presParOf" srcId="{EEDE019B-B0C0-4982-BFA8-5A7E681CB470}" destId="{110F2D50-D21D-43BE-87D4-BE99B9879F78}" srcOrd="7" destOrd="0" presId="urn:microsoft.com/office/officeart/2005/8/layout/target3"/>
    <dgm:cxn modelId="{F90B1592-666E-4196-ACE7-9F4B7A3E758F}" type="presParOf" srcId="{EEDE019B-B0C0-4982-BFA8-5A7E681CB470}" destId="{6AAF93FD-0804-4575-AE08-74A83B242915}" srcOrd="8" destOrd="0" presId="urn:microsoft.com/office/officeart/2005/8/layout/target3"/>
    <dgm:cxn modelId="{3E4BACBC-1D32-4420-93E2-592B559F80B6}" type="presParOf" srcId="{EEDE019B-B0C0-4982-BFA8-5A7E681CB470}" destId="{12D5FC1F-7737-4ED5-BAD0-426ADAEF70E1}" srcOrd="9" destOrd="0" presId="urn:microsoft.com/office/officeart/2005/8/layout/target3"/>
    <dgm:cxn modelId="{819C91D8-CC2E-463B-9DB4-F78EFB445C46}" type="presParOf" srcId="{EEDE019B-B0C0-4982-BFA8-5A7E681CB470}" destId="{1B37CB79-DB98-4F7D-897A-E7677BF583C7}" srcOrd="10" destOrd="0" presId="urn:microsoft.com/office/officeart/2005/8/layout/target3"/>
    <dgm:cxn modelId="{34B5E681-24AF-4F20-A2C0-A3A2393839C7}" type="presParOf" srcId="{EEDE019B-B0C0-4982-BFA8-5A7E681CB470}" destId="{5601D7C1-DE4E-4520-9836-306C99945E6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8B7160-DFD6-40B2-97FC-F0D78D1F0D71}" type="doc">
      <dgm:prSet loTypeId="urn:microsoft.com/office/officeart/2005/8/layout/hProcess11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EE0F9-5DE7-4183-B59D-96DDF5712B9F}">
      <dgm:prSet custT="1"/>
      <dgm:spPr/>
      <dgm:t>
        <a:bodyPr/>
        <a:lstStyle/>
        <a:p>
          <a:pPr rtl="1"/>
          <a:r>
            <a:rPr lang="en-US" sz="3600" b="1" dirty="0" err="1">
              <a:latin typeface="+mj-lt"/>
            </a:rPr>
            <a:t>أمثلة</a:t>
          </a:r>
          <a:r>
            <a:rPr lang="en-US" sz="3600" b="1" dirty="0">
              <a:latin typeface="+mj-lt"/>
            </a:rPr>
            <a:t> </a:t>
          </a:r>
          <a:r>
            <a:rPr lang="en-US" sz="3600" b="1" dirty="0" err="1">
              <a:latin typeface="+mj-lt"/>
            </a:rPr>
            <a:t>على</a:t>
          </a:r>
          <a:r>
            <a:rPr lang="en-US" sz="3600" b="1" dirty="0">
              <a:latin typeface="+mj-lt"/>
            </a:rPr>
            <a:t> </a:t>
          </a:r>
          <a:r>
            <a:rPr lang="en-US" sz="3600" b="1" dirty="0" err="1">
              <a:latin typeface="+mj-lt"/>
            </a:rPr>
            <a:t>تطبيقات</a:t>
          </a:r>
          <a:r>
            <a:rPr lang="en-US" sz="3600" b="1" dirty="0">
              <a:latin typeface="+mj-lt"/>
            </a:rPr>
            <a:t> </a:t>
          </a:r>
          <a:r>
            <a:rPr lang="en-US" sz="3600" b="1" dirty="0" err="1">
              <a:latin typeface="+mj-lt"/>
            </a:rPr>
            <a:t>الذكاء</a:t>
          </a:r>
          <a:r>
            <a:rPr lang="en-US" sz="3600" b="1" dirty="0">
              <a:latin typeface="+mj-lt"/>
            </a:rPr>
            <a:t> </a:t>
          </a:r>
          <a:r>
            <a:rPr lang="en-US" sz="3600" b="1" dirty="0" err="1">
              <a:latin typeface="+mj-lt"/>
            </a:rPr>
            <a:t>الاصطناعي</a:t>
          </a:r>
          <a:endParaRPr lang="ar-IQ" sz="3600" b="1" dirty="0">
            <a:latin typeface="+mj-lt"/>
          </a:endParaRPr>
        </a:p>
        <a:p>
          <a:endParaRPr lang="ar-IQ" sz="3200" b="1" dirty="0"/>
        </a:p>
      </dgm:t>
    </dgm:pt>
    <dgm:pt modelId="{1D72AD25-2B47-4031-9493-A1956FAD0C57}" type="parTrans" cxnId="{7F69A51C-E3F9-4D0E-8754-E0FFE2C7E5CD}">
      <dgm:prSet/>
      <dgm:spPr/>
      <dgm:t>
        <a:bodyPr/>
        <a:lstStyle/>
        <a:p>
          <a:endParaRPr lang="en-US"/>
        </a:p>
      </dgm:t>
    </dgm:pt>
    <dgm:pt modelId="{3B25C00D-1C9D-467D-9C3C-6CD56577C2B2}" type="sibTrans" cxnId="{7F69A51C-E3F9-4D0E-8754-E0FFE2C7E5CD}">
      <dgm:prSet/>
      <dgm:spPr/>
      <dgm:t>
        <a:bodyPr/>
        <a:lstStyle/>
        <a:p>
          <a:endParaRPr lang="en-US"/>
        </a:p>
      </dgm:t>
    </dgm:pt>
    <dgm:pt modelId="{46F90E32-2204-452C-AB3E-BA19D6F50487}" type="pres">
      <dgm:prSet presAssocID="{B08B7160-DFD6-40B2-97FC-F0D78D1F0D71}" presName="Name0" presStyleCnt="0">
        <dgm:presLayoutVars>
          <dgm:dir/>
          <dgm:resizeHandles val="exact"/>
        </dgm:presLayoutVars>
      </dgm:prSet>
      <dgm:spPr/>
    </dgm:pt>
    <dgm:pt modelId="{6D6B6322-5519-43A9-960D-7117CDFAEAC7}" type="pres">
      <dgm:prSet presAssocID="{B08B7160-DFD6-40B2-97FC-F0D78D1F0D71}" presName="arrow" presStyleLbl="bgShp" presStyleIdx="0" presStyleCnt="1"/>
      <dgm:spPr/>
    </dgm:pt>
    <dgm:pt modelId="{BB73F40B-31BC-43C5-BBDB-E68E819ABD86}" type="pres">
      <dgm:prSet presAssocID="{B08B7160-DFD6-40B2-97FC-F0D78D1F0D71}" presName="points" presStyleCnt="0"/>
      <dgm:spPr/>
    </dgm:pt>
    <dgm:pt modelId="{01DBD5B4-2F88-481E-BA84-E4DCA177D6F6}" type="pres">
      <dgm:prSet presAssocID="{56FEE0F9-5DE7-4183-B59D-96DDF5712B9F}" presName="compositeA" presStyleCnt="0"/>
      <dgm:spPr/>
    </dgm:pt>
    <dgm:pt modelId="{15FF6121-0A27-4630-B2CC-B0415780BAE6}" type="pres">
      <dgm:prSet presAssocID="{56FEE0F9-5DE7-4183-B59D-96DDF5712B9F}" presName="textA" presStyleLbl="revTx" presStyleIdx="0" presStyleCnt="1">
        <dgm:presLayoutVars>
          <dgm:bulletEnabled val="1"/>
        </dgm:presLayoutVars>
      </dgm:prSet>
      <dgm:spPr/>
    </dgm:pt>
    <dgm:pt modelId="{87C4EDD7-8BDE-404A-B47E-2342A85E216E}" type="pres">
      <dgm:prSet presAssocID="{56FEE0F9-5DE7-4183-B59D-96DDF5712B9F}" presName="circleA" presStyleLbl="node1" presStyleIdx="0" presStyleCnt="1"/>
      <dgm:spPr/>
    </dgm:pt>
    <dgm:pt modelId="{1AA18701-DA76-40FF-80C7-EAA23189F684}" type="pres">
      <dgm:prSet presAssocID="{56FEE0F9-5DE7-4183-B59D-96DDF5712B9F}" presName="spaceA" presStyleCnt="0"/>
      <dgm:spPr/>
    </dgm:pt>
  </dgm:ptLst>
  <dgm:cxnLst>
    <dgm:cxn modelId="{7F69A51C-E3F9-4D0E-8754-E0FFE2C7E5CD}" srcId="{B08B7160-DFD6-40B2-97FC-F0D78D1F0D71}" destId="{56FEE0F9-5DE7-4183-B59D-96DDF5712B9F}" srcOrd="0" destOrd="0" parTransId="{1D72AD25-2B47-4031-9493-A1956FAD0C57}" sibTransId="{3B25C00D-1C9D-467D-9C3C-6CD56577C2B2}"/>
    <dgm:cxn modelId="{97B71D58-A7DD-4F10-B160-AEB0753B7AD4}" type="presOf" srcId="{56FEE0F9-5DE7-4183-B59D-96DDF5712B9F}" destId="{15FF6121-0A27-4630-B2CC-B0415780BAE6}" srcOrd="0" destOrd="0" presId="urn:microsoft.com/office/officeart/2005/8/layout/hProcess11"/>
    <dgm:cxn modelId="{0760AB5A-0562-47F1-B0BE-AD5F51373547}" type="presOf" srcId="{B08B7160-DFD6-40B2-97FC-F0D78D1F0D71}" destId="{46F90E32-2204-452C-AB3E-BA19D6F50487}" srcOrd="0" destOrd="0" presId="urn:microsoft.com/office/officeart/2005/8/layout/hProcess11"/>
    <dgm:cxn modelId="{59052457-874E-4505-9A89-A01F6B528CA8}" type="presParOf" srcId="{46F90E32-2204-452C-AB3E-BA19D6F50487}" destId="{6D6B6322-5519-43A9-960D-7117CDFAEAC7}" srcOrd="0" destOrd="0" presId="urn:microsoft.com/office/officeart/2005/8/layout/hProcess11"/>
    <dgm:cxn modelId="{F2007488-8EDF-43B2-9DD9-C10F5AC105FE}" type="presParOf" srcId="{46F90E32-2204-452C-AB3E-BA19D6F50487}" destId="{BB73F40B-31BC-43C5-BBDB-E68E819ABD86}" srcOrd="1" destOrd="0" presId="urn:microsoft.com/office/officeart/2005/8/layout/hProcess11"/>
    <dgm:cxn modelId="{F9647A83-47D6-4DCC-A87B-54168A94A5DA}" type="presParOf" srcId="{BB73F40B-31BC-43C5-BBDB-E68E819ABD86}" destId="{01DBD5B4-2F88-481E-BA84-E4DCA177D6F6}" srcOrd="0" destOrd="0" presId="urn:microsoft.com/office/officeart/2005/8/layout/hProcess11"/>
    <dgm:cxn modelId="{288A5F85-7A15-4A88-B467-577403ACB5DE}" type="presParOf" srcId="{01DBD5B4-2F88-481E-BA84-E4DCA177D6F6}" destId="{15FF6121-0A27-4630-B2CC-B0415780BAE6}" srcOrd="0" destOrd="0" presId="urn:microsoft.com/office/officeart/2005/8/layout/hProcess11"/>
    <dgm:cxn modelId="{3101A78F-9BE6-4DF9-AD59-FC2EA7437E30}" type="presParOf" srcId="{01DBD5B4-2F88-481E-BA84-E4DCA177D6F6}" destId="{87C4EDD7-8BDE-404A-B47E-2342A85E216E}" srcOrd="1" destOrd="0" presId="urn:microsoft.com/office/officeart/2005/8/layout/hProcess11"/>
    <dgm:cxn modelId="{E380EEE5-6069-4C92-A351-A8BE93B6CEB2}" type="presParOf" srcId="{01DBD5B4-2F88-481E-BA84-E4DCA177D6F6}" destId="{1AA18701-DA76-40FF-80C7-EAA23189F6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B1B889-B1E6-4F0B-A846-61D2450D91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9B8E2F-064D-48DD-9E30-3B9BBCEB476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IQ" sz="2800" b="1" dirty="0">
              <a:solidFill>
                <a:schemeClr val="tx1"/>
              </a:solidFill>
            </a:rPr>
            <a:t>القيادة ال</a:t>
          </a:r>
          <a:r>
            <a:rPr lang="en-US" sz="2800" b="1" dirty="0" err="1">
              <a:solidFill>
                <a:schemeClr val="tx1"/>
              </a:solidFill>
            </a:rPr>
            <a:t>ذاتية</a:t>
          </a:r>
          <a:r>
            <a:rPr lang="ar-IQ" sz="2800" b="1" dirty="0">
              <a:solidFill>
                <a:schemeClr val="tx1"/>
              </a:solidFill>
            </a:rPr>
            <a:t> - </a:t>
          </a:r>
          <a:r>
            <a:rPr lang="en-US" sz="2800" b="1" dirty="0" err="1">
              <a:solidFill>
                <a:schemeClr val="tx1"/>
              </a:solidFill>
            </a:rPr>
            <a:t>أجهزة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الاستشعار</a:t>
          </a:r>
          <a:r>
            <a:rPr lang="ar-IQ" sz="2800" b="1" dirty="0">
              <a:solidFill>
                <a:schemeClr val="tx1"/>
              </a:solidFill>
            </a:rPr>
            <a:t> - </a:t>
          </a:r>
          <a:r>
            <a:rPr lang="en-US" sz="2800" b="1" dirty="0" err="1">
              <a:solidFill>
                <a:schemeClr val="tx1"/>
              </a:solidFill>
            </a:rPr>
            <a:t>الكاميرات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ar-IQ" sz="2800" b="1" dirty="0">
              <a:solidFill>
                <a:schemeClr val="tx1"/>
              </a:solidFill>
            </a:rPr>
            <a:t> - </a:t>
          </a:r>
          <a:r>
            <a:rPr lang="en-US" sz="2800" b="1" dirty="0" err="1">
              <a:solidFill>
                <a:schemeClr val="tx1"/>
              </a:solidFill>
            </a:rPr>
            <a:t>قرارات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دون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تدخل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بشري</a:t>
          </a:r>
          <a:endParaRPr lang="en-US" sz="2800" dirty="0">
            <a:solidFill>
              <a:schemeClr val="tx1"/>
            </a:solidFill>
          </a:endParaRPr>
        </a:p>
      </dgm:t>
    </dgm:pt>
    <dgm:pt modelId="{1B777153-68C5-4FF1-BD86-6B8B0C115939}" type="parTrans" cxnId="{4C1B8A15-E2ED-4AAF-BBBE-2005A2CBE722}">
      <dgm:prSet/>
      <dgm:spPr/>
      <dgm:t>
        <a:bodyPr/>
        <a:lstStyle/>
        <a:p>
          <a:pPr algn="ctr" rtl="1"/>
          <a:endParaRPr lang="en-US" sz="2800"/>
        </a:p>
      </dgm:t>
    </dgm:pt>
    <dgm:pt modelId="{6B0888AA-DC94-4DA6-8DBC-033FC89AA6FB}" type="sibTrans" cxnId="{4C1B8A15-E2ED-4AAF-BBBE-2005A2CBE722}">
      <dgm:prSet/>
      <dgm:spPr/>
      <dgm:t>
        <a:bodyPr/>
        <a:lstStyle/>
        <a:p>
          <a:pPr algn="ctr" rtl="1"/>
          <a:endParaRPr lang="en-US" sz="2800"/>
        </a:p>
      </dgm:t>
    </dgm:pt>
    <dgm:pt modelId="{9714FF4A-893D-4297-B14D-81410FA5095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en-US" sz="2800" b="1" dirty="0" err="1">
              <a:solidFill>
                <a:schemeClr val="tx1"/>
              </a:solidFill>
            </a:rPr>
            <a:t>الرعاية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الصحية</a:t>
          </a:r>
          <a:r>
            <a:rPr lang="ar-IQ" sz="2800" b="1" dirty="0">
              <a:solidFill>
                <a:schemeClr val="tx1"/>
              </a:solidFill>
            </a:rPr>
            <a:t> - </a:t>
          </a:r>
          <a:r>
            <a:rPr lang="en-US" sz="2800" b="1" dirty="0" err="1">
              <a:solidFill>
                <a:schemeClr val="tx1"/>
              </a:solidFill>
            </a:rPr>
            <a:t>تحليل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الصور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الطبية</a:t>
          </a:r>
          <a:r>
            <a:rPr lang="ar-IQ" sz="2800" b="1" dirty="0">
              <a:solidFill>
                <a:schemeClr val="tx1"/>
              </a:solidFill>
            </a:rPr>
            <a:t> - </a:t>
          </a:r>
          <a:r>
            <a:rPr lang="en-US" sz="2800" b="1" dirty="0" err="1">
              <a:solidFill>
                <a:schemeClr val="tx1"/>
              </a:solidFill>
            </a:rPr>
            <a:t>تشخيص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الأمراض</a:t>
          </a:r>
          <a:r>
            <a:rPr lang="ar-IQ" sz="2800" b="1" dirty="0">
              <a:solidFill>
                <a:schemeClr val="tx1"/>
              </a:solidFill>
            </a:rPr>
            <a:t> - </a:t>
          </a:r>
          <a:r>
            <a:rPr lang="en-US" sz="2800" b="1" dirty="0" err="1">
              <a:solidFill>
                <a:schemeClr val="tx1"/>
              </a:solidFill>
            </a:rPr>
            <a:t>العمليات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الجراحية</a:t>
          </a:r>
          <a:endParaRPr lang="en-US" sz="2800" dirty="0">
            <a:solidFill>
              <a:schemeClr val="tx1"/>
            </a:solidFill>
          </a:endParaRPr>
        </a:p>
      </dgm:t>
    </dgm:pt>
    <dgm:pt modelId="{E4351BAE-76F5-40A8-97C1-01DAB76A16B0}" type="parTrans" cxnId="{4E4A7C1C-F312-4998-B7A7-C8422DC127D8}">
      <dgm:prSet/>
      <dgm:spPr/>
      <dgm:t>
        <a:bodyPr/>
        <a:lstStyle/>
        <a:p>
          <a:pPr algn="ctr" rtl="1"/>
          <a:endParaRPr lang="en-US" sz="2800"/>
        </a:p>
      </dgm:t>
    </dgm:pt>
    <dgm:pt modelId="{CA695025-4C70-40A1-B2BE-5B86E22DA26E}" type="sibTrans" cxnId="{4E4A7C1C-F312-4998-B7A7-C8422DC127D8}">
      <dgm:prSet/>
      <dgm:spPr/>
      <dgm:t>
        <a:bodyPr/>
        <a:lstStyle/>
        <a:p>
          <a:pPr algn="ctr" rtl="1"/>
          <a:endParaRPr lang="en-US" sz="2800"/>
        </a:p>
      </dgm:t>
    </dgm:pt>
    <dgm:pt modelId="{237470AA-3D5D-4E51-AEAF-139EDCE9D28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en-US" sz="2800" b="1" dirty="0" err="1">
              <a:solidFill>
                <a:schemeClr val="tx1"/>
              </a:solidFill>
            </a:rPr>
            <a:t>الأمن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السيبراني</a:t>
          </a:r>
          <a:r>
            <a:rPr lang="ar-IQ" sz="2800" b="1" dirty="0">
              <a:solidFill>
                <a:schemeClr val="tx1"/>
              </a:solidFill>
            </a:rPr>
            <a:t> -  الكشف </a:t>
          </a:r>
          <a:r>
            <a:rPr lang="en-US" sz="2800" b="1" dirty="0" err="1">
              <a:solidFill>
                <a:schemeClr val="tx1"/>
              </a:solidFill>
            </a:rPr>
            <a:t>التهديدات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الإلكترونية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ar-IQ" sz="2800" b="1" dirty="0">
              <a:solidFill>
                <a:schemeClr val="tx1"/>
              </a:solidFill>
            </a:rPr>
            <a:t>- </a:t>
          </a:r>
          <a:r>
            <a:rPr lang="en-US" sz="2800" b="1" dirty="0" err="1">
              <a:solidFill>
                <a:schemeClr val="tx1"/>
              </a:solidFill>
            </a:rPr>
            <a:t>حماية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الأنظمة</a:t>
          </a:r>
          <a:r>
            <a:rPr lang="en-US" sz="2800" b="1" dirty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BD360101-C1E7-4B6F-8F39-225C6E16447C}" type="parTrans" cxnId="{50EA8CB5-4704-4CEC-87B9-36397D1DAA45}">
      <dgm:prSet/>
      <dgm:spPr/>
      <dgm:t>
        <a:bodyPr/>
        <a:lstStyle/>
        <a:p>
          <a:pPr algn="ctr" rtl="1"/>
          <a:endParaRPr lang="en-US" sz="2800"/>
        </a:p>
      </dgm:t>
    </dgm:pt>
    <dgm:pt modelId="{995F2820-B401-43AA-8044-4AAA295F37F7}" type="sibTrans" cxnId="{50EA8CB5-4704-4CEC-87B9-36397D1DAA45}">
      <dgm:prSet/>
      <dgm:spPr/>
      <dgm:t>
        <a:bodyPr/>
        <a:lstStyle/>
        <a:p>
          <a:pPr algn="ctr" rtl="1"/>
          <a:endParaRPr lang="en-US" sz="2800"/>
        </a:p>
      </dgm:t>
    </dgm:pt>
    <dgm:pt modelId="{F1B367EA-F28C-4335-8613-F1B802A3FF7D}" type="pres">
      <dgm:prSet presAssocID="{16B1B889-B1E6-4F0B-A846-61D2450D9174}" presName="Name0" presStyleCnt="0">
        <dgm:presLayoutVars>
          <dgm:chMax val="7"/>
          <dgm:chPref val="7"/>
          <dgm:dir/>
        </dgm:presLayoutVars>
      </dgm:prSet>
      <dgm:spPr/>
    </dgm:pt>
    <dgm:pt modelId="{AD6BCE5D-800D-4B7A-B351-9921A14FCC87}" type="pres">
      <dgm:prSet presAssocID="{16B1B889-B1E6-4F0B-A846-61D2450D9174}" presName="Name1" presStyleCnt="0"/>
      <dgm:spPr/>
    </dgm:pt>
    <dgm:pt modelId="{EE4BA340-BF1C-4234-8A56-007267E32AFA}" type="pres">
      <dgm:prSet presAssocID="{16B1B889-B1E6-4F0B-A846-61D2450D9174}" presName="cycle" presStyleCnt="0"/>
      <dgm:spPr/>
    </dgm:pt>
    <dgm:pt modelId="{38CBA49F-2676-43D1-911B-60F79F72D409}" type="pres">
      <dgm:prSet presAssocID="{16B1B889-B1E6-4F0B-A846-61D2450D9174}" presName="srcNode" presStyleLbl="node1" presStyleIdx="0" presStyleCnt="3"/>
      <dgm:spPr/>
    </dgm:pt>
    <dgm:pt modelId="{EAFE60F7-CB22-4D3B-A6F1-B20251C71EF4}" type="pres">
      <dgm:prSet presAssocID="{16B1B889-B1E6-4F0B-A846-61D2450D9174}" presName="conn" presStyleLbl="parChTrans1D2" presStyleIdx="0" presStyleCnt="1"/>
      <dgm:spPr/>
    </dgm:pt>
    <dgm:pt modelId="{1CC199A3-6D83-4672-BE77-12D3BAEFE8CB}" type="pres">
      <dgm:prSet presAssocID="{16B1B889-B1E6-4F0B-A846-61D2450D9174}" presName="extraNode" presStyleLbl="node1" presStyleIdx="0" presStyleCnt="3"/>
      <dgm:spPr/>
    </dgm:pt>
    <dgm:pt modelId="{CB40127C-1D57-4BE9-8E10-12025EEB4A14}" type="pres">
      <dgm:prSet presAssocID="{16B1B889-B1E6-4F0B-A846-61D2450D9174}" presName="dstNode" presStyleLbl="node1" presStyleIdx="0" presStyleCnt="3"/>
      <dgm:spPr/>
    </dgm:pt>
    <dgm:pt modelId="{760633B4-5E2C-4D30-B263-04E5D3AED089}" type="pres">
      <dgm:prSet presAssocID="{9B9B8E2F-064D-48DD-9E30-3B9BBCEB4764}" presName="text_1" presStyleLbl="node1" presStyleIdx="0" presStyleCnt="3">
        <dgm:presLayoutVars>
          <dgm:bulletEnabled val="1"/>
        </dgm:presLayoutVars>
      </dgm:prSet>
      <dgm:spPr/>
    </dgm:pt>
    <dgm:pt modelId="{186F5B26-51EA-4C31-B6E0-73A8A2571E5C}" type="pres">
      <dgm:prSet presAssocID="{9B9B8E2F-064D-48DD-9E30-3B9BBCEB4764}" presName="accent_1" presStyleCnt="0"/>
      <dgm:spPr/>
    </dgm:pt>
    <dgm:pt modelId="{57CC68BF-EEE0-412F-9F4B-9724175A680E}" type="pres">
      <dgm:prSet presAssocID="{9B9B8E2F-064D-48DD-9E30-3B9BBCEB4764}" presName="accentRepeatNode" presStyleLbl="solidFgAcc1" presStyleIdx="0" presStyleCnt="3"/>
      <dgm:spPr/>
    </dgm:pt>
    <dgm:pt modelId="{53527DA7-5DE3-4F49-B3E2-C57E079EB546}" type="pres">
      <dgm:prSet presAssocID="{9714FF4A-893D-4297-B14D-81410FA5095D}" presName="text_2" presStyleLbl="node1" presStyleIdx="1" presStyleCnt="3">
        <dgm:presLayoutVars>
          <dgm:bulletEnabled val="1"/>
        </dgm:presLayoutVars>
      </dgm:prSet>
      <dgm:spPr/>
    </dgm:pt>
    <dgm:pt modelId="{FF527DA5-D296-410D-9527-3F272CD05874}" type="pres">
      <dgm:prSet presAssocID="{9714FF4A-893D-4297-B14D-81410FA5095D}" presName="accent_2" presStyleCnt="0"/>
      <dgm:spPr/>
    </dgm:pt>
    <dgm:pt modelId="{3D3C08F4-A227-46C2-A5F6-4E5C9BD2011F}" type="pres">
      <dgm:prSet presAssocID="{9714FF4A-893D-4297-B14D-81410FA5095D}" presName="accentRepeatNode" presStyleLbl="solidFgAcc1" presStyleIdx="1" presStyleCnt="3"/>
      <dgm:spPr/>
    </dgm:pt>
    <dgm:pt modelId="{7CA41D03-4630-43BB-9A4A-F3CB8A34E2F9}" type="pres">
      <dgm:prSet presAssocID="{237470AA-3D5D-4E51-AEAF-139EDCE9D284}" presName="text_3" presStyleLbl="node1" presStyleIdx="2" presStyleCnt="3">
        <dgm:presLayoutVars>
          <dgm:bulletEnabled val="1"/>
        </dgm:presLayoutVars>
      </dgm:prSet>
      <dgm:spPr/>
    </dgm:pt>
    <dgm:pt modelId="{CF23F839-8B2C-4FA2-B73D-A27ED0E76021}" type="pres">
      <dgm:prSet presAssocID="{237470AA-3D5D-4E51-AEAF-139EDCE9D284}" presName="accent_3" presStyleCnt="0"/>
      <dgm:spPr/>
    </dgm:pt>
    <dgm:pt modelId="{9B6B21EA-FD3D-43BA-8B44-1E4B506F4018}" type="pres">
      <dgm:prSet presAssocID="{237470AA-3D5D-4E51-AEAF-139EDCE9D284}" presName="accentRepeatNode" presStyleLbl="solidFgAcc1" presStyleIdx="2" presStyleCnt="3"/>
      <dgm:spPr/>
    </dgm:pt>
  </dgm:ptLst>
  <dgm:cxnLst>
    <dgm:cxn modelId="{4C1B8A15-E2ED-4AAF-BBBE-2005A2CBE722}" srcId="{16B1B889-B1E6-4F0B-A846-61D2450D9174}" destId="{9B9B8E2F-064D-48DD-9E30-3B9BBCEB4764}" srcOrd="0" destOrd="0" parTransId="{1B777153-68C5-4FF1-BD86-6B8B0C115939}" sibTransId="{6B0888AA-DC94-4DA6-8DBC-033FC89AA6FB}"/>
    <dgm:cxn modelId="{4E4A7C1C-F312-4998-B7A7-C8422DC127D8}" srcId="{16B1B889-B1E6-4F0B-A846-61D2450D9174}" destId="{9714FF4A-893D-4297-B14D-81410FA5095D}" srcOrd="1" destOrd="0" parTransId="{E4351BAE-76F5-40A8-97C1-01DAB76A16B0}" sibTransId="{CA695025-4C70-40A1-B2BE-5B86E22DA26E}"/>
    <dgm:cxn modelId="{A334AA3E-F8ED-4D81-8E32-210CE79A187A}" type="presOf" srcId="{16B1B889-B1E6-4F0B-A846-61D2450D9174}" destId="{F1B367EA-F28C-4335-8613-F1B802A3FF7D}" srcOrd="0" destOrd="0" presId="urn:microsoft.com/office/officeart/2008/layout/VerticalCurvedList"/>
    <dgm:cxn modelId="{308B5241-97D2-4DA0-8337-4A959D56616B}" type="presOf" srcId="{9714FF4A-893D-4297-B14D-81410FA5095D}" destId="{53527DA7-5DE3-4F49-B3E2-C57E079EB546}" srcOrd="0" destOrd="0" presId="urn:microsoft.com/office/officeart/2008/layout/VerticalCurvedList"/>
    <dgm:cxn modelId="{9E56058E-1D6A-4558-90EE-8A1ECC9908FD}" type="presOf" srcId="{6B0888AA-DC94-4DA6-8DBC-033FC89AA6FB}" destId="{EAFE60F7-CB22-4D3B-A6F1-B20251C71EF4}" srcOrd="0" destOrd="0" presId="urn:microsoft.com/office/officeart/2008/layout/VerticalCurvedList"/>
    <dgm:cxn modelId="{7BEE059E-574C-481D-9EE1-E696206CF885}" type="presOf" srcId="{9B9B8E2F-064D-48DD-9E30-3B9BBCEB4764}" destId="{760633B4-5E2C-4D30-B263-04E5D3AED089}" srcOrd="0" destOrd="0" presId="urn:microsoft.com/office/officeart/2008/layout/VerticalCurvedList"/>
    <dgm:cxn modelId="{50EA8CB5-4704-4CEC-87B9-36397D1DAA45}" srcId="{16B1B889-B1E6-4F0B-A846-61D2450D9174}" destId="{237470AA-3D5D-4E51-AEAF-139EDCE9D284}" srcOrd="2" destOrd="0" parTransId="{BD360101-C1E7-4B6F-8F39-225C6E16447C}" sibTransId="{995F2820-B401-43AA-8044-4AAA295F37F7}"/>
    <dgm:cxn modelId="{19FA14E1-E19F-4211-8F10-4D55F67A4F66}" type="presOf" srcId="{237470AA-3D5D-4E51-AEAF-139EDCE9D284}" destId="{7CA41D03-4630-43BB-9A4A-F3CB8A34E2F9}" srcOrd="0" destOrd="0" presId="urn:microsoft.com/office/officeart/2008/layout/VerticalCurvedList"/>
    <dgm:cxn modelId="{1FFFCF58-D149-40B7-AA71-5112A97E4559}" type="presParOf" srcId="{F1B367EA-F28C-4335-8613-F1B802A3FF7D}" destId="{AD6BCE5D-800D-4B7A-B351-9921A14FCC87}" srcOrd="0" destOrd="0" presId="urn:microsoft.com/office/officeart/2008/layout/VerticalCurvedList"/>
    <dgm:cxn modelId="{282E2180-2A9B-4EFE-B76C-E8F2A8CC8EB6}" type="presParOf" srcId="{AD6BCE5D-800D-4B7A-B351-9921A14FCC87}" destId="{EE4BA340-BF1C-4234-8A56-007267E32AFA}" srcOrd="0" destOrd="0" presId="urn:microsoft.com/office/officeart/2008/layout/VerticalCurvedList"/>
    <dgm:cxn modelId="{ED7B4BDB-9C1D-4085-B926-7E4456D4B05A}" type="presParOf" srcId="{EE4BA340-BF1C-4234-8A56-007267E32AFA}" destId="{38CBA49F-2676-43D1-911B-60F79F72D409}" srcOrd="0" destOrd="0" presId="urn:microsoft.com/office/officeart/2008/layout/VerticalCurvedList"/>
    <dgm:cxn modelId="{3567FACA-4E79-46DD-B992-EE35A4B3D3D7}" type="presParOf" srcId="{EE4BA340-BF1C-4234-8A56-007267E32AFA}" destId="{EAFE60F7-CB22-4D3B-A6F1-B20251C71EF4}" srcOrd="1" destOrd="0" presId="urn:microsoft.com/office/officeart/2008/layout/VerticalCurvedList"/>
    <dgm:cxn modelId="{86A5B06C-2CD0-433A-AECD-00BF2A4F302A}" type="presParOf" srcId="{EE4BA340-BF1C-4234-8A56-007267E32AFA}" destId="{1CC199A3-6D83-4672-BE77-12D3BAEFE8CB}" srcOrd="2" destOrd="0" presId="urn:microsoft.com/office/officeart/2008/layout/VerticalCurvedList"/>
    <dgm:cxn modelId="{B56CBEC0-88EF-4245-A11E-3C38EF087D46}" type="presParOf" srcId="{EE4BA340-BF1C-4234-8A56-007267E32AFA}" destId="{CB40127C-1D57-4BE9-8E10-12025EEB4A14}" srcOrd="3" destOrd="0" presId="urn:microsoft.com/office/officeart/2008/layout/VerticalCurvedList"/>
    <dgm:cxn modelId="{94F34F10-6DB6-4238-8B62-C9EFBED0971E}" type="presParOf" srcId="{AD6BCE5D-800D-4B7A-B351-9921A14FCC87}" destId="{760633B4-5E2C-4D30-B263-04E5D3AED089}" srcOrd="1" destOrd="0" presId="urn:microsoft.com/office/officeart/2008/layout/VerticalCurvedList"/>
    <dgm:cxn modelId="{22A44521-0FFF-4260-8C72-8143312E13BD}" type="presParOf" srcId="{AD6BCE5D-800D-4B7A-B351-9921A14FCC87}" destId="{186F5B26-51EA-4C31-B6E0-73A8A2571E5C}" srcOrd="2" destOrd="0" presId="urn:microsoft.com/office/officeart/2008/layout/VerticalCurvedList"/>
    <dgm:cxn modelId="{FE592A67-27D9-4DF0-92D2-0189C1B89B28}" type="presParOf" srcId="{186F5B26-51EA-4C31-B6E0-73A8A2571E5C}" destId="{57CC68BF-EEE0-412F-9F4B-9724175A680E}" srcOrd="0" destOrd="0" presId="urn:microsoft.com/office/officeart/2008/layout/VerticalCurvedList"/>
    <dgm:cxn modelId="{E54DED03-EA48-4FCD-8498-38A41C23317E}" type="presParOf" srcId="{AD6BCE5D-800D-4B7A-B351-9921A14FCC87}" destId="{53527DA7-5DE3-4F49-B3E2-C57E079EB546}" srcOrd="3" destOrd="0" presId="urn:microsoft.com/office/officeart/2008/layout/VerticalCurvedList"/>
    <dgm:cxn modelId="{23923503-00EA-4438-B656-2ED683657EB6}" type="presParOf" srcId="{AD6BCE5D-800D-4B7A-B351-9921A14FCC87}" destId="{FF527DA5-D296-410D-9527-3F272CD05874}" srcOrd="4" destOrd="0" presId="urn:microsoft.com/office/officeart/2008/layout/VerticalCurvedList"/>
    <dgm:cxn modelId="{F599F678-A5DD-4EAB-8718-C77E4E10DDA9}" type="presParOf" srcId="{FF527DA5-D296-410D-9527-3F272CD05874}" destId="{3D3C08F4-A227-46C2-A5F6-4E5C9BD2011F}" srcOrd="0" destOrd="0" presId="urn:microsoft.com/office/officeart/2008/layout/VerticalCurvedList"/>
    <dgm:cxn modelId="{EDC3CCA1-CCBD-4E42-B51F-42CC77E391BC}" type="presParOf" srcId="{AD6BCE5D-800D-4B7A-B351-9921A14FCC87}" destId="{7CA41D03-4630-43BB-9A4A-F3CB8A34E2F9}" srcOrd="5" destOrd="0" presId="urn:microsoft.com/office/officeart/2008/layout/VerticalCurvedList"/>
    <dgm:cxn modelId="{B7FD56F3-8745-4D5A-81E6-8CA01F8F28E5}" type="presParOf" srcId="{AD6BCE5D-800D-4B7A-B351-9921A14FCC87}" destId="{CF23F839-8B2C-4FA2-B73D-A27ED0E76021}" srcOrd="6" destOrd="0" presId="urn:microsoft.com/office/officeart/2008/layout/VerticalCurvedList"/>
    <dgm:cxn modelId="{4C6080A8-F916-4A0B-9A14-3E5CD4281C37}" type="presParOf" srcId="{CF23F839-8B2C-4FA2-B73D-A27ED0E76021}" destId="{9B6B21EA-FD3D-43BA-8B44-1E4B506F40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99C4F-D76F-41D9-BAA2-C5CDEE416C3C}">
      <dsp:nvSpPr>
        <dsp:cNvPr id="0" name=""/>
        <dsp:cNvSpPr/>
      </dsp:nvSpPr>
      <dsp:spPr>
        <a:xfrm>
          <a:off x="0" y="46"/>
          <a:ext cx="7200901" cy="1015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5400" b="1" kern="1200" dirty="0"/>
            <a:t>الذكاء الاصطناعي التوليدي</a:t>
          </a:r>
          <a:endParaRPr lang="en-US" sz="5400" kern="1200" dirty="0"/>
        </a:p>
      </dsp:txBody>
      <dsp:txXfrm>
        <a:off x="49576" y="49622"/>
        <a:ext cx="7101749" cy="9164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1405C-539D-424D-B269-D94BA2E071F0}">
      <dsp:nvSpPr>
        <dsp:cNvPr id="0" name=""/>
        <dsp:cNvSpPr/>
      </dsp:nvSpPr>
      <dsp:spPr>
        <a:xfrm>
          <a:off x="625924" y="0"/>
          <a:ext cx="9263750" cy="13255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4300" b="1" kern="1200" dirty="0"/>
            <a:t>أمثلة على تطبيقات </a:t>
          </a:r>
          <a:r>
            <a:rPr lang="ar-SA" sz="4300" b="1" kern="1200" dirty="0"/>
            <a:t>الذكاء الاصطناعي</a:t>
          </a:r>
          <a:endParaRPr lang="en-US" sz="4300" kern="1200" dirty="0"/>
        </a:p>
      </dsp:txBody>
      <dsp:txXfrm>
        <a:off x="1982569" y="194124"/>
        <a:ext cx="6550460" cy="9373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4A912-0635-4C9A-823E-9082CFFB9664}">
      <dsp:nvSpPr>
        <dsp:cNvPr id="0" name=""/>
        <dsp:cNvSpPr/>
      </dsp:nvSpPr>
      <dsp:spPr>
        <a:xfrm>
          <a:off x="788120" y="1307"/>
          <a:ext cx="8182354" cy="74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التمويل: اكتشاف الاحتيال.</a:t>
          </a:r>
          <a:endParaRPr lang="en-US" sz="2800" kern="1200" dirty="0"/>
        </a:p>
      </dsp:txBody>
      <dsp:txXfrm>
        <a:off x="788120" y="1307"/>
        <a:ext cx="8182354" cy="743850"/>
      </dsp:txXfrm>
    </dsp:sp>
    <dsp:sp modelId="{176F227D-A668-4AE0-B8D0-743E2A8889AF}">
      <dsp:nvSpPr>
        <dsp:cNvPr id="0" name=""/>
        <dsp:cNvSpPr/>
      </dsp:nvSpPr>
      <dsp:spPr>
        <a:xfrm>
          <a:off x="788120" y="745157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4BA7D-F29F-440C-99B5-CF900FC6C226}">
      <dsp:nvSpPr>
        <dsp:cNvPr id="0" name=""/>
        <dsp:cNvSpPr/>
      </dsp:nvSpPr>
      <dsp:spPr>
        <a:xfrm>
          <a:off x="1942742" y="745157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A456-8399-48AA-BC0B-5A962891CCFD}">
      <dsp:nvSpPr>
        <dsp:cNvPr id="0" name=""/>
        <dsp:cNvSpPr/>
      </dsp:nvSpPr>
      <dsp:spPr>
        <a:xfrm>
          <a:off x="3097363" y="745157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F4909-FA4B-4AF2-9F1F-AD390E5FA46E}">
      <dsp:nvSpPr>
        <dsp:cNvPr id="0" name=""/>
        <dsp:cNvSpPr/>
      </dsp:nvSpPr>
      <dsp:spPr>
        <a:xfrm>
          <a:off x="4251984" y="745157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E0177-AE71-4ED4-80A4-946A0E291D46}">
      <dsp:nvSpPr>
        <dsp:cNvPr id="0" name=""/>
        <dsp:cNvSpPr/>
      </dsp:nvSpPr>
      <dsp:spPr>
        <a:xfrm>
          <a:off x="5406605" y="745157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1C2D2-9CE4-4A11-BDEA-DBBCA4515F51}">
      <dsp:nvSpPr>
        <dsp:cNvPr id="0" name=""/>
        <dsp:cNvSpPr/>
      </dsp:nvSpPr>
      <dsp:spPr>
        <a:xfrm>
          <a:off x="6561226" y="745157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6F62B-8633-4614-9CEE-DB46B989C0F4}">
      <dsp:nvSpPr>
        <dsp:cNvPr id="0" name=""/>
        <dsp:cNvSpPr/>
      </dsp:nvSpPr>
      <dsp:spPr>
        <a:xfrm>
          <a:off x="7715847" y="745157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70690-71F4-4200-A792-1CADB072F431}">
      <dsp:nvSpPr>
        <dsp:cNvPr id="0" name=""/>
        <dsp:cNvSpPr/>
      </dsp:nvSpPr>
      <dsp:spPr>
        <a:xfrm>
          <a:off x="788120" y="1000116"/>
          <a:ext cx="8182354" cy="74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/>
            <a:t>الصناعة: تحسين عمليات التصنيع، وتطوير المنتجات الجديدة.</a:t>
          </a:r>
          <a:endParaRPr lang="en-US" sz="2800" kern="1200"/>
        </a:p>
      </dsp:txBody>
      <dsp:txXfrm>
        <a:off x="788120" y="1000116"/>
        <a:ext cx="8182354" cy="743850"/>
      </dsp:txXfrm>
    </dsp:sp>
    <dsp:sp modelId="{9C1AC362-651B-4330-B7F4-72875D104090}">
      <dsp:nvSpPr>
        <dsp:cNvPr id="0" name=""/>
        <dsp:cNvSpPr/>
      </dsp:nvSpPr>
      <dsp:spPr>
        <a:xfrm>
          <a:off x="788120" y="1743966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529B2-1D5D-4C7F-B6B9-247325F973E3}">
      <dsp:nvSpPr>
        <dsp:cNvPr id="0" name=""/>
        <dsp:cNvSpPr/>
      </dsp:nvSpPr>
      <dsp:spPr>
        <a:xfrm>
          <a:off x="1942742" y="1743966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6D765-81C4-4BB6-8216-FABCF55D4E9A}">
      <dsp:nvSpPr>
        <dsp:cNvPr id="0" name=""/>
        <dsp:cNvSpPr/>
      </dsp:nvSpPr>
      <dsp:spPr>
        <a:xfrm>
          <a:off x="3097363" y="1743966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3CC68-9111-4CB3-A36B-8F41EDE92F65}">
      <dsp:nvSpPr>
        <dsp:cNvPr id="0" name=""/>
        <dsp:cNvSpPr/>
      </dsp:nvSpPr>
      <dsp:spPr>
        <a:xfrm>
          <a:off x="4251984" y="1743966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91993-8931-484E-838F-B6E3010574A2}">
      <dsp:nvSpPr>
        <dsp:cNvPr id="0" name=""/>
        <dsp:cNvSpPr/>
      </dsp:nvSpPr>
      <dsp:spPr>
        <a:xfrm>
          <a:off x="5406605" y="1743966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AB347-4C74-4CA0-B003-BE2C5A4FAFE9}">
      <dsp:nvSpPr>
        <dsp:cNvPr id="0" name=""/>
        <dsp:cNvSpPr/>
      </dsp:nvSpPr>
      <dsp:spPr>
        <a:xfrm>
          <a:off x="6561226" y="1743966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4A458-C0FC-4107-B87E-A87E09577895}">
      <dsp:nvSpPr>
        <dsp:cNvPr id="0" name=""/>
        <dsp:cNvSpPr/>
      </dsp:nvSpPr>
      <dsp:spPr>
        <a:xfrm>
          <a:off x="7715847" y="1743966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F0797-FAA1-46E1-A57A-CA6B9E5043F7}">
      <dsp:nvSpPr>
        <dsp:cNvPr id="0" name=""/>
        <dsp:cNvSpPr/>
      </dsp:nvSpPr>
      <dsp:spPr>
        <a:xfrm>
          <a:off x="788120" y="1998925"/>
          <a:ext cx="8182354" cy="74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/>
            <a:t>البيئة: مراقبة التغيرات المناخية، وتتبع التنوع البيولوجي.</a:t>
          </a:r>
          <a:endParaRPr lang="en-US" sz="2800" kern="1200"/>
        </a:p>
      </dsp:txBody>
      <dsp:txXfrm>
        <a:off x="788120" y="1998925"/>
        <a:ext cx="8182354" cy="743850"/>
      </dsp:txXfrm>
    </dsp:sp>
    <dsp:sp modelId="{43CCC3E3-C9F4-4E1B-BADE-0A2F787AEA60}">
      <dsp:nvSpPr>
        <dsp:cNvPr id="0" name=""/>
        <dsp:cNvSpPr/>
      </dsp:nvSpPr>
      <dsp:spPr>
        <a:xfrm>
          <a:off x="788120" y="2742775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82DD7-471C-456B-BF45-934BC66C4B8C}">
      <dsp:nvSpPr>
        <dsp:cNvPr id="0" name=""/>
        <dsp:cNvSpPr/>
      </dsp:nvSpPr>
      <dsp:spPr>
        <a:xfrm>
          <a:off x="1942742" y="2742775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E5CA5-F140-42D6-AC02-3CDBAC32A22E}">
      <dsp:nvSpPr>
        <dsp:cNvPr id="0" name=""/>
        <dsp:cNvSpPr/>
      </dsp:nvSpPr>
      <dsp:spPr>
        <a:xfrm>
          <a:off x="3097363" y="2742775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B9D23-D2A4-4105-BE33-60156B792FF4}">
      <dsp:nvSpPr>
        <dsp:cNvPr id="0" name=""/>
        <dsp:cNvSpPr/>
      </dsp:nvSpPr>
      <dsp:spPr>
        <a:xfrm>
          <a:off x="4251984" y="2742775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24470-2B40-4873-8F97-F3E48CA9AEF6}">
      <dsp:nvSpPr>
        <dsp:cNvPr id="0" name=""/>
        <dsp:cNvSpPr/>
      </dsp:nvSpPr>
      <dsp:spPr>
        <a:xfrm>
          <a:off x="5406605" y="2742775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E2919-6CEA-4C5A-B063-95AC0CFE649F}">
      <dsp:nvSpPr>
        <dsp:cNvPr id="0" name=""/>
        <dsp:cNvSpPr/>
      </dsp:nvSpPr>
      <dsp:spPr>
        <a:xfrm>
          <a:off x="6561226" y="2742775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CE9E5-0A67-456D-879A-8DCE2B571972}">
      <dsp:nvSpPr>
        <dsp:cNvPr id="0" name=""/>
        <dsp:cNvSpPr/>
      </dsp:nvSpPr>
      <dsp:spPr>
        <a:xfrm>
          <a:off x="7715847" y="2742775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76AD2-4BD3-4B55-B224-A0EB2193F1C1}">
      <dsp:nvSpPr>
        <dsp:cNvPr id="0" name=""/>
        <dsp:cNvSpPr/>
      </dsp:nvSpPr>
      <dsp:spPr>
        <a:xfrm>
          <a:off x="788120" y="2997734"/>
          <a:ext cx="8182354" cy="74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القانون: البحث في السوابق القضائية.</a:t>
          </a:r>
          <a:endParaRPr lang="en-US" sz="2800" kern="1200" dirty="0"/>
        </a:p>
      </dsp:txBody>
      <dsp:txXfrm>
        <a:off x="788120" y="2997734"/>
        <a:ext cx="8182354" cy="743850"/>
      </dsp:txXfrm>
    </dsp:sp>
    <dsp:sp modelId="{F139E117-EF68-4DDE-BB21-B7863F7F5E8A}">
      <dsp:nvSpPr>
        <dsp:cNvPr id="0" name=""/>
        <dsp:cNvSpPr/>
      </dsp:nvSpPr>
      <dsp:spPr>
        <a:xfrm>
          <a:off x="788120" y="3741584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5EDF6-4B6C-432A-946C-1EEF2E56EFB7}">
      <dsp:nvSpPr>
        <dsp:cNvPr id="0" name=""/>
        <dsp:cNvSpPr/>
      </dsp:nvSpPr>
      <dsp:spPr>
        <a:xfrm>
          <a:off x="1942742" y="3741584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F6A4A-371F-4858-B609-95F799F575B2}">
      <dsp:nvSpPr>
        <dsp:cNvPr id="0" name=""/>
        <dsp:cNvSpPr/>
      </dsp:nvSpPr>
      <dsp:spPr>
        <a:xfrm>
          <a:off x="3097363" y="3741584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D707B-486A-44CA-BE3D-B1C2E76CABBE}">
      <dsp:nvSpPr>
        <dsp:cNvPr id="0" name=""/>
        <dsp:cNvSpPr/>
      </dsp:nvSpPr>
      <dsp:spPr>
        <a:xfrm>
          <a:off x="4251984" y="3741584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19C28-8404-4BD5-A006-CD2034CF6A41}">
      <dsp:nvSpPr>
        <dsp:cNvPr id="0" name=""/>
        <dsp:cNvSpPr/>
      </dsp:nvSpPr>
      <dsp:spPr>
        <a:xfrm>
          <a:off x="5406605" y="3741584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BE925-CA0A-472C-8AAD-94E35CA22DF5}">
      <dsp:nvSpPr>
        <dsp:cNvPr id="0" name=""/>
        <dsp:cNvSpPr/>
      </dsp:nvSpPr>
      <dsp:spPr>
        <a:xfrm>
          <a:off x="6561226" y="3741584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0700A-5C6B-434A-8F84-339356D07F74}">
      <dsp:nvSpPr>
        <dsp:cNvPr id="0" name=""/>
        <dsp:cNvSpPr/>
      </dsp:nvSpPr>
      <dsp:spPr>
        <a:xfrm>
          <a:off x="7715847" y="3741584"/>
          <a:ext cx="1090980" cy="18183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C1E4C-2F57-4A0B-98FC-211DEE9D25C5}">
      <dsp:nvSpPr>
        <dsp:cNvPr id="0" name=""/>
        <dsp:cNvSpPr/>
      </dsp:nvSpPr>
      <dsp:spPr>
        <a:xfrm>
          <a:off x="217362" y="0"/>
          <a:ext cx="2375927" cy="1547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b="1" kern="1200"/>
            <a:t>التسوق عبر</a:t>
          </a:r>
          <a:br>
            <a:rPr lang="ar-IQ" sz="3400" b="1" kern="1200"/>
          </a:br>
          <a:r>
            <a:rPr lang="ar-SA" sz="3400" b="1" kern="1200"/>
            <a:t>الإنترنت</a:t>
          </a:r>
          <a:endParaRPr lang="en-US" sz="3400" kern="1200"/>
        </a:p>
      </dsp:txBody>
      <dsp:txXfrm>
        <a:off x="565308" y="226686"/>
        <a:ext cx="1680035" cy="10945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FCB6F-B130-41B4-9A6D-D86DE1BE63BB}">
      <dsp:nvSpPr>
        <dsp:cNvPr id="0" name=""/>
        <dsp:cNvSpPr/>
      </dsp:nvSpPr>
      <dsp:spPr>
        <a:xfrm>
          <a:off x="412978" y="237448"/>
          <a:ext cx="7433621" cy="67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تقييم المستهلكين للمنتجات</a:t>
          </a:r>
          <a:r>
            <a:rPr lang="ar-IQ" sz="2800" b="1" kern="1200" dirty="0"/>
            <a:t> - الجوانب</a:t>
          </a:r>
          <a:r>
            <a:rPr lang="ar-SA" sz="2800" b="1" kern="1200" dirty="0"/>
            <a:t> الإيجابية والسلبية</a:t>
          </a:r>
          <a:endParaRPr lang="en-US" sz="2800" kern="1200" dirty="0"/>
        </a:p>
      </dsp:txBody>
      <dsp:txXfrm>
        <a:off x="412978" y="237448"/>
        <a:ext cx="7433621" cy="675783"/>
      </dsp:txXfrm>
    </dsp:sp>
    <dsp:sp modelId="{F5F79814-63A2-4EE4-8514-EB2E95A4B3B6}">
      <dsp:nvSpPr>
        <dsp:cNvPr id="0" name=""/>
        <dsp:cNvSpPr/>
      </dsp:nvSpPr>
      <dsp:spPr>
        <a:xfrm>
          <a:off x="412978" y="913232"/>
          <a:ext cx="991149" cy="1651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762F5-3D5F-4F62-A5CA-6C774AC307F9}">
      <dsp:nvSpPr>
        <dsp:cNvPr id="0" name=""/>
        <dsp:cNvSpPr/>
      </dsp:nvSpPr>
      <dsp:spPr>
        <a:xfrm>
          <a:off x="1461945" y="913232"/>
          <a:ext cx="991149" cy="1651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75F71-CA3C-485E-B97B-614595C2D9E3}">
      <dsp:nvSpPr>
        <dsp:cNvPr id="0" name=""/>
        <dsp:cNvSpPr/>
      </dsp:nvSpPr>
      <dsp:spPr>
        <a:xfrm>
          <a:off x="2510912" y="913232"/>
          <a:ext cx="991149" cy="1651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43D8E-53E9-4E21-8778-26DF0EB8DEA4}">
      <dsp:nvSpPr>
        <dsp:cNvPr id="0" name=""/>
        <dsp:cNvSpPr/>
      </dsp:nvSpPr>
      <dsp:spPr>
        <a:xfrm>
          <a:off x="3559878" y="913232"/>
          <a:ext cx="991149" cy="1651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6C700-FF11-4DFB-9736-5AEA57A6995E}">
      <dsp:nvSpPr>
        <dsp:cNvPr id="0" name=""/>
        <dsp:cNvSpPr/>
      </dsp:nvSpPr>
      <dsp:spPr>
        <a:xfrm>
          <a:off x="4608845" y="913232"/>
          <a:ext cx="991149" cy="1651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07701-5859-4F94-B059-9ABBC9EECA16}">
      <dsp:nvSpPr>
        <dsp:cNvPr id="0" name=""/>
        <dsp:cNvSpPr/>
      </dsp:nvSpPr>
      <dsp:spPr>
        <a:xfrm>
          <a:off x="5657811" y="913232"/>
          <a:ext cx="991149" cy="1651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7D5D9-F9EB-4BFE-BEC5-B500E9E7F150}">
      <dsp:nvSpPr>
        <dsp:cNvPr id="0" name=""/>
        <dsp:cNvSpPr/>
      </dsp:nvSpPr>
      <dsp:spPr>
        <a:xfrm>
          <a:off x="6706778" y="913232"/>
          <a:ext cx="991149" cy="1651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C978E-BA3F-416F-B530-986C8C660E87}">
      <dsp:nvSpPr>
        <dsp:cNvPr id="0" name=""/>
        <dsp:cNvSpPr/>
      </dsp:nvSpPr>
      <dsp:spPr>
        <a:xfrm>
          <a:off x="1646410" y="0"/>
          <a:ext cx="1285579" cy="9641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1018C-0647-4244-93EC-E0B4A12ABF1F}">
      <dsp:nvSpPr>
        <dsp:cNvPr id="0" name=""/>
        <dsp:cNvSpPr/>
      </dsp:nvSpPr>
      <dsp:spPr>
        <a:xfrm>
          <a:off x="2970558" y="0"/>
          <a:ext cx="5876142" cy="964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800" b="1" kern="1200" dirty="0"/>
            <a:t>(</a:t>
          </a:r>
          <a:r>
            <a:rPr lang="ar-SA" sz="2800" b="1" kern="1200" dirty="0"/>
            <a:t>1-5</a:t>
          </a:r>
          <a:r>
            <a:rPr lang="ar-IQ" sz="2800" b="1" kern="1200" dirty="0"/>
            <a:t>)</a:t>
          </a:r>
          <a:r>
            <a:rPr lang="ar-SA" sz="2800" b="1" kern="1200" dirty="0"/>
            <a:t> نجوم </a:t>
          </a:r>
          <a:r>
            <a:rPr lang="ar-IQ" sz="2800" b="1" kern="1200" dirty="0"/>
            <a:t> - </a:t>
          </a:r>
          <a:r>
            <a:rPr lang="ar-SA" sz="2800" b="1" kern="1200" dirty="0"/>
            <a:t>اتخاذ قرارات تسوق سريعة</a:t>
          </a:r>
          <a:endParaRPr lang="en-US" sz="2800" b="1" kern="1200" dirty="0"/>
        </a:p>
      </dsp:txBody>
      <dsp:txXfrm>
        <a:off x="2970558" y="0"/>
        <a:ext cx="5876142" cy="9641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80BC2-B37B-4874-9136-3D82F5D3ABD5}">
      <dsp:nvSpPr>
        <dsp:cNvPr id="0" name=""/>
        <dsp:cNvSpPr/>
      </dsp:nvSpPr>
      <dsp:spPr>
        <a:xfrm>
          <a:off x="1849040" y="0"/>
          <a:ext cx="892125" cy="66909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F1FB4-BDF7-41DA-8CC9-162B00F9E5AB}">
      <dsp:nvSpPr>
        <dsp:cNvPr id="0" name=""/>
        <dsp:cNvSpPr/>
      </dsp:nvSpPr>
      <dsp:spPr>
        <a:xfrm>
          <a:off x="2767929" y="0"/>
          <a:ext cx="5876142" cy="66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800" b="1" kern="1200" dirty="0"/>
            <a:t>ت</a:t>
          </a:r>
          <a:r>
            <a:rPr lang="ar-SA" sz="2800" b="1" kern="1200" dirty="0"/>
            <a:t>جربة التسوق لكل </a:t>
          </a:r>
          <a:r>
            <a:rPr lang="ar-IQ" sz="2800" b="1" kern="1200" dirty="0"/>
            <a:t>زبون - ت</a:t>
          </a:r>
          <a:r>
            <a:rPr lang="ar-SA" sz="2800" b="1" kern="1200" dirty="0"/>
            <a:t>قديم </a:t>
          </a:r>
          <a:r>
            <a:rPr lang="ar-IQ" sz="2800" b="1" kern="1200" dirty="0"/>
            <a:t>ال</a:t>
          </a:r>
          <a:r>
            <a:rPr lang="ar-SA" sz="2800" b="1" kern="1200" dirty="0"/>
            <a:t>توصيات</a:t>
          </a:r>
          <a:endParaRPr lang="en-US" sz="2800" b="1" kern="1200" dirty="0"/>
        </a:p>
      </dsp:txBody>
      <dsp:txXfrm>
        <a:off x="2767929" y="0"/>
        <a:ext cx="5876142" cy="6690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726C2-84D9-47E8-8D46-373B2C2C51F0}">
      <dsp:nvSpPr>
        <dsp:cNvPr id="0" name=""/>
        <dsp:cNvSpPr/>
      </dsp:nvSpPr>
      <dsp:spPr>
        <a:xfrm>
          <a:off x="1119351" y="0"/>
          <a:ext cx="4526453" cy="7186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200" b="1" kern="1200" dirty="0"/>
            <a:t>المزارعين والزراعة</a:t>
          </a:r>
          <a:endParaRPr lang="en-US" sz="3200" kern="1200" dirty="0"/>
        </a:p>
      </dsp:txBody>
      <dsp:txXfrm>
        <a:off x="1564992" y="70750"/>
        <a:ext cx="3635171" cy="5771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8852B-A09A-4B70-8166-8E3BC877E551}">
      <dsp:nvSpPr>
        <dsp:cNvPr id="0" name=""/>
        <dsp:cNvSpPr/>
      </dsp:nvSpPr>
      <dsp:spPr>
        <a:xfrm>
          <a:off x="10096501" y="458531"/>
          <a:ext cx="1528223" cy="91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 dirty="0">
              <a:latin typeface="+mj-lt"/>
            </a:rPr>
            <a:t>الاراء وال</a:t>
          </a:r>
          <a:r>
            <a:rPr lang="en-US" sz="2400" b="1" kern="1200" dirty="0" err="1">
              <a:latin typeface="+mj-lt"/>
            </a:rPr>
            <a:t>تعليقات</a:t>
          </a:r>
          <a:endParaRPr lang="en-US" sz="2400" kern="1200" dirty="0">
            <a:latin typeface="+mj-lt"/>
          </a:endParaRPr>
        </a:p>
      </dsp:txBody>
      <dsp:txXfrm>
        <a:off x="10096501" y="458531"/>
        <a:ext cx="1528223" cy="916934"/>
      </dsp:txXfrm>
    </dsp:sp>
    <dsp:sp modelId="{883A0DB2-7C6F-46C9-8B48-906F10C431D2}">
      <dsp:nvSpPr>
        <dsp:cNvPr id="0" name=""/>
        <dsp:cNvSpPr/>
      </dsp:nvSpPr>
      <dsp:spPr>
        <a:xfrm>
          <a:off x="8415455" y="458531"/>
          <a:ext cx="1528223" cy="91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 dirty="0">
              <a:latin typeface="+mj-lt"/>
            </a:rPr>
            <a:t>وسائل </a:t>
          </a:r>
          <a:r>
            <a:rPr lang="en-US" sz="2400" b="1" kern="1200" dirty="0" err="1">
              <a:latin typeface="+mj-lt"/>
            </a:rPr>
            <a:t>التواصل</a:t>
          </a:r>
          <a:endParaRPr lang="en-US" sz="2400" kern="1200" dirty="0">
            <a:latin typeface="+mj-lt"/>
          </a:endParaRPr>
        </a:p>
      </dsp:txBody>
      <dsp:txXfrm>
        <a:off x="8415455" y="458531"/>
        <a:ext cx="1528223" cy="916934"/>
      </dsp:txXfrm>
    </dsp:sp>
    <dsp:sp modelId="{F553ED5E-EC0F-4D08-B260-8EF4E3565D1F}">
      <dsp:nvSpPr>
        <dsp:cNvPr id="0" name=""/>
        <dsp:cNvSpPr/>
      </dsp:nvSpPr>
      <dsp:spPr>
        <a:xfrm>
          <a:off x="6734409" y="458531"/>
          <a:ext cx="1528223" cy="91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>
              <a:latin typeface="+mj-lt"/>
            </a:rPr>
            <a:t>ا</a:t>
          </a:r>
          <a:r>
            <a:rPr lang="en-US" sz="2400" b="1" kern="1200">
              <a:latin typeface="+mj-lt"/>
            </a:rPr>
            <a:t>لمصممين</a:t>
          </a:r>
          <a:endParaRPr lang="en-US" sz="2400" kern="1200">
            <a:latin typeface="+mj-lt"/>
          </a:endParaRPr>
        </a:p>
      </dsp:txBody>
      <dsp:txXfrm>
        <a:off x="6734409" y="458531"/>
        <a:ext cx="1528223" cy="916934"/>
      </dsp:txXfrm>
    </dsp:sp>
    <dsp:sp modelId="{34B00075-6E87-456E-9C87-35DC0869F4AE}">
      <dsp:nvSpPr>
        <dsp:cNvPr id="0" name=""/>
        <dsp:cNvSpPr/>
      </dsp:nvSpPr>
      <dsp:spPr>
        <a:xfrm>
          <a:off x="5053363" y="458531"/>
          <a:ext cx="1528223" cy="91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 dirty="0">
              <a:latin typeface="+mj-lt"/>
            </a:rPr>
            <a:t>العيوب</a:t>
          </a:r>
          <a:endParaRPr lang="en-US" sz="2400" kern="1200" dirty="0">
            <a:latin typeface="+mj-lt"/>
          </a:endParaRPr>
        </a:p>
      </dsp:txBody>
      <dsp:txXfrm>
        <a:off x="5053363" y="458531"/>
        <a:ext cx="1528223" cy="916934"/>
      </dsp:txXfrm>
    </dsp:sp>
    <dsp:sp modelId="{93E9F587-7E46-4486-AAE2-8F400B682CEA}">
      <dsp:nvSpPr>
        <dsp:cNvPr id="0" name=""/>
        <dsp:cNvSpPr/>
      </dsp:nvSpPr>
      <dsp:spPr>
        <a:xfrm>
          <a:off x="3372317" y="458531"/>
          <a:ext cx="1528223" cy="91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 dirty="0">
              <a:latin typeface="+mj-lt"/>
            </a:rPr>
            <a:t>المزايا</a:t>
          </a:r>
          <a:endParaRPr lang="en-US" sz="2400" kern="1200" dirty="0">
            <a:latin typeface="+mj-lt"/>
          </a:endParaRPr>
        </a:p>
      </dsp:txBody>
      <dsp:txXfrm>
        <a:off x="3372317" y="458531"/>
        <a:ext cx="1528223" cy="916934"/>
      </dsp:txXfrm>
    </dsp:sp>
    <dsp:sp modelId="{A179C241-5FCE-454C-B8BB-CFCA40D5808A}">
      <dsp:nvSpPr>
        <dsp:cNvPr id="0" name=""/>
        <dsp:cNvSpPr/>
      </dsp:nvSpPr>
      <dsp:spPr>
        <a:xfrm>
          <a:off x="1691271" y="458531"/>
          <a:ext cx="1528223" cy="91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+mj-lt"/>
            </a:rPr>
            <a:t>قرارات</a:t>
          </a:r>
          <a:r>
            <a:rPr lang="en-US" sz="2400" b="1" kern="1200" dirty="0">
              <a:latin typeface="+mj-lt"/>
            </a:rPr>
            <a:t> </a:t>
          </a:r>
          <a:r>
            <a:rPr lang="en-US" sz="2400" b="1" kern="1200" dirty="0" err="1">
              <a:latin typeface="+mj-lt"/>
            </a:rPr>
            <a:t>التصميم</a:t>
          </a:r>
          <a:endParaRPr lang="en-US" sz="2400" kern="1200" dirty="0">
            <a:latin typeface="+mj-lt"/>
          </a:endParaRPr>
        </a:p>
      </dsp:txBody>
      <dsp:txXfrm>
        <a:off x="1691271" y="458531"/>
        <a:ext cx="1528223" cy="916934"/>
      </dsp:txXfrm>
    </dsp:sp>
    <dsp:sp modelId="{B1169B84-C201-4E8C-96E6-503145333186}">
      <dsp:nvSpPr>
        <dsp:cNvPr id="0" name=""/>
        <dsp:cNvSpPr/>
      </dsp:nvSpPr>
      <dsp:spPr>
        <a:xfrm>
          <a:off x="10226" y="458531"/>
          <a:ext cx="1528223" cy="91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 dirty="0">
              <a:latin typeface="+mj-lt"/>
            </a:rPr>
            <a:t>ال</a:t>
          </a:r>
          <a:r>
            <a:rPr lang="en-US" sz="2400" b="1" kern="1200" dirty="0" err="1">
              <a:latin typeface="+mj-lt"/>
            </a:rPr>
            <a:t>تحسي</a:t>
          </a:r>
          <a:r>
            <a:rPr lang="ar-IQ" sz="2400" b="1" kern="1200" dirty="0">
              <a:latin typeface="+mj-lt"/>
            </a:rPr>
            <a:t>ن</a:t>
          </a:r>
          <a:endParaRPr lang="en-US" sz="2400" kern="1200" dirty="0">
            <a:latin typeface="+mj-lt"/>
          </a:endParaRPr>
        </a:p>
      </dsp:txBody>
      <dsp:txXfrm>
        <a:off x="10226" y="458531"/>
        <a:ext cx="1528223" cy="9169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BF355-A070-4B9F-B47F-D5FEA06F126C}">
      <dsp:nvSpPr>
        <dsp:cNvPr id="0" name=""/>
        <dsp:cNvSpPr/>
      </dsp:nvSpPr>
      <dsp:spPr>
        <a:xfrm>
          <a:off x="3336513" y="159628"/>
          <a:ext cx="563400" cy="563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A75016-11DC-4315-A230-A3FBD9C22FAB}">
      <dsp:nvSpPr>
        <dsp:cNvPr id="0" name=""/>
        <dsp:cNvSpPr/>
      </dsp:nvSpPr>
      <dsp:spPr>
        <a:xfrm>
          <a:off x="401707" y="24496"/>
          <a:ext cx="6403667" cy="6872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تجربة</a:t>
          </a:r>
          <a:r>
            <a:rPr lang="en-US" sz="3200" b="1" kern="1200" dirty="0"/>
            <a:t> </a:t>
          </a:r>
          <a:r>
            <a:rPr lang="en-US" sz="3200" b="1" kern="1200" dirty="0" err="1"/>
            <a:t>المستخدم</a:t>
          </a:r>
          <a:r>
            <a:rPr lang="ar-IQ" sz="3200" b="1" kern="1200" dirty="0"/>
            <a:t> </a:t>
          </a:r>
          <a:r>
            <a:rPr lang="en-US" sz="3200" b="1" kern="1200" dirty="0" err="1"/>
            <a:t>وتصميم</a:t>
          </a:r>
          <a:r>
            <a:rPr lang="en-US" sz="3200" b="1" kern="1200" dirty="0"/>
            <a:t> </a:t>
          </a:r>
          <a:r>
            <a:rPr lang="en-US" sz="3200" b="1" kern="1200" dirty="0" err="1"/>
            <a:t>المنتج</a:t>
          </a:r>
          <a:endParaRPr lang="en-US" sz="3200" kern="1200" dirty="0"/>
        </a:p>
      </dsp:txBody>
      <dsp:txXfrm>
        <a:off x="1317007" y="122679"/>
        <a:ext cx="4574440" cy="490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00602-6CEC-4A94-8A6E-5F09663E4139}">
      <dsp:nvSpPr>
        <dsp:cNvPr id="0" name=""/>
        <dsp:cNvSpPr/>
      </dsp:nvSpPr>
      <dsp:spPr>
        <a:xfrm>
          <a:off x="0" y="21971"/>
          <a:ext cx="4840010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5000" b="1" kern="1200" dirty="0"/>
            <a:t>ما هي ورشة العمل ؟</a:t>
          </a:r>
          <a:endParaRPr lang="en-US" sz="5000" kern="1200" dirty="0"/>
        </a:p>
      </dsp:txBody>
      <dsp:txXfrm>
        <a:off x="57115" y="79086"/>
        <a:ext cx="4725780" cy="10557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62229-5E3B-4513-90C9-12DAE50291D8}">
      <dsp:nvSpPr>
        <dsp:cNvPr id="0" name=""/>
        <dsp:cNvSpPr/>
      </dsp:nvSpPr>
      <dsp:spPr>
        <a:xfrm>
          <a:off x="1205880" y="0"/>
          <a:ext cx="1956841" cy="1956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الموارد البشرية والإدارة</a:t>
          </a:r>
          <a:endParaRPr lang="en-US" sz="3500" kern="1200"/>
        </a:p>
      </dsp:txBody>
      <dsp:txXfrm>
        <a:off x="1492453" y="286573"/>
        <a:ext cx="1383695" cy="13836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5D136-01C6-4874-97CA-7F51B098E11A}">
      <dsp:nvSpPr>
        <dsp:cNvPr id="0" name=""/>
        <dsp:cNvSpPr/>
      </dsp:nvSpPr>
      <dsp:spPr>
        <a:xfrm>
          <a:off x="1876661" y="0"/>
          <a:ext cx="2366928" cy="2366928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E7CCB-3370-4094-81A6-7CACABFC78C5}">
      <dsp:nvSpPr>
        <dsp:cNvPr id="0" name=""/>
        <dsp:cNvSpPr/>
      </dsp:nvSpPr>
      <dsp:spPr>
        <a:xfrm>
          <a:off x="0" y="0"/>
          <a:ext cx="3060125" cy="23669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تحسين</a:t>
          </a:r>
          <a:r>
            <a:rPr lang="en-US" sz="3000" b="1" kern="1200" dirty="0"/>
            <a:t> </a:t>
          </a:r>
          <a:r>
            <a:rPr lang="en-US" sz="3000" b="1" kern="1200" dirty="0" err="1"/>
            <a:t>تجربة</a:t>
          </a:r>
          <a:r>
            <a:rPr lang="en-US" sz="3000" b="1" kern="1200" dirty="0"/>
            <a:t> </a:t>
          </a:r>
          <a:r>
            <a:rPr lang="en-US" sz="3000" b="1" kern="1200" dirty="0" err="1"/>
            <a:t>الموظفين</a:t>
          </a:r>
          <a:r>
            <a:rPr lang="en-US" sz="3000" b="1" kern="1200" dirty="0"/>
            <a:t> </a:t>
          </a:r>
          <a:r>
            <a:rPr lang="en-US" sz="3000" b="1" kern="1200" dirty="0" err="1"/>
            <a:t>في</a:t>
          </a:r>
          <a:r>
            <a:rPr lang="en-US" sz="3000" b="1" kern="1200" dirty="0"/>
            <a:t> </a:t>
          </a:r>
          <a:r>
            <a:rPr lang="en-US" sz="3000" b="1" kern="1200" dirty="0" err="1"/>
            <a:t>مكان</a:t>
          </a:r>
          <a:r>
            <a:rPr lang="en-US" sz="3000" b="1" kern="1200" dirty="0"/>
            <a:t> </a:t>
          </a:r>
          <a:r>
            <a:rPr lang="en-US" sz="3000" b="1" kern="1200" dirty="0" err="1"/>
            <a:t>العمل</a:t>
          </a:r>
          <a:endParaRPr lang="ar-IQ" sz="3000" b="1" kern="1200" dirty="0"/>
        </a:p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نماذج</a:t>
          </a:r>
          <a:r>
            <a:rPr lang="en-US" sz="3000" b="1" kern="1200" dirty="0"/>
            <a:t> </a:t>
          </a:r>
          <a:r>
            <a:rPr lang="en-US" sz="3000" b="1" kern="1200" dirty="0" err="1"/>
            <a:t>العمليات</a:t>
          </a:r>
          <a:r>
            <a:rPr lang="en-US" sz="3000" b="1" kern="1200" dirty="0"/>
            <a:t> </a:t>
          </a:r>
          <a:r>
            <a:rPr lang="en-US" sz="3000" b="1" kern="1200" dirty="0" err="1"/>
            <a:t>المتعلقة</a:t>
          </a:r>
          <a:r>
            <a:rPr lang="en-US" sz="3000" b="1" kern="1200" dirty="0"/>
            <a:t> </a:t>
          </a:r>
          <a:r>
            <a:rPr lang="ar-IQ" sz="3000" b="1" kern="1200" dirty="0"/>
            <a:t>بالعمل</a:t>
          </a:r>
          <a:endParaRPr lang="en-US" sz="3000" kern="1200" dirty="0"/>
        </a:p>
      </dsp:txBody>
      <dsp:txXfrm>
        <a:off x="0" y="0"/>
        <a:ext cx="3060125" cy="236692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416CA-F270-4362-BC6C-BE7C83CEA4F7}">
      <dsp:nvSpPr>
        <dsp:cNvPr id="0" name=""/>
        <dsp:cNvSpPr/>
      </dsp:nvSpPr>
      <dsp:spPr>
        <a:xfrm>
          <a:off x="8932523" y="0"/>
          <a:ext cx="484373" cy="48437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BD416-3E29-4FC3-87F7-B49D09ED3CD3}">
      <dsp:nvSpPr>
        <dsp:cNvPr id="0" name=""/>
        <dsp:cNvSpPr/>
      </dsp:nvSpPr>
      <dsp:spPr>
        <a:xfrm>
          <a:off x="0" y="0"/>
          <a:ext cx="9174710" cy="4843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تقييم</a:t>
          </a:r>
          <a:r>
            <a:rPr lang="en-US" sz="3200" b="1" kern="1200" dirty="0"/>
            <a:t> </a:t>
          </a:r>
          <a:r>
            <a:rPr lang="en-US" sz="3200" b="1" kern="1200" dirty="0" err="1"/>
            <a:t>الاختبارات</a:t>
          </a:r>
          <a:r>
            <a:rPr lang="en-US" sz="3200" b="1" kern="1200" dirty="0"/>
            <a:t> </a:t>
          </a:r>
          <a:r>
            <a:rPr lang="en-US" sz="3200" b="1" kern="1200" dirty="0" err="1"/>
            <a:t>تلقائياً</a:t>
          </a:r>
          <a:r>
            <a:rPr lang="en-US" sz="3200" b="1" kern="1200" dirty="0"/>
            <a:t> -  </a:t>
          </a:r>
          <a:r>
            <a:rPr lang="en-US" sz="3200" b="1" kern="1200" dirty="0" err="1"/>
            <a:t>التهجئة</a:t>
          </a:r>
          <a:r>
            <a:rPr lang="en-US" sz="3200" b="1" kern="1200" dirty="0"/>
            <a:t> -  </a:t>
          </a:r>
          <a:r>
            <a:rPr lang="en-US" sz="3200" b="1" kern="1200" dirty="0" err="1"/>
            <a:t>القواعد</a:t>
          </a:r>
          <a:r>
            <a:rPr lang="en-US" sz="3200" b="1" kern="1200" dirty="0"/>
            <a:t>  - </a:t>
          </a:r>
          <a:r>
            <a:rPr lang="en-US" sz="3200" b="1" kern="1200" dirty="0" err="1"/>
            <a:t>بنية</a:t>
          </a:r>
          <a:r>
            <a:rPr lang="en-US" sz="3200" b="1" kern="1200" dirty="0"/>
            <a:t> </a:t>
          </a:r>
          <a:r>
            <a:rPr lang="en-US" sz="3200" b="1" kern="1200" dirty="0" err="1"/>
            <a:t>الجملة</a:t>
          </a:r>
          <a:endParaRPr lang="en-US" sz="3200" kern="1200" dirty="0"/>
        </a:p>
      </dsp:txBody>
      <dsp:txXfrm>
        <a:off x="0" y="0"/>
        <a:ext cx="9174710" cy="48437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A92F8-36B5-4298-AA84-2E8D4C91B8B1}">
      <dsp:nvSpPr>
        <dsp:cNvPr id="0" name=""/>
        <dsp:cNvSpPr/>
      </dsp:nvSpPr>
      <dsp:spPr>
        <a:xfrm>
          <a:off x="0" y="168"/>
          <a:ext cx="10592174" cy="686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التقييم والملاحظات</a:t>
          </a:r>
          <a:endParaRPr lang="en-US" sz="4400" kern="1200"/>
        </a:p>
      </dsp:txBody>
      <dsp:txXfrm>
        <a:off x="33524" y="33692"/>
        <a:ext cx="10525126" cy="61968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2374-D117-4214-A5F4-348E2E152F61}">
      <dsp:nvSpPr>
        <dsp:cNvPr id="0" name=""/>
        <dsp:cNvSpPr/>
      </dsp:nvSpPr>
      <dsp:spPr>
        <a:xfrm>
          <a:off x="3883421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12"/>
              </a:lnTo>
              <a:lnTo>
                <a:pt x="1986359" y="644212"/>
              </a:lnTo>
              <a:lnTo>
                <a:pt x="1986359" y="945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EC8F-E004-4506-82ED-9E9F55FA105F}">
      <dsp:nvSpPr>
        <dsp:cNvPr id="0" name=""/>
        <dsp:cNvSpPr/>
      </dsp:nvSpPr>
      <dsp:spPr>
        <a:xfrm>
          <a:off x="1897062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1986359" y="0"/>
              </a:moveTo>
              <a:lnTo>
                <a:pt x="1986359" y="644212"/>
              </a:lnTo>
              <a:lnTo>
                <a:pt x="0" y="644212"/>
              </a:lnTo>
              <a:lnTo>
                <a:pt x="0" y="945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0D12D-5AB8-47C6-A246-87991B08801E}">
      <dsp:nvSpPr>
        <dsp:cNvPr id="0" name=""/>
        <dsp:cNvSpPr/>
      </dsp:nvSpPr>
      <dsp:spPr>
        <a:xfrm>
          <a:off x="2258218" y="1113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70141-CBA9-4A84-A0CF-75A3811DB6D5}">
      <dsp:nvSpPr>
        <dsp:cNvPr id="0" name=""/>
        <dsp:cNvSpPr/>
      </dsp:nvSpPr>
      <dsp:spPr>
        <a:xfrm>
          <a:off x="2619375" y="344211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/>
            <a:t>ترجمة</a:t>
          </a:r>
          <a:r>
            <a:rPr lang="en-US" sz="4800" b="1" kern="1200" dirty="0"/>
            <a:t> </a:t>
          </a:r>
          <a:r>
            <a:rPr lang="en-US" sz="4800" b="1" kern="1200" dirty="0" err="1"/>
            <a:t>اللغة</a:t>
          </a:r>
          <a:endParaRPr lang="en-US" sz="4800" kern="1200" dirty="0"/>
        </a:p>
      </dsp:txBody>
      <dsp:txXfrm>
        <a:off x="2679828" y="404664"/>
        <a:ext cx="3129500" cy="1943101"/>
      </dsp:txXfrm>
    </dsp:sp>
    <dsp:sp modelId="{8B6ED6CE-991D-4923-AA35-26F44A0FE417}">
      <dsp:nvSpPr>
        <dsp:cNvPr id="0" name=""/>
        <dsp:cNvSpPr/>
      </dsp:nvSpPr>
      <dsp:spPr>
        <a:xfrm>
          <a:off x="271859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F93BB-3D36-4CD5-9625-637FBF2DBFD8}">
      <dsp:nvSpPr>
        <dsp:cNvPr id="0" name=""/>
        <dsp:cNvSpPr/>
      </dsp:nvSpPr>
      <dsp:spPr>
        <a:xfrm>
          <a:off x="633015" y="3353545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المهام</a:t>
          </a:r>
          <a:r>
            <a:rPr lang="en-US" sz="2800" b="1" kern="1200" dirty="0"/>
            <a:t> </a:t>
          </a:r>
          <a:r>
            <a:rPr lang="ar-IQ" sz="2800" b="1" kern="1200" dirty="0"/>
            <a:t>– </a:t>
          </a:r>
          <a:r>
            <a:rPr lang="en-US" sz="2800" b="1" kern="1200" dirty="0" err="1"/>
            <a:t>العروض</a:t>
          </a:r>
          <a:r>
            <a:rPr lang="ar-IQ" sz="2800" b="1" kern="1200" dirty="0"/>
            <a:t> </a:t>
          </a:r>
          <a:r>
            <a:rPr lang="en-US" sz="2800" b="1" kern="1200" dirty="0" err="1"/>
            <a:t>التقديمية</a:t>
          </a:r>
          <a:r>
            <a:rPr lang="en-US" sz="2800" b="1" kern="1200" dirty="0"/>
            <a:t> </a:t>
          </a:r>
          <a:r>
            <a:rPr lang="ar-IQ" sz="2800" b="1" kern="1200" dirty="0"/>
            <a:t>- </a:t>
          </a:r>
          <a:r>
            <a:rPr lang="en-US" sz="2800" b="1" kern="1200" dirty="0" err="1"/>
            <a:t>مقاطع</a:t>
          </a:r>
          <a:r>
            <a:rPr lang="en-US" sz="2800" b="1" kern="1200" dirty="0"/>
            <a:t> </a:t>
          </a:r>
          <a:r>
            <a:rPr lang="en-US" sz="2800" b="1" kern="1200" dirty="0" err="1"/>
            <a:t>الفيديو</a:t>
          </a:r>
          <a:endParaRPr lang="ar-IQ" sz="2800" b="1" kern="1200" dirty="0"/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800" b="1" kern="1200" dirty="0"/>
            <a:t>(</a:t>
          </a:r>
          <a:r>
            <a:rPr lang="en-US" sz="2800" b="1" kern="1200" dirty="0" err="1"/>
            <a:t>بشكل</a:t>
          </a:r>
          <a:r>
            <a:rPr lang="en-US" sz="2800" b="1" kern="1200" dirty="0"/>
            <a:t> </a:t>
          </a:r>
          <a:r>
            <a:rPr lang="en-US" sz="2800" b="1" kern="1200" dirty="0" err="1"/>
            <a:t>فوري</a:t>
          </a:r>
          <a:r>
            <a:rPr lang="ar-IQ" sz="2800" b="1" kern="1200" dirty="0"/>
            <a:t>)</a:t>
          </a:r>
          <a:endParaRPr lang="en-US" sz="2800" kern="1200" dirty="0"/>
        </a:p>
      </dsp:txBody>
      <dsp:txXfrm>
        <a:off x="693468" y="3413998"/>
        <a:ext cx="3129500" cy="1943101"/>
      </dsp:txXfrm>
    </dsp:sp>
    <dsp:sp modelId="{5C000603-B6FA-4787-B600-61FEB4C52D2A}">
      <dsp:nvSpPr>
        <dsp:cNvPr id="0" name=""/>
        <dsp:cNvSpPr/>
      </dsp:nvSpPr>
      <dsp:spPr>
        <a:xfrm>
          <a:off x="4244578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AEB7B-88EA-458F-910D-6DEFC9E89435}">
      <dsp:nvSpPr>
        <dsp:cNvPr id="0" name=""/>
        <dsp:cNvSpPr/>
      </dsp:nvSpPr>
      <dsp:spPr>
        <a:xfrm>
          <a:off x="4605734" y="3353545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مهارات</a:t>
          </a:r>
          <a:r>
            <a:rPr lang="en-US" sz="2800" b="1" kern="1200" dirty="0"/>
            <a:t> </a:t>
          </a:r>
          <a:r>
            <a:rPr lang="en-US" sz="2800" b="1" kern="1200" dirty="0" err="1"/>
            <a:t>اللغة</a:t>
          </a:r>
          <a:r>
            <a:rPr lang="en-US" sz="2800" b="1" kern="1200" dirty="0"/>
            <a:t> </a:t>
          </a:r>
          <a:r>
            <a:rPr lang="ar-IQ" sz="2800" b="1" kern="1200" dirty="0"/>
            <a:t>- </a:t>
          </a:r>
          <a:r>
            <a:rPr lang="en-US" sz="2800" b="1" kern="1200" dirty="0" err="1"/>
            <a:t>المفردات</a:t>
          </a:r>
          <a:endParaRPr lang="en-US" sz="2800" kern="1200" dirty="0"/>
        </a:p>
      </dsp:txBody>
      <dsp:txXfrm>
        <a:off x="4666187" y="3413998"/>
        <a:ext cx="3129500" cy="194310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F17A-D9D2-43CF-A967-5A94C45D62A7}">
      <dsp:nvSpPr>
        <dsp:cNvPr id="0" name=""/>
        <dsp:cNvSpPr/>
      </dsp:nvSpPr>
      <dsp:spPr>
        <a:xfrm>
          <a:off x="422499" y="651"/>
          <a:ext cx="2118287" cy="211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تحويل النص إلى كلام</a:t>
          </a:r>
          <a:endParaRPr lang="en-US" sz="3200" kern="1200"/>
        </a:p>
      </dsp:txBody>
      <dsp:txXfrm>
        <a:off x="732715" y="310867"/>
        <a:ext cx="1497855" cy="149785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88069-60EF-4B0E-8C91-EE21097F464C}">
      <dsp:nvSpPr>
        <dsp:cNvPr id="0" name=""/>
        <dsp:cNvSpPr/>
      </dsp:nvSpPr>
      <dsp:spPr>
        <a:xfrm>
          <a:off x="3033" y="169854"/>
          <a:ext cx="3151939" cy="12166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42DB7-3291-4ABF-96EA-F87D54EE6FCA}">
      <dsp:nvSpPr>
        <dsp:cNvPr id="0" name=""/>
        <dsp:cNvSpPr/>
      </dsp:nvSpPr>
      <dsp:spPr>
        <a:xfrm>
          <a:off x="843550" y="474016"/>
          <a:ext cx="2661637" cy="121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cs typeface="+mj-cs"/>
            </a:rPr>
            <a:t>وصول أكبر للمتعلمين </a:t>
          </a:r>
          <a:r>
            <a:rPr lang="ar-IQ" sz="2800" b="1" kern="1200">
              <a:cs typeface="+mj-cs"/>
            </a:rPr>
            <a:t> - </a:t>
          </a:r>
          <a:r>
            <a:rPr lang="en-US" sz="2800" b="1" kern="1200">
              <a:cs typeface="+mj-cs"/>
            </a:rPr>
            <a:t>ضعف القراءة أو البصر</a:t>
          </a:r>
          <a:endParaRPr lang="en-US" sz="2800" kern="1200">
            <a:cs typeface="+mj-cs"/>
          </a:endParaRPr>
        </a:p>
      </dsp:txBody>
      <dsp:txXfrm>
        <a:off x="879184" y="509650"/>
        <a:ext cx="2590369" cy="1145380"/>
      </dsp:txXfrm>
    </dsp:sp>
    <dsp:sp modelId="{E507DF57-DAFA-4859-8CF3-2173DBE888F5}">
      <dsp:nvSpPr>
        <dsp:cNvPr id="0" name=""/>
        <dsp:cNvSpPr/>
      </dsp:nvSpPr>
      <dsp:spPr>
        <a:xfrm>
          <a:off x="3603248" y="169854"/>
          <a:ext cx="3151939" cy="12166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3BA1F-C324-4DA2-9B84-19884EC2A0AF}">
      <dsp:nvSpPr>
        <dsp:cNvPr id="0" name=""/>
        <dsp:cNvSpPr/>
      </dsp:nvSpPr>
      <dsp:spPr>
        <a:xfrm>
          <a:off x="4443765" y="474016"/>
          <a:ext cx="2661637" cy="121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cs typeface="+mj-cs"/>
            </a:rPr>
            <a:t>الاستماع</a:t>
          </a:r>
          <a:r>
            <a:rPr lang="en-US" sz="2800" b="1" kern="1200" dirty="0">
              <a:cs typeface="+mj-cs"/>
            </a:rPr>
            <a:t> </a:t>
          </a:r>
          <a:r>
            <a:rPr lang="en-US" sz="2800" b="1" kern="1200" dirty="0" err="1">
              <a:cs typeface="+mj-cs"/>
            </a:rPr>
            <a:t>وقراءة</a:t>
          </a:r>
          <a:r>
            <a:rPr lang="en-US" sz="2800" b="1" kern="1200" dirty="0">
              <a:cs typeface="+mj-cs"/>
            </a:rPr>
            <a:t> </a:t>
          </a:r>
          <a:r>
            <a:rPr lang="en-US" sz="2800" b="1" kern="1200" dirty="0" err="1">
              <a:cs typeface="+mj-cs"/>
            </a:rPr>
            <a:t>النص</a:t>
          </a:r>
          <a:r>
            <a:rPr lang="en-US" sz="2800" b="1" kern="1200" dirty="0">
              <a:cs typeface="+mj-cs"/>
            </a:rPr>
            <a:t> </a:t>
          </a:r>
          <a:r>
            <a:rPr lang="ar-IQ" sz="2800" b="1" kern="1200" dirty="0">
              <a:cs typeface="+mj-cs"/>
            </a:rPr>
            <a:t>- </a:t>
          </a:r>
          <a:r>
            <a:rPr lang="en-US" sz="2800" b="1" kern="1200" dirty="0" err="1">
              <a:cs typeface="+mj-cs"/>
            </a:rPr>
            <a:t>يعزز</a:t>
          </a:r>
          <a:r>
            <a:rPr lang="en-US" sz="2800" b="1" kern="1200" dirty="0">
              <a:cs typeface="+mj-cs"/>
            </a:rPr>
            <a:t> </a:t>
          </a:r>
          <a:r>
            <a:rPr lang="en-US" sz="2800" b="1" kern="1200" dirty="0" err="1">
              <a:cs typeface="+mj-cs"/>
            </a:rPr>
            <a:t>النطق</a:t>
          </a:r>
          <a:r>
            <a:rPr lang="en-US" sz="2800" b="1" kern="1200" dirty="0">
              <a:cs typeface="+mj-cs"/>
            </a:rPr>
            <a:t> </a:t>
          </a:r>
          <a:r>
            <a:rPr lang="en-US" sz="2800" b="1" kern="1200" dirty="0" err="1">
              <a:cs typeface="+mj-cs"/>
            </a:rPr>
            <a:t>والفهم</a:t>
          </a:r>
          <a:endParaRPr lang="en-US" sz="2800" kern="1200" dirty="0">
            <a:cs typeface="+mj-cs"/>
          </a:endParaRPr>
        </a:p>
      </dsp:txBody>
      <dsp:txXfrm>
        <a:off x="4479399" y="509650"/>
        <a:ext cx="2590369" cy="114538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A3539-3D07-4010-B50E-3E2D05DEDB25}">
      <dsp:nvSpPr>
        <dsp:cNvPr id="0" name=""/>
        <dsp:cNvSpPr/>
      </dsp:nvSpPr>
      <dsp:spPr>
        <a:xfrm>
          <a:off x="5134" y="0"/>
          <a:ext cx="10505330" cy="435133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cs typeface="+mj-cs"/>
            </a:rPr>
            <a:t>أمثلة</a:t>
          </a:r>
          <a:r>
            <a:rPr lang="en-US" sz="4400" b="1" kern="1200" dirty="0">
              <a:cs typeface="+mj-cs"/>
            </a:rPr>
            <a:t> </a:t>
          </a:r>
          <a:r>
            <a:rPr lang="en-US" sz="4400" b="1" kern="1200" dirty="0" err="1">
              <a:cs typeface="+mj-cs"/>
            </a:rPr>
            <a:t>على</a:t>
          </a:r>
          <a:r>
            <a:rPr lang="en-US" sz="4400" b="1" kern="1200" dirty="0">
              <a:cs typeface="+mj-cs"/>
            </a:rPr>
            <a:t> </a:t>
          </a:r>
          <a:r>
            <a:rPr lang="en-US" sz="4400" b="1" kern="1200" dirty="0" err="1">
              <a:cs typeface="+mj-cs"/>
            </a:rPr>
            <a:t>تطبيقات</a:t>
          </a:r>
          <a:r>
            <a:rPr lang="en-US" sz="4400" b="1" kern="1200" dirty="0">
              <a:cs typeface="+mj-cs"/>
            </a:rPr>
            <a:t> </a:t>
          </a:r>
          <a:r>
            <a:rPr lang="en-US" sz="4400" b="1" kern="1200" dirty="0" err="1">
              <a:cs typeface="+mj-cs"/>
            </a:rPr>
            <a:t>الذكاء</a:t>
          </a:r>
          <a:r>
            <a:rPr lang="en-US" sz="4400" b="1" kern="1200" dirty="0">
              <a:cs typeface="+mj-cs"/>
            </a:rPr>
            <a:t> </a:t>
          </a:r>
          <a:r>
            <a:rPr lang="en-US" sz="4400" b="1" kern="1200" dirty="0" err="1">
              <a:cs typeface="+mj-cs"/>
            </a:rPr>
            <a:t>الاصطناعي</a:t>
          </a:r>
          <a:r>
            <a:rPr lang="en-US" sz="4400" b="1" kern="1200" dirty="0">
              <a:cs typeface="+mj-cs"/>
            </a:rPr>
            <a:t> </a:t>
          </a:r>
          <a:r>
            <a:rPr lang="en-US" sz="4400" b="1" kern="1200" dirty="0" err="1">
              <a:cs typeface="+mj-cs"/>
            </a:rPr>
            <a:t>التوليدي</a:t>
          </a:r>
          <a:endParaRPr lang="en-US" sz="4400" b="1" kern="1200" dirty="0">
            <a:cs typeface="+mj-cs"/>
          </a:endParaRPr>
        </a:p>
      </dsp:txBody>
      <dsp:txXfrm>
        <a:off x="5134" y="0"/>
        <a:ext cx="10505330" cy="1305401"/>
      </dsp:txXfrm>
    </dsp:sp>
    <dsp:sp modelId="{0A0ED0F4-8969-4F95-BBC3-5655DE320EF8}">
      <dsp:nvSpPr>
        <dsp:cNvPr id="0" name=""/>
        <dsp:cNvSpPr/>
      </dsp:nvSpPr>
      <dsp:spPr>
        <a:xfrm>
          <a:off x="1055667" y="1306224"/>
          <a:ext cx="8404264" cy="50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cs typeface="+mj-cs"/>
            </a:rPr>
            <a:t>النصو</a:t>
          </a:r>
          <a:r>
            <a:rPr lang="ar-IQ" sz="2800" b="1" kern="1200" dirty="0">
              <a:cs typeface="+mj-cs"/>
            </a:rPr>
            <a:t>ص (</a:t>
          </a:r>
          <a:r>
            <a:rPr lang="en-US" sz="2800" b="1" kern="1200" dirty="0" err="1">
              <a:cs typeface="+mj-cs"/>
            </a:rPr>
            <a:t>المقالات</a:t>
          </a:r>
          <a:r>
            <a:rPr lang="en-US" sz="2800" b="1" kern="1200" dirty="0">
              <a:cs typeface="+mj-cs"/>
            </a:rPr>
            <a:t> </a:t>
          </a:r>
          <a:r>
            <a:rPr lang="ar-IQ" sz="2800" b="1" kern="1200" dirty="0">
              <a:cs typeface="+mj-cs"/>
            </a:rPr>
            <a:t>- ا</a:t>
          </a:r>
          <a:r>
            <a:rPr lang="en-US" sz="2800" b="1" kern="1200" dirty="0" err="1">
              <a:cs typeface="+mj-cs"/>
            </a:rPr>
            <a:t>لقصص</a:t>
          </a:r>
          <a:r>
            <a:rPr lang="en-US" sz="2800" b="1" kern="1200" dirty="0">
              <a:cs typeface="+mj-cs"/>
            </a:rPr>
            <a:t> </a:t>
          </a:r>
          <a:r>
            <a:rPr lang="ar-IQ" sz="2800" b="1" kern="1200" dirty="0">
              <a:cs typeface="+mj-cs"/>
            </a:rPr>
            <a:t> - </a:t>
          </a:r>
          <a:r>
            <a:rPr lang="en-US" sz="2800" b="1" kern="1200" dirty="0" err="1">
              <a:cs typeface="+mj-cs"/>
            </a:rPr>
            <a:t>الشعراء</a:t>
          </a:r>
          <a:r>
            <a:rPr lang="en-US" sz="2800" b="1" kern="1200" dirty="0">
              <a:cs typeface="+mj-cs"/>
            </a:rPr>
            <a:t> </a:t>
          </a:r>
          <a:r>
            <a:rPr lang="ar-IQ" sz="2800" b="1" kern="1200" dirty="0">
              <a:cs typeface="+mj-cs"/>
            </a:rPr>
            <a:t>- </a:t>
          </a:r>
          <a:r>
            <a:rPr lang="en-US" sz="2800" b="1" kern="1200" dirty="0" err="1">
              <a:cs typeface="+mj-cs"/>
            </a:rPr>
            <a:t>تلخيص</a:t>
          </a:r>
          <a:r>
            <a:rPr lang="en-US" sz="2800" b="1" kern="1200" dirty="0">
              <a:cs typeface="+mj-cs"/>
            </a:rPr>
            <a:t> </a:t>
          </a:r>
          <a:r>
            <a:rPr lang="en-US" sz="2800" b="1" kern="1200" dirty="0" err="1">
              <a:cs typeface="+mj-cs"/>
            </a:rPr>
            <a:t>النصو</a:t>
          </a:r>
          <a:r>
            <a:rPr lang="ar-IQ" sz="2800" b="1" kern="1200" dirty="0">
              <a:cs typeface="+mj-cs"/>
            </a:rPr>
            <a:t>ص)</a:t>
          </a:r>
          <a:endParaRPr lang="en-US" sz="2800" b="1" kern="1200" dirty="0">
            <a:cs typeface="+mj-cs"/>
          </a:endParaRPr>
        </a:p>
      </dsp:txBody>
      <dsp:txXfrm>
        <a:off x="1070411" y="1320968"/>
        <a:ext cx="8374776" cy="473901"/>
      </dsp:txXfrm>
    </dsp:sp>
    <dsp:sp modelId="{1293C37E-BA17-47D7-857C-882BDD537C9E}">
      <dsp:nvSpPr>
        <dsp:cNvPr id="0" name=""/>
        <dsp:cNvSpPr/>
      </dsp:nvSpPr>
      <dsp:spPr>
        <a:xfrm>
          <a:off x="1055667" y="1887058"/>
          <a:ext cx="8404264" cy="50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cs typeface="+mj-cs"/>
            </a:rPr>
            <a:t>الصو</a:t>
          </a:r>
          <a:r>
            <a:rPr lang="ar-IQ" sz="2800" b="1" kern="1200">
              <a:cs typeface="+mj-cs"/>
            </a:rPr>
            <a:t>ر (</a:t>
          </a:r>
          <a:r>
            <a:rPr lang="en-US" sz="2800" b="1" kern="1200">
              <a:cs typeface="+mj-cs"/>
            </a:rPr>
            <a:t>إنشاء صور واقعية أو فنية بناءً على وصف نصي</a:t>
          </a:r>
          <a:r>
            <a:rPr lang="ar-IQ" sz="2800" b="1" kern="1200">
              <a:cs typeface="+mj-cs"/>
            </a:rPr>
            <a:t>)</a:t>
          </a:r>
          <a:endParaRPr lang="en-US" sz="2800" b="1" kern="1200">
            <a:cs typeface="+mj-cs"/>
          </a:endParaRPr>
        </a:p>
      </dsp:txBody>
      <dsp:txXfrm>
        <a:off x="1070411" y="1901802"/>
        <a:ext cx="8374776" cy="473901"/>
      </dsp:txXfrm>
    </dsp:sp>
    <dsp:sp modelId="{8870C212-C88F-4383-827C-4FCDD3B9FE2A}">
      <dsp:nvSpPr>
        <dsp:cNvPr id="0" name=""/>
        <dsp:cNvSpPr/>
      </dsp:nvSpPr>
      <dsp:spPr>
        <a:xfrm>
          <a:off x="1055667" y="2467891"/>
          <a:ext cx="8404264" cy="50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cs typeface="+mj-cs"/>
            </a:rPr>
            <a:t>الأكواد</a:t>
          </a:r>
          <a:r>
            <a:rPr lang="ar-IQ" sz="2800" b="1" kern="1200">
              <a:cs typeface="+mj-cs"/>
            </a:rPr>
            <a:t> (</a:t>
          </a:r>
          <a:r>
            <a:rPr lang="en-US" sz="2800" b="1" kern="1200">
              <a:cs typeface="+mj-cs"/>
            </a:rPr>
            <a:t>كتابة أجزاء من الكود البرمجي بناءً على طلب المستخدم</a:t>
          </a:r>
          <a:r>
            <a:rPr lang="ar-IQ" sz="2800" b="1" kern="1200">
              <a:cs typeface="+mj-cs"/>
            </a:rPr>
            <a:t>)</a:t>
          </a:r>
          <a:endParaRPr lang="en-US" sz="2800" b="1" kern="1200">
            <a:cs typeface="+mj-cs"/>
          </a:endParaRPr>
        </a:p>
      </dsp:txBody>
      <dsp:txXfrm>
        <a:off x="1070411" y="2482635"/>
        <a:ext cx="8374776" cy="473901"/>
      </dsp:txXfrm>
    </dsp:sp>
    <dsp:sp modelId="{F1302C90-ADEB-4582-B6A5-A529E91C41C5}">
      <dsp:nvSpPr>
        <dsp:cNvPr id="0" name=""/>
        <dsp:cNvSpPr/>
      </dsp:nvSpPr>
      <dsp:spPr>
        <a:xfrm>
          <a:off x="1055667" y="3048725"/>
          <a:ext cx="8404264" cy="50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cs typeface="+mj-cs"/>
            </a:rPr>
            <a:t>الموسيق</a:t>
          </a:r>
          <a:r>
            <a:rPr lang="ar-IQ" sz="2800" b="1" kern="1200" dirty="0">
              <a:cs typeface="+mj-cs"/>
            </a:rPr>
            <a:t> (</a:t>
          </a:r>
          <a:r>
            <a:rPr lang="en-US" sz="2800" b="1" kern="1200" dirty="0" err="1">
              <a:cs typeface="+mj-cs"/>
            </a:rPr>
            <a:t>ألحان</a:t>
          </a:r>
          <a:r>
            <a:rPr lang="en-US" sz="2800" b="1" kern="1200" dirty="0">
              <a:cs typeface="+mj-cs"/>
            </a:rPr>
            <a:t> </a:t>
          </a:r>
          <a:r>
            <a:rPr lang="en-US" sz="2800" b="1" kern="1200" dirty="0" err="1">
              <a:cs typeface="+mj-cs"/>
            </a:rPr>
            <a:t>ومقاطع</a:t>
          </a:r>
          <a:r>
            <a:rPr lang="en-US" sz="2800" b="1" kern="1200" dirty="0">
              <a:cs typeface="+mj-cs"/>
            </a:rPr>
            <a:t> </a:t>
          </a:r>
          <a:r>
            <a:rPr lang="en-US" sz="2800" b="1" kern="1200" dirty="0" err="1">
              <a:cs typeface="+mj-cs"/>
            </a:rPr>
            <a:t>جديدة</a:t>
          </a:r>
          <a:r>
            <a:rPr lang="ar-IQ" sz="2800" b="1" kern="1200" dirty="0">
              <a:cs typeface="+mj-cs"/>
            </a:rPr>
            <a:t>)</a:t>
          </a:r>
          <a:endParaRPr lang="en-US" sz="2800" b="1" kern="1200" dirty="0">
            <a:cs typeface="+mj-cs"/>
          </a:endParaRPr>
        </a:p>
      </dsp:txBody>
      <dsp:txXfrm>
        <a:off x="1070411" y="3063469"/>
        <a:ext cx="8374776" cy="473901"/>
      </dsp:txXfrm>
    </dsp:sp>
    <dsp:sp modelId="{B4D08BAC-1390-4EFB-A886-B1E01272F5D4}">
      <dsp:nvSpPr>
        <dsp:cNvPr id="0" name=""/>
        <dsp:cNvSpPr/>
      </dsp:nvSpPr>
      <dsp:spPr>
        <a:xfrm>
          <a:off x="1055667" y="3629558"/>
          <a:ext cx="8404264" cy="50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cs typeface="+mj-cs"/>
            </a:rPr>
            <a:t>تصميم المنتجات</a:t>
          </a:r>
          <a:r>
            <a:rPr lang="ar-IQ" sz="2800" b="1" kern="1200">
              <a:cs typeface="+mj-cs"/>
            </a:rPr>
            <a:t> (</a:t>
          </a:r>
          <a:r>
            <a:rPr lang="en-US" sz="2800" b="1" kern="1200">
              <a:cs typeface="+mj-cs"/>
            </a:rPr>
            <a:t>نماذج ثلاثية الأبعاد</a:t>
          </a:r>
          <a:r>
            <a:rPr lang="ar-IQ" sz="2800" b="1" kern="1200">
              <a:cs typeface="+mj-cs"/>
            </a:rPr>
            <a:t>)</a:t>
          </a:r>
          <a:endParaRPr lang="en-US" sz="2800" b="1" kern="1200">
            <a:cs typeface="+mj-cs"/>
          </a:endParaRPr>
        </a:p>
      </dsp:txBody>
      <dsp:txXfrm>
        <a:off x="1070411" y="3644302"/>
        <a:ext cx="8374776" cy="47390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670F5-1846-4EBD-AD22-5E6C2926CB28}">
      <dsp:nvSpPr>
        <dsp:cNvPr id="0" name=""/>
        <dsp:cNvSpPr/>
      </dsp:nvSpPr>
      <dsp:spPr>
        <a:xfrm>
          <a:off x="0" y="0"/>
          <a:ext cx="1618489" cy="16184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9B957-D443-4625-BBCD-4568867FBF1A}">
      <dsp:nvSpPr>
        <dsp:cNvPr id="0" name=""/>
        <dsp:cNvSpPr/>
      </dsp:nvSpPr>
      <dsp:spPr>
        <a:xfrm>
          <a:off x="809244" y="0"/>
          <a:ext cx="7265570" cy="1618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ما هو الفرق بين الذكاء الاصطناعي والذكاء الاصطناعي التوليدي؟</a:t>
          </a:r>
          <a:endParaRPr lang="en-US" sz="4400" kern="1200"/>
        </a:p>
      </dsp:txBody>
      <dsp:txXfrm>
        <a:off x="809244" y="0"/>
        <a:ext cx="7265570" cy="161848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CEF18-AFC3-4FA9-8B7B-3A62F7B9ABF5}">
      <dsp:nvSpPr>
        <dsp:cNvPr id="0" name=""/>
        <dsp:cNvSpPr/>
      </dsp:nvSpPr>
      <dsp:spPr>
        <a:xfrm>
          <a:off x="-4659298" y="-719555"/>
          <a:ext cx="5591179" cy="5591179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35E17-C2B2-4279-BA41-5C6DB380018C}">
      <dsp:nvSpPr>
        <dsp:cNvPr id="0" name=""/>
        <dsp:cNvSpPr/>
      </dsp:nvSpPr>
      <dsp:spPr>
        <a:xfrm>
          <a:off x="763253" y="593164"/>
          <a:ext cx="8574843" cy="1186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517" tIns="91440" rIns="91440" bIns="9144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Times New Roman" panose="02020603050405020304" pitchFamily="18" charset="0"/>
              <a:cs typeface="+mj-cs"/>
            </a:rPr>
            <a:t>الذكاء</a:t>
          </a:r>
          <a:r>
            <a:rPr lang="en-US" sz="3600" b="1" kern="1200" dirty="0">
              <a:latin typeface="Times New Roman" panose="02020603050405020304" pitchFamily="18" charset="0"/>
              <a:cs typeface="+mj-cs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+mj-cs"/>
            </a:rPr>
            <a:t>الاصطناعي</a:t>
          </a:r>
          <a:r>
            <a:rPr lang="ar-IQ" sz="3600" b="1" kern="1200" dirty="0">
              <a:latin typeface="Times New Roman" panose="02020603050405020304" pitchFamily="18" charset="0"/>
              <a:cs typeface="+mj-cs"/>
            </a:rPr>
            <a:t> (</a:t>
          </a:r>
          <a:r>
            <a:rPr lang="en-US" sz="3600" b="1" kern="1200" dirty="0">
              <a:latin typeface="Times New Roman" panose="02020603050405020304" pitchFamily="18" charset="0"/>
              <a:cs typeface="+mj-cs"/>
            </a:rPr>
            <a:t>AI</a:t>
          </a:r>
          <a:r>
            <a:rPr lang="ar-IQ" sz="3600" b="1" kern="1200" dirty="0">
              <a:latin typeface="Times New Roman" panose="02020603050405020304" pitchFamily="18" charset="0"/>
              <a:cs typeface="+mj-cs"/>
            </a:rPr>
            <a:t>)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cs typeface="+mj-cs"/>
            </a:rPr>
            <a:t>يركز على فهم البيانات واتخاذ القرارات</a:t>
          </a:r>
          <a:endParaRPr lang="en-US" sz="3600" kern="1200" dirty="0">
            <a:latin typeface="Times New Roman" panose="02020603050405020304" pitchFamily="18" charset="0"/>
            <a:cs typeface="+mj-cs"/>
          </a:endParaRPr>
        </a:p>
      </dsp:txBody>
      <dsp:txXfrm>
        <a:off x="763253" y="593164"/>
        <a:ext cx="8574843" cy="1186162"/>
      </dsp:txXfrm>
    </dsp:sp>
    <dsp:sp modelId="{87A7C3EB-A253-4A6F-9731-B1B90C574C1B}">
      <dsp:nvSpPr>
        <dsp:cNvPr id="0" name=""/>
        <dsp:cNvSpPr/>
      </dsp:nvSpPr>
      <dsp:spPr>
        <a:xfrm>
          <a:off x="21902" y="444894"/>
          <a:ext cx="1482703" cy="1482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7D19D-4370-478A-94D6-6E57C2CAF1DE}">
      <dsp:nvSpPr>
        <dsp:cNvPr id="0" name=""/>
        <dsp:cNvSpPr/>
      </dsp:nvSpPr>
      <dsp:spPr>
        <a:xfrm>
          <a:off x="763253" y="2372740"/>
          <a:ext cx="8574843" cy="1186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517" tIns="91440" rIns="91440" bIns="9144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Times New Roman" panose="02020603050405020304" pitchFamily="18" charset="0"/>
              <a:cs typeface="+mj-cs"/>
            </a:rPr>
            <a:t>الذكاء</a:t>
          </a:r>
          <a:r>
            <a:rPr lang="en-US" sz="3600" b="1" kern="1200" dirty="0">
              <a:latin typeface="Times New Roman" panose="02020603050405020304" pitchFamily="18" charset="0"/>
              <a:cs typeface="+mj-cs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+mj-cs"/>
            </a:rPr>
            <a:t>الاصطناعي</a:t>
          </a:r>
          <a:r>
            <a:rPr lang="en-US" sz="3600" b="1" kern="1200" dirty="0">
              <a:latin typeface="Times New Roman" panose="02020603050405020304" pitchFamily="18" charset="0"/>
              <a:cs typeface="+mj-cs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+mj-cs"/>
            </a:rPr>
            <a:t>التوليدي</a:t>
          </a:r>
          <a:r>
            <a:rPr lang="ar-IQ" sz="3600" b="1" kern="1200" dirty="0">
              <a:latin typeface="Times New Roman" panose="02020603050405020304" pitchFamily="18" charset="0"/>
              <a:cs typeface="+mj-cs"/>
            </a:rPr>
            <a:t> (</a:t>
          </a:r>
          <a:r>
            <a:rPr lang="en-US" sz="3600" b="1" kern="1200" dirty="0">
              <a:latin typeface="Times New Roman" panose="02020603050405020304" pitchFamily="18" charset="0"/>
              <a:cs typeface="+mj-cs"/>
            </a:rPr>
            <a:t>Generative AI</a:t>
          </a:r>
          <a:r>
            <a:rPr lang="ar-IQ" sz="3600" b="1" kern="1200" dirty="0">
              <a:latin typeface="Times New Roman" panose="02020603050405020304" pitchFamily="18" charset="0"/>
              <a:cs typeface="+mj-cs"/>
            </a:rPr>
            <a:t>)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cs typeface="+mj-cs"/>
            </a:rPr>
            <a:t>يركز على إنشاء محتوى جديد</a:t>
          </a:r>
          <a:endParaRPr lang="en-US" sz="3600" kern="1200" dirty="0">
            <a:latin typeface="Times New Roman" panose="02020603050405020304" pitchFamily="18" charset="0"/>
            <a:cs typeface="+mj-cs"/>
          </a:endParaRPr>
        </a:p>
      </dsp:txBody>
      <dsp:txXfrm>
        <a:off x="763253" y="2372740"/>
        <a:ext cx="8574843" cy="1186162"/>
      </dsp:txXfrm>
    </dsp:sp>
    <dsp:sp modelId="{3230F716-6312-4229-A41C-97C79FD65ABC}">
      <dsp:nvSpPr>
        <dsp:cNvPr id="0" name=""/>
        <dsp:cNvSpPr/>
      </dsp:nvSpPr>
      <dsp:spPr>
        <a:xfrm>
          <a:off x="21902" y="2224470"/>
          <a:ext cx="1482703" cy="1482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5EA8A-069E-4DE5-8F6F-98AC7C6ACA7D}">
      <dsp:nvSpPr>
        <dsp:cNvPr id="0" name=""/>
        <dsp:cNvSpPr/>
      </dsp:nvSpPr>
      <dsp:spPr>
        <a:xfrm>
          <a:off x="685282" y="0"/>
          <a:ext cx="7766538" cy="1833492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E1C44-B9B3-47F6-AAD3-87E5F23E87F8}">
      <dsp:nvSpPr>
        <dsp:cNvPr id="0" name=""/>
        <dsp:cNvSpPr/>
      </dsp:nvSpPr>
      <dsp:spPr>
        <a:xfrm>
          <a:off x="1199244" y="550047"/>
          <a:ext cx="6738614" cy="733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/>
            <a:t>برنامج تطوير مهارات طلبة الدراسات العليا</a:t>
          </a:r>
          <a:endParaRPr lang="en-US" sz="3600" kern="1200" dirty="0"/>
        </a:p>
      </dsp:txBody>
      <dsp:txXfrm>
        <a:off x="1235045" y="585848"/>
        <a:ext cx="6667012" cy="6617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90E02-2942-4801-986E-F5841777DB36}">
      <dsp:nvSpPr>
        <dsp:cNvPr id="0" name=""/>
        <dsp:cNvSpPr/>
      </dsp:nvSpPr>
      <dsp:spPr>
        <a:xfrm>
          <a:off x="0" y="424718"/>
          <a:ext cx="2538060" cy="25380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F751F-BCD7-446F-AA73-761B6B19313C}">
      <dsp:nvSpPr>
        <dsp:cNvPr id="0" name=""/>
        <dsp:cNvSpPr/>
      </dsp:nvSpPr>
      <dsp:spPr>
        <a:xfrm>
          <a:off x="1269030" y="424718"/>
          <a:ext cx="2961069" cy="253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/>
            <a:t>لماذا</a:t>
          </a:r>
          <a:r>
            <a:rPr lang="en-US" sz="4000" b="1" kern="1200" dirty="0"/>
            <a:t> </a:t>
          </a:r>
          <a:r>
            <a:rPr lang="en-US" sz="4000" b="1" kern="1200" dirty="0" err="1"/>
            <a:t>الذكاء</a:t>
          </a:r>
          <a:r>
            <a:rPr lang="en-US" sz="4000" b="1" kern="1200" dirty="0"/>
            <a:t> </a:t>
          </a:r>
          <a:r>
            <a:rPr lang="en-US" sz="4000" b="1" kern="1200" dirty="0" err="1"/>
            <a:t>الاصطناعي</a:t>
          </a:r>
          <a:r>
            <a:rPr lang="en-US" sz="4000" b="1" kern="1200" dirty="0"/>
            <a:t> </a:t>
          </a:r>
          <a:r>
            <a:rPr lang="en-US" sz="4000" b="1" kern="1200" dirty="0" err="1"/>
            <a:t>التوليدي</a:t>
          </a:r>
          <a:r>
            <a:rPr lang="en-US" sz="4000" b="1" kern="1200" dirty="0"/>
            <a:t> </a:t>
          </a:r>
          <a:r>
            <a:rPr lang="en-US" sz="4000" b="1" kern="1200" dirty="0" err="1"/>
            <a:t>مهماً</a:t>
          </a:r>
          <a:r>
            <a:rPr lang="en-US" sz="4000" b="1" kern="1200" dirty="0"/>
            <a:t> ؟</a:t>
          </a:r>
          <a:endParaRPr lang="en-US" sz="4000" kern="1200" dirty="0"/>
        </a:p>
      </dsp:txBody>
      <dsp:txXfrm>
        <a:off x="1269030" y="424718"/>
        <a:ext cx="2961069" cy="253806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17E66-AD34-4A3C-9388-8FBBE81E893A}">
      <dsp:nvSpPr>
        <dsp:cNvPr id="0" name=""/>
        <dsp:cNvSpPr/>
      </dsp:nvSpPr>
      <dsp:spPr>
        <a:xfrm>
          <a:off x="0" y="0"/>
          <a:ext cx="6180082" cy="6847855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314696" numCol="1" spcCol="1270" anchor="t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زيادة الإنتاجية:</a:t>
          </a:r>
          <a:r>
            <a:rPr lang="en-US" sz="2800" kern="1200"/>
            <a:t> يمكن للذكاء الاصطناعي التوليدي أتمتة العديد من المهام الإبداعية، مما يوفر الوقت والجهد ويزيد من إنتاجية الأفراد والشركات</a:t>
          </a:r>
        </a:p>
      </dsp:txBody>
      <dsp:txXfrm>
        <a:off x="153857" y="153857"/>
        <a:ext cx="5872368" cy="6540141"/>
      </dsp:txXfrm>
    </dsp:sp>
    <dsp:sp modelId="{FFBD9F39-5571-4A9F-91D7-0D02402870E6}">
      <dsp:nvSpPr>
        <dsp:cNvPr id="0" name=""/>
        <dsp:cNvSpPr/>
      </dsp:nvSpPr>
      <dsp:spPr>
        <a:xfrm>
          <a:off x="154502" y="1711963"/>
          <a:ext cx="5871077" cy="479349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043872" numCol="1" spcCol="1270" anchor="t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تخصيص المحتوى:</a:t>
          </a:r>
          <a:r>
            <a:rPr lang="en-US" sz="2800" kern="1200"/>
            <a:t> يمكن تخصيص المحتوى الذي يتم إنشاؤه بواسطة الذكاء الاصطناعي التوليدي ليناسب احتياجات المستخدمين الفردية.</a:t>
          </a:r>
        </a:p>
      </dsp:txBody>
      <dsp:txXfrm>
        <a:off x="301919" y="1859380"/>
        <a:ext cx="5576243" cy="4498664"/>
      </dsp:txXfrm>
    </dsp:sp>
    <dsp:sp modelId="{8446F3A6-F0DF-4C09-A019-C468E0B4BB15}">
      <dsp:nvSpPr>
        <dsp:cNvPr id="0" name=""/>
        <dsp:cNvSpPr/>
      </dsp:nvSpPr>
      <dsp:spPr>
        <a:xfrm>
          <a:off x="309004" y="3423927"/>
          <a:ext cx="5562073" cy="2739141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99136" numCol="1" spcCol="1270" anchor="t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اكتشافات جديدة (الابتكار):</a:t>
          </a:r>
          <a:r>
            <a:rPr lang="en-US" sz="2800" kern="1200"/>
            <a:t> يمكن للذكاء الاصطناعي التوليدي أن يساعد في اكتشاف أفكار جديدة ومبتكرة في مختلف المجالات.</a:t>
          </a:r>
        </a:p>
      </dsp:txBody>
      <dsp:txXfrm>
        <a:off x="393242" y="3508165"/>
        <a:ext cx="5393597" cy="257066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C12C6-53AB-4EBF-9741-7E8F09BC0636}">
      <dsp:nvSpPr>
        <dsp:cNvPr id="0" name=""/>
        <dsp:cNvSpPr/>
      </dsp:nvSpPr>
      <dsp:spPr>
        <a:xfrm>
          <a:off x="0" y="243247"/>
          <a:ext cx="4463561" cy="4463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dirty="0" err="1"/>
            <a:t>لماذا</a:t>
          </a:r>
          <a:r>
            <a:rPr lang="en-US" sz="5700" b="1" kern="1200" dirty="0"/>
            <a:t> </a:t>
          </a:r>
          <a:r>
            <a:rPr lang="en-US" sz="5700" b="1" kern="1200" dirty="0" err="1"/>
            <a:t>الذكاء</a:t>
          </a:r>
          <a:r>
            <a:rPr lang="en-US" sz="5700" b="1" kern="1200" dirty="0"/>
            <a:t> </a:t>
          </a:r>
          <a:r>
            <a:rPr lang="en-US" sz="5700" b="1" kern="1200" dirty="0" err="1"/>
            <a:t>الاصطناعي</a:t>
          </a:r>
          <a:r>
            <a:rPr lang="en-US" sz="5700" b="1" kern="1200" dirty="0"/>
            <a:t> </a:t>
          </a:r>
          <a:r>
            <a:rPr lang="en-US" sz="5700" b="1" kern="1200" dirty="0" err="1"/>
            <a:t>التوليدي</a:t>
          </a:r>
          <a:r>
            <a:rPr lang="en-US" sz="5700" b="1" kern="1200" dirty="0"/>
            <a:t> </a:t>
          </a:r>
          <a:r>
            <a:rPr lang="en-US" sz="5700" b="1" kern="1200" dirty="0" err="1"/>
            <a:t>مهماً</a:t>
          </a:r>
          <a:r>
            <a:rPr lang="en-US" sz="5700" b="1" kern="1200" dirty="0"/>
            <a:t> ؟</a:t>
          </a:r>
          <a:endParaRPr lang="en-US" sz="5700" kern="1200" dirty="0"/>
        </a:p>
      </dsp:txBody>
      <dsp:txXfrm>
        <a:off x="653673" y="896920"/>
        <a:ext cx="3156215" cy="31562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A341F-BB28-45F6-99B5-AE90CA292C44}">
      <dsp:nvSpPr>
        <dsp:cNvPr id="0" name=""/>
        <dsp:cNvSpPr/>
      </dsp:nvSpPr>
      <dsp:spPr>
        <a:xfrm>
          <a:off x="561795" y="0"/>
          <a:ext cx="4986789" cy="49867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4E01-707A-4DCB-97AB-AC5668E6B32D}">
      <dsp:nvSpPr>
        <dsp:cNvPr id="0" name=""/>
        <dsp:cNvSpPr/>
      </dsp:nvSpPr>
      <dsp:spPr>
        <a:xfrm>
          <a:off x="2273555" y="499821"/>
          <a:ext cx="4804681" cy="3727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باختصار : -</a:t>
          </a:r>
          <a:endParaRPr lang="en-US" sz="2800" kern="1200"/>
        </a:p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/>
            <a:t>الذكاء الاصطناعي التوليدي يمثل قفزة نوعية في مجال الذكاء الاصطناعي، إذ يتيح لنا إنشاء محتوى جديد بطرق لم تكن ممكنة من قبل.</a:t>
          </a:r>
          <a:endParaRPr lang="en-US" sz="2800" kern="1200"/>
        </a:p>
      </dsp:txBody>
      <dsp:txXfrm>
        <a:off x="2455520" y="681786"/>
        <a:ext cx="4440751" cy="336364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4A75B-7163-4A39-AB86-E506DB1B7E54}">
      <dsp:nvSpPr>
        <dsp:cNvPr id="0" name=""/>
        <dsp:cNvSpPr/>
      </dsp:nvSpPr>
      <dsp:spPr>
        <a:xfrm>
          <a:off x="0" y="1016157"/>
          <a:ext cx="3240506" cy="2032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/>
            <a:t>كتابة</a:t>
          </a:r>
          <a:r>
            <a:rPr lang="en-US" altLang="en-US" sz="3600" b="1" kern="1200" dirty="0"/>
            <a:t> </a:t>
          </a:r>
          <a:r>
            <a:rPr lang="en-US" altLang="en-US" sz="3600" b="1" kern="1200" dirty="0" err="1"/>
            <a:t>إرشادات</a:t>
          </a:r>
          <a:r>
            <a:rPr lang="en-US" altLang="en-US" sz="3600" b="1" kern="1200" dirty="0"/>
            <a:t> </a:t>
          </a:r>
          <a:r>
            <a:rPr lang="en-US" altLang="en-US" sz="3600" b="1" kern="1200" dirty="0" err="1"/>
            <a:t>إنشاء</a:t>
          </a:r>
          <a:r>
            <a:rPr lang="en-US" altLang="en-US" sz="3600" b="1" kern="1200" dirty="0"/>
            <a:t> </a:t>
          </a:r>
          <a:r>
            <a:rPr lang="en-US" altLang="en-US" sz="3600" b="1" kern="1200" dirty="0" err="1"/>
            <a:t>الموارد</a:t>
          </a:r>
          <a:r>
            <a:rPr lang="en-US" altLang="en-US" sz="3600" b="1" kern="1200" dirty="0"/>
            <a:t> </a:t>
          </a:r>
          <a:r>
            <a:rPr lang="en-US" altLang="en-US" sz="3600" b="1" kern="1200" dirty="0" err="1"/>
            <a:t>باستخدام</a:t>
          </a:r>
          <a:r>
            <a:rPr lang="en-US" altLang="en-US" sz="3600" b="1" kern="1200" dirty="0"/>
            <a:t> </a:t>
          </a:r>
          <a:r>
            <a:rPr lang="en-US" altLang="en-US" sz="3600" b="1" kern="1200" dirty="0" err="1"/>
            <a:t>الذكاء</a:t>
          </a:r>
          <a:r>
            <a:rPr lang="en-US" altLang="en-US" sz="3600" b="1" kern="1200" dirty="0"/>
            <a:t> </a:t>
          </a:r>
          <a:r>
            <a:rPr lang="en-US" altLang="en-US" sz="3600" b="1" kern="1200" dirty="0" err="1"/>
            <a:t>الاصطناعي</a:t>
          </a:r>
          <a:r>
            <a:rPr lang="en-US" altLang="en-US" sz="3600" b="1" kern="1200" dirty="0"/>
            <a:t>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24" y="1075681"/>
        <a:ext cx="3121458" cy="191326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A5AFB-2A04-4B44-84BB-BE101474C674}">
      <dsp:nvSpPr>
        <dsp:cNvPr id="0" name=""/>
        <dsp:cNvSpPr/>
      </dsp:nvSpPr>
      <dsp:spPr>
        <a:xfrm>
          <a:off x="0" y="0"/>
          <a:ext cx="4263025" cy="70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خطة درس نموذجية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47" y="20747"/>
        <a:ext cx="3415782" cy="666856"/>
      </dsp:txXfrm>
    </dsp:sp>
    <dsp:sp modelId="{2CA19430-E018-4483-8EC9-F41BF46F63EF}">
      <dsp:nvSpPr>
        <dsp:cNvPr id="0" name=""/>
        <dsp:cNvSpPr/>
      </dsp:nvSpPr>
      <dsp:spPr>
        <a:xfrm>
          <a:off x="318342" y="806732"/>
          <a:ext cx="4263025" cy="70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رسالة بريد إلكتروني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89" y="827479"/>
        <a:ext cx="3442760" cy="666856"/>
      </dsp:txXfrm>
    </dsp:sp>
    <dsp:sp modelId="{6FDA2523-7872-496D-90A0-2F83BB6EFA67}">
      <dsp:nvSpPr>
        <dsp:cNvPr id="0" name=""/>
        <dsp:cNvSpPr/>
      </dsp:nvSpPr>
      <dsp:spPr>
        <a:xfrm>
          <a:off x="636685" y="1613465"/>
          <a:ext cx="4263025" cy="70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منهج دراسي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432" y="1634212"/>
        <a:ext cx="3442760" cy="666856"/>
      </dsp:txXfrm>
    </dsp:sp>
    <dsp:sp modelId="{B97F898D-FD61-4D5B-B4A8-AEA104DF0A31}">
      <dsp:nvSpPr>
        <dsp:cNvPr id="0" name=""/>
        <dsp:cNvSpPr/>
      </dsp:nvSpPr>
      <dsp:spPr>
        <a:xfrm>
          <a:off x="955028" y="2420197"/>
          <a:ext cx="4263025" cy="70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أسئلة التقييم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775" y="2440944"/>
        <a:ext cx="3442760" cy="666856"/>
      </dsp:txXfrm>
    </dsp:sp>
    <dsp:sp modelId="{377D4C22-4239-49EC-8D16-BCD024727BAA}">
      <dsp:nvSpPr>
        <dsp:cNvPr id="0" name=""/>
        <dsp:cNvSpPr/>
      </dsp:nvSpPr>
      <dsp:spPr>
        <a:xfrm>
          <a:off x="1273371" y="3226930"/>
          <a:ext cx="4263025" cy="70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النسخ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والصق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والحفظ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4118" y="3247677"/>
        <a:ext cx="3442760" cy="666856"/>
      </dsp:txXfrm>
    </dsp:sp>
    <dsp:sp modelId="{229054D8-0317-4FCA-9E67-E4536271DE50}">
      <dsp:nvSpPr>
        <dsp:cNvPr id="0" name=""/>
        <dsp:cNvSpPr/>
      </dsp:nvSpPr>
      <dsp:spPr>
        <a:xfrm>
          <a:off x="3802597" y="517489"/>
          <a:ext cx="460427" cy="460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6193" y="517489"/>
        <a:ext cx="253235" cy="346471"/>
      </dsp:txXfrm>
    </dsp:sp>
    <dsp:sp modelId="{55FBE3C5-0856-4EA7-93AD-A73FF4E09DA8}">
      <dsp:nvSpPr>
        <dsp:cNvPr id="0" name=""/>
        <dsp:cNvSpPr/>
      </dsp:nvSpPr>
      <dsp:spPr>
        <a:xfrm>
          <a:off x="4120940" y="1324222"/>
          <a:ext cx="460427" cy="460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4536" y="1324222"/>
        <a:ext cx="253235" cy="346471"/>
      </dsp:txXfrm>
    </dsp:sp>
    <dsp:sp modelId="{F9E9A5B0-32DE-4F8F-A189-67DFF356E033}">
      <dsp:nvSpPr>
        <dsp:cNvPr id="0" name=""/>
        <dsp:cNvSpPr/>
      </dsp:nvSpPr>
      <dsp:spPr>
        <a:xfrm>
          <a:off x="4439283" y="2119148"/>
          <a:ext cx="460427" cy="460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2879" y="2119148"/>
        <a:ext cx="253235" cy="346471"/>
      </dsp:txXfrm>
    </dsp:sp>
    <dsp:sp modelId="{2E289217-1FB9-41BE-B168-BFC97D0CD7C9}">
      <dsp:nvSpPr>
        <dsp:cNvPr id="0" name=""/>
        <dsp:cNvSpPr/>
      </dsp:nvSpPr>
      <dsp:spPr>
        <a:xfrm>
          <a:off x="4757626" y="2933751"/>
          <a:ext cx="460427" cy="460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1222" y="2933751"/>
        <a:ext cx="253235" cy="34647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99C4F-D76F-41D9-BAA2-C5CDEE416C3C}">
      <dsp:nvSpPr>
        <dsp:cNvPr id="0" name=""/>
        <dsp:cNvSpPr/>
      </dsp:nvSpPr>
      <dsp:spPr>
        <a:xfrm>
          <a:off x="0" y="69"/>
          <a:ext cx="7527471" cy="1015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4400" b="1" kern="1200" dirty="0"/>
            <a:t>الذكاء الاصطناعي التوليدي</a:t>
          </a:r>
          <a:endParaRPr lang="en-US" sz="4400" kern="1200" dirty="0"/>
        </a:p>
      </dsp:txBody>
      <dsp:txXfrm>
        <a:off x="49574" y="49643"/>
        <a:ext cx="7428323" cy="916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DEDA5-BA95-4E28-8CCB-44DA4C8091AE}">
      <dsp:nvSpPr>
        <dsp:cNvPr id="0" name=""/>
        <dsp:cNvSpPr/>
      </dsp:nvSpPr>
      <dsp:spPr>
        <a:xfrm>
          <a:off x="2256" y="0"/>
          <a:ext cx="4154464" cy="89408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E651B-1E10-4042-9CE0-9506BE752D20}">
      <dsp:nvSpPr>
        <dsp:cNvPr id="0" name=""/>
        <dsp:cNvSpPr/>
      </dsp:nvSpPr>
      <dsp:spPr>
        <a:xfrm>
          <a:off x="1110113" y="223519"/>
          <a:ext cx="3508214" cy="894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الذكاء</a:t>
          </a:r>
          <a:r>
            <a:rPr lang="en-US" sz="3600" b="1" kern="1200" dirty="0"/>
            <a:t> </a:t>
          </a:r>
          <a:r>
            <a:rPr lang="en-US" sz="3600" b="1" kern="1200" dirty="0" err="1"/>
            <a:t>الاصطناعي</a:t>
          </a:r>
          <a:endParaRPr lang="en-US" sz="3600" kern="1200" dirty="0"/>
        </a:p>
      </dsp:txBody>
      <dsp:txXfrm>
        <a:off x="1136300" y="249706"/>
        <a:ext cx="3455840" cy="841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FDDE9-D58C-4C0F-882E-A96EB7BC5FFB}">
      <dsp:nvSpPr>
        <dsp:cNvPr id="0" name=""/>
        <dsp:cNvSpPr/>
      </dsp:nvSpPr>
      <dsp:spPr>
        <a:xfrm>
          <a:off x="261021" y="1035215"/>
          <a:ext cx="4652899" cy="42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/>
            <a:t>التكنولوجيا</a:t>
          </a:r>
          <a:endParaRPr lang="en-US" sz="3600" b="1" kern="1200" dirty="0"/>
        </a:p>
      </dsp:txBody>
      <dsp:txXfrm>
        <a:off x="261021" y="1035215"/>
        <a:ext cx="4652899" cy="422990"/>
      </dsp:txXfrm>
    </dsp:sp>
    <dsp:sp modelId="{1EF86F44-7221-4871-8654-73C5A432A956}">
      <dsp:nvSpPr>
        <dsp:cNvPr id="0" name=""/>
        <dsp:cNvSpPr/>
      </dsp:nvSpPr>
      <dsp:spPr>
        <a:xfrm>
          <a:off x="354079" y="1458206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B038-99AF-4F42-851C-D59BD021D907}">
      <dsp:nvSpPr>
        <dsp:cNvPr id="0" name=""/>
        <dsp:cNvSpPr/>
      </dsp:nvSpPr>
      <dsp:spPr>
        <a:xfrm>
          <a:off x="1010655" y="1458206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EBC71-F200-457E-8CC2-81FF6FEDFF86}">
      <dsp:nvSpPr>
        <dsp:cNvPr id="0" name=""/>
        <dsp:cNvSpPr/>
      </dsp:nvSpPr>
      <dsp:spPr>
        <a:xfrm>
          <a:off x="1667230" y="1458206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2ED6C-15E9-4542-8DD3-DF6FC9E04806}">
      <dsp:nvSpPr>
        <dsp:cNvPr id="0" name=""/>
        <dsp:cNvSpPr/>
      </dsp:nvSpPr>
      <dsp:spPr>
        <a:xfrm>
          <a:off x="2323806" y="1458206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52DE-4DC9-4C5C-86E1-791BDCF2161B}">
      <dsp:nvSpPr>
        <dsp:cNvPr id="0" name=""/>
        <dsp:cNvSpPr/>
      </dsp:nvSpPr>
      <dsp:spPr>
        <a:xfrm>
          <a:off x="2980382" y="1458206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CAE4A-1ADA-4F9D-A248-7EB4D33225E3}">
      <dsp:nvSpPr>
        <dsp:cNvPr id="0" name=""/>
        <dsp:cNvSpPr/>
      </dsp:nvSpPr>
      <dsp:spPr>
        <a:xfrm>
          <a:off x="3636958" y="1458206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7FB3A-4D94-4806-B61E-BFBA11A3BF2F}">
      <dsp:nvSpPr>
        <dsp:cNvPr id="0" name=""/>
        <dsp:cNvSpPr/>
      </dsp:nvSpPr>
      <dsp:spPr>
        <a:xfrm>
          <a:off x="4293534" y="1458206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5151B-C724-485C-84EB-9CE865F66C52}">
      <dsp:nvSpPr>
        <dsp:cNvPr id="0" name=""/>
        <dsp:cNvSpPr/>
      </dsp:nvSpPr>
      <dsp:spPr>
        <a:xfrm>
          <a:off x="261021" y="1663721"/>
          <a:ext cx="4652899" cy="42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/>
            <a:t>الروتين</a:t>
          </a:r>
          <a:endParaRPr lang="en-US" sz="3600" b="1" kern="1200" dirty="0"/>
        </a:p>
      </dsp:txBody>
      <dsp:txXfrm>
        <a:off x="261021" y="1663721"/>
        <a:ext cx="4652899" cy="422990"/>
      </dsp:txXfrm>
    </dsp:sp>
    <dsp:sp modelId="{69A60C8B-BE07-4A82-9A04-AB533268D4CE}">
      <dsp:nvSpPr>
        <dsp:cNvPr id="0" name=""/>
        <dsp:cNvSpPr/>
      </dsp:nvSpPr>
      <dsp:spPr>
        <a:xfrm>
          <a:off x="354079" y="2086712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0F3B3-5A48-4EB9-A619-98B9D579611A}">
      <dsp:nvSpPr>
        <dsp:cNvPr id="0" name=""/>
        <dsp:cNvSpPr/>
      </dsp:nvSpPr>
      <dsp:spPr>
        <a:xfrm>
          <a:off x="1010655" y="2086712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F364A-A17B-41A9-B866-0768BD218C53}">
      <dsp:nvSpPr>
        <dsp:cNvPr id="0" name=""/>
        <dsp:cNvSpPr/>
      </dsp:nvSpPr>
      <dsp:spPr>
        <a:xfrm>
          <a:off x="1667230" y="2086712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2207F-BB56-43FB-9EAA-2198FF033908}">
      <dsp:nvSpPr>
        <dsp:cNvPr id="0" name=""/>
        <dsp:cNvSpPr/>
      </dsp:nvSpPr>
      <dsp:spPr>
        <a:xfrm>
          <a:off x="2323806" y="2086712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9239B-AAD1-4BA4-A43F-87186DB5FD8B}">
      <dsp:nvSpPr>
        <dsp:cNvPr id="0" name=""/>
        <dsp:cNvSpPr/>
      </dsp:nvSpPr>
      <dsp:spPr>
        <a:xfrm>
          <a:off x="2980382" y="2086712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0495A-9453-4DB6-80AD-A9AD2A6F1913}">
      <dsp:nvSpPr>
        <dsp:cNvPr id="0" name=""/>
        <dsp:cNvSpPr/>
      </dsp:nvSpPr>
      <dsp:spPr>
        <a:xfrm>
          <a:off x="3636958" y="2086712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C487D-DD1A-47D1-9ABF-978491E143E1}">
      <dsp:nvSpPr>
        <dsp:cNvPr id="0" name=""/>
        <dsp:cNvSpPr/>
      </dsp:nvSpPr>
      <dsp:spPr>
        <a:xfrm>
          <a:off x="4293534" y="2086712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47CC6-5BA6-4B4C-9FC9-8493A130191D}">
      <dsp:nvSpPr>
        <dsp:cNvPr id="0" name=""/>
        <dsp:cNvSpPr/>
      </dsp:nvSpPr>
      <dsp:spPr>
        <a:xfrm>
          <a:off x="261021" y="2292227"/>
          <a:ext cx="4652899" cy="42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/>
            <a:t>التركيز</a:t>
          </a:r>
          <a:endParaRPr lang="en-US" sz="3600" b="1" kern="1200" dirty="0"/>
        </a:p>
      </dsp:txBody>
      <dsp:txXfrm>
        <a:off x="261021" y="2292227"/>
        <a:ext cx="4652899" cy="422990"/>
      </dsp:txXfrm>
    </dsp:sp>
    <dsp:sp modelId="{A74A0B0A-4B82-4EB0-A6E0-2E5FE5E73CA9}">
      <dsp:nvSpPr>
        <dsp:cNvPr id="0" name=""/>
        <dsp:cNvSpPr/>
      </dsp:nvSpPr>
      <dsp:spPr>
        <a:xfrm>
          <a:off x="354079" y="2715218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FFDF7-93D9-47FE-8AB1-D476DC221E7B}">
      <dsp:nvSpPr>
        <dsp:cNvPr id="0" name=""/>
        <dsp:cNvSpPr/>
      </dsp:nvSpPr>
      <dsp:spPr>
        <a:xfrm>
          <a:off x="1010655" y="2715218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85F9F-6407-4692-88DF-E23FF3F8779B}">
      <dsp:nvSpPr>
        <dsp:cNvPr id="0" name=""/>
        <dsp:cNvSpPr/>
      </dsp:nvSpPr>
      <dsp:spPr>
        <a:xfrm>
          <a:off x="1667230" y="2715218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641C1-44FE-4AD0-B374-D4E944A88DBB}">
      <dsp:nvSpPr>
        <dsp:cNvPr id="0" name=""/>
        <dsp:cNvSpPr/>
      </dsp:nvSpPr>
      <dsp:spPr>
        <a:xfrm>
          <a:off x="2323806" y="2715218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7B588-83C3-47B4-97EC-2FB053BB79DB}">
      <dsp:nvSpPr>
        <dsp:cNvPr id="0" name=""/>
        <dsp:cNvSpPr/>
      </dsp:nvSpPr>
      <dsp:spPr>
        <a:xfrm>
          <a:off x="2980382" y="2715218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434EB-60E3-4952-9A84-4C57101ECDF8}">
      <dsp:nvSpPr>
        <dsp:cNvPr id="0" name=""/>
        <dsp:cNvSpPr/>
      </dsp:nvSpPr>
      <dsp:spPr>
        <a:xfrm>
          <a:off x="3636958" y="2715218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D6F21-9D0F-44C4-925F-9E812E7E8DB2}">
      <dsp:nvSpPr>
        <dsp:cNvPr id="0" name=""/>
        <dsp:cNvSpPr/>
      </dsp:nvSpPr>
      <dsp:spPr>
        <a:xfrm>
          <a:off x="4293534" y="2715218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C6E55-DBE3-412A-8C32-740FC382B298}">
      <dsp:nvSpPr>
        <dsp:cNvPr id="0" name=""/>
        <dsp:cNvSpPr/>
      </dsp:nvSpPr>
      <dsp:spPr>
        <a:xfrm>
          <a:off x="261021" y="2920732"/>
          <a:ext cx="4652899" cy="42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/>
            <a:t>الإبداع</a:t>
          </a:r>
          <a:endParaRPr lang="en-US" sz="3600" b="1" kern="1200" dirty="0"/>
        </a:p>
      </dsp:txBody>
      <dsp:txXfrm>
        <a:off x="261021" y="2920732"/>
        <a:ext cx="4652899" cy="422990"/>
      </dsp:txXfrm>
    </dsp:sp>
    <dsp:sp modelId="{D27D99D1-B69D-41D2-AB62-2F354E4597DF}">
      <dsp:nvSpPr>
        <dsp:cNvPr id="0" name=""/>
        <dsp:cNvSpPr/>
      </dsp:nvSpPr>
      <dsp:spPr>
        <a:xfrm>
          <a:off x="354079" y="3343723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02CF7-67C7-4588-9B9D-1EA315D9F4A5}">
      <dsp:nvSpPr>
        <dsp:cNvPr id="0" name=""/>
        <dsp:cNvSpPr/>
      </dsp:nvSpPr>
      <dsp:spPr>
        <a:xfrm>
          <a:off x="1010655" y="3343723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99F6C-4622-4BF8-AE8C-77CF17EAA527}">
      <dsp:nvSpPr>
        <dsp:cNvPr id="0" name=""/>
        <dsp:cNvSpPr/>
      </dsp:nvSpPr>
      <dsp:spPr>
        <a:xfrm>
          <a:off x="1667230" y="3343723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7F76B-E7CC-4FAA-8A2B-DD7FDC8756A3}">
      <dsp:nvSpPr>
        <dsp:cNvPr id="0" name=""/>
        <dsp:cNvSpPr/>
      </dsp:nvSpPr>
      <dsp:spPr>
        <a:xfrm>
          <a:off x="2323806" y="3343723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F66BB-F291-41F8-B452-3A2A23CF3A5F}">
      <dsp:nvSpPr>
        <dsp:cNvPr id="0" name=""/>
        <dsp:cNvSpPr/>
      </dsp:nvSpPr>
      <dsp:spPr>
        <a:xfrm>
          <a:off x="2980382" y="3343723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0C474-BCB4-47B0-A10E-4D847A8AA3BC}">
      <dsp:nvSpPr>
        <dsp:cNvPr id="0" name=""/>
        <dsp:cNvSpPr/>
      </dsp:nvSpPr>
      <dsp:spPr>
        <a:xfrm>
          <a:off x="3636958" y="3343723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A30B0-95D6-4AA8-8B1B-80976CB6D864}">
      <dsp:nvSpPr>
        <dsp:cNvPr id="0" name=""/>
        <dsp:cNvSpPr/>
      </dsp:nvSpPr>
      <dsp:spPr>
        <a:xfrm>
          <a:off x="4293534" y="3343723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4B0EF-A890-4064-8EB6-52360FC52AFD}">
      <dsp:nvSpPr>
        <dsp:cNvPr id="0" name=""/>
        <dsp:cNvSpPr/>
      </dsp:nvSpPr>
      <dsp:spPr>
        <a:xfrm>
          <a:off x="261021" y="3549238"/>
          <a:ext cx="4652899" cy="42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/>
            <a:t>الابتكار</a:t>
          </a:r>
          <a:endParaRPr lang="en-US" sz="3600" b="1" kern="1200" dirty="0"/>
        </a:p>
      </dsp:txBody>
      <dsp:txXfrm>
        <a:off x="261021" y="3549238"/>
        <a:ext cx="4652899" cy="422990"/>
      </dsp:txXfrm>
    </dsp:sp>
    <dsp:sp modelId="{F0761436-DB92-4773-97BB-76A5B78784F6}">
      <dsp:nvSpPr>
        <dsp:cNvPr id="0" name=""/>
        <dsp:cNvSpPr/>
      </dsp:nvSpPr>
      <dsp:spPr>
        <a:xfrm>
          <a:off x="354079" y="3972229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61375-7464-4AC3-B82F-F79B106B9C55}">
      <dsp:nvSpPr>
        <dsp:cNvPr id="0" name=""/>
        <dsp:cNvSpPr/>
      </dsp:nvSpPr>
      <dsp:spPr>
        <a:xfrm>
          <a:off x="1010655" y="3972229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9DC96-CCC8-474D-B71C-0395D1BB9E01}">
      <dsp:nvSpPr>
        <dsp:cNvPr id="0" name=""/>
        <dsp:cNvSpPr/>
      </dsp:nvSpPr>
      <dsp:spPr>
        <a:xfrm>
          <a:off x="1667230" y="3972229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0B89E-5617-4B88-A4F7-23AA41A8FC28}">
      <dsp:nvSpPr>
        <dsp:cNvPr id="0" name=""/>
        <dsp:cNvSpPr/>
      </dsp:nvSpPr>
      <dsp:spPr>
        <a:xfrm>
          <a:off x="2323806" y="3972229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97489-FA0F-493F-BB87-5535F3247A9C}">
      <dsp:nvSpPr>
        <dsp:cNvPr id="0" name=""/>
        <dsp:cNvSpPr/>
      </dsp:nvSpPr>
      <dsp:spPr>
        <a:xfrm>
          <a:off x="2980382" y="3972229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FFBA3-4FA6-4D40-955B-5F4BFA0F67AA}">
      <dsp:nvSpPr>
        <dsp:cNvPr id="0" name=""/>
        <dsp:cNvSpPr/>
      </dsp:nvSpPr>
      <dsp:spPr>
        <a:xfrm>
          <a:off x="3636958" y="3972229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994B0-1783-4819-B2CA-39D911F641BA}">
      <dsp:nvSpPr>
        <dsp:cNvPr id="0" name=""/>
        <dsp:cNvSpPr/>
      </dsp:nvSpPr>
      <dsp:spPr>
        <a:xfrm>
          <a:off x="4293534" y="3972229"/>
          <a:ext cx="620386" cy="1033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50D30-127F-4786-87A1-302E73C31AC0}">
      <dsp:nvSpPr>
        <dsp:cNvPr id="0" name=""/>
        <dsp:cNvSpPr/>
      </dsp:nvSpPr>
      <dsp:spPr>
        <a:xfrm>
          <a:off x="0" y="258126"/>
          <a:ext cx="3855720" cy="3855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/>
            <a:t>أمثلة</a:t>
          </a:r>
          <a:r>
            <a:rPr lang="ar-IQ" sz="5100" b="1" kern="1200"/>
            <a:t> </a:t>
          </a:r>
          <a:r>
            <a:rPr lang="en-US" sz="5100" b="1" kern="1200"/>
            <a:t>على</a:t>
          </a:r>
          <a:br>
            <a:rPr lang="ar-IQ" sz="5100" b="1" kern="1200"/>
          </a:br>
          <a:r>
            <a:rPr lang="en-US" sz="5100" b="1" kern="1200"/>
            <a:t>تطبيقات الذكاء</a:t>
          </a:r>
          <a:br>
            <a:rPr lang="ar-IQ" sz="5100" b="1" kern="1200"/>
          </a:br>
          <a:r>
            <a:rPr lang="en-US" sz="5100" b="1" kern="1200"/>
            <a:t>لاصطناعي</a:t>
          </a:r>
          <a:endParaRPr lang="en-US" sz="5100" kern="1200"/>
        </a:p>
      </dsp:txBody>
      <dsp:txXfrm>
        <a:off x="564657" y="822783"/>
        <a:ext cx="2726406" cy="2726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B450C-17DA-4A69-BF71-A88BD2AAC105}">
      <dsp:nvSpPr>
        <dsp:cNvPr id="0" name=""/>
        <dsp:cNvSpPr/>
      </dsp:nvSpPr>
      <dsp:spPr>
        <a:xfrm>
          <a:off x="952980" y="506735"/>
          <a:ext cx="2219495" cy="41254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F95DE-6532-4E69-A114-5A09C43FB79E}">
      <dsp:nvSpPr>
        <dsp:cNvPr id="0" name=""/>
        <dsp:cNvSpPr/>
      </dsp:nvSpPr>
      <dsp:spPr>
        <a:xfrm>
          <a:off x="2062728" y="506735"/>
          <a:ext cx="4813032" cy="41254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Siri</a:t>
          </a:r>
          <a:r>
            <a:rPr lang="ar-IQ" sz="3200" b="1" kern="1200" dirty="0"/>
            <a:t> - </a:t>
          </a:r>
          <a:r>
            <a:rPr lang="en-US" sz="3200" b="1" kern="1200" dirty="0" err="1"/>
            <a:t>مساعد</a:t>
          </a:r>
          <a:r>
            <a:rPr lang="en-US" sz="3200" b="1" kern="1200" dirty="0"/>
            <a:t> </a:t>
          </a:r>
          <a:r>
            <a:rPr lang="en-US" sz="3200" b="1" kern="1200" dirty="0" err="1"/>
            <a:t>كوكل</a:t>
          </a:r>
          <a:endParaRPr lang="en-US" sz="3200" kern="1200" dirty="0"/>
        </a:p>
      </dsp:txBody>
      <dsp:txXfrm>
        <a:off x="2062728" y="506735"/>
        <a:ext cx="4813032" cy="1237639"/>
      </dsp:txXfrm>
    </dsp:sp>
    <dsp:sp modelId="{1BD6252C-92E1-4B01-B2D6-057F948DBBBB}">
      <dsp:nvSpPr>
        <dsp:cNvPr id="0" name=""/>
        <dsp:cNvSpPr/>
      </dsp:nvSpPr>
      <dsp:spPr>
        <a:xfrm>
          <a:off x="1316065" y="1744375"/>
          <a:ext cx="1493325" cy="26815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875E4-25B5-4A3A-AF52-6847FC985836}">
      <dsp:nvSpPr>
        <dsp:cNvPr id="0" name=""/>
        <dsp:cNvSpPr/>
      </dsp:nvSpPr>
      <dsp:spPr>
        <a:xfrm>
          <a:off x="2062728" y="1744375"/>
          <a:ext cx="4813032" cy="2681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محركات</a:t>
          </a:r>
          <a:r>
            <a:rPr lang="en-US" sz="3200" b="1" kern="1200" dirty="0"/>
            <a:t> </a:t>
          </a:r>
          <a:r>
            <a:rPr lang="en-US" sz="3200" b="1" kern="1200" dirty="0" err="1"/>
            <a:t>البحث</a:t>
          </a:r>
          <a:endParaRPr lang="en-US" sz="3200" kern="1200" dirty="0"/>
        </a:p>
      </dsp:txBody>
      <dsp:txXfrm>
        <a:off x="2062728" y="1744375"/>
        <a:ext cx="4813032" cy="1237635"/>
      </dsp:txXfrm>
    </dsp:sp>
    <dsp:sp modelId="{110F2D50-D21D-43BE-87D4-BE99B9879F78}">
      <dsp:nvSpPr>
        <dsp:cNvPr id="0" name=""/>
        <dsp:cNvSpPr/>
      </dsp:nvSpPr>
      <dsp:spPr>
        <a:xfrm>
          <a:off x="1443910" y="2982010"/>
          <a:ext cx="1237635" cy="12376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F93FD-0804-4575-AE08-74A83B242915}">
      <dsp:nvSpPr>
        <dsp:cNvPr id="0" name=""/>
        <dsp:cNvSpPr/>
      </dsp:nvSpPr>
      <dsp:spPr>
        <a:xfrm>
          <a:off x="2062728" y="2982010"/>
          <a:ext cx="4813032" cy="1237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تطبيقات</a:t>
          </a:r>
          <a:r>
            <a:rPr lang="en-US" sz="3200" b="1" kern="1200" dirty="0"/>
            <a:t> </a:t>
          </a:r>
          <a:r>
            <a:rPr lang="en-US" sz="3200" b="1" kern="1200" dirty="0" err="1"/>
            <a:t>التعرف</a:t>
          </a:r>
          <a:r>
            <a:rPr lang="en-US" sz="3200" b="1" kern="1200" dirty="0"/>
            <a:t> </a:t>
          </a:r>
          <a:r>
            <a:rPr lang="en-US" sz="3200" b="1" kern="1200" dirty="0" err="1"/>
            <a:t>على</a:t>
          </a:r>
          <a:r>
            <a:rPr lang="en-US" sz="3200" b="1" kern="1200" dirty="0"/>
            <a:t> </a:t>
          </a:r>
          <a:r>
            <a:rPr lang="en-US" sz="3200" b="1" kern="1200" dirty="0" err="1"/>
            <a:t>الوج</a:t>
          </a:r>
          <a:r>
            <a:rPr lang="ar-IQ" sz="3200" b="1" kern="1200" dirty="0"/>
            <a:t>ه</a:t>
          </a:r>
          <a:endParaRPr lang="en-US" sz="3200" kern="1200" dirty="0"/>
        </a:p>
      </dsp:txBody>
      <dsp:txXfrm>
        <a:off x="2062728" y="2982010"/>
        <a:ext cx="4813032" cy="1237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B6322-5519-43A9-960D-7117CDFAEAC7}">
      <dsp:nvSpPr>
        <dsp:cNvPr id="0" name=""/>
        <dsp:cNvSpPr/>
      </dsp:nvSpPr>
      <dsp:spPr>
        <a:xfrm>
          <a:off x="0" y="1629412"/>
          <a:ext cx="4038600" cy="21725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F6121-0A27-4630-B2CC-B0415780BAE6}">
      <dsp:nvSpPr>
        <dsp:cNvPr id="0" name=""/>
        <dsp:cNvSpPr/>
      </dsp:nvSpPr>
      <dsp:spPr>
        <a:xfrm>
          <a:off x="0" y="0"/>
          <a:ext cx="3634740" cy="217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+mj-lt"/>
            </a:rPr>
            <a:t>أمثلة</a:t>
          </a:r>
          <a:r>
            <a:rPr lang="en-US" sz="3600" b="1" kern="1200" dirty="0">
              <a:latin typeface="+mj-lt"/>
            </a:rPr>
            <a:t> </a:t>
          </a:r>
          <a:r>
            <a:rPr lang="en-US" sz="3600" b="1" kern="1200" dirty="0" err="1">
              <a:latin typeface="+mj-lt"/>
            </a:rPr>
            <a:t>على</a:t>
          </a:r>
          <a:r>
            <a:rPr lang="en-US" sz="3600" b="1" kern="1200" dirty="0">
              <a:latin typeface="+mj-lt"/>
            </a:rPr>
            <a:t> </a:t>
          </a:r>
          <a:r>
            <a:rPr lang="en-US" sz="3600" b="1" kern="1200" dirty="0" err="1">
              <a:latin typeface="+mj-lt"/>
            </a:rPr>
            <a:t>تطبيقات</a:t>
          </a:r>
          <a:r>
            <a:rPr lang="en-US" sz="3600" b="1" kern="1200" dirty="0">
              <a:latin typeface="+mj-lt"/>
            </a:rPr>
            <a:t> </a:t>
          </a:r>
          <a:r>
            <a:rPr lang="en-US" sz="3600" b="1" kern="1200" dirty="0" err="1">
              <a:latin typeface="+mj-lt"/>
            </a:rPr>
            <a:t>الذكاء</a:t>
          </a:r>
          <a:r>
            <a:rPr lang="en-US" sz="3600" b="1" kern="1200" dirty="0">
              <a:latin typeface="+mj-lt"/>
            </a:rPr>
            <a:t> </a:t>
          </a:r>
          <a:r>
            <a:rPr lang="en-US" sz="3600" b="1" kern="1200" dirty="0" err="1">
              <a:latin typeface="+mj-lt"/>
            </a:rPr>
            <a:t>الاصطناعي</a:t>
          </a:r>
          <a:endParaRPr lang="ar-IQ" sz="3600" b="1" kern="1200" dirty="0">
            <a:latin typeface="+mj-lt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3200" b="1" kern="1200" dirty="0"/>
        </a:p>
      </dsp:txBody>
      <dsp:txXfrm>
        <a:off x="0" y="0"/>
        <a:ext cx="3634740" cy="2172550"/>
      </dsp:txXfrm>
    </dsp:sp>
    <dsp:sp modelId="{87C4EDD7-8BDE-404A-B47E-2342A85E216E}">
      <dsp:nvSpPr>
        <dsp:cNvPr id="0" name=""/>
        <dsp:cNvSpPr/>
      </dsp:nvSpPr>
      <dsp:spPr>
        <a:xfrm>
          <a:off x="1545801" y="2444119"/>
          <a:ext cx="543137" cy="54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E60F7-CB22-4D3B-A6F1-B20251C71EF4}">
      <dsp:nvSpPr>
        <dsp:cNvPr id="0" name=""/>
        <dsp:cNvSpPr/>
      </dsp:nvSpPr>
      <dsp:spPr>
        <a:xfrm>
          <a:off x="-6139530" y="-939596"/>
          <a:ext cx="7310569" cy="7310569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633B4-5E2C-4D30-B263-04E5D3AED089}">
      <dsp:nvSpPr>
        <dsp:cNvPr id="0" name=""/>
        <dsp:cNvSpPr/>
      </dsp:nvSpPr>
      <dsp:spPr>
        <a:xfrm>
          <a:off x="753874" y="543137"/>
          <a:ext cx="6110627" cy="10862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62231" tIns="71120" rIns="71120" bIns="7112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800" b="1" kern="1200" dirty="0">
              <a:solidFill>
                <a:schemeClr val="tx1"/>
              </a:solidFill>
            </a:rPr>
            <a:t>القيادة ال</a:t>
          </a:r>
          <a:r>
            <a:rPr lang="en-US" sz="2800" b="1" kern="1200" dirty="0" err="1">
              <a:solidFill>
                <a:schemeClr val="tx1"/>
              </a:solidFill>
            </a:rPr>
            <a:t>ذاتية</a:t>
          </a:r>
          <a:r>
            <a:rPr lang="ar-IQ" sz="2800" b="1" kern="1200" dirty="0">
              <a:solidFill>
                <a:schemeClr val="tx1"/>
              </a:solidFill>
            </a:rPr>
            <a:t> - </a:t>
          </a:r>
          <a:r>
            <a:rPr lang="en-US" sz="2800" b="1" kern="1200" dirty="0" err="1">
              <a:solidFill>
                <a:schemeClr val="tx1"/>
              </a:solidFill>
            </a:rPr>
            <a:t>أجهزة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الاستشعار</a:t>
          </a:r>
          <a:r>
            <a:rPr lang="ar-IQ" sz="2800" b="1" kern="1200" dirty="0">
              <a:solidFill>
                <a:schemeClr val="tx1"/>
              </a:solidFill>
            </a:rPr>
            <a:t> - </a:t>
          </a:r>
          <a:r>
            <a:rPr lang="en-US" sz="2800" b="1" kern="1200" dirty="0" err="1">
              <a:solidFill>
                <a:schemeClr val="tx1"/>
              </a:solidFill>
            </a:rPr>
            <a:t>الكاميرات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ar-IQ" sz="2800" b="1" kern="1200" dirty="0">
              <a:solidFill>
                <a:schemeClr val="tx1"/>
              </a:solidFill>
            </a:rPr>
            <a:t> - </a:t>
          </a:r>
          <a:r>
            <a:rPr lang="en-US" sz="2800" b="1" kern="1200" dirty="0" err="1">
              <a:solidFill>
                <a:schemeClr val="tx1"/>
              </a:solidFill>
            </a:rPr>
            <a:t>قرارات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دون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تدخل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بشري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53874" y="543137"/>
        <a:ext cx="6110627" cy="1086275"/>
      </dsp:txXfrm>
    </dsp:sp>
    <dsp:sp modelId="{57CC68BF-EEE0-412F-9F4B-9724175A680E}">
      <dsp:nvSpPr>
        <dsp:cNvPr id="0" name=""/>
        <dsp:cNvSpPr/>
      </dsp:nvSpPr>
      <dsp:spPr>
        <a:xfrm>
          <a:off x="74952" y="407353"/>
          <a:ext cx="1357844" cy="1357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7DA7-5DE3-4F49-B3E2-C57E079EB546}">
      <dsp:nvSpPr>
        <dsp:cNvPr id="0" name=""/>
        <dsp:cNvSpPr/>
      </dsp:nvSpPr>
      <dsp:spPr>
        <a:xfrm>
          <a:off x="1148736" y="2172550"/>
          <a:ext cx="5715765" cy="10862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62231" tIns="71120" rIns="71120" bIns="7112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الرعاية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الصحية</a:t>
          </a:r>
          <a:r>
            <a:rPr lang="ar-IQ" sz="2800" b="1" kern="1200" dirty="0">
              <a:solidFill>
                <a:schemeClr val="tx1"/>
              </a:solidFill>
            </a:rPr>
            <a:t> - </a:t>
          </a:r>
          <a:r>
            <a:rPr lang="en-US" sz="2800" b="1" kern="1200" dirty="0" err="1">
              <a:solidFill>
                <a:schemeClr val="tx1"/>
              </a:solidFill>
            </a:rPr>
            <a:t>تحليل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الصور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الطبية</a:t>
          </a:r>
          <a:r>
            <a:rPr lang="ar-IQ" sz="2800" b="1" kern="1200" dirty="0">
              <a:solidFill>
                <a:schemeClr val="tx1"/>
              </a:solidFill>
            </a:rPr>
            <a:t> - </a:t>
          </a:r>
          <a:r>
            <a:rPr lang="en-US" sz="2800" b="1" kern="1200" dirty="0" err="1">
              <a:solidFill>
                <a:schemeClr val="tx1"/>
              </a:solidFill>
            </a:rPr>
            <a:t>تشخيص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الأمراض</a:t>
          </a:r>
          <a:r>
            <a:rPr lang="ar-IQ" sz="2800" b="1" kern="1200" dirty="0">
              <a:solidFill>
                <a:schemeClr val="tx1"/>
              </a:solidFill>
            </a:rPr>
            <a:t> - </a:t>
          </a:r>
          <a:r>
            <a:rPr lang="en-US" sz="2800" b="1" kern="1200" dirty="0" err="1">
              <a:solidFill>
                <a:schemeClr val="tx1"/>
              </a:solidFill>
            </a:rPr>
            <a:t>العمليات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الجراحية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48736" y="2172550"/>
        <a:ext cx="5715765" cy="1086275"/>
      </dsp:txXfrm>
    </dsp:sp>
    <dsp:sp modelId="{3D3C08F4-A227-46C2-A5F6-4E5C9BD2011F}">
      <dsp:nvSpPr>
        <dsp:cNvPr id="0" name=""/>
        <dsp:cNvSpPr/>
      </dsp:nvSpPr>
      <dsp:spPr>
        <a:xfrm>
          <a:off x="469814" y="2036765"/>
          <a:ext cx="1357844" cy="1357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41D03-4630-43BB-9A4A-F3CB8A34E2F9}">
      <dsp:nvSpPr>
        <dsp:cNvPr id="0" name=""/>
        <dsp:cNvSpPr/>
      </dsp:nvSpPr>
      <dsp:spPr>
        <a:xfrm>
          <a:off x="753874" y="3801963"/>
          <a:ext cx="6110627" cy="10862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62231" tIns="71120" rIns="71120" bIns="7112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الأمن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السيبراني</a:t>
          </a:r>
          <a:r>
            <a:rPr lang="ar-IQ" sz="2800" b="1" kern="1200" dirty="0">
              <a:solidFill>
                <a:schemeClr val="tx1"/>
              </a:solidFill>
            </a:rPr>
            <a:t> -  الكشف </a:t>
          </a:r>
          <a:r>
            <a:rPr lang="en-US" sz="2800" b="1" kern="1200" dirty="0" err="1">
              <a:solidFill>
                <a:schemeClr val="tx1"/>
              </a:solidFill>
            </a:rPr>
            <a:t>التهديدات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الإلكترونية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ar-IQ" sz="2800" b="1" kern="1200" dirty="0">
              <a:solidFill>
                <a:schemeClr val="tx1"/>
              </a:solidFill>
            </a:rPr>
            <a:t>- </a:t>
          </a:r>
          <a:r>
            <a:rPr lang="en-US" sz="2800" b="1" kern="1200" dirty="0" err="1">
              <a:solidFill>
                <a:schemeClr val="tx1"/>
              </a:solidFill>
            </a:rPr>
            <a:t>حماية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الأنظمة</a:t>
          </a:r>
          <a:r>
            <a:rPr lang="en-US" sz="2800" b="1" kern="1200" dirty="0">
              <a:solidFill>
                <a:schemeClr val="tx1"/>
              </a:solidFill>
            </a:rPr>
            <a:t>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53874" y="3801963"/>
        <a:ext cx="6110627" cy="1086275"/>
      </dsp:txXfrm>
    </dsp:sp>
    <dsp:sp modelId="{9B6B21EA-FD3D-43BA-8B44-1E4B506F4018}">
      <dsp:nvSpPr>
        <dsp:cNvPr id="0" name=""/>
        <dsp:cNvSpPr/>
      </dsp:nvSpPr>
      <dsp:spPr>
        <a:xfrm>
          <a:off x="74952" y="3666178"/>
          <a:ext cx="1357844" cy="1357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2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2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3AECB5-51E1-4716-AD75-A1924B7EDB3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C4F1F-AF4C-4A2B-81BB-F6C9C933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microsoft.com/office/2007/relationships/diagramDrawing" Target="../diagrams/drawing1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image" Target="../media/image2.jpg"/><Relationship Id="rId7" Type="http://schemas.openxmlformats.org/officeDocument/2006/relationships/diagramData" Target="../diagrams/data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microsoft.com/office/2007/relationships/diagramDrawing" Target="../diagrams/drawing36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36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Data" Target="../diagrams/data14.xml"/><Relationship Id="rId18" Type="http://schemas.openxmlformats.org/officeDocument/2006/relationships/diagramData" Target="../diagrams/data15.xml"/><Relationship Id="rId3" Type="http://schemas.openxmlformats.org/officeDocument/2006/relationships/diagramLayout" Target="../diagrams/layout12.xml"/><Relationship Id="rId21" Type="http://schemas.openxmlformats.org/officeDocument/2006/relationships/diagramColors" Target="../diagrams/colors15.xml"/><Relationship Id="rId7" Type="http://schemas.openxmlformats.org/officeDocument/2006/relationships/diagramData" Target="../diagrams/data13.xml"/><Relationship Id="rId12" Type="http://schemas.openxmlformats.org/officeDocument/2006/relationships/image" Target="../media/image8.png"/><Relationship Id="rId17" Type="http://schemas.microsoft.com/office/2007/relationships/diagramDrawing" Target="../diagrams/drawing14.xml"/><Relationship Id="rId2" Type="http://schemas.openxmlformats.org/officeDocument/2006/relationships/diagramData" Target="../diagrams/data12.xml"/><Relationship Id="rId16" Type="http://schemas.openxmlformats.org/officeDocument/2006/relationships/diagramColors" Target="../diagrams/colors14.xml"/><Relationship Id="rId20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QuickStyle" Target="../diagrams/quickStyle14.xml"/><Relationship Id="rId10" Type="http://schemas.openxmlformats.org/officeDocument/2006/relationships/diagramColors" Target="../diagrams/colors13.xml"/><Relationship Id="rId19" Type="http://schemas.openxmlformats.org/officeDocument/2006/relationships/diagramLayout" Target="../diagrams/layout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Layout" Target="../diagrams/layout14.xml"/><Relationship Id="rId22" Type="http://schemas.microsoft.com/office/2007/relationships/diagramDrawing" Target="../diagrams/drawing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B81491-B73C-9C45-C36B-06A06A637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68" y="247568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592FF-862F-610F-516D-B2395512D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38" y="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FA326-66EC-2F97-C24D-46B95E20C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38" y="4951361"/>
            <a:ext cx="1905000" cy="190663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75CF09B-A474-E168-F00D-108D4907B679}"/>
              </a:ext>
            </a:extLst>
          </p:cNvPr>
          <p:cNvSpPr txBox="1">
            <a:spLocks/>
          </p:cNvSpPr>
          <p:nvPr/>
        </p:nvSpPr>
        <p:spPr>
          <a:xfrm>
            <a:off x="2629776" y="5330765"/>
            <a:ext cx="7412792" cy="107558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المحاضـــــــــــر : أ.د. جــلال حميد حمزة الجبــوري آل واوي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IQ" b="1" dirty="0"/>
              <a:t>                     كلية علوم الهندسة الزراعية - جامعة بغداد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83E38B-D6AE-FDC7-4FAA-E6A63D562086}"/>
              </a:ext>
            </a:extLst>
          </p:cNvPr>
          <p:cNvSpPr txBox="1">
            <a:spLocks/>
          </p:cNvSpPr>
          <p:nvPr/>
        </p:nvSpPr>
        <p:spPr>
          <a:xfrm>
            <a:off x="1681843" y="2011982"/>
            <a:ext cx="7714405" cy="6267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Generative Artificial Intelligence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8DD0B8-3A09-F615-D08B-4104409B1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9" y="2784335"/>
            <a:ext cx="6057784" cy="23636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FEAB63-CA10-750C-E1EE-07CF99D01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486"/>
            <a:ext cx="2427006" cy="2507694"/>
          </a:xfrm>
          <a:prstGeom prst="rect">
            <a:avLst/>
          </a:prstGeom>
        </p:spPr>
      </p:pic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EA994669-0AC7-207A-9686-43BCBBE92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680389"/>
              </p:ext>
            </p:extLst>
          </p:nvPr>
        </p:nvGraphicFramePr>
        <p:xfrm>
          <a:off x="1639613" y="578381"/>
          <a:ext cx="7200901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110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75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8" grpId="0"/>
      <p:bldGraphic spid="3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ABBC28-0D81-AF28-AE55-9B5572DD3FE9}"/>
              </a:ext>
            </a:extLst>
          </p:cNvPr>
          <p:cNvGraphicFramePr/>
          <p:nvPr/>
        </p:nvGraphicFramePr>
        <p:xfrm>
          <a:off x="640080" y="325369"/>
          <a:ext cx="4368602" cy="195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1D0F52-213C-F4B0-F54E-991ECA1B6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939113"/>
              </p:ext>
            </p:extLst>
          </p:nvPr>
        </p:nvGraphicFramePr>
        <p:xfrm>
          <a:off x="781973" y="3298571"/>
          <a:ext cx="4243589" cy="23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person sitting at a desk with a robot&#10;&#10;Description automatically generated">
            <a:extLst>
              <a:ext uri="{FF2B5EF4-FFF2-40B4-BE49-F238E27FC236}">
                <a16:creationId xmlns:a16="http://schemas.microsoft.com/office/drawing/2014/main" id="{3433104F-A836-45EA-ADB9-E96EC33B70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22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person and robot sitting next to a computer&#10;&#10;Description automatically generated">
            <a:extLst>
              <a:ext uri="{FF2B5EF4-FFF2-40B4-BE49-F238E27FC236}">
                <a16:creationId xmlns:a16="http://schemas.microsoft.com/office/drawing/2014/main" id="{38CFB7C4-FF97-4144-97C3-A246FF00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5" b="487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2F7529E-E136-9905-45CE-F51762DDF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54095"/>
              </p:ext>
            </p:extLst>
          </p:nvPr>
        </p:nvGraphicFramePr>
        <p:xfrm>
          <a:off x="1386026" y="5700137"/>
          <a:ext cx="9416898" cy="48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8C0D2B-CD86-38E4-E252-8195B16FD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469651"/>
              </p:ext>
            </p:extLst>
          </p:nvPr>
        </p:nvGraphicFramePr>
        <p:xfrm>
          <a:off x="798388" y="4538506"/>
          <a:ext cx="10592174" cy="68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727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38E28251-683E-4C29-AA8E-689CFE234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-1" r="18264" b="9930"/>
          <a:stretch/>
        </p:blipFill>
        <p:spPr>
          <a:xfrm>
            <a:off x="7078717" y="10"/>
            <a:ext cx="5113283" cy="617695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17A7F2-A9E1-85A3-1440-432F8F240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534094"/>
              </p:ext>
            </p:extLst>
          </p:nvPr>
        </p:nvGraphicFramePr>
        <p:xfrm>
          <a:off x="382050" y="6810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0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0D12D-5AB8-47C6-A246-87991B088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A490D12D-5AB8-47C6-A246-87991B088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A490D12D-5AB8-47C6-A246-87991B088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490D12D-5AB8-47C6-A246-87991B088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A490D12D-5AB8-47C6-A246-87991B088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670141-CBA9-4A84-A0CF-75A3811D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C670141-CBA9-4A84-A0CF-75A3811D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C670141-CBA9-4A84-A0CF-75A3811D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8C670141-CBA9-4A84-A0CF-75A3811D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8C670141-CBA9-4A84-A0CF-75A3811DB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2EC8F-E004-4506-82ED-9E9F55FA1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D72EC8F-E004-4506-82ED-9E9F55FA1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CD72EC8F-E004-4506-82ED-9E9F55FA1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CD72EC8F-E004-4506-82ED-9E9F55FA1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D72EC8F-E004-4506-82ED-9E9F55FA1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ED6CE-991D-4923-AA35-26F44A0F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8B6ED6CE-991D-4923-AA35-26F44A0F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8B6ED6CE-991D-4923-AA35-26F44A0F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B6ED6CE-991D-4923-AA35-26F44A0F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8B6ED6CE-991D-4923-AA35-26F44A0FE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2F93BB-3D36-4CD5-9625-637FBF2DB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02F93BB-3D36-4CD5-9625-637FBF2DB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502F93BB-3D36-4CD5-9625-637FBF2DB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502F93BB-3D36-4CD5-9625-637FBF2DB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502F93BB-3D36-4CD5-9625-637FBF2DB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72374-D117-4214-A5F4-348E2E15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81872374-D117-4214-A5F4-348E2E15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1872374-D117-4214-A5F4-348E2E15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1872374-D117-4214-A5F4-348E2E15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81872374-D117-4214-A5F4-348E2E152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000603-B6FA-4787-B600-61FEB4C5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5C000603-B6FA-4787-B600-61FEB4C5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C000603-B6FA-4787-B600-61FEB4C5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C000603-B6FA-4787-B600-61FEB4C5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C000603-B6FA-4787-B600-61FEB4C52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AEB7B-88EA-458F-910D-6DEFC9E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CBAAEB7B-88EA-458F-910D-6DEFC9E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BAAEB7B-88EA-458F-910D-6DEFC9E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CBAAEB7B-88EA-458F-910D-6DEFC9E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CBAAEB7B-88EA-458F-910D-6DEFC9E89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chine with a sound wave coming out of it&#10;&#10;Description automatically generated">
            <a:extLst>
              <a:ext uri="{FF2B5EF4-FFF2-40B4-BE49-F238E27FC236}">
                <a16:creationId xmlns:a16="http://schemas.microsoft.com/office/drawing/2014/main" id="{D3CA451F-29D6-4453-8AD6-7ED42E7F1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 r="-1" b="5342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3DE67FF-7C36-3BEF-FA7B-4ACC34658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971340"/>
              </p:ext>
            </p:extLst>
          </p:nvPr>
        </p:nvGraphicFramePr>
        <p:xfrm>
          <a:off x="804672" y="3941379"/>
          <a:ext cx="2963287" cy="211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A84652-5EED-B638-6CAD-1F07F6799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266044"/>
              </p:ext>
            </p:extLst>
          </p:nvPr>
        </p:nvGraphicFramePr>
        <p:xfrm>
          <a:off x="4288221" y="4200453"/>
          <a:ext cx="7108437" cy="18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761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288069-60EF-4B0E-8C91-EE21097F4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28288069-60EF-4B0E-8C91-EE21097F4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8288069-60EF-4B0E-8C91-EE21097F4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8288069-60EF-4B0E-8C91-EE21097F4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342DB7-3291-4ABF-96EA-F87D54EE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16342DB7-3291-4ABF-96EA-F87D54EE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16342DB7-3291-4ABF-96EA-F87D54EE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6342DB7-3291-4ABF-96EA-F87D54EE6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07DF57-DAFA-4859-8CF3-2173DBE8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507DF57-DAFA-4859-8CF3-2173DBE8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E507DF57-DAFA-4859-8CF3-2173DBE8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E507DF57-DAFA-4859-8CF3-2173DBE88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73BA1F-C324-4DA2-9B84-19884EC2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BC73BA1F-C324-4DA2-9B84-19884EC2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BC73BA1F-C324-4DA2-9B84-19884EC2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BC73BA1F-C324-4DA2-9B84-19884EC2A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8CD0409-062D-4CA1-2F5A-219EA907B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0712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5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2A3539-3D07-4010-B50E-3E2D05DED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972A3539-3D07-4010-B50E-3E2D05DED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972A3539-3D07-4010-B50E-3E2D05DED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972A3539-3D07-4010-B50E-3E2D05DED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0ED0F4-8969-4F95-BBC3-5655DE32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A0ED0F4-8969-4F95-BBC3-5655DE32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0A0ED0F4-8969-4F95-BBC3-5655DE32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0A0ED0F4-8969-4F95-BBC3-5655DE32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93C37E-BA17-47D7-857C-882BDD53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1293C37E-BA17-47D7-857C-882BDD53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1293C37E-BA17-47D7-857C-882BDD53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1293C37E-BA17-47D7-857C-882BDD537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70C212-C88F-4383-827C-4FCDD3B9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8870C212-C88F-4383-827C-4FCDD3B9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8870C212-C88F-4383-827C-4FCDD3B9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8870C212-C88F-4383-827C-4FCDD3B9F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302C90-ADEB-4582-B6A5-A529E91C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F1302C90-ADEB-4582-B6A5-A529E91C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F1302C90-ADEB-4582-B6A5-A529E91C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F1302C90-ADEB-4582-B6A5-A529E91C4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D08BAC-1390-4EFB-A886-B1E01272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B4D08BAC-1390-4EFB-A886-B1E01272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B4D08BAC-1390-4EFB-A886-B1E01272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B4D08BAC-1390-4EFB-A886-B1E01272F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B1D441-FAE8-9DD8-1DD9-7231CB61D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268180"/>
              </p:ext>
            </p:extLst>
          </p:nvPr>
        </p:nvGraphicFramePr>
        <p:xfrm>
          <a:off x="1285240" y="1050595"/>
          <a:ext cx="8074815" cy="161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F65A9A-2901-89FB-D9F3-A8AAC0EAA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911887"/>
              </p:ext>
            </p:extLst>
          </p:nvPr>
        </p:nvGraphicFramePr>
        <p:xfrm>
          <a:off x="857250" y="2057400"/>
          <a:ext cx="9360000" cy="415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24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CEF18-AFC3-4FA9-8B7B-3A62F7B9AB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7C3EB-A253-4A6F-9731-B1B90C574C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35E17-C2B2-4279-BA41-5C6DB38001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0F716-6312-4229-A41C-97C79FD65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7D19D-4370-478A-94D6-6E57C2CAF1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756EF12-41AE-A2D5-10C9-58D19FB6D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01104"/>
              </p:ext>
            </p:extLst>
          </p:nvPr>
        </p:nvGraphicFramePr>
        <p:xfrm>
          <a:off x="826396" y="586855"/>
          <a:ext cx="4230100" cy="338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4F88AA-2842-3A18-4784-9378271E7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612854"/>
              </p:ext>
            </p:extLst>
          </p:nvPr>
        </p:nvGraphicFramePr>
        <p:xfrm>
          <a:off x="5785946" y="10141"/>
          <a:ext cx="6180082" cy="684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8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917E66-AD34-4A3C-9388-8FBBE81E8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8917E66-AD34-4A3C-9388-8FBBE81E8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D9F39-5571-4A9F-91D7-0D024028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FBD9F39-5571-4A9F-91D7-0D0240287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6F3A6-F0DF-4C09-A019-C468E0B4B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446F3A6-F0DF-4C09-A019-C468E0B4B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E0705B-4F37-544B-B669-9B94B5347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493435"/>
              </p:ext>
            </p:extLst>
          </p:nvPr>
        </p:nvGraphicFramePr>
        <p:xfrm>
          <a:off x="685800" y="536027"/>
          <a:ext cx="4463561" cy="4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F2F370-E74A-4C92-5CD1-0E62D96FC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402485"/>
              </p:ext>
            </p:extLst>
          </p:nvPr>
        </p:nvGraphicFramePr>
        <p:xfrm>
          <a:off x="3216166" y="536028"/>
          <a:ext cx="7640033" cy="498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84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20F9F-4440-4AEE-A5FF-EB1D483B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8" y="348615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الذكاء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الأصطناعي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التوليدي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genAI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9180659" y="3258578"/>
            <a:ext cx="2446465" cy="1178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defTabSz="914400" rtl="1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هو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نوع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الذكاء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الاصطناعي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الذي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ينشئ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محتوى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جديدًا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مثل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النصوص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أو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الصور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أو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الوسائط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الأخرى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83316-C348-4248-BE72-CA07655E4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/>
          <a:stretch/>
        </p:blipFill>
        <p:spPr>
          <a:xfrm>
            <a:off x="545238" y="1535117"/>
            <a:ext cx="7608304" cy="38587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A178F-7943-450E-9A98-09D7F043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05" r="4406"/>
          <a:stretch/>
        </p:blipFill>
        <p:spPr>
          <a:xfrm>
            <a:off x="20" y="10"/>
            <a:ext cx="5037261" cy="5647872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CCCCB33-DEEC-73E6-7DD4-091386D02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55693"/>
              </p:ext>
            </p:extLst>
          </p:nvPr>
        </p:nvGraphicFramePr>
        <p:xfrm>
          <a:off x="6094476" y="441435"/>
          <a:ext cx="4840010" cy="121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5B0BA19A-2DC6-DD16-E74A-01ED28355A18}"/>
              </a:ext>
            </a:extLst>
          </p:cNvPr>
          <p:cNvGrpSpPr/>
          <p:nvPr/>
        </p:nvGrpSpPr>
        <p:grpSpPr>
          <a:xfrm>
            <a:off x="2113611" y="2637487"/>
            <a:ext cx="2152910" cy="2054434"/>
            <a:chOff x="2113611" y="2637487"/>
            <a:chExt cx="2152910" cy="20544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061693-73D3-5347-32F9-7304392EAD7A}"/>
                </a:ext>
              </a:extLst>
            </p:cNvPr>
            <p:cNvSpPr/>
            <p:nvPr/>
          </p:nvSpPr>
          <p:spPr>
            <a:xfrm>
              <a:off x="2113611" y="2637487"/>
              <a:ext cx="2152910" cy="205443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59E14C-6B0B-CD2C-DDE0-DD2E4EAA089E}"/>
                </a:ext>
              </a:extLst>
            </p:cNvPr>
            <p:cNvSpPr/>
            <p:nvPr/>
          </p:nvSpPr>
          <p:spPr>
            <a:xfrm>
              <a:off x="2184698" y="2705980"/>
              <a:ext cx="2009814" cy="1917446"/>
            </a:xfrm>
            <a:custGeom>
              <a:avLst/>
              <a:gdLst>
                <a:gd name="connsiteX0" fmla="*/ 0 w 1228013"/>
                <a:gd name="connsiteY0" fmla="*/ 613899 h 1227797"/>
                <a:gd name="connsiteX1" fmla="*/ 614007 w 1228013"/>
                <a:gd name="connsiteY1" fmla="*/ 0 h 1227797"/>
                <a:gd name="connsiteX2" fmla="*/ 1228014 w 1228013"/>
                <a:gd name="connsiteY2" fmla="*/ 613899 h 1227797"/>
                <a:gd name="connsiteX3" fmla="*/ 614007 w 1228013"/>
                <a:gd name="connsiteY3" fmla="*/ 1227798 h 1227797"/>
                <a:gd name="connsiteX4" fmla="*/ 0 w 1228013"/>
                <a:gd name="connsiteY4" fmla="*/ 613899 h 12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013" h="1227797">
                  <a:moveTo>
                    <a:pt x="0" y="613899"/>
                  </a:moveTo>
                  <a:cubicBezTo>
                    <a:pt x="0" y="274852"/>
                    <a:pt x="274900" y="0"/>
                    <a:pt x="614007" y="0"/>
                  </a:cubicBezTo>
                  <a:cubicBezTo>
                    <a:pt x="953114" y="0"/>
                    <a:pt x="1228014" y="274852"/>
                    <a:pt x="1228014" y="613899"/>
                  </a:cubicBezTo>
                  <a:cubicBezTo>
                    <a:pt x="1228014" y="952946"/>
                    <a:pt x="953114" y="1227798"/>
                    <a:pt x="614007" y="1227798"/>
                  </a:cubicBezTo>
                  <a:cubicBezTo>
                    <a:pt x="274900" y="1227798"/>
                    <a:pt x="0" y="952946"/>
                    <a:pt x="0" y="61389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560" tIns="199563" rIns="199561" bIns="199562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200" b="1" kern="1200" dirty="0"/>
                <a:t>استنتاجات وتوصيات</a:t>
              </a:r>
              <a:endParaRPr lang="en-US" sz="3200" kern="12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35702-33A1-4249-6D2D-1D0E5F614D1A}"/>
              </a:ext>
            </a:extLst>
          </p:cNvPr>
          <p:cNvGrpSpPr/>
          <p:nvPr/>
        </p:nvGrpSpPr>
        <p:grpSpPr>
          <a:xfrm>
            <a:off x="4397040" y="2588051"/>
            <a:ext cx="2054362" cy="2152946"/>
            <a:chOff x="4397040" y="2588051"/>
            <a:chExt cx="2054362" cy="2152946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152E4D05-4FFD-89E3-56E4-CBDD8C961DB8}"/>
                </a:ext>
              </a:extLst>
            </p:cNvPr>
            <p:cNvSpPr/>
            <p:nvPr/>
          </p:nvSpPr>
          <p:spPr>
            <a:xfrm rot="12585248">
              <a:off x="4397040" y="2588051"/>
              <a:ext cx="2054362" cy="21529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4A5737-2856-12D0-51B8-D14615F60709}"/>
                </a:ext>
              </a:extLst>
            </p:cNvPr>
            <p:cNvSpPr/>
            <p:nvPr/>
          </p:nvSpPr>
          <p:spPr>
            <a:xfrm>
              <a:off x="4409619" y="2705980"/>
              <a:ext cx="2009814" cy="1917446"/>
            </a:xfrm>
            <a:custGeom>
              <a:avLst/>
              <a:gdLst>
                <a:gd name="connsiteX0" fmla="*/ 0 w 1228013"/>
                <a:gd name="connsiteY0" fmla="*/ 613899 h 1227797"/>
                <a:gd name="connsiteX1" fmla="*/ 614007 w 1228013"/>
                <a:gd name="connsiteY1" fmla="*/ 0 h 1227797"/>
                <a:gd name="connsiteX2" fmla="*/ 1228014 w 1228013"/>
                <a:gd name="connsiteY2" fmla="*/ 613899 h 1227797"/>
                <a:gd name="connsiteX3" fmla="*/ 614007 w 1228013"/>
                <a:gd name="connsiteY3" fmla="*/ 1227798 h 1227797"/>
                <a:gd name="connsiteX4" fmla="*/ 0 w 1228013"/>
                <a:gd name="connsiteY4" fmla="*/ 613899 h 12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013" h="1227797">
                  <a:moveTo>
                    <a:pt x="0" y="613899"/>
                  </a:moveTo>
                  <a:cubicBezTo>
                    <a:pt x="0" y="274852"/>
                    <a:pt x="274900" y="0"/>
                    <a:pt x="614007" y="0"/>
                  </a:cubicBezTo>
                  <a:cubicBezTo>
                    <a:pt x="953114" y="0"/>
                    <a:pt x="1228014" y="274852"/>
                    <a:pt x="1228014" y="613899"/>
                  </a:cubicBezTo>
                  <a:cubicBezTo>
                    <a:pt x="1228014" y="952946"/>
                    <a:pt x="953114" y="1227798"/>
                    <a:pt x="614007" y="1227798"/>
                  </a:cubicBezTo>
                  <a:cubicBezTo>
                    <a:pt x="274900" y="1227798"/>
                    <a:pt x="0" y="952946"/>
                    <a:pt x="0" y="61389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561" tIns="199563" rIns="199560" bIns="199562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200" b="1" kern="1200" dirty="0"/>
                <a:t>تبادل الآراء والخبرات</a:t>
              </a:r>
              <a:endParaRPr lang="en-US" sz="3200" kern="1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EF266E5-2197-8326-3E56-BD423F4274FF}"/>
              </a:ext>
            </a:extLst>
          </p:cNvPr>
          <p:cNvGrpSpPr/>
          <p:nvPr/>
        </p:nvGrpSpPr>
        <p:grpSpPr>
          <a:xfrm>
            <a:off x="6612727" y="2588051"/>
            <a:ext cx="2054362" cy="2152946"/>
            <a:chOff x="6612727" y="2588051"/>
            <a:chExt cx="2054362" cy="2152946"/>
          </a:xfrm>
        </p:grpSpPr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1B7F9D77-61E7-3DDA-8353-D394F7EFE804}"/>
                </a:ext>
              </a:extLst>
            </p:cNvPr>
            <p:cNvSpPr/>
            <p:nvPr/>
          </p:nvSpPr>
          <p:spPr>
            <a:xfrm rot="12726974">
              <a:off x="6612727" y="2588051"/>
              <a:ext cx="2054362" cy="2152946"/>
            </a:xfrm>
            <a:prstGeom prst="teardrop">
              <a:avLst>
                <a:gd name="adj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06A17B-6688-A077-6112-ED0F186632CD}"/>
                </a:ext>
              </a:extLst>
            </p:cNvPr>
            <p:cNvSpPr/>
            <p:nvPr/>
          </p:nvSpPr>
          <p:spPr>
            <a:xfrm>
              <a:off x="6634541" y="2705980"/>
              <a:ext cx="2009814" cy="1917448"/>
            </a:xfrm>
            <a:custGeom>
              <a:avLst/>
              <a:gdLst>
                <a:gd name="connsiteX0" fmla="*/ 0 w 1228013"/>
                <a:gd name="connsiteY0" fmla="*/ 613899 h 1227797"/>
                <a:gd name="connsiteX1" fmla="*/ 614007 w 1228013"/>
                <a:gd name="connsiteY1" fmla="*/ 0 h 1227797"/>
                <a:gd name="connsiteX2" fmla="*/ 1228014 w 1228013"/>
                <a:gd name="connsiteY2" fmla="*/ 613899 h 1227797"/>
                <a:gd name="connsiteX3" fmla="*/ 614007 w 1228013"/>
                <a:gd name="connsiteY3" fmla="*/ 1227798 h 1227797"/>
                <a:gd name="connsiteX4" fmla="*/ 0 w 1228013"/>
                <a:gd name="connsiteY4" fmla="*/ 613899 h 12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013" h="1227797">
                  <a:moveTo>
                    <a:pt x="0" y="613899"/>
                  </a:moveTo>
                  <a:cubicBezTo>
                    <a:pt x="0" y="274852"/>
                    <a:pt x="274900" y="0"/>
                    <a:pt x="614007" y="0"/>
                  </a:cubicBezTo>
                  <a:cubicBezTo>
                    <a:pt x="953114" y="0"/>
                    <a:pt x="1228014" y="274852"/>
                    <a:pt x="1228014" y="613899"/>
                  </a:cubicBezTo>
                  <a:cubicBezTo>
                    <a:pt x="1228014" y="952946"/>
                    <a:pt x="953114" y="1227798"/>
                    <a:pt x="614007" y="1227798"/>
                  </a:cubicBezTo>
                  <a:cubicBezTo>
                    <a:pt x="274900" y="1227798"/>
                    <a:pt x="0" y="952946"/>
                    <a:pt x="0" y="61389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561" tIns="199563" rIns="199560" bIns="199562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200" b="1" kern="1200" dirty="0"/>
                <a:t>مجال محدّد</a:t>
              </a:r>
              <a:endParaRPr lang="en-US" sz="3200" kern="12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8168E5-3CA5-1DAA-BF6C-1CD00229520A}"/>
              </a:ext>
            </a:extLst>
          </p:cNvPr>
          <p:cNvGrpSpPr/>
          <p:nvPr/>
        </p:nvGrpSpPr>
        <p:grpSpPr>
          <a:xfrm>
            <a:off x="8837644" y="2588054"/>
            <a:ext cx="2054363" cy="2152946"/>
            <a:chOff x="8837644" y="2588054"/>
            <a:chExt cx="2054363" cy="2152946"/>
          </a:xfrm>
        </p:grpSpPr>
        <p:sp>
          <p:nvSpPr>
            <p:cNvPr id="35" name="Teardrop 34">
              <a:extLst>
                <a:ext uri="{FF2B5EF4-FFF2-40B4-BE49-F238E27FC236}">
                  <a16:creationId xmlns:a16="http://schemas.microsoft.com/office/drawing/2014/main" id="{6ABCA528-89DB-F65B-E318-DC52146BAD75}"/>
                </a:ext>
              </a:extLst>
            </p:cNvPr>
            <p:cNvSpPr/>
            <p:nvPr/>
          </p:nvSpPr>
          <p:spPr>
            <a:xfrm rot="12517559">
              <a:off x="8837644" y="2588054"/>
              <a:ext cx="2054363" cy="2152946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6D98E2-3DDE-816C-E576-14FBF618AEBD}"/>
                </a:ext>
              </a:extLst>
            </p:cNvPr>
            <p:cNvSpPr/>
            <p:nvPr/>
          </p:nvSpPr>
          <p:spPr>
            <a:xfrm>
              <a:off x="8859460" y="2705983"/>
              <a:ext cx="2009814" cy="1917448"/>
            </a:xfrm>
            <a:custGeom>
              <a:avLst/>
              <a:gdLst>
                <a:gd name="connsiteX0" fmla="*/ 0 w 1228013"/>
                <a:gd name="connsiteY0" fmla="*/ 613899 h 1227797"/>
                <a:gd name="connsiteX1" fmla="*/ 614007 w 1228013"/>
                <a:gd name="connsiteY1" fmla="*/ 0 h 1227797"/>
                <a:gd name="connsiteX2" fmla="*/ 1228014 w 1228013"/>
                <a:gd name="connsiteY2" fmla="*/ 613899 h 1227797"/>
                <a:gd name="connsiteX3" fmla="*/ 614007 w 1228013"/>
                <a:gd name="connsiteY3" fmla="*/ 1227798 h 1227797"/>
                <a:gd name="connsiteX4" fmla="*/ 0 w 1228013"/>
                <a:gd name="connsiteY4" fmla="*/ 613899 h 12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013" h="1227797">
                  <a:moveTo>
                    <a:pt x="0" y="613899"/>
                  </a:moveTo>
                  <a:cubicBezTo>
                    <a:pt x="0" y="274852"/>
                    <a:pt x="274900" y="0"/>
                    <a:pt x="614007" y="0"/>
                  </a:cubicBezTo>
                  <a:cubicBezTo>
                    <a:pt x="953114" y="0"/>
                    <a:pt x="1228014" y="274852"/>
                    <a:pt x="1228014" y="613899"/>
                  </a:cubicBezTo>
                  <a:cubicBezTo>
                    <a:pt x="1228014" y="952946"/>
                    <a:pt x="953114" y="1227798"/>
                    <a:pt x="614007" y="1227798"/>
                  </a:cubicBezTo>
                  <a:cubicBezTo>
                    <a:pt x="274900" y="1227798"/>
                    <a:pt x="0" y="952946"/>
                    <a:pt x="0" y="61389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561" tIns="199563" rIns="199560" bIns="199562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200" b="1" kern="1200" dirty="0"/>
                <a:t>لقاء بين مجموعة أفراد</a:t>
              </a:r>
              <a:endParaRPr lang="en-US" sz="3200" kern="1200" dirty="0"/>
            </a:p>
          </p:txBody>
        </p:sp>
      </p:grp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63DE549C-A110-E355-34F8-95FD31985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995389"/>
              </p:ext>
            </p:extLst>
          </p:nvPr>
        </p:nvGraphicFramePr>
        <p:xfrm>
          <a:off x="3054782" y="4739960"/>
          <a:ext cx="9137104" cy="183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539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2992820" cy="1441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المقدم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ــــــــــــة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3578770" y="3827083"/>
            <a:ext cx="7775029" cy="2216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0385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المفاهيم</a:t>
            </a:r>
            <a:r>
              <a:rPr lang="en-US" sz="2800" b="1" dirty="0"/>
              <a:t> </a:t>
            </a:r>
            <a:r>
              <a:rPr lang="en-US" sz="2800" b="1" dirty="0" err="1"/>
              <a:t>الأساسية</a:t>
            </a:r>
            <a:r>
              <a:rPr lang="en-US" sz="2800" b="1" dirty="0"/>
              <a:t> </a:t>
            </a:r>
            <a:r>
              <a:rPr lang="en-US" sz="2800" b="1" dirty="0" err="1"/>
              <a:t>للذكاء</a:t>
            </a:r>
            <a:r>
              <a:rPr lang="en-US" sz="2800" b="1" dirty="0"/>
              <a:t> </a:t>
            </a:r>
            <a:r>
              <a:rPr lang="en-US" sz="2800" b="1" dirty="0" err="1"/>
              <a:t>الاصطناعي</a:t>
            </a:r>
            <a:r>
              <a:rPr lang="ar-IQ" sz="2800" b="1" dirty="0"/>
              <a:t>.</a:t>
            </a:r>
          </a:p>
          <a:p>
            <a:pPr marL="540385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IQ" sz="2800" b="1" dirty="0"/>
              <a:t>ا</a:t>
            </a:r>
            <a:r>
              <a:rPr lang="en-US" sz="2800" b="1" dirty="0" err="1"/>
              <a:t>استراتيجيات</a:t>
            </a:r>
            <a:r>
              <a:rPr lang="en-US" sz="2800" b="1" dirty="0"/>
              <a:t> </a:t>
            </a:r>
            <a:r>
              <a:rPr lang="en-US" sz="2800" b="1" dirty="0" err="1"/>
              <a:t>لتطوير</a:t>
            </a:r>
            <a:r>
              <a:rPr lang="en-US" sz="2800" b="1" dirty="0"/>
              <a:t> </a:t>
            </a:r>
            <a:r>
              <a:rPr lang="en-US" sz="2800" b="1" dirty="0" err="1"/>
              <a:t>ممارساتنا</a:t>
            </a:r>
            <a:r>
              <a:rPr lang="en-US" sz="2800" b="1" dirty="0"/>
              <a:t> </a:t>
            </a:r>
            <a:r>
              <a:rPr lang="en-US" sz="2800" b="1" dirty="0" err="1"/>
              <a:t>التعليمية</a:t>
            </a:r>
            <a:r>
              <a:rPr lang="ar-IQ" sz="2800" b="1" dirty="0"/>
              <a:t>.</a:t>
            </a:r>
          </a:p>
          <a:p>
            <a:pPr marL="540385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فهم</a:t>
            </a:r>
            <a:r>
              <a:rPr lang="en-US" sz="2800" b="1" dirty="0"/>
              <a:t> </a:t>
            </a:r>
            <a:r>
              <a:rPr lang="en-US" sz="2800" b="1" dirty="0" err="1"/>
              <a:t>قوي</a:t>
            </a:r>
            <a:r>
              <a:rPr lang="en-US" sz="2800" b="1" dirty="0"/>
              <a:t> </a:t>
            </a:r>
            <a:r>
              <a:rPr lang="en-US" sz="2800" b="1" dirty="0" err="1"/>
              <a:t>لما</a:t>
            </a:r>
            <a:r>
              <a:rPr lang="en-US" sz="2800" b="1" dirty="0"/>
              <a:t> </a:t>
            </a:r>
            <a:r>
              <a:rPr lang="en-US" sz="2800" b="1" dirty="0" err="1"/>
              <a:t>يمكن</a:t>
            </a:r>
            <a:r>
              <a:rPr lang="en-US" sz="2800" b="1" dirty="0"/>
              <a:t> </a:t>
            </a:r>
            <a:r>
              <a:rPr lang="en-US" sz="2800" b="1" dirty="0" err="1"/>
              <a:t>توقعه</a:t>
            </a:r>
            <a:r>
              <a:rPr lang="en-US" sz="2800" b="1" dirty="0"/>
              <a:t> </a:t>
            </a:r>
            <a:r>
              <a:rPr lang="en-US" sz="2800" b="1" dirty="0" err="1"/>
              <a:t>في</a:t>
            </a:r>
            <a:r>
              <a:rPr lang="en-US" sz="2800" b="1" dirty="0"/>
              <a:t> </a:t>
            </a:r>
            <a:r>
              <a:rPr lang="en-US" sz="2800" b="1" dirty="0" err="1"/>
              <a:t>المستقبل</a:t>
            </a:r>
            <a:r>
              <a:rPr lang="ar-IQ" sz="2800" b="1" dirty="0"/>
              <a:t>.</a:t>
            </a:r>
          </a:p>
          <a:p>
            <a:pPr marL="540385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العديد</a:t>
            </a:r>
            <a:r>
              <a:rPr lang="en-US" sz="2800" b="1" dirty="0"/>
              <a:t> </a:t>
            </a:r>
            <a:r>
              <a:rPr lang="en-US" sz="2800" b="1" dirty="0" err="1"/>
              <a:t>من</a:t>
            </a:r>
            <a:r>
              <a:rPr lang="en-US" sz="2800" b="1" dirty="0"/>
              <a:t> </a:t>
            </a:r>
            <a:r>
              <a:rPr lang="en-US" sz="2800" b="1" dirty="0" err="1"/>
              <a:t>تطبيقات</a:t>
            </a:r>
            <a:r>
              <a:rPr lang="en-US" sz="2800" b="1" dirty="0"/>
              <a:t> </a:t>
            </a:r>
            <a:r>
              <a:rPr lang="en-US" sz="2800" b="1" dirty="0" err="1"/>
              <a:t>الذكاء</a:t>
            </a:r>
            <a:r>
              <a:rPr lang="en-US" sz="2800" b="1" dirty="0"/>
              <a:t> </a:t>
            </a:r>
            <a:r>
              <a:rPr lang="en-US" sz="2800" b="1" dirty="0" err="1"/>
              <a:t>الاصطناعي</a:t>
            </a:r>
            <a:r>
              <a:rPr lang="en-US" sz="2800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6401B-39D1-3CEE-E449-14C3D3711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/>
          <a:stretch/>
        </p:blipFill>
        <p:spPr>
          <a:xfrm>
            <a:off x="9198" y="31901"/>
            <a:ext cx="12182802" cy="33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استكشاف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إمكانات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الذكاء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الاصطناعي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في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ممارستك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5434149" y="932688"/>
            <a:ext cx="5916603" cy="49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توفير</a:t>
            </a:r>
            <a:r>
              <a:rPr lang="en-US" sz="2800" b="1" dirty="0"/>
              <a:t> </a:t>
            </a:r>
            <a:r>
              <a:rPr lang="en-US" sz="2800" b="1" dirty="0" err="1"/>
              <a:t>الوقت</a:t>
            </a:r>
            <a:r>
              <a:rPr lang="ar-IQ" sz="2800" b="1" dirty="0"/>
              <a:t>.</a:t>
            </a:r>
          </a:p>
          <a:p>
            <a:pPr marL="5715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التمايز</a:t>
            </a:r>
            <a:r>
              <a:rPr lang="ar-IQ" sz="2800" b="1" dirty="0"/>
              <a:t>.</a:t>
            </a:r>
          </a:p>
          <a:p>
            <a:pPr marL="5715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IQ" sz="2800" b="1" dirty="0"/>
              <a:t>ال</a:t>
            </a:r>
            <a:r>
              <a:rPr lang="en-US" sz="2800" b="1" dirty="0" err="1"/>
              <a:t>تحسين</a:t>
            </a:r>
            <a:r>
              <a:rPr lang="ar-IQ" sz="2800" b="1" dirty="0"/>
              <a:t>.</a:t>
            </a:r>
          </a:p>
          <a:p>
            <a:pPr marL="5715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ar-IQ" sz="2800" b="1" dirty="0"/>
          </a:p>
          <a:p>
            <a:pPr marL="5715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ar-IQ" sz="2800" b="1" dirty="0"/>
          </a:p>
          <a:p>
            <a:pPr marL="5715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Gemini </a:t>
            </a:r>
            <a:r>
              <a:rPr lang="ar-IQ" sz="2800" b="1" dirty="0"/>
              <a:t> </a:t>
            </a:r>
            <a:r>
              <a:rPr lang="en-US" sz="2800" b="1" dirty="0" err="1"/>
              <a:t>أو</a:t>
            </a:r>
            <a:r>
              <a:rPr lang="en-US" sz="2800" b="1" dirty="0"/>
              <a:t> ChatGPT، </a:t>
            </a:r>
            <a:r>
              <a:rPr lang="en-US" sz="2800" b="1" dirty="0" err="1"/>
              <a:t>وهما</a:t>
            </a:r>
            <a:r>
              <a:rPr lang="en-US" sz="2800" b="1" dirty="0"/>
              <a:t> </a:t>
            </a:r>
            <a:r>
              <a:rPr lang="en-US" sz="2800" b="1" dirty="0" err="1"/>
              <a:t>من</a:t>
            </a:r>
            <a:r>
              <a:rPr lang="en-US" sz="2800" b="1" dirty="0"/>
              <a:t> </a:t>
            </a:r>
            <a:r>
              <a:rPr lang="en-US" sz="2800" b="1" dirty="0" err="1"/>
              <a:t>أدوات</a:t>
            </a:r>
            <a:r>
              <a:rPr lang="en-US" sz="2800" b="1" dirty="0"/>
              <a:t> </a:t>
            </a:r>
            <a:r>
              <a:rPr lang="en-US" sz="2800" b="1" dirty="0" err="1"/>
              <a:t>الذكاء</a:t>
            </a:r>
            <a:r>
              <a:rPr lang="en-US" sz="2800" b="1" dirty="0"/>
              <a:t> </a:t>
            </a:r>
            <a:r>
              <a:rPr lang="en-US" sz="2800" b="1" dirty="0" err="1"/>
              <a:t>الاصطناعي</a:t>
            </a:r>
            <a:r>
              <a:rPr lang="en-US" sz="2800" b="1" dirty="0"/>
              <a:t> </a:t>
            </a:r>
            <a:r>
              <a:rPr lang="en-US" sz="2800" b="1" dirty="0" err="1"/>
              <a:t>التوليدي</a:t>
            </a:r>
            <a:r>
              <a:rPr lang="en-US" sz="2800" b="1" dirty="0"/>
              <a:t> </a:t>
            </a:r>
            <a:r>
              <a:rPr lang="en-US" sz="2800" b="1" dirty="0" err="1"/>
              <a:t>التي</a:t>
            </a:r>
            <a:r>
              <a:rPr lang="en-US" sz="2800" b="1" dirty="0"/>
              <a:t> </a:t>
            </a:r>
            <a:r>
              <a:rPr lang="en-US" sz="2800" b="1" dirty="0" err="1"/>
              <a:t>تُستخدم</a:t>
            </a:r>
            <a:r>
              <a:rPr lang="en-US" sz="2800" b="1" dirty="0"/>
              <a:t> </a:t>
            </a:r>
            <a:r>
              <a:rPr lang="en-US" sz="2800" b="1" dirty="0" err="1"/>
              <a:t>مع</a:t>
            </a:r>
            <a:r>
              <a:rPr lang="en-US" sz="2800" b="1" dirty="0"/>
              <a:t> </a:t>
            </a:r>
            <a:r>
              <a:rPr lang="en-US" sz="2800" b="1" dirty="0" err="1"/>
              <a:t>المطالبات</a:t>
            </a:r>
            <a:r>
              <a:rPr lang="en-US" sz="2800" b="1" dirty="0"/>
              <a:t> </a:t>
            </a:r>
            <a:r>
              <a:rPr lang="en-US" sz="2800" b="1" dirty="0" err="1"/>
              <a:t>التحادثية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6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اجعل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الذكاء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الاصطناعي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يعمل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لصالحك</a:t>
            </a: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6632812" y="1032987"/>
            <a:ext cx="4919108" cy="47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40385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التعامل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مع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العديد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من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المهام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الإدارية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والتشغيلية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ar-IQ" sz="2800" b="1" dirty="0">
                <a:solidFill>
                  <a:schemeClr val="tx2"/>
                </a:solidFill>
              </a:rPr>
              <a:t>ت</a:t>
            </a:r>
            <a:r>
              <a:rPr lang="en-US" sz="2800" b="1" dirty="0" err="1">
                <a:solidFill>
                  <a:schemeClr val="tx2"/>
                </a:solidFill>
              </a:rPr>
              <a:t>ستنزاف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الوقت</a:t>
            </a:r>
            <a:r>
              <a:rPr lang="ar-IQ" sz="2800" b="1" dirty="0">
                <a:solidFill>
                  <a:schemeClr val="tx2"/>
                </a:solidFill>
              </a:rPr>
              <a:t>.</a:t>
            </a:r>
          </a:p>
          <a:p>
            <a:pPr marL="540385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دور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الذكاء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الاصطناعي</a:t>
            </a:r>
            <a:r>
              <a:rPr lang="ar-IQ" sz="2800" b="1" dirty="0">
                <a:solidFill>
                  <a:schemeClr val="tx2"/>
                </a:solidFill>
              </a:rPr>
              <a:t> هو </a:t>
            </a:r>
            <a:r>
              <a:rPr lang="en-US" sz="2800" b="1" dirty="0" err="1">
                <a:solidFill>
                  <a:schemeClr val="tx2"/>
                </a:solidFill>
              </a:rPr>
              <a:t>تبسيط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العمليات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ويحررنا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للتركيز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على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ما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هو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أكثر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أهمية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8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وفِّر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الوقت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في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المهام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اليومية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6291923" y="123992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40385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يساعد</a:t>
            </a:r>
            <a:r>
              <a:rPr lang="en-US" sz="2800" b="1" dirty="0"/>
              <a:t> </a:t>
            </a:r>
            <a:r>
              <a:rPr lang="en-US" sz="2800" b="1" dirty="0" err="1"/>
              <a:t>الذكاء</a:t>
            </a:r>
            <a:r>
              <a:rPr lang="en-US" sz="2800" b="1" dirty="0"/>
              <a:t> </a:t>
            </a:r>
            <a:r>
              <a:rPr lang="en-US" sz="2800" b="1" dirty="0" err="1"/>
              <a:t>الاصطناعي</a:t>
            </a:r>
            <a:r>
              <a:rPr lang="en-US" sz="2800" b="1" dirty="0"/>
              <a:t> </a:t>
            </a:r>
            <a:r>
              <a:rPr lang="en-US" sz="2800" b="1" dirty="0" err="1"/>
              <a:t>على</a:t>
            </a:r>
            <a:r>
              <a:rPr lang="en-US" sz="2800" b="1" dirty="0"/>
              <a:t> </a:t>
            </a:r>
            <a:r>
              <a:rPr lang="en-US" sz="2800" b="1" dirty="0" err="1"/>
              <a:t>تسريع</a:t>
            </a:r>
            <a:r>
              <a:rPr lang="en-US" sz="2800" b="1" dirty="0"/>
              <a:t> </a:t>
            </a:r>
            <a:r>
              <a:rPr lang="en-US" sz="2800" b="1" dirty="0" err="1"/>
              <a:t>المهام</a:t>
            </a:r>
            <a:r>
              <a:rPr lang="en-US" sz="2800" b="1" dirty="0"/>
              <a:t> </a:t>
            </a:r>
            <a:r>
              <a:rPr lang="en-US" sz="2800" b="1" dirty="0" err="1"/>
              <a:t>اليومية</a:t>
            </a:r>
            <a:r>
              <a:rPr lang="en-US" sz="2800" b="1" dirty="0"/>
              <a:t>، </a:t>
            </a:r>
            <a:r>
              <a:rPr lang="en-US" sz="2800" b="1" dirty="0" err="1"/>
              <a:t>مثل</a:t>
            </a:r>
            <a:r>
              <a:rPr lang="en-US" sz="2800" b="1" dirty="0"/>
              <a:t> </a:t>
            </a:r>
            <a:r>
              <a:rPr lang="en-US" sz="2800" b="1" dirty="0" err="1"/>
              <a:t>كتابة</a:t>
            </a:r>
            <a:r>
              <a:rPr lang="en-US" sz="2800" b="1" dirty="0"/>
              <a:t> </a:t>
            </a:r>
            <a:r>
              <a:rPr lang="en-US" sz="2800" b="1" dirty="0" err="1"/>
              <a:t>وتحرير</a:t>
            </a:r>
            <a:r>
              <a:rPr lang="en-US" sz="2800" b="1" dirty="0"/>
              <a:t>  </a:t>
            </a:r>
            <a:r>
              <a:rPr lang="en-US" sz="2800" b="1" dirty="0" err="1"/>
              <a:t>المذكرات</a:t>
            </a:r>
            <a:r>
              <a:rPr lang="en-US" sz="2800" b="1" dirty="0"/>
              <a:t> </a:t>
            </a:r>
            <a:r>
              <a:rPr lang="en-US" sz="2800" b="1" dirty="0" err="1"/>
              <a:t>والمخاطبات</a:t>
            </a:r>
            <a:r>
              <a:rPr lang="en-US" sz="2800" b="1" dirty="0"/>
              <a:t> </a:t>
            </a:r>
            <a:r>
              <a:rPr lang="en-US" sz="2800" b="1" dirty="0" err="1"/>
              <a:t>ورسائل</a:t>
            </a:r>
            <a:r>
              <a:rPr lang="en-US" sz="2800" b="1" dirty="0"/>
              <a:t> </a:t>
            </a:r>
            <a:r>
              <a:rPr lang="en-US" sz="2800" b="1" dirty="0" err="1"/>
              <a:t>البريد</a:t>
            </a:r>
            <a:r>
              <a:rPr lang="en-US" sz="2800" b="1" dirty="0"/>
              <a:t>  </a:t>
            </a:r>
            <a:r>
              <a:rPr lang="en-US" sz="2800" b="1" dirty="0" err="1"/>
              <a:t>الالكتروني</a:t>
            </a:r>
            <a:r>
              <a:rPr lang="en-US" sz="2800" b="1" dirty="0"/>
              <a:t>، </a:t>
            </a:r>
            <a:r>
              <a:rPr lang="en-US" sz="2800" b="1" dirty="0" err="1"/>
              <a:t>أو</a:t>
            </a:r>
            <a:r>
              <a:rPr lang="en-US" sz="2800" b="1" dirty="0"/>
              <a:t> </a:t>
            </a:r>
            <a:r>
              <a:rPr lang="en-US" sz="2800" b="1" dirty="0" err="1"/>
              <a:t>زيادة</a:t>
            </a:r>
            <a:r>
              <a:rPr lang="en-US" sz="2800" b="1" dirty="0"/>
              <a:t> </a:t>
            </a:r>
            <a:r>
              <a:rPr lang="en-US" sz="2800" b="1" dirty="0" err="1"/>
              <a:t>التقييمات</a:t>
            </a:r>
            <a:r>
              <a:rPr lang="en-US" sz="2800" b="1" dirty="0"/>
              <a:t>، </a:t>
            </a:r>
            <a:r>
              <a:rPr lang="en-US" sz="2800" b="1" dirty="0" err="1"/>
              <a:t>أو</a:t>
            </a:r>
            <a:r>
              <a:rPr lang="en-US" sz="2800" b="1" dirty="0"/>
              <a:t> </a:t>
            </a:r>
            <a:r>
              <a:rPr lang="en-US" sz="2800" b="1" dirty="0" err="1"/>
              <a:t>تقديم</a:t>
            </a:r>
            <a:r>
              <a:rPr lang="en-US" sz="2800" b="1" dirty="0"/>
              <a:t> </a:t>
            </a:r>
            <a:r>
              <a:rPr lang="en-US" sz="2800" b="1" dirty="0" err="1"/>
              <a:t>الملاحظات</a:t>
            </a:r>
            <a:r>
              <a:rPr lang="en-US" sz="2800" b="1" dirty="0"/>
              <a:t> </a:t>
            </a:r>
            <a:r>
              <a:rPr lang="en-US" sz="2800" b="1" dirty="0" err="1"/>
              <a:t>وتنسيقها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0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336927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IQ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بعض المهام الوظيفية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1045028" y="1765741"/>
            <a:ext cx="9941319" cy="4376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IQ" sz="2800" b="1" dirty="0"/>
              <a:t>القيام بالتدريس</a:t>
            </a:r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تنظيم</a:t>
            </a:r>
            <a:r>
              <a:rPr lang="en-US" sz="2800" b="1" dirty="0"/>
              <a:t> </a:t>
            </a:r>
            <a:r>
              <a:rPr lang="en-US" sz="2800" b="1" dirty="0" err="1"/>
              <a:t>أنشطة</a:t>
            </a:r>
            <a:r>
              <a:rPr lang="en-US" sz="2800" b="1" dirty="0"/>
              <a:t> </a:t>
            </a:r>
            <a:r>
              <a:rPr lang="en-US" sz="2800" b="1" dirty="0" err="1"/>
              <a:t>علمية</a:t>
            </a:r>
            <a:r>
              <a:rPr lang="en-US" sz="2800" b="1" dirty="0"/>
              <a:t> </a:t>
            </a:r>
            <a:r>
              <a:rPr lang="en-US" sz="2800" b="1" dirty="0" err="1"/>
              <a:t>وادارية</a:t>
            </a:r>
            <a:r>
              <a:rPr lang="en-US" sz="2800" b="1" dirty="0"/>
              <a:t> </a:t>
            </a:r>
            <a:r>
              <a:rPr lang="en-US" sz="2800" b="1" dirty="0" err="1"/>
              <a:t>واخرى</a:t>
            </a:r>
            <a:r>
              <a:rPr lang="en-US" sz="2800" b="1" dirty="0"/>
              <a:t> </a:t>
            </a:r>
            <a:r>
              <a:rPr lang="en-US" sz="2800" b="1" dirty="0" err="1"/>
              <a:t>لاصفية</a:t>
            </a:r>
            <a:r>
              <a:rPr lang="en-US" sz="2800" b="1" dirty="0"/>
              <a:t> </a:t>
            </a:r>
            <a:r>
              <a:rPr lang="en-US" sz="2800" b="1" dirty="0" err="1"/>
              <a:t>خارج</a:t>
            </a:r>
            <a:r>
              <a:rPr lang="en-US" sz="2800" b="1" dirty="0"/>
              <a:t> </a:t>
            </a:r>
            <a:r>
              <a:rPr lang="en-US" sz="2800" b="1" dirty="0" err="1"/>
              <a:t>المنهج</a:t>
            </a:r>
            <a:r>
              <a:rPr lang="en-US" sz="2800" b="1" dirty="0"/>
              <a:t> </a:t>
            </a:r>
            <a:r>
              <a:rPr lang="en-US" sz="2800" b="1" dirty="0" err="1"/>
              <a:t>الدراسي</a:t>
            </a:r>
            <a:endParaRPr lang="ar-IQ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اعداد</a:t>
            </a:r>
            <a:r>
              <a:rPr lang="en-US" sz="2800" b="1" dirty="0"/>
              <a:t> </a:t>
            </a:r>
            <a:r>
              <a:rPr lang="en-US" sz="2800" b="1" dirty="0" err="1"/>
              <a:t>والقاء</a:t>
            </a:r>
            <a:r>
              <a:rPr lang="en-US" sz="2800" b="1" dirty="0"/>
              <a:t> </a:t>
            </a:r>
            <a:r>
              <a:rPr lang="en-US" sz="2800" b="1" dirty="0" err="1"/>
              <a:t>الندوات</a:t>
            </a:r>
            <a:r>
              <a:rPr lang="en-US" sz="2800" b="1" dirty="0"/>
              <a:t> </a:t>
            </a:r>
            <a:r>
              <a:rPr lang="en-US" sz="2800" b="1" dirty="0" err="1"/>
              <a:t>العلمية</a:t>
            </a:r>
            <a:r>
              <a:rPr lang="en-US" sz="2800" b="1" dirty="0"/>
              <a:t> </a:t>
            </a:r>
            <a:r>
              <a:rPr lang="en-US" sz="2800" b="1" dirty="0" err="1"/>
              <a:t>والورش</a:t>
            </a:r>
            <a:r>
              <a:rPr lang="en-US" sz="2800" b="1" dirty="0"/>
              <a:t> </a:t>
            </a:r>
            <a:r>
              <a:rPr lang="en-US" sz="2800" b="1" dirty="0" err="1"/>
              <a:t>التدريبية</a:t>
            </a:r>
            <a:r>
              <a:rPr lang="en-US" sz="2800" b="1" dirty="0"/>
              <a:t> </a:t>
            </a:r>
            <a:r>
              <a:rPr lang="en-US" sz="2800" b="1" dirty="0" err="1"/>
              <a:t>والمؤتمرات</a:t>
            </a:r>
            <a:endParaRPr lang="ar-IQ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المشاركة</a:t>
            </a:r>
            <a:r>
              <a:rPr lang="en-US" sz="2800" b="1" dirty="0"/>
              <a:t> </a:t>
            </a:r>
            <a:r>
              <a:rPr lang="en-US" sz="2800" b="1" dirty="0" err="1"/>
              <a:t>في</a:t>
            </a:r>
            <a:r>
              <a:rPr lang="en-US" sz="2800" b="1" dirty="0"/>
              <a:t> </a:t>
            </a:r>
            <a:r>
              <a:rPr lang="en-US" sz="2800" b="1" dirty="0" err="1"/>
              <a:t>اللجان</a:t>
            </a:r>
            <a:r>
              <a:rPr lang="en-US" sz="2800" b="1" dirty="0"/>
              <a:t> </a:t>
            </a:r>
            <a:r>
              <a:rPr lang="en-US" sz="2800" b="1" dirty="0" err="1"/>
              <a:t>العلمية</a:t>
            </a:r>
            <a:r>
              <a:rPr lang="en-US" sz="2800" b="1" dirty="0"/>
              <a:t> </a:t>
            </a:r>
            <a:r>
              <a:rPr lang="en-US" sz="2800" b="1" dirty="0" err="1"/>
              <a:t>واللجان</a:t>
            </a:r>
            <a:r>
              <a:rPr lang="en-US" sz="2800" b="1" dirty="0"/>
              <a:t> </a:t>
            </a:r>
            <a:r>
              <a:rPr lang="en-US" sz="2800" b="1" dirty="0" err="1"/>
              <a:t>الفنية</a:t>
            </a:r>
            <a:r>
              <a:rPr lang="en-US" sz="2800" b="1" dirty="0"/>
              <a:t> </a:t>
            </a:r>
            <a:r>
              <a:rPr lang="en-US" sz="2800" b="1" dirty="0" err="1"/>
              <a:t>المختلفة</a:t>
            </a:r>
            <a:endParaRPr lang="ar-IQ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تحرير</a:t>
            </a:r>
            <a:r>
              <a:rPr lang="en-US" sz="2800" b="1" dirty="0"/>
              <a:t> </a:t>
            </a:r>
            <a:r>
              <a:rPr lang="en-US" sz="2800" b="1" dirty="0" err="1"/>
              <a:t>وكتابة</a:t>
            </a:r>
            <a:r>
              <a:rPr lang="en-US" sz="2800" b="1" dirty="0"/>
              <a:t> </a:t>
            </a:r>
            <a:r>
              <a:rPr lang="en-US" sz="2800" b="1" dirty="0" err="1"/>
              <a:t>المذكرات</a:t>
            </a:r>
            <a:r>
              <a:rPr lang="en-US" sz="2800" b="1" dirty="0"/>
              <a:t> </a:t>
            </a:r>
            <a:r>
              <a:rPr lang="en-US" sz="2800" b="1" dirty="0" err="1"/>
              <a:t>والمخاطبات</a:t>
            </a:r>
            <a:r>
              <a:rPr lang="en-US" sz="2800" b="1" dirty="0"/>
              <a:t> </a:t>
            </a:r>
            <a:r>
              <a:rPr lang="en-US" sz="2800" b="1" dirty="0" err="1"/>
              <a:t>الرسمية</a:t>
            </a:r>
            <a:r>
              <a:rPr lang="en-US" sz="2800" b="1" dirty="0"/>
              <a:t> </a:t>
            </a:r>
            <a:r>
              <a:rPr lang="en-US" sz="2800" b="1" dirty="0" err="1"/>
              <a:t>او</a:t>
            </a:r>
            <a:r>
              <a:rPr lang="en-US" sz="2800" b="1" dirty="0"/>
              <a:t> </a:t>
            </a:r>
            <a:r>
              <a:rPr lang="en-US" sz="2800" b="1" dirty="0" err="1"/>
              <a:t>رسائل</a:t>
            </a:r>
            <a:r>
              <a:rPr lang="en-US" sz="2800" b="1" dirty="0"/>
              <a:t> </a:t>
            </a:r>
            <a:r>
              <a:rPr lang="en-US" sz="2800" b="1" dirty="0" err="1"/>
              <a:t>البريد</a:t>
            </a:r>
            <a:r>
              <a:rPr lang="en-US" sz="2800" b="1" dirty="0"/>
              <a:t> </a:t>
            </a:r>
            <a:r>
              <a:rPr lang="en-US" sz="2800" b="1" dirty="0" err="1"/>
              <a:t>الإلكتروني</a:t>
            </a:r>
            <a:endParaRPr lang="ar-IQ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IQ" sz="2800" b="1" dirty="0"/>
              <a:t>الاتصال </a:t>
            </a:r>
            <a:r>
              <a:rPr lang="en-US" sz="2800" b="1" dirty="0" err="1"/>
              <a:t>مع</a:t>
            </a:r>
            <a:r>
              <a:rPr lang="en-US" sz="2800" b="1" dirty="0"/>
              <a:t> </a:t>
            </a:r>
            <a:r>
              <a:rPr lang="en-US" sz="2800" b="1" dirty="0" err="1"/>
              <a:t>القيادات</a:t>
            </a:r>
            <a:r>
              <a:rPr lang="en-US" sz="2800" b="1" dirty="0"/>
              <a:t> </a:t>
            </a:r>
            <a:r>
              <a:rPr lang="en-US" sz="2800" b="1" dirty="0" err="1"/>
              <a:t>الجامعية</a:t>
            </a:r>
            <a:r>
              <a:rPr lang="en-US" sz="2800" b="1" dirty="0"/>
              <a:t> </a:t>
            </a:r>
            <a:r>
              <a:rPr lang="en-US" sz="2800" b="1" dirty="0" err="1"/>
              <a:t>والاساتذة</a:t>
            </a:r>
            <a:r>
              <a:rPr lang="en-US" sz="2800" b="1" dirty="0"/>
              <a:t> </a:t>
            </a:r>
            <a:r>
              <a:rPr lang="en-US" sz="2800" b="1" dirty="0" err="1"/>
              <a:t>والطلبة</a:t>
            </a:r>
            <a:r>
              <a:rPr lang="en-US" sz="2800" b="1" dirty="0"/>
              <a:t> </a:t>
            </a:r>
            <a:r>
              <a:rPr lang="en-US" sz="2800" b="1" dirty="0" err="1"/>
              <a:t>والموظفين</a:t>
            </a:r>
            <a:r>
              <a:rPr lang="en-US" sz="2800" b="1" dirty="0"/>
              <a:t> </a:t>
            </a:r>
            <a:r>
              <a:rPr lang="en-US" sz="2800" b="1" dirty="0" err="1"/>
              <a:t>والحرفيين</a:t>
            </a:r>
            <a:endParaRPr lang="ar-IQ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عن</a:t>
            </a:r>
            <a:r>
              <a:rPr lang="en-US" sz="2800" b="1" dirty="0"/>
              <a:t> </a:t>
            </a:r>
            <a:r>
              <a:rPr lang="en-US" sz="2800" b="1" dirty="0" err="1"/>
              <a:t>اعداد</a:t>
            </a:r>
            <a:r>
              <a:rPr lang="en-US" sz="2800" b="1" dirty="0"/>
              <a:t> </a:t>
            </a:r>
            <a:r>
              <a:rPr lang="en-US" sz="2800" b="1" dirty="0" err="1"/>
              <a:t>نشرة</a:t>
            </a:r>
            <a:r>
              <a:rPr lang="en-US" sz="2800" b="1" dirty="0"/>
              <a:t> </a:t>
            </a:r>
            <a:r>
              <a:rPr lang="ar-IQ" sz="2800" b="1" dirty="0"/>
              <a:t>ترحيبية واخرى </a:t>
            </a:r>
            <a:r>
              <a:rPr lang="en-US" sz="2800" b="1" dirty="0" err="1"/>
              <a:t>إخبارية</a:t>
            </a:r>
            <a:r>
              <a:rPr lang="en-US" sz="2800" b="1" dirty="0"/>
              <a:t> </a:t>
            </a:r>
            <a:r>
              <a:rPr lang="en-US" sz="2800" b="1" dirty="0" err="1"/>
              <a:t>عن</a:t>
            </a:r>
            <a:r>
              <a:rPr lang="en-US" sz="2800" b="1" dirty="0"/>
              <a:t> </a:t>
            </a:r>
            <a:r>
              <a:rPr lang="en-US" sz="2800" b="1" dirty="0" err="1"/>
              <a:t>كل</a:t>
            </a:r>
            <a:r>
              <a:rPr lang="en-US" sz="2800" b="1" dirty="0"/>
              <a:t> </a:t>
            </a:r>
            <a:r>
              <a:rPr lang="en-US" sz="2800" b="1" dirty="0" err="1"/>
              <a:t>نشاط</a:t>
            </a:r>
            <a:r>
              <a:rPr lang="en-US" sz="2800" b="1" dirty="0"/>
              <a:t>، </a:t>
            </a:r>
            <a:r>
              <a:rPr lang="en-US" sz="2800" b="1" dirty="0" err="1"/>
              <a:t>وتضمينها</a:t>
            </a:r>
            <a:r>
              <a:rPr lang="en-US" sz="2800" b="1" dirty="0"/>
              <a:t> </a:t>
            </a:r>
            <a:r>
              <a:rPr lang="en-US" sz="2800" b="1" dirty="0" err="1"/>
              <a:t>تقييم</a:t>
            </a:r>
            <a:r>
              <a:rPr lang="en-US" sz="2800" b="1" dirty="0"/>
              <a:t> </a:t>
            </a:r>
            <a:r>
              <a:rPr lang="en-US" sz="2800" b="1" dirty="0" err="1"/>
              <a:t>ذلك</a:t>
            </a:r>
            <a:r>
              <a:rPr lang="en-US" sz="2800" b="1" dirty="0"/>
              <a:t> </a:t>
            </a:r>
            <a:r>
              <a:rPr lang="en-US" sz="2800" b="1" dirty="0" err="1"/>
              <a:t>النشاط</a:t>
            </a:r>
            <a:r>
              <a:rPr lang="en-US" sz="2800" b="1" dirty="0"/>
              <a:t> </a:t>
            </a:r>
            <a:r>
              <a:rPr lang="en-US" sz="2800" b="1" dirty="0" err="1"/>
              <a:t>والخاتمة</a:t>
            </a:r>
            <a:r>
              <a:rPr lang="en-US" sz="2800" b="1" dirty="0"/>
              <a:t> </a:t>
            </a:r>
            <a:r>
              <a:rPr lang="en-US" sz="2800" b="1" dirty="0" err="1"/>
              <a:t>او</a:t>
            </a:r>
            <a:r>
              <a:rPr lang="en-US" sz="2800" b="1" dirty="0"/>
              <a:t> </a:t>
            </a:r>
            <a:r>
              <a:rPr lang="en-US" sz="2800" b="1" dirty="0" err="1"/>
              <a:t>التوصيات</a:t>
            </a:r>
            <a:r>
              <a:rPr lang="en-US" sz="2800" b="1" dirty="0"/>
              <a:t>.</a:t>
            </a:r>
            <a:endParaRPr lang="ar-IQ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IQ" sz="2800" b="1" dirty="0"/>
              <a:t>الوقت</a:t>
            </a:r>
            <a:endParaRPr lang="en-US" sz="28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كيف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يمكن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للذكاء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الاصطناعي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إنشاء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القالب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المطلوب</a:t>
            </a:r>
            <a:endParaRPr lang="en-US" sz="5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5255259" y="1648870"/>
            <a:ext cx="5591415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</a:rPr>
              <a:t>إدخال</a:t>
            </a:r>
            <a:r>
              <a:rPr lang="en-US" sz="3200" b="1" dirty="0">
                <a:latin typeface="+mj-lt"/>
              </a:rPr>
              <a:t> </a:t>
            </a:r>
            <a:r>
              <a:rPr lang="ar-IQ" sz="3200" b="1" dirty="0">
                <a:latin typeface="+mj-lt"/>
              </a:rPr>
              <a:t>ال</a:t>
            </a:r>
            <a:r>
              <a:rPr lang="en-US" sz="3200" b="1" dirty="0" err="1">
                <a:latin typeface="+mj-lt"/>
              </a:rPr>
              <a:t>مطالبة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ومراجعة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الن</a:t>
            </a:r>
            <a:r>
              <a:rPr lang="ar-IQ" sz="3200" b="1" dirty="0">
                <a:latin typeface="+mj-lt"/>
              </a:rPr>
              <a:t>ت</a:t>
            </a:r>
            <a:r>
              <a:rPr lang="en-US" sz="3200" b="1" dirty="0">
                <a:latin typeface="+mj-lt"/>
              </a:rPr>
              <a:t>ا</a:t>
            </a:r>
            <a:r>
              <a:rPr lang="ar-IQ" sz="3200" b="1" dirty="0">
                <a:latin typeface="+mj-lt"/>
              </a:rPr>
              <a:t>ئ</a:t>
            </a:r>
            <a:r>
              <a:rPr lang="en-US" sz="3200" b="1" dirty="0">
                <a:latin typeface="+mj-lt"/>
              </a:rPr>
              <a:t>ج.</a:t>
            </a:r>
          </a:p>
        </p:txBody>
      </p:sp>
    </p:spTree>
    <p:extLst>
      <p:ext uri="{BB962C8B-B14F-4D97-AF65-F5344CB8AC3E}">
        <p14:creationId xmlns:p14="http://schemas.microsoft.com/office/powerpoint/2010/main" val="37108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04" y="1894115"/>
            <a:ext cx="3796306" cy="12148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/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اطلع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على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المطالبة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902004" y="1463039"/>
            <a:ext cx="10296602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المطالبة</a:t>
            </a:r>
            <a:r>
              <a:rPr lang="en-US" sz="2800" b="1" dirty="0"/>
              <a:t>:</a:t>
            </a:r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إنشاء</a:t>
            </a:r>
            <a:r>
              <a:rPr lang="en-US" sz="2800" b="1" dirty="0"/>
              <a:t> </a:t>
            </a:r>
            <a:r>
              <a:rPr lang="en-US" sz="2800" b="1" dirty="0" err="1"/>
              <a:t>قالب</a:t>
            </a:r>
            <a:r>
              <a:rPr lang="en-US" sz="2800" b="1" dirty="0"/>
              <a:t> </a:t>
            </a:r>
            <a:r>
              <a:rPr lang="en-US" sz="2800" b="1" dirty="0" err="1"/>
              <a:t>نشرة</a:t>
            </a:r>
            <a:r>
              <a:rPr lang="en-US" sz="2800" b="1" dirty="0"/>
              <a:t> </a:t>
            </a:r>
            <a:r>
              <a:rPr lang="en-US" sz="2800" b="1" dirty="0" err="1"/>
              <a:t>ترحيبية</a:t>
            </a:r>
            <a:r>
              <a:rPr lang="en-US" sz="2800" b="1" dirty="0"/>
              <a:t> </a:t>
            </a:r>
            <a:r>
              <a:rPr lang="ar-IQ" sz="2800" b="1" dirty="0"/>
              <a:t>للنشاط.</a:t>
            </a:r>
            <a:endParaRPr lang="en-US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انشاء</a:t>
            </a:r>
            <a:r>
              <a:rPr lang="en-US" sz="2800" b="1" dirty="0"/>
              <a:t> </a:t>
            </a:r>
            <a:r>
              <a:rPr lang="en-US" sz="2800" b="1" dirty="0" err="1"/>
              <a:t>قالب</a:t>
            </a:r>
            <a:r>
              <a:rPr lang="en-US" sz="2800" b="1" dirty="0"/>
              <a:t> </a:t>
            </a:r>
            <a:r>
              <a:rPr lang="en-US" sz="2800" b="1" dirty="0" err="1"/>
              <a:t>لتنظيم</a:t>
            </a:r>
            <a:r>
              <a:rPr lang="en-US" sz="2800" b="1" dirty="0"/>
              <a:t> </a:t>
            </a:r>
            <a:r>
              <a:rPr lang="ar-IQ" sz="2800" b="1" dirty="0"/>
              <a:t>ال</a:t>
            </a:r>
            <a:r>
              <a:rPr lang="en-US" sz="2800" b="1" dirty="0" err="1"/>
              <a:t>أنشطة</a:t>
            </a:r>
            <a:r>
              <a:rPr lang="ar-IQ" sz="2800" b="1" dirty="0"/>
              <a:t>.</a:t>
            </a:r>
            <a:endParaRPr lang="en-US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انشاء</a:t>
            </a:r>
            <a:r>
              <a:rPr lang="en-US" sz="2800" b="1" dirty="0"/>
              <a:t> </a:t>
            </a:r>
            <a:r>
              <a:rPr lang="en-US" sz="2800" b="1" dirty="0" err="1"/>
              <a:t>قالب</a:t>
            </a:r>
            <a:r>
              <a:rPr lang="en-US" sz="2800" b="1" dirty="0"/>
              <a:t> </a:t>
            </a:r>
            <a:r>
              <a:rPr lang="en-US" sz="2800" b="1" dirty="0" err="1"/>
              <a:t>كتابة</a:t>
            </a:r>
            <a:r>
              <a:rPr lang="en-US" sz="2800" b="1" dirty="0"/>
              <a:t> </a:t>
            </a:r>
            <a:r>
              <a:rPr lang="en-US" sz="2800" b="1" dirty="0" err="1"/>
              <a:t>المخاطبات</a:t>
            </a:r>
            <a:r>
              <a:rPr lang="en-US" sz="2800" b="1" dirty="0"/>
              <a:t> </a:t>
            </a:r>
            <a:r>
              <a:rPr lang="en-US" sz="2800" b="1" dirty="0" err="1"/>
              <a:t>الرسمية</a:t>
            </a:r>
            <a:r>
              <a:rPr lang="ar-IQ" sz="2800" b="1" dirty="0"/>
              <a:t>.</a:t>
            </a:r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انشاء</a:t>
            </a:r>
            <a:r>
              <a:rPr lang="en-US" sz="2800" b="1" dirty="0"/>
              <a:t> </a:t>
            </a:r>
            <a:r>
              <a:rPr lang="en-US" sz="2800" b="1" dirty="0" err="1"/>
              <a:t>قالب</a:t>
            </a:r>
            <a:r>
              <a:rPr lang="en-US" sz="2800" b="1" dirty="0"/>
              <a:t> </a:t>
            </a:r>
            <a:r>
              <a:rPr lang="en-US" sz="2800" b="1" dirty="0" err="1"/>
              <a:t>النشرة</a:t>
            </a:r>
            <a:r>
              <a:rPr lang="en-US" sz="2800" b="1" dirty="0"/>
              <a:t> </a:t>
            </a:r>
            <a:r>
              <a:rPr lang="en-US" sz="2800" b="1" dirty="0" err="1"/>
              <a:t>الإخبارية</a:t>
            </a:r>
            <a:r>
              <a:rPr lang="en-US" sz="2800" b="1" dirty="0"/>
              <a:t> </a:t>
            </a:r>
            <a:r>
              <a:rPr lang="en-US" sz="2800" b="1" dirty="0" err="1"/>
              <a:t>عن</a:t>
            </a:r>
            <a:r>
              <a:rPr lang="en-US" sz="2800" b="1" dirty="0"/>
              <a:t> </a:t>
            </a:r>
            <a:r>
              <a:rPr lang="ar-IQ" sz="2800" b="1" dirty="0"/>
              <a:t>ال</a:t>
            </a:r>
            <a:r>
              <a:rPr lang="en-US" sz="2800" b="1" dirty="0" err="1"/>
              <a:t>نشاط</a:t>
            </a:r>
            <a:r>
              <a:rPr lang="ar-IQ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3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1"/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استكشف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النتائج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النتائج</a:t>
            </a:r>
            <a:r>
              <a:rPr lang="en-US" sz="2800" b="1" dirty="0"/>
              <a:t>:</a:t>
            </a:r>
          </a:p>
          <a:p>
            <a:pPr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51435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ملاحظة</a:t>
            </a:r>
            <a:r>
              <a:rPr lang="en-US" sz="2800" b="1" dirty="0"/>
              <a:t>: </a:t>
            </a:r>
            <a:r>
              <a:rPr lang="ar-IQ" sz="2800" b="1" dirty="0"/>
              <a:t>يمكن</a:t>
            </a:r>
            <a:r>
              <a:rPr lang="en-US" sz="2800" b="1" dirty="0"/>
              <a:t> </a:t>
            </a:r>
            <a:r>
              <a:rPr lang="en-US" sz="2800" b="1" dirty="0" err="1"/>
              <a:t>اضافة</a:t>
            </a:r>
            <a:r>
              <a:rPr lang="en-US" sz="2800" b="1" dirty="0"/>
              <a:t> </a:t>
            </a:r>
            <a:r>
              <a:rPr lang="en-US" sz="2800" b="1" dirty="0" err="1"/>
              <a:t>اقسام</a:t>
            </a:r>
            <a:r>
              <a:rPr lang="en-US" sz="2800" b="1" dirty="0"/>
              <a:t> </a:t>
            </a:r>
            <a:r>
              <a:rPr lang="en-US" sz="2800" b="1" dirty="0" err="1"/>
              <a:t>اضافية</a:t>
            </a:r>
            <a:r>
              <a:rPr lang="en-US" sz="2800" b="1" dirty="0"/>
              <a:t> </a:t>
            </a:r>
            <a:r>
              <a:rPr lang="en-US" sz="2800" b="1" dirty="0" err="1"/>
              <a:t>للنشرة</a:t>
            </a:r>
            <a:r>
              <a:rPr lang="en-US" sz="2800" b="1" dirty="0"/>
              <a:t> </a:t>
            </a:r>
            <a:r>
              <a:rPr lang="en-US" sz="2800" b="1" dirty="0" err="1"/>
              <a:t>الاخبارية</a:t>
            </a:r>
            <a:r>
              <a:rPr lang="ar-IQ" sz="2800" b="1" dirty="0"/>
              <a:t>.</a:t>
            </a:r>
          </a:p>
          <a:p>
            <a:pPr marL="51435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ar-IQ" sz="2800" b="1" dirty="0"/>
          </a:p>
          <a:p>
            <a:pPr marL="51435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74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تعزيز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الأنشطة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بطرق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إبداعية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تحديث</a:t>
            </a:r>
            <a:r>
              <a:rPr lang="en-US" sz="2800" b="1" dirty="0"/>
              <a:t> </a:t>
            </a:r>
            <a:r>
              <a:rPr lang="en-US" sz="2800" b="1" dirty="0" err="1"/>
              <a:t>نشاط</a:t>
            </a:r>
            <a:r>
              <a:rPr lang="en-US" sz="2800" b="1" dirty="0"/>
              <a:t> </a:t>
            </a:r>
            <a:r>
              <a:rPr lang="en-US" sz="2800" b="1" dirty="0" err="1"/>
              <a:t>موجود</a:t>
            </a:r>
            <a:r>
              <a:rPr lang="en-US" sz="2800" b="1" dirty="0"/>
              <a:t> </a:t>
            </a:r>
            <a:r>
              <a:rPr lang="en-US" sz="2800" b="1" dirty="0" err="1"/>
              <a:t>ليعكس</a:t>
            </a:r>
            <a:r>
              <a:rPr lang="en-US" sz="2800" b="1" dirty="0"/>
              <a:t> </a:t>
            </a:r>
            <a:r>
              <a:rPr lang="en-US" sz="2800" b="1" dirty="0" err="1"/>
              <a:t>اهتمامات</a:t>
            </a:r>
            <a:r>
              <a:rPr lang="en-US" sz="2800" b="1" dirty="0"/>
              <a:t> </a:t>
            </a:r>
            <a:r>
              <a:rPr lang="en-US" sz="2800" b="1" dirty="0" err="1"/>
              <a:t>الطلاب</a:t>
            </a:r>
            <a:r>
              <a:rPr lang="en-US" sz="2800" b="1" dirty="0"/>
              <a:t>.</a:t>
            </a:r>
          </a:p>
          <a:p>
            <a:pPr marL="457200" lvl="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تطبيق</a:t>
            </a:r>
            <a:r>
              <a:rPr lang="en-US" sz="2800" b="1" dirty="0"/>
              <a:t> </a:t>
            </a:r>
            <a:r>
              <a:rPr lang="en-US" sz="2800" b="1" dirty="0" err="1"/>
              <a:t>استراتيجيات</a:t>
            </a:r>
            <a:r>
              <a:rPr lang="en-US" sz="2800" b="1" dirty="0"/>
              <a:t> </a:t>
            </a:r>
            <a:r>
              <a:rPr lang="en-US" sz="2800" b="1" dirty="0" err="1"/>
              <a:t>تعليمية</a:t>
            </a:r>
            <a:r>
              <a:rPr lang="en-US" sz="2800" b="1" dirty="0"/>
              <a:t> </a:t>
            </a:r>
            <a:r>
              <a:rPr lang="en-US" sz="2800" b="1" dirty="0" err="1"/>
              <a:t>مختلفة</a:t>
            </a:r>
            <a:r>
              <a:rPr lang="en-US" sz="2800" b="1" dirty="0"/>
              <a:t> </a:t>
            </a:r>
            <a:r>
              <a:rPr lang="en-US" sz="2800" b="1" dirty="0" err="1"/>
              <a:t>لجعل</a:t>
            </a:r>
            <a:r>
              <a:rPr lang="en-US" sz="2800" b="1" dirty="0"/>
              <a:t> </a:t>
            </a:r>
            <a:r>
              <a:rPr lang="en-US" sz="2800" b="1" dirty="0" err="1"/>
              <a:t>الدرس</a:t>
            </a:r>
            <a:r>
              <a:rPr lang="en-US" sz="2800" b="1" dirty="0"/>
              <a:t> </a:t>
            </a:r>
            <a:r>
              <a:rPr lang="en-US" sz="2800" b="1" dirty="0" err="1"/>
              <a:t>أكثر</a:t>
            </a:r>
            <a:r>
              <a:rPr lang="en-US" sz="2800" b="1" dirty="0"/>
              <a:t> </a:t>
            </a:r>
            <a:r>
              <a:rPr lang="en-US" sz="2800" b="1" dirty="0" err="1"/>
              <a:t>جاذبية</a:t>
            </a:r>
            <a:r>
              <a:rPr lang="en-US" sz="2800" b="1" dirty="0"/>
              <a:t>.</a:t>
            </a:r>
          </a:p>
          <a:p>
            <a:pPr marL="457200" lvl="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إضافة</a:t>
            </a:r>
            <a:r>
              <a:rPr lang="en-US" sz="2800" b="1" dirty="0"/>
              <a:t> </a:t>
            </a:r>
            <a:r>
              <a:rPr lang="en-US" sz="2800" b="1" dirty="0" err="1"/>
              <a:t>صور</a:t>
            </a:r>
            <a:r>
              <a:rPr lang="en-US" sz="2800" b="1" dirty="0"/>
              <a:t> </a:t>
            </a:r>
            <a:r>
              <a:rPr lang="en-US" sz="2800" b="1" dirty="0" err="1"/>
              <a:t>إلى</a:t>
            </a:r>
            <a:r>
              <a:rPr lang="en-US" sz="2800" b="1" dirty="0"/>
              <a:t> </a:t>
            </a:r>
            <a:r>
              <a:rPr lang="en-US" sz="2800" b="1" dirty="0" err="1"/>
              <a:t>المواد</a:t>
            </a:r>
            <a:r>
              <a:rPr lang="en-US" sz="2800" b="1" dirty="0"/>
              <a:t> </a:t>
            </a:r>
            <a:r>
              <a:rPr lang="en-US" sz="2800" b="1" dirty="0" err="1"/>
              <a:t>التعليمية</a:t>
            </a:r>
            <a:r>
              <a:rPr lang="en-US" sz="2800" b="1" dirty="0"/>
              <a:t>.</a:t>
            </a:r>
          </a:p>
          <a:p>
            <a:pPr marL="457200" lvl="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lvl="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إليك</a:t>
            </a:r>
            <a:r>
              <a:rPr lang="en-US" sz="2800" b="1" dirty="0"/>
              <a:t> </a:t>
            </a:r>
            <a:r>
              <a:rPr lang="en-US" sz="2800" b="1" dirty="0" err="1"/>
              <a:t>كيف</a:t>
            </a:r>
            <a:r>
              <a:rPr lang="en-US" sz="2800" b="1" dirty="0"/>
              <a:t> </a:t>
            </a:r>
            <a:r>
              <a:rPr lang="en-US" sz="2800" b="1" dirty="0" err="1"/>
              <a:t>يمكن</a:t>
            </a:r>
            <a:r>
              <a:rPr lang="en-US" sz="2800" b="1" dirty="0"/>
              <a:t> </a:t>
            </a:r>
            <a:r>
              <a:rPr lang="en-US" sz="2800" b="1" dirty="0" err="1"/>
              <a:t>للمعلم</a:t>
            </a:r>
            <a:r>
              <a:rPr lang="en-US" sz="2800" b="1" dirty="0"/>
              <a:t> </a:t>
            </a:r>
            <a:r>
              <a:rPr lang="en-US" sz="2800" b="1" dirty="0" err="1"/>
              <a:t>استخدام</a:t>
            </a:r>
            <a:r>
              <a:rPr lang="en-US" sz="2800" b="1" dirty="0"/>
              <a:t> </a:t>
            </a:r>
            <a:r>
              <a:rPr lang="en-US" sz="2800" b="1" dirty="0" err="1"/>
              <a:t>أدوات</a:t>
            </a:r>
            <a:r>
              <a:rPr lang="en-US" sz="2800" b="1" dirty="0"/>
              <a:t> </a:t>
            </a:r>
            <a:r>
              <a:rPr lang="en-US" sz="2800" b="1" dirty="0" err="1"/>
              <a:t>الذكاء</a:t>
            </a:r>
            <a:r>
              <a:rPr lang="en-US" sz="2800" b="1" dirty="0"/>
              <a:t> </a:t>
            </a:r>
            <a:r>
              <a:rPr lang="en-US" sz="2800" b="1" dirty="0" err="1"/>
              <a:t>الاصطناعي</a:t>
            </a:r>
            <a:r>
              <a:rPr lang="en-US" sz="2800" b="1" dirty="0"/>
              <a:t> </a:t>
            </a:r>
            <a:r>
              <a:rPr lang="en-US" sz="2800" b="1" dirty="0" err="1"/>
              <a:t>لإضافة</a:t>
            </a:r>
            <a:r>
              <a:rPr lang="en-US" sz="2800" b="1" dirty="0"/>
              <a:t> </a:t>
            </a:r>
            <a:r>
              <a:rPr lang="en-US" sz="2800" b="1" dirty="0" err="1"/>
              <a:t>المزيد</a:t>
            </a:r>
            <a:r>
              <a:rPr lang="en-US" sz="2800" b="1" dirty="0"/>
              <a:t> </a:t>
            </a:r>
            <a:r>
              <a:rPr lang="en-US" sz="2800" b="1" dirty="0" err="1"/>
              <a:t>من</a:t>
            </a:r>
            <a:r>
              <a:rPr lang="en-US" sz="2800" b="1" dirty="0"/>
              <a:t> </a:t>
            </a:r>
            <a:r>
              <a:rPr lang="en-US" sz="2800" b="1" dirty="0" err="1"/>
              <a:t>التنوع</a:t>
            </a:r>
            <a:r>
              <a:rPr lang="en-US" sz="2800" b="1" dirty="0"/>
              <a:t> </a:t>
            </a:r>
            <a:r>
              <a:rPr lang="en-US" sz="2800" b="1" dirty="0" err="1"/>
              <a:t>إلى</a:t>
            </a:r>
            <a:r>
              <a:rPr lang="en-US" sz="2800" b="1" dirty="0"/>
              <a:t> </a:t>
            </a:r>
            <a:r>
              <a:rPr lang="en-US" sz="2800" b="1" dirty="0" err="1"/>
              <a:t>التقييمات</a:t>
            </a:r>
            <a:r>
              <a:rPr lang="en-US" sz="2800" b="1" dirty="0"/>
              <a:t>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/>
            <a:r>
              <a:rPr lang="ar-IQ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بعض الواجبات التعليمية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4647520" y="3055883"/>
            <a:ext cx="635875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>
                    <a:alpha val="55000"/>
                  </a:schemeClr>
                </a:solidFill>
              </a:rPr>
              <a:t>أسئلة</a:t>
            </a:r>
            <a:r>
              <a:rPr lang="en-US" sz="28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alpha val="55000"/>
                  </a:schemeClr>
                </a:solidFill>
              </a:rPr>
              <a:t>اختبار</a:t>
            </a:r>
            <a:r>
              <a:rPr lang="en-US" sz="28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ar-IQ" sz="2800" b="1" dirty="0">
                <a:solidFill>
                  <a:schemeClr val="tx1">
                    <a:alpha val="55000"/>
                  </a:schemeClr>
                </a:solidFill>
              </a:rPr>
              <a:t>مختلفة غير متكررة وجذابة للطلاب.</a:t>
            </a:r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chemeClr val="tx1">
                    <a:alpha val="55000"/>
                  </a:schemeClr>
                </a:solidFill>
              </a:rPr>
              <a:t>تقديم اشياء </a:t>
            </a:r>
            <a:r>
              <a:rPr lang="en-US" sz="2800" b="1" dirty="0" err="1">
                <a:solidFill>
                  <a:schemeClr val="tx1">
                    <a:alpha val="55000"/>
                  </a:schemeClr>
                </a:solidFill>
              </a:rPr>
              <a:t>يهتم</a:t>
            </a:r>
            <a:r>
              <a:rPr lang="en-US" sz="28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alpha val="55000"/>
                  </a:schemeClr>
                </a:solidFill>
              </a:rPr>
              <a:t>به</a:t>
            </a:r>
            <a:r>
              <a:rPr lang="ar-IQ" sz="2800" b="1" dirty="0">
                <a:solidFill>
                  <a:schemeClr val="tx1">
                    <a:alpha val="55000"/>
                  </a:schemeClr>
                </a:solidFill>
              </a:rPr>
              <a:t>ا</a:t>
            </a:r>
            <a:r>
              <a:rPr lang="en-US" sz="28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alpha val="55000"/>
                  </a:schemeClr>
                </a:solidFill>
              </a:rPr>
              <a:t>الطلاب</a:t>
            </a:r>
            <a:r>
              <a:rPr lang="ar-IQ" sz="2800" b="1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chemeClr val="tx1">
                    <a:alpha val="55000"/>
                  </a:schemeClr>
                </a:solidFill>
              </a:rPr>
              <a:t>النقاش و</a:t>
            </a:r>
            <a:r>
              <a:rPr lang="en-US" sz="2800" b="1" dirty="0" err="1">
                <a:solidFill>
                  <a:schemeClr val="tx1">
                    <a:alpha val="55000"/>
                  </a:schemeClr>
                </a:solidFill>
              </a:rPr>
              <a:t>تبادل</a:t>
            </a:r>
            <a:r>
              <a:rPr lang="en-US" sz="28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alpha val="55000"/>
                  </a:schemeClr>
                </a:solidFill>
              </a:rPr>
              <a:t>الأفكار</a:t>
            </a:r>
            <a:r>
              <a:rPr lang="ar-IQ" sz="2800" b="1" dirty="0">
                <a:solidFill>
                  <a:schemeClr val="tx1">
                    <a:alpha val="55000"/>
                  </a:schemeClr>
                </a:solidFill>
              </a:rPr>
              <a:t>.</a:t>
            </a:r>
            <a:endParaRPr lang="en-US" sz="2800" b="1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75CB680-41DE-8FC5-34DB-F44DAE5E7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149483"/>
              </p:ext>
            </p:extLst>
          </p:nvPr>
        </p:nvGraphicFramePr>
        <p:xfrm>
          <a:off x="643468" y="643468"/>
          <a:ext cx="4620584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omputer screen with various objects around it&#10;&#10;Description automatically generated">
            <a:extLst>
              <a:ext uri="{FF2B5EF4-FFF2-40B4-BE49-F238E27FC236}">
                <a16:creationId xmlns:a16="http://schemas.microsoft.com/office/drawing/2014/main" id="{0154580D-AEB0-4FA7-A848-7A1B03FC2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6328662" y="957860"/>
            <a:ext cx="4942280" cy="494228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84EA8BB-0943-B884-28E6-BFEC391EE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455522"/>
              </p:ext>
            </p:extLst>
          </p:nvPr>
        </p:nvGraphicFramePr>
        <p:xfrm>
          <a:off x="921059" y="1453243"/>
          <a:ext cx="5174942" cy="511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574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12ED6C-15E9-4542-8DD3-DF6FC9E0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0F12ED6C-15E9-4542-8DD3-DF6FC9E0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0F12ED6C-15E9-4542-8DD3-DF6FC9E0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0F12ED6C-15E9-4542-8DD3-DF6FC9E04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graphicEl>
                                              <a:dgm id="{0F12ED6C-15E9-4542-8DD3-DF6FC9E04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E752DE-4DC9-4C5C-86E1-791BDCF2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A9E752DE-4DC9-4C5C-86E1-791BDCF2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A9E752DE-4DC9-4C5C-86E1-791BDCF2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A9E752DE-4DC9-4C5C-86E1-791BDCF2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A9E752DE-4DC9-4C5C-86E1-791BDCF21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8CAE4A-1ADA-4F9D-A248-7EB4D332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2C8CAE4A-1ADA-4F9D-A248-7EB4D332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2C8CAE4A-1ADA-4F9D-A248-7EB4D332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2C8CAE4A-1ADA-4F9D-A248-7EB4D332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graphicEl>
                                              <a:dgm id="{2C8CAE4A-1ADA-4F9D-A248-7EB4D332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FEBC71-F200-457E-8CC2-81FF6FEDF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BFEBC71-F200-457E-8CC2-81FF6FEDF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4BFEBC71-F200-457E-8CC2-81FF6FEDF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4BFEBC71-F200-457E-8CC2-81FF6FEDF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4BFEBC71-F200-457E-8CC2-81FF6FEDF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FBB038-99AF-4F42-851C-D59BD021D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80FBB038-99AF-4F42-851C-D59BD021D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80FBB038-99AF-4F42-851C-D59BD021D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80FBB038-99AF-4F42-851C-D59BD021D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0FBB038-99AF-4F42-851C-D59BD021D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6F7FB3A-4D94-4806-B61E-BFBA11A3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66F7FB3A-4D94-4806-B61E-BFBA11A3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66F7FB3A-4D94-4806-B61E-BFBA11A3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66F7FB3A-4D94-4806-B61E-BFBA11A3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66F7FB3A-4D94-4806-B61E-BFBA11A3B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F86F44-7221-4871-8654-73C5A432A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1EF86F44-7221-4871-8654-73C5A432A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1EF86F44-7221-4871-8654-73C5A432A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1EF86F44-7221-4871-8654-73C5A432A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graphicEl>
                                              <a:dgm id="{1EF86F44-7221-4871-8654-73C5A432A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2FDDE9-D58C-4C0F-882E-A96EB7BC5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842FDDE9-D58C-4C0F-882E-A96EB7BC5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842FDDE9-D58C-4C0F-882E-A96EB7BC5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graphicEl>
                                              <a:dgm id="{842FDDE9-D58C-4C0F-882E-A96EB7BC5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graphicEl>
                                              <a:dgm id="{842FDDE9-D58C-4C0F-882E-A96EB7BC5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D2207F-BB56-43FB-9EAA-2198FF033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graphicEl>
                                              <a:dgm id="{76D2207F-BB56-43FB-9EAA-2198FF033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76D2207F-BB56-43FB-9EAA-2198FF033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76D2207F-BB56-43FB-9EAA-2198FF033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graphicEl>
                                              <a:dgm id="{76D2207F-BB56-43FB-9EAA-2198FF033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20495A-9453-4DB6-80AD-A9AD2A6F1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graphicEl>
                                              <a:dgm id="{D820495A-9453-4DB6-80AD-A9AD2A6F1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D820495A-9453-4DB6-80AD-A9AD2A6F1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graphicEl>
                                              <a:dgm id="{D820495A-9453-4DB6-80AD-A9AD2A6F1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graphicEl>
                                              <a:dgm id="{D820495A-9453-4DB6-80AD-A9AD2A6F1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A60C8B-BE07-4A82-9A04-AB533268D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graphicEl>
                                              <a:dgm id="{69A60C8B-BE07-4A82-9A04-AB533268D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graphicEl>
                                              <a:dgm id="{69A60C8B-BE07-4A82-9A04-AB533268D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graphicEl>
                                              <a:dgm id="{69A60C8B-BE07-4A82-9A04-AB533268D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>
                                            <p:graphicEl>
                                              <a:dgm id="{69A60C8B-BE07-4A82-9A04-AB533268D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FC487D-DD1A-47D1-9ABF-978491E14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graphicEl>
                                              <a:dgm id="{83FC487D-DD1A-47D1-9ABF-978491E14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graphicEl>
                                              <a:dgm id="{83FC487D-DD1A-47D1-9ABF-978491E14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graphicEl>
                                              <a:dgm id="{83FC487D-DD1A-47D1-9ABF-978491E14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graphicEl>
                                              <a:dgm id="{83FC487D-DD1A-47D1-9ABF-978491E14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10F3B3-5A48-4EB9-A619-98B9D579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graphicEl>
                                              <a:dgm id="{0810F3B3-5A48-4EB9-A619-98B9D579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graphicEl>
                                              <a:dgm id="{0810F3B3-5A48-4EB9-A619-98B9D579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graphicEl>
                                              <a:dgm id="{0810F3B3-5A48-4EB9-A619-98B9D579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>
                                            <p:graphicEl>
                                              <a:dgm id="{0810F3B3-5A48-4EB9-A619-98B9D5796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19239B-AAD1-4BA4-A43F-87186DB5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graphicEl>
                                              <a:dgm id="{3819239B-AAD1-4BA4-A43F-87186DB5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graphicEl>
                                              <a:dgm id="{3819239B-AAD1-4BA4-A43F-87186DB5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graphicEl>
                                              <a:dgm id="{3819239B-AAD1-4BA4-A43F-87186DB5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>
                                            <p:graphicEl>
                                              <a:dgm id="{3819239B-AAD1-4BA4-A43F-87186DB5F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C3F364A-A17B-41A9-B866-0768BD21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graphicEl>
                                              <a:dgm id="{3C3F364A-A17B-41A9-B866-0768BD21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graphicEl>
                                              <a:dgm id="{3C3F364A-A17B-41A9-B866-0768BD21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graphicEl>
                                              <a:dgm id="{3C3F364A-A17B-41A9-B866-0768BD21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>
                                            <p:graphicEl>
                                              <a:dgm id="{3C3F364A-A17B-41A9-B866-0768BD218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75151B-C724-485C-84EB-9CE865F66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graphicEl>
                                              <a:dgm id="{D075151B-C724-485C-84EB-9CE865F66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graphicEl>
                                              <a:dgm id="{D075151B-C724-485C-84EB-9CE865F66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graphicEl>
                                              <a:dgm id="{D075151B-C724-485C-84EB-9CE865F66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">
                                            <p:graphicEl>
                                              <a:dgm id="{D075151B-C724-485C-84EB-9CE865F66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7D6F21-9D0F-44C4-925F-9E812E7E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>
                                            <p:graphicEl>
                                              <a:dgm id="{FC7D6F21-9D0F-44C4-925F-9E812E7E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>
                                            <p:graphicEl>
                                              <a:dgm id="{FC7D6F21-9D0F-44C4-925F-9E812E7E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>
                                            <p:graphicEl>
                                              <a:dgm id="{FC7D6F21-9D0F-44C4-925F-9E812E7E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>
                                            <p:graphicEl>
                                              <a:dgm id="{FC7D6F21-9D0F-44C4-925F-9E812E7E8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0E7B588-83C3-47B4-97EC-2FB053BB7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>
                                            <p:graphicEl>
                                              <a:dgm id="{60E7B588-83C3-47B4-97EC-2FB053BB7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>
                                            <p:graphicEl>
                                              <a:dgm id="{60E7B588-83C3-47B4-97EC-2FB053BB7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>
                                            <p:graphicEl>
                                              <a:dgm id="{60E7B588-83C3-47B4-97EC-2FB053BB7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>
                                            <p:graphicEl>
                                              <a:dgm id="{60E7B588-83C3-47B4-97EC-2FB053BB7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5FFDF7-93D9-47FE-8AB1-D476DC221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>
                                            <p:graphicEl>
                                              <a:dgm id="{285FFDF7-93D9-47FE-8AB1-D476DC221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>
                                            <p:graphicEl>
                                              <a:dgm id="{285FFDF7-93D9-47FE-8AB1-D476DC221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>
                                            <p:graphicEl>
                                              <a:dgm id="{285FFDF7-93D9-47FE-8AB1-D476DC221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>
                                            <p:graphicEl>
                                              <a:dgm id="{285FFDF7-93D9-47FE-8AB1-D476DC221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6434EB-60E3-4952-9A84-4C57101E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>
                                            <p:graphicEl>
                                              <a:dgm id="{C16434EB-60E3-4952-9A84-4C57101E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>
                                            <p:graphicEl>
                                              <a:dgm id="{C16434EB-60E3-4952-9A84-4C57101E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>
                                            <p:graphicEl>
                                              <a:dgm id="{C16434EB-60E3-4952-9A84-4C57101E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>
                                            <p:graphicEl>
                                              <a:dgm id="{C16434EB-60E3-4952-9A84-4C57101EC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4A0B0A-4B82-4EB0-A6E0-2E5FE5E7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>
                                            <p:graphicEl>
                                              <a:dgm id="{A74A0B0A-4B82-4EB0-A6E0-2E5FE5E7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>
                                            <p:graphicEl>
                                              <a:dgm id="{A74A0B0A-4B82-4EB0-A6E0-2E5FE5E7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>
                                            <p:graphicEl>
                                              <a:dgm id="{A74A0B0A-4B82-4EB0-A6E0-2E5FE5E7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>
                                            <p:graphicEl>
                                              <a:dgm id="{A74A0B0A-4B82-4EB0-A6E0-2E5FE5E73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785F9F-6407-4692-88DF-E23FF3F87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>
                                            <p:graphicEl>
                                              <a:dgm id="{E5785F9F-6407-4692-88DF-E23FF3F87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>
                                            <p:graphicEl>
                                              <a:dgm id="{E5785F9F-6407-4692-88DF-E23FF3F87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>
                                            <p:graphicEl>
                                              <a:dgm id="{E5785F9F-6407-4692-88DF-E23FF3F87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">
                                            <p:graphicEl>
                                              <a:dgm id="{E5785F9F-6407-4692-88DF-E23FF3F87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5641C1-44FE-4AD0-B374-D4E944A8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>
                                            <p:graphicEl>
                                              <a:dgm id="{8F5641C1-44FE-4AD0-B374-D4E944A8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>
                                            <p:graphicEl>
                                              <a:dgm id="{8F5641C1-44FE-4AD0-B374-D4E944A8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>
                                            <p:graphicEl>
                                              <a:dgm id="{8F5641C1-44FE-4AD0-B374-D4E944A8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">
                                            <p:graphicEl>
                                              <a:dgm id="{8F5641C1-44FE-4AD0-B374-D4E944A88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6447CC6-5BA6-4B4C-9FC9-8493A130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>
                                            <p:graphicEl>
                                              <a:dgm id="{D6447CC6-5BA6-4B4C-9FC9-8493A130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>
                                            <p:graphicEl>
                                              <a:dgm id="{D6447CC6-5BA6-4B4C-9FC9-8493A130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>
                                            <p:graphicEl>
                                              <a:dgm id="{D6447CC6-5BA6-4B4C-9FC9-8493A130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">
                                            <p:graphicEl>
                                              <a:dgm id="{D6447CC6-5BA6-4B4C-9FC9-8493A1301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40C474-BCB4-47B0-A10E-4D847A8AA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">
                                            <p:graphicEl>
                                              <a:dgm id="{2840C474-BCB4-47B0-A10E-4D847A8AA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">
                                            <p:graphicEl>
                                              <a:dgm id="{2840C474-BCB4-47B0-A10E-4D847A8AA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">
                                            <p:graphicEl>
                                              <a:dgm id="{2840C474-BCB4-47B0-A10E-4D847A8AA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">
                                            <p:graphicEl>
                                              <a:dgm id="{2840C474-BCB4-47B0-A10E-4D847A8AA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F4A30B0-95D6-4AA8-8B1B-80976CB6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">
                                            <p:graphicEl>
                                              <a:dgm id="{6F4A30B0-95D6-4AA8-8B1B-80976CB6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">
                                            <p:graphicEl>
                                              <a:dgm id="{6F4A30B0-95D6-4AA8-8B1B-80976CB6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>
                                            <p:graphicEl>
                                              <a:dgm id="{6F4A30B0-95D6-4AA8-8B1B-80976CB6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">
                                            <p:graphicEl>
                                              <a:dgm id="{6F4A30B0-95D6-4AA8-8B1B-80976CB6D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F99F6C-4622-4BF8-AE8C-77CF17EAA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">
                                            <p:graphicEl>
                                              <a:dgm id="{87F99F6C-4622-4BF8-AE8C-77CF17EAA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">
                                            <p:graphicEl>
                                              <a:dgm id="{87F99F6C-4622-4BF8-AE8C-77CF17EAA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">
                                            <p:graphicEl>
                                              <a:dgm id="{87F99F6C-4622-4BF8-AE8C-77CF17EAA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">
                                            <p:graphicEl>
                                              <a:dgm id="{87F99F6C-4622-4BF8-AE8C-77CF17EAA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67F76B-E7CC-4FAA-8A2B-DD7FDC87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>
                                            <p:graphicEl>
                                              <a:dgm id="{0267F76B-E7CC-4FAA-8A2B-DD7FDC87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">
                                            <p:graphicEl>
                                              <a:dgm id="{0267F76B-E7CC-4FAA-8A2B-DD7FDC87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">
                                            <p:graphicEl>
                                              <a:dgm id="{0267F76B-E7CC-4FAA-8A2B-DD7FDC87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">
                                            <p:graphicEl>
                                              <a:dgm id="{0267F76B-E7CC-4FAA-8A2B-DD7FDC875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D99D1-B69D-41D2-AB62-2F354E45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">
                                            <p:graphicEl>
                                              <a:dgm id="{D27D99D1-B69D-41D2-AB62-2F354E45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">
                                            <p:graphicEl>
                                              <a:dgm id="{D27D99D1-B69D-41D2-AB62-2F354E45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">
                                            <p:graphicEl>
                                              <a:dgm id="{D27D99D1-B69D-41D2-AB62-2F354E45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">
                                            <p:graphicEl>
                                              <a:dgm id="{D27D99D1-B69D-41D2-AB62-2F354E459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7602CF7-67C7-4588-9B9D-1EA315D9F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">
                                            <p:graphicEl>
                                              <a:dgm id="{17602CF7-67C7-4588-9B9D-1EA315D9F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">
                                            <p:graphicEl>
                                              <a:dgm id="{17602CF7-67C7-4588-9B9D-1EA315D9F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">
                                            <p:graphicEl>
                                              <a:dgm id="{17602CF7-67C7-4588-9B9D-1EA315D9F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">
                                            <p:graphicEl>
                                              <a:dgm id="{17602CF7-67C7-4588-9B9D-1EA315D9F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1F66BB-F291-41F8-B452-3A2A23CF3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">
                                            <p:graphicEl>
                                              <a:dgm id="{8F1F66BB-F291-41F8-B452-3A2A23CF3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">
                                            <p:graphicEl>
                                              <a:dgm id="{8F1F66BB-F291-41F8-B452-3A2A23CF3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">
                                            <p:graphicEl>
                                              <a:dgm id="{8F1F66BB-F291-41F8-B452-3A2A23CF3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1">
                                            <p:graphicEl>
                                              <a:dgm id="{8F1F66BB-F291-41F8-B452-3A2A23CF3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FC6E55-DBE3-412A-8C32-740FC382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">
                                            <p:graphicEl>
                                              <a:dgm id="{F7FC6E55-DBE3-412A-8C32-740FC382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">
                                            <p:graphicEl>
                                              <a:dgm id="{F7FC6E55-DBE3-412A-8C32-740FC382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">
                                            <p:graphicEl>
                                              <a:dgm id="{F7FC6E55-DBE3-412A-8C32-740FC382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1">
                                            <p:graphicEl>
                                              <a:dgm id="{F7FC6E55-DBE3-412A-8C32-740FC382B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2994B0-1783-4819-B2CA-39D911F6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">
                                            <p:graphicEl>
                                              <a:dgm id="{AC2994B0-1783-4819-B2CA-39D911F6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">
                                            <p:graphicEl>
                                              <a:dgm id="{AC2994B0-1783-4819-B2CA-39D911F6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">
                                            <p:graphicEl>
                                              <a:dgm id="{AC2994B0-1783-4819-B2CA-39D911F6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">
                                            <p:graphicEl>
                                              <a:dgm id="{AC2994B0-1783-4819-B2CA-39D911F64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161375-7464-4AC3-B82F-F79B106B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">
                                            <p:graphicEl>
                                              <a:dgm id="{45161375-7464-4AC3-B82F-F79B106B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">
                                            <p:graphicEl>
                                              <a:dgm id="{45161375-7464-4AC3-B82F-F79B106B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1">
                                            <p:graphicEl>
                                              <a:dgm id="{45161375-7464-4AC3-B82F-F79B106B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1">
                                            <p:graphicEl>
                                              <a:dgm id="{45161375-7464-4AC3-B82F-F79B106B9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00B89E-5617-4B88-A4F7-23AA41A8F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">
                                            <p:graphicEl>
                                              <a:dgm id="{E600B89E-5617-4B88-A4F7-23AA41A8F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">
                                            <p:graphicEl>
                                              <a:dgm id="{E600B89E-5617-4B88-A4F7-23AA41A8F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">
                                            <p:graphicEl>
                                              <a:dgm id="{E600B89E-5617-4B88-A4F7-23AA41A8F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>
                                            <p:graphicEl>
                                              <a:dgm id="{E600B89E-5617-4B88-A4F7-23AA41A8F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497489-FA0F-493F-BB87-5535F3247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">
                                            <p:graphicEl>
                                              <a:dgm id="{81497489-FA0F-493F-BB87-5535F3247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">
                                            <p:graphicEl>
                                              <a:dgm id="{81497489-FA0F-493F-BB87-5535F3247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">
                                            <p:graphicEl>
                                              <a:dgm id="{81497489-FA0F-493F-BB87-5535F3247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1">
                                            <p:graphicEl>
                                              <a:dgm id="{81497489-FA0F-493F-BB87-5535F3247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761436-DB92-4773-97BB-76A5B7878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">
                                            <p:graphicEl>
                                              <a:dgm id="{F0761436-DB92-4773-97BB-76A5B7878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">
                                            <p:graphicEl>
                                              <a:dgm id="{F0761436-DB92-4773-97BB-76A5B7878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">
                                            <p:graphicEl>
                                              <a:dgm id="{F0761436-DB92-4773-97BB-76A5B7878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1">
                                            <p:graphicEl>
                                              <a:dgm id="{F0761436-DB92-4773-97BB-76A5B7878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AFFBA3-4FA6-4D40-955B-5F4BFA0F6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">
                                            <p:graphicEl>
                                              <a:dgm id="{34AFFBA3-4FA6-4D40-955B-5F4BFA0F6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">
                                            <p:graphicEl>
                                              <a:dgm id="{34AFFBA3-4FA6-4D40-955B-5F4BFA0F6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">
                                            <p:graphicEl>
                                              <a:dgm id="{34AFFBA3-4FA6-4D40-955B-5F4BFA0F6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1">
                                            <p:graphicEl>
                                              <a:dgm id="{34AFFBA3-4FA6-4D40-955B-5F4BFA0F6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19DC96-CCC8-474D-B71C-0395D1BB9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">
                                            <p:graphicEl>
                                              <a:dgm id="{5419DC96-CCC8-474D-B71C-0395D1BB9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">
                                            <p:graphicEl>
                                              <a:dgm id="{5419DC96-CCC8-474D-B71C-0395D1BB9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">
                                            <p:graphicEl>
                                              <a:dgm id="{5419DC96-CCC8-474D-B71C-0395D1BB9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1">
                                            <p:graphicEl>
                                              <a:dgm id="{5419DC96-CCC8-474D-B71C-0395D1BB9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C4B0EF-A890-4064-8EB6-52360FC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">
                                            <p:graphicEl>
                                              <a:dgm id="{6CC4B0EF-A890-4064-8EB6-52360FC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">
                                            <p:graphicEl>
                                              <a:dgm id="{6CC4B0EF-A890-4064-8EB6-52360FC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">
                                            <p:graphicEl>
                                              <a:dgm id="{6CC4B0EF-A890-4064-8EB6-52360FC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1">
                                            <p:graphicEl>
                                              <a:dgm id="{6CC4B0EF-A890-4064-8EB6-52360FC5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1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/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اطلع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على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المطالبة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5829639" y="3432265"/>
            <a:ext cx="5542387" cy="1965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المطالبة</a:t>
            </a:r>
            <a:r>
              <a:rPr lang="en-US" sz="2800" b="1" dirty="0"/>
              <a:t>:</a:t>
            </a:r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قم</a:t>
            </a:r>
            <a:r>
              <a:rPr lang="en-US" sz="2800" b="1" dirty="0"/>
              <a:t> </a:t>
            </a:r>
            <a:r>
              <a:rPr lang="en-US" sz="2800" b="1" dirty="0" err="1"/>
              <a:t>بإنشاء</a:t>
            </a:r>
            <a:r>
              <a:rPr lang="en-US" sz="2800" b="1" dirty="0"/>
              <a:t> </a:t>
            </a:r>
            <a:r>
              <a:rPr lang="en-US" sz="2800" b="1" dirty="0" err="1"/>
              <a:t>سيناريو</a:t>
            </a:r>
            <a:r>
              <a:rPr lang="en-US" sz="2800" b="1" dirty="0"/>
              <a:t> </a:t>
            </a:r>
            <a:r>
              <a:rPr lang="en-US" sz="2800" b="1" dirty="0" err="1"/>
              <a:t>شامل</a:t>
            </a:r>
            <a:r>
              <a:rPr lang="en-US" sz="2800" b="1" dirty="0"/>
              <a:t> </a:t>
            </a:r>
            <a:r>
              <a:rPr lang="en-US" sz="2800" b="1" dirty="0" err="1"/>
              <a:t>حول</a:t>
            </a:r>
            <a:r>
              <a:rPr lang="en-US" sz="2800" b="1" dirty="0"/>
              <a:t> </a:t>
            </a:r>
            <a:r>
              <a:rPr lang="en-US" sz="2800" b="1" dirty="0" err="1"/>
              <a:t>تكنولوجيا</a:t>
            </a:r>
            <a:r>
              <a:rPr lang="en-US" sz="2800" b="1" dirty="0"/>
              <a:t> </a:t>
            </a:r>
            <a:r>
              <a:rPr lang="en-US" sz="2800" b="1" dirty="0" err="1"/>
              <a:t>البذور</a:t>
            </a:r>
            <a:r>
              <a:rPr lang="en-US" sz="2800" b="1" dirty="0"/>
              <a:t> </a:t>
            </a:r>
            <a:r>
              <a:rPr lang="en-US" sz="2800" b="1" dirty="0" err="1"/>
              <a:t>باستخدام</a:t>
            </a:r>
            <a:r>
              <a:rPr lang="en-US" sz="2800" b="1" dirty="0"/>
              <a:t> </a:t>
            </a:r>
            <a:r>
              <a:rPr lang="en-US" sz="2800" b="1" dirty="0" err="1"/>
              <a:t>مجموعة</a:t>
            </a:r>
            <a:r>
              <a:rPr lang="en-US" sz="2800" b="1" dirty="0"/>
              <a:t> </a:t>
            </a:r>
            <a:r>
              <a:rPr lang="en-US" sz="2800" b="1" dirty="0" err="1"/>
              <a:t>بيانات</a:t>
            </a:r>
            <a:r>
              <a:rPr lang="en-US" sz="2800" b="1" dirty="0"/>
              <a:t> </a:t>
            </a:r>
            <a:r>
              <a:rPr lang="en-US" sz="2800" b="1" dirty="0" err="1"/>
              <a:t>خيالية</a:t>
            </a:r>
            <a:r>
              <a:rPr lang="en-US" sz="2800" b="1" dirty="0"/>
              <a:t> </a:t>
            </a:r>
            <a:r>
              <a:rPr lang="en-US" sz="2800" b="1" dirty="0" err="1"/>
              <a:t>يمكن</a:t>
            </a:r>
            <a:r>
              <a:rPr lang="en-US" sz="2800" b="1" dirty="0"/>
              <a:t> </a:t>
            </a:r>
            <a:r>
              <a:rPr lang="en-US" sz="2800" b="1" dirty="0" err="1"/>
              <a:t>للطلاب</a:t>
            </a:r>
            <a:r>
              <a:rPr lang="en-US" sz="2800" b="1" dirty="0"/>
              <a:t> </a:t>
            </a:r>
            <a:r>
              <a:rPr lang="en-US" sz="2800" b="1" dirty="0" err="1"/>
              <a:t>استخدامها</a:t>
            </a:r>
            <a:r>
              <a:rPr lang="en-US" sz="2800" b="1" dirty="0"/>
              <a:t> </a:t>
            </a:r>
            <a:r>
              <a:rPr lang="en-US" sz="2800" b="1" dirty="0" err="1"/>
              <a:t>لإنشاء</a:t>
            </a:r>
            <a:r>
              <a:rPr lang="en-US" sz="2800" b="1" dirty="0"/>
              <a:t> </a:t>
            </a:r>
            <a:r>
              <a:rPr lang="en-US" sz="2800" b="1" dirty="0" err="1"/>
              <a:t>رسم</a:t>
            </a:r>
            <a:r>
              <a:rPr lang="en-US" sz="2800" b="1" dirty="0"/>
              <a:t> </a:t>
            </a:r>
            <a:r>
              <a:rPr lang="en-US" sz="2800" b="1" dirty="0" err="1"/>
              <a:t>بياني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8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1"/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استكشف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النتائج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النتائج</a:t>
            </a:r>
            <a:r>
              <a:rPr lang="en-US" sz="2800" b="1" dirty="0"/>
              <a:t>:</a:t>
            </a:r>
          </a:p>
          <a:p>
            <a:pPr marL="457200" lvl="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lvl="0" indent="-228600" algn="r" defTabSz="914400" rtl="1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err="1"/>
              <a:t>الاستمرار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بالتعل</a:t>
            </a:r>
            <a:r>
              <a:rPr lang="ar-IQ" altLang="en-US" sz="2800" b="1" dirty="0"/>
              <a:t>م – المزيد من الاكتشاف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51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B54E1B0-5684-45B4-9843-B6B5858BD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523195"/>
              </p:ext>
            </p:extLst>
          </p:nvPr>
        </p:nvGraphicFramePr>
        <p:xfrm>
          <a:off x="1171074" y="1396686"/>
          <a:ext cx="3240506" cy="406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884F9A-9ECB-7108-EABE-B2D41A87E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98695"/>
              </p:ext>
            </p:extLst>
          </p:nvPr>
        </p:nvGraphicFramePr>
        <p:xfrm>
          <a:off x="5370153" y="1526033"/>
          <a:ext cx="5536397" cy="393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59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A5AFB-2A04-4B44-84BB-BE101474C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586A5AFB-2A04-4B44-84BB-BE101474C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586A5AFB-2A04-4B44-84BB-BE101474C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586A5AFB-2A04-4B44-84BB-BE101474C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054D8-0317-4FCA-9E67-E4536271D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229054D8-0317-4FCA-9E67-E4536271D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229054D8-0317-4FCA-9E67-E4536271D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229054D8-0317-4FCA-9E67-E4536271D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A19430-E018-4483-8EC9-F41BF46F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CA19430-E018-4483-8EC9-F41BF46F6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2CA19430-E018-4483-8EC9-F41BF46F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2CA19430-E018-4483-8EC9-F41BF46F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FBE3C5-0856-4EA7-93AD-A73FF4E0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55FBE3C5-0856-4EA7-93AD-A73FF4E09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5FBE3C5-0856-4EA7-93AD-A73FF4E0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5FBE3C5-0856-4EA7-93AD-A73FF4E0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DA2523-7872-496D-90A0-2F83BB6EF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6FDA2523-7872-496D-90A0-2F83BB6EF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6FDA2523-7872-496D-90A0-2F83BB6EF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6FDA2523-7872-496D-90A0-2F83BB6EF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E9A5B0-32DE-4F8F-A189-67DFF356E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F9E9A5B0-32DE-4F8F-A189-67DFF356E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F9E9A5B0-32DE-4F8F-A189-67DFF356E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F9E9A5B0-32DE-4F8F-A189-67DFF356E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7F898D-FD61-4D5B-B4A8-AEA104DF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B97F898D-FD61-4D5B-B4A8-AEA104DF0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B97F898D-FD61-4D5B-B4A8-AEA104DF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B97F898D-FD61-4D5B-B4A8-AEA104DF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89217-1FB9-41BE-B168-BFC97D0CD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2E289217-1FB9-41BE-B168-BFC97D0CD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E289217-1FB9-41BE-B168-BFC97D0CD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2E289217-1FB9-41BE-B168-BFC97D0CD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D4C22-4239-49EC-8D16-BCD02472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377D4C22-4239-49EC-8D16-BCD024727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377D4C22-4239-49EC-8D16-BCD02472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377D4C22-4239-49EC-8D16-BCD02472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90B6-2AB4-454F-9677-821E5D9F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897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نصائح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عند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البدء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2A1E5-7D76-4640-A463-966BA0CC48DC}"/>
              </a:ext>
            </a:extLst>
          </p:cNvPr>
          <p:cNvSpPr txBox="1"/>
          <p:nvPr/>
        </p:nvSpPr>
        <p:spPr>
          <a:xfrm>
            <a:off x="838200" y="3279227"/>
            <a:ext cx="5558489" cy="289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التدريب</a:t>
            </a:r>
            <a:r>
              <a:rPr lang="en-US" sz="2800" b="1" dirty="0"/>
              <a:t> </a:t>
            </a:r>
            <a:r>
              <a:rPr lang="en-US" sz="2800" b="1" dirty="0" err="1"/>
              <a:t>على</a:t>
            </a:r>
            <a:r>
              <a:rPr lang="en-US" sz="2800" b="1" dirty="0"/>
              <a:t> Gemini</a:t>
            </a:r>
            <a:r>
              <a:rPr lang="ar-IQ" sz="2800" b="1" dirty="0"/>
              <a:t> </a:t>
            </a:r>
            <a:r>
              <a:rPr lang="en-US" sz="2800" b="1" dirty="0" err="1"/>
              <a:t>أو</a:t>
            </a:r>
            <a:r>
              <a:rPr lang="en-US" sz="2800" b="1" dirty="0"/>
              <a:t> ChatGPT</a:t>
            </a:r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الأدوات</a:t>
            </a:r>
            <a:r>
              <a:rPr lang="en-US" sz="2800" b="1" dirty="0"/>
              <a:t> </a:t>
            </a:r>
            <a:r>
              <a:rPr lang="en-US" sz="2800" b="1" dirty="0" err="1"/>
              <a:t>المختلفة</a:t>
            </a:r>
            <a:r>
              <a:rPr lang="en-US" sz="2800" b="1" dirty="0"/>
              <a:t> </a:t>
            </a:r>
            <a:r>
              <a:rPr lang="en-US" sz="2800" b="1" dirty="0" err="1"/>
              <a:t>قد</a:t>
            </a:r>
            <a:r>
              <a:rPr lang="en-US" sz="2800" b="1" dirty="0"/>
              <a:t> </a:t>
            </a:r>
            <a:r>
              <a:rPr lang="en-US" sz="2800" b="1" dirty="0" err="1"/>
              <a:t>تنتج</a:t>
            </a:r>
            <a:r>
              <a:rPr lang="en-US" sz="2800" b="1" dirty="0"/>
              <a:t> </a:t>
            </a:r>
            <a:r>
              <a:rPr lang="en-US" sz="2800" b="1" dirty="0" err="1"/>
              <a:t>نتائج</a:t>
            </a:r>
            <a:r>
              <a:rPr lang="en-US" sz="2800" b="1" dirty="0"/>
              <a:t> </a:t>
            </a:r>
            <a:r>
              <a:rPr lang="en-US" sz="2800" b="1" dirty="0" err="1"/>
              <a:t>مختلفة</a:t>
            </a:r>
            <a:endParaRPr lang="en-US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عدم</a:t>
            </a:r>
            <a:r>
              <a:rPr lang="en-US" sz="2800" b="1" dirty="0"/>
              <a:t> </a:t>
            </a:r>
            <a:r>
              <a:rPr lang="en-US" sz="2800" b="1" dirty="0" err="1"/>
              <a:t>تطابق</a:t>
            </a:r>
            <a:r>
              <a:rPr lang="en-US" sz="2800" b="1" dirty="0"/>
              <a:t> </a:t>
            </a:r>
            <a:r>
              <a:rPr lang="en-US" sz="2800" b="1" dirty="0" err="1"/>
              <a:t>النتائج</a:t>
            </a:r>
            <a:endParaRPr lang="en-US" sz="2800" b="1" dirty="0"/>
          </a:p>
          <a:p>
            <a:pPr marL="457200" indent="-228600" algn="just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المراجعة</a:t>
            </a:r>
            <a:r>
              <a:rPr lang="en-US" sz="2800" b="1" dirty="0"/>
              <a:t> </a:t>
            </a:r>
            <a:r>
              <a:rPr lang="en-US" sz="2800" b="1" dirty="0" err="1"/>
              <a:t>للتأكد</a:t>
            </a:r>
            <a:r>
              <a:rPr lang="en-US" sz="2800" b="1" dirty="0"/>
              <a:t> </a:t>
            </a:r>
            <a:r>
              <a:rPr lang="en-US" sz="2800" b="1" dirty="0" err="1"/>
              <a:t>من</a:t>
            </a:r>
            <a:r>
              <a:rPr lang="en-US" sz="2800" b="1" dirty="0"/>
              <a:t> </a:t>
            </a:r>
            <a:r>
              <a:rPr lang="en-US" sz="2800" b="1" dirty="0" err="1"/>
              <a:t>الدقة</a:t>
            </a:r>
            <a:r>
              <a:rPr lang="en-US" sz="2800" b="1" dirty="0"/>
              <a:t> </a:t>
            </a:r>
            <a:r>
              <a:rPr lang="en-US" sz="2800" b="1" dirty="0" err="1"/>
              <a:t>والفائدة</a:t>
            </a:r>
            <a:endParaRPr lang="en-US" sz="28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B81491-B73C-9C45-C36B-06A06A637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68" y="247568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592FF-862F-610F-516D-B2395512D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38" y="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FA326-66EC-2F97-C24D-46B95E20C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38" y="4951361"/>
            <a:ext cx="1905000" cy="190663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75CF09B-A474-E168-F00D-108D4907B679}"/>
              </a:ext>
            </a:extLst>
          </p:cNvPr>
          <p:cNvSpPr txBox="1">
            <a:spLocks/>
          </p:cNvSpPr>
          <p:nvPr/>
        </p:nvSpPr>
        <p:spPr>
          <a:xfrm>
            <a:off x="2629776" y="5543042"/>
            <a:ext cx="7412792" cy="107558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المحاضـــــــــــر : أ.د. جــلال حميد حمزة الجبــوري آل واوي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IQ" b="1" dirty="0"/>
              <a:t>                     كلية علوم الهندسة الزراعية - جامعة بغداد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8DD0B8-3A09-F615-D08B-4104409B1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30" y="2980283"/>
            <a:ext cx="6057784" cy="23636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FEAB63-CA10-750C-E1EE-07CF99D01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672"/>
            <a:ext cx="2486830" cy="2569507"/>
          </a:xfrm>
          <a:prstGeom prst="rect">
            <a:avLst/>
          </a:prstGeom>
        </p:spPr>
      </p:pic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EA994669-0AC7-207A-9686-43BCBBE92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122422"/>
              </p:ext>
            </p:extLst>
          </p:nvPr>
        </p:nvGraphicFramePr>
        <p:xfrm>
          <a:off x="1516188" y="1864936"/>
          <a:ext cx="7527471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FF02F9-8302-9FB0-9498-C8CE87C35A2C}"/>
              </a:ext>
            </a:extLst>
          </p:cNvPr>
          <p:cNvSpPr txBox="1">
            <a:spLocks/>
          </p:cNvSpPr>
          <p:nvPr/>
        </p:nvSpPr>
        <p:spPr>
          <a:xfrm>
            <a:off x="517280" y="476311"/>
            <a:ext cx="952528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IQ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شكراً جزيلاً لحسن الاستماع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82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Graphic spid="36" grpId="0">
        <p:bldAsOne/>
      </p:bldGraphic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3D1D3F-54D0-BD6B-5070-7C60D360B955}"/>
              </a:ext>
            </a:extLst>
          </p:cNvPr>
          <p:cNvGraphicFramePr/>
          <p:nvPr/>
        </p:nvGraphicFramePr>
        <p:xfrm>
          <a:off x="640080" y="1243013"/>
          <a:ext cx="3855720" cy="437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55866E-840E-579B-F76E-75FA46880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590666"/>
              </p:ext>
            </p:extLst>
          </p:nvPr>
        </p:nvGraphicFramePr>
        <p:xfrm>
          <a:off x="4517662" y="804672"/>
          <a:ext cx="6875761" cy="513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33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3B450C-17DA-4A69-BF71-A88BD2AAC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53B450C-17DA-4A69-BF71-A88BD2AAC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53B450C-17DA-4A69-BF71-A88BD2AAC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53B450C-17DA-4A69-BF71-A88BD2AAC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CF95DE-6532-4E69-A114-5A09C43FB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BCCF95DE-6532-4E69-A114-5A09C43FB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BCCF95DE-6532-4E69-A114-5A09C43FB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CCF95DE-6532-4E69-A114-5A09C43FB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D6252C-92E1-4B01-B2D6-057F948DB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BD6252C-92E1-4B01-B2D6-057F948DB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BD6252C-92E1-4B01-B2D6-057F948DB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BD6252C-92E1-4B01-B2D6-057F948DB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3875E4-25B5-4A3A-AF52-6847FC985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6D3875E4-25B5-4A3A-AF52-6847FC985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D3875E4-25B5-4A3A-AF52-6847FC985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D3875E4-25B5-4A3A-AF52-6847FC985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F2D50-D21D-43BE-87D4-BE99B9879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10F2D50-D21D-43BE-87D4-BE99B9879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10F2D50-D21D-43BE-87D4-BE99B9879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10F2D50-D21D-43BE-87D4-BE99B9879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F93FD-0804-4575-AE08-74A83B242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6AAF93FD-0804-4575-AE08-74A83B242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6AAF93FD-0804-4575-AE08-74A83B242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AAF93FD-0804-4575-AE08-74A83B242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36132B-0C88-6375-44E3-F03C8EADA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355012"/>
              </p:ext>
            </p:extLst>
          </p:nvPr>
        </p:nvGraphicFramePr>
        <p:xfrm>
          <a:off x="838200" y="713312"/>
          <a:ext cx="4038600" cy="543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9662EB-7B7D-4DE7-C343-8C95443C2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771975"/>
              </p:ext>
            </p:extLst>
          </p:nvPr>
        </p:nvGraphicFramePr>
        <p:xfrm>
          <a:off x="4414345" y="713313"/>
          <a:ext cx="6939455" cy="543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16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FE60F7-CB22-4D3B-A6F1-B20251C71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AFE60F7-CB22-4D3B-A6F1-B20251C71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EAFE60F7-CB22-4D3B-A6F1-B20251C71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AFE60F7-CB22-4D3B-A6F1-B20251C71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CC68BF-EEE0-412F-9F4B-9724175A6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57CC68BF-EEE0-412F-9F4B-9724175A6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57CC68BF-EEE0-412F-9F4B-9724175A6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57CC68BF-EEE0-412F-9F4B-9724175A6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0633B4-5E2C-4D30-B263-04E5D3AED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760633B4-5E2C-4D30-B263-04E5D3AED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760633B4-5E2C-4D30-B263-04E5D3AED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60633B4-5E2C-4D30-B263-04E5D3AED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3C08F4-A227-46C2-A5F6-4E5C9BD20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3D3C08F4-A227-46C2-A5F6-4E5C9BD20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3D3C08F4-A227-46C2-A5F6-4E5C9BD20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3D3C08F4-A227-46C2-A5F6-4E5C9BD20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27DA7-5DE3-4F49-B3E2-C57E079EB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53527DA7-5DE3-4F49-B3E2-C57E079EB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3527DA7-5DE3-4F49-B3E2-C57E079EB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53527DA7-5DE3-4F49-B3E2-C57E079EB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6B21EA-FD3D-43BA-8B44-1E4B506F4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B6B21EA-FD3D-43BA-8B44-1E4B506F4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9B6B21EA-FD3D-43BA-8B44-1E4B506F4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9B6B21EA-FD3D-43BA-8B44-1E4B506F4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A41D03-4630-43BB-9A4A-F3CB8A34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7CA41D03-4630-43BB-9A4A-F3CB8A34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CA41D03-4630-43BB-9A4A-F3CB8A34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7CA41D03-4630-43BB-9A4A-F3CB8A34E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E66688-DB89-CCCE-35DC-AFE665A54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00352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1701FC-3B15-B2C5-E9BF-5D7B9586B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213881"/>
              </p:ext>
            </p:extLst>
          </p:nvPr>
        </p:nvGraphicFramePr>
        <p:xfrm>
          <a:off x="1259174" y="1855592"/>
          <a:ext cx="9758596" cy="392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41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CE0177-AE71-4ED4-80A4-946A0E291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ACE0177-AE71-4ED4-80A4-946A0E291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ACE0177-AE71-4ED4-80A4-946A0E291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ACE0177-AE71-4ED4-80A4-946A0E291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0ACE0177-AE71-4ED4-80A4-946A0E291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1C2D2-9CE4-4A11-BDEA-DBBCA451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C371C2D2-9CE4-4A11-BDEA-DBBCA451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C371C2D2-9CE4-4A11-BDEA-DBBCA451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C371C2D2-9CE4-4A11-BDEA-DBBCA451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C371C2D2-9CE4-4A11-BDEA-DBBCA451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61A456-8399-48AA-BC0B-5A962891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5461A456-8399-48AA-BC0B-5A962891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5461A456-8399-48AA-BC0B-5A962891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5461A456-8399-48AA-BC0B-5A962891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5461A456-8399-48AA-BC0B-5A962891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F4909-FA4B-4AF2-9F1F-AD390E5F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54F4909-FA4B-4AF2-9F1F-AD390E5F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54F4909-FA4B-4AF2-9F1F-AD390E5F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D54F4909-FA4B-4AF2-9F1F-AD390E5F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D54F4909-FA4B-4AF2-9F1F-AD390E5FA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6F227D-A668-4AE0-B8D0-743E2A888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176F227D-A668-4AE0-B8D0-743E2A888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176F227D-A668-4AE0-B8D0-743E2A888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76F227D-A668-4AE0-B8D0-743E2A888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176F227D-A668-4AE0-B8D0-743E2A888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B6F62B-8633-4614-9CEE-DB46B989C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6DB6F62B-8633-4614-9CEE-DB46B989C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6DB6F62B-8633-4614-9CEE-DB46B989C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6DB6F62B-8633-4614-9CEE-DB46B989C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6DB6F62B-8633-4614-9CEE-DB46B989C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4BA7D-F29F-440C-99B5-CF900FC6C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0B34BA7D-F29F-440C-99B5-CF900FC6C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0B34BA7D-F29F-440C-99B5-CF900FC6C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0B34BA7D-F29F-440C-99B5-CF900FC6C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0B34BA7D-F29F-440C-99B5-CF900FC6C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64A912-0635-4C9A-823E-9082CFFB9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3A64A912-0635-4C9A-823E-9082CFFB9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3A64A912-0635-4C9A-823E-9082CFFB9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3A64A912-0635-4C9A-823E-9082CFFB9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3A64A912-0635-4C9A-823E-9082CFFB9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0AB347-4C74-4CA0-B003-BE2C5A4F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280AB347-4C74-4CA0-B003-BE2C5A4F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280AB347-4C74-4CA0-B003-BE2C5A4F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280AB347-4C74-4CA0-B003-BE2C5A4FA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280AB347-4C74-4CA0-B003-BE2C5A4FA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16D765-81C4-4BB6-8216-FABCF55D4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0916D765-81C4-4BB6-8216-FABCF55D4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0916D765-81C4-4BB6-8216-FABCF55D4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0916D765-81C4-4BB6-8216-FABCF55D4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graphicEl>
                                              <a:dgm id="{0916D765-81C4-4BB6-8216-FABCF55D4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F3CC68-9111-4CB3-A36B-8F41EDE92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27F3CC68-9111-4CB3-A36B-8F41EDE92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27F3CC68-9111-4CB3-A36B-8F41EDE92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27F3CC68-9111-4CB3-A36B-8F41EDE92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graphicEl>
                                              <a:dgm id="{27F3CC68-9111-4CB3-A36B-8F41EDE92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74A458-C0FC-4107-B87E-A87E0957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A074A458-C0FC-4107-B87E-A87E0957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A074A458-C0FC-4107-B87E-A87E0957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A074A458-C0FC-4107-B87E-A87E0957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A074A458-C0FC-4107-B87E-A87E09577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3529B2-1D5D-4C7F-B6B9-247325F9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9B3529B2-1D5D-4C7F-B6B9-247325F9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9B3529B2-1D5D-4C7F-B6B9-247325F9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9B3529B2-1D5D-4C7F-B6B9-247325F9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graphicEl>
                                              <a:dgm id="{9B3529B2-1D5D-4C7F-B6B9-247325F97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891993-8931-484E-838F-B6E30105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85891993-8931-484E-838F-B6E30105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85891993-8931-484E-838F-B6E30105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85891993-8931-484E-838F-B6E30105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graphicEl>
                                              <a:dgm id="{85891993-8931-484E-838F-B6E301057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1AC362-651B-4330-B7F4-72875D10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9C1AC362-651B-4330-B7F4-72875D10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9C1AC362-651B-4330-B7F4-72875D10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9C1AC362-651B-4330-B7F4-72875D10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graphicEl>
                                              <a:dgm id="{9C1AC362-651B-4330-B7F4-72875D104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370690-71F4-4200-A792-1CADB072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61370690-71F4-4200-A792-1CADB072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61370690-71F4-4200-A792-1CADB072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graphicEl>
                                              <a:dgm id="{61370690-71F4-4200-A792-1CADB072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graphicEl>
                                              <a:dgm id="{61370690-71F4-4200-A792-1CADB072F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B9D23-D2A4-4105-BE33-60156B79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FFBB9D23-D2A4-4105-BE33-60156B79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graphicEl>
                                              <a:dgm id="{FFBB9D23-D2A4-4105-BE33-60156B79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graphicEl>
                                              <a:dgm id="{FFBB9D23-D2A4-4105-BE33-60156B79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FFBB9D23-D2A4-4105-BE33-60156B79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CC3E3-C9F4-4E1B-BADE-0A2F787AE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43CCC3E3-C9F4-4E1B-BADE-0A2F787AE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graphicEl>
                                              <a:dgm id="{43CCC3E3-C9F4-4E1B-BADE-0A2F787AE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graphicEl>
                                              <a:dgm id="{43CCC3E3-C9F4-4E1B-BADE-0A2F787AE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43CCC3E3-C9F4-4E1B-BADE-0A2F787AE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B24470-2B40-4873-8F97-F3E48CA9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graphicEl>
                                              <a:dgm id="{41B24470-2B40-4873-8F97-F3E48CA9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graphicEl>
                                              <a:dgm id="{41B24470-2B40-4873-8F97-F3E48CA9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graphicEl>
                                              <a:dgm id="{41B24470-2B40-4873-8F97-F3E48CA9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41B24470-2B40-4873-8F97-F3E48CA9A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182DD7-471C-456B-BF45-934BC66C4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graphicEl>
                                              <a:dgm id="{02182DD7-471C-456B-BF45-934BC66C4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graphicEl>
                                              <a:dgm id="{02182DD7-471C-456B-BF45-934BC66C4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graphicEl>
                                              <a:dgm id="{02182DD7-471C-456B-BF45-934BC66C4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graphicEl>
                                              <a:dgm id="{02182DD7-471C-456B-BF45-934BC66C4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E2919-6CEA-4C5A-B063-95AC0CFE6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graphicEl>
                                              <a:dgm id="{01CE2919-6CEA-4C5A-B063-95AC0CFE6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graphicEl>
                                              <a:dgm id="{01CE2919-6CEA-4C5A-B063-95AC0CFE6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01CE2919-6CEA-4C5A-B063-95AC0CFE6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graphicEl>
                                              <a:dgm id="{01CE2919-6CEA-4C5A-B063-95AC0CFE6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1CE9E5-0A67-456D-879A-8DCE2B57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graphicEl>
                                              <a:dgm id="{5A1CE9E5-0A67-456D-879A-8DCE2B57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graphicEl>
                                              <a:dgm id="{5A1CE9E5-0A67-456D-879A-8DCE2B57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graphicEl>
                                              <a:dgm id="{5A1CE9E5-0A67-456D-879A-8DCE2B57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graphicEl>
                                              <a:dgm id="{5A1CE9E5-0A67-456D-879A-8DCE2B571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2E5CA5-F140-42D6-AC02-3CDBAC32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graphicEl>
                                              <a:dgm id="{0C2E5CA5-F140-42D6-AC02-3CDBAC32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graphicEl>
                                              <a:dgm id="{0C2E5CA5-F140-42D6-AC02-3CDBAC32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0C2E5CA5-F140-42D6-AC02-3CDBAC32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">
                                            <p:graphicEl>
                                              <a:dgm id="{0C2E5CA5-F140-42D6-AC02-3CDBAC32A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BF0797-FAA1-46E1-A57A-CA6B9E504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graphicEl>
                                              <a:dgm id="{C9BF0797-FAA1-46E1-A57A-CA6B9E504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C9BF0797-FAA1-46E1-A57A-CA6B9E504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C9BF0797-FAA1-46E1-A57A-CA6B9E504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>
                                            <p:graphicEl>
                                              <a:dgm id="{C9BF0797-FAA1-46E1-A57A-CA6B9E504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19C28-8404-4BD5-A006-CD2034CF6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03A19C28-8404-4BD5-A006-CD2034CF6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03A19C28-8404-4BD5-A006-CD2034CF6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graphicEl>
                                              <a:dgm id="{03A19C28-8404-4BD5-A006-CD2034CF6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">
                                            <p:graphicEl>
                                              <a:dgm id="{03A19C28-8404-4BD5-A006-CD2034CF6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BE925-CA0A-472C-8AAD-94E35CA2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A77BE925-CA0A-472C-8AAD-94E35CA2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graphicEl>
                                              <a:dgm id="{A77BE925-CA0A-472C-8AAD-94E35CA2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graphicEl>
                                              <a:dgm id="{A77BE925-CA0A-472C-8AAD-94E35CA2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A77BE925-CA0A-472C-8AAD-94E35CA22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FF6A4A-371F-4858-B609-95F799F57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graphicEl>
                                              <a:dgm id="{36FF6A4A-371F-4858-B609-95F799F57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graphicEl>
                                              <a:dgm id="{36FF6A4A-371F-4858-B609-95F799F57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graphicEl>
                                              <a:dgm id="{36FF6A4A-371F-4858-B609-95F799F57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>
                                            <p:graphicEl>
                                              <a:dgm id="{36FF6A4A-371F-4858-B609-95F799F57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9E117-EF68-4DDE-BB21-B7863F7F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">
                                            <p:graphicEl>
                                              <a:dgm id="{F139E117-EF68-4DDE-BB21-B7863F7F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>
                                            <p:graphicEl>
                                              <a:dgm id="{F139E117-EF68-4DDE-BB21-B7863F7F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graphicEl>
                                              <a:dgm id="{F139E117-EF68-4DDE-BB21-B7863F7F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">
                                            <p:graphicEl>
                                              <a:dgm id="{F139E117-EF68-4DDE-BB21-B7863F7F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10700A-5C6B-434A-8F84-339356D0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>
                                            <p:graphicEl>
                                              <a:dgm id="{4510700A-5C6B-434A-8F84-339356D0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">
                                            <p:graphicEl>
                                              <a:dgm id="{4510700A-5C6B-434A-8F84-339356D0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>
                                            <p:graphicEl>
                                              <a:dgm id="{4510700A-5C6B-434A-8F84-339356D0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">
                                            <p:graphicEl>
                                              <a:dgm id="{4510700A-5C6B-434A-8F84-339356D07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BD707B-486A-44CA-BE3D-B1C2E76CA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graphicEl>
                                              <a:dgm id="{CEBD707B-486A-44CA-BE3D-B1C2E76CA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>
                                            <p:graphicEl>
                                              <a:dgm id="{CEBD707B-486A-44CA-BE3D-B1C2E76CA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">
                                            <p:graphicEl>
                                              <a:dgm id="{CEBD707B-486A-44CA-BE3D-B1C2E76CA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graphicEl>
                                              <a:dgm id="{CEBD707B-486A-44CA-BE3D-B1C2E76CA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95EDF6-4B6C-432A-946C-1EEF2E56E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">
                                            <p:graphicEl>
                                              <a:dgm id="{BB95EDF6-4B6C-432A-946C-1EEF2E56E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graphicEl>
                                              <a:dgm id="{BB95EDF6-4B6C-432A-946C-1EEF2E56E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graphicEl>
                                              <a:dgm id="{BB95EDF6-4B6C-432A-946C-1EEF2E56E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">
                                            <p:graphicEl>
                                              <a:dgm id="{BB95EDF6-4B6C-432A-946C-1EEF2E56E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076AD2-4BD3-4B55-B224-A0EB2193F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graphicEl>
                                              <a:dgm id="{44076AD2-4BD3-4B55-B224-A0EB2193F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">
                                            <p:graphicEl>
                                              <a:dgm id="{44076AD2-4BD3-4B55-B224-A0EB2193F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graphicEl>
                                              <a:dgm id="{44076AD2-4BD3-4B55-B224-A0EB2193F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">
                                            <p:graphicEl>
                                              <a:dgm id="{44076AD2-4BD3-4B55-B224-A0EB2193F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AD93FE-C8B4-D7C7-8A95-597590D2B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618489"/>
              </p:ext>
            </p:extLst>
          </p:nvPr>
        </p:nvGraphicFramePr>
        <p:xfrm>
          <a:off x="8686800" y="365125"/>
          <a:ext cx="2810653" cy="154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7B8DB22-77F2-2624-5AEE-26FB7D625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354354"/>
              </p:ext>
            </p:extLst>
          </p:nvPr>
        </p:nvGraphicFramePr>
        <p:xfrm>
          <a:off x="644580" y="364652"/>
          <a:ext cx="8259579" cy="131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06285FF-A3F0-420D-9A4C-0DE50F294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497"/>
            <a:ext cx="12191999" cy="2357749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C41CD4F-4331-D5C6-8479-CA3E59BB7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85410"/>
              </p:ext>
            </p:extLst>
          </p:nvPr>
        </p:nvGraphicFramePr>
        <p:xfrm>
          <a:off x="723410" y="4348793"/>
          <a:ext cx="10493111" cy="964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E38782D-3FE1-8A35-FA6E-483F281BB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099229"/>
              </p:ext>
            </p:extLst>
          </p:nvPr>
        </p:nvGraphicFramePr>
        <p:xfrm>
          <a:off x="644579" y="5545484"/>
          <a:ext cx="10493112" cy="66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5584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1179E-946C-437F-A3A7-C191DA8A9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"/>
            <a:ext cx="12191999" cy="439851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94E288-670C-2F22-4D5C-5364728AB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11382"/>
              </p:ext>
            </p:extLst>
          </p:nvPr>
        </p:nvGraphicFramePr>
        <p:xfrm>
          <a:off x="2664375" y="4445876"/>
          <a:ext cx="6500648" cy="71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302B981-E703-BABA-94B0-879E21300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647270"/>
              </p:ext>
            </p:extLst>
          </p:nvPr>
        </p:nvGraphicFramePr>
        <p:xfrm>
          <a:off x="472967" y="5029200"/>
          <a:ext cx="11193516" cy="16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10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EDA4D2-B3C1-4F66-BFDB-AED938121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31EDA4D2-B3C1-4F66-BFDB-AED938121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545F38-4AF6-41B2-9FF3-209B909C5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2D545F38-4AF6-41B2-9FF3-209B909C5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C8E26-F406-453D-8BA8-BB1F2F254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3F2C8E26-F406-453D-8BA8-BB1F2F254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E6E06-5054-479E-AD8B-E86305A76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76E6E06-5054-479E-AD8B-E86305A76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18F0FB-B8C7-4486-9261-6B718E25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6E18F0FB-B8C7-4486-9261-6B718E25F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C6EB44-108E-4F5D-AA46-46785533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DFC6EB44-108E-4F5D-AA46-46785533A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337E0-AA57-4E70-8CA5-37C8E9AEB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618337E0-AA57-4E70-8CA5-37C8E9AEB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4B6F7B-949C-4EE4-A91D-059811683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8E4B6F7B-949C-4EE4-A91D-059811683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250C5F-007A-4D8F-8A9C-5655DB4A6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B9250C5F-007A-4D8F-8A9C-5655DB4A6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D55FBB-3EE7-4ECD-B246-8E6EB0C3A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F9D55FBB-3EE7-4ECD-B246-8E6EB0C3A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7414FA-6763-4086-A108-74A28EE59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5A7414FA-6763-4086-A108-74A28EE59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roduct on a platform&#10;&#10;Description automatically generated">
            <a:extLst>
              <a:ext uri="{FF2B5EF4-FFF2-40B4-BE49-F238E27FC236}">
                <a16:creationId xmlns:a16="http://schemas.microsoft.com/office/drawing/2014/main" id="{B488B0B5-0420-4634-A2A0-466B384F2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r="-1" b="8602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B1FECDCB-8EA2-A9AC-B227-8BB326EFE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260077"/>
              </p:ext>
            </p:extLst>
          </p:nvPr>
        </p:nvGraphicFramePr>
        <p:xfrm>
          <a:off x="204952" y="4551037"/>
          <a:ext cx="11634951" cy="183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82553D-F0CF-D479-D0CA-F6E49A509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304002"/>
              </p:ext>
            </p:extLst>
          </p:nvPr>
        </p:nvGraphicFramePr>
        <p:xfrm>
          <a:off x="2632842" y="3905768"/>
          <a:ext cx="7236372" cy="88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33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6548852B-A09A-4B70-8166-8E3BC877E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graphicEl>
                                              <a:dgm id="{6548852B-A09A-4B70-8166-8E3BC877E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graphicEl>
                                              <a:dgm id="{6548852B-A09A-4B70-8166-8E3BC877E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graphicEl>
                                              <a:dgm id="{6548852B-A09A-4B70-8166-8E3BC877E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83A0DB2-7C6F-46C9-8B48-906F10C43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graphicEl>
                                              <a:dgm id="{883A0DB2-7C6F-46C9-8B48-906F10C43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graphicEl>
                                              <a:dgm id="{883A0DB2-7C6F-46C9-8B48-906F10C43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graphicEl>
                                              <a:dgm id="{883A0DB2-7C6F-46C9-8B48-906F10C43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553ED5E-EC0F-4D08-B260-8EF4E356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graphicEl>
                                              <a:dgm id="{F553ED5E-EC0F-4D08-B260-8EF4E356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graphicEl>
                                              <a:dgm id="{F553ED5E-EC0F-4D08-B260-8EF4E356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graphicEl>
                                              <a:dgm id="{F553ED5E-EC0F-4D08-B260-8EF4E3565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34B00075-6E87-456E-9C87-35DC0869F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graphicEl>
                                              <a:dgm id="{34B00075-6E87-456E-9C87-35DC0869F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graphicEl>
                                              <a:dgm id="{34B00075-6E87-456E-9C87-35DC0869F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graphicEl>
                                              <a:dgm id="{34B00075-6E87-456E-9C87-35DC0869F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93E9F587-7E46-4486-AAE2-8F400B68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>
                                            <p:graphicEl>
                                              <a:dgm id="{93E9F587-7E46-4486-AAE2-8F400B68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graphicEl>
                                              <a:dgm id="{93E9F587-7E46-4486-AAE2-8F400B68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graphicEl>
                                              <a:dgm id="{93E9F587-7E46-4486-AAE2-8F400B682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A179C241-5FCE-454C-B8BB-CFCA40D58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>
                                            <p:graphicEl>
                                              <a:dgm id="{A179C241-5FCE-454C-B8BB-CFCA40D58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>
                                            <p:graphicEl>
                                              <a:dgm id="{A179C241-5FCE-454C-B8BB-CFCA40D58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>
                                            <p:graphicEl>
                                              <a:dgm id="{A179C241-5FCE-454C-B8BB-CFCA40D58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1169B84-C201-4E8C-96E6-503145333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>
                                            <p:graphicEl>
                                              <a:dgm id="{B1169B84-C201-4E8C-96E6-503145333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>
                                            <p:graphicEl>
                                              <a:dgm id="{B1169B84-C201-4E8C-96E6-503145333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graphicEl>
                                              <a:dgm id="{B1169B84-C201-4E8C-96E6-503145333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899</Words>
  <Application>Microsoft Office PowerPoint</Application>
  <PresentationFormat>Widescreen</PresentationFormat>
  <Paragraphs>150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الذكاء الأصطناعي التوليدي (genAI)</vt:lpstr>
      <vt:lpstr>المقدمــــــــــــة</vt:lpstr>
      <vt:lpstr>استكشاف إمكانات الذكاء الاصطناعي في ممارستك</vt:lpstr>
      <vt:lpstr>اجعل الذكاء الاصطناعي يعمل لصالحك</vt:lpstr>
      <vt:lpstr>وفِّر الوقت في المهام اليومية</vt:lpstr>
      <vt:lpstr>بعض المهام الوظيفية</vt:lpstr>
      <vt:lpstr>كيف يمكن للذكاء الاصطناعي إنشاء القالب المطلوب</vt:lpstr>
      <vt:lpstr>اطلع على المطالبة</vt:lpstr>
      <vt:lpstr>استكشف النتائج</vt:lpstr>
      <vt:lpstr>تعزيز الأنشطة بطرق إبداعية</vt:lpstr>
      <vt:lpstr>بعض الواجبات التعليمية</vt:lpstr>
      <vt:lpstr>اطلع على المطالبة</vt:lpstr>
      <vt:lpstr>استكشف النتائج</vt:lpstr>
      <vt:lpstr>PowerPoint Presentation</vt:lpstr>
      <vt:lpstr>نصائح عند البدء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AI</dc:title>
  <dc:creator>Reviwer</dc:creator>
  <cp:lastModifiedBy>Reviwer</cp:lastModifiedBy>
  <cp:revision>58</cp:revision>
  <dcterms:created xsi:type="dcterms:W3CDTF">2024-09-16T19:24:17Z</dcterms:created>
  <dcterms:modified xsi:type="dcterms:W3CDTF">2024-10-06T05:21:49Z</dcterms:modified>
</cp:coreProperties>
</file>