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0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9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2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9CB8-718E-46C0-A8D9-20F3494E8D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C394-7445-4664-8F71-EE09A73D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1617" y="466271"/>
            <a:ext cx="5384181" cy="1128973"/>
          </a:xfrm>
        </p:spPr>
        <p:txBody>
          <a:bodyPr>
            <a:noAutofit/>
          </a:bodyPr>
          <a:lstStyle/>
          <a:p>
            <a:r>
              <a:rPr lang="ar-IQ" sz="8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بعد التخرج؟</a:t>
            </a:r>
            <a:endParaRPr lang="en-US" sz="8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191" y="1622812"/>
            <a:ext cx="6713035" cy="1633343"/>
          </a:xfrm>
        </p:spPr>
        <p:txBody>
          <a:bodyPr>
            <a:noAutofit/>
          </a:bodyPr>
          <a:lstStyle/>
          <a:p>
            <a:r>
              <a:rPr lang="ar-IQ" sz="3200" b="1" dirty="0" smtClean="0">
                <a:cs typeface="+mj-cs"/>
              </a:rPr>
              <a:t>المهندس</a:t>
            </a:r>
            <a:endParaRPr lang="ar-IQ" sz="2000" b="1" dirty="0" smtClean="0">
              <a:cs typeface="+mj-cs"/>
            </a:endParaRPr>
          </a:p>
          <a:p>
            <a:r>
              <a:rPr lang="ar-IQ" sz="3200" b="1" dirty="0" smtClean="0">
                <a:cs typeface="+mj-cs"/>
              </a:rPr>
              <a:t>نبراس حسين غائب</a:t>
            </a:r>
          </a:p>
          <a:p>
            <a:r>
              <a:rPr lang="ar-IQ" b="1" dirty="0" smtClean="0">
                <a:cs typeface="+mj-cs"/>
              </a:rPr>
              <a:t>بكلوريوس هندسة 1997 - 1998</a:t>
            </a:r>
            <a:endParaRPr lang="en-US" b="1" dirty="0">
              <a:cs typeface="+mj-cs"/>
            </a:endParaRPr>
          </a:p>
        </p:txBody>
      </p:sp>
      <p:pic>
        <p:nvPicPr>
          <p:cNvPr id="1026" name="Picture 2" descr="ماذا بعد التخرج ؟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2"/>
          <a:stretch/>
        </p:blipFill>
        <p:spPr bwMode="auto">
          <a:xfrm>
            <a:off x="4578179" y="3555157"/>
            <a:ext cx="3551058" cy="3051880"/>
          </a:xfrm>
          <a:prstGeom prst="roundRect">
            <a:avLst>
              <a:gd name="adj" fmla="val 363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57" y="468849"/>
            <a:ext cx="3096126" cy="950877"/>
          </a:xfr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IQ" b="1" dirty="0" smtClean="0"/>
              <a:t>رسالتي لكـــــم</a:t>
            </a:r>
            <a:endParaRPr lang="en-US" b="1" dirty="0"/>
          </a:p>
        </p:txBody>
      </p:sp>
      <p:pic>
        <p:nvPicPr>
          <p:cNvPr id="10242" name="Picture 2" descr="Pin on Kaligrafi (Khath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/>
          <a:stretch/>
        </p:blipFill>
        <p:spPr bwMode="auto">
          <a:xfrm>
            <a:off x="678764" y="2158213"/>
            <a:ext cx="4057996" cy="172069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8286" y="1419726"/>
            <a:ext cx="581125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IQ" sz="2400" b="1" dirty="0" smtClean="0"/>
              <a:t>لابد ان يكون لديك تصور عن الخطوة اللاحقة بعد التخرج.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18286" y="1993231"/>
            <a:ext cx="581125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IQ" sz="2400" b="1" dirty="0" smtClean="0"/>
              <a:t>اجتهد في اتخاذ القرار بما يتناسب مع المرحلة ولا تنسى الاستشارة من ذوي الخبرة او ممن سبقك.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18285" y="2936068"/>
            <a:ext cx="581125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IQ" sz="2400" b="1" dirty="0" smtClean="0"/>
              <a:t>انت جزء من كيان اكبر فاطمأن لان مكانك موجود ضمن هذا الكيان والاهم من هذا ان تؤمن بمبدأ الرزق.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18285" y="3878905"/>
            <a:ext cx="581125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IQ" sz="2400" b="1" dirty="0" smtClean="0"/>
              <a:t>ولا تنسى انك تساهم في نقل الذي ستتعلمه لمن بعدك حتى لا ينقطع حبل الود واحذر ان تتوقف عندك الرسالة!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8791" y="4294403"/>
            <a:ext cx="4235115" cy="123110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5400" dirty="0" smtClean="0">
                <a:solidFill>
                  <a:schemeClr val="bg1"/>
                </a:solidFill>
              </a:rPr>
              <a:t>وشكرا لإهتمامكم</a:t>
            </a:r>
          </a:p>
          <a:p>
            <a:pPr algn="ctr"/>
            <a:r>
              <a:rPr lang="ar-IQ" sz="2000" dirty="0" smtClean="0">
                <a:solidFill>
                  <a:schemeClr val="bg1"/>
                </a:solidFill>
              </a:rPr>
              <a:t>المهندس نبراس حسين غائب </a:t>
            </a:r>
            <a:r>
              <a:rPr lang="ar-IQ" sz="2000" dirty="0" smtClean="0">
                <a:solidFill>
                  <a:schemeClr val="bg1"/>
                </a:solidFill>
              </a:rPr>
              <a:t>202</a:t>
            </a:r>
            <a:r>
              <a:rPr lang="ar-IQ" sz="2000" dirty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3600" b="1" dirty="0" smtClean="0"/>
              <a:t>ماذا تتوقع انك حصلت عليه من الجامعة / الكلية / القسم العلمي؟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9" y="1825625"/>
            <a:ext cx="10738625" cy="2445292"/>
          </a:xfrm>
        </p:spPr>
        <p:txBody>
          <a:bodyPr/>
          <a:lstStyle/>
          <a:p>
            <a:pPr algn="just" rtl="1"/>
            <a:r>
              <a:rPr lang="ar-IQ" dirty="0" smtClean="0"/>
              <a:t>الاسم ذو الصد</a:t>
            </a:r>
            <a:r>
              <a:rPr lang="ar-IQ" dirty="0"/>
              <a:t>ا</a:t>
            </a:r>
            <a:r>
              <a:rPr lang="ar-IQ" dirty="0" smtClean="0"/>
              <a:t>رة بالنسبة للجامعات الاخرى الفتية.</a:t>
            </a:r>
          </a:p>
          <a:p>
            <a:pPr algn="just" rtl="1"/>
            <a:r>
              <a:rPr lang="ar-IQ" dirty="0" smtClean="0"/>
              <a:t>ارتباطك مع المتخرجين السابقين ولو بشكل نفسي من الكلية نفسها.</a:t>
            </a:r>
          </a:p>
          <a:p>
            <a:pPr algn="just" rtl="1"/>
            <a:r>
              <a:rPr lang="ar-IQ" dirty="0" smtClean="0"/>
              <a:t>بعيدا عن المادة العلمية مجموعة من القصص والخبرات المتفاوتة من التدريسيين باشكال مختلفة.</a:t>
            </a:r>
          </a:p>
          <a:p>
            <a:pPr algn="just" rtl="1"/>
            <a:r>
              <a:rPr lang="ar-IQ" dirty="0" smtClean="0"/>
              <a:t>ماذا بعد؟</a:t>
            </a:r>
            <a:endParaRPr lang="en-US" dirty="0"/>
          </a:p>
        </p:txBody>
      </p:sp>
      <p:pic>
        <p:nvPicPr>
          <p:cNvPr id="2050" name="Picture 2" descr="المعوقات والتحديات التي تواجه الجامعات العراقية | البيا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"/>
          <a:stretch/>
        </p:blipFill>
        <p:spPr bwMode="auto">
          <a:xfrm>
            <a:off x="200179" y="3698260"/>
            <a:ext cx="4193401" cy="29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كلية الهندسة الخوارزمي Al-khwarizmi Engineering Colle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/>
          <a:stretch/>
        </p:blipFill>
        <p:spPr bwMode="auto">
          <a:xfrm>
            <a:off x="4719403" y="4144536"/>
            <a:ext cx="3783519" cy="25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أعلان هام الى الطلبة الخريجين لقسم هندسة الطب الحياتي – كلية الهندسة  الخوارزمي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9261" r="10633" b="7852"/>
          <a:stretch/>
        </p:blipFill>
        <p:spPr bwMode="auto">
          <a:xfrm>
            <a:off x="8828746" y="4651026"/>
            <a:ext cx="1973767" cy="19960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/>
              <a:t>الواقع الحالي لسوق العمل الطبي: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88453"/>
          </a:xfrm>
        </p:spPr>
        <p:txBody>
          <a:bodyPr/>
          <a:lstStyle/>
          <a:p>
            <a:pPr algn="r" rtl="1"/>
            <a:r>
              <a:rPr lang="ar-IQ" dirty="0" smtClean="0"/>
              <a:t>المؤسسات الصحية الحكومية (التعيين المركزي).</a:t>
            </a:r>
          </a:p>
          <a:p>
            <a:pPr algn="r" rtl="1"/>
            <a:r>
              <a:rPr lang="ar-IQ" dirty="0" smtClean="0"/>
              <a:t>المكاتب العلمية التي تمثل القطاع الاهلي الطبي.</a:t>
            </a:r>
          </a:p>
          <a:p>
            <a:pPr algn="r" rtl="1"/>
            <a:r>
              <a:rPr lang="ar-IQ" dirty="0" smtClean="0"/>
              <a:t>اعمال اخرى مرتبطة بما ذكر اعلاه.</a:t>
            </a:r>
          </a:p>
          <a:p>
            <a:pPr algn="r" rtl="1"/>
            <a:r>
              <a:rPr lang="ar-IQ" dirty="0" smtClean="0"/>
              <a:t>اعمال اخرى بعيدة عن السوق.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3074" name="Picture 2" descr="استمارة التعيين المركزي في وزارة الصحة العراقية - الخليج اليو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044" r="17406" b="25701"/>
          <a:stretch/>
        </p:blipFill>
        <p:spPr bwMode="auto">
          <a:xfrm>
            <a:off x="178418" y="4215162"/>
            <a:ext cx="4958727" cy="24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4" y="456809"/>
            <a:ext cx="4363693" cy="1301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55" y="1758156"/>
            <a:ext cx="2809875" cy="409575"/>
          </a:xfrm>
          <a:prstGeom prst="rect">
            <a:avLst/>
          </a:prstGeom>
        </p:spPr>
      </p:pic>
      <p:pic>
        <p:nvPicPr>
          <p:cNvPr id="3078" name="Picture 6" descr="تخصصات بكالوريوس علوم ادارية التخصصات الجديدة - موسوع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83" y="4215162"/>
            <a:ext cx="3698178" cy="22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</p:spPr>
        <p:txBody>
          <a:bodyPr/>
          <a:lstStyle/>
          <a:p>
            <a:pPr algn="r"/>
            <a:r>
              <a:rPr lang="ar-IQ" b="1" dirty="0" smtClean="0"/>
              <a:t>اين انا من كل هذا؟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110" y="1159728"/>
            <a:ext cx="8796938" cy="2846736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IQ" dirty="0" smtClean="0"/>
              <a:t>هل من الممكن ان اكمل دراستي باتجاه </a:t>
            </a:r>
            <a:r>
              <a:rPr lang="ar-IQ" b="1" dirty="0" smtClean="0">
                <a:solidFill>
                  <a:srgbClr val="FF0000"/>
                </a:solidFill>
              </a:rPr>
              <a:t>الدرسات العليا</a:t>
            </a:r>
            <a:r>
              <a:rPr lang="ar-IQ" dirty="0" smtClean="0"/>
              <a:t>؟ لكن ثم ماذا؟</a:t>
            </a:r>
          </a:p>
          <a:p>
            <a:pPr algn="just" rtl="1">
              <a:buFontTx/>
              <a:buChar char="-"/>
            </a:pPr>
            <a:r>
              <a:rPr lang="ar-IQ" dirty="0" smtClean="0"/>
              <a:t>هل من الممكن ان احصل على فرصة </a:t>
            </a:r>
            <a:r>
              <a:rPr lang="ar-IQ" b="1" dirty="0" smtClean="0">
                <a:solidFill>
                  <a:srgbClr val="FF0000"/>
                </a:solidFill>
              </a:rPr>
              <a:t>عمل مؤقتة </a:t>
            </a:r>
            <a:r>
              <a:rPr lang="ar-IQ" dirty="0" smtClean="0"/>
              <a:t>الى حين الحصول على العمل النهائي من خلال التعيين المركزي؟</a:t>
            </a:r>
          </a:p>
          <a:p>
            <a:pPr algn="just" rtl="1">
              <a:buFontTx/>
              <a:buChar char="-"/>
            </a:pPr>
            <a:r>
              <a:rPr lang="ar-IQ" dirty="0" smtClean="0"/>
              <a:t>هل من الممكن ان ابتدأ في القطاع الاهلي واركز فيه </a:t>
            </a:r>
            <a:r>
              <a:rPr lang="ar-IQ" b="1" dirty="0" smtClean="0">
                <a:solidFill>
                  <a:srgbClr val="FF0000"/>
                </a:solidFill>
              </a:rPr>
              <a:t>واترك فكرة </a:t>
            </a:r>
            <a:r>
              <a:rPr lang="ar-IQ" dirty="0" smtClean="0"/>
              <a:t>التعيين المركزي؟ وما هو المطلوب فيه هذه المرحلة؟</a:t>
            </a:r>
          </a:p>
          <a:p>
            <a:pPr algn="just" rtl="1">
              <a:buFontTx/>
              <a:buChar char="-"/>
            </a:pPr>
            <a:r>
              <a:rPr lang="ar-IQ" b="1" dirty="0" smtClean="0">
                <a:solidFill>
                  <a:srgbClr val="FF0000"/>
                </a:solidFill>
              </a:rPr>
              <a:t>السفر</a:t>
            </a:r>
            <a:r>
              <a:rPr lang="ar-IQ" dirty="0" smtClean="0"/>
              <a:t> للدراسة خارج البلد او للعمل في حال توفر فرصة؟</a:t>
            </a:r>
          </a:p>
        </p:txBody>
      </p:sp>
      <p:pic>
        <p:nvPicPr>
          <p:cNvPr id="4102" name="Picture 6" descr="نتائج القبول الأولي لطلبة الدراسات العليا المرشحين للعام الدراسي ٢٠٢١ /  ٢٠٢٢ | جامعة القادس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3" y="365126"/>
            <a:ext cx="2338038" cy="2107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نموذج عقد عمل مؤقت صيغة وورد DOC عرب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1" y="2685495"/>
            <a:ext cx="2015912" cy="20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عبارات عن السفر - موضو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6" y="4150067"/>
            <a:ext cx="5051502" cy="24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02550" y="4505093"/>
            <a:ext cx="3676669" cy="2050451"/>
            <a:chOff x="2902550" y="4505093"/>
            <a:chExt cx="3676669" cy="2050451"/>
          </a:xfrm>
        </p:grpSpPr>
        <p:pic>
          <p:nvPicPr>
            <p:cNvPr id="4106" name="Picture 10" descr="قرارات تعيين اتخذها الرئيس رجب طيب أردوغان في الجريدة الرسمية – تركيا  بالعربي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550" y="4505093"/>
              <a:ext cx="3676669" cy="205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0977" y="5814876"/>
              <a:ext cx="15811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5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365126"/>
            <a:ext cx="8562474" cy="1030538"/>
          </a:xfrm>
        </p:spPr>
        <p:txBody>
          <a:bodyPr/>
          <a:lstStyle/>
          <a:p>
            <a:pPr algn="r"/>
            <a:r>
              <a:rPr lang="ar-IQ" b="1" dirty="0" smtClean="0"/>
              <a:t>هل من الممكن ان اضع خارطة طريق لنفسي؟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138" y="1572962"/>
            <a:ext cx="5386136" cy="2385427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buNone/>
            </a:pPr>
            <a:r>
              <a:rPr lang="ar-IQ" dirty="0" smtClean="0"/>
              <a:t>اذا </a:t>
            </a:r>
            <a:r>
              <a:rPr lang="ar-IQ" sz="7800" dirty="0" smtClean="0"/>
              <a:t>نعم</a:t>
            </a:r>
            <a:r>
              <a:rPr lang="ar-IQ" dirty="0" smtClean="0"/>
              <a:t>:</a:t>
            </a:r>
          </a:p>
          <a:p>
            <a:pPr marL="0" indent="0" algn="just" rtl="1">
              <a:buNone/>
            </a:pPr>
            <a:r>
              <a:rPr lang="ar-IQ" dirty="0" smtClean="0"/>
              <a:t>فما هي اهم الامور التي يجب ان ابدأ بالتفكير فيها ووضعها ضمن مخطط حياتي؟</a:t>
            </a:r>
          </a:p>
          <a:p>
            <a:pPr marL="0" indent="0" algn="just" rtl="1">
              <a:buNone/>
            </a:pPr>
            <a:r>
              <a:rPr lang="ar-IQ" dirty="0" smtClean="0"/>
              <a:t>اذا </a:t>
            </a:r>
            <a:r>
              <a:rPr lang="ar-IQ" sz="4600" b="1" dirty="0" smtClean="0"/>
              <a:t>لا</a:t>
            </a:r>
            <a:r>
              <a:rPr lang="ar-IQ" dirty="0" smtClean="0"/>
              <a:t>:</a:t>
            </a:r>
          </a:p>
          <a:p>
            <a:pPr marL="0" indent="0" algn="just" rtl="1">
              <a:buNone/>
            </a:pPr>
            <a:r>
              <a:rPr lang="ar-IQ" dirty="0" smtClean="0"/>
              <a:t>فما هو المطلوب مني حالي؟</a:t>
            </a:r>
            <a:endParaRPr lang="en-US" dirty="0"/>
          </a:p>
        </p:txBody>
      </p:sp>
      <p:pic>
        <p:nvPicPr>
          <p:cNvPr id="5122" name="Picture 2" descr="الورشة التدريبية (خارطة الطريق): – فريق د.مجدي العطا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2" y="3515695"/>
            <a:ext cx="4746625" cy="27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قصيدة إذا قلت في شيء نعم فأتمه للشاعر محمد بن حازم الباهل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28176" r="6866" b="40293"/>
          <a:stretch/>
        </p:blipFill>
        <p:spPr bwMode="auto">
          <a:xfrm>
            <a:off x="252662" y="1732547"/>
            <a:ext cx="5305927" cy="14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sten to playlists featuring الحلقة السادسة: ما هو المطلوب مني؟ by أحمد  دعدوش online for free on Sound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63" y="424505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4" y="232779"/>
            <a:ext cx="8093242" cy="1018506"/>
          </a:xfrm>
        </p:spPr>
        <p:txBody>
          <a:bodyPr/>
          <a:lstStyle/>
          <a:p>
            <a:pPr algn="r"/>
            <a:r>
              <a:rPr lang="ar-IQ" b="1" dirty="0" smtClean="0"/>
              <a:t>هل من الممكن ان تكون حالتي خاصة؟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433" y="1380456"/>
            <a:ext cx="7238998" cy="2614027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IQ" dirty="0" smtClean="0"/>
              <a:t>فمثلا امتلك المقومات </a:t>
            </a:r>
            <a:r>
              <a:rPr lang="ar-IQ" sz="3600" b="1" dirty="0" smtClean="0">
                <a:solidFill>
                  <a:srgbClr val="FF0000"/>
                </a:solidFill>
              </a:rPr>
              <a:t>المادية</a:t>
            </a:r>
            <a:r>
              <a:rPr lang="ar-IQ" dirty="0" smtClean="0"/>
              <a:t> التي تؤهلني للبدأ بافكاري الجديدة.</a:t>
            </a:r>
          </a:p>
          <a:p>
            <a:pPr marL="0" indent="0" algn="just" rtl="1">
              <a:buNone/>
            </a:pPr>
            <a:r>
              <a:rPr lang="ar-IQ" dirty="0" smtClean="0"/>
              <a:t>او مثلا امتلك </a:t>
            </a:r>
            <a:r>
              <a:rPr lang="ar-IQ" sz="3200" b="1" dirty="0" smtClean="0">
                <a:solidFill>
                  <a:srgbClr val="FF0000"/>
                </a:solidFill>
              </a:rPr>
              <a:t>العلاقات</a:t>
            </a:r>
            <a:r>
              <a:rPr lang="ar-IQ" dirty="0" smtClean="0"/>
              <a:t> العائلية المناسبة التي من الممكن ان تساهم في توفير بداية من شكل معين اخر.</a:t>
            </a:r>
          </a:p>
          <a:p>
            <a:pPr marL="0" indent="0" algn="just" rtl="1">
              <a:buNone/>
            </a:pPr>
            <a:r>
              <a:rPr lang="ar-IQ" dirty="0" smtClean="0"/>
              <a:t>او مثلا انظم الى مجتمع او </a:t>
            </a:r>
            <a:r>
              <a:rPr lang="ar-IQ" b="1" dirty="0" smtClean="0">
                <a:solidFill>
                  <a:srgbClr val="FF0000"/>
                </a:solidFill>
              </a:rPr>
              <a:t>تركيبة معينة </a:t>
            </a:r>
            <a:r>
              <a:rPr lang="ar-IQ" dirty="0" smtClean="0"/>
              <a:t>تساهم في بنائي او دخولي الى مجتمع معين.</a:t>
            </a:r>
          </a:p>
          <a:p>
            <a:pPr marL="0" indent="0" algn="just" rtl="1">
              <a:buNone/>
            </a:pPr>
            <a:endParaRPr lang="en-US" dirty="0"/>
          </a:p>
        </p:txBody>
      </p:sp>
      <p:pic>
        <p:nvPicPr>
          <p:cNvPr id="6146" name="Picture 2" descr="كيف اعرف من شاف ستوري الواتس اب وهو عامل اخفاء | كشف الإخفاء - android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6" r="5024" b="5557"/>
          <a:stretch/>
        </p:blipFill>
        <p:spPr bwMode="auto">
          <a:xfrm>
            <a:off x="6183396" y="4362017"/>
            <a:ext cx="5775993" cy="23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مقومات الاستثمار - موضو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/>
          <a:stretch/>
        </p:blipFill>
        <p:spPr bwMode="auto">
          <a:xfrm>
            <a:off x="215733" y="299604"/>
            <a:ext cx="3737978" cy="21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فرصة لتقوية العلاقات الأسرية- الآباء عليهم استغلال أزمة «كورونا» للتواصل مع  الأبناء - موقع التنوي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9" y="3526755"/>
            <a:ext cx="3474286" cy="26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4000" b="1" dirty="0" smtClean="0"/>
              <a:t>بعد هذا كله ماذا من الممكن ان يكون قراري بعد التخرج؟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368" y="1825625"/>
            <a:ext cx="5879432" cy="1603375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 smtClean="0"/>
              <a:t>المسلك العام الامن مثل ما هو حاصل كل عام.</a:t>
            </a:r>
          </a:p>
          <a:p>
            <a:pPr marL="0" indent="0" algn="r">
              <a:buNone/>
            </a:pPr>
            <a:r>
              <a:rPr lang="ar-IQ" dirty="0" smtClean="0"/>
              <a:t>مسلك خاص لكن فيه تحديات متواضعة.</a:t>
            </a:r>
          </a:p>
          <a:p>
            <a:pPr marL="0" indent="0" algn="r">
              <a:buNone/>
            </a:pPr>
            <a:r>
              <a:rPr lang="ar-IQ" dirty="0" smtClean="0"/>
              <a:t>مسلك خاص فيه تحديات كبيرة.</a:t>
            </a:r>
            <a:endParaRPr lang="en-US" dirty="0"/>
          </a:p>
        </p:txBody>
      </p:sp>
      <p:pic>
        <p:nvPicPr>
          <p:cNvPr id="7170" name="Picture 2" descr="مهارات اتخاذ القرار: كيف تصنع مستقبلك من خلال قراراتك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2"/>
          <a:stretch/>
        </p:blipFill>
        <p:spPr bwMode="auto">
          <a:xfrm>
            <a:off x="143543" y="4327130"/>
            <a:ext cx="2780131" cy="2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مسلك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3" y="1457448"/>
            <a:ext cx="3224464" cy="2693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كيفية مواجهة تحديات الحياة : أهم 6 تحديات وكيفية مواجهتها - موقع كيف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4325505"/>
            <a:ext cx="3371180" cy="23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التحديات التى تواجة حاضر ومستقبل الصناعات النسجية :: خيو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00" y="3826973"/>
            <a:ext cx="3025358" cy="28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46" y="365126"/>
            <a:ext cx="7792453" cy="753812"/>
          </a:xfrm>
        </p:spPr>
        <p:txBody>
          <a:bodyPr/>
          <a:lstStyle/>
          <a:p>
            <a:pPr algn="r"/>
            <a:r>
              <a:rPr lang="ar-IQ" b="1" dirty="0" smtClean="0"/>
              <a:t>ماذا من الممكن ان اعمل لكي ارفع فرصي؟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178" y="1825625"/>
            <a:ext cx="5951621" cy="1061954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 smtClean="0"/>
              <a:t>القطاع الحكومي (ضرورة حفظ النفس والنوع).</a:t>
            </a:r>
          </a:p>
          <a:p>
            <a:pPr marL="0" indent="0" algn="r">
              <a:buNone/>
            </a:pPr>
            <a:r>
              <a:rPr lang="ar-IQ" dirty="0" smtClean="0"/>
              <a:t>القطاع الاهلي (كتابة السيرة الذاتية وتحديثها).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8194" name="Picture 2" descr="رواتب الموظفين في العراق.. غضب وتشكيك في محاولة حكومية لـ&quot;تعظيم الموارد&quot; |  الحر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7" y="4042611"/>
            <a:ext cx="3940340" cy="26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كيفية كتابة السيرة الذاتية للحصول على وظيفة الأحلا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78" y="4042611"/>
            <a:ext cx="4587708" cy="25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620" y="365126"/>
            <a:ext cx="4640179" cy="922254"/>
          </a:xfrm>
        </p:spPr>
        <p:txBody>
          <a:bodyPr/>
          <a:lstStyle/>
          <a:p>
            <a:pPr algn="r"/>
            <a:r>
              <a:rPr lang="ar-IQ" b="1" dirty="0" smtClean="0"/>
              <a:t>انا والاخرون.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0852" y="1512804"/>
            <a:ext cx="8911389" cy="2120733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 smtClean="0"/>
              <a:t>اولا: لابد من مراجعة التقدم او التلكؤ بشكل دوري (ممكن فصلي او سنوي).</a:t>
            </a:r>
          </a:p>
          <a:p>
            <a:pPr marL="0" indent="0" algn="r">
              <a:buNone/>
            </a:pPr>
            <a:r>
              <a:rPr lang="ar-IQ" dirty="0" smtClean="0"/>
              <a:t>ثانيا: اين انا من فئة اقراني.</a:t>
            </a:r>
          </a:p>
          <a:p>
            <a:pPr marL="0" indent="0" algn="r">
              <a:buNone/>
            </a:pPr>
            <a:r>
              <a:rPr lang="ar-IQ" dirty="0" smtClean="0"/>
              <a:t>ثالثا: اين انا من الفئة التي التحقت بعدي؟</a:t>
            </a:r>
          </a:p>
          <a:p>
            <a:pPr marL="0" indent="0" algn="r">
              <a:buNone/>
            </a:pPr>
            <a:r>
              <a:rPr lang="ar-IQ" dirty="0" smtClean="0"/>
              <a:t>رابعا: اين انا من الفئة التي سبقتنا الى هذا الاختصاص؟</a:t>
            </a:r>
          </a:p>
          <a:p>
            <a:pPr marL="0" indent="0" algn="r">
              <a:buNone/>
            </a:pPr>
            <a:endParaRPr lang="ar-IQ" dirty="0"/>
          </a:p>
        </p:txBody>
      </p:sp>
      <p:pic>
        <p:nvPicPr>
          <p:cNvPr id="9218" name="Picture 2" descr="مراجعة عامة.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10430" r="15780" b="8849"/>
          <a:stretch/>
        </p:blipFill>
        <p:spPr bwMode="auto">
          <a:xfrm>
            <a:off x="336884" y="2242107"/>
            <a:ext cx="3503240" cy="193708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منتدى مهدي الكشفي::خطوات تعلم الأقر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79" y="3858961"/>
            <a:ext cx="3705726" cy="2776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447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Traditional Arabic</vt:lpstr>
      <vt:lpstr>Office Theme</vt:lpstr>
      <vt:lpstr>ماذا بعد التخرج؟</vt:lpstr>
      <vt:lpstr>ماذا تتوقع انك حصلت عليه من الجامعة / الكلية / القسم العلمي؟</vt:lpstr>
      <vt:lpstr>الواقع الحالي لسوق العمل الطبي:</vt:lpstr>
      <vt:lpstr>اين انا من كل هذا؟</vt:lpstr>
      <vt:lpstr>هل من الممكن ان اضع خارطة طريق لنفسي؟</vt:lpstr>
      <vt:lpstr>هل من الممكن ان تكون حالتي خاصة؟ </vt:lpstr>
      <vt:lpstr>بعد هذا كله ماذا من الممكن ان يكون قراري بعد التخرج؟</vt:lpstr>
      <vt:lpstr>ماذا من الممكن ان اعمل لكي ارفع فرصي؟</vt:lpstr>
      <vt:lpstr>انا والاخرون.</vt:lpstr>
      <vt:lpstr>رسالتي لكـــــم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ماذا بعد التخرج</dc:title>
  <dc:creator>Nebras Gheab</dc:creator>
  <cp:lastModifiedBy>Nebras</cp:lastModifiedBy>
  <cp:revision>32</cp:revision>
  <dcterms:created xsi:type="dcterms:W3CDTF">2022-03-28T08:22:08Z</dcterms:created>
  <dcterms:modified xsi:type="dcterms:W3CDTF">2024-10-15T08:04:00Z</dcterms:modified>
</cp:coreProperties>
</file>